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93767" r:id="rId4"/>
    <p:sldMasterId id="2147493827" r:id="rId5"/>
  </p:sldMasterIdLst>
  <p:notesMasterIdLst>
    <p:notesMasterId r:id="rId24"/>
  </p:notesMasterIdLst>
  <p:handoutMasterIdLst>
    <p:handoutMasterId r:id="rId25"/>
  </p:handoutMasterIdLst>
  <p:sldIdLst>
    <p:sldId id="475" r:id="rId6"/>
    <p:sldId id="795" r:id="rId7"/>
    <p:sldId id="780" r:id="rId8"/>
    <p:sldId id="771" r:id="rId9"/>
    <p:sldId id="799" r:id="rId10"/>
    <p:sldId id="2142535315" r:id="rId11"/>
    <p:sldId id="786" r:id="rId12"/>
    <p:sldId id="792" r:id="rId13"/>
    <p:sldId id="2142535316" r:id="rId14"/>
    <p:sldId id="2142535314" r:id="rId15"/>
    <p:sldId id="784" r:id="rId16"/>
    <p:sldId id="783" r:id="rId17"/>
    <p:sldId id="2142535323" r:id="rId18"/>
    <p:sldId id="2142535325" r:id="rId19"/>
    <p:sldId id="2142535322" r:id="rId20"/>
    <p:sldId id="493" r:id="rId21"/>
    <p:sldId id="2142535318" r:id="rId22"/>
    <p:sldId id="488" r:id="rId23"/>
  </p:sldIdLst>
  <p:sldSz cx="12188825" cy="6858000"/>
  <p:notesSz cx="6858000" cy="9144000"/>
  <p:embeddedFontLst>
    <p:embeddedFont>
      <p:font typeface="Calibri" panose="020F0502020204030204" pitchFamily="34" charset="0"/>
      <p:regular r:id="rId26"/>
      <p:bold r:id="rId27"/>
      <p:italic r:id="rId28"/>
      <p:boldItalic r:id="rId29"/>
    </p:embeddedFont>
    <p:embeddedFont>
      <p:font typeface="Gotham" panose="020B0604020202020204"/>
      <p:regular r:id="rId30"/>
      <p:bold r:id="rId31"/>
      <p:italic r:id="rId32"/>
      <p:boldItalic r:id="rId33"/>
    </p:embeddedFont>
    <p:embeddedFont>
      <p:font typeface="Noto Sans" panose="020B0502040504020204" pitchFamily="34"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
      <p:font typeface="Segoe UI" panose="020B0502040204020203" pitchFamily="34" charset="0"/>
      <p:regular r:id="rId42"/>
      <p:bold r:id="rId43"/>
      <p:italic r:id="rId44"/>
      <p:boldItalic r:id="rId45"/>
    </p:embeddedFont>
  </p:embeddedFontLst>
  <p:defaultText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9714E15E-7E4D-2346-ADED-2EEFC5022752}">
          <p14:sldIdLst>
            <p14:sldId id="475"/>
            <p14:sldId id="795"/>
            <p14:sldId id="780"/>
            <p14:sldId id="771"/>
            <p14:sldId id="799"/>
            <p14:sldId id="2142535315"/>
            <p14:sldId id="786"/>
            <p14:sldId id="792"/>
            <p14:sldId id="2142535316"/>
            <p14:sldId id="2142535314"/>
            <p14:sldId id="784"/>
            <p14:sldId id="783"/>
            <p14:sldId id="2142535323"/>
            <p14:sldId id="2142535325"/>
            <p14:sldId id="2142535322"/>
            <p14:sldId id="493"/>
            <p14:sldId id="2142535318"/>
          </p14:sldIdLst>
        </p14:section>
        <p14:section name="Guide" id="{1E7A310C-8486-4545-8750-631436066546}">
          <p14:sldIdLst/>
        </p14:section>
        <p14:section name="Deck" id="{0D67E300-9E0B-FD43-AFD7-06C906D68218}">
          <p14:sldIdLst/>
        </p14:section>
        <p14:section name="Graphics" id="{6023444F-5EE4-4E90-8B34-F8CFE0487141}">
          <p14:sldIdLst/>
        </p14:section>
        <p14:section name="Back" id="{7983303E-2AF1-1C4A-AA51-0EBC200423DA}">
          <p14:sldIdLst>
            <p14:sldId id="4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BD64"/>
    <a:srgbClr val="76CED9"/>
    <a:srgbClr val="003D7F"/>
    <a:srgbClr val="00A89F"/>
    <a:srgbClr val="282C36"/>
    <a:srgbClr val="808184"/>
    <a:srgbClr val="007E77"/>
    <a:srgbClr val="005A55"/>
    <a:srgbClr val="0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87FF2C-6828-3A22-6929-04F763879287}" v="20" dt="2023-05-04T12:50:46.036"/>
    <p1510:client id="{34DD7644-EA2C-8790-14D1-634FFFA6232C}" v="5" dt="2023-05-03T16:41:53.527"/>
    <p1510:client id="{57124D4D-F75F-4395-9265-1A0FEB756CA8}" v="318" dt="2023-05-04T13:02:54.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95" autoAdjust="0"/>
  </p:normalViewPr>
  <p:slideViewPr>
    <p:cSldViewPr snapToGrid="0">
      <p:cViewPr varScale="1">
        <p:scale>
          <a:sx n="58" d="100"/>
          <a:sy n="58" d="100"/>
        </p:scale>
        <p:origin x="596"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font" Target="fonts/font1.fntdata" Id="rId26" /><Relationship Type="http://schemas.openxmlformats.org/officeDocument/2006/relationships/font" Target="fonts/font14.fntdata" Id="rId39" /><Relationship Type="http://schemas.openxmlformats.org/officeDocument/2006/relationships/customXml" Target="../customXml/item3.xml" Id="rId3" /><Relationship Type="http://schemas.openxmlformats.org/officeDocument/2006/relationships/slide" Target="slides/slide16.xml" Id="rId21" /><Relationship Type="http://schemas.openxmlformats.org/officeDocument/2006/relationships/font" Target="fonts/font9.fntdata" Id="rId34" /><Relationship Type="http://schemas.openxmlformats.org/officeDocument/2006/relationships/font" Target="fonts/font17.fntdata" Id="rId42" /><Relationship Type="http://schemas.openxmlformats.org/officeDocument/2006/relationships/viewProps" Target="viewProps.xml" Id="rId47"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handoutMaster" Target="handoutMasters/handoutMaster1.xml" Id="rId25" /><Relationship Type="http://schemas.openxmlformats.org/officeDocument/2006/relationships/font" Target="fonts/font8.fntdata" Id="rId33" /><Relationship Type="http://schemas.openxmlformats.org/officeDocument/2006/relationships/font" Target="fonts/font13.fntdata" Id="rId38" /><Relationship Type="http://schemas.openxmlformats.org/officeDocument/2006/relationships/presProps" Target="presProps.xml" Id="rId46" /><Relationship Type="http://schemas.openxmlformats.org/officeDocument/2006/relationships/customXml" Target="../customXml/item2.xml" Id="rId2"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font" Target="fonts/font4.fntdata" Id="rId29" /><Relationship Type="http://schemas.openxmlformats.org/officeDocument/2006/relationships/font" Target="fonts/font16.fntdata" Id="rId41"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notesMaster" Target="notesMasters/notesMaster1.xml" Id="rId24" /><Relationship Type="http://schemas.openxmlformats.org/officeDocument/2006/relationships/font" Target="fonts/font7.fntdata" Id="rId32" /><Relationship Type="http://schemas.openxmlformats.org/officeDocument/2006/relationships/font" Target="fonts/font12.fntdata" Id="rId37" /><Relationship Type="http://schemas.openxmlformats.org/officeDocument/2006/relationships/font" Target="fonts/font15.fntdata" Id="rId40" /><Relationship Type="http://schemas.openxmlformats.org/officeDocument/2006/relationships/font" Target="fonts/font20.fntdata" Id="rId45" /><Relationship Type="http://schemas.openxmlformats.org/officeDocument/2006/relationships/slideMaster" Target="slideMasters/slideMaster2.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font" Target="fonts/font3.fntdata" Id="rId28" /><Relationship Type="http://schemas.openxmlformats.org/officeDocument/2006/relationships/font" Target="fonts/font11.fntdata" Id="rId36" /><Relationship Type="http://schemas.openxmlformats.org/officeDocument/2006/relationships/tableStyles" Target="tableStyles.xml" Id="rId49"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font" Target="fonts/font6.fntdata" Id="rId31" /><Relationship Type="http://schemas.openxmlformats.org/officeDocument/2006/relationships/font" Target="fonts/font19.fntdata" Id="rId44" /><Relationship Type="http://schemas.openxmlformats.org/officeDocument/2006/relationships/slideMaster" Target="slideMasters/slideMaster1.xml" Id="rId4"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font" Target="fonts/font2.fntdata" Id="rId27" /><Relationship Type="http://schemas.openxmlformats.org/officeDocument/2006/relationships/font" Target="fonts/font5.fntdata" Id="rId30" /><Relationship Type="http://schemas.openxmlformats.org/officeDocument/2006/relationships/font" Target="fonts/font10.fntdata" Id="rId35" /><Relationship Type="http://schemas.openxmlformats.org/officeDocument/2006/relationships/font" Target="fonts/font18.fntdata" Id="rId43" /><Relationship Type="http://schemas.openxmlformats.org/officeDocument/2006/relationships/theme" Target="theme/theme1.xml" Id="rId48" /><Relationship Type="http://schemas.openxmlformats.org/officeDocument/2006/relationships/slide" Target="slides/slide3.xml" Id="rId8" /><Relationship Type="http://schemas.microsoft.com/office/2015/10/relationships/revisionInfo" Target="revisionInfo.xml" Id="rId51"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62AE8A-0A8A-5749-C887-74DD5E478F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BF09144-21AA-EC2B-616F-75E3EC0EC7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534066-0650-4016-B7FD-47602495E60E}" type="datetimeFigureOut">
              <a:rPr lang="en-GB" smtClean="0"/>
              <a:t>04/05/2023</a:t>
            </a:fld>
            <a:endParaRPr lang="en-GB"/>
          </a:p>
        </p:txBody>
      </p:sp>
      <p:sp>
        <p:nvSpPr>
          <p:cNvPr id="4" name="Footer Placeholder 3">
            <a:extLst>
              <a:ext uri="{FF2B5EF4-FFF2-40B4-BE49-F238E27FC236}">
                <a16:creationId xmlns:a16="http://schemas.microsoft.com/office/drawing/2014/main" id="{C05EE6F3-3AD9-7DB7-FCAB-26A2E28378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698FCD-95EE-C64C-186F-8F8BC9D4AD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D5C6C8-6DF7-431F-A150-A592FCF7668E}" type="slidenum">
              <a:rPr lang="en-GB" smtClean="0"/>
              <a:t>‹#›</a:t>
            </a:fld>
            <a:endParaRPr lang="en-GB"/>
          </a:p>
        </p:txBody>
      </p:sp>
    </p:spTree>
    <p:extLst>
      <p:ext uri="{BB962C8B-B14F-4D97-AF65-F5344CB8AC3E}">
        <p14:creationId xmlns:p14="http://schemas.microsoft.com/office/powerpoint/2010/main" val="1288208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5865F8-B2E6-438B-B0AA-CB86FDC087A1}" type="datetimeFigureOut">
              <a:rPr lang="en-GB" smtClean="0"/>
              <a:t>04/05/2023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28E9F-4D94-4AA1-9541-398018EC5AAF}" type="slidenum">
              <a:rPr lang="en-GB" smtClean="0"/>
              <a:t>‹#›</a:t>
            </a:fld>
            <a:endParaRPr lang="en-GB"/>
          </a:p>
        </p:txBody>
      </p:sp>
    </p:spTree>
    <p:extLst>
      <p:ext uri="{BB962C8B-B14F-4D97-AF65-F5344CB8AC3E}">
        <p14:creationId xmlns:p14="http://schemas.microsoft.com/office/powerpoint/2010/main" val="945764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A7DA77-1078-4CC9-A2B1-FBE2FEE6066F}" type="slidenum">
              <a:rPr lang="en-US" smtClean="0"/>
              <a:t>2</a:t>
            </a:fld>
            <a:endParaRPr lang="en-US"/>
          </a:p>
        </p:txBody>
      </p:sp>
    </p:spTree>
    <p:extLst>
      <p:ext uri="{BB962C8B-B14F-4D97-AF65-F5344CB8AC3E}">
        <p14:creationId xmlns:p14="http://schemas.microsoft.com/office/powerpoint/2010/main" val="1856662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800">
                <a:effectLst/>
                <a:latin typeface="Calibri" panose="020F0502020204030204" pitchFamily="34" charset="0"/>
                <a:ea typeface="PMingLiU" panose="02020500000000000000" pitchFamily="18" charset="-120"/>
              </a:rPr>
              <a:t>Draft Space and Review Space have received significant enhancements to the layout and navigation, making it more intuitive and contextual for authors and reviewers.</a:t>
            </a:r>
          </a:p>
          <a:p>
            <a:pPr fontAlgn="base"/>
            <a:endParaRPr lang="en-GB" sz="1800">
              <a:effectLst/>
              <a:latin typeface="Calibri" panose="020F0502020204030204" pitchFamily="34" charset="0"/>
              <a:ea typeface="PMingLiU" panose="02020500000000000000" pitchFamily="18" charset="-12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Table of contents now sits on the left-hand side, which is easier to read and click through.</a:t>
            </a: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Feedback ‘bubbles’ on the right-hand side highlight review suggestions, feedback, and other comments.</a:t>
            </a: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More options for comment sharing with ‘save and share’ button.</a:t>
            </a: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Consolidate ‘resolved’ and ‘unresolved’ changes in a single view</a:t>
            </a:r>
            <a:r>
              <a:rPr lang="en-GB" sz="1800">
                <a:effectLst/>
                <a:latin typeface="Calibri" panose="020F0502020204030204" pitchFamily="34" charset="0"/>
                <a:ea typeface="PMingLiU" panose="02020500000000000000" pitchFamily="18" charset="-120"/>
                <a:cs typeface="Times New Roman" panose="02020603050405020304" pitchFamily="18" charset="0"/>
              </a:rPr>
              <a:t>.</a:t>
            </a:r>
            <a:endParaRPr lang="en-GB" sz="180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A7DA77-1078-4CC9-A2B1-FBE2FEE6066F}" type="slidenum">
              <a:rPr lang="en-US" smtClean="0"/>
              <a:t>3</a:t>
            </a:fld>
            <a:endParaRPr lang="en-US"/>
          </a:p>
        </p:txBody>
      </p:sp>
    </p:spTree>
    <p:extLst>
      <p:ext uri="{BB962C8B-B14F-4D97-AF65-F5344CB8AC3E}">
        <p14:creationId xmlns:p14="http://schemas.microsoft.com/office/powerpoint/2010/main" val="885388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The Content Manager Web Client is now the all-new ‘Organize Space’, with a fresh, intuitive UI consistent with the look and feel of other RWS platforms. This re-design has brought with it a more streamlined user experience, enabling your content teams to be even more productive. </a:t>
            </a: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Greater usability for technical and non-technical users.</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Familiar UI creates a consistent look and feel, easier to navigate.</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Improved search makes it faster and easier to find what you need.</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More granular permissions</a:t>
            </a:r>
            <a:r>
              <a:rPr lang="en-GB" sz="1800">
                <a:effectLst/>
                <a:latin typeface="Calibri" panose="020F0502020204030204" pitchFamily="34" charset="0"/>
                <a:ea typeface="PMingLiU" panose="02020500000000000000" pitchFamily="18" charset="-120"/>
              </a:rPr>
              <a:t> enable users to focus on only the most important, relevant tasks.</a:t>
            </a:r>
            <a:endParaRPr lang="en-GB" sz="1800">
              <a:effectLst/>
              <a:latin typeface="Times New Roman" panose="02020603050405020304" pitchFamily="18" charset="0"/>
              <a:ea typeface="Times New Roman" panose="02020603050405020304" pitchFamily="18" charset="0"/>
            </a:endParaRP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0A7DA77-1078-4CC9-A2B1-FBE2FEE6066F}" type="slidenum">
              <a:rPr lang="en-US" smtClean="0"/>
              <a:t>4</a:t>
            </a:fld>
            <a:endParaRPr lang="en-US"/>
          </a:p>
        </p:txBody>
      </p:sp>
    </p:spTree>
    <p:extLst>
      <p:ext uri="{BB962C8B-B14F-4D97-AF65-F5344CB8AC3E}">
        <p14:creationId xmlns:p14="http://schemas.microsoft.com/office/powerpoint/2010/main" val="2857582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The Content Manager Web Client is now the all-new ‘Organize Space’, with a fresh, intuitive UI consistent with the look and feel of other RWS platforms. This re-design has brought with it a more streamlined user experience, enabling your content teams to be even more productive. </a:t>
            </a: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Greater usability for technical and non-technical users.</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Familiar UI creates a consistent look and feel, easier to navigate.</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Improved search makes it faster and easier to find what you need.</a:t>
            </a:r>
            <a:endParaRPr lang="en-GB" sz="180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GB" sz="1800">
                <a:effectLst/>
                <a:latin typeface="Calibri" panose="020F0502020204030204" pitchFamily="34" charset="0"/>
                <a:ea typeface="Times New Roman" panose="02020603050405020304" pitchFamily="18" charset="0"/>
              </a:rPr>
              <a:t>More granular permissions</a:t>
            </a:r>
            <a:r>
              <a:rPr lang="en-GB" sz="1800">
                <a:effectLst/>
                <a:latin typeface="Calibri" panose="020F0502020204030204" pitchFamily="34" charset="0"/>
                <a:ea typeface="PMingLiU" panose="02020500000000000000" pitchFamily="18" charset="-120"/>
              </a:rPr>
              <a:t> enable users to focus on only the most important, relevant tasks.</a:t>
            </a:r>
            <a:endParaRPr lang="en-GB" sz="1800">
              <a:effectLst/>
              <a:latin typeface="Times New Roman" panose="02020603050405020304" pitchFamily="18" charset="0"/>
              <a:ea typeface="Times New Roman" panose="02020603050405020304" pitchFamily="18" charset="0"/>
            </a:endParaRP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0A7DA77-1078-4CC9-A2B1-FBE2FEE6066F}" type="slidenum">
              <a:rPr lang="en-US" smtClean="0"/>
              <a:t>5</a:t>
            </a:fld>
            <a:endParaRPr lang="en-US"/>
          </a:p>
        </p:txBody>
      </p:sp>
    </p:spTree>
    <p:extLst>
      <p:ext uri="{BB962C8B-B14F-4D97-AF65-F5344CB8AC3E}">
        <p14:creationId xmlns:p14="http://schemas.microsoft.com/office/powerpoint/2010/main" val="281284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A7DA77-1078-4CC9-A2B1-FBE2FEE6066F}" type="slidenum">
              <a:rPr lang="en-US" smtClean="0"/>
              <a:t>6</a:t>
            </a:fld>
            <a:endParaRPr lang="en-US"/>
          </a:p>
        </p:txBody>
      </p:sp>
    </p:spTree>
    <p:extLst>
      <p:ext uri="{BB962C8B-B14F-4D97-AF65-F5344CB8AC3E}">
        <p14:creationId xmlns:p14="http://schemas.microsoft.com/office/powerpoint/2010/main" val="1357875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800" b="1" u="sng">
                <a:effectLst/>
                <a:latin typeface="Calibri" panose="020F0502020204030204" pitchFamily="34" charset="0"/>
                <a:ea typeface="Times New Roman" panose="02020603050405020304" pitchFamily="18" charset="0"/>
              </a:rPr>
              <a:t>Security and governance</a:t>
            </a:r>
            <a:endParaRPr lang="en-GB" sz="1800">
              <a:effectLst/>
              <a:latin typeface="Times New Roman" panose="02020603050405020304" pitchFamily="18" charset="0"/>
              <a:ea typeface="Times New Roman" panose="02020603050405020304" pitchFamily="18" charset="0"/>
            </a:endParaRPr>
          </a:p>
          <a:p>
            <a:pPr fontAlgn="base"/>
            <a:r>
              <a:rPr lang="en-GB" sz="1800" b="1">
                <a:effectLst/>
                <a:latin typeface="Calibri" panose="020F0502020204030204" pitchFamily="34" charset="0"/>
                <a:ea typeface="Times New Roman" panose="02020603050405020304" pitchFamily="18" charset="0"/>
              </a:rPr>
              <a:t>Modernization</a:t>
            </a:r>
            <a:endParaRPr lang="en-GB" sz="1800">
              <a:effectLst/>
              <a:latin typeface="Times New Roman" panose="02020603050405020304" pitchFamily="18" charset="0"/>
              <a:ea typeface="Times New Roman" panose="02020603050405020304" pitchFamily="18" charset="0"/>
            </a:endParaRPr>
          </a:p>
          <a:p>
            <a:pPr fontAlgn="base"/>
            <a:r>
              <a:rPr lang="en-GB" sz="1800">
                <a:effectLst/>
                <a:latin typeface="Calibri" panose="020F0502020204030204" pitchFamily="34" charset="0"/>
                <a:ea typeface="PMingLiU" panose="02020500000000000000" pitchFamily="18" charset="-120"/>
              </a:rPr>
              <a:t>This new release increases the security of your system, as well as making it accessible to more users on multiple platforms and mobile.</a:t>
            </a:r>
            <a:endParaRPr lang="en-GB" sz="1800">
              <a:effectLst/>
              <a:latin typeface="Times New Roman" panose="02020603050405020304" pitchFamily="18" charset="0"/>
              <a:ea typeface="Times New Roman" panose="02020603050405020304" pitchFamily="18" charset="0"/>
            </a:endParaRPr>
          </a:p>
          <a:p>
            <a:pPr fontAlgn="base"/>
            <a:r>
              <a:rPr lang="en-GB" sz="1800">
                <a:effectLst/>
                <a:latin typeface="Segoe UI" panose="020B0502040204020203" pitchFamily="34" charset="0"/>
                <a:ea typeface="Times New Roman" panose="02020603050405020304" pitchFamily="18" charset="0"/>
              </a:rPr>
              <a:t> </a:t>
            </a:r>
            <a:endParaRPr lang="en-GB" sz="1800">
              <a:effectLst/>
              <a:latin typeface="Times New Roman" panose="02020603050405020304" pitchFamily="18" charset="0"/>
              <a:ea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Modern authentication, via OpenID Connect.</a:t>
            </a:r>
          </a:p>
          <a:p>
            <a:pPr marL="342900" lvl="0" indent="-342900">
              <a:lnSpc>
                <a:spcPct val="107000"/>
              </a:lnSpc>
              <a:buFont typeface="Symbol" panose="05050102010706020507" pitchFamily="18" charset="2"/>
              <a:buChar char=""/>
            </a:pPr>
            <a:r>
              <a:rPr lang="en-GB" sz="1800">
                <a:effectLst/>
                <a:latin typeface="Segoe UI" panose="020B0502040204020203" pitchFamily="34" charset="0"/>
                <a:ea typeface="Calibri" panose="020F0502020204030204" pitchFamily="34" charset="0"/>
                <a:cs typeface="Calibri" panose="020F0502020204030204" pitchFamily="34" charset="0"/>
              </a:rPr>
              <a:t>Gives you the ability to enable two-factor authentication (2FA), if your identify provider is compatible.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Improved stability and security of the platform.</a:t>
            </a:r>
          </a:p>
        </p:txBody>
      </p:sp>
      <p:sp>
        <p:nvSpPr>
          <p:cNvPr id="4" name="Slide Number Placeholder 3"/>
          <p:cNvSpPr>
            <a:spLocks noGrp="1"/>
          </p:cNvSpPr>
          <p:nvPr>
            <p:ph type="sldNum" sz="quarter" idx="5"/>
          </p:nvPr>
        </p:nvSpPr>
        <p:spPr/>
        <p:txBody>
          <a:bodyPr/>
          <a:lstStyle/>
          <a:p>
            <a:fld id="{D0A7DA77-1078-4CC9-A2B1-FBE2FEE6066F}" type="slidenum">
              <a:rPr lang="en-US" smtClean="0"/>
              <a:t>7</a:t>
            </a:fld>
            <a:endParaRPr lang="en-US"/>
          </a:p>
        </p:txBody>
      </p:sp>
    </p:spTree>
    <p:extLst>
      <p:ext uri="{BB962C8B-B14F-4D97-AF65-F5344CB8AC3E}">
        <p14:creationId xmlns:p14="http://schemas.microsoft.com/office/powerpoint/2010/main" val="2744139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Oxygen can use latest, just accept prompt.</a:t>
            </a:r>
          </a:p>
          <a:p>
            <a:endParaRPr lang="en-US">
              <a:ea typeface="Calibri"/>
              <a:cs typeface="Calibri"/>
            </a:endParaRPr>
          </a:p>
          <a:p>
            <a:r>
              <a:rPr lang="en-US" err="1">
                <a:ea typeface="Calibri"/>
                <a:cs typeface="Calibri"/>
              </a:rPr>
              <a:t>XMetal</a:t>
            </a:r>
            <a:r>
              <a:rPr lang="en-US">
                <a:ea typeface="Calibri"/>
                <a:cs typeface="Calibri"/>
              </a:rPr>
              <a:t> 6, </a:t>
            </a:r>
            <a:r>
              <a:rPr lang="en-US" err="1">
                <a:ea typeface="Calibri"/>
                <a:cs typeface="Calibri"/>
              </a:rPr>
              <a:t>haha</a:t>
            </a:r>
            <a:r>
              <a:rPr lang="en-US">
                <a:ea typeface="Calibri"/>
                <a:cs typeface="Calibri"/>
              </a:rPr>
              <a:t>. Win 95?</a:t>
            </a:r>
          </a:p>
        </p:txBody>
      </p:sp>
      <p:sp>
        <p:nvSpPr>
          <p:cNvPr id="4" name="Slide Number Placeholder 3"/>
          <p:cNvSpPr>
            <a:spLocks noGrp="1"/>
          </p:cNvSpPr>
          <p:nvPr>
            <p:ph type="sldNum" sz="quarter" idx="5"/>
          </p:nvPr>
        </p:nvSpPr>
        <p:spPr/>
        <p:txBody>
          <a:bodyPr/>
          <a:lstStyle/>
          <a:p>
            <a:fld id="{D0A7DA77-1078-4CC9-A2B1-FBE2FEE6066F}" type="slidenum">
              <a:rPr lang="en-US" smtClean="0"/>
              <a:t>8</a:t>
            </a:fld>
            <a:endParaRPr lang="en-US"/>
          </a:p>
        </p:txBody>
      </p:sp>
    </p:spTree>
    <p:extLst>
      <p:ext uri="{BB962C8B-B14F-4D97-AF65-F5344CB8AC3E}">
        <p14:creationId xmlns:p14="http://schemas.microsoft.com/office/powerpoint/2010/main" val="3479702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609493" rtl="0" eaLnBrk="1" fontAlgn="auto" latinLnBrk="0" hangingPunct="1">
              <a:lnSpc>
                <a:spcPct val="100000"/>
              </a:lnSpc>
              <a:spcBef>
                <a:spcPts val="0"/>
              </a:spcBef>
              <a:spcAft>
                <a:spcPts val="0"/>
              </a:spcAft>
              <a:buClrTx/>
              <a:buSzTx/>
              <a:buFontTx/>
              <a:buNone/>
              <a:tabLst/>
              <a:defRPr/>
            </a:pPr>
            <a:fld id="{D0A7DA77-1078-4CC9-A2B1-FBE2FEE606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493"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463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Tridion Docs 15 makes headless content more accessible for developers, enabling you to </a:t>
            </a:r>
            <a:r>
              <a:rPr lang="en-GB"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deliver personalized content, faceted navigation, and contextual guidance for a great digital experience. It will now be much easier to create exceptional digital experiences using:</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Times New Roman" panose="02020603050405020304" pitchFamily="18" charset="0"/>
              </a:rPr>
              <a:t>Rich semantic modelling – powered by proper CCMS.</a:t>
            </a: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cs typeface="Times New Roman" panose="02020603050405020304" pitchFamily="18" charset="0"/>
              </a:rPr>
              <a:t>Taxonomy space</a:t>
            </a: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cs typeface="Times New Roman" panose="02020603050405020304" pitchFamily="18" charset="0"/>
              </a:rPr>
              <a:t>Smart tagging</a:t>
            </a: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cs typeface="Times New Roman" panose="02020603050405020304" pitchFamily="18" charset="0"/>
              </a:rPr>
              <a:t>Semantic search</a:t>
            </a:r>
            <a:endParaRPr lang="en-US"/>
          </a:p>
        </p:txBody>
      </p:sp>
      <p:sp>
        <p:nvSpPr>
          <p:cNvPr id="4" name="Slide Number Placeholder 3"/>
          <p:cNvSpPr>
            <a:spLocks noGrp="1"/>
          </p:cNvSpPr>
          <p:nvPr>
            <p:ph type="sldNum" sz="quarter" idx="5"/>
          </p:nvPr>
        </p:nvSpPr>
        <p:spPr/>
        <p:txBody>
          <a:bodyPr/>
          <a:lstStyle/>
          <a:p>
            <a:fld id="{D0A7DA77-1078-4CC9-A2B1-FBE2FEE6066F}" type="slidenum">
              <a:rPr lang="en-US" smtClean="0"/>
              <a:t>11</a:t>
            </a:fld>
            <a:endParaRPr lang="en-US"/>
          </a:p>
        </p:txBody>
      </p:sp>
    </p:spTree>
    <p:extLst>
      <p:ext uri="{BB962C8B-B14F-4D97-AF65-F5344CB8AC3E}">
        <p14:creationId xmlns:p14="http://schemas.microsoft.com/office/powerpoint/2010/main" val="3097730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Times New Roman" panose="02020603050405020304" pitchFamily="18" charset="0"/>
              </a:rPr>
              <a:t>Smart content recommendation service.</a:t>
            </a:r>
            <a:endParaRPr lang="en-US"/>
          </a:p>
          <a:p>
            <a:endParaRPr lang="en-US"/>
          </a:p>
          <a:p>
            <a:r>
              <a:rPr lang="en-US"/>
              <a:t>Acknowledging</a:t>
            </a:r>
            <a:r>
              <a:rPr lang="en-US" baseline="0"/>
              <a:t> the fact that implementing semantic AI can be quite time consuming, Tridion Docs 15 comes with features that allow to use search APIs to make recommendations using the existing content by quickly deploying taxonomy and allowing to configure concept schemes and boost relative weights. This way you can achieve full filtering of results using existing search criteria. Other useful features include using editorial search for concepts and smart tagging item metadata. These features shorten your journey towards implementing semantic AI.  </a:t>
            </a:r>
            <a:endParaRPr lang="en-US"/>
          </a:p>
        </p:txBody>
      </p:sp>
      <p:sp>
        <p:nvSpPr>
          <p:cNvPr id="4" name="Slide Number Placeholder 3"/>
          <p:cNvSpPr>
            <a:spLocks noGrp="1"/>
          </p:cNvSpPr>
          <p:nvPr>
            <p:ph type="sldNum" sz="quarter" idx="5"/>
          </p:nvPr>
        </p:nvSpPr>
        <p:spPr/>
        <p:txBody>
          <a:bodyPr/>
          <a:lstStyle/>
          <a:p>
            <a:fld id="{D0A7DA77-1078-4CC9-A2B1-FBE2FEE6066F}" type="slidenum">
              <a:rPr lang="en-US" smtClean="0"/>
              <a:t>12</a:t>
            </a:fld>
            <a:endParaRPr lang="en-US"/>
          </a:p>
        </p:txBody>
      </p:sp>
    </p:spTree>
    <p:extLst>
      <p:ext uri="{BB962C8B-B14F-4D97-AF65-F5344CB8AC3E}">
        <p14:creationId xmlns:p14="http://schemas.microsoft.com/office/powerpoint/2010/main" val="1556232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i="0" u="none" strike="noStrike" dirty="0">
                <a:solidFill>
                  <a:srgbClr val="000000"/>
                </a:solidFill>
                <a:effectLst/>
                <a:latin typeface="Calibri" panose="020F0502020204030204" pitchFamily="34" charset="0"/>
              </a:rPr>
              <a:t>Not just consolidate config but move it. Of course, DITA-OT needs thought. Thinking through.</a:t>
            </a:r>
            <a:r>
              <a:rPr lang="en-GB" sz="1800" b="0" i="0" dirty="0">
                <a:solidFill>
                  <a:srgbClr val="000000"/>
                </a:solidFill>
                <a:effectLst/>
                <a:latin typeface="Calibri" panose="020F0502020204030204" pitchFamily="34" charset="0"/>
              </a:rPr>
              <a:t>​</a:t>
            </a:r>
            <a:endParaRPr lang="en-GB" dirty="0"/>
          </a:p>
        </p:txBody>
      </p:sp>
      <p:sp>
        <p:nvSpPr>
          <p:cNvPr id="4" name="Slide Number Placeholder 3"/>
          <p:cNvSpPr>
            <a:spLocks noGrp="1"/>
          </p:cNvSpPr>
          <p:nvPr>
            <p:ph type="sldNum" sz="quarter" idx="5"/>
          </p:nvPr>
        </p:nvSpPr>
        <p:spPr/>
        <p:txBody>
          <a:bodyPr/>
          <a:lstStyle/>
          <a:p>
            <a:fld id="{32128E9F-4D94-4AA1-9541-398018EC5AAF}" type="slidenum">
              <a:rPr lang="en-GB" smtClean="0"/>
              <a:t>14</a:t>
            </a:fld>
            <a:endParaRPr lang="en-GB"/>
          </a:p>
        </p:txBody>
      </p:sp>
    </p:spTree>
    <p:extLst>
      <p:ext uri="{BB962C8B-B14F-4D97-AF65-F5344CB8AC3E}">
        <p14:creationId xmlns:p14="http://schemas.microsoft.com/office/powerpoint/2010/main" val="1743699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We have done the mapping in the past, e.g. for conditions, but the way we will do is more to hang projects on, drive reuse, and power intelligent delivery too.</a:t>
            </a:r>
            <a:endParaRPr lang="en-GB"/>
          </a:p>
        </p:txBody>
      </p:sp>
      <p:sp>
        <p:nvSpPr>
          <p:cNvPr id="4" name="Slide Number Placeholder 3"/>
          <p:cNvSpPr>
            <a:spLocks noGrp="1"/>
          </p:cNvSpPr>
          <p:nvPr>
            <p:ph type="sldNum" sz="quarter" idx="5"/>
          </p:nvPr>
        </p:nvSpPr>
        <p:spPr/>
        <p:txBody>
          <a:bodyPr/>
          <a:lstStyle/>
          <a:p>
            <a:fld id="{32128E9F-4D94-4AA1-9541-398018EC5AAF}" type="slidenum">
              <a:rPr lang="en-GB" smtClean="0"/>
              <a:t>15</a:t>
            </a:fld>
            <a:endParaRPr lang="en-GB"/>
          </a:p>
        </p:txBody>
      </p:sp>
    </p:spTree>
    <p:extLst>
      <p:ext uri="{BB962C8B-B14F-4D97-AF65-F5344CB8AC3E}">
        <p14:creationId xmlns:p14="http://schemas.microsoft.com/office/powerpoint/2010/main" val="150540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5.sv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21.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17.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2.xml.rels><?xml version="1.0" encoding="UTF-8" standalone="yes"?>
<Relationships xmlns="http://schemas.openxmlformats.org/package/2006/relationships"><Relationship Id="rId8" Type="http://schemas.openxmlformats.org/officeDocument/2006/relationships/hyperlink" Target="https://www.facebook.com/TheRWSGroup" TargetMode="External"/><Relationship Id="rId13" Type="http://schemas.openxmlformats.org/officeDocument/2006/relationships/image" Target="../media/image29.svg"/><Relationship Id="rId3" Type="http://schemas.openxmlformats.org/officeDocument/2006/relationships/hyperlink" Target="http://www.rws.com/" TargetMode="External"/><Relationship Id="rId7" Type="http://schemas.openxmlformats.org/officeDocument/2006/relationships/image" Target="../media/image25.svg"/><Relationship Id="rId12" Type="http://schemas.openxmlformats.org/officeDocument/2006/relationships/image" Target="../media/image28.png"/><Relationship Id="rId2" Type="http://schemas.openxmlformats.org/officeDocument/2006/relationships/image" Target="../media/image1.jpeg"/><Relationship Id="rId16" Type="http://schemas.openxmlformats.org/officeDocument/2006/relationships/image" Target="../media/image31.svg"/><Relationship Id="rId1" Type="http://schemas.openxmlformats.org/officeDocument/2006/relationships/slideMaster" Target="../slideMasters/slideMaster1.xml"/><Relationship Id="rId6" Type="http://schemas.openxmlformats.org/officeDocument/2006/relationships/image" Target="../media/image24.png"/><Relationship Id="rId11" Type="http://schemas.openxmlformats.org/officeDocument/2006/relationships/hyperlink" Target="https://www.linkedin.com/company/rws-group/" TargetMode="External"/><Relationship Id="rId5" Type="http://schemas.openxmlformats.org/officeDocument/2006/relationships/image" Target="../media/image23.svg"/><Relationship Id="rId15" Type="http://schemas.openxmlformats.org/officeDocument/2006/relationships/image" Target="../media/image30.png"/><Relationship Id="rId10" Type="http://schemas.openxmlformats.org/officeDocument/2006/relationships/image" Target="../media/image27.svg"/><Relationship Id="rId4" Type="http://schemas.openxmlformats.org/officeDocument/2006/relationships/image" Target="../media/image22.png"/><Relationship Id="rId9" Type="http://schemas.openxmlformats.org/officeDocument/2006/relationships/image" Target="../media/image26.png"/><Relationship Id="rId14" Type="http://schemas.openxmlformats.org/officeDocument/2006/relationships/hyperlink" Target="https://twitter.com/rwsgroup" TargetMode="Externa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rws.com/" TargetMode="External"/><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15.svg"/><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21.svg"/><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17.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3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9.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33.xml.rels><?xml version="1.0" encoding="UTF-8" standalone="yes"?>
<Relationships xmlns="http://schemas.openxmlformats.org/package/2006/relationships"><Relationship Id="rId8" Type="http://schemas.openxmlformats.org/officeDocument/2006/relationships/hyperlink" Target="https://www.facebook.com/TheRWSGroup" TargetMode="External"/><Relationship Id="rId13" Type="http://schemas.openxmlformats.org/officeDocument/2006/relationships/image" Target="../media/image29.svg"/><Relationship Id="rId3" Type="http://schemas.openxmlformats.org/officeDocument/2006/relationships/hyperlink" Target="http://www.rws.com/" TargetMode="External"/><Relationship Id="rId7" Type="http://schemas.openxmlformats.org/officeDocument/2006/relationships/image" Target="../media/image25.svg"/><Relationship Id="rId12" Type="http://schemas.openxmlformats.org/officeDocument/2006/relationships/image" Target="../media/image28.png"/><Relationship Id="rId2" Type="http://schemas.openxmlformats.org/officeDocument/2006/relationships/image" Target="../media/image1.jpeg"/><Relationship Id="rId16" Type="http://schemas.openxmlformats.org/officeDocument/2006/relationships/image" Target="../media/image31.svg"/><Relationship Id="rId1" Type="http://schemas.openxmlformats.org/officeDocument/2006/relationships/slideMaster" Target="../slideMasters/slideMaster2.xml"/><Relationship Id="rId6" Type="http://schemas.openxmlformats.org/officeDocument/2006/relationships/image" Target="../media/image24.png"/><Relationship Id="rId11" Type="http://schemas.openxmlformats.org/officeDocument/2006/relationships/hyperlink" Target="https://www.linkedin.com/company/rws-group/" TargetMode="External"/><Relationship Id="rId5" Type="http://schemas.openxmlformats.org/officeDocument/2006/relationships/image" Target="../media/image23.svg"/><Relationship Id="rId15" Type="http://schemas.openxmlformats.org/officeDocument/2006/relationships/image" Target="../media/image30.png"/><Relationship Id="rId10" Type="http://schemas.openxmlformats.org/officeDocument/2006/relationships/image" Target="../media/image27.svg"/><Relationship Id="rId4" Type="http://schemas.openxmlformats.org/officeDocument/2006/relationships/image" Target="../media/image22.png"/><Relationship Id="rId9" Type="http://schemas.openxmlformats.org/officeDocument/2006/relationships/image" Target="../media/image26.png"/><Relationship Id="rId14" Type="http://schemas.openxmlformats.org/officeDocument/2006/relationships/hyperlink" Target="https://twitter.com/rwsgroup"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rws.com/" TargetMode="External"/><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23.svg"/><Relationship Id="rId4"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over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6ACD129-37DC-C943-B0F5-81FA5C220F32}"/>
              </a:ext>
            </a:extLst>
          </p:cNvPr>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13874" t="29914" r="12170" b="7647"/>
          <a:stretch/>
        </p:blipFill>
        <p:spPr>
          <a:xfrm>
            <a:off x="0" y="0"/>
            <a:ext cx="12188825" cy="6858000"/>
          </a:xfrm>
          <a:prstGeom prst="rect">
            <a:avLst/>
          </a:prstGeom>
        </p:spPr>
      </p:pic>
      <p:sp>
        <p:nvSpPr>
          <p:cNvPr id="9" name="Rectangle 8">
            <a:extLst>
              <a:ext uri="{FF2B5EF4-FFF2-40B4-BE49-F238E27FC236}">
                <a16:creationId xmlns:a16="http://schemas.microsoft.com/office/drawing/2014/main" id="{4FE43E66-A62F-4C94-0C8D-8C84CA4EBC63}"/>
              </a:ext>
            </a:extLst>
          </p:cNvPr>
          <p:cNvSpPr/>
          <p:nvPr userDrawn="1"/>
        </p:nvSpPr>
        <p:spPr>
          <a:xfrm>
            <a:off x="0" y="0"/>
            <a:ext cx="8392932" cy="6858000"/>
          </a:xfrm>
          <a:prstGeom prst="rect">
            <a:avLst/>
          </a:prstGeom>
          <a:gradFill flip="none" rotWithShape="1">
            <a:gsLst>
              <a:gs pos="0">
                <a:schemeClr val="accent1">
                  <a:lumMod val="0"/>
                  <a:lumOff val="100000"/>
                </a:schemeClr>
              </a:gs>
              <a:gs pos="100000">
                <a:schemeClr val="bg1">
                  <a:alpha val="0"/>
                  <a:lumMod val="30000"/>
                  <a:lumOff val="70000"/>
                </a:schemeClr>
              </a:gs>
            </a:gsLst>
            <a:lin ang="0" scaled="1"/>
            <a:tileRect/>
          </a:gra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8" name="Graphic 7">
            <a:extLst>
              <a:ext uri="{FF2B5EF4-FFF2-40B4-BE49-F238E27FC236}">
                <a16:creationId xmlns:a16="http://schemas.microsoft.com/office/drawing/2014/main" id="{AD079898-5294-A66C-934E-3DB9BE19DCF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23962" y="176844"/>
            <a:ext cx="4999358" cy="4999358"/>
          </a:xfrm>
          <a:prstGeom prst="rect">
            <a:avLst/>
          </a:prstGeom>
        </p:spPr>
      </p:pic>
      <p:sp>
        <p:nvSpPr>
          <p:cNvPr id="22" name="Text Placeholder 5"/>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tx2"/>
                </a:solidFill>
                <a:latin typeface="+mn-lt"/>
                <a:ea typeface="Noto Sans" panose="020B0502040504020204" pitchFamily="34" charset="0"/>
                <a:cs typeface="Noto Sans" panose="020B0502040504020204" pitchFamily="34" charset="0"/>
              </a:defRPr>
            </a:lvl1pPr>
          </a:lstStyle>
          <a:p>
            <a:pPr lvl="0"/>
            <a:r>
              <a:rPr lang="en-US"/>
              <a:t>Name </a:t>
            </a:r>
          </a:p>
        </p:txBody>
      </p:sp>
      <p:pic>
        <p:nvPicPr>
          <p:cNvPr id="13" name="Graphic 12">
            <a:extLst>
              <a:ext uri="{FF2B5EF4-FFF2-40B4-BE49-F238E27FC236}">
                <a16:creationId xmlns:a16="http://schemas.microsoft.com/office/drawing/2014/main" id="{E409065C-FFEA-43FA-AC2F-D8F4CBFB435C}"/>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09638" y="981939"/>
            <a:ext cx="2232875" cy="569010"/>
          </a:xfrm>
          <a:prstGeom prst="rect">
            <a:avLst/>
          </a:prstGeom>
        </p:spPr>
      </p:pic>
      <p:sp>
        <p:nvSpPr>
          <p:cNvPr id="3" name="Title Placeholder 2">
            <a:extLst>
              <a:ext uri="{FF2B5EF4-FFF2-40B4-BE49-F238E27FC236}">
                <a16:creationId xmlns:a16="http://schemas.microsoft.com/office/drawing/2014/main" id="{F81022F5-314C-18C6-8585-0C31FE910C6E}"/>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a:solidFill>
                  <a:schemeClr val="tx2"/>
                </a:solidFill>
                <a:latin typeface="+mj-lt"/>
              </a:defRPr>
            </a:lvl1pPr>
          </a:lstStyle>
          <a:p>
            <a:r>
              <a:rPr lang="en-US" noProof="0"/>
              <a:t>Title</a:t>
            </a:r>
            <a:endParaRPr lang="en-GB" noProof="0"/>
          </a:p>
        </p:txBody>
      </p:sp>
      <p:sp>
        <p:nvSpPr>
          <p:cNvPr id="4" name="Date Placeholder 3">
            <a:extLst>
              <a:ext uri="{FF2B5EF4-FFF2-40B4-BE49-F238E27FC236}">
                <a16:creationId xmlns:a16="http://schemas.microsoft.com/office/drawing/2014/main" id="{A76065C0-9B82-B087-76C9-25995FF6BEC8}"/>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tx2"/>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891718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20DA37-32ED-4593-BE74-9401F4A699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950" t="11960" r="22001" b="9852"/>
          <a:stretch/>
        </p:blipFill>
        <p:spPr>
          <a:xfrm>
            <a:off x="909638" y="0"/>
            <a:ext cx="11279188" cy="6858000"/>
          </a:xfrm>
          <a:prstGeom prst="rect">
            <a:avLst/>
          </a:prstGeom>
        </p:spPr>
      </p:pic>
      <p:sp>
        <p:nvSpPr>
          <p:cNvPr id="15" name="Rectangle 14">
            <a:extLst>
              <a:ext uri="{FF2B5EF4-FFF2-40B4-BE49-F238E27FC236}">
                <a16:creationId xmlns:a16="http://schemas.microsoft.com/office/drawing/2014/main" id="{D714EFB7-16A4-4E1D-A8C4-5FE5AE131FA4}"/>
              </a:ext>
            </a:extLst>
          </p:cNvPr>
          <p:cNvSpPr/>
          <p:nvPr userDrawn="1"/>
        </p:nvSpPr>
        <p:spPr>
          <a:xfrm>
            <a:off x="0" y="0"/>
            <a:ext cx="8896169" cy="6858000"/>
          </a:xfrm>
          <a:prstGeom prst="rect">
            <a:avLst/>
          </a:prstGeom>
          <a:gradFill flip="none" rotWithShape="1">
            <a:gsLst>
              <a:gs pos="37000">
                <a:schemeClr val="accent1">
                  <a:lumMod val="0"/>
                  <a:lumOff val="100000"/>
                </a:schemeClr>
              </a:gs>
              <a:gs pos="100000">
                <a:schemeClr val="bg1">
                  <a:lumMod val="30000"/>
                  <a:lumOff val="70000"/>
                  <a:alpha val="0"/>
                </a:schemeClr>
              </a:gs>
            </a:gsLst>
            <a:lin ang="0" scaled="1"/>
            <a:tileRect/>
          </a:gra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 name="Group 4">
            <a:extLst>
              <a:ext uri="{FF2B5EF4-FFF2-40B4-BE49-F238E27FC236}">
                <a16:creationId xmlns:a16="http://schemas.microsoft.com/office/drawing/2014/main" id="{CBDD77CF-A928-437D-BEFD-646A01CF7D7B}"/>
              </a:ext>
            </a:extLst>
          </p:cNvPr>
          <p:cNvGrpSpPr/>
          <p:nvPr userDrawn="1"/>
        </p:nvGrpSpPr>
        <p:grpSpPr>
          <a:xfrm>
            <a:off x="6331012" y="3754984"/>
            <a:ext cx="1077956" cy="1800834"/>
            <a:chOff x="5421375" y="3754984"/>
            <a:chExt cx="1077956" cy="1800834"/>
          </a:xfrm>
        </p:grpSpPr>
        <p:sp>
          <p:nvSpPr>
            <p:cNvPr id="29" name="Oval 28">
              <a:extLst>
                <a:ext uri="{FF2B5EF4-FFF2-40B4-BE49-F238E27FC236}">
                  <a16:creationId xmlns:a16="http://schemas.microsoft.com/office/drawing/2014/main" id="{00D6D851-E9B8-40C1-92BC-14A9412D9581}"/>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Oval 29">
              <a:extLst>
                <a:ext uri="{FF2B5EF4-FFF2-40B4-BE49-F238E27FC236}">
                  <a16:creationId xmlns:a16="http://schemas.microsoft.com/office/drawing/2014/main" id="{9964CB72-FB9E-4FF6-B816-18D593ABEB66}"/>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Oval 30">
              <a:extLst>
                <a:ext uri="{FF2B5EF4-FFF2-40B4-BE49-F238E27FC236}">
                  <a16:creationId xmlns:a16="http://schemas.microsoft.com/office/drawing/2014/main" id="{C371B449-638E-41E7-BFF9-DC2A3F94EEE4}"/>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Oval 31">
              <a:extLst>
                <a:ext uri="{FF2B5EF4-FFF2-40B4-BE49-F238E27FC236}">
                  <a16:creationId xmlns:a16="http://schemas.microsoft.com/office/drawing/2014/main" id="{B8856D09-8F6D-49C7-B465-CDE8A1C4A654}"/>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Oval 32">
              <a:extLst>
                <a:ext uri="{FF2B5EF4-FFF2-40B4-BE49-F238E27FC236}">
                  <a16:creationId xmlns:a16="http://schemas.microsoft.com/office/drawing/2014/main" id="{5A7644E3-EECD-4394-839D-9AEE49FE51D1}"/>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4" name="Oval 33">
              <a:extLst>
                <a:ext uri="{FF2B5EF4-FFF2-40B4-BE49-F238E27FC236}">
                  <a16:creationId xmlns:a16="http://schemas.microsoft.com/office/drawing/2014/main" id="{04D04983-01FE-4FA3-BAC5-90120768BD55}"/>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Oval 34">
              <a:extLst>
                <a:ext uri="{FF2B5EF4-FFF2-40B4-BE49-F238E27FC236}">
                  <a16:creationId xmlns:a16="http://schemas.microsoft.com/office/drawing/2014/main" id="{E323FDEC-BAA3-4AAF-AE86-A8A62C4296A3}"/>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Oval 35">
              <a:extLst>
                <a:ext uri="{FF2B5EF4-FFF2-40B4-BE49-F238E27FC236}">
                  <a16:creationId xmlns:a16="http://schemas.microsoft.com/office/drawing/2014/main" id="{74849C72-335A-4CAC-92F1-67BB36E9BAE4}"/>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B44D8257-10EA-4B40-B423-3A6A8B5739E3}"/>
              </a:ext>
            </a:extLst>
          </p:cNvPr>
          <p:cNvGrpSpPr/>
          <p:nvPr userDrawn="1"/>
        </p:nvGrpSpPr>
        <p:grpSpPr>
          <a:xfrm>
            <a:off x="9770018" y="456518"/>
            <a:ext cx="1478263" cy="2469587"/>
            <a:chOff x="8860381" y="456518"/>
            <a:chExt cx="1478263" cy="2469587"/>
          </a:xfrm>
        </p:grpSpPr>
        <p:sp>
          <p:nvSpPr>
            <p:cNvPr id="47" name="Oval 46">
              <a:extLst>
                <a:ext uri="{FF2B5EF4-FFF2-40B4-BE49-F238E27FC236}">
                  <a16:creationId xmlns:a16="http://schemas.microsoft.com/office/drawing/2014/main" id="{C345020B-E9AF-4014-A5A8-BFD370D50E62}"/>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8" name="Oval 47">
              <a:extLst>
                <a:ext uri="{FF2B5EF4-FFF2-40B4-BE49-F238E27FC236}">
                  <a16:creationId xmlns:a16="http://schemas.microsoft.com/office/drawing/2014/main" id="{3F214C26-FF82-41B2-B8E1-9C282B82DD89}"/>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9" name="Oval 48">
              <a:extLst>
                <a:ext uri="{FF2B5EF4-FFF2-40B4-BE49-F238E27FC236}">
                  <a16:creationId xmlns:a16="http://schemas.microsoft.com/office/drawing/2014/main" id="{A646A146-894E-48FA-AA8A-40CDB283E454}"/>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0" name="Oval 49">
              <a:extLst>
                <a:ext uri="{FF2B5EF4-FFF2-40B4-BE49-F238E27FC236}">
                  <a16:creationId xmlns:a16="http://schemas.microsoft.com/office/drawing/2014/main" id="{5C23FF89-CD78-408B-802C-68760F7DC04A}"/>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1" name="Oval 50">
              <a:extLst>
                <a:ext uri="{FF2B5EF4-FFF2-40B4-BE49-F238E27FC236}">
                  <a16:creationId xmlns:a16="http://schemas.microsoft.com/office/drawing/2014/main" id="{3F815AD9-4E1C-476C-8DC0-CB42E66B0016}"/>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2" name="Oval 51">
              <a:extLst>
                <a:ext uri="{FF2B5EF4-FFF2-40B4-BE49-F238E27FC236}">
                  <a16:creationId xmlns:a16="http://schemas.microsoft.com/office/drawing/2014/main" id="{2724989B-A9CF-43C2-B292-F36637F1B6C3}"/>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3" name="Oval 52">
              <a:extLst>
                <a:ext uri="{FF2B5EF4-FFF2-40B4-BE49-F238E27FC236}">
                  <a16:creationId xmlns:a16="http://schemas.microsoft.com/office/drawing/2014/main" id="{3C291DFC-9732-4A86-B57B-66B602122470}"/>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4" name="Oval 53">
              <a:extLst>
                <a:ext uri="{FF2B5EF4-FFF2-40B4-BE49-F238E27FC236}">
                  <a16:creationId xmlns:a16="http://schemas.microsoft.com/office/drawing/2014/main" id="{B7B6134F-3C1C-4AD7-89FF-8002D7EF848B}"/>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9" name="Text Placeholder 5">
            <a:extLst>
              <a:ext uri="{FF2B5EF4-FFF2-40B4-BE49-F238E27FC236}">
                <a16:creationId xmlns:a16="http://schemas.microsoft.com/office/drawing/2014/main" id="{58D283A2-8320-7077-5528-41274BA38DA3}"/>
              </a:ext>
            </a:extLst>
          </p:cNvPr>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tx2"/>
                </a:solidFill>
                <a:latin typeface="+mn-lt"/>
                <a:ea typeface="Noto Sans" panose="020B0502040504020204" pitchFamily="34" charset="0"/>
                <a:cs typeface="Noto Sans" panose="020B0502040504020204" pitchFamily="34" charset="0"/>
              </a:defRPr>
            </a:lvl1pPr>
          </a:lstStyle>
          <a:p>
            <a:pPr lvl="0"/>
            <a:r>
              <a:rPr lang="en-US"/>
              <a:t>Name </a:t>
            </a:r>
          </a:p>
        </p:txBody>
      </p:sp>
      <p:pic>
        <p:nvPicPr>
          <p:cNvPr id="10" name="Graphic 9">
            <a:extLst>
              <a:ext uri="{FF2B5EF4-FFF2-40B4-BE49-F238E27FC236}">
                <a16:creationId xmlns:a16="http://schemas.microsoft.com/office/drawing/2014/main" id="{E966841C-E6CC-E07C-6939-BEF862087A2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09638" y="981939"/>
            <a:ext cx="2232875" cy="569010"/>
          </a:xfrm>
          <a:prstGeom prst="rect">
            <a:avLst/>
          </a:prstGeom>
        </p:spPr>
      </p:pic>
      <p:sp>
        <p:nvSpPr>
          <p:cNvPr id="16" name="Title Placeholder 2">
            <a:extLst>
              <a:ext uri="{FF2B5EF4-FFF2-40B4-BE49-F238E27FC236}">
                <a16:creationId xmlns:a16="http://schemas.microsoft.com/office/drawing/2014/main" id="{81A4ED29-1418-0EFB-5B19-C68E2800437B}"/>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a:solidFill>
                  <a:schemeClr val="tx2"/>
                </a:solidFill>
                <a:latin typeface="+mj-lt"/>
              </a:defRPr>
            </a:lvl1pPr>
          </a:lstStyle>
          <a:p>
            <a:r>
              <a:rPr lang="en-US" noProof="0"/>
              <a:t>Title</a:t>
            </a:r>
            <a:endParaRPr lang="en-GB" noProof="0"/>
          </a:p>
        </p:txBody>
      </p:sp>
      <p:sp>
        <p:nvSpPr>
          <p:cNvPr id="17" name="Date Placeholder 3">
            <a:extLst>
              <a:ext uri="{FF2B5EF4-FFF2-40B4-BE49-F238E27FC236}">
                <a16:creationId xmlns:a16="http://schemas.microsoft.com/office/drawing/2014/main" id="{FEB6EDD8-C15F-8311-4FC6-D89430D2C5DA}"/>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tx2"/>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124977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slide">
    <p:bg>
      <p:bgPr>
        <a:solidFill>
          <a:schemeClr val="accent2"/>
        </a:solidFill>
        <a:effectLst/>
      </p:bgPr>
    </p:bg>
    <p:spTree>
      <p:nvGrpSpPr>
        <p:cNvPr id="1" name=""/>
        <p:cNvGrpSpPr/>
        <p:nvPr/>
      </p:nvGrpSpPr>
      <p:grpSpPr>
        <a:xfrm>
          <a:off x="0" y="0"/>
          <a:ext cx="0" cy="0"/>
          <a:chOff x="0" y="0"/>
          <a:chExt cx="0" cy="0"/>
        </a:xfrm>
      </p:grpSpPr>
      <p:sp>
        <p:nvSpPr>
          <p:cNvPr id="284" name="Rectangle 283">
            <a:extLst>
              <a:ext uri="{FF2B5EF4-FFF2-40B4-BE49-F238E27FC236}">
                <a16:creationId xmlns:a16="http://schemas.microsoft.com/office/drawing/2014/main" id="{25E6B879-D47A-DDF8-301C-051A07670CA6}"/>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Graphic 1">
            <a:extLst>
              <a:ext uri="{FF2B5EF4-FFF2-40B4-BE49-F238E27FC236}">
                <a16:creationId xmlns:a16="http://schemas.microsoft.com/office/drawing/2014/main" id="{A4331250-63B8-E6C4-0283-877F8EC4D6F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09638" y="981939"/>
            <a:ext cx="2232873" cy="569010"/>
          </a:xfrm>
          <a:prstGeom prst="rect">
            <a:avLst/>
          </a:prstGeom>
        </p:spPr>
      </p:pic>
      <p:grpSp>
        <p:nvGrpSpPr>
          <p:cNvPr id="283" name="Group 282">
            <a:extLst>
              <a:ext uri="{FF2B5EF4-FFF2-40B4-BE49-F238E27FC236}">
                <a16:creationId xmlns:a16="http://schemas.microsoft.com/office/drawing/2014/main" id="{FC1D10A8-2499-0001-528C-CC4978BF830E}"/>
              </a:ext>
            </a:extLst>
          </p:cNvPr>
          <p:cNvGrpSpPr>
            <a:grpSpLocks noGrp="1" noUngrp="1" noRot="1" noMove="1" noResize="1"/>
          </p:cNvGrpSpPr>
          <p:nvPr userDrawn="1"/>
        </p:nvGrpSpPr>
        <p:grpSpPr>
          <a:xfrm>
            <a:off x="7822433" y="-4868"/>
            <a:ext cx="4366392" cy="6860740"/>
            <a:chOff x="7822433" y="-4868"/>
            <a:chExt cx="4366392" cy="6860740"/>
          </a:xfrm>
        </p:grpSpPr>
        <p:sp>
          <p:nvSpPr>
            <p:cNvPr id="64" name="Freeform: Shape 63">
              <a:extLst>
                <a:ext uri="{FF2B5EF4-FFF2-40B4-BE49-F238E27FC236}">
                  <a16:creationId xmlns:a16="http://schemas.microsoft.com/office/drawing/2014/main" id="{6D16BF04-F43C-E3B9-4090-AB67464EFE39}"/>
                </a:ext>
              </a:extLst>
            </p:cNvPr>
            <p:cNvSpPr>
              <a:spLocks noGrp="1" noRot="1" noMove="1" noResize="1" noEditPoints="1" noAdjustHandles="1" noChangeArrowheads="1" noChangeShapeType="1"/>
            </p:cNvSpPr>
            <p:nvPr/>
          </p:nvSpPr>
          <p:spPr>
            <a:xfrm rot="16200000">
              <a:off x="10941775" y="186633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2"/>
                    <a:pt x="194691" y="121158"/>
                  </a:cubicBezTo>
                  <a:cubicBezTo>
                    <a:pt x="194691" y="161735"/>
                    <a:pt x="161735"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7393D590-1A72-47A7-668C-F3EA20C9C3B8}"/>
                </a:ext>
              </a:extLst>
            </p:cNvPr>
            <p:cNvSpPr>
              <a:spLocks noGrp="1" noRot="1" noMove="1" noResize="1" noEditPoints="1" noAdjustHandles="1" noChangeArrowheads="1" noChangeShapeType="1"/>
            </p:cNvSpPr>
            <p:nvPr/>
          </p:nvSpPr>
          <p:spPr>
            <a:xfrm>
              <a:off x="10941777" y="1242599"/>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B1C49A5E-2D99-0440-AA66-893FC17CB117}"/>
                </a:ext>
              </a:extLst>
            </p:cNvPr>
            <p:cNvSpPr>
              <a:spLocks noGrp="1" noRot="1" noMove="1" noResize="1" noEditPoints="1" noAdjustHandles="1" noChangeArrowheads="1" noChangeShapeType="1"/>
            </p:cNvSpPr>
            <p:nvPr/>
          </p:nvSpPr>
          <p:spPr>
            <a:xfrm>
              <a:off x="10941777" y="618864"/>
              <a:ext cx="623407" cy="623410"/>
            </a:xfrm>
            <a:custGeom>
              <a:avLst/>
              <a:gdLst>
                <a:gd name="connsiteX0" fmla="*/ 242316 w 242315"/>
                <a:gd name="connsiteY0" fmla="*/ 121158 h 242316"/>
                <a:gd name="connsiteX1" fmla="*/ 121158 w 242315"/>
                <a:gd name="connsiteY1" fmla="*/ 242316 h 242316"/>
                <a:gd name="connsiteX2" fmla="*/ 0 w 242315"/>
                <a:gd name="connsiteY2" fmla="*/ 121158 h 242316"/>
                <a:gd name="connsiteX3" fmla="*/ 121158 w 242315"/>
                <a:gd name="connsiteY3" fmla="*/ 0 h 242316"/>
                <a:gd name="connsiteX4" fmla="*/ 242316 w 242315"/>
                <a:gd name="connsiteY4" fmla="*/ 121158 h 24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6">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4033F34A-A7F7-D82C-BF58-48F8B8B5293E}"/>
                </a:ext>
              </a:extLst>
            </p:cNvPr>
            <p:cNvSpPr>
              <a:spLocks noGrp="1" noRot="1" noMove="1" noResize="1" noEditPoints="1" noAdjustHandles="1" noChangeArrowheads="1" noChangeShapeType="1"/>
            </p:cNvSpPr>
            <p:nvPr/>
          </p:nvSpPr>
          <p:spPr>
            <a:xfrm>
              <a:off x="11565415" y="618864"/>
              <a:ext cx="623410" cy="623410"/>
            </a:xfrm>
            <a:custGeom>
              <a:avLst/>
              <a:gdLst>
                <a:gd name="connsiteX0" fmla="*/ 242316 w 242316"/>
                <a:gd name="connsiteY0" fmla="*/ 121158 h 242316"/>
                <a:gd name="connsiteX1" fmla="*/ 121158 w 242316"/>
                <a:gd name="connsiteY1" fmla="*/ 242316 h 242316"/>
                <a:gd name="connsiteX2" fmla="*/ 0 w 242316"/>
                <a:gd name="connsiteY2" fmla="*/ 121158 h 242316"/>
                <a:gd name="connsiteX3" fmla="*/ 121158 w 242316"/>
                <a:gd name="connsiteY3" fmla="*/ 0 h 242316"/>
                <a:gd name="connsiteX4" fmla="*/ 242316 w 242316"/>
                <a:gd name="connsiteY4" fmla="*/ 121158 h 24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6">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4F3BDC4E-BD3C-C898-9535-5737DA2CC6C0}"/>
                </a:ext>
              </a:extLst>
            </p:cNvPr>
            <p:cNvSpPr>
              <a:spLocks noGrp="1" noRot="1" noMove="1" noResize="1" noEditPoints="1" noAdjustHandles="1" noChangeArrowheads="1" noChangeShapeType="1"/>
            </p:cNvSpPr>
            <p:nvPr userDrawn="1"/>
          </p:nvSpPr>
          <p:spPr>
            <a:xfrm rot="16200000">
              <a:off x="11565416" y="1242597"/>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DB4C444E-E048-E69D-D4CE-2B2FF2D2D0B5}"/>
                </a:ext>
              </a:extLst>
            </p:cNvPr>
            <p:cNvSpPr>
              <a:spLocks noGrp="1" noRot="1" noMove="1" noResize="1" noEditPoints="1" noAdjustHandles="1" noChangeArrowheads="1" noChangeShapeType="1"/>
            </p:cNvSpPr>
            <p:nvPr/>
          </p:nvSpPr>
          <p:spPr>
            <a:xfrm rot="5400000">
              <a:off x="10941777" y="3113801"/>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B6093FBF-554E-15EE-735E-31C931D6F8FC}"/>
                </a:ext>
              </a:extLst>
            </p:cNvPr>
            <p:cNvSpPr>
              <a:spLocks noGrp="1" noRot="1" noMove="1" noResize="1" noEditPoints="1" noAdjustHandles="1" noChangeArrowheads="1" noChangeShapeType="1"/>
            </p:cNvSpPr>
            <p:nvPr/>
          </p:nvSpPr>
          <p:spPr>
            <a:xfrm rot="5400000">
              <a:off x="10941775" y="3737532"/>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3527CD51-9234-D3F9-67B1-20CA1DA5396E}"/>
                </a:ext>
              </a:extLst>
            </p:cNvPr>
            <p:cNvSpPr>
              <a:spLocks noGrp="1" noRot="1" noMove="1" noResize="1" noEditPoints="1" noAdjustHandles="1" noChangeArrowheads="1" noChangeShapeType="1"/>
            </p:cNvSpPr>
            <p:nvPr/>
          </p:nvSpPr>
          <p:spPr>
            <a:xfrm rot="5400000">
              <a:off x="11565418" y="4361265"/>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99C2E4E1-AB19-4CDA-21A4-243CECC988F0}"/>
                </a:ext>
              </a:extLst>
            </p:cNvPr>
            <p:cNvSpPr>
              <a:spLocks noGrp="1" noRot="1" noMove="1" noResize="1" noEditPoints="1" noAdjustHandles="1" noChangeArrowheads="1" noChangeShapeType="1"/>
            </p:cNvSpPr>
            <p:nvPr/>
          </p:nvSpPr>
          <p:spPr>
            <a:xfrm rot="5400000">
              <a:off x="11565418" y="4984996"/>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grpSp>
          <p:nvGrpSpPr>
            <p:cNvPr id="156" name="Group 155">
              <a:extLst>
                <a:ext uri="{FF2B5EF4-FFF2-40B4-BE49-F238E27FC236}">
                  <a16:creationId xmlns:a16="http://schemas.microsoft.com/office/drawing/2014/main" id="{F51C27BC-49DD-9E21-D31E-F8E4FB54DC46}"/>
                </a:ext>
              </a:extLst>
            </p:cNvPr>
            <p:cNvGrpSpPr>
              <a:grpSpLocks noGrp="1" noUngrp="1" noRot="1" noMove="1" noResize="1"/>
            </p:cNvGrpSpPr>
            <p:nvPr userDrawn="1"/>
          </p:nvGrpSpPr>
          <p:grpSpPr>
            <a:xfrm>
              <a:off x="11565415" y="3737531"/>
              <a:ext cx="623410" cy="623410"/>
              <a:chOff x="11599763" y="3749863"/>
              <a:chExt cx="623410" cy="623410"/>
            </a:xfrm>
          </p:grpSpPr>
          <p:sp>
            <p:nvSpPr>
              <p:cNvPr id="112" name="Freeform: Shape 111">
                <a:extLst>
                  <a:ext uri="{FF2B5EF4-FFF2-40B4-BE49-F238E27FC236}">
                    <a16:creationId xmlns:a16="http://schemas.microsoft.com/office/drawing/2014/main" id="{C8261AC1-AD95-01B9-DE1F-C043A1FB905B}"/>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D9140A05-62E1-6078-8FA3-F9442968E10C}"/>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35" name="Freeform: Shape 134">
              <a:extLst>
                <a:ext uri="{FF2B5EF4-FFF2-40B4-BE49-F238E27FC236}">
                  <a16:creationId xmlns:a16="http://schemas.microsoft.com/office/drawing/2014/main" id="{7E29DCAF-A175-220E-6C98-B95066A6B145}"/>
                </a:ext>
              </a:extLst>
            </p:cNvPr>
            <p:cNvSpPr>
              <a:spLocks noGrp="1" noRot="1" noMove="1" noResize="1" noEditPoints="1" noAdjustHandles="1" noChangeArrowheads="1" noChangeShapeType="1"/>
            </p:cNvSpPr>
            <p:nvPr userDrawn="1"/>
          </p:nvSpPr>
          <p:spPr>
            <a:xfrm rot="16200000">
              <a:off x="11565416" y="6232463"/>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DB387548-CADC-2E03-8701-A669071A8589}"/>
                </a:ext>
              </a:extLst>
            </p:cNvPr>
            <p:cNvSpPr>
              <a:spLocks noGrp="1" noRot="1" noMove="1" noResize="1" noEditPoints="1" noAdjustHandles="1" noChangeArrowheads="1" noChangeShapeType="1"/>
            </p:cNvSpPr>
            <p:nvPr userDrawn="1"/>
          </p:nvSpPr>
          <p:spPr>
            <a:xfrm rot="16200000">
              <a:off x="11565415" y="1866329"/>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143" name="Group 142">
              <a:extLst>
                <a:ext uri="{FF2B5EF4-FFF2-40B4-BE49-F238E27FC236}">
                  <a16:creationId xmlns:a16="http://schemas.microsoft.com/office/drawing/2014/main" id="{DC2DE052-EB5E-9B7E-847D-9D1070EBB64E}"/>
                </a:ext>
              </a:extLst>
            </p:cNvPr>
            <p:cNvGrpSpPr>
              <a:grpSpLocks noGrp="1" noUngrp="1" noRot="1" noMove="1" noResize="1"/>
            </p:cNvGrpSpPr>
            <p:nvPr userDrawn="1"/>
          </p:nvGrpSpPr>
          <p:grpSpPr>
            <a:xfrm>
              <a:off x="11565414" y="-4868"/>
              <a:ext cx="623411" cy="623408"/>
              <a:chOff x="11618013" y="-9662"/>
              <a:chExt cx="623411" cy="623408"/>
            </a:xfrm>
          </p:grpSpPr>
          <p:sp>
            <p:nvSpPr>
              <p:cNvPr id="74" name="Freeform: Shape 73">
                <a:extLst>
                  <a:ext uri="{FF2B5EF4-FFF2-40B4-BE49-F238E27FC236}">
                    <a16:creationId xmlns:a16="http://schemas.microsoft.com/office/drawing/2014/main" id="{5D642492-BF9F-4179-4313-119997E07AAD}"/>
                  </a:ext>
                </a:extLst>
              </p:cNvPr>
              <p:cNvSpPr>
                <a:spLocks noGrp="1" noRot="1" noMove="1" noResize="1" noEditPoints="1" noAdjustHandles="1" noChangeArrowheads="1" noChangeShapeType="1"/>
              </p:cNvSpPr>
              <p:nvPr/>
            </p:nvSpPr>
            <p:spPr>
              <a:xfrm>
                <a:off x="11618013" y="-9661"/>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A15BCF1D-C7F6-1566-AB6E-7B23210A994F}"/>
                  </a:ext>
                </a:extLst>
              </p:cNvPr>
              <p:cNvSpPr>
                <a:spLocks noGrp="1" noRot="1" noMove="1" noResize="1" noEditPoints="1" noAdjustHandles="1" noChangeArrowheads="1" noChangeShapeType="1"/>
              </p:cNvSpPr>
              <p:nvPr userDrawn="1"/>
            </p:nvSpPr>
            <p:spPr>
              <a:xfrm rot="16200000">
                <a:off x="11618015" y="-9663"/>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41" name="Freeform: Shape 140">
              <a:extLst>
                <a:ext uri="{FF2B5EF4-FFF2-40B4-BE49-F238E27FC236}">
                  <a16:creationId xmlns:a16="http://schemas.microsoft.com/office/drawing/2014/main" id="{2FD67E0B-F460-B74D-3780-7A23DB8A041A}"/>
                </a:ext>
              </a:extLst>
            </p:cNvPr>
            <p:cNvSpPr>
              <a:spLocks noGrp="1" noRot="1" noMove="1" noResize="1" noEditPoints="1" noAdjustHandles="1" noChangeArrowheads="1" noChangeShapeType="1"/>
            </p:cNvSpPr>
            <p:nvPr userDrawn="1"/>
          </p:nvSpPr>
          <p:spPr>
            <a:xfrm rot="16200000">
              <a:off x="11565415" y="3113797"/>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12452B04-F3E2-D047-6101-F0E38697935E}"/>
                </a:ext>
              </a:extLst>
            </p:cNvPr>
            <p:cNvSpPr>
              <a:spLocks noGrp="1" noRot="1" noMove="1" noResize="1" noEditPoints="1" noAdjustHandles="1" noChangeArrowheads="1" noChangeShapeType="1"/>
            </p:cNvSpPr>
            <p:nvPr userDrawn="1"/>
          </p:nvSpPr>
          <p:spPr>
            <a:xfrm rot="16200000">
              <a:off x="11565415" y="5610359"/>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146" name="Group 145">
              <a:extLst>
                <a:ext uri="{FF2B5EF4-FFF2-40B4-BE49-F238E27FC236}">
                  <a16:creationId xmlns:a16="http://schemas.microsoft.com/office/drawing/2014/main" id="{EEAB4A09-46BF-BD8B-6B84-7F5A74269316}"/>
                </a:ext>
              </a:extLst>
            </p:cNvPr>
            <p:cNvGrpSpPr>
              <a:grpSpLocks noGrp="1" noUngrp="1" noRot="1" noMove="1" noResize="1"/>
            </p:cNvGrpSpPr>
            <p:nvPr userDrawn="1"/>
          </p:nvGrpSpPr>
          <p:grpSpPr>
            <a:xfrm>
              <a:off x="10941775" y="2490066"/>
              <a:ext cx="623410" cy="623410"/>
              <a:chOff x="10348237" y="1868821"/>
              <a:chExt cx="623410" cy="623410"/>
            </a:xfrm>
          </p:grpSpPr>
          <p:sp>
            <p:nvSpPr>
              <p:cNvPr id="147" name="Freeform: Shape 146">
                <a:extLst>
                  <a:ext uri="{FF2B5EF4-FFF2-40B4-BE49-F238E27FC236}">
                    <a16:creationId xmlns:a16="http://schemas.microsoft.com/office/drawing/2014/main" id="{67D403DA-B9C4-602F-A457-8343B0DD4005}"/>
                  </a:ext>
                </a:extLst>
              </p:cNvPr>
              <p:cNvSpPr>
                <a:spLocks noGrp="1" noRot="1" noMove="1" noResize="1" noEditPoints="1" noAdjustHandles="1" noChangeArrowheads="1" noChangeShapeType="1"/>
              </p:cNvSpPr>
              <p:nvPr/>
            </p:nvSpPr>
            <p:spPr>
              <a:xfrm>
                <a:off x="10348239" y="186882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0AE765B9-C939-A761-DFFD-F598FE6BCDD9}"/>
                  </a:ext>
                </a:extLst>
              </p:cNvPr>
              <p:cNvSpPr>
                <a:spLocks noGrp="1" noRot="1" noMove="1" noResize="1" noEditPoints="1" noAdjustHandles="1" noChangeArrowheads="1" noChangeShapeType="1"/>
              </p:cNvSpPr>
              <p:nvPr/>
            </p:nvSpPr>
            <p:spPr>
              <a:xfrm rot="16200000">
                <a:off x="10348237" y="186882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5"/>
                      <a:pt x="161735"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157" name="Group 156">
              <a:extLst>
                <a:ext uri="{FF2B5EF4-FFF2-40B4-BE49-F238E27FC236}">
                  <a16:creationId xmlns:a16="http://schemas.microsoft.com/office/drawing/2014/main" id="{82CFFF99-9559-B8AA-5536-995917B941C2}"/>
                </a:ext>
              </a:extLst>
            </p:cNvPr>
            <p:cNvGrpSpPr>
              <a:grpSpLocks noGrp="1" noUngrp="1" noRot="1" noMove="1" noResize="1"/>
            </p:cNvGrpSpPr>
            <p:nvPr userDrawn="1"/>
          </p:nvGrpSpPr>
          <p:grpSpPr>
            <a:xfrm>
              <a:off x="10945658" y="4984993"/>
              <a:ext cx="623410" cy="623410"/>
              <a:chOff x="11599763" y="3749863"/>
              <a:chExt cx="623410" cy="623410"/>
            </a:xfrm>
          </p:grpSpPr>
          <p:sp>
            <p:nvSpPr>
              <p:cNvPr id="158" name="Freeform: Shape 157">
                <a:extLst>
                  <a:ext uri="{FF2B5EF4-FFF2-40B4-BE49-F238E27FC236}">
                    <a16:creationId xmlns:a16="http://schemas.microsoft.com/office/drawing/2014/main" id="{49683BD8-218D-49B6-5865-9116CF1EFF13}"/>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59" name="Freeform: Shape 158">
                <a:extLst>
                  <a:ext uri="{FF2B5EF4-FFF2-40B4-BE49-F238E27FC236}">
                    <a16:creationId xmlns:a16="http://schemas.microsoft.com/office/drawing/2014/main" id="{C4C4C2FB-B8BE-4D8B-5D22-CA26AA04F152}"/>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160" name="Group 159">
              <a:extLst>
                <a:ext uri="{FF2B5EF4-FFF2-40B4-BE49-F238E27FC236}">
                  <a16:creationId xmlns:a16="http://schemas.microsoft.com/office/drawing/2014/main" id="{2E93C19A-328B-522E-89CA-1AB8A98A2FE1}"/>
                </a:ext>
              </a:extLst>
            </p:cNvPr>
            <p:cNvGrpSpPr>
              <a:grpSpLocks noGrp="1" noUngrp="1" noRot="1" noMove="1" noResize="1"/>
            </p:cNvGrpSpPr>
            <p:nvPr userDrawn="1"/>
          </p:nvGrpSpPr>
          <p:grpSpPr>
            <a:xfrm>
              <a:off x="10939953" y="5610359"/>
              <a:ext cx="623410" cy="623410"/>
              <a:chOff x="11599763" y="3749863"/>
              <a:chExt cx="623410" cy="623410"/>
            </a:xfrm>
          </p:grpSpPr>
          <p:sp>
            <p:nvSpPr>
              <p:cNvPr id="161" name="Freeform: Shape 160">
                <a:extLst>
                  <a:ext uri="{FF2B5EF4-FFF2-40B4-BE49-F238E27FC236}">
                    <a16:creationId xmlns:a16="http://schemas.microsoft.com/office/drawing/2014/main" id="{913A81A8-F24A-82BB-E243-85D5E0FFB356}"/>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62" name="Freeform: Shape 161">
                <a:extLst>
                  <a:ext uri="{FF2B5EF4-FFF2-40B4-BE49-F238E27FC236}">
                    <a16:creationId xmlns:a16="http://schemas.microsoft.com/office/drawing/2014/main" id="{EC93F3EB-C1C2-D009-4CD1-1D2B0B57D8B3}"/>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67" name="Freeform: Shape 166">
              <a:extLst>
                <a:ext uri="{FF2B5EF4-FFF2-40B4-BE49-F238E27FC236}">
                  <a16:creationId xmlns:a16="http://schemas.microsoft.com/office/drawing/2014/main" id="{9CEEBFCE-1C69-6A65-9D2E-67A4DABC5B7A}"/>
                </a:ext>
              </a:extLst>
            </p:cNvPr>
            <p:cNvSpPr>
              <a:spLocks noGrp="1" noRot="1" noMove="1" noResize="1" noEditPoints="1" noAdjustHandles="1" noChangeArrowheads="1" noChangeShapeType="1"/>
            </p:cNvSpPr>
            <p:nvPr userDrawn="1"/>
          </p:nvSpPr>
          <p:spPr>
            <a:xfrm>
              <a:off x="10317817" y="249006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grpSp>
          <p:nvGrpSpPr>
            <p:cNvPr id="168" name="Group 167">
              <a:extLst>
                <a:ext uri="{FF2B5EF4-FFF2-40B4-BE49-F238E27FC236}">
                  <a16:creationId xmlns:a16="http://schemas.microsoft.com/office/drawing/2014/main" id="{E073EF9A-BBAC-FB0C-056D-EF49684B466E}"/>
                </a:ext>
              </a:extLst>
            </p:cNvPr>
            <p:cNvGrpSpPr>
              <a:grpSpLocks noGrp="1" noUngrp="1" noRot="1" noMove="1" noResize="1"/>
            </p:cNvGrpSpPr>
            <p:nvPr userDrawn="1"/>
          </p:nvGrpSpPr>
          <p:grpSpPr>
            <a:xfrm>
              <a:off x="10317814" y="1866329"/>
              <a:ext cx="623410" cy="623410"/>
              <a:chOff x="10348237" y="1868821"/>
              <a:chExt cx="623410" cy="623410"/>
            </a:xfrm>
          </p:grpSpPr>
          <p:sp>
            <p:nvSpPr>
              <p:cNvPr id="169" name="Freeform: Shape 168">
                <a:extLst>
                  <a:ext uri="{FF2B5EF4-FFF2-40B4-BE49-F238E27FC236}">
                    <a16:creationId xmlns:a16="http://schemas.microsoft.com/office/drawing/2014/main" id="{A7369F62-F494-BCCE-67BF-3B4A877672E6}"/>
                  </a:ext>
                </a:extLst>
              </p:cNvPr>
              <p:cNvSpPr>
                <a:spLocks noGrp="1" noRot="1" noMove="1" noResize="1" noEditPoints="1" noAdjustHandles="1" noChangeArrowheads="1" noChangeShapeType="1"/>
              </p:cNvSpPr>
              <p:nvPr/>
            </p:nvSpPr>
            <p:spPr>
              <a:xfrm>
                <a:off x="10348239" y="186882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04B64DD2-B499-6977-EAFD-E7828F8AE1FB}"/>
                  </a:ext>
                </a:extLst>
              </p:cNvPr>
              <p:cNvSpPr>
                <a:spLocks noGrp="1" noRot="1" noMove="1" noResize="1" noEditPoints="1" noAdjustHandles="1" noChangeArrowheads="1" noChangeShapeType="1"/>
              </p:cNvSpPr>
              <p:nvPr/>
            </p:nvSpPr>
            <p:spPr>
              <a:xfrm rot="16200000">
                <a:off x="10348237" y="186882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5"/>
                      <a:pt x="161735"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71" name="Freeform: Shape 170">
              <a:extLst>
                <a:ext uri="{FF2B5EF4-FFF2-40B4-BE49-F238E27FC236}">
                  <a16:creationId xmlns:a16="http://schemas.microsoft.com/office/drawing/2014/main" id="{F4ACEA43-9E75-894F-8C3B-75A92DCBE174}"/>
                </a:ext>
              </a:extLst>
            </p:cNvPr>
            <p:cNvSpPr>
              <a:spLocks noGrp="1" noRot="1" noMove="1" noResize="1" noEditPoints="1" noAdjustHandles="1" noChangeArrowheads="1" noChangeShapeType="1"/>
            </p:cNvSpPr>
            <p:nvPr userDrawn="1"/>
          </p:nvSpPr>
          <p:spPr>
            <a:xfrm rot="10800000">
              <a:off x="10317817" y="3737529"/>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186" name="Freeform: Shape 185">
              <a:extLst>
                <a:ext uri="{FF2B5EF4-FFF2-40B4-BE49-F238E27FC236}">
                  <a16:creationId xmlns:a16="http://schemas.microsoft.com/office/drawing/2014/main" id="{736824A3-1CBA-74A5-8D5D-1E0B5362F388}"/>
                </a:ext>
              </a:extLst>
            </p:cNvPr>
            <p:cNvSpPr>
              <a:spLocks noGrp="1" noRot="1" noMove="1" noResize="1" noEditPoints="1" noAdjustHandles="1" noChangeArrowheads="1" noChangeShapeType="1"/>
            </p:cNvSpPr>
            <p:nvPr userDrawn="1"/>
          </p:nvSpPr>
          <p:spPr>
            <a:xfrm rot="16200000">
              <a:off x="10317814" y="618864"/>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04644314-1692-3694-3D19-4C3DF2AD0FE5}"/>
                </a:ext>
              </a:extLst>
            </p:cNvPr>
            <p:cNvSpPr>
              <a:spLocks noGrp="1" noRot="1" noMove="1" noResize="1" noEditPoints="1" noAdjustHandles="1" noChangeArrowheads="1" noChangeShapeType="1"/>
            </p:cNvSpPr>
            <p:nvPr userDrawn="1"/>
          </p:nvSpPr>
          <p:spPr>
            <a:xfrm rot="16200000">
              <a:off x="10317815" y="1242597"/>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88" name="Freeform: Shape 187">
              <a:extLst>
                <a:ext uri="{FF2B5EF4-FFF2-40B4-BE49-F238E27FC236}">
                  <a16:creationId xmlns:a16="http://schemas.microsoft.com/office/drawing/2014/main" id="{1AE1F6D6-8661-EBA8-D39E-4F527A5DFE8B}"/>
                </a:ext>
              </a:extLst>
            </p:cNvPr>
            <p:cNvSpPr>
              <a:spLocks noGrp="1" noRot="1" noMove="1" noResize="1" noEditPoints="1" noAdjustHandles="1" noChangeArrowheads="1" noChangeShapeType="1"/>
            </p:cNvSpPr>
            <p:nvPr userDrawn="1"/>
          </p:nvSpPr>
          <p:spPr>
            <a:xfrm>
              <a:off x="10317817" y="43612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92" name="Freeform: Shape 191">
              <a:extLst>
                <a:ext uri="{FF2B5EF4-FFF2-40B4-BE49-F238E27FC236}">
                  <a16:creationId xmlns:a16="http://schemas.microsoft.com/office/drawing/2014/main" id="{3795539C-BD95-E6AE-C469-F8BA26C663B8}"/>
                </a:ext>
              </a:extLst>
            </p:cNvPr>
            <p:cNvSpPr>
              <a:spLocks noGrp="1" noRot="1" noMove="1" noResize="1" noEditPoints="1" noAdjustHandles="1" noChangeArrowheads="1" noChangeShapeType="1"/>
            </p:cNvSpPr>
            <p:nvPr userDrawn="1"/>
          </p:nvSpPr>
          <p:spPr>
            <a:xfrm>
              <a:off x="10317817" y="3113795"/>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06" name="Freeform: Shape 205">
              <a:extLst>
                <a:ext uri="{FF2B5EF4-FFF2-40B4-BE49-F238E27FC236}">
                  <a16:creationId xmlns:a16="http://schemas.microsoft.com/office/drawing/2014/main" id="{C996BBC4-FF7F-B488-1C0B-FA7D5DB36EF6}"/>
                </a:ext>
              </a:extLst>
            </p:cNvPr>
            <p:cNvSpPr>
              <a:spLocks noGrp="1" noRot="1" noMove="1" noResize="1" noEditPoints="1" noAdjustHandles="1" noChangeArrowheads="1" noChangeShapeType="1"/>
            </p:cNvSpPr>
            <p:nvPr userDrawn="1"/>
          </p:nvSpPr>
          <p:spPr>
            <a:xfrm>
              <a:off x="9696783" y="1866330"/>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grpSp>
          <p:nvGrpSpPr>
            <p:cNvPr id="215" name="Group 214">
              <a:extLst>
                <a:ext uri="{FF2B5EF4-FFF2-40B4-BE49-F238E27FC236}">
                  <a16:creationId xmlns:a16="http://schemas.microsoft.com/office/drawing/2014/main" id="{948D70DC-22CA-F5A7-BB42-8D8E7695DACC}"/>
                </a:ext>
              </a:extLst>
            </p:cNvPr>
            <p:cNvGrpSpPr>
              <a:grpSpLocks noGrp="1" noUngrp="1" noRot="1" noMove="1" noResize="1"/>
            </p:cNvGrpSpPr>
            <p:nvPr userDrawn="1"/>
          </p:nvGrpSpPr>
          <p:grpSpPr>
            <a:xfrm>
              <a:off x="9696782" y="1242597"/>
              <a:ext cx="623408" cy="623410"/>
              <a:chOff x="9724828" y="1245412"/>
              <a:chExt cx="623408" cy="623410"/>
            </a:xfrm>
          </p:grpSpPr>
          <p:sp>
            <p:nvSpPr>
              <p:cNvPr id="216" name="Freeform: Shape 215">
                <a:extLst>
                  <a:ext uri="{FF2B5EF4-FFF2-40B4-BE49-F238E27FC236}">
                    <a16:creationId xmlns:a16="http://schemas.microsoft.com/office/drawing/2014/main" id="{A59ABFC5-B1C1-D3F2-93A1-A955275C95DF}"/>
                  </a:ext>
                </a:extLst>
              </p:cNvPr>
              <p:cNvSpPr>
                <a:spLocks noGrp="1" noRot="1" noMove="1" noResize="1" noEditPoints="1" noAdjustHandles="1" noChangeArrowheads="1" noChangeShapeType="1"/>
              </p:cNvSpPr>
              <p:nvPr/>
            </p:nvSpPr>
            <p:spPr>
              <a:xfrm>
                <a:off x="9724829" y="1245414"/>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BF99F9DB-990F-5459-E27F-152FC9138C20}"/>
                  </a:ext>
                </a:extLst>
              </p:cNvPr>
              <p:cNvSpPr>
                <a:spLocks noGrp="1" noRot="1" noMove="1" noResize="1" noEditPoints="1" noAdjustHandles="1" noChangeArrowheads="1" noChangeShapeType="1"/>
              </p:cNvSpPr>
              <p:nvPr userDrawn="1"/>
            </p:nvSpPr>
            <p:spPr>
              <a:xfrm rot="16200000">
                <a:off x="9724827" y="1245413"/>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20" name="Freeform: Shape 219">
              <a:extLst>
                <a:ext uri="{FF2B5EF4-FFF2-40B4-BE49-F238E27FC236}">
                  <a16:creationId xmlns:a16="http://schemas.microsoft.com/office/drawing/2014/main" id="{DAF605DC-F3E6-DAEA-8996-1FA04E03CCEB}"/>
                </a:ext>
              </a:extLst>
            </p:cNvPr>
            <p:cNvSpPr>
              <a:spLocks noGrp="1" noRot="1" noMove="1" noResize="1" noEditPoints="1" noAdjustHandles="1" noChangeArrowheads="1" noChangeShapeType="1"/>
            </p:cNvSpPr>
            <p:nvPr userDrawn="1"/>
          </p:nvSpPr>
          <p:spPr>
            <a:xfrm rot="16200000">
              <a:off x="9696780" y="618864"/>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21" name="Freeform: Shape 220">
              <a:extLst>
                <a:ext uri="{FF2B5EF4-FFF2-40B4-BE49-F238E27FC236}">
                  <a16:creationId xmlns:a16="http://schemas.microsoft.com/office/drawing/2014/main" id="{49B97B7B-6AE6-3AB6-5A5B-57E0F570A1A9}"/>
                </a:ext>
              </a:extLst>
            </p:cNvPr>
            <p:cNvSpPr>
              <a:spLocks noGrp="1" noRot="1" noMove="1" noResize="1" noEditPoints="1" noAdjustHandles="1" noChangeArrowheads="1" noChangeShapeType="1"/>
            </p:cNvSpPr>
            <p:nvPr userDrawn="1"/>
          </p:nvSpPr>
          <p:spPr>
            <a:xfrm>
              <a:off x="9696780" y="4984993"/>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23" name="Freeform: Shape 222">
              <a:extLst>
                <a:ext uri="{FF2B5EF4-FFF2-40B4-BE49-F238E27FC236}">
                  <a16:creationId xmlns:a16="http://schemas.microsoft.com/office/drawing/2014/main" id="{A7230386-2CFE-FABD-3DBD-68CEBE5E53F3}"/>
                </a:ext>
              </a:extLst>
            </p:cNvPr>
            <p:cNvSpPr>
              <a:spLocks noGrp="1" noRot="1" noMove="1" noResize="1" noEditPoints="1" noAdjustHandles="1" noChangeArrowheads="1" noChangeShapeType="1"/>
            </p:cNvSpPr>
            <p:nvPr userDrawn="1"/>
          </p:nvSpPr>
          <p:spPr>
            <a:xfrm>
              <a:off x="9696780" y="3113793"/>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224" name="Group 223">
              <a:extLst>
                <a:ext uri="{FF2B5EF4-FFF2-40B4-BE49-F238E27FC236}">
                  <a16:creationId xmlns:a16="http://schemas.microsoft.com/office/drawing/2014/main" id="{3336DA4E-E020-000C-500D-D191926C20DC}"/>
                </a:ext>
              </a:extLst>
            </p:cNvPr>
            <p:cNvGrpSpPr>
              <a:grpSpLocks noGrp="1" noUngrp="1" noRot="1" noMove="1" noResize="1"/>
            </p:cNvGrpSpPr>
            <p:nvPr userDrawn="1"/>
          </p:nvGrpSpPr>
          <p:grpSpPr>
            <a:xfrm>
              <a:off x="9696780" y="3737526"/>
              <a:ext cx="623410" cy="623410"/>
              <a:chOff x="9723277" y="3743831"/>
              <a:chExt cx="623410" cy="623410"/>
            </a:xfrm>
          </p:grpSpPr>
          <p:sp>
            <p:nvSpPr>
              <p:cNvPr id="225" name="Freeform: Shape 224">
                <a:extLst>
                  <a:ext uri="{FF2B5EF4-FFF2-40B4-BE49-F238E27FC236}">
                    <a16:creationId xmlns:a16="http://schemas.microsoft.com/office/drawing/2014/main" id="{285891C0-6933-44E1-D2F8-26171E0DF84F}"/>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26" name="Freeform: Shape 225">
                <a:extLst>
                  <a:ext uri="{FF2B5EF4-FFF2-40B4-BE49-F238E27FC236}">
                    <a16:creationId xmlns:a16="http://schemas.microsoft.com/office/drawing/2014/main" id="{56665B33-4A1E-0AFF-FC2B-41278D5330E5}"/>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228" name="Group 227">
              <a:extLst>
                <a:ext uri="{FF2B5EF4-FFF2-40B4-BE49-F238E27FC236}">
                  <a16:creationId xmlns:a16="http://schemas.microsoft.com/office/drawing/2014/main" id="{B739B671-014F-D70C-E342-CDA9204C399D}"/>
                </a:ext>
              </a:extLst>
            </p:cNvPr>
            <p:cNvGrpSpPr>
              <a:grpSpLocks noGrp="1" noUngrp="1" noRot="1" noMove="1" noResize="1"/>
            </p:cNvGrpSpPr>
            <p:nvPr userDrawn="1"/>
          </p:nvGrpSpPr>
          <p:grpSpPr>
            <a:xfrm>
              <a:off x="9696780" y="4361259"/>
              <a:ext cx="623410" cy="623410"/>
              <a:chOff x="9723277" y="3743831"/>
              <a:chExt cx="623410" cy="623410"/>
            </a:xfrm>
          </p:grpSpPr>
          <p:sp>
            <p:nvSpPr>
              <p:cNvPr id="229" name="Freeform: Shape 228">
                <a:extLst>
                  <a:ext uri="{FF2B5EF4-FFF2-40B4-BE49-F238E27FC236}">
                    <a16:creationId xmlns:a16="http://schemas.microsoft.com/office/drawing/2014/main" id="{39565B2B-E86B-184F-F70D-128AAE53ED33}"/>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30" name="Freeform: Shape 229">
                <a:extLst>
                  <a:ext uri="{FF2B5EF4-FFF2-40B4-BE49-F238E27FC236}">
                    <a16:creationId xmlns:a16="http://schemas.microsoft.com/office/drawing/2014/main" id="{EB73F37C-E90C-DB18-FDD6-6FBFBC3B4900}"/>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35" name="Freeform: Shape 234">
              <a:extLst>
                <a:ext uri="{FF2B5EF4-FFF2-40B4-BE49-F238E27FC236}">
                  <a16:creationId xmlns:a16="http://schemas.microsoft.com/office/drawing/2014/main" id="{F5CF73F9-178A-2A42-1B55-5921B8C32201}"/>
                </a:ext>
              </a:extLst>
            </p:cNvPr>
            <p:cNvSpPr>
              <a:spLocks noGrp="1" noRot="1" noMove="1" noResize="1" noEditPoints="1" noAdjustHandles="1" noChangeArrowheads="1" noChangeShapeType="1"/>
            </p:cNvSpPr>
            <p:nvPr userDrawn="1"/>
          </p:nvSpPr>
          <p:spPr>
            <a:xfrm>
              <a:off x="9072342" y="2492497"/>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36" name="Freeform: Shape 235">
              <a:extLst>
                <a:ext uri="{FF2B5EF4-FFF2-40B4-BE49-F238E27FC236}">
                  <a16:creationId xmlns:a16="http://schemas.microsoft.com/office/drawing/2014/main" id="{88F987F5-7040-5E08-882B-4D4DC0BCB7F1}"/>
                </a:ext>
              </a:extLst>
            </p:cNvPr>
            <p:cNvSpPr>
              <a:spLocks noGrp="1" noRot="1" noMove="1" noResize="1" noEditPoints="1" noAdjustHandles="1" noChangeArrowheads="1" noChangeShapeType="1"/>
            </p:cNvSpPr>
            <p:nvPr userDrawn="1"/>
          </p:nvSpPr>
          <p:spPr>
            <a:xfrm>
              <a:off x="9072342" y="186937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37" name="Freeform: Shape 236">
              <a:extLst>
                <a:ext uri="{FF2B5EF4-FFF2-40B4-BE49-F238E27FC236}">
                  <a16:creationId xmlns:a16="http://schemas.microsoft.com/office/drawing/2014/main" id="{03BFA812-AE68-17AA-4AD2-BE8D67D16B2A}"/>
                </a:ext>
              </a:extLst>
            </p:cNvPr>
            <p:cNvSpPr>
              <a:spLocks noGrp="1" noRot="1" noMove="1" noResize="1" noEditPoints="1" noAdjustHandles="1" noChangeArrowheads="1" noChangeShapeType="1"/>
            </p:cNvSpPr>
            <p:nvPr userDrawn="1"/>
          </p:nvSpPr>
          <p:spPr>
            <a:xfrm rot="10800000">
              <a:off x="9072345" y="4361870"/>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45" name="Freeform: Shape 244">
              <a:extLst>
                <a:ext uri="{FF2B5EF4-FFF2-40B4-BE49-F238E27FC236}">
                  <a16:creationId xmlns:a16="http://schemas.microsoft.com/office/drawing/2014/main" id="{0A878586-0934-733D-B54F-A267A1747C04}"/>
                </a:ext>
              </a:extLst>
            </p:cNvPr>
            <p:cNvSpPr>
              <a:spLocks noGrp="1" noRot="1" noMove="1" noResize="1" noEditPoints="1" noAdjustHandles="1" noChangeArrowheads="1" noChangeShapeType="1"/>
            </p:cNvSpPr>
            <p:nvPr userDrawn="1"/>
          </p:nvSpPr>
          <p:spPr>
            <a:xfrm rot="16200000">
              <a:off x="9072342" y="623122"/>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46" name="Freeform: Shape 245">
              <a:extLst>
                <a:ext uri="{FF2B5EF4-FFF2-40B4-BE49-F238E27FC236}">
                  <a16:creationId xmlns:a16="http://schemas.microsoft.com/office/drawing/2014/main" id="{7EAF652E-6104-E21D-9C0C-54CC46415BC3}"/>
                </a:ext>
              </a:extLst>
            </p:cNvPr>
            <p:cNvSpPr>
              <a:spLocks noGrp="1" noRot="1" noMove="1" noResize="1" noEditPoints="1" noAdjustHandles="1" noChangeArrowheads="1" noChangeShapeType="1"/>
            </p:cNvSpPr>
            <p:nvPr userDrawn="1"/>
          </p:nvSpPr>
          <p:spPr>
            <a:xfrm rot="16200000">
              <a:off x="9072343" y="-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47" name="Freeform: Shape 246">
              <a:extLst>
                <a:ext uri="{FF2B5EF4-FFF2-40B4-BE49-F238E27FC236}">
                  <a16:creationId xmlns:a16="http://schemas.microsoft.com/office/drawing/2014/main" id="{4E5617CB-DDD0-E3C6-C6FC-5A322A38A32A}"/>
                </a:ext>
              </a:extLst>
            </p:cNvPr>
            <p:cNvSpPr>
              <a:spLocks noGrp="1" noRot="1" noMove="1" noResize="1" noEditPoints="1" noAdjustHandles="1" noChangeArrowheads="1" noChangeShapeType="1"/>
            </p:cNvSpPr>
            <p:nvPr userDrawn="1"/>
          </p:nvSpPr>
          <p:spPr>
            <a:xfrm>
              <a:off x="9072342" y="3738746"/>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249" name="Group 248">
              <a:extLst>
                <a:ext uri="{FF2B5EF4-FFF2-40B4-BE49-F238E27FC236}">
                  <a16:creationId xmlns:a16="http://schemas.microsoft.com/office/drawing/2014/main" id="{04C244DB-7939-117E-125F-B04F3BABD155}"/>
                </a:ext>
              </a:extLst>
            </p:cNvPr>
            <p:cNvGrpSpPr>
              <a:grpSpLocks noGrp="1" noUngrp="1" noRot="1" noMove="1" noResize="1"/>
            </p:cNvGrpSpPr>
            <p:nvPr userDrawn="1"/>
          </p:nvGrpSpPr>
          <p:grpSpPr>
            <a:xfrm>
              <a:off x="9072342" y="4984992"/>
              <a:ext cx="623410" cy="623410"/>
              <a:chOff x="9723277" y="3743831"/>
              <a:chExt cx="623410" cy="623410"/>
            </a:xfrm>
          </p:grpSpPr>
          <p:sp>
            <p:nvSpPr>
              <p:cNvPr id="250" name="Freeform: Shape 249">
                <a:extLst>
                  <a:ext uri="{FF2B5EF4-FFF2-40B4-BE49-F238E27FC236}">
                    <a16:creationId xmlns:a16="http://schemas.microsoft.com/office/drawing/2014/main" id="{C38AF6F2-0DD4-4269-9772-A2CB1E713ACA}"/>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51" name="Freeform: Shape 250">
                <a:extLst>
                  <a:ext uri="{FF2B5EF4-FFF2-40B4-BE49-F238E27FC236}">
                    <a16:creationId xmlns:a16="http://schemas.microsoft.com/office/drawing/2014/main" id="{9D6AA05F-925E-E070-3276-A07702D7EA70}"/>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62" name="Freeform: Shape 261">
              <a:extLst>
                <a:ext uri="{FF2B5EF4-FFF2-40B4-BE49-F238E27FC236}">
                  <a16:creationId xmlns:a16="http://schemas.microsoft.com/office/drawing/2014/main" id="{C06E862B-DE65-904E-9A90-9B1569995874}"/>
                </a:ext>
              </a:extLst>
            </p:cNvPr>
            <p:cNvSpPr>
              <a:spLocks noGrp="1" noRot="1" noMove="1" noResize="1" noEditPoints="1" noAdjustHandles="1" noChangeArrowheads="1" noChangeShapeType="1"/>
            </p:cNvSpPr>
            <p:nvPr userDrawn="1"/>
          </p:nvSpPr>
          <p:spPr>
            <a:xfrm rot="10800000">
              <a:off x="7822436" y="3735718"/>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63" name="Freeform: Shape 262">
              <a:extLst>
                <a:ext uri="{FF2B5EF4-FFF2-40B4-BE49-F238E27FC236}">
                  <a16:creationId xmlns:a16="http://schemas.microsoft.com/office/drawing/2014/main" id="{4EB8B9D8-E934-E6AF-C8A5-C7DD701DF6A5}"/>
                </a:ext>
              </a:extLst>
            </p:cNvPr>
            <p:cNvSpPr>
              <a:spLocks noGrp="1" noRot="1" noMove="1" noResize="1" noEditPoints="1" noAdjustHandles="1" noChangeArrowheads="1" noChangeShapeType="1"/>
            </p:cNvSpPr>
            <p:nvPr userDrawn="1"/>
          </p:nvSpPr>
          <p:spPr>
            <a:xfrm rot="16200000">
              <a:off x="7822433" y="1245469"/>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70" name="Freeform: Shape 269">
              <a:extLst>
                <a:ext uri="{FF2B5EF4-FFF2-40B4-BE49-F238E27FC236}">
                  <a16:creationId xmlns:a16="http://schemas.microsoft.com/office/drawing/2014/main" id="{3969699F-B75D-CD08-76A3-6D161BFCF39B}"/>
                </a:ext>
              </a:extLst>
            </p:cNvPr>
            <p:cNvSpPr>
              <a:spLocks noGrp="1" noRot="1" noMove="1" noResize="1" noEditPoints="1" noAdjustHandles="1" noChangeArrowheads="1" noChangeShapeType="1"/>
            </p:cNvSpPr>
            <p:nvPr userDrawn="1"/>
          </p:nvSpPr>
          <p:spPr>
            <a:xfrm rot="16200000">
              <a:off x="7822436" y="311017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76" name="Freeform: Shape 275">
              <a:extLst>
                <a:ext uri="{FF2B5EF4-FFF2-40B4-BE49-F238E27FC236}">
                  <a16:creationId xmlns:a16="http://schemas.microsoft.com/office/drawing/2014/main" id="{E58A0848-75AC-F167-976F-22F91B8079B7}"/>
                </a:ext>
              </a:extLst>
            </p:cNvPr>
            <p:cNvSpPr>
              <a:spLocks noGrp="1" noRot="1" noMove="1" noResize="1" noEditPoints="1" noAdjustHandles="1" noChangeArrowheads="1" noChangeShapeType="1"/>
            </p:cNvSpPr>
            <p:nvPr userDrawn="1"/>
          </p:nvSpPr>
          <p:spPr>
            <a:xfrm>
              <a:off x="8450877" y="2489904"/>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77" name="Freeform: Shape 276">
              <a:extLst>
                <a:ext uri="{FF2B5EF4-FFF2-40B4-BE49-F238E27FC236}">
                  <a16:creationId xmlns:a16="http://schemas.microsoft.com/office/drawing/2014/main" id="{A5075AD9-B5C6-98C0-DD3F-2C34CF22DA10}"/>
                </a:ext>
              </a:extLst>
            </p:cNvPr>
            <p:cNvSpPr>
              <a:spLocks noGrp="1" noRot="1" noMove="1" noResize="1" noEditPoints="1" noAdjustHandles="1" noChangeArrowheads="1" noChangeShapeType="1"/>
            </p:cNvSpPr>
            <p:nvPr userDrawn="1"/>
          </p:nvSpPr>
          <p:spPr>
            <a:xfrm rot="10800000">
              <a:off x="8450877" y="4361262"/>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78" name="Freeform: Shape 277">
              <a:extLst>
                <a:ext uri="{FF2B5EF4-FFF2-40B4-BE49-F238E27FC236}">
                  <a16:creationId xmlns:a16="http://schemas.microsoft.com/office/drawing/2014/main" id="{D8656F18-41A7-6B64-85E0-D7A2F6CD4DA6}"/>
                </a:ext>
              </a:extLst>
            </p:cNvPr>
            <p:cNvSpPr>
              <a:spLocks noGrp="1" noRot="1" noMove="1" noResize="1" noEditPoints="1" noAdjustHandles="1" noChangeArrowheads="1" noChangeShapeType="1"/>
            </p:cNvSpPr>
            <p:nvPr userDrawn="1"/>
          </p:nvSpPr>
          <p:spPr>
            <a:xfrm rot="10800000">
              <a:off x="8450877" y="3737477"/>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79" name="Freeform: Shape 278">
              <a:extLst>
                <a:ext uri="{FF2B5EF4-FFF2-40B4-BE49-F238E27FC236}">
                  <a16:creationId xmlns:a16="http://schemas.microsoft.com/office/drawing/2014/main" id="{AD2F9030-CACE-6E6B-6D85-65B67B86E0ED}"/>
                </a:ext>
              </a:extLst>
            </p:cNvPr>
            <p:cNvSpPr>
              <a:spLocks noGrp="1" noRot="1" noMove="1" noResize="1" noEditPoints="1" noAdjustHandles="1" noChangeArrowheads="1" noChangeShapeType="1"/>
            </p:cNvSpPr>
            <p:nvPr userDrawn="1"/>
          </p:nvSpPr>
          <p:spPr>
            <a:xfrm rot="16200000">
              <a:off x="8450875" y="1242329"/>
              <a:ext cx="623410" cy="623407"/>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119"/>
                    <a:pt x="54292" y="242316"/>
                    <a:pt x="121158" y="242316"/>
                  </a:cubicBezTo>
                  <a:cubicBezTo>
                    <a:pt x="188024" y="242316"/>
                    <a:pt x="242316" y="188023"/>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80" name="Freeform: Shape 279">
              <a:extLst>
                <a:ext uri="{FF2B5EF4-FFF2-40B4-BE49-F238E27FC236}">
                  <a16:creationId xmlns:a16="http://schemas.microsoft.com/office/drawing/2014/main" id="{F5A54E97-363C-2D47-DCDD-717FB2808633}"/>
                </a:ext>
              </a:extLst>
            </p:cNvPr>
            <p:cNvSpPr>
              <a:spLocks noGrp="1" noRot="1" noMove="1" noResize="1" noEditPoints="1" noAdjustHandles="1" noChangeArrowheads="1" noChangeShapeType="1"/>
            </p:cNvSpPr>
            <p:nvPr userDrawn="1"/>
          </p:nvSpPr>
          <p:spPr>
            <a:xfrm rot="16200000">
              <a:off x="8450875" y="618541"/>
              <a:ext cx="623410" cy="623407"/>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1" y="194691"/>
                    <a:pt x="47625" y="161735"/>
                    <a:pt x="47625" y="121158"/>
                  </a:cubicBezTo>
                  <a:cubicBezTo>
                    <a:pt x="47625" y="80581"/>
                    <a:pt x="80581" y="47625"/>
                    <a:pt x="121158" y="47625"/>
                  </a:cubicBezTo>
                  <a:moveTo>
                    <a:pt x="121158" y="0"/>
                  </a:moveTo>
                  <a:cubicBezTo>
                    <a:pt x="54197" y="0"/>
                    <a:pt x="0" y="54293"/>
                    <a:pt x="0" y="121158"/>
                  </a:cubicBezTo>
                  <a:cubicBezTo>
                    <a:pt x="0" y="188023"/>
                    <a:pt x="54292" y="242316"/>
                    <a:pt x="121158" y="242316"/>
                  </a:cubicBezTo>
                  <a:cubicBezTo>
                    <a:pt x="188024" y="242316"/>
                    <a:pt x="242316" y="188023"/>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81" name="Freeform: Shape 280">
              <a:extLst>
                <a:ext uri="{FF2B5EF4-FFF2-40B4-BE49-F238E27FC236}">
                  <a16:creationId xmlns:a16="http://schemas.microsoft.com/office/drawing/2014/main" id="{7632ED87-7443-721D-6433-6F4EBE1A754E}"/>
                </a:ext>
              </a:extLst>
            </p:cNvPr>
            <p:cNvSpPr>
              <a:spLocks noGrp="1" noRot="1" noMove="1" noResize="1" noEditPoints="1" noAdjustHandles="1" noChangeArrowheads="1" noChangeShapeType="1"/>
            </p:cNvSpPr>
            <p:nvPr userDrawn="1"/>
          </p:nvSpPr>
          <p:spPr>
            <a:xfrm rot="16200000">
              <a:off x="8450874" y="1866116"/>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4"/>
                    <a:pt x="161735" y="194691"/>
                    <a:pt x="121158" y="194691"/>
                  </a:cubicBezTo>
                  <a:cubicBezTo>
                    <a:pt x="80582" y="194691"/>
                    <a:pt x="47625" y="161734"/>
                    <a:pt x="47625" y="121158"/>
                  </a:cubicBezTo>
                  <a:cubicBezTo>
                    <a:pt x="47625" y="80581"/>
                    <a:pt x="80582"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86" name="Text Placeholder 5">
            <a:extLst>
              <a:ext uri="{FF2B5EF4-FFF2-40B4-BE49-F238E27FC236}">
                <a16:creationId xmlns:a16="http://schemas.microsoft.com/office/drawing/2014/main" id="{29FB1757-D383-1799-AFD8-5D3661F7D229}"/>
              </a:ext>
            </a:extLst>
          </p:cNvPr>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bg1"/>
                </a:solidFill>
                <a:latin typeface="+mn-lt"/>
                <a:ea typeface="Noto Sans" panose="020B0502040504020204" pitchFamily="34" charset="0"/>
                <a:cs typeface="Noto Sans" panose="020B0502040504020204" pitchFamily="34" charset="0"/>
              </a:defRPr>
            </a:lvl1pPr>
          </a:lstStyle>
          <a:p>
            <a:pPr lvl="0"/>
            <a:r>
              <a:rPr lang="en-US"/>
              <a:t>Name </a:t>
            </a:r>
          </a:p>
        </p:txBody>
      </p:sp>
      <p:sp>
        <p:nvSpPr>
          <p:cNvPr id="288" name="Title Placeholder 2">
            <a:extLst>
              <a:ext uri="{FF2B5EF4-FFF2-40B4-BE49-F238E27FC236}">
                <a16:creationId xmlns:a16="http://schemas.microsoft.com/office/drawing/2014/main" id="{6ED2605D-F51E-0957-3E78-C161338AF46E}"/>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a:solidFill>
                  <a:schemeClr val="bg1"/>
                </a:solidFill>
                <a:latin typeface="+mj-lt"/>
              </a:defRPr>
            </a:lvl1pPr>
          </a:lstStyle>
          <a:p>
            <a:r>
              <a:rPr lang="en-US" noProof="0"/>
              <a:t>Title</a:t>
            </a:r>
            <a:endParaRPr lang="en-GB" noProof="0"/>
          </a:p>
        </p:txBody>
      </p:sp>
      <p:sp>
        <p:nvSpPr>
          <p:cNvPr id="289" name="Date Placeholder 3">
            <a:extLst>
              <a:ext uri="{FF2B5EF4-FFF2-40B4-BE49-F238E27FC236}">
                <a16:creationId xmlns:a16="http://schemas.microsoft.com/office/drawing/2014/main" id="{8EDC55AF-F186-FC18-1E71-F784DD279FBA}"/>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bg1"/>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926319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ection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6A0F33-E90E-3DF7-C0CA-EA7116AC9F28}"/>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01D8524B-508E-F456-4C0B-FD37455B30AD}"/>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pic>
        <p:nvPicPr>
          <p:cNvPr id="4" name="Graphic 3">
            <a:extLst>
              <a:ext uri="{FF2B5EF4-FFF2-40B4-BE49-F238E27FC236}">
                <a16:creationId xmlns:a16="http://schemas.microsoft.com/office/drawing/2014/main" id="{5EDBAA37-B8F4-2A0E-1158-DBAD5F2AAA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7276" y="5204703"/>
            <a:ext cx="3565264" cy="3565264"/>
          </a:xfrm>
          <a:prstGeom prst="rect">
            <a:avLst/>
          </a:prstGeom>
        </p:spPr>
      </p:pic>
      <p:sp>
        <p:nvSpPr>
          <p:cNvPr id="14" name="Title 4">
            <a:extLst>
              <a:ext uri="{FF2B5EF4-FFF2-40B4-BE49-F238E27FC236}">
                <a16:creationId xmlns:a16="http://schemas.microsoft.com/office/drawing/2014/main" id="{E91AF709-FE33-40EF-7847-6C355119B418}"/>
              </a:ext>
            </a:extLst>
          </p:cNvPr>
          <p:cNvSpPr>
            <a:spLocks noGrp="1"/>
          </p:cNvSpPr>
          <p:nvPr>
            <p:ph type="title" hasCustomPrompt="1"/>
          </p:nvPr>
        </p:nvSpPr>
        <p:spPr>
          <a:xfrm>
            <a:off x="4357167" y="1989138"/>
            <a:ext cx="5989320" cy="2879725"/>
          </a:xfrm>
          <a:prstGeom prst="rect">
            <a:avLst/>
          </a:prstGeom>
        </p:spPr>
        <p:txBody>
          <a:bodyPr anchor="ctr"/>
          <a:lstStyle>
            <a:lvl1pPr>
              <a:defRPr sz="4400" b="1">
                <a:solidFill>
                  <a:schemeClr val="bg1"/>
                </a:solidFill>
                <a:latin typeface="+mj-lt"/>
              </a:defRPr>
            </a:lvl1pPr>
          </a:lstStyle>
          <a:p>
            <a:r>
              <a:rPr lang="en-US"/>
              <a:t>Section title</a:t>
            </a:r>
          </a:p>
        </p:txBody>
      </p:sp>
      <p:pic>
        <p:nvPicPr>
          <p:cNvPr id="3" name="Graphic 2">
            <a:extLst>
              <a:ext uri="{FF2B5EF4-FFF2-40B4-BE49-F238E27FC236}">
                <a16:creationId xmlns:a16="http://schemas.microsoft.com/office/drawing/2014/main" id="{4C2A6ACD-5121-46B8-57ED-4C3DCC4BD4F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230091" y="-2036254"/>
            <a:ext cx="3565264" cy="3565264"/>
          </a:xfrm>
          <a:prstGeom prst="rect">
            <a:avLst/>
          </a:prstGeom>
        </p:spPr>
      </p:pic>
      <p:grpSp>
        <p:nvGrpSpPr>
          <p:cNvPr id="17" name="Group 16">
            <a:extLst>
              <a:ext uri="{FF2B5EF4-FFF2-40B4-BE49-F238E27FC236}">
                <a16:creationId xmlns:a16="http://schemas.microsoft.com/office/drawing/2014/main" id="{79366639-144E-4883-8D87-796900594DD0}"/>
              </a:ext>
            </a:extLst>
          </p:cNvPr>
          <p:cNvGrpSpPr/>
          <p:nvPr userDrawn="1"/>
        </p:nvGrpSpPr>
        <p:grpSpPr>
          <a:xfrm rot="10800000">
            <a:off x="2171766" y="2074850"/>
            <a:ext cx="1624979" cy="2714691"/>
            <a:chOff x="5421375" y="3754984"/>
            <a:chExt cx="1077956" cy="1800834"/>
          </a:xfrm>
        </p:grpSpPr>
        <p:sp>
          <p:nvSpPr>
            <p:cNvPr id="18" name="Oval 17">
              <a:extLst>
                <a:ext uri="{FF2B5EF4-FFF2-40B4-BE49-F238E27FC236}">
                  <a16:creationId xmlns:a16="http://schemas.microsoft.com/office/drawing/2014/main" id="{D1AB4F50-8A68-4271-B52F-5FF54DCD669B}"/>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E8FBA99B-1870-4D30-816C-494C3D3E3B07}"/>
                </a:ext>
              </a:extLst>
            </p:cNvPr>
            <p:cNvSpPr/>
            <p:nvPr userDrawn="1"/>
          </p:nvSpPr>
          <p:spPr>
            <a:xfrm>
              <a:off x="5783418" y="4475818"/>
              <a:ext cx="360000" cy="360000"/>
            </a:xfrm>
            <a:prstGeom prst="ellipse">
              <a:avLst/>
            </a:prstGeom>
            <a:solidFill>
              <a:schemeClr val="accent5"/>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85C301D0-4C06-4449-9887-C545563CA1FB}"/>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612B8B1A-62E7-4850-B088-4C05B805B9C4}"/>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3054B1BF-8F6F-48B4-987F-AD06226DCC98}"/>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Oval 22">
              <a:extLst>
                <a:ext uri="{FF2B5EF4-FFF2-40B4-BE49-F238E27FC236}">
                  <a16:creationId xmlns:a16="http://schemas.microsoft.com/office/drawing/2014/main" id="{2A765A68-DD3D-498F-B7AA-E6FEA8E4056B}"/>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4" name="Oval 23">
              <a:extLst>
                <a:ext uri="{FF2B5EF4-FFF2-40B4-BE49-F238E27FC236}">
                  <a16:creationId xmlns:a16="http://schemas.microsoft.com/office/drawing/2014/main" id="{F4164EC7-4FBA-4259-95AC-FE5840AFC19E}"/>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5" name="Oval 24">
              <a:extLst>
                <a:ext uri="{FF2B5EF4-FFF2-40B4-BE49-F238E27FC236}">
                  <a16:creationId xmlns:a16="http://schemas.microsoft.com/office/drawing/2014/main" id="{7E0DFDBA-92F4-43EC-B3D6-BC342AA4CEF3}"/>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6" name="TextBox 5">
            <a:extLst>
              <a:ext uri="{FF2B5EF4-FFF2-40B4-BE49-F238E27FC236}">
                <a16:creationId xmlns:a16="http://schemas.microsoft.com/office/drawing/2014/main" id="{3B3E6E80-6BA2-B37B-DF39-F89682C9A5F8}"/>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7" name="TextovéPole 14">
            <a:extLst>
              <a:ext uri="{FF2B5EF4-FFF2-40B4-BE49-F238E27FC236}">
                <a16:creationId xmlns:a16="http://schemas.microsoft.com/office/drawing/2014/main" id="{658C95BD-15EE-CF35-5EEF-EE00FDD3380F}"/>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8" name="Grafický objekt 17">
            <a:extLst>
              <a:ext uri="{FF2B5EF4-FFF2-40B4-BE49-F238E27FC236}">
                <a16:creationId xmlns:a16="http://schemas.microsoft.com/office/drawing/2014/main" id="{D31C7859-E90D-F676-8DE0-77A9053F10D8}"/>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233669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ection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A44243-8D6E-C0FA-51DD-8801AD02D5FB}"/>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962DD9BD-F700-5BBF-DAF8-B0530650E823}"/>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14" name="Title 4">
            <a:extLst>
              <a:ext uri="{FF2B5EF4-FFF2-40B4-BE49-F238E27FC236}">
                <a16:creationId xmlns:a16="http://schemas.microsoft.com/office/drawing/2014/main" id="{E91AF709-FE33-40EF-7847-6C355119B418}"/>
              </a:ext>
            </a:extLst>
          </p:cNvPr>
          <p:cNvSpPr>
            <a:spLocks noGrp="1"/>
          </p:cNvSpPr>
          <p:nvPr>
            <p:ph type="title" hasCustomPrompt="1"/>
          </p:nvPr>
        </p:nvSpPr>
        <p:spPr>
          <a:xfrm>
            <a:off x="2170706" y="1989139"/>
            <a:ext cx="5989320" cy="2879724"/>
          </a:xfrm>
          <a:prstGeom prst="rect">
            <a:avLst/>
          </a:prstGeom>
        </p:spPr>
        <p:txBody>
          <a:bodyPr anchor="ctr"/>
          <a:lstStyle>
            <a:lvl1pPr>
              <a:defRPr sz="4400" b="1">
                <a:solidFill>
                  <a:schemeClr val="bg1"/>
                </a:solidFill>
                <a:latin typeface="+mj-lt"/>
              </a:defRPr>
            </a:lvl1pPr>
          </a:lstStyle>
          <a:p>
            <a:r>
              <a:rPr lang="en-US"/>
              <a:t>Section title</a:t>
            </a:r>
          </a:p>
        </p:txBody>
      </p:sp>
      <p:pic>
        <p:nvPicPr>
          <p:cNvPr id="3" name="Graphic 2">
            <a:extLst>
              <a:ext uri="{FF2B5EF4-FFF2-40B4-BE49-F238E27FC236}">
                <a16:creationId xmlns:a16="http://schemas.microsoft.com/office/drawing/2014/main" id="{F19FF2D6-6E44-7019-A7C4-A444C3A0F8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30091" y="-2036254"/>
            <a:ext cx="3565264" cy="3565264"/>
          </a:xfrm>
          <a:prstGeom prst="rect">
            <a:avLst/>
          </a:prstGeom>
        </p:spPr>
      </p:pic>
      <p:pic>
        <p:nvPicPr>
          <p:cNvPr id="4" name="Graphic 3">
            <a:extLst>
              <a:ext uri="{FF2B5EF4-FFF2-40B4-BE49-F238E27FC236}">
                <a16:creationId xmlns:a16="http://schemas.microsoft.com/office/drawing/2014/main" id="{030BB4EB-5A23-AE49-0A70-1498E1E69F2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87276" y="5204703"/>
            <a:ext cx="3565264" cy="3565264"/>
          </a:xfrm>
          <a:prstGeom prst="rect">
            <a:avLst/>
          </a:prstGeom>
        </p:spPr>
      </p:pic>
      <p:grpSp>
        <p:nvGrpSpPr>
          <p:cNvPr id="7" name="Group 6">
            <a:extLst>
              <a:ext uri="{FF2B5EF4-FFF2-40B4-BE49-F238E27FC236}">
                <a16:creationId xmlns:a16="http://schemas.microsoft.com/office/drawing/2014/main" id="{177704C3-9DC8-405A-8C87-DC779DE37948}"/>
              </a:ext>
            </a:extLst>
          </p:cNvPr>
          <p:cNvGrpSpPr/>
          <p:nvPr userDrawn="1"/>
        </p:nvGrpSpPr>
        <p:grpSpPr>
          <a:xfrm>
            <a:off x="8230091" y="2071654"/>
            <a:ext cx="1624979" cy="2714691"/>
            <a:chOff x="5421375" y="3754984"/>
            <a:chExt cx="1077956" cy="1800834"/>
          </a:xfrm>
        </p:grpSpPr>
        <p:sp>
          <p:nvSpPr>
            <p:cNvPr id="8" name="Oval 7">
              <a:extLst>
                <a:ext uri="{FF2B5EF4-FFF2-40B4-BE49-F238E27FC236}">
                  <a16:creationId xmlns:a16="http://schemas.microsoft.com/office/drawing/2014/main" id="{0DA901D8-1A40-43FD-B533-EE53E52F927A}"/>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F7683932-F427-4B5E-8FB6-9EB0F5FE9D88}"/>
                </a:ext>
              </a:extLst>
            </p:cNvPr>
            <p:cNvSpPr/>
            <p:nvPr userDrawn="1"/>
          </p:nvSpPr>
          <p:spPr>
            <a:xfrm>
              <a:off x="5783418" y="4475818"/>
              <a:ext cx="360000" cy="360000"/>
            </a:xfrm>
            <a:prstGeom prst="ellipse">
              <a:avLst/>
            </a:prstGeom>
            <a:solidFill>
              <a:schemeClr val="accent5"/>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60B5E402-9C91-4E3C-B347-9C6F1B1EFE49}"/>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8897F2BE-CA68-42AF-8939-A8EF212D6CB0}"/>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3D94714-9980-4E2C-8DF8-43D32FA31CF5}"/>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EE95A8A1-5E23-4663-AEBB-8D12FC51D53A}"/>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5" name="Oval 14">
              <a:extLst>
                <a:ext uri="{FF2B5EF4-FFF2-40B4-BE49-F238E27FC236}">
                  <a16:creationId xmlns:a16="http://schemas.microsoft.com/office/drawing/2014/main" id="{8C12A233-211E-4E3B-ADDC-6D6D15C142CB}"/>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Oval 15">
              <a:extLst>
                <a:ext uri="{FF2B5EF4-FFF2-40B4-BE49-F238E27FC236}">
                  <a16:creationId xmlns:a16="http://schemas.microsoft.com/office/drawing/2014/main" id="{A37FF5FC-B454-4F42-B4F8-A9D660E3A086}"/>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6" name="TextBox 5">
            <a:extLst>
              <a:ext uri="{FF2B5EF4-FFF2-40B4-BE49-F238E27FC236}">
                <a16:creationId xmlns:a16="http://schemas.microsoft.com/office/drawing/2014/main" id="{E2DC1274-0CAE-F72B-F848-2E9E11DD0E7E}"/>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17" name="TextovéPole 14">
            <a:extLst>
              <a:ext uri="{FF2B5EF4-FFF2-40B4-BE49-F238E27FC236}">
                <a16:creationId xmlns:a16="http://schemas.microsoft.com/office/drawing/2014/main" id="{38E65FEF-3F91-F8D6-C498-4B28679C88C1}"/>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18" name="Grafický objekt 17">
            <a:extLst>
              <a:ext uri="{FF2B5EF4-FFF2-40B4-BE49-F238E27FC236}">
                <a16:creationId xmlns:a16="http://schemas.microsoft.com/office/drawing/2014/main" id="{D3C947FC-5C37-9094-4095-663E760EB141}"/>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336869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4392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67460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ext and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75901CA-931F-B526-B0B2-AC058418C56D}"/>
              </a:ext>
            </a:extLst>
          </p:cNvPr>
          <p:cNvSpPr>
            <a:spLocks noGrp="1"/>
          </p:cNvSpPr>
          <p:nvPr>
            <p:ph type="pic" sz="quarter" idx="10"/>
          </p:nvPr>
        </p:nvSpPr>
        <p:spPr>
          <a:xfrm>
            <a:off x="0" y="0"/>
            <a:ext cx="12188825" cy="6858000"/>
          </a:xfrm>
        </p:spPr>
        <p:txBody>
          <a:bodyPr anchor="ctr"/>
          <a:lstStyle>
            <a:lvl1pPr marL="71978" indent="0" algn="r">
              <a:buNone/>
              <a:defRPr/>
            </a:lvl1pPr>
          </a:lstStyle>
          <a:p>
            <a:r>
              <a:rPr lang="en-US"/>
              <a:t>Click icon to add picture</a:t>
            </a:r>
          </a:p>
        </p:txBody>
      </p:sp>
      <p:sp>
        <p:nvSpPr>
          <p:cNvPr id="16" name="Text Placeholder 4">
            <a:extLst>
              <a:ext uri="{FF2B5EF4-FFF2-40B4-BE49-F238E27FC236}">
                <a16:creationId xmlns:a16="http://schemas.microsoft.com/office/drawing/2014/main" id="{89D793E0-B621-421B-9EB5-32CE441A0AC9}"/>
              </a:ext>
            </a:extLst>
          </p:cNvPr>
          <p:cNvSpPr>
            <a:spLocks noGrp="1"/>
          </p:cNvSpPr>
          <p:nvPr>
            <p:ph idx="1"/>
          </p:nvPr>
        </p:nvSpPr>
        <p:spPr>
          <a:xfrm>
            <a:off x="407882" y="1484313"/>
            <a:ext cx="5291244" cy="4392612"/>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Title 1">
            <a:extLst>
              <a:ext uri="{FF2B5EF4-FFF2-40B4-BE49-F238E27FC236}">
                <a16:creationId xmlns:a16="http://schemas.microsoft.com/office/drawing/2014/main" id="{A1476E2E-2590-DFC5-0370-0AA5BC1B309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47987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lumns">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10381B56-17AE-4F8F-B56B-1F3ACDB92631}"/>
              </a:ext>
            </a:extLst>
          </p:cNvPr>
          <p:cNvSpPr>
            <a:spLocks noGrp="1"/>
          </p:cNvSpPr>
          <p:nvPr>
            <p:ph sz="quarter" idx="11"/>
          </p:nvPr>
        </p:nvSpPr>
        <p:spPr>
          <a:xfrm>
            <a:off x="407880" y="1484313"/>
            <a:ext cx="5291245" cy="388937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8" name="Content Placeholder 5">
            <a:extLst>
              <a:ext uri="{FF2B5EF4-FFF2-40B4-BE49-F238E27FC236}">
                <a16:creationId xmlns:a16="http://schemas.microsoft.com/office/drawing/2014/main" id="{E09E91C5-2614-4942-A442-B1C8B05943FE}"/>
              </a:ext>
            </a:extLst>
          </p:cNvPr>
          <p:cNvSpPr>
            <a:spLocks noGrp="1"/>
          </p:cNvSpPr>
          <p:nvPr>
            <p:ph sz="quarter" idx="12"/>
          </p:nvPr>
        </p:nvSpPr>
        <p:spPr>
          <a:xfrm>
            <a:off x="6489701" y="1484313"/>
            <a:ext cx="5292724" cy="388937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Title 1">
            <a:extLst>
              <a:ext uri="{FF2B5EF4-FFF2-40B4-BE49-F238E27FC236}">
                <a16:creationId xmlns:a16="http://schemas.microsoft.com/office/drawing/2014/main" id="{22C8F10D-0620-55D1-3C29-D5500D59661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84485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7177-700D-231B-81B0-261C628A01D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97647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Layout">
    <p:spTree>
      <p:nvGrpSpPr>
        <p:cNvPr id="1" name=""/>
        <p:cNvGrpSpPr/>
        <p:nvPr/>
      </p:nvGrpSpPr>
      <p:grpSpPr>
        <a:xfrm>
          <a:off x="0" y="0"/>
          <a:ext cx="0" cy="0"/>
          <a:chOff x="0" y="0"/>
          <a:chExt cx="0" cy="0"/>
        </a:xfrm>
      </p:grpSpPr>
      <p:sp>
        <p:nvSpPr>
          <p:cNvPr id="3" name="green rectangle">
            <a:extLst>
              <a:ext uri="{FF2B5EF4-FFF2-40B4-BE49-F238E27FC236}">
                <a16:creationId xmlns:a16="http://schemas.microsoft.com/office/drawing/2014/main" id="{09DAF9B4-8A9A-0D70-463A-01790E6282BC}"/>
              </a:ext>
            </a:extLst>
          </p:cNvPr>
          <p:cNvSpPr/>
          <p:nvPr userDrawn="1"/>
        </p:nvSpPr>
        <p:spPr>
          <a:xfrm>
            <a:off x="-1" y="0"/>
            <a:ext cx="12192001"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399"/>
          </a:p>
        </p:txBody>
      </p:sp>
      <p:pic>
        <p:nvPicPr>
          <p:cNvPr id="8" name="Picture 7">
            <a:extLst>
              <a:ext uri="{FF2B5EF4-FFF2-40B4-BE49-F238E27FC236}">
                <a16:creationId xmlns:a16="http://schemas.microsoft.com/office/drawing/2014/main" id="{AE7CF120-89AE-EDF4-B0EB-7102A4176C18}"/>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4392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B58BD429-56EA-1D66-901F-583395DD74D3}"/>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6" name="TextovéPole 14">
            <a:extLst>
              <a:ext uri="{FF2B5EF4-FFF2-40B4-BE49-F238E27FC236}">
                <a16:creationId xmlns:a16="http://schemas.microsoft.com/office/drawing/2014/main" id="{CAA11017-99F0-BCA5-074F-A3355EC12A66}"/>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7" name="Grafický objekt 17">
            <a:extLst>
              <a:ext uri="{FF2B5EF4-FFF2-40B4-BE49-F238E27FC236}">
                <a16:creationId xmlns:a16="http://schemas.microsoft.com/office/drawing/2014/main" id="{5BD1685F-29CB-B3D1-DA3B-00E1419D8AA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393609754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rk Layout (without logo)">
    <p:spTree>
      <p:nvGrpSpPr>
        <p:cNvPr id="1" name=""/>
        <p:cNvGrpSpPr/>
        <p:nvPr/>
      </p:nvGrpSpPr>
      <p:grpSpPr>
        <a:xfrm>
          <a:off x="0" y="0"/>
          <a:ext cx="0" cy="0"/>
          <a:chOff x="0" y="0"/>
          <a:chExt cx="0" cy="0"/>
        </a:xfrm>
      </p:grpSpPr>
      <p:sp>
        <p:nvSpPr>
          <p:cNvPr id="3" name="green rectangle">
            <a:extLst>
              <a:ext uri="{FF2B5EF4-FFF2-40B4-BE49-F238E27FC236}">
                <a16:creationId xmlns:a16="http://schemas.microsoft.com/office/drawing/2014/main" id="{09DAF9B4-8A9A-0D70-463A-01790E6282BC}"/>
              </a:ext>
            </a:extLst>
          </p:cNvPr>
          <p:cNvSpPr/>
          <p:nvPr userDrawn="1"/>
        </p:nvSpPr>
        <p:spPr>
          <a:xfrm>
            <a:off x="-1" y="0"/>
            <a:ext cx="12192001"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399"/>
          </a:p>
        </p:txBody>
      </p:sp>
      <p:pic>
        <p:nvPicPr>
          <p:cNvPr id="8" name="Picture 7">
            <a:extLst>
              <a:ext uri="{FF2B5EF4-FFF2-40B4-BE49-F238E27FC236}">
                <a16:creationId xmlns:a16="http://schemas.microsoft.com/office/drawing/2014/main" id="{AE7CF120-89AE-EDF4-B0EB-7102A4176C18}"/>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5113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4CFFAEAE-2E63-61D6-C980-2893888E56CC}"/>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6" name="TextovéPole 14">
            <a:extLst>
              <a:ext uri="{FF2B5EF4-FFF2-40B4-BE49-F238E27FC236}">
                <a16:creationId xmlns:a16="http://schemas.microsoft.com/office/drawing/2014/main" id="{CEC6C7B0-77D9-7F81-1AC6-DB39303DBB02}"/>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spTree>
    <p:extLst>
      <p:ext uri="{BB962C8B-B14F-4D97-AF65-F5344CB8AC3E}">
        <p14:creationId xmlns:p14="http://schemas.microsoft.com/office/powerpoint/2010/main" val="29039702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ocial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4A99028-6726-44AB-B6A5-CCDB63B46127}"/>
              </a:ext>
            </a:extLst>
          </p:cNvPr>
          <p:cNvSpPr/>
          <p:nvPr userDrawn="1"/>
        </p:nvSpPr>
        <p:spPr>
          <a:xfrm>
            <a:off x="0" y="0"/>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Picture 1">
            <a:extLst>
              <a:ext uri="{FF2B5EF4-FFF2-40B4-BE49-F238E27FC236}">
                <a16:creationId xmlns:a16="http://schemas.microsoft.com/office/drawing/2014/main" id="{16469D10-AB1F-4435-A327-E8DE777A8328}"/>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38" name="Rectangle 237">
            <a:hlinkClick r:id="rId3"/>
            <a:extLst>
              <a:ext uri="{FF2B5EF4-FFF2-40B4-BE49-F238E27FC236}">
                <a16:creationId xmlns:a16="http://schemas.microsoft.com/office/drawing/2014/main" id="{B3387D11-0B12-5241-A71D-DC1008C04B11}"/>
              </a:ext>
            </a:extLst>
          </p:cNvPr>
          <p:cNvSpPr/>
          <p:nvPr/>
        </p:nvSpPr>
        <p:spPr>
          <a:xfrm>
            <a:off x="4879413" y="3686871"/>
            <a:ext cx="2430000" cy="400110"/>
          </a:xfrm>
          <a:prstGeom prst="rect">
            <a:avLst/>
          </a:prstGeom>
        </p:spPr>
        <p:txBody>
          <a:bodyPr wrap="square" anchor="ctr">
            <a:spAutoFit/>
          </a:bodyPr>
          <a:lstStyle/>
          <a:p>
            <a:pPr algn="ctr" eaLnBrk="1" fontAlgn="auto" hangingPunct="1">
              <a:spcBef>
                <a:spcPct val="0"/>
              </a:spcBef>
              <a:spcAft>
                <a:spcPct val="0"/>
              </a:spcAft>
            </a:pPr>
            <a:r>
              <a:rPr lang="en-GB" sz="2000" b="0" i="0" baseline="0">
                <a:solidFill>
                  <a:schemeClr val="bg1"/>
                </a:solidFill>
                <a:latin typeface="+mn-lt"/>
                <a:ea typeface="Noto Sans" panose="020B0502040504020204" pitchFamily="34" charset="0"/>
                <a:cs typeface="Noto Sans" panose="020B0502040504020204" pitchFamily="34" charset="0"/>
              </a:rPr>
              <a:t>www.rws.com</a:t>
            </a:r>
            <a:endParaRPr lang="en-US" sz="2000" b="0" i="0" baseline="0">
              <a:solidFill>
                <a:schemeClr val="bg1"/>
              </a:solidFill>
              <a:latin typeface="+mn-lt"/>
              <a:ea typeface="Noto Sans" panose="020B0502040504020204" pitchFamily="34" charset="0"/>
              <a:cs typeface="Noto Sans" panose="020B0502040504020204" pitchFamily="34" charset="0"/>
            </a:endParaRPr>
          </a:p>
        </p:txBody>
      </p:sp>
      <p:pic>
        <p:nvPicPr>
          <p:cNvPr id="26" name="Grafický objekt 6">
            <a:extLst>
              <a:ext uri="{FF2B5EF4-FFF2-40B4-BE49-F238E27FC236}">
                <a16:creationId xmlns:a16="http://schemas.microsoft.com/office/drawing/2014/main" id="{B2240558-5819-4A66-B0C6-D29EEB4DE6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9413" y="2586920"/>
            <a:ext cx="2430000" cy="540000"/>
          </a:xfrm>
          <a:prstGeom prst="rect">
            <a:avLst/>
          </a:prstGeom>
        </p:spPr>
      </p:pic>
      <p:grpSp>
        <p:nvGrpSpPr>
          <p:cNvPr id="30" name="Group 29" hidden="1">
            <a:extLst>
              <a:ext uri="{FF2B5EF4-FFF2-40B4-BE49-F238E27FC236}">
                <a16:creationId xmlns:a16="http://schemas.microsoft.com/office/drawing/2014/main" id="{BD784DAB-0588-45B2-B679-2C5475A2E052}"/>
              </a:ext>
            </a:extLst>
          </p:cNvPr>
          <p:cNvGrpSpPr/>
          <p:nvPr/>
        </p:nvGrpSpPr>
        <p:grpSpPr>
          <a:xfrm>
            <a:off x="6442574" y="4349306"/>
            <a:ext cx="580880" cy="580880"/>
            <a:chOff x="2976006" y="4864551"/>
            <a:chExt cx="703715" cy="703715"/>
          </a:xfrm>
          <a:solidFill>
            <a:schemeClr val="bg1"/>
          </a:solidFill>
        </p:grpSpPr>
        <p:sp>
          <p:nvSpPr>
            <p:cNvPr id="31" name="Oval 30">
              <a:extLst>
                <a:ext uri="{FF2B5EF4-FFF2-40B4-BE49-F238E27FC236}">
                  <a16:creationId xmlns:a16="http://schemas.microsoft.com/office/drawing/2014/main" id="{9803F95E-16A7-432D-946E-628286374418}"/>
                </a:ext>
              </a:extLst>
            </p:cNvPr>
            <p:cNvSpPr/>
            <p:nvPr/>
          </p:nvSpPr>
          <p:spPr>
            <a:xfrm>
              <a:off x="3040709" y="4929254"/>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a:p>
          </p:txBody>
        </p:sp>
        <p:pic>
          <p:nvPicPr>
            <p:cNvPr id="32" name="Graphic 31">
              <a:extLst>
                <a:ext uri="{FF2B5EF4-FFF2-40B4-BE49-F238E27FC236}">
                  <a16:creationId xmlns:a16="http://schemas.microsoft.com/office/drawing/2014/main" id="{07A440BE-8587-44CF-B1D0-7C0C8728123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976006" y="4864551"/>
              <a:ext cx="703715" cy="703715"/>
            </a:xfrm>
            <a:prstGeom prst="rect">
              <a:avLst/>
            </a:prstGeom>
          </p:spPr>
        </p:pic>
      </p:grpSp>
      <p:grpSp>
        <p:nvGrpSpPr>
          <p:cNvPr id="14" name="Group 13">
            <a:extLst>
              <a:ext uri="{FF2B5EF4-FFF2-40B4-BE49-F238E27FC236}">
                <a16:creationId xmlns:a16="http://schemas.microsoft.com/office/drawing/2014/main" id="{09AD4236-900E-4E1C-921E-AAC7DF3C7177}"/>
              </a:ext>
            </a:extLst>
          </p:cNvPr>
          <p:cNvGrpSpPr/>
          <p:nvPr userDrawn="1"/>
        </p:nvGrpSpPr>
        <p:grpSpPr>
          <a:xfrm>
            <a:off x="6444403" y="4349304"/>
            <a:ext cx="580880" cy="580880"/>
            <a:chOff x="4880684" y="4349305"/>
            <a:chExt cx="580880" cy="580880"/>
          </a:xfrm>
        </p:grpSpPr>
        <p:sp>
          <p:nvSpPr>
            <p:cNvPr id="15" name="Oval 14">
              <a:extLst>
                <a:ext uri="{FF2B5EF4-FFF2-40B4-BE49-F238E27FC236}">
                  <a16:creationId xmlns:a16="http://schemas.microsoft.com/office/drawing/2014/main" id="{9087829B-223B-4EE2-9F5A-C9E3B562280F}"/>
                </a:ext>
              </a:extLst>
            </p:cNvPr>
            <p:cNvSpPr/>
            <p:nvPr/>
          </p:nvSpPr>
          <p:spPr>
            <a:xfrm>
              <a:off x="4934093" y="4402714"/>
              <a:ext cx="474061" cy="47406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de"/>
            </a:p>
          </p:txBody>
        </p:sp>
        <p:pic>
          <p:nvPicPr>
            <p:cNvPr id="16" name="Graphic 15">
              <a:hlinkClick r:id="rId8"/>
              <a:extLst>
                <a:ext uri="{FF2B5EF4-FFF2-40B4-BE49-F238E27FC236}">
                  <a16:creationId xmlns:a16="http://schemas.microsoft.com/office/drawing/2014/main" id="{A7320429-3888-403B-ABDD-05A11CE3FFA5}"/>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880684" y="4349305"/>
              <a:ext cx="580880" cy="580880"/>
            </a:xfrm>
            <a:prstGeom prst="rect">
              <a:avLst/>
            </a:prstGeom>
          </p:spPr>
        </p:pic>
      </p:grpSp>
      <p:grpSp>
        <p:nvGrpSpPr>
          <p:cNvPr id="17" name="Group 16">
            <a:extLst>
              <a:ext uri="{FF2B5EF4-FFF2-40B4-BE49-F238E27FC236}">
                <a16:creationId xmlns:a16="http://schemas.microsoft.com/office/drawing/2014/main" id="{B9E045BE-4EA6-4296-9F64-F3FB76684148}"/>
              </a:ext>
            </a:extLst>
          </p:cNvPr>
          <p:cNvGrpSpPr/>
          <p:nvPr userDrawn="1"/>
        </p:nvGrpSpPr>
        <p:grpSpPr>
          <a:xfrm>
            <a:off x="5805485" y="4349304"/>
            <a:ext cx="581031" cy="580880"/>
            <a:chOff x="1492086" y="4864936"/>
            <a:chExt cx="703715" cy="703715"/>
          </a:xfrm>
          <a:solidFill>
            <a:schemeClr val="bg1"/>
          </a:solidFill>
        </p:grpSpPr>
        <p:sp>
          <p:nvSpPr>
            <p:cNvPr id="18" name="Oval 17">
              <a:extLst>
                <a:ext uri="{FF2B5EF4-FFF2-40B4-BE49-F238E27FC236}">
                  <a16:creationId xmlns:a16="http://schemas.microsoft.com/office/drawing/2014/main" id="{4903B4A6-2DA3-4089-A006-C615CB2D898D}"/>
                </a:ext>
              </a:extLst>
            </p:cNvPr>
            <p:cNvSpPr/>
            <p:nvPr/>
          </p:nvSpPr>
          <p:spPr>
            <a:xfrm>
              <a:off x="1556789" y="4929639"/>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sz="1800"/>
            </a:p>
          </p:txBody>
        </p:sp>
        <p:pic>
          <p:nvPicPr>
            <p:cNvPr id="19" name="Graphic 18">
              <a:hlinkClick r:id="rId11"/>
              <a:extLst>
                <a:ext uri="{FF2B5EF4-FFF2-40B4-BE49-F238E27FC236}">
                  <a16:creationId xmlns:a16="http://schemas.microsoft.com/office/drawing/2014/main" id="{8AACE4AF-701B-422E-9AC2-3B7A8A2100A0}"/>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492086" y="4864936"/>
              <a:ext cx="703715" cy="703715"/>
            </a:xfrm>
            <a:prstGeom prst="rect">
              <a:avLst/>
            </a:prstGeom>
          </p:spPr>
        </p:pic>
      </p:grpSp>
      <p:grpSp>
        <p:nvGrpSpPr>
          <p:cNvPr id="20" name="Group 19">
            <a:extLst>
              <a:ext uri="{FF2B5EF4-FFF2-40B4-BE49-F238E27FC236}">
                <a16:creationId xmlns:a16="http://schemas.microsoft.com/office/drawing/2014/main" id="{D152ED84-FC0D-4B78-A10C-15ABADE8E87F}"/>
              </a:ext>
            </a:extLst>
          </p:cNvPr>
          <p:cNvGrpSpPr/>
          <p:nvPr userDrawn="1"/>
        </p:nvGrpSpPr>
        <p:grpSpPr>
          <a:xfrm>
            <a:off x="5166567" y="4349304"/>
            <a:ext cx="581031" cy="580880"/>
            <a:chOff x="2242655" y="4873869"/>
            <a:chExt cx="703715" cy="703715"/>
          </a:xfrm>
          <a:solidFill>
            <a:schemeClr val="bg1"/>
          </a:solidFill>
        </p:grpSpPr>
        <p:sp>
          <p:nvSpPr>
            <p:cNvPr id="21" name="Oval 20">
              <a:extLst>
                <a:ext uri="{FF2B5EF4-FFF2-40B4-BE49-F238E27FC236}">
                  <a16:creationId xmlns:a16="http://schemas.microsoft.com/office/drawing/2014/main" id="{31C0B2E4-440C-4B0C-A923-0E312DDAA05A}"/>
                </a:ext>
              </a:extLst>
            </p:cNvPr>
            <p:cNvSpPr/>
            <p:nvPr/>
          </p:nvSpPr>
          <p:spPr>
            <a:xfrm>
              <a:off x="2298425" y="4929639"/>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sz="1800"/>
            </a:p>
          </p:txBody>
        </p:sp>
        <p:pic>
          <p:nvPicPr>
            <p:cNvPr id="22" name="Graphic 21">
              <a:hlinkClick r:id="rId14"/>
              <a:extLst>
                <a:ext uri="{FF2B5EF4-FFF2-40B4-BE49-F238E27FC236}">
                  <a16:creationId xmlns:a16="http://schemas.microsoft.com/office/drawing/2014/main" id="{7D2ACEFF-9CFD-473A-A3F0-5C58EAB421AF}"/>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242655" y="4873869"/>
              <a:ext cx="703715" cy="70371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DA7C6B-0C5D-4F69-8B9C-88F66591A3D6}"/>
              </a:ext>
            </a:extLst>
          </p:cNvPr>
          <p:cNvSpPr/>
          <p:nvPr userDrawn="1"/>
        </p:nvSpPr>
        <p:spPr>
          <a:xfrm>
            <a:off x="0" y="0"/>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Picture 1">
            <a:extLst>
              <a:ext uri="{FF2B5EF4-FFF2-40B4-BE49-F238E27FC236}">
                <a16:creationId xmlns:a16="http://schemas.microsoft.com/office/drawing/2014/main" id="{1EAADC36-4DDD-050A-7570-0EC5BAB0F9D3}"/>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13" name="Rectangle 12"/>
          <p:cNvSpPr/>
          <p:nvPr/>
        </p:nvSpPr>
        <p:spPr>
          <a:xfrm>
            <a:off x="3341208" y="3825648"/>
            <a:ext cx="5506404" cy="1923604"/>
          </a:xfrm>
          <a:prstGeom prst="rect">
            <a:avLst/>
          </a:prstGeom>
        </p:spPr>
        <p:txBody>
          <a:bodyPr wrap="square" lIns="0" tIns="0" rIns="0" bIns="0" anchor="t">
            <a:spAutoFit/>
          </a:bodyPr>
          <a:lstStyle/>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RWS Holdings plc is a unique, world-leading provider of technology-enabled language, content and intellectual property services. Through content transformation and multilingual data analysis, our unique combination of technology and cultural expertise helps our clients to grow by ensuring they are understood anywhere, in any language.</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Our purpose is unlocking global understanding. By combining cultural understanding, client understanding and technical understanding, our services and technology assist our clients to acquire and retain customers, deliver engaging user experiences, maintain compliance and gain actionable insights into their data and content.</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We work with over 80% of the world’s top 100 brands, more than three-quarters of Fortune’s 20 ‘Most Admired Companies’ and almost all of the top pharmaceutical companies, investment banks, law firms and patent filers. Our client base spans Europe, Asia Pacific and North and South America. Our 65+ global locations across five continents service clients in the automotive, chemical, financial, legal, medical, pharmaceutical, technology and telecommunications sectors.</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Founded in 1958, RWS is headquartered in the UK and publicly listed on AIM, the London Stock Exchange regulated market (RWS.L).</a:t>
            </a:r>
          </a:p>
          <a:p>
            <a:pPr>
              <a:spcBef>
                <a:spcPts val="400"/>
              </a:spcBef>
            </a:pPr>
            <a:r>
              <a:rPr lang="en-GB" sz="700" b="0" i="0" kern="1200">
                <a:solidFill>
                  <a:schemeClr val="bg1"/>
                </a:solidFill>
                <a:effectLst/>
                <a:latin typeface="+mn-lt"/>
                <a:ea typeface="Noto Sans" panose="020B0502040504020204" pitchFamily="34" charset="0"/>
                <a:cs typeface="Noto Sans" panose="020B0502040504020204" pitchFamily="34" charset="0"/>
              </a:rPr>
              <a:t>For further information, please visit: </a:t>
            </a:r>
            <a:r>
              <a:rPr lang="en-GB" sz="700" b="0" i="0" kern="1200">
                <a:solidFill>
                  <a:schemeClr val="bg1"/>
                </a:solidFill>
                <a:effectLst/>
                <a:latin typeface="+mn-lt"/>
                <a:ea typeface="Noto Sans" panose="020B0502040504020204" pitchFamily="34" charset="0"/>
                <a:cs typeface="Noto Sans" panose="020B0502040504020204" pitchFamily="34" charset="0"/>
                <a:hlinkClick r:id="rId3">
                  <a:extLst>
                    <a:ext uri="{A12FA001-AC4F-418D-AE19-62706E023703}">
                      <ahyp:hlinkClr xmlns:ahyp="http://schemas.microsoft.com/office/drawing/2018/hyperlinkcolor" val="tx"/>
                    </a:ext>
                  </a:extLst>
                </a:hlinkClick>
              </a:rPr>
              <a:t>www.rws.com</a:t>
            </a:r>
            <a:endParaRPr lang="cs-CZ" sz="700" b="0" i="0" kern="1200">
              <a:solidFill>
                <a:schemeClr val="bg1"/>
              </a:solidFill>
              <a:effectLst/>
              <a:latin typeface="+mn-lt"/>
              <a:ea typeface="Noto Sans" panose="020B0502040504020204" pitchFamily="34" charset="0"/>
              <a:cs typeface="Noto Sans" panose="020B0502040504020204" pitchFamily="34" charset="0"/>
            </a:endParaRPr>
          </a:p>
          <a:p>
            <a:pPr>
              <a:spcBef>
                <a:spcPts val="400"/>
              </a:spcBef>
            </a:pPr>
            <a:endParaRPr lang="en-GB" sz="700" b="0" i="0" kern="1200">
              <a:solidFill>
                <a:schemeClr val="bg1"/>
              </a:solidFill>
              <a:effectLst/>
              <a:latin typeface="+mn-lt"/>
              <a:ea typeface="Noto Sans" panose="020B0502040504020204" pitchFamily="34" charset="0"/>
              <a:cs typeface="Noto Sans" panose="020B0502040504020204" pitchFamily="34" charset="0"/>
            </a:endParaRPr>
          </a:p>
          <a:p>
            <a:pPr>
              <a:spcBef>
                <a:spcPts val="400"/>
              </a:spcBef>
              <a:tabLst>
                <a:tab pos="1079500" algn="l"/>
              </a:tabLst>
            </a:pPr>
            <a:r>
              <a:rPr lang="en-US" sz="700" b="0" i="0" kern="1200">
                <a:solidFill>
                  <a:schemeClr val="bg1"/>
                </a:solidFill>
                <a:effectLst/>
                <a:latin typeface="+mn-lt"/>
                <a:ea typeface="Noto Sans" panose="020B0502040504020204" pitchFamily="34" charset="0"/>
                <a:cs typeface="Noto Sans" panose="020B0502040504020204" pitchFamily="34" charset="0"/>
              </a:rPr>
              <a:t>© </a:t>
            </a:r>
            <a:fld id="{A50A84BF-09D5-438D-B038-14515E5369CA}" type="datetimeyyyy">
              <a:rPr lang="en-US" sz="700" b="0" i="0" kern="1200" smtClean="0">
                <a:solidFill>
                  <a:schemeClr val="bg1"/>
                </a:solidFill>
                <a:effectLst/>
                <a:latin typeface="+mn-lt"/>
                <a:ea typeface="Noto Sans" panose="020B0502040504020204" pitchFamily="34" charset="0"/>
                <a:cs typeface="Noto Sans" panose="020B0502040504020204" pitchFamily="34" charset="0"/>
              </a:rPr>
              <a:t>2023</a:t>
            </a:fld>
            <a:r>
              <a:rPr lang="en-US" sz="700" b="0" i="0" kern="1200">
                <a:solidFill>
                  <a:schemeClr val="bg1"/>
                </a:solidFill>
                <a:effectLst/>
                <a:latin typeface="+mn-lt"/>
                <a:ea typeface="Noto Sans" panose="020B0502040504020204" pitchFamily="34" charset="0"/>
                <a:cs typeface="Noto Sans" panose="020B0502040504020204" pitchFamily="34" charset="0"/>
              </a:rPr>
              <a:t> All rights reserved. Information contained herein is deemed confidential and the proprietary information of RWS Group*.</a:t>
            </a:r>
            <a:br>
              <a:rPr lang="en-US" sz="700" b="0" i="0" kern="1200">
                <a:solidFill>
                  <a:schemeClr val="bg1"/>
                </a:solidFill>
                <a:effectLst/>
                <a:latin typeface="+mn-lt"/>
                <a:ea typeface="Noto Sans" panose="020B0502040504020204" pitchFamily="34" charset="0"/>
                <a:cs typeface="Noto Sans" panose="020B0502040504020204" pitchFamily="34" charset="0"/>
              </a:rPr>
            </a:br>
            <a:r>
              <a:rPr lang="en-US" sz="700" b="0" i="0" kern="1200">
                <a:solidFill>
                  <a:schemeClr val="bg1"/>
                </a:solidFill>
                <a:effectLst/>
                <a:latin typeface="+mn-lt"/>
                <a:ea typeface="Noto Sans" panose="020B0502040504020204" pitchFamily="34" charset="0"/>
                <a:cs typeface="Noto Sans" panose="020B0502040504020204" pitchFamily="34" charset="0"/>
              </a:rPr>
              <a:t>*RWS Group shall mean RWS Holdings PLC for and on behalf of its affiliates and subsidiaries.</a:t>
            </a:r>
          </a:p>
        </p:txBody>
      </p:sp>
      <p:pic>
        <p:nvPicPr>
          <p:cNvPr id="17" name="Grafický objekt 6">
            <a:extLst>
              <a:ext uri="{FF2B5EF4-FFF2-40B4-BE49-F238E27FC236}">
                <a16:creationId xmlns:a16="http://schemas.microsoft.com/office/drawing/2014/main" id="{9CC65953-3F77-44BC-B420-D00388D395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9413" y="2586920"/>
            <a:ext cx="2430000" cy="540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6FEFF4-5A07-67CC-896B-186D70CEB4C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378" t="11960" r="16098" b="9852"/>
          <a:stretch/>
        </p:blipFill>
        <p:spPr>
          <a:xfrm>
            <a:off x="5263119" y="545971"/>
            <a:ext cx="6241312" cy="5827872"/>
          </a:xfrm>
          <a:prstGeom prst="rect">
            <a:avLst/>
          </a:prstGeom>
        </p:spPr>
      </p:pic>
      <p:sp>
        <p:nvSpPr>
          <p:cNvPr id="4" name="Freeform: Shape 3">
            <a:extLst>
              <a:ext uri="{FF2B5EF4-FFF2-40B4-BE49-F238E27FC236}">
                <a16:creationId xmlns:a16="http://schemas.microsoft.com/office/drawing/2014/main" id="{5FC16DAE-DCEC-92B9-2B84-E080F9D92CC1}"/>
              </a:ext>
            </a:extLst>
          </p:cNvPr>
          <p:cNvSpPr/>
          <p:nvPr userDrawn="1"/>
        </p:nvSpPr>
        <p:spPr>
          <a:xfrm>
            <a:off x="0" y="0"/>
            <a:ext cx="12188825"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solidFill>
                <a:schemeClr val="bg1"/>
              </a:solidFill>
            </a:endParaRPr>
          </a:p>
        </p:txBody>
      </p:sp>
      <p:pic>
        <p:nvPicPr>
          <p:cNvPr id="5" name="Picture 4">
            <a:extLst>
              <a:ext uri="{FF2B5EF4-FFF2-40B4-BE49-F238E27FC236}">
                <a16:creationId xmlns:a16="http://schemas.microsoft.com/office/drawing/2014/main" id="{9F144440-4791-59D0-FD8B-C5729F7B3963}"/>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0" y="31540"/>
            <a:ext cx="12188826" cy="6858000"/>
          </a:xfrm>
          <a:prstGeom prst="rect">
            <a:avLst/>
          </a:prstGeom>
        </p:spPr>
      </p:pic>
      <p:grpSp>
        <p:nvGrpSpPr>
          <p:cNvPr id="6" name="Group 5">
            <a:extLst>
              <a:ext uri="{FF2B5EF4-FFF2-40B4-BE49-F238E27FC236}">
                <a16:creationId xmlns:a16="http://schemas.microsoft.com/office/drawing/2014/main" id="{237B02C2-8C9E-1BF5-6D2D-75BF213A3CDF}"/>
              </a:ext>
            </a:extLst>
          </p:cNvPr>
          <p:cNvGrpSpPr/>
          <p:nvPr userDrawn="1"/>
        </p:nvGrpSpPr>
        <p:grpSpPr>
          <a:xfrm>
            <a:off x="5434229" y="3460540"/>
            <a:ext cx="925370" cy="1545924"/>
            <a:chOff x="5421375" y="3754984"/>
            <a:chExt cx="1077956" cy="1800834"/>
          </a:xfrm>
        </p:grpSpPr>
        <p:sp>
          <p:nvSpPr>
            <p:cNvPr id="7" name="Oval 6">
              <a:extLst>
                <a:ext uri="{FF2B5EF4-FFF2-40B4-BE49-F238E27FC236}">
                  <a16:creationId xmlns:a16="http://schemas.microsoft.com/office/drawing/2014/main" id="{274B8F47-A467-C4A2-644C-150A74784588}"/>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FBDEAF6E-FED2-0B77-921F-A3E56AEB45DE}"/>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6D35F1B1-6B6E-25FA-A48D-A6904247CB23}"/>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471F19F5-AF55-3D03-B8E1-982D87B9B7DF}"/>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E0DC27E2-18B4-AD8B-B04B-A8E132A08559}"/>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14CFF413-CEFA-3917-980F-BD968FA1325A}"/>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7F290CA6-8F03-017D-CDF4-79AC8EAD0D66}"/>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 name="Oval 13">
              <a:extLst>
                <a:ext uri="{FF2B5EF4-FFF2-40B4-BE49-F238E27FC236}">
                  <a16:creationId xmlns:a16="http://schemas.microsoft.com/office/drawing/2014/main" id="{29C53BCE-9C0D-4F55-E4A5-DB14550A0B81}"/>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7ED909AD-640A-9293-FEB4-8E7F5E1A48E8}"/>
              </a:ext>
            </a:extLst>
          </p:cNvPr>
          <p:cNvGrpSpPr/>
          <p:nvPr userDrawn="1"/>
        </p:nvGrpSpPr>
        <p:grpSpPr>
          <a:xfrm flipV="1">
            <a:off x="9740358" y="1652333"/>
            <a:ext cx="1269013" cy="2120014"/>
            <a:chOff x="8860381" y="456518"/>
            <a:chExt cx="1478263" cy="2469587"/>
          </a:xfrm>
        </p:grpSpPr>
        <p:sp>
          <p:nvSpPr>
            <p:cNvPr id="16" name="Oval 15">
              <a:extLst>
                <a:ext uri="{FF2B5EF4-FFF2-40B4-BE49-F238E27FC236}">
                  <a16:creationId xmlns:a16="http://schemas.microsoft.com/office/drawing/2014/main" id="{D37DBC1D-B8F7-1DD3-5CE9-12366631861A}"/>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Oval 16">
              <a:extLst>
                <a:ext uri="{FF2B5EF4-FFF2-40B4-BE49-F238E27FC236}">
                  <a16:creationId xmlns:a16="http://schemas.microsoft.com/office/drawing/2014/main" id="{6277FADC-B1D6-664C-FB5A-284EE9EB2532}"/>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Oval 17">
              <a:extLst>
                <a:ext uri="{FF2B5EF4-FFF2-40B4-BE49-F238E27FC236}">
                  <a16:creationId xmlns:a16="http://schemas.microsoft.com/office/drawing/2014/main" id="{7D48B477-8507-F7FC-8DC9-33D9DD751B6E}"/>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19AE5DA3-BFB4-481C-13D3-2F6CBFEC14C7}"/>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4912DE5E-5F71-FF32-F005-4A965A69F8A3}"/>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5AD9BF5D-A4C0-816D-8EE9-482BAC0EAED2}"/>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A07AE74D-20E4-60CD-626B-A08CEBEF1BBC}"/>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Oval 22">
              <a:extLst>
                <a:ext uri="{FF2B5EF4-FFF2-40B4-BE49-F238E27FC236}">
                  <a16:creationId xmlns:a16="http://schemas.microsoft.com/office/drawing/2014/main" id="{9D179F03-5BF5-2EC8-0F39-F2652DC615E2}"/>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24" name="Title 3">
            <a:extLst>
              <a:ext uri="{FF2B5EF4-FFF2-40B4-BE49-F238E27FC236}">
                <a16:creationId xmlns:a16="http://schemas.microsoft.com/office/drawing/2014/main" id="{61559C01-B808-0523-23E6-702B1A1812D2}"/>
              </a:ext>
            </a:extLst>
          </p:cNvPr>
          <p:cNvSpPr txBox="1">
            <a:spLocks/>
          </p:cNvSpPr>
          <p:nvPr userDrawn="1"/>
        </p:nvSpPr>
        <p:spPr>
          <a:xfrm>
            <a:off x="1105161" y="1764963"/>
            <a:ext cx="2885244" cy="3328074"/>
          </a:xfrm>
          <a:prstGeom prst="rect">
            <a:avLst/>
          </a:prstGeom>
          <a:noFill/>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b="1">
                <a:solidFill>
                  <a:schemeClr val="accent1"/>
                </a:solidFill>
              </a:rPr>
              <a:t>1</a:t>
            </a:r>
            <a:endParaRPr lang="en-US" sz="32000">
              <a:solidFill>
                <a:schemeClr val="accent1"/>
              </a:solidFill>
            </a:endParaRPr>
          </a:p>
        </p:txBody>
      </p:sp>
      <p:sp>
        <p:nvSpPr>
          <p:cNvPr id="2" name="Title 1">
            <a:extLst>
              <a:ext uri="{FF2B5EF4-FFF2-40B4-BE49-F238E27FC236}">
                <a16:creationId xmlns:a16="http://schemas.microsoft.com/office/drawing/2014/main" id="{A7AD7177-700D-231B-81B0-261C628A01D4}"/>
              </a:ext>
            </a:extLst>
          </p:cNvPr>
          <p:cNvSpPr>
            <a:spLocks noGrp="1"/>
          </p:cNvSpPr>
          <p:nvPr>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773886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ver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6ACD129-37DC-C943-B0F5-81FA5C220F32}"/>
              </a:ext>
            </a:extLst>
          </p:cNvPr>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13874" t="29914" r="12170" b="7647"/>
          <a:stretch/>
        </p:blipFill>
        <p:spPr>
          <a:xfrm>
            <a:off x="0" y="0"/>
            <a:ext cx="12188825" cy="6858000"/>
          </a:xfrm>
          <a:prstGeom prst="rect">
            <a:avLst/>
          </a:prstGeom>
        </p:spPr>
      </p:pic>
      <p:sp>
        <p:nvSpPr>
          <p:cNvPr id="9" name="Rectangle 8">
            <a:extLst>
              <a:ext uri="{FF2B5EF4-FFF2-40B4-BE49-F238E27FC236}">
                <a16:creationId xmlns:a16="http://schemas.microsoft.com/office/drawing/2014/main" id="{4FE43E66-A62F-4C94-0C8D-8C84CA4EBC63}"/>
              </a:ext>
            </a:extLst>
          </p:cNvPr>
          <p:cNvSpPr/>
          <p:nvPr userDrawn="1"/>
        </p:nvSpPr>
        <p:spPr>
          <a:xfrm>
            <a:off x="0" y="0"/>
            <a:ext cx="8392932" cy="6858000"/>
          </a:xfrm>
          <a:prstGeom prst="rect">
            <a:avLst/>
          </a:prstGeom>
          <a:gradFill flip="none" rotWithShape="1">
            <a:gsLst>
              <a:gs pos="0">
                <a:schemeClr val="accent1">
                  <a:lumMod val="0"/>
                  <a:lumOff val="100000"/>
                </a:schemeClr>
              </a:gs>
              <a:gs pos="100000">
                <a:schemeClr val="bg1">
                  <a:alpha val="0"/>
                  <a:lumMod val="30000"/>
                  <a:lumOff val="70000"/>
                </a:schemeClr>
              </a:gs>
            </a:gsLst>
            <a:lin ang="0" scaled="1"/>
            <a:tileRect/>
          </a:gra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8" name="Graphic 7">
            <a:extLst>
              <a:ext uri="{FF2B5EF4-FFF2-40B4-BE49-F238E27FC236}">
                <a16:creationId xmlns:a16="http://schemas.microsoft.com/office/drawing/2014/main" id="{AD079898-5294-A66C-934E-3DB9BE19DCF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23962" y="176844"/>
            <a:ext cx="4999358" cy="4999358"/>
          </a:xfrm>
          <a:prstGeom prst="rect">
            <a:avLst/>
          </a:prstGeom>
        </p:spPr>
      </p:pic>
      <p:sp>
        <p:nvSpPr>
          <p:cNvPr id="22" name="Text Placeholder 5"/>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tx2"/>
                </a:solidFill>
                <a:latin typeface="+mn-lt"/>
                <a:ea typeface="Noto Sans" panose="020B0502040504020204" pitchFamily="34" charset="0"/>
                <a:cs typeface="Noto Sans" panose="020B0502040504020204" pitchFamily="34" charset="0"/>
              </a:defRPr>
            </a:lvl1pPr>
          </a:lstStyle>
          <a:p>
            <a:pPr lvl="0"/>
            <a:r>
              <a:rPr lang="en-US"/>
              <a:t>Name </a:t>
            </a:r>
          </a:p>
        </p:txBody>
      </p:sp>
      <p:pic>
        <p:nvPicPr>
          <p:cNvPr id="13" name="Graphic 12">
            <a:extLst>
              <a:ext uri="{FF2B5EF4-FFF2-40B4-BE49-F238E27FC236}">
                <a16:creationId xmlns:a16="http://schemas.microsoft.com/office/drawing/2014/main" id="{E409065C-FFEA-43FA-AC2F-D8F4CBFB435C}"/>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09638" y="981939"/>
            <a:ext cx="2232875" cy="569010"/>
          </a:xfrm>
          <a:prstGeom prst="rect">
            <a:avLst/>
          </a:prstGeom>
        </p:spPr>
      </p:pic>
      <p:sp>
        <p:nvSpPr>
          <p:cNvPr id="3" name="Title Placeholder 2">
            <a:extLst>
              <a:ext uri="{FF2B5EF4-FFF2-40B4-BE49-F238E27FC236}">
                <a16:creationId xmlns:a16="http://schemas.microsoft.com/office/drawing/2014/main" id="{F81022F5-314C-18C6-8585-0C31FE910C6E}"/>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b="1">
                <a:solidFill>
                  <a:schemeClr val="tx2"/>
                </a:solidFill>
                <a:latin typeface="+mj-lt"/>
              </a:defRPr>
            </a:lvl1pPr>
          </a:lstStyle>
          <a:p>
            <a:r>
              <a:rPr lang="en-US" noProof="0"/>
              <a:t>Title</a:t>
            </a:r>
            <a:endParaRPr lang="en-GB" noProof="0"/>
          </a:p>
        </p:txBody>
      </p:sp>
      <p:sp>
        <p:nvSpPr>
          <p:cNvPr id="4" name="Date Placeholder 3">
            <a:extLst>
              <a:ext uri="{FF2B5EF4-FFF2-40B4-BE49-F238E27FC236}">
                <a16:creationId xmlns:a16="http://schemas.microsoft.com/office/drawing/2014/main" id="{A76065C0-9B82-B087-76C9-25995FF6BEC8}"/>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tx2"/>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2868145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ver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20DA37-32ED-4593-BE74-9401F4A699E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4950" t="11960" r="22001" b="9852"/>
          <a:stretch/>
        </p:blipFill>
        <p:spPr>
          <a:xfrm>
            <a:off x="909638" y="0"/>
            <a:ext cx="11279188" cy="6858000"/>
          </a:xfrm>
          <a:prstGeom prst="rect">
            <a:avLst/>
          </a:prstGeom>
        </p:spPr>
      </p:pic>
      <p:sp>
        <p:nvSpPr>
          <p:cNvPr id="15" name="Rectangle 14">
            <a:extLst>
              <a:ext uri="{FF2B5EF4-FFF2-40B4-BE49-F238E27FC236}">
                <a16:creationId xmlns:a16="http://schemas.microsoft.com/office/drawing/2014/main" id="{D714EFB7-16A4-4E1D-A8C4-5FE5AE131FA4}"/>
              </a:ext>
            </a:extLst>
          </p:cNvPr>
          <p:cNvSpPr/>
          <p:nvPr userDrawn="1"/>
        </p:nvSpPr>
        <p:spPr>
          <a:xfrm>
            <a:off x="0" y="0"/>
            <a:ext cx="8896169" cy="6858000"/>
          </a:xfrm>
          <a:prstGeom prst="rect">
            <a:avLst/>
          </a:prstGeom>
          <a:gradFill flip="none" rotWithShape="1">
            <a:gsLst>
              <a:gs pos="37000">
                <a:schemeClr val="accent1">
                  <a:lumMod val="0"/>
                  <a:lumOff val="100000"/>
                </a:schemeClr>
              </a:gs>
              <a:gs pos="100000">
                <a:schemeClr val="bg1">
                  <a:lumMod val="30000"/>
                  <a:lumOff val="70000"/>
                  <a:alpha val="0"/>
                </a:schemeClr>
              </a:gs>
            </a:gsLst>
            <a:lin ang="0" scaled="1"/>
            <a:tileRect/>
          </a:gra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 name="Group 4">
            <a:extLst>
              <a:ext uri="{FF2B5EF4-FFF2-40B4-BE49-F238E27FC236}">
                <a16:creationId xmlns:a16="http://schemas.microsoft.com/office/drawing/2014/main" id="{CBDD77CF-A928-437D-BEFD-646A01CF7D7B}"/>
              </a:ext>
            </a:extLst>
          </p:cNvPr>
          <p:cNvGrpSpPr/>
          <p:nvPr userDrawn="1"/>
        </p:nvGrpSpPr>
        <p:grpSpPr>
          <a:xfrm>
            <a:off x="6331012" y="3754984"/>
            <a:ext cx="1077956" cy="1800834"/>
            <a:chOff x="5421375" y="3754984"/>
            <a:chExt cx="1077956" cy="1800834"/>
          </a:xfrm>
        </p:grpSpPr>
        <p:sp>
          <p:nvSpPr>
            <p:cNvPr id="29" name="Oval 28">
              <a:extLst>
                <a:ext uri="{FF2B5EF4-FFF2-40B4-BE49-F238E27FC236}">
                  <a16:creationId xmlns:a16="http://schemas.microsoft.com/office/drawing/2014/main" id="{00D6D851-E9B8-40C1-92BC-14A9412D9581}"/>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Oval 29">
              <a:extLst>
                <a:ext uri="{FF2B5EF4-FFF2-40B4-BE49-F238E27FC236}">
                  <a16:creationId xmlns:a16="http://schemas.microsoft.com/office/drawing/2014/main" id="{9964CB72-FB9E-4FF6-B816-18D593ABEB66}"/>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Oval 30">
              <a:extLst>
                <a:ext uri="{FF2B5EF4-FFF2-40B4-BE49-F238E27FC236}">
                  <a16:creationId xmlns:a16="http://schemas.microsoft.com/office/drawing/2014/main" id="{C371B449-638E-41E7-BFF9-DC2A3F94EEE4}"/>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Oval 31">
              <a:extLst>
                <a:ext uri="{FF2B5EF4-FFF2-40B4-BE49-F238E27FC236}">
                  <a16:creationId xmlns:a16="http://schemas.microsoft.com/office/drawing/2014/main" id="{B8856D09-8F6D-49C7-B465-CDE8A1C4A654}"/>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Oval 32">
              <a:extLst>
                <a:ext uri="{FF2B5EF4-FFF2-40B4-BE49-F238E27FC236}">
                  <a16:creationId xmlns:a16="http://schemas.microsoft.com/office/drawing/2014/main" id="{5A7644E3-EECD-4394-839D-9AEE49FE51D1}"/>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4" name="Oval 33">
              <a:extLst>
                <a:ext uri="{FF2B5EF4-FFF2-40B4-BE49-F238E27FC236}">
                  <a16:creationId xmlns:a16="http://schemas.microsoft.com/office/drawing/2014/main" id="{04D04983-01FE-4FA3-BAC5-90120768BD55}"/>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Oval 34">
              <a:extLst>
                <a:ext uri="{FF2B5EF4-FFF2-40B4-BE49-F238E27FC236}">
                  <a16:creationId xmlns:a16="http://schemas.microsoft.com/office/drawing/2014/main" id="{E323FDEC-BAA3-4AAF-AE86-A8A62C4296A3}"/>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Oval 35">
              <a:extLst>
                <a:ext uri="{FF2B5EF4-FFF2-40B4-BE49-F238E27FC236}">
                  <a16:creationId xmlns:a16="http://schemas.microsoft.com/office/drawing/2014/main" id="{74849C72-335A-4CAC-92F1-67BB36E9BAE4}"/>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B44D8257-10EA-4B40-B423-3A6A8B5739E3}"/>
              </a:ext>
            </a:extLst>
          </p:cNvPr>
          <p:cNvGrpSpPr/>
          <p:nvPr userDrawn="1"/>
        </p:nvGrpSpPr>
        <p:grpSpPr>
          <a:xfrm>
            <a:off x="9770018" y="456518"/>
            <a:ext cx="1478263" cy="2469587"/>
            <a:chOff x="8860381" y="456518"/>
            <a:chExt cx="1478263" cy="2469587"/>
          </a:xfrm>
        </p:grpSpPr>
        <p:sp>
          <p:nvSpPr>
            <p:cNvPr id="47" name="Oval 46">
              <a:extLst>
                <a:ext uri="{FF2B5EF4-FFF2-40B4-BE49-F238E27FC236}">
                  <a16:creationId xmlns:a16="http://schemas.microsoft.com/office/drawing/2014/main" id="{C345020B-E9AF-4014-A5A8-BFD370D50E62}"/>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8" name="Oval 47">
              <a:extLst>
                <a:ext uri="{FF2B5EF4-FFF2-40B4-BE49-F238E27FC236}">
                  <a16:creationId xmlns:a16="http://schemas.microsoft.com/office/drawing/2014/main" id="{3F214C26-FF82-41B2-B8E1-9C282B82DD89}"/>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49" name="Oval 48">
              <a:extLst>
                <a:ext uri="{FF2B5EF4-FFF2-40B4-BE49-F238E27FC236}">
                  <a16:creationId xmlns:a16="http://schemas.microsoft.com/office/drawing/2014/main" id="{A646A146-894E-48FA-AA8A-40CDB283E454}"/>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0" name="Oval 49">
              <a:extLst>
                <a:ext uri="{FF2B5EF4-FFF2-40B4-BE49-F238E27FC236}">
                  <a16:creationId xmlns:a16="http://schemas.microsoft.com/office/drawing/2014/main" id="{5C23FF89-CD78-408B-802C-68760F7DC04A}"/>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1" name="Oval 50">
              <a:extLst>
                <a:ext uri="{FF2B5EF4-FFF2-40B4-BE49-F238E27FC236}">
                  <a16:creationId xmlns:a16="http://schemas.microsoft.com/office/drawing/2014/main" id="{3F815AD9-4E1C-476C-8DC0-CB42E66B0016}"/>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2" name="Oval 51">
              <a:extLst>
                <a:ext uri="{FF2B5EF4-FFF2-40B4-BE49-F238E27FC236}">
                  <a16:creationId xmlns:a16="http://schemas.microsoft.com/office/drawing/2014/main" id="{2724989B-A9CF-43C2-B292-F36637F1B6C3}"/>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3" name="Oval 52">
              <a:extLst>
                <a:ext uri="{FF2B5EF4-FFF2-40B4-BE49-F238E27FC236}">
                  <a16:creationId xmlns:a16="http://schemas.microsoft.com/office/drawing/2014/main" id="{3C291DFC-9732-4A86-B57B-66B602122470}"/>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4" name="Oval 53">
              <a:extLst>
                <a:ext uri="{FF2B5EF4-FFF2-40B4-BE49-F238E27FC236}">
                  <a16:creationId xmlns:a16="http://schemas.microsoft.com/office/drawing/2014/main" id="{B7B6134F-3C1C-4AD7-89FF-8002D7EF848B}"/>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9" name="Text Placeholder 5">
            <a:extLst>
              <a:ext uri="{FF2B5EF4-FFF2-40B4-BE49-F238E27FC236}">
                <a16:creationId xmlns:a16="http://schemas.microsoft.com/office/drawing/2014/main" id="{58D283A2-8320-7077-5528-41274BA38DA3}"/>
              </a:ext>
            </a:extLst>
          </p:cNvPr>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tx2"/>
                </a:solidFill>
                <a:latin typeface="+mn-lt"/>
                <a:ea typeface="Noto Sans" panose="020B0502040504020204" pitchFamily="34" charset="0"/>
                <a:cs typeface="Noto Sans" panose="020B0502040504020204" pitchFamily="34" charset="0"/>
              </a:defRPr>
            </a:lvl1pPr>
          </a:lstStyle>
          <a:p>
            <a:pPr lvl="0"/>
            <a:r>
              <a:rPr lang="en-US"/>
              <a:t>Name </a:t>
            </a:r>
          </a:p>
        </p:txBody>
      </p:sp>
      <p:pic>
        <p:nvPicPr>
          <p:cNvPr id="10" name="Graphic 9">
            <a:extLst>
              <a:ext uri="{FF2B5EF4-FFF2-40B4-BE49-F238E27FC236}">
                <a16:creationId xmlns:a16="http://schemas.microsoft.com/office/drawing/2014/main" id="{E966841C-E6CC-E07C-6939-BEF862087A2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09638" y="981939"/>
            <a:ext cx="2232875" cy="569010"/>
          </a:xfrm>
          <a:prstGeom prst="rect">
            <a:avLst/>
          </a:prstGeom>
        </p:spPr>
      </p:pic>
      <p:sp>
        <p:nvSpPr>
          <p:cNvPr id="16" name="Title Placeholder 2">
            <a:extLst>
              <a:ext uri="{FF2B5EF4-FFF2-40B4-BE49-F238E27FC236}">
                <a16:creationId xmlns:a16="http://schemas.microsoft.com/office/drawing/2014/main" id="{81A4ED29-1418-0EFB-5B19-C68E2800437B}"/>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a:solidFill>
                  <a:schemeClr val="tx2"/>
                </a:solidFill>
                <a:latin typeface="+mj-lt"/>
              </a:defRPr>
            </a:lvl1pPr>
          </a:lstStyle>
          <a:p>
            <a:r>
              <a:rPr lang="en-US" noProof="0"/>
              <a:t>Title</a:t>
            </a:r>
            <a:endParaRPr lang="en-GB" noProof="0"/>
          </a:p>
        </p:txBody>
      </p:sp>
      <p:sp>
        <p:nvSpPr>
          <p:cNvPr id="17" name="Date Placeholder 3">
            <a:extLst>
              <a:ext uri="{FF2B5EF4-FFF2-40B4-BE49-F238E27FC236}">
                <a16:creationId xmlns:a16="http://schemas.microsoft.com/office/drawing/2014/main" id="{FEB6EDD8-C15F-8311-4FC6-D89430D2C5DA}"/>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tx2"/>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2163241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ver slide">
    <p:bg>
      <p:bgPr>
        <a:solidFill>
          <a:schemeClr val="accent2"/>
        </a:solidFill>
        <a:effectLst/>
      </p:bgPr>
    </p:bg>
    <p:spTree>
      <p:nvGrpSpPr>
        <p:cNvPr id="1" name=""/>
        <p:cNvGrpSpPr/>
        <p:nvPr/>
      </p:nvGrpSpPr>
      <p:grpSpPr>
        <a:xfrm>
          <a:off x="0" y="0"/>
          <a:ext cx="0" cy="0"/>
          <a:chOff x="0" y="0"/>
          <a:chExt cx="0" cy="0"/>
        </a:xfrm>
      </p:grpSpPr>
      <p:sp>
        <p:nvSpPr>
          <p:cNvPr id="284" name="Rectangle 283">
            <a:extLst>
              <a:ext uri="{FF2B5EF4-FFF2-40B4-BE49-F238E27FC236}">
                <a16:creationId xmlns:a16="http://schemas.microsoft.com/office/drawing/2014/main" id="{25E6B879-D47A-DDF8-301C-051A07670CA6}"/>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Graphic 1">
            <a:extLst>
              <a:ext uri="{FF2B5EF4-FFF2-40B4-BE49-F238E27FC236}">
                <a16:creationId xmlns:a16="http://schemas.microsoft.com/office/drawing/2014/main" id="{A4331250-63B8-E6C4-0283-877F8EC4D6F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09638" y="981939"/>
            <a:ext cx="2232873" cy="569010"/>
          </a:xfrm>
          <a:prstGeom prst="rect">
            <a:avLst/>
          </a:prstGeom>
        </p:spPr>
      </p:pic>
      <p:grpSp>
        <p:nvGrpSpPr>
          <p:cNvPr id="283" name="Group 282">
            <a:extLst>
              <a:ext uri="{FF2B5EF4-FFF2-40B4-BE49-F238E27FC236}">
                <a16:creationId xmlns:a16="http://schemas.microsoft.com/office/drawing/2014/main" id="{FC1D10A8-2499-0001-528C-CC4978BF830E}"/>
              </a:ext>
            </a:extLst>
          </p:cNvPr>
          <p:cNvGrpSpPr>
            <a:grpSpLocks noGrp="1" noUngrp="1" noRot="1" noMove="1" noResize="1"/>
          </p:cNvGrpSpPr>
          <p:nvPr userDrawn="1"/>
        </p:nvGrpSpPr>
        <p:grpSpPr>
          <a:xfrm>
            <a:off x="7822433" y="-4868"/>
            <a:ext cx="4366392" cy="6860740"/>
            <a:chOff x="7822433" y="-4868"/>
            <a:chExt cx="4366392" cy="6860740"/>
          </a:xfrm>
        </p:grpSpPr>
        <p:sp>
          <p:nvSpPr>
            <p:cNvPr id="64" name="Freeform: Shape 63">
              <a:extLst>
                <a:ext uri="{FF2B5EF4-FFF2-40B4-BE49-F238E27FC236}">
                  <a16:creationId xmlns:a16="http://schemas.microsoft.com/office/drawing/2014/main" id="{6D16BF04-F43C-E3B9-4090-AB67464EFE39}"/>
                </a:ext>
              </a:extLst>
            </p:cNvPr>
            <p:cNvSpPr>
              <a:spLocks noGrp="1" noRot="1" noMove="1" noResize="1" noEditPoints="1" noAdjustHandles="1" noChangeArrowheads="1" noChangeShapeType="1"/>
            </p:cNvSpPr>
            <p:nvPr/>
          </p:nvSpPr>
          <p:spPr>
            <a:xfrm rot="16200000">
              <a:off x="10941775" y="186633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2"/>
                    <a:pt x="194691" y="121158"/>
                  </a:cubicBezTo>
                  <a:cubicBezTo>
                    <a:pt x="194691" y="161735"/>
                    <a:pt x="161735"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7393D590-1A72-47A7-668C-F3EA20C9C3B8}"/>
                </a:ext>
              </a:extLst>
            </p:cNvPr>
            <p:cNvSpPr>
              <a:spLocks noGrp="1" noRot="1" noMove="1" noResize="1" noEditPoints="1" noAdjustHandles="1" noChangeArrowheads="1" noChangeShapeType="1"/>
            </p:cNvSpPr>
            <p:nvPr/>
          </p:nvSpPr>
          <p:spPr>
            <a:xfrm>
              <a:off x="10941777" y="1242599"/>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B1C49A5E-2D99-0440-AA66-893FC17CB117}"/>
                </a:ext>
              </a:extLst>
            </p:cNvPr>
            <p:cNvSpPr>
              <a:spLocks noGrp="1" noRot="1" noMove="1" noResize="1" noEditPoints="1" noAdjustHandles="1" noChangeArrowheads="1" noChangeShapeType="1"/>
            </p:cNvSpPr>
            <p:nvPr/>
          </p:nvSpPr>
          <p:spPr>
            <a:xfrm>
              <a:off x="10941777" y="618864"/>
              <a:ext cx="623407" cy="623410"/>
            </a:xfrm>
            <a:custGeom>
              <a:avLst/>
              <a:gdLst>
                <a:gd name="connsiteX0" fmla="*/ 242316 w 242315"/>
                <a:gd name="connsiteY0" fmla="*/ 121158 h 242316"/>
                <a:gd name="connsiteX1" fmla="*/ 121158 w 242315"/>
                <a:gd name="connsiteY1" fmla="*/ 242316 h 242316"/>
                <a:gd name="connsiteX2" fmla="*/ 0 w 242315"/>
                <a:gd name="connsiteY2" fmla="*/ 121158 h 242316"/>
                <a:gd name="connsiteX3" fmla="*/ 121158 w 242315"/>
                <a:gd name="connsiteY3" fmla="*/ 0 h 242316"/>
                <a:gd name="connsiteX4" fmla="*/ 242316 w 242315"/>
                <a:gd name="connsiteY4" fmla="*/ 121158 h 24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6">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4033F34A-A7F7-D82C-BF58-48F8B8B5293E}"/>
                </a:ext>
              </a:extLst>
            </p:cNvPr>
            <p:cNvSpPr>
              <a:spLocks noGrp="1" noRot="1" noMove="1" noResize="1" noEditPoints="1" noAdjustHandles="1" noChangeArrowheads="1" noChangeShapeType="1"/>
            </p:cNvSpPr>
            <p:nvPr/>
          </p:nvSpPr>
          <p:spPr>
            <a:xfrm>
              <a:off x="11565415" y="618864"/>
              <a:ext cx="623410" cy="623410"/>
            </a:xfrm>
            <a:custGeom>
              <a:avLst/>
              <a:gdLst>
                <a:gd name="connsiteX0" fmla="*/ 242316 w 242316"/>
                <a:gd name="connsiteY0" fmla="*/ 121158 h 242316"/>
                <a:gd name="connsiteX1" fmla="*/ 121158 w 242316"/>
                <a:gd name="connsiteY1" fmla="*/ 242316 h 242316"/>
                <a:gd name="connsiteX2" fmla="*/ 0 w 242316"/>
                <a:gd name="connsiteY2" fmla="*/ 121158 h 242316"/>
                <a:gd name="connsiteX3" fmla="*/ 121158 w 242316"/>
                <a:gd name="connsiteY3" fmla="*/ 0 h 242316"/>
                <a:gd name="connsiteX4" fmla="*/ 242316 w 242316"/>
                <a:gd name="connsiteY4" fmla="*/ 121158 h 24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6">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4F3BDC4E-BD3C-C898-9535-5737DA2CC6C0}"/>
                </a:ext>
              </a:extLst>
            </p:cNvPr>
            <p:cNvSpPr>
              <a:spLocks noGrp="1" noRot="1" noMove="1" noResize="1" noEditPoints="1" noAdjustHandles="1" noChangeArrowheads="1" noChangeShapeType="1"/>
            </p:cNvSpPr>
            <p:nvPr userDrawn="1"/>
          </p:nvSpPr>
          <p:spPr>
            <a:xfrm rot="16200000">
              <a:off x="11565416" y="1242597"/>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DB4C444E-E048-E69D-D4CE-2B2FF2D2D0B5}"/>
                </a:ext>
              </a:extLst>
            </p:cNvPr>
            <p:cNvSpPr>
              <a:spLocks noGrp="1" noRot="1" noMove="1" noResize="1" noEditPoints="1" noAdjustHandles="1" noChangeArrowheads="1" noChangeShapeType="1"/>
            </p:cNvSpPr>
            <p:nvPr/>
          </p:nvSpPr>
          <p:spPr>
            <a:xfrm rot="5400000">
              <a:off x="10941777" y="3113801"/>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B6093FBF-554E-15EE-735E-31C931D6F8FC}"/>
                </a:ext>
              </a:extLst>
            </p:cNvPr>
            <p:cNvSpPr>
              <a:spLocks noGrp="1" noRot="1" noMove="1" noResize="1" noEditPoints="1" noAdjustHandles="1" noChangeArrowheads="1" noChangeShapeType="1"/>
            </p:cNvSpPr>
            <p:nvPr/>
          </p:nvSpPr>
          <p:spPr>
            <a:xfrm rot="5400000">
              <a:off x="10941775" y="3737532"/>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3527CD51-9234-D3F9-67B1-20CA1DA5396E}"/>
                </a:ext>
              </a:extLst>
            </p:cNvPr>
            <p:cNvSpPr>
              <a:spLocks noGrp="1" noRot="1" noMove="1" noResize="1" noEditPoints="1" noAdjustHandles="1" noChangeArrowheads="1" noChangeShapeType="1"/>
            </p:cNvSpPr>
            <p:nvPr/>
          </p:nvSpPr>
          <p:spPr>
            <a:xfrm rot="5400000">
              <a:off x="11565418" y="4361265"/>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99C2E4E1-AB19-4CDA-21A4-243CECC988F0}"/>
                </a:ext>
              </a:extLst>
            </p:cNvPr>
            <p:cNvSpPr>
              <a:spLocks noGrp="1" noRot="1" noMove="1" noResize="1" noEditPoints="1" noAdjustHandles="1" noChangeArrowheads="1" noChangeShapeType="1"/>
            </p:cNvSpPr>
            <p:nvPr/>
          </p:nvSpPr>
          <p:spPr>
            <a:xfrm rot="5400000">
              <a:off x="11565418" y="4984996"/>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grpSp>
          <p:nvGrpSpPr>
            <p:cNvPr id="156" name="Group 155">
              <a:extLst>
                <a:ext uri="{FF2B5EF4-FFF2-40B4-BE49-F238E27FC236}">
                  <a16:creationId xmlns:a16="http://schemas.microsoft.com/office/drawing/2014/main" id="{F51C27BC-49DD-9E21-D31E-F8E4FB54DC46}"/>
                </a:ext>
              </a:extLst>
            </p:cNvPr>
            <p:cNvGrpSpPr>
              <a:grpSpLocks noGrp="1" noUngrp="1" noRot="1" noMove="1" noResize="1"/>
            </p:cNvGrpSpPr>
            <p:nvPr userDrawn="1"/>
          </p:nvGrpSpPr>
          <p:grpSpPr>
            <a:xfrm>
              <a:off x="11565415" y="3737531"/>
              <a:ext cx="623410" cy="623410"/>
              <a:chOff x="11599763" y="3749863"/>
              <a:chExt cx="623410" cy="623410"/>
            </a:xfrm>
          </p:grpSpPr>
          <p:sp>
            <p:nvSpPr>
              <p:cNvPr id="112" name="Freeform: Shape 111">
                <a:extLst>
                  <a:ext uri="{FF2B5EF4-FFF2-40B4-BE49-F238E27FC236}">
                    <a16:creationId xmlns:a16="http://schemas.microsoft.com/office/drawing/2014/main" id="{C8261AC1-AD95-01B9-DE1F-C043A1FB905B}"/>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D9140A05-62E1-6078-8FA3-F9442968E10C}"/>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35" name="Freeform: Shape 134">
              <a:extLst>
                <a:ext uri="{FF2B5EF4-FFF2-40B4-BE49-F238E27FC236}">
                  <a16:creationId xmlns:a16="http://schemas.microsoft.com/office/drawing/2014/main" id="{7E29DCAF-A175-220E-6C98-B95066A6B145}"/>
                </a:ext>
              </a:extLst>
            </p:cNvPr>
            <p:cNvSpPr>
              <a:spLocks noGrp="1" noRot="1" noMove="1" noResize="1" noEditPoints="1" noAdjustHandles="1" noChangeArrowheads="1" noChangeShapeType="1"/>
            </p:cNvSpPr>
            <p:nvPr userDrawn="1"/>
          </p:nvSpPr>
          <p:spPr>
            <a:xfrm rot="16200000">
              <a:off x="11565416" y="6232463"/>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DB387548-CADC-2E03-8701-A669071A8589}"/>
                </a:ext>
              </a:extLst>
            </p:cNvPr>
            <p:cNvSpPr>
              <a:spLocks noGrp="1" noRot="1" noMove="1" noResize="1" noEditPoints="1" noAdjustHandles="1" noChangeArrowheads="1" noChangeShapeType="1"/>
            </p:cNvSpPr>
            <p:nvPr userDrawn="1"/>
          </p:nvSpPr>
          <p:spPr>
            <a:xfrm rot="16200000">
              <a:off x="11565415" y="1866329"/>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143" name="Group 142">
              <a:extLst>
                <a:ext uri="{FF2B5EF4-FFF2-40B4-BE49-F238E27FC236}">
                  <a16:creationId xmlns:a16="http://schemas.microsoft.com/office/drawing/2014/main" id="{DC2DE052-EB5E-9B7E-847D-9D1070EBB64E}"/>
                </a:ext>
              </a:extLst>
            </p:cNvPr>
            <p:cNvGrpSpPr>
              <a:grpSpLocks noGrp="1" noUngrp="1" noRot="1" noMove="1" noResize="1"/>
            </p:cNvGrpSpPr>
            <p:nvPr userDrawn="1"/>
          </p:nvGrpSpPr>
          <p:grpSpPr>
            <a:xfrm>
              <a:off x="11565414" y="-4868"/>
              <a:ext cx="623411" cy="623408"/>
              <a:chOff x="11618013" y="-9662"/>
              <a:chExt cx="623411" cy="623408"/>
            </a:xfrm>
          </p:grpSpPr>
          <p:sp>
            <p:nvSpPr>
              <p:cNvPr id="74" name="Freeform: Shape 73">
                <a:extLst>
                  <a:ext uri="{FF2B5EF4-FFF2-40B4-BE49-F238E27FC236}">
                    <a16:creationId xmlns:a16="http://schemas.microsoft.com/office/drawing/2014/main" id="{5D642492-BF9F-4179-4313-119997E07AAD}"/>
                  </a:ext>
                </a:extLst>
              </p:cNvPr>
              <p:cNvSpPr>
                <a:spLocks noGrp="1" noRot="1" noMove="1" noResize="1" noEditPoints="1" noAdjustHandles="1" noChangeArrowheads="1" noChangeShapeType="1"/>
              </p:cNvSpPr>
              <p:nvPr/>
            </p:nvSpPr>
            <p:spPr>
              <a:xfrm>
                <a:off x="11618013" y="-9661"/>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1"/>
              </a:solidFill>
              <a:ln w="9525" cap="flat">
                <a:noFill/>
                <a:prstDash val="solid"/>
                <a:miter/>
              </a:ln>
            </p:spPr>
            <p:txBody>
              <a:bodyPr rtlCol="0" anchor="ctr"/>
              <a:lstStyle/>
              <a:p>
                <a:endParaRPr lang="en-GB"/>
              </a:p>
            </p:txBody>
          </p:sp>
          <p:sp>
            <p:nvSpPr>
              <p:cNvPr id="139" name="Freeform: Shape 138">
                <a:extLst>
                  <a:ext uri="{FF2B5EF4-FFF2-40B4-BE49-F238E27FC236}">
                    <a16:creationId xmlns:a16="http://schemas.microsoft.com/office/drawing/2014/main" id="{A15BCF1D-C7F6-1566-AB6E-7B23210A994F}"/>
                  </a:ext>
                </a:extLst>
              </p:cNvPr>
              <p:cNvSpPr>
                <a:spLocks noGrp="1" noRot="1" noMove="1" noResize="1" noEditPoints="1" noAdjustHandles="1" noChangeArrowheads="1" noChangeShapeType="1"/>
              </p:cNvSpPr>
              <p:nvPr userDrawn="1"/>
            </p:nvSpPr>
            <p:spPr>
              <a:xfrm rot="16200000">
                <a:off x="11618015" y="-9663"/>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41" name="Freeform: Shape 140">
              <a:extLst>
                <a:ext uri="{FF2B5EF4-FFF2-40B4-BE49-F238E27FC236}">
                  <a16:creationId xmlns:a16="http://schemas.microsoft.com/office/drawing/2014/main" id="{2FD67E0B-F460-B74D-3780-7A23DB8A041A}"/>
                </a:ext>
              </a:extLst>
            </p:cNvPr>
            <p:cNvSpPr>
              <a:spLocks noGrp="1" noRot="1" noMove="1" noResize="1" noEditPoints="1" noAdjustHandles="1" noChangeArrowheads="1" noChangeShapeType="1"/>
            </p:cNvSpPr>
            <p:nvPr userDrawn="1"/>
          </p:nvSpPr>
          <p:spPr>
            <a:xfrm rot="16200000">
              <a:off x="11565415" y="3113797"/>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42" name="Freeform: Shape 141">
              <a:extLst>
                <a:ext uri="{FF2B5EF4-FFF2-40B4-BE49-F238E27FC236}">
                  <a16:creationId xmlns:a16="http://schemas.microsoft.com/office/drawing/2014/main" id="{12452B04-F3E2-D047-6101-F0E38697935E}"/>
                </a:ext>
              </a:extLst>
            </p:cNvPr>
            <p:cNvSpPr>
              <a:spLocks noGrp="1" noRot="1" noMove="1" noResize="1" noEditPoints="1" noAdjustHandles="1" noChangeArrowheads="1" noChangeShapeType="1"/>
            </p:cNvSpPr>
            <p:nvPr userDrawn="1"/>
          </p:nvSpPr>
          <p:spPr>
            <a:xfrm rot="16200000">
              <a:off x="11565415" y="5610359"/>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146" name="Group 145">
              <a:extLst>
                <a:ext uri="{FF2B5EF4-FFF2-40B4-BE49-F238E27FC236}">
                  <a16:creationId xmlns:a16="http://schemas.microsoft.com/office/drawing/2014/main" id="{EEAB4A09-46BF-BD8B-6B84-7F5A74269316}"/>
                </a:ext>
              </a:extLst>
            </p:cNvPr>
            <p:cNvGrpSpPr>
              <a:grpSpLocks noGrp="1" noUngrp="1" noRot="1" noMove="1" noResize="1"/>
            </p:cNvGrpSpPr>
            <p:nvPr userDrawn="1"/>
          </p:nvGrpSpPr>
          <p:grpSpPr>
            <a:xfrm>
              <a:off x="10941775" y="2490066"/>
              <a:ext cx="623410" cy="623410"/>
              <a:chOff x="10348237" y="1868821"/>
              <a:chExt cx="623410" cy="623410"/>
            </a:xfrm>
          </p:grpSpPr>
          <p:sp>
            <p:nvSpPr>
              <p:cNvPr id="147" name="Freeform: Shape 146">
                <a:extLst>
                  <a:ext uri="{FF2B5EF4-FFF2-40B4-BE49-F238E27FC236}">
                    <a16:creationId xmlns:a16="http://schemas.microsoft.com/office/drawing/2014/main" id="{67D403DA-B9C4-602F-A457-8343B0DD4005}"/>
                  </a:ext>
                </a:extLst>
              </p:cNvPr>
              <p:cNvSpPr>
                <a:spLocks noGrp="1" noRot="1" noMove="1" noResize="1" noEditPoints="1" noAdjustHandles="1" noChangeArrowheads="1" noChangeShapeType="1"/>
              </p:cNvSpPr>
              <p:nvPr/>
            </p:nvSpPr>
            <p:spPr>
              <a:xfrm>
                <a:off x="10348239" y="186882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148" name="Freeform: Shape 147">
                <a:extLst>
                  <a:ext uri="{FF2B5EF4-FFF2-40B4-BE49-F238E27FC236}">
                    <a16:creationId xmlns:a16="http://schemas.microsoft.com/office/drawing/2014/main" id="{0AE765B9-C939-A761-DFFD-F598FE6BCDD9}"/>
                  </a:ext>
                </a:extLst>
              </p:cNvPr>
              <p:cNvSpPr>
                <a:spLocks noGrp="1" noRot="1" noMove="1" noResize="1" noEditPoints="1" noAdjustHandles="1" noChangeArrowheads="1" noChangeShapeType="1"/>
              </p:cNvSpPr>
              <p:nvPr/>
            </p:nvSpPr>
            <p:spPr>
              <a:xfrm rot="16200000">
                <a:off x="10348237" y="186882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5"/>
                      <a:pt x="161735"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157" name="Group 156">
              <a:extLst>
                <a:ext uri="{FF2B5EF4-FFF2-40B4-BE49-F238E27FC236}">
                  <a16:creationId xmlns:a16="http://schemas.microsoft.com/office/drawing/2014/main" id="{82CFFF99-9559-B8AA-5536-995917B941C2}"/>
                </a:ext>
              </a:extLst>
            </p:cNvPr>
            <p:cNvGrpSpPr>
              <a:grpSpLocks noGrp="1" noUngrp="1" noRot="1" noMove="1" noResize="1"/>
            </p:cNvGrpSpPr>
            <p:nvPr userDrawn="1"/>
          </p:nvGrpSpPr>
          <p:grpSpPr>
            <a:xfrm>
              <a:off x="10945658" y="4984993"/>
              <a:ext cx="623410" cy="623410"/>
              <a:chOff x="11599763" y="3749863"/>
              <a:chExt cx="623410" cy="623410"/>
            </a:xfrm>
          </p:grpSpPr>
          <p:sp>
            <p:nvSpPr>
              <p:cNvPr id="158" name="Freeform: Shape 157">
                <a:extLst>
                  <a:ext uri="{FF2B5EF4-FFF2-40B4-BE49-F238E27FC236}">
                    <a16:creationId xmlns:a16="http://schemas.microsoft.com/office/drawing/2014/main" id="{49683BD8-218D-49B6-5865-9116CF1EFF13}"/>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59" name="Freeform: Shape 158">
                <a:extLst>
                  <a:ext uri="{FF2B5EF4-FFF2-40B4-BE49-F238E27FC236}">
                    <a16:creationId xmlns:a16="http://schemas.microsoft.com/office/drawing/2014/main" id="{C4C4C2FB-B8BE-4D8B-5D22-CA26AA04F152}"/>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160" name="Group 159">
              <a:extLst>
                <a:ext uri="{FF2B5EF4-FFF2-40B4-BE49-F238E27FC236}">
                  <a16:creationId xmlns:a16="http://schemas.microsoft.com/office/drawing/2014/main" id="{2E93C19A-328B-522E-89CA-1AB8A98A2FE1}"/>
                </a:ext>
              </a:extLst>
            </p:cNvPr>
            <p:cNvGrpSpPr>
              <a:grpSpLocks noGrp="1" noUngrp="1" noRot="1" noMove="1" noResize="1"/>
            </p:cNvGrpSpPr>
            <p:nvPr userDrawn="1"/>
          </p:nvGrpSpPr>
          <p:grpSpPr>
            <a:xfrm>
              <a:off x="10939953" y="5610359"/>
              <a:ext cx="623410" cy="623410"/>
              <a:chOff x="11599763" y="3749863"/>
              <a:chExt cx="623410" cy="623410"/>
            </a:xfrm>
          </p:grpSpPr>
          <p:sp>
            <p:nvSpPr>
              <p:cNvPr id="161" name="Freeform: Shape 160">
                <a:extLst>
                  <a:ext uri="{FF2B5EF4-FFF2-40B4-BE49-F238E27FC236}">
                    <a16:creationId xmlns:a16="http://schemas.microsoft.com/office/drawing/2014/main" id="{913A81A8-F24A-82BB-E243-85D5E0FFB356}"/>
                  </a:ext>
                </a:extLst>
              </p:cNvPr>
              <p:cNvSpPr>
                <a:spLocks noGrp="1" noRot="1" noMove="1" noResize="1" noEditPoints="1" noAdjustHandles="1" noChangeArrowheads="1" noChangeShapeType="1"/>
              </p:cNvSpPr>
              <p:nvPr/>
            </p:nvSpPr>
            <p:spPr>
              <a:xfrm rot="5400000">
                <a:off x="11599762" y="374986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4"/>
              </a:solidFill>
              <a:ln w="9525" cap="flat">
                <a:noFill/>
                <a:prstDash val="solid"/>
                <a:miter/>
              </a:ln>
            </p:spPr>
            <p:txBody>
              <a:bodyPr rtlCol="0" anchor="ctr"/>
              <a:lstStyle/>
              <a:p>
                <a:endParaRPr lang="en-GB"/>
              </a:p>
            </p:txBody>
          </p:sp>
          <p:sp>
            <p:nvSpPr>
              <p:cNvPr id="162" name="Freeform: Shape 161">
                <a:extLst>
                  <a:ext uri="{FF2B5EF4-FFF2-40B4-BE49-F238E27FC236}">
                    <a16:creationId xmlns:a16="http://schemas.microsoft.com/office/drawing/2014/main" id="{EC93F3EB-C1C2-D009-4CD1-1D2B0B57D8B3}"/>
                  </a:ext>
                </a:extLst>
              </p:cNvPr>
              <p:cNvSpPr>
                <a:spLocks noGrp="1" noRot="1" noMove="1" noResize="1" noEditPoints="1" noAdjustHandles="1" noChangeArrowheads="1" noChangeShapeType="1"/>
              </p:cNvSpPr>
              <p:nvPr userDrawn="1"/>
            </p:nvSpPr>
            <p:spPr>
              <a:xfrm rot="16200000">
                <a:off x="11599764" y="37498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67" name="Freeform: Shape 166">
              <a:extLst>
                <a:ext uri="{FF2B5EF4-FFF2-40B4-BE49-F238E27FC236}">
                  <a16:creationId xmlns:a16="http://schemas.microsoft.com/office/drawing/2014/main" id="{9CEEBFCE-1C69-6A65-9D2E-67A4DABC5B7A}"/>
                </a:ext>
              </a:extLst>
            </p:cNvPr>
            <p:cNvSpPr>
              <a:spLocks noGrp="1" noRot="1" noMove="1" noResize="1" noEditPoints="1" noAdjustHandles="1" noChangeArrowheads="1" noChangeShapeType="1"/>
            </p:cNvSpPr>
            <p:nvPr userDrawn="1"/>
          </p:nvSpPr>
          <p:spPr>
            <a:xfrm>
              <a:off x="10317817" y="249006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grpSp>
          <p:nvGrpSpPr>
            <p:cNvPr id="168" name="Group 167">
              <a:extLst>
                <a:ext uri="{FF2B5EF4-FFF2-40B4-BE49-F238E27FC236}">
                  <a16:creationId xmlns:a16="http://schemas.microsoft.com/office/drawing/2014/main" id="{E073EF9A-BBAC-FB0C-056D-EF49684B466E}"/>
                </a:ext>
              </a:extLst>
            </p:cNvPr>
            <p:cNvGrpSpPr>
              <a:grpSpLocks noGrp="1" noUngrp="1" noRot="1" noMove="1" noResize="1"/>
            </p:cNvGrpSpPr>
            <p:nvPr userDrawn="1"/>
          </p:nvGrpSpPr>
          <p:grpSpPr>
            <a:xfrm>
              <a:off x="10317814" y="1866329"/>
              <a:ext cx="623410" cy="623410"/>
              <a:chOff x="10348237" y="1868821"/>
              <a:chExt cx="623410" cy="623410"/>
            </a:xfrm>
          </p:grpSpPr>
          <p:sp>
            <p:nvSpPr>
              <p:cNvPr id="169" name="Freeform: Shape 168">
                <a:extLst>
                  <a:ext uri="{FF2B5EF4-FFF2-40B4-BE49-F238E27FC236}">
                    <a16:creationId xmlns:a16="http://schemas.microsoft.com/office/drawing/2014/main" id="{A7369F62-F494-BCCE-67BF-3B4A877672E6}"/>
                  </a:ext>
                </a:extLst>
              </p:cNvPr>
              <p:cNvSpPr>
                <a:spLocks noGrp="1" noRot="1" noMove="1" noResize="1" noEditPoints="1" noAdjustHandles="1" noChangeArrowheads="1" noChangeShapeType="1"/>
              </p:cNvSpPr>
              <p:nvPr/>
            </p:nvSpPr>
            <p:spPr>
              <a:xfrm>
                <a:off x="10348239" y="1868823"/>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04B64DD2-B499-6977-EAFD-E7828F8AE1FB}"/>
                  </a:ext>
                </a:extLst>
              </p:cNvPr>
              <p:cNvSpPr>
                <a:spLocks noGrp="1" noRot="1" noMove="1" noResize="1" noEditPoints="1" noAdjustHandles="1" noChangeArrowheads="1" noChangeShapeType="1"/>
              </p:cNvSpPr>
              <p:nvPr/>
            </p:nvSpPr>
            <p:spPr>
              <a:xfrm rot="16200000">
                <a:off x="10348237" y="1868821"/>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5"/>
                      <a:pt x="161735"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171" name="Freeform: Shape 170">
              <a:extLst>
                <a:ext uri="{FF2B5EF4-FFF2-40B4-BE49-F238E27FC236}">
                  <a16:creationId xmlns:a16="http://schemas.microsoft.com/office/drawing/2014/main" id="{F4ACEA43-9E75-894F-8C3B-75A92DCBE174}"/>
                </a:ext>
              </a:extLst>
            </p:cNvPr>
            <p:cNvSpPr>
              <a:spLocks noGrp="1" noRot="1" noMove="1" noResize="1" noEditPoints="1" noAdjustHandles="1" noChangeArrowheads="1" noChangeShapeType="1"/>
            </p:cNvSpPr>
            <p:nvPr userDrawn="1"/>
          </p:nvSpPr>
          <p:spPr>
            <a:xfrm rot="10800000">
              <a:off x="10317817" y="3737529"/>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186" name="Freeform: Shape 185">
              <a:extLst>
                <a:ext uri="{FF2B5EF4-FFF2-40B4-BE49-F238E27FC236}">
                  <a16:creationId xmlns:a16="http://schemas.microsoft.com/office/drawing/2014/main" id="{736824A3-1CBA-74A5-8D5D-1E0B5362F388}"/>
                </a:ext>
              </a:extLst>
            </p:cNvPr>
            <p:cNvSpPr>
              <a:spLocks noGrp="1" noRot="1" noMove="1" noResize="1" noEditPoints="1" noAdjustHandles="1" noChangeArrowheads="1" noChangeShapeType="1"/>
            </p:cNvSpPr>
            <p:nvPr userDrawn="1"/>
          </p:nvSpPr>
          <p:spPr>
            <a:xfrm rot="16200000">
              <a:off x="10317814" y="618864"/>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87" name="Freeform: Shape 186">
              <a:extLst>
                <a:ext uri="{FF2B5EF4-FFF2-40B4-BE49-F238E27FC236}">
                  <a16:creationId xmlns:a16="http://schemas.microsoft.com/office/drawing/2014/main" id="{04644314-1692-3694-3D19-4C3DF2AD0FE5}"/>
                </a:ext>
              </a:extLst>
            </p:cNvPr>
            <p:cNvSpPr>
              <a:spLocks noGrp="1" noRot="1" noMove="1" noResize="1" noEditPoints="1" noAdjustHandles="1" noChangeArrowheads="1" noChangeShapeType="1"/>
            </p:cNvSpPr>
            <p:nvPr userDrawn="1"/>
          </p:nvSpPr>
          <p:spPr>
            <a:xfrm rot="16200000">
              <a:off x="10317815" y="1242597"/>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88" name="Freeform: Shape 187">
              <a:extLst>
                <a:ext uri="{FF2B5EF4-FFF2-40B4-BE49-F238E27FC236}">
                  <a16:creationId xmlns:a16="http://schemas.microsoft.com/office/drawing/2014/main" id="{1AE1F6D6-8661-EBA8-D39E-4F527A5DFE8B}"/>
                </a:ext>
              </a:extLst>
            </p:cNvPr>
            <p:cNvSpPr>
              <a:spLocks noGrp="1" noRot="1" noMove="1" noResize="1" noEditPoints="1" noAdjustHandles="1" noChangeArrowheads="1" noChangeShapeType="1"/>
            </p:cNvSpPr>
            <p:nvPr userDrawn="1"/>
          </p:nvSpPr>
          <p:spPr>
            <a:xfrm>
              <a:off x="10317817" y="436126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192" name="Freeform: Shape 191">
              <a:extLst>
                <a:ext uri="{FF2B5EF4-FFF2-40B4-BE49-F238E27FC236}">
                  <a16:creationId xmlns:a16="http://schemas.microsoft.com/office/drawing/2014/main" id="{3795539C-BD95-E6AE-C469-F8BA26C663B8}"/>
                </a:ext>
              </a:extLst>
            </p:cNvPr>
            <p:cNvSpPr>
              <a:spLocks noGrp="1" noRot="1" noMove="1" noResize="1" noEditPoints="1" noAdjustHandles="1" noChangeArrowheads="1" noChangeShapeType="1"/>
            </p:cNvSpPr>
            <p:nvPr userDrawn="1"/>
          </p:nvSpPr>
          <p:spPr>
            <a:xfrm>
              <a:off x="10317817" y="3113795"/>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06" name="Freeform: Shape 205">
              <a:extLst>
                <a:ext uri="{FF2B5EF4-FFF2-40B4-BE49-F238E27FC236}">
                  <a16:creationId xmlns:a16="http://schemas.microsoft.com/office/drawing/2014/main" id="{C996BBC4-FF7F-B488-1C0B-FA7D5DB36EF6}"/>
                </a:ext>
              </a:extLst>
            </p:cNvPr>
            <p:cNvSpPr>
              <a:spLocks noGrp="1" noRot="1" noMove="1" noResize="1" noEditPoints="1" noAdjustHandles="1" noChangeArrowheads="1" noChangeShapeType="1"/>
            </p:cNvSpPr>
            <p:nvPr userDrawn="1"/>
          </p:nvSpPr>
          <p:spPr>
            <a:xfrm>
              <a:off x="9696783" y="1866330"/>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grpSp>
          <p:nvGrpSpPr>
            <p:cNvPr id="215" name="Group 214">
              <a:extLst>
                <a:ext uri="{FF2B5EF4-FFF2-40B4-BE49-F238E27FC236}">
                  <a16:creationId xmlns:a16="http://schemas.microsoft.com/office/drawing/2014/main" id="{948D70DC-22CA-F5A7-BB42-8D8E7695DACC}"/>
                </a:ext>
              </a:extLst>
            </p:cNvPr>
            <p:cNvGrpSpPr>
              <a:grpSpLocks noGrp="1" noUngrp="1" noRot="1" noMove="1" noResize="1"/>
            </p:cNvGrpSpPr>
            <p:nvPr userDrawn="1"/>
          </p:nvGrpSpPr>
          <p:grpSpPr>
            <a:xfrm>
              <a:off x="9696782" y="1242597"/>
              <a:ext cx="623408" cy="623410"/>
              <a:chOff x="9724828" y="1245412"/>
              <a:chExt cx="623408" cy="623410"/>
            </a:xfrm>
          </p:grpSpPr>
          <p:sp>
            <p:nvSpPr>
              <p:cNvPr id="216" name="Freeform: Shape 215">
                <a:extLst>
                  <a:ext uri="{FF2B5EF4-FFF2-40B4-BE49-F238E27FC236}">
                    <a16:creationId xmlns:a16="http://schemas.microsoft.com/office/drawing/2014/main" id="{A59ABFC5-B1C1-D3F2-93A1-A955275C95DF}"/>
                  </a:ext>
                </a:extLst>
              </p:cNvPr>
              <p:cNvSpPr>
                <a:spLocks noGrp="1" noRot="1" noMove="1" noResize="1" noEditPoints="1" noAdjustHandles="1" noChangeArrowheads="1" noChangeShapeType="1"/>
              </p:cNvSpPr>
              <p:nvPr/>
            </p:nvSpPr>
            <p:spPr>
              <a:xfrm>
                <a:off x="9724829" y="1245414"/>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17" name="Freeform: Shape 216">
                <a:extLst>
                  <a:ext uri="{FF2B5EF4-FFF2-40B4-BE49-F238E27FC236}">
                    <a16:creationId xmlns:a16="http://schemas.microsoft.com/office/drawing/2014/main" id="{BF99F9DB-990F-5459-E27F-152FC9138C20}"/>
                  </a:ext>
                </a:extLst>
              </p:cNvPr>
              <p:cNvSpPr>
                <a:spLocks noGrp="1" noRot="1" noMove="1" noResize="1" noEditPoints="1" noAdjustHandles="1" noChangeArrowheads="1" noChangeShapeType="1"/>
              </p:cNvSpPr>
              <p:nvPr userDrawn="1"/>
            </p:nvSpPr>
            <p:spPr>
              <a:xfrm rot="16200000">
                <a:off x="9724827" y="1245413"/>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20" name="Freeform: Shape 219">
              <a:extLst>
                <a:ext uri="{FF2B5EF4-FFF2-40B4-BE49-F238E27FC236}">
                  <a16:creationId xmlns:a16="http://schemas.microsoft.com/office/drawing/2014/main" id="{DAF605DC-F3E6-DAEA-8996-1FA04E03CCEB}"/>
                </a:ext>
              </a:extLst>
            </p:cNvPr>
            <p:cNvSpPr>
              <a:spLocks noGrp="1" noRot="1" noMove="1" noResize="1" noEditPoints="1" noAdjustHandles="1" noChangeArrowheads="1" noChangeShapeType="1"/>
            </p:cNvSpPr>
            <p:nvPr userDrawn="1"/>
          </p:nvSpPr>
          <p:spPr>
            <a:xfrm rot="16200000">
              <a:off x="9696780" y="618864"/>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21" name="Freeform: Shape 220">
              <a:extLst>
                <a:ext uri="{FF2B5EF4-FFF2-40B4-BE49-F238E27FC236}">
                  <a16:creationId xmlns:a16="http://schemas.microsoft.com/office/drawing/2014/main" id="{49B97B7B-6AE6-3AB6-5A5B-57E0F570A1A9}"/>
                </a:ext>
              </a:extLst>
            </p:cNvPr>
            <p:cNvSpPr>
              <a:spLocks noGrp="1" noRot="1" noMove="1" noResize="1" noEditPoints="1" noAdjustHandles="1" noChangeArrowheads="1" noChangeShapeType="1"/>
            </p:cNvSpPr>
            <p:nvPr userDrawn="1"/>
          </p:nvSpPr>
          <p:spPr>
            <a:xfrm>
              <a:off x="9696780" y="4984993"/>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23" name="Freeform: Shape 222">
              <a:extLst>
                <a:ext uri="{FF2B5EF4-FFF2-40B4-BE49-F238E27FC236}">
                  <a16:creationId xmlns:a16="http://schemas.microsoft.com/office/drawing/2014/main" id="{A7230386-2CFE-FABD-3DBD-68CEBE5E53F3}"/>
                </a:ext>
              </a:extLst>
            </p:cNvPr>
            <p:cNvSpPr>
              <a:spLocks noGrp="1" noRot="1" noMove="1" noResize="1" noEditPoints="1" noAdjustHandles="1" noChangeArrowheads="1" noChangeShapeType="1"/>
            </p:cNvSpPr>
            <p:nvPr userDrawn="1"/>
          </p:nvSpPr>
          <p:spPr>
            <a:xfrm>
              <a:off x="9696780" y="3113793"/>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224" name="Group 223">
              <a:extLst>
                <a:ext uri="{FF2B5EF4-FFF2-40B4-BE49-F238E27FC236}">
                  <a16:creationId xmlns:a16="http://schemas.microsoft.com/office/drawing/2014/main" id="{3336DA4E-E020-000C-500D-D191926C20DC}"/>
                </a:ext>
              </a:extLst>
            </p:cNvPr>
            <p:cNvGrpSpPr>
              <a:grpSpLocks noGrp="1" noUngrp="1" noRot="1" noMove="1" noResize="1"/>
            </p:cNvGrpSpPr>
            <p:nvPr userDrawn="1"/>
          </p:nvGrpSpPr>
          <p:grpSpPr>
            <a:xfrm>
              <a:off x="9696780" y="3737526"/>
              <a:ext cx="623410" cy="623410"/>
              <a:chOff x="9723277" y="3743831"/>
              <a:chExt cx="623410" cy="623410"/>
            </a:xfrm>
          </p:grpSpPr>
          <p:sp>
            <p:nvSpPr>
              <p:cNvPr id="225" name="Freeform: Shape 224">
                <a:extLst>
                  <a:ext uri="{FF2B5EF4-FFF2-40B4-BE49-F238E27FC236}">
                    <a16:creationId xmlns:a16="http://schemas.microsoft.com/office/drawing/2014/main" id="{285891C0-6933-44E1-D2F8-26171E0DF84F}"/>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26" name="Freeform: Shape 225">
                <a:extLst>
                  <a:ext uri="{FF2B5EF4-FFF2-40B4-BE49-F238E27FC236}">
                    <a16:creationId xmlns:a16="http://schemas.microsoft.com/office/drawing/2014/main" id="{56665B33-4A1E-0AFF-FC2B-41278D5330E5}"/>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grpSp>
          <p:nvGrpSpPr>
            <p:cNvPr id="228" name="Group 227">
              <a:extLst>
                <a:ext uri="{FF2B5EF4-FFF2-40B4-BE49-F238E27FC236}">
                  <a16:creationId xmlns:a16="http://schemas.microsoft.com/office/drawing/2014/main" id="{B739B671-014F-D70C-E342-CDA9204C399D}"/>
                </a:ext>
              </a:extLst>
            </p:cNvPr>
            <p:cNvGrpSpPr>
              <a:grpSpLocks noGrp="1" noUngrp="1" noRot="1" noMove="1" noResize="1"/>
            </p:cNvGrpSpPr>
            <p:nvPr userDrawn="1"/>
          </p:nvGrpSpPr>
          <p:grpSpPr>
            <a:xfrm>
              <a:off x="9696780" y="4361259"/>
              <a:ext cx="623410" cy="623410"/>
              <a:chOff x="9723277" y="3743831"/>
              <a:chExt cx="623410" cy="623410"/>
            </a:xfrm>
          </p:grpSpPr>
          <p:sp>
            <p:nvSpPr>
              <p:cNvPr id="229" name="Freeform: Shape 228">
                <a:extLst>
                  <a:ext uri="{FF2B5EF4-FFF2-40B4-BE49-F238E27FC236}">
                    <a16:creationId xmlns:a16="http://schemas.microsoft.com/office/drawing/2014/main" id="{39565B2B-E86B-184F-F70D-128AAE53ED33}"/>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30" name="Freeform: Shape 229">
                <a:extLst>
                  <a:ext uri="{FF2B5EF4-FFF2-40B4-BE49-F238E27FC236}">
                    <a16:creationId xmlns:a16="http://schemas.microsoft.com/office/drawing/2014/main" id="{EB73F37C-E90C-DB18-FDD6-6FBFBC3B4900}"/>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35" name="Freeform: Shape 234">
              <a:extLst>
                <a:ext uri="{FF2B5EF4-FFF2-40B4-BE49-F238E27FC236}">
                  <a16:creationId xmlns:a16="http://schemas.microsoft.com/office/drawing/2014/main" id="{F5CF73F9-178A-2A42-1B55-5921B8C32201}"/>
                </a:ext>
              </a:extLst>
            </p:cNvPr>
            <p:cNvSpPr>
              <a:spLocks noGrp="1" noRot="1" noMove="1" noResize="1" noEditPoints="1" noAdjustHandles="1" noChangeArrowheads="1" noChangeShapeType="1"/>
            </p:cNvSpPr>
            <p:nvPr userDrawn="1"/>
          </p:nvSpPr>
          <p:spPr>
            <a:xfrm>
              <a:off x="9072342" y="2492497"/>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36" name="Freeform: Shape 235">
              <a:extLst>
                <a:ext uri="{FF2B5EF4-FFF2-40B4-BE49-F238E27FC236}">
                  <a16:creationId xmlns:a16="http://schemas.microsoft.com/office/drawing/2014/main" id="{88F987F5-7040-5E08-882B-4D4DC0BCB7F1}"/>
                </a:ext>
              </a:extLst>
            </p:cNvPr>
            <p:cNvSpPr>
              <a:spLocks noGrp="1" noRot="1" noMove="1" noResize="1" noEditPoints="1" noAdjustHandles="1" noChangeArrowheads="1" noChangeShapeType="1"/>
            </p:cNvSpPr>
            <p:nvPr userDrawn="1"/>
          </p:nvSpPr>
          <p:spPr>
            <a:xfrm>
              <a:off x="9072342" y="1869374"/>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37" name="Freeform: Shape 236">
              <a:extLst>
                <a:ext uri="{FF2B5EF4-FFF2-40B4-BE49-F238E27FC236}">
                  <a16:creationId xmlns:a16="http://schemas.microsoft.com/office/drawing/2014/main" id="{03BFA812-AE68-17AA-4AD2-BE8D67D16B2A}"/>
                </a:ext>
              </a:extLst>
            </p:cNvPr>
            <p:cNvSpPr>
              <a:spLocks noGrp="1" noRot="1" noMove="1" noResize="1" noEditPoints="1" noAdjustHandles="1" noChangeArrowheads="1" noChangeShapeType="1"/>
            </p:cNvSpPr>
            <p:nvPr userDrawn="1"/>
          </p:nvSpPr>
          <p:spPr>
            <a:xfrm rot="10800000">
              <a:off x="9072345" y="4361870"/>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45" name="Freeform: Shape 244">
              <a:extLst>
                <a:ext uri="{FF2B5EF4-FFF2-40B4-BE49-F238E27FC236}">
                  <a16:creationId xmlns:a16="http://schemas.microsoft.com/office/drawing/2014/main" id="{0A878586-0934-733D-B54F-A267A1747C04}"/>
                </a:ext>
              </a:extLst>
            </p:cNvPr>
            <p:cNvSpPr>
              <a:spLocks noGrp="1" noRot="1" noMove="1" noResize="1" noEditPoints="1" noAdjustHandles="1" noChangeArrowheads="1" noChangeShapeType="1"/>
            </p:cNvSpPr>
            <p:nvPr userDrawn="1"/>
          </p:nvSpPr>
          <p:spPr>
            <a:xfrm rot="16200000">
              <a:off x="9072342" y="623122"/>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46" name="Freeform: Shape 245">
              <a:extLst>
                <a:ext uri="{FF2B5EF4-FFF2-40B4-BE49-F238E27FC236}">
                  <a16:creationId xmlns:a16="http://schemas.microsoft.com/office/drawing/2014/main" id="{7EAF652E-6104-E21D-9C0C-54CC46415BC3}"/>
                </a:ext>
              </a:extLst>
            </p:cNvPr>
            <p:cNvSpPr>
              <a:spLocks noGrp="1" noRot="1" noMove="1" noResize="1" noEditPoints="1" noAdjustHandles="1" noChangeArrowheads="1" noChangeShapeType="1"/>
            </p:cNvSpPr>
            <p:nvPr userDrawn="1"/>
          </p:nvSpPr>
          <p:spPr>
            <a:xfrm rot="16200000">
              <a:off x="9072343" y="-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47" name="Freeform: Shape 246">
              <a:extLst>
                <a:ext uri="{FF2B5EF4-FFF2-40B4-BE49-F238E27FC236}">
                  <a16:creationId xmlns:a16="http://schemas.microsoft.com/office/drawing/2014/main" id="{4E5617CB-DDD0-E3C6-C6FC-5A322A38A32A}"/>
                </a:ext>
              </a:extLst>
            </p:cNvPr>
            <p:cNvSpPr>
              <a:spLocks noGrp="1" noRot="1" noMove="1" noResize="1" noEditPoints="1" noAdjustHandles="1" noChangeArrowheads="1" noChangeShapeType="1"/>
            </p:cNvSpPr>
            <p:nvPr userDrawn="1"/>
          </p:nvSpPr>
          <p:spPr>
            <a:xfrm>
              <a:off x="9072342" y="3738746"/>
              <a:ext cx="623410" cy="623408"/>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nvGrpSpPr>
            <p:cNvPr id="249" name="Group 248">
              <a:extLst>
                <a:ext uri="{FF2B5EF4-FFF2-40B4-BE49-F238E27FC236}">
                  <a16:creationId xmlns:a16="http://schemas.microsoft.com/office/drawing/2014/main" id="{04C244DB-7939-117E-125F-B04F3BABD155}"/>
                </a:ext>
              </a:extLst>
            </p:cNvPr>
            <p:cNvGrpSpPr>
              <a:grpSpLocks noGrp="1" noUngrp="1" noRot="1" noMove="1" noResize="1"/>
            </p:cNvGrpSpPr>
            <p:nvPr userDrawn="1"/>
          </p:nvGrpSpPr>
          <p:grpSpPr>
            <a:xfrm>
              <a:off x="9072342" y="4984992"/>
              <a:ext cx="623410" cy="623410"/>
              <a:chOff x="9723277" y="3743831"/>
              <a:chExt cx="623410" cy="623410"/>
            </a:xfrm>
          </p:grpSpPr>
          <p:sp>
            <p:nvSpPr>
              <p:cNvPr id="250" name="Freeform: Shape 249">
                <a:extLst>
                  <a:ext uri="{FF2B5EF4-FFF2-40B4-BE49-F238E27FC236}">
                    <a16:creationId xmlns:a16="http://schemas.microsoft.com/office/drawing/2014/main" id="{C38AF6F2-0DD4-4269-9772-A2CB1E713ACA}"/>
                  </a:ext>
                </a:extLst>
              </p:cNvPr>
              <p:cNvSpPr>
                <a:spLocks noGrp="1" noRot="1" noMove="1" noResize="1" noEditPoints="1" noAdjustHandles="1" noChangeArrowheads="1" noChangeShapeType="1"/>
              </p:cNvSpPr>
              <p:nvPr/>
            </p:nvSpPr>
            <p:spPr>
              <a:xfrm rot="10800000">
                <a:off x="9723277" y="3743833"/>
                <a:ext cx="623410" cy="623407"/>
              </a:xfrm>
              <a:custGeom>
                <a:avLst/>
                <a:gdLst>
                  <a:gd name="connsiteX0" fmla="*/ 242316 w 242316"/>
                  <a:gd name="connsiteY0" fmla="*/ 121158 h 242315"/>
                  <a:gd name="connsiteX1" fmla="*/ 121158 w 242316"/>
                  <a:gd name="connsiteY1" fmla="*/ 242316 h 242315"/>
                  <a:gd name="connsiteX2" fmla="*/ 0 w 242316"/>
                  <a:gd name="connsiteY2" fmla="*/ 121158 h 242315"/>
                  <a:gd name="connsiteX3" fmla="*/ 121158 w 242316"/>
                  <a:gd name="connsiteY3" fmla="*/ 0 h 242315"/>
                  <a:gd name="connsiteX4" fmla="*/ 242316 w 242316"/>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6"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51" name="Freeform: Shape 250">
                <a:extLst>
                  <a:ext uri="{FF2B5EF4-FFF2-40B4-BE49-F238E27FC236}">
                    <a16:creationId xmlns:a16="http://schemas.microsoft.com/office/drawing/2014/main" id="{9D6AA05F-925E-E070-3276-A07702D7EA70}"/>
                  </a:ext>
                </a:extLst>
              </p:cNvPr>
              <p:cNvSpPr>
                <a:spLocks noGrp="1" noRot="1" noMove="1" noResize="1" noEditPoints="1" noAdjustHandles="1" noChangeArrowheads="1" noChangeShapeType="1"/>
              </p:cNvSpPr>
              <p:nvPr userDrawn="1"/>
            </p:nvSpPr>
            <p:spPr>
              <a:xfrm>
                <a:off x="9723277" y="3743831"/>
                <a:ext cx="623410" cy="623410"/>
              </a:xfrm>
              <a:custGeom>
                <a:avLst/>
                <a:gdLst>
                  <a:gd name="connsiteX0" fmla="*/ 121158 w 242316"/>
                  <a:gd name="connsiteY0" fmla="*/ 47625 h 242316"/>
                  <a:gd name="connsiteX1" fmla="*/ 194691 w 242316"/>
                  <a:gd name="connsiteY1" fmla="*/ 121158 h 242316"/>
                  <a:gd name="connsiteX2" fmla="*/ 173164 w 242316"/>
                  <a:gd name="connsiteY2" fmla="*/ 173164 h 242316"/>
                  <a:gd name="connsiteX3" fmla="*/ 121158 w 242316"/>
                  <a:gd name="connsiteY3" fmla="*/ 194691 h 242316"/>
                  <a:gd name="connsiteX4" fmla="*/ 47625 w 242316"/>
                  <a:gd name="connsiteY4" fmla="*/ 121158 h 242316"/>
                  <a:gd name="connsiteX5" fmla="*/ 121158 w 242316"/>
                  <a:gd name="connsiteY5" fmla="*/ 47625 h 242316"/>
                  <a:gd name="connsiteX6" fmla="*/ 121158 w 242316"/>
                  <a:gd name="connsiteY6" fmla="*/ 0 h 242316"/>
                  <a:gd name="connsiteX7" fmla="*/ 0 w 242316"/>
                  <a:gd name="connsiteY7" fmla="*/ 121158 h 242316"/>
                  <a:gd name="connsiteX8" fmla="*/ 121158 w 242316"/>
                  <a:gd name="connsiteY8" fmla="*/ 242316 h 242316"/>
                  <a:gd name="connsiteX9" fmla="*/ 242316 w 242316"/>
                  <a:gd name="connsiteY9" fmla="*/ 121158 h 242316"/>
                  <a:gd name="connsiteX10" fmla="*/ 121158 w 242316"/>
                  <a:gd name="connsiteY10" fmla="*/ 0 h 242316"/>
                  <a:gd name="connsiteX11" fmla="*/ 121158 w 242316"/>
                  <a:gd name="connsiteY11"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316" h="242316">
                    <a:moveTo>
                      <a:pt x="121158" y="47625"/>
                    </a:moveTo>
                    <a:cubicBezTo>
                      <a:pt x="161734" y="47625"/>
                      <a:pt x="194691" y="80582"/>
                      <a:pt x="194691" y="121158"/>
                    </a:cubicBezTo>
                    <a:cubicBezTo>
                      <a:pt x="194691" y="140780"/>
                      <a:pt x="187071" y="159258"/>
                      <a:pt x="173164" y="173164"/>
                    </a:cubicBezTo>
                    <a:cubicBezTo>
                      <a:pt x="159258" y="187071"/>
                      <a:pt x="140779" y="194691"/>
                      <a:pt x="121158" y="194691"/>
                    </a:cubicBezTo>
                    <a:cubicBezTo>
                      <a:pt x="80581" y="194691"/>
                      <a:pt x="47625" y="161734"/>
                      <a:pt x="47625" y="121158"/>
                    </a:cubicBezTo>
                    <a:cubicBezTo>
                      <a:pt x="47625" y="80582"/>
                      <a:pt x="80581"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197"/>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62" name="Freeform: Shape 261">
              <a:extLst>
                <a:ext uri="{FF2B5EF4-FFF2-40B4-BE49-F238E27FC236}">
                  <a16:creationId xmlns:a16="http://schemas.microsoft.com/office/drawing/2014/main" id="{C06E862B-DE65-904E-9A90-9B1569995874}"/>
                </a:ext>
              </a:extLst>
            </p:cNvPr>
            <p:cNvSpPr>
              <a:spLocks noGrp="1" noRot="1" noMove="1" noResize="1" noEditPoints="1" noAdjustHandles="1" noChangeArrowheads="1" noChangeShapeType="1"/>
            </p:cNvSpPr>
            <p:nvPr userDrawn="1"/>
          </p:nvSpPr>
          <p:spPr>
            <a:xfrm rot="10800000">
              <a:off x="7822436" y="3735718"/>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63" name="Freeform: Shape 262">
              <a:extLst>
                <a:ext uri="{FF2B5EF4-FFF2-40B4-BE49-F238E27FC236}">
                  <a16:creationId xmlns:a16="http://schemas.microsoft.com/office/drawing/2014/main" id="{4EB8B9D8-E934-E6AF-C8A5-C7DD701DF6A5}"/>
                </a:ext>
              </a:extLst>
            </p:cNvPr>
            <p:cNvSpPr>
              <a:spLocks noGrp="1" noRot="1" noMove="1" noResize="1" noEditPoints="1" noAdjustHandles="1" noChangeArrowheads="1" noChangeShapeType="1"/>
            </p:cNvSpPr>
            <p:nvPr userDrawn="1"/>
          </p:nvSpPr>
          <p:spPr>
            <a:xfrm rot="16200000">
              <a:off x="7822433" y="1245469"/>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4" y="47625"/>
                    <a:pt x="194691" y="80582"/>
                    <a:pt x="194691" y="121158"/>
                  </a:cubicBezTo>
                  <a:cubicBezTo>
                    <a:pt x="194691" y="161735"/>
                    <a:pt x="161734" y="194691"/>
                    <a:pt x="121158" y="194691"/>
                  </a:cubicBezTo>
                  <a:cubicBezTo>
                    <a:pt x="80582" y="194691"/>
                    <a:pt x="47625" y="161735"/>
                    <a:pt x="47625" y="121158"/>
                  </a:cubicBezTo>
                  <a:cubicBezTo>
                    <a:pt x="47625" y="80582"/>
                    <a:pt x="80582" y="47625"/>
                    <a:pt x="121158" y="47625"/>
                  </a:cubicBezTo>
                  <a:moveTo>
                    <a:pt x="121158" y="0"/>
                  </a:moveTo>
                  <a:cubicBezTo>
                    <a:pt x="54197" y="0"/>
                    <a:pt x="0" y="54293"/>
                    <a:pt x="0" y="121158"/>
                  </a:cubicBezTo>
                  <a:cubicBezTo>
                    <a:pt x="0" y="188024"/>
                    <a:pt x="54292" y="242316"/>
                    <a:pt x="121158" y="242316"/>
                  </a:cubicBezTo>
                  <a:cubicBezTo>
                    <a:pt x="188024" y="242316"/>
                    <a:pt x="242316" y="188024"/>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70" name="Freeform: Shape 269">
              <a:extLst>
                <a:ext uri="{FF2B5EF4-FFF2-40B4-BE49-F238E27FC236}">
                  <a16:creationId xmlns:a16="http://schemas.microsoft.com/office/drawing/2014/main" id="{3969699F-B75D-CD08-76A3-6D161BFCF39B}"/>
                </a:ext>
              </a:extLst>
            </p:cNvPr>
            <p:cNvSpPr>
              <a:spLocks noGrp="1" noRot="1" noMove="1" noResize="1" noEditPoints="1" noAdjustHandles="1" noChangeArrowheads="1" noChangeShapeType="1"/>
            </p:cNvSpPr>
            <p:nvPr userDrawn="1"/>
          </p:nvSpPr>
          <p:spPr>
            <a:xfrm rot="16200000">
              <a:off x="7822436" y="3110172"/>
              <a:ext cx="623407" cy="623410"/>
            </a:xfrm>
            <a:custGeom>
              <a:avLst/>
              <a:gdLst>
                <a:gd name="connsiteX0" fmla="*/ 121158 w 242315"/>
                <a:gd name="connsiteY0" fmla="*/ 47625 h 242316"/>
                <a:gd name="connsiteX1" fmla="*/ 194691 w 242315"/>
                <a:gd name="connsiteY1" fmla="*/ 121158 h 242316"/>
                <a:gd name="connsiteX2" fmla="*/ 121158 w 242315"/>
                <a:gd name="connsiteY2" fmla="*/ 194691 h 242316"/>
                <a:gd name="connsiteX3" fmla="*/ 47625 w 242315"/>
                <a:gd name="connsiteY3" fmla="*/ 121158 h 242316"/>
                <a:gd name="connsiteX4" fmla="*/ 121158 w 242315"/>
                <a:gd name="connsiteY4" fmla="*/ 47625 h 242316"/>
                <a:gd name="connsiteX5" fmla="*/ 121158 w 242315"/>
                <a:gd name="connsiteY5" fmla="*/ 0 h 242316"/>
                <a:gd name="connsiteX6" fmla="*/ 0 w 242315"/>
                <a:gd name="connsiteY6" fmla="*/ 121158 h 242316"/>
                <a:gd name="connsiteX7" fmla="*/ 121158 w 242315"/>
                <a:gd name="connsiteY7" fmla="*/ 242316 h 242316"/>
                <a:gd name="connsiteX8" fmla="*/ 242316 w 242315"/>
                <a:gd name="connsiteY8" fmla="*/ 121158 h 242316"/>
                <a:gd name="connsiteX9" fmla="*/ 121158 w 242315"/>
                <a:gd name="connsiteY9" fmla="*/ 0 h 242316"/>
                <a:gd name="connsiteX10" fmla="*/ 121158 w 242315"/>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5" h="242316">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2"/>
                    <a:pt x="0" y="121158"/>
                  </a:cubicBezTo>
                  <a:cubicBezTo>
                    <a:pt x="0" y="188023"/>
                    <a:pt x="54292" y="242316"/>
                    <a:pt x="121158" y="242316"/>
                  </a:cubicBezTo>
                  <a:cubicBezTo>
                    <a:pt x="188024" y="242316"/>
                    <a:pt x="242316" y="188023"/>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76" name="Freeform: Shape 275">
              <a:extLst>
                <a:ext uri="{FF2B5EF4-FFF2-40B4-BE49-F238E27FC236}">
                  <a16:creationId xmlns:a16="http://schemas.microsoft.com/office/drawing/2014/main" id="{E58A0848-75AC-F167-976F-22F91B8079B7}"/>
                </a:ext>
              </a:extLst>
            </p:cNvPr>
            <p:cNvSpPr>
              <a:spLocks noGrp="1" noRot="1" noMove="1" noResize="1" noEditPoints="1" noAdjustHandles="1" noChangeArrowheads="1" noChangeShapeType="1"/>
            </p:cNvSpPr>
            <p:nvPr userDrawn="1"/>
          </p:nvSpPr>
          <p:spPr>
            <a:xfrm>
              <a:off x="8450877" y="2489904"/>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5"/>
            </a:solidFill>
            <a:ln w="9525" cap="flat">
              <a:noFill/>
              <a:prstDash val="solid"/>
              <a:miter/>
            </a:ln>
          </p:spPr>
          <p:txBody>
            <a:bodyPr rtlCol="0" anchor="ctr"/>
            <a:lstStyle/>
            <a:p>
              <a:endParaRPr lang="en-GB"/>
            </a:p>
          </p:txBody>
        </p:sp>
        <p:sp>
          <p:nvSpPr>
            <p:cNvPr id="277" name="Freeform: Shape 276">
              <a:extLst>
                <a:ext uri="{FF2B5EF4-FFF2-40B4-BE49-F238E27FC236}">
                  <a16:creationId xmlns:a16="http://schemas.microsoft.com/office/drawing/2014/main" id="{A5075AD9-B5C6-98C0-DD3F-2C34CF22DA10}"/>
                </a:ext>
              </a:extLst>
            </p:cNvPr>
            <p:cNvSpPr>
              <a:spLocks noGrp="1" noRot="1" noMove="1" noResize="1" noEditPoints="1" noAdjustHandles="1" noChangeArrowheads="1" noChangeShapeType="1"/>
            </p:cNvSpPr>
            <p:nvPr userDrawn="1"/>
          </p:nvSpPr>
          <p:spPr>
            <a:xfrm rot="10800000">
              <a:off x="8450877" y="4361262"/>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78" name="Freeform: Shape 277">
              <a:extLst>
                <a:ext uri="{FF2B5EF4-FFF2-40B4-BE49-F238E27FC236}">
                  <a16:creationId xmlns:a16="http://schemas.microsoft.com/office/drawing/2014/main" id="{D8656F18-41A7-6B64-85E0-D7A2F6CD4DA6}"/>
                </a:ext>
              </a:extLst>
            </p:cNvPr>
            <p:cNvSpPr>
              <a:spLocks noGrp="1" noRot="1" noMove="1" noResize="1" noEditPoints="1" noAdjustHandles="1" noChangeArrowheads="1" noChangeShapeType="1"/>
            </p:cNvSpPr>
            <p:nvPr userDrawn="1"/>
          </p:nvSpPr>
          <p:spPr>
            <a:xfrm rot="10800000">
              <a:off x="8450877" y="3737477"/>
              <a:ext cx="623407" cy="623407"/>
            </a:xfrm>
            <a:custGeom>
              <a:avLst/>
              <a:gdLst>
                <a:gd name="connsiteX0" fmla="*/ 242316 w 242315"/>
                <a:gd name="connsiteY0" fmla="*/ 121158 h 242315"/>
                <a:gd name="connsiteX1" fmla="*/ 121158 w 242315"/>
                <a:gd name="connsiteY1" fmla="*/ 242316 h 242315"/>
                <a:gd name="connsiteX2" fmla="*/ 0 w 242315"/>
                <a:gd name="connsiteY2" fmla="*/ 121158 h 242315"/>
                <a:gd name="connsiteX3" fmla="*/ 121158 w 242315"/>
                <a:gd name="connsiteY3" fmla="*/ 0 h 242315"/>
                <a:gd name="connsiteX4" fmla="*/ 242316 w 242315"/>
                <a:gd name="connsiteY4" fmla="*/ 121158 h 242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315" h="242315">
                  <a:moveTo>
                    <a:pt x="242316" y="121158"/>
                  </a:moveTo>
                  <a:cubicBezTo>
                    <a:pt x="242316" y="188072"/>
                    <a:pt x="188072" y="242316"/>
                    <a:pt x="121158" y="242316"/>
                  </a:cubicBezTo>
                  <a:cubicBezTo>
                    <a:pt x="54244" y="242316"/>
                    <a:pt x="0" y="188072"/>
                    <a:pt x="0" y="121158"/>
                  </a:cubicBezTo>
                  <a:cubicBezTo>
                    <a:pt x="0" y="54244"/>
                    <a:pt x="54244" y="0"/>
                    <a:pt x="121158" y="0"/>
                  </a:cubicBezTo>
                  <a:cubicBezTo>
                    <a:pt x="188072" y="0"/>
                    <a:pt x="242316" y="54244"/>
                    <a:pt x="242316" y="121158"/>
                  </a:cubicBezTo>
                  <a:close/>
                </a:path>
              </a:pathLst>
            </a:custGeom>
            <a:solidFill>
              <a:schemeClr val="accent3"/>
            </a:solidFill>
            <a:ln w="9525" cap="flat">
              <a:noFill/>
              <a:prstDash val="solid"/>
              <a:miter/>
            </a:ln>
          </p:spPr>
          <p:txBody>
            <a:bodyPr rtlCol="0" anchor="ctr"/>
            <a:lstStyle/>
            <a:p>
              <a:endParaRPr lang="en-GB"/>
            </a:p>
          </p:txBody>
        </p:sp>
        <p:sp>
          <p:nvSpPr>
            <p:cNvPr id="279" name="Freeform: Shape 278">
              <a:extLst>
                <a:ext uri="{FF2B5EF4-FFF2-40B4-BE49-F238E27FC236}">
                  <a16:creationId xmlns:a16="http://schemas.microsoft.com/office/drawing/2014/main" id="{AD2F9030-CACE-6E6B-6D85-65B67B86E0ED}"/>
                </a:ext>
              </a:extLst>
            </p:cNvPr>
            <p:cNvSpPr>
              <a:spLocks noGrp="1" noRot="1" noMove="1" noResize="1" noEditPoints="1" noAdjustHandles="1" noChangeArrowheads="1" noChangeShapeType="1"/>
            </p:cNvSpPr>
            <p:nvPr userDrawn="1"/>
          </p:nvSpPr>
          <p:spPr>
            <a:xfrm rot="16200000">
              <a:off x="8450875" y="1242329"/>
              <a:ext cx="623410" cy="623407"/>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2" y="194691"/>
                    <a:pt x="47625" y="161735"/>
                    <a:pt x="47625" y="121158"/>
                  </a:cubicBezTo>
                  <a:cubicBezTo>
                    <a:pt x="47625" y="80581"/>
                    <a:pt x="80582" y="47625"/>
                    <a:pt x="121158" y="47625"/>
                  </a:cubicBezTo>
                  <a:moveTo>
                    <a:pt x="121158" y="0"/>
                  </a:moveTo>
                  <a:cubicBezTo>
                    <a:pt x="54197" y="0"/>
                    <a:pt x="0" y="54293"/>
                    <a:pt x="0" y="121158"/>
                  </a:cubicBezTo>
                  <a:cubicBezTo>
                    <a:pt x="0" y="188119"/>
                    <a:pt x="54292" y="242316"/>
                    <a:pt x="121158" y="242316"/>
                  </a:cubicBezTo>
                  <a:cubicBezTo>
                    <a:pt x="188024" y="242316"/>
                    <a:pt x="242316" y="188023"/>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80" name="Freeform: Shape 279">
              <a:extLst>
                <a:ext uri="{FF2B5EF4-FFF2-40B4-BE49-F238E27FC236}">
                  <a16:creationId xmlns:a16="http://schemas.microsoft.com/office/drawing/2014/main" id="{F5A54E97-363C-2D47-DCDD-717FB2808633}"/>
                </a:ext>
              </a:extLst>
            </p:cNvPr>
            <p:cNvSpPr>
              <a:spLocks noGrp="1" noRot="1" noMove="1" noResize="1" noEditPoints="1" noAdjustHandles="1" noChangeArrowheads="1" noChangeShapeType="1"/>
            </p:cNvSpPr>
            <p:nvPr userDrawn="1"/>
          </p:nvSpPr>
          <p:spPr>
            <a:xfrm rot="16200000">
              <a:off x="8450875" y="618541"/>
              <a:ext cx="623410" cy="623407"/>
            </a:xfrm>
            <a:custGeom>
              <a:avLst/>
              <a:gdLst>
                <a:gd name="connsiteX0" fmla="*/ 121158 w 242316"/>
                <a:gd name="connsiteY0" fmla="*/ 47625 h 242315"/>
                <a:gd name="connsiteX1" fmla="*/ 194691 w 242316"/>
                <a:gd name="connsiteY1" fmla="*/ 121158 h 242315"/>
                <a:gd name="connsiteX2" fmla="*/ 121158 w 242316"/>
                <a:gd name="connsiteY2" fmla="*/ 194691 h 242315"/>
                <a:gd name="connsiteX3" fmla="*/ 47625 w 242316"/>
                <a:gd name="connsiteY3" fmla="*/ 121158 h 242315"/>
                <a:gd name="connsiteX4" fmla="*/ 121158 w 242316"/>
                <a:gd name="connsiteY4" fmla="*/ 47625 h 242315"/>
                <a:gd name="connsiteX5" fmla="*/ 121158 w 242316"/>
                <a:gd name="connsiteY5" fmla="*/ 0 h 242315"/>
                <a:gd name="connsiteX6" fmla="*/ 0 w 242316"/>
                <a:gd name="connsiteY6" fmla="*/ 121158 h 242315"/>
                <a:gd name="connsiteX7" fmla="*/ 121158 w 242316"/>
                <a:gd name="connsiteY7" fmla="*/ 242316 h 242315"/>
                <a:gd name="connsiteX8" fmla="*/ 242316 w 242316"/>
                <a:gd name="connsiteY8" fmla="*/ 121158 h 242315"/>
                <a:gd name="connsiteX9" fmla="*/ 121158 w 242316"/>
                <a:gd name="connsiteY9" fmla="*/ 0 h 242315"/>
                <a:gd name="connsiteX10" fmla="*/ 121158 w 242316"/>
                <a:gd name="connsiteY10" fmla="*/ 0 h 2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5">
                  <a:moveTo>
                    <a:pt x="121158" y="47625"/>
                  </a:moveTo>
                  <a:cubicBezTo>
                    <a:pt x="161734" y="47625"/>
                    <a:pt x="194691" y="80581"/>
                    <a:pt x="194691" y="121158"/>
                  </a:cubicBezTo>
                  <a:cubicBezTo>
                    <a:pt x="194691" y="161735"/>
                    <a:pt x="161734" y="194691"/>
                    <a:pt x="121158" y="194691"/>
                  </a:cubicBezTo>
                  <a:cubicBezTo>
                    <a:pt x="80581" y="194691"/>
                    <a:pt x="47625" y="161735"/>
                    <a:pt x="47625" y="121158"/>
                  </a:cubicBezTo>
                  <a:cubicBezTo>
                    <a:pt x="47625" y="80581"/>
                    <a:pt x="80581" y="47625"/>
                    <a:pt x="121158" y="47625"/>
                  </a:cubicBezTo>
                  <a:moveTo>
                    <a:pt x="121158" y="0"/>
                  </a:moveTo>
                  <a:cubicBezTo>
                    <a:pt x="54197" y="0"/>
                    <a:pt x="0" y="54293"/>
                    <a:pt x="0" y="121158"/>
                  </a:cubicBezTo>
                  <a:cubicBezTo>
                    <a:pt x="0" y="188023"/>
                    <a:pt x="54292" y="242316"/>
                    <a:pt x="121158" y="242316"/>
                  </a:cubicBezTo>
                  <a:cubicBezTo>
                    <a:pt x="188024" y="242316"/>
                    <a:pt x="242316" y="188023"/>
                    <a:pt x="242316" y="121158"/>
                  </a:cubicBezTo>
                  <a:cubicBezTo>
                    <a:pt x="242316" y="54293"/>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sp>
          <p:nvSpPr>
            <p:cNvPr id="281" name="Freeform: Shape 280">
              <a:extLst>
                <a:ext uri="{FF2B5EF4-FFF2-40B4-BE49-F238E27FC236}">
                  <a16:creationId xmlns:a16="http://schemas.microsoft.com/office/drawing/2014/main" id="{7632ED87-7443-721D-6433-6F4EBE1A754E}"/>
                </a:ext>
              </a:extLst>
            </p:cNvPr>
            <p:cNvSpPr>
              <a:spLocks noGrp="1" noRot="1" noMove="1" noResize="1" noEditPoints="1" noAdjustHandles="1" noChangeArrowheads="1" noChangeShapeType="1"/>
            </p:cNvSpPr>
            <p:nvPr userDrawn="1"/>
          </p:nvSpPr>
          <p:spPr>
            <a:xfrm rot="16200000">
              <a:off x="8450874" y="1866116"/>
              <a:ext cx="623410" cy="623410"/>
            </a:xfrm>
            <a:custGeom>
              <a:avLst/>
              <a:gdLst>
                <a:gd name="connsiteX0" fmla="*/ 121158 w 242316"/>
                <a:gd name="connsiteY0" fmla="*/ 47625 h 242316"/>
                <a:gd name="connsiteX1" fmla="*/ 194691 w 242316"/>
                <a:gd name="connsiteY1" fmla="*/ 121158 h 242316"/>
                <a:gd name="connsiteX2" fmla="*/ 121158 w 242316"/>
                <a:gd name="connsiteY2" fmla="*/ 194691 h 242316"/>
                <a:gd name="connsiteX3" fmla="*/ 47625 w 242316"/>
                <a:gd name="connsiteY3" fmla="*/ 121158 h 242316"/>
                <a:gd name="connsiteX4" fmla="*/ 121158 w 242316"/>
                <a:gd name="connsiteY4" fmla="*/ 47625 h 242316"/>
                <a:gd name="connsiteX5" fmla="*/ 121158 w 242316"/>
                <a:gd name="connsiteY5" fmla="*/ 0 h 242316"/>
                <a:gd name="connsiteX6" fmla="*/ 0 w 242316"/>
                <a:gd name="connsiteY6" fmla="*/ 121158 h 242316"/>
                <a:gd name="connsiteX7" fmla="*/ 121158 w 242316"/>
                <a:gd name="connsiteY7" fmla="*/ 242316 h 242316"/>
                <a:gd name="connsiteX8" fmla="*/ 242316 w 242316"/>
                <a:gd name="connsiteY8" fmla="*/ 121158 h 242316"/>
                <a:gd name="connsiteX9" fmla="*/ 121158 w 242316"/>
                <a:gd name="connsiteY9" fmla="*/ 0 h 242316"/>
                <a:gd name="connsiteX10" fmla="*/ 121158 w 242316"/>
                <a:gd name="connsiteY10" fmla="*/ 0 h 24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316" h="242316">
                  <a:moveTo>
                    <a:pt x="121158" y="47625"/>
                  </a:moveTo>
                  <a:cubicBezTo>
                    <a:pt x="161735" y="47625"/>
                    <a:pt x="194691" y="80581"/>
                    <a:pt x="194691" y="121158"/>
                  </a:cubicBezTo>
                  <a:cubicBezTo>
                    <a:pt x="194691" y="161734"/>
                    <a:pt x="161735" y="194691"/>
                    <a:pt x="121158" y="194691"/>
                  </a:cubicBezTo>
                  <a:cubicBezTo>
                    <a:pt x="80582" y="194691"/>
                    <a:pt x="47625" y="161734"/>
                    <a:pt x="47625" y="121158"/>
                  </a:cubicBezTo>
                  <a:cubicBezTo>
                    <a:pt x="47625" y="80581"/>
                    <a:pt x="80582" y="47625"/>
                    <a:pt x="121158" y="47625"/>
                  </a:cubicBezTo>
                  <a:moveTo>
                    <a:pt x="121158" y="0"/>
                  </a:moveTo>
                  <a:cubicBezTo>
                    <a:pt x="54197" y="0"/>
                    <a:pt x="0" y="54292"/>
                    <a:pt x="0" y="121158"/>
                  </a:cubicBezTo>
                  <a:cubicBezTo>
                    <a:pt x="0" y="188024"/>
                    <a:pt x="54292" y="242316"/>
                    <a:pt x="121158" y="242316"/>
                  </a:cubicBezTo>
                  <a:cubicBezTo>
                    <a:pt x="188024" y="242316"/>
                    <a:pt x="242316" y="188024"/>
                    <a:pt x="242316" y="121158"/>
                  </a:cubicBezTo>
                  <a:cubicBezTo>
                    <a:pt x="242316" y="54292"/>
                    <a:pt x="188024" y="0"/>
                    <a:pt x="121158" y="0"/>
                  </a:cubicBezTo>
                  <a:lnTo>
                    <a:pt x="121158" y="0"/>
                  </a:lnTo>
                  <a:close/>
                </a:path>
              </a:pathLst>
            </a:custGeom>
            <a:solidFill>
              <a:schemeClr val="bg1">
                <a:alpha val="28000"/>
              </a:schemeClr>
            </a:solidFill>
            <a:ln w="9525" cap="flat">
              <a:noFill/>
              <a:prstDash val="solid"/>
              <a:miter/>
            </a:ln>
          </p:spPr>
          <p:txBody>
            <a:bodyPr rtlCol="0" anchor="ctr"/>
            <a:lstStyle/>
            <a:p>
              <a:endParaRPr lang="en-GB"/>
            </a:p>
          </p:txBody>
        </p:sp>
      </p:grpSp>
      <p:sp>
        <p:nvSpPr>
          <p:cNvPr id="286" name="Text Placeholder 5">
            <a:extLst>
              <a:ext uri="{FF2B5EF4-FFF2-40B4-BE49-F238E27FC236}">
                <a16:creationId xmlns:a16="http://schemas.microsoft.com/office/drawing/2014/main" id="{29FB1757-D383-1799-AFD8-5D3661F7D229}"/>
              </a:ext>
            </a:extLst>
          </p:cNvPr>
          <p:cNvSpPr>
            <a:spLocks noGrp="1"/>
          </p:cNvSpPr>
          <p:nvPr>
            <p:ph type="body" sz="quarter" idx="11" hasCustomPrompt="1"/>
          </p:nvPr>
        </p:nvSpPr>
        <p:spPr>
          <a:xfrm>
            <a:off x="909637" y="4868863"/>
            <a:ext cx="5580063" cy="504825"/>
          </a:xfrm>
          <a:prstGeom prst="rect">
            <a:avLst/>
          </a:prstGeom>
        </p:spPr>
        <p:txBody>
          <a:bodyPr anchor="ctr"/>
          <a:lstStyle>
            <a:lvl1pPr marL="0" indent="0">
              <a:buNone/>
              <a:defRPr sz="1400" b="0" i="0">
                <a:solidFill>
                  <a:schemeClr val="bg1"/>
                </a:solidFill>
                <a:latin typeface="+mn-lt"/>
                <a:ea typeface="Noto Sans" panose="020B0502040504020204" pitchFamily="34" charset="0"/>
                <a:cs typeface="Noto Sans" panose="020B0502040504020204" pitchFamily="34" charset="0"/>
              </a:defRPr>
            </a:lvl1pPr>
          </a:lstStyle>
          <a:p>
            <a:pPr lvl="0"/>
            <a:r>
              <a:rPr lang="en-US"/>
              <a:t>Name </a:t>
            </a:r>
          </a:p>
        </p:txBody>
      </p:sp>
      <p:sp>
        <p:nvSpPr>
          <p:cNvPr id="288" name="Title Placeholder 2">
            <a:extLst>
              <a:ext uri="{FF2B5EF4-FFF2-40B4-BE49-F238E27FC236}">
                <a16:creationId xmlns:a16="http://schemas.microsoft.com/office/drawing/2014/main" id="{6ED2605D-F51E-0957-3E78-C161338AF46E}"/>
              </a:ext>
            </a:extLst>
          </p:cNvPr>
          <p:cNvSpPr>
            <a:spLocks noGrp="1"/>
          </p:cNvSpPr>
          <p:nvPr>
            <p:ph type="title" hasCustomPrompt="1"/>
          </p:nvPr>
        </p:nvSpPr>
        <p:spPr>
          <a:xfrm>
            <a:off x="909637" y="1989138"/>
            <a:ext cx="5580063" cy="2879725"/>
          </a:xfrm>
          <a:prstGeom prst="rect">
            <a:avLst/>
          </a:prstGeom>
        </p:spPr>
        <p:txBody>
          <a:bodyPr vert="horz" lIns="91440" tIns="45720" rIns="91440" bIns="45720" rtlCol="0" anchor="ctr">
            <a:noAutofit/>
          </a:bodyPr>
          <a:lstStyle>
            <a:lvl1pPr>
              <a:defRPr sz="4400">
                <a:solidFill>
                  <a:schemeClr val="bg1"/>
                </a:solidFill>
                <a:latin typeface="+mj-lt"/>
              </a:defRPr>
            </a:lvl1pPr>
          </a:lstStyle>
          <a:p>
            <a:r>
              <a:rPr lang="en-US" noProof="0"/>
              <a:t>Title</a:t>
            </a:r>
            <a:endParaRPr lang="en-GB" noProof="0"/>
          </a:p>
        </p:txBody>
      </p:sp>
      <p:sp>
        <p:nvSpPr>
          <p:cNvPr id="289" name="Date Placeholder 3">
            <a:extLst>
              <a:ext uri="{FF2B5EF4-FFF2-40B4-BE49-F238E27FC236}">
                <a16:creationId xmlns:a16="http://schemas.microsoft.com/office/drawing/2014/main" id="{8EDC55AF-F186-FC18-1E71-F784DD279FBA}"/>
              </a:ext>
            </a:extLst>
          </p:cNvPr>
          <p:cNvSpPr>
            <a:spLocks noGrp="1"/>
          </p:cNvSpPr>
          <p:nvPr>
            <p:ph type="dt" sz="half" idx="10"/>
          </p:nvPr>
        </p:nvSpPr>
        <p:spPr>
          <a:xfrm>
            <a:off x="920218" y="5876925"/>
            <a:ext cx="2844059" cy="365125"/>
          </a:xfrm>
          <a:prstGeom prst="rect">
            <a:avLst/>
          </a:prstGeom>
        </p:spPr>
        <p:txBody>
          <a:bodyPr/>
          <a:lstStyle>
            <a:lvl1pPr>
              <a:defRPr sz="1200" b="0" i="0">
                <a:solidFill>
                  <a:schemeClr val="bg1"/>
                </a:solidFill>
                <a:latin typeface="+mn-lt"/>
                <a:ea typeface="Noto Sans" panose="020B0502040504020204" pitchFamily="34" charset="0"/>
                <a:cs typeface="Noto Sans" panose="020B0502040504020204" pitchFamily="34" charset="0"/>
              </a:defRPr>
            </a:lvl1pPr>
          </a:lstStyle>
          <a:p>
            <a:fld id="{9D1C0245-56CC-4C42-B5CF-F088640FE5D9}" type="datetime3">
              <a:rPr lang="en-US" smtClean="0"/>
              <a:pPr/>
              <a:t>4 May 2023</a:t>
            </a:fld>
            <a:r>
              <a:rPr lang="en-US"/>
              <a:t> </a:t>
            </a:r>
          </a:p>
        </p:txBody>
      </p:sp>
    </p:spTree>
    <p:extLst>
      <p:ext uri="{BB962C8B-B14F-4D97-AF65-F5344CB8AC3E}">
        <p14:creationId xmlns:p14="http://schemas.microsoft.com/office/powerpoint/2010/main" val="1325512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ection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6A0F33-E90E-3DF7-C0CA-EA7116AC9F28}"/>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01D8524B-508E-F456-4C0B-FD37455B30AD}"/>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pic>
        <p:nvPicPr>
          <p:cNvPr id="4" name="Graphic 3">
            <a:extLst>
              <a:ext uri="{FF2B5EF4-FFF2-40B4-BE49-F238E27FC236}">
                <a16:creationId xmlns:a16="http://schemas.microsoft.com/office/drawing/2014/main" id="{5EDBAA37-B8F4-2A0E-1158-DBAD5F2AAA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7276" y="5204703"/>
            <a:ext cx="3565264" cy="3565264"/>
          </a:xfrm>
          <a:prstGeom prst="rect">
            <a:avLst/>
          </a:prstGeom>
        </p:spPr>
      </p:pic>
      <p:sp>
        <p:nvSpPr>
          <p:cNvPr id="14" name="Title 4">
            <a:extLst>
              <a:ext uri="{FF2B5EF4-FFF2-40B4-BE49-F238E27FC236}">
                <a16:creationId xmlns:a16="http://schemas.microsoft.com/office/drawing/2014/main" id="{E91AF709-FE33-40EF-7847-6C355119B418}"/>
              </a:ext>
            </a:extLst>
          </p:cNvPr>
          <p:cNvSpPr>
            <a:spLocks noGrp="1"/>
          </p:cNvSpPr>
          <p:nvPr>
            <p:ph type="title" hasCustomPrompt="1"/>
          </p:nvPr>
        </p:nvSpPr>
        <p:spPr>
          <a:xfrm>
            <a:off x="4357167" y="1989138"/>
            <a:ext cx="5989320" cy="2879725"/>
          </a:xfrm>
          <a:prstGeom prst="rect">
            <a:avLst/>
          </a:prstGeom>
        </p:spPr>
        <p:txBody>
          <a:bodyPr anchor="ctr"/>
          <a:lstStyle>
            <a:lvl1pPr>
              <a:defRPr sz="4400" b="1">
                <a:solidFill>
                  <a:schemeClr val="bg1"/>
                </a:solidFill>
                <a:latin typeface="+mj-lt"/>
              </a:defRPr>
            </a:lvl1pPr>
          </a:lstStyle>
          <a:p>
            <a:r>
              <a:rPr lang="en-US"/>
              <a:t>Section title</a:t>
            </a:r>
          </a:p>
        </p:txBody>
      </p:sp>
      <p:pic>
        <p:nvPicPr>
          <p:cNvPr id="3" name="Graphic 2">
            <a:extLst>
              <a:ext uri="{FF2B5EF4-FFF2-40B4-BE49-F238E27FC236}">
                <a16:creationId xmlns:a16="http://schemas.microsoft.com/office/drawing/2014/main" id="{4C2A6ACD-5121-46B8-57ED-4C3DCC4BD4F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230091" y="-2036254"/>
            <a:ext cx="3565264" cy="3565264"/>
          </a:xfrm>
          <a:prstGeom prst="rect">
            <a:avLst/>
          </a:prstGeom>
        </p:spPr>
      </p:pic>
      <p:grpSp>
        <p:nvGrpSpPr>
          <p:cNvPr id="17" name="Group 16">
            <a:extLst>
              <a:ext uri="{FF2B5EF4-FFF2-40B4-BE49-F238E27FC236}">
                <a16:creationId xmlns:a16="http://schemas.microsoft.com/office/drawing/2014/main" id="{79366639-144E-4883-8D87-796900594DD0}"/>
              </a:ext>
            </a:extLst>
          </p:cNvPr>
          <p:cNvGrpSpPr/>
          <p:nvPr userDrawn="1"/>
        </p:nvGrpSpPr>
        <p:grpSpPr>
          <a:xfrm rot="10800000">
            <a:off x="2171766" y="2074850"/>
            <a:ext cx="1624979" cy="2714691"/>
            <a:chOff x="5421375" y="3754984"/>
            <a:chExt cx="1077956" cy="1800834"/>
          </a:xfrm>
        </p:grpSpPr>
        <p:sp>
          <p:nvSpPr>
            <p:cNvPr id="18" name="Oval 17">
              <a:extLst>
                <a:ext uri="{FF2B5EF4-FFF2-40B4-BE49-F238E27FC236}">
                  <a16:creationId xmlns:a16="http://schemas.microsoft.com/office/drawing/2014/main" id="{D1AB4F50-8A68-4271-B52F-5FF54DCD669B}"/>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E8FBA99B-1870-4D30-816C-494C3D3E3B07}"/>
                </a:ext>
              </a:extLst>
            </p:cNvPr>
            <p:cNvSpPr/>
            <p:nvPr userDrawn="1"/>
          </p:nvSpPr>
          <p:spPr>
            <a:xfrm>
              <a:off x="5783418" y="4475818"/>
              <a:ext cx="360000" cy="360000"/>
            </a:xfrm>
            <a:prstGeom prst="ellipse">
              <a:avLst/>
            </a:prstGeom>
            <a:solidFill>
              <a:schemeClr val="accent5"/>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85C301D0-4C06-4449-9887-C545563CA1FB}"/>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612B8B1A-62E7-4850-B088-4C05B805B9C4}"/>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3054B1BF-8F6F-48B4-987F-AD06226DCC98}"/>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Oval 22">
              <a:extLst>
                <a:ext uri="{FF2B5EF4-FFF2-40B4-BE49-F238E27FC236}">
                  <a16:creationId xmlns:a16="http://schemas.microsoft.com/office/drawing/2014/main" id="{2A765A68-DD3D-498F-B7AA-E6FEA8E4056B}"/>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4" name="Oval 23">
              <a:extLst>
                <a:ext uri="{FF2B5EF4-FFF2-40B4-BE49-F238E27FC236}">
                  <a16:creationId xmlns:a16="http://schemas.microsoft.com/office/drawing/2014/main" id="{F4164EC7-4FBA-4259-95AC-FE5840AFC19E}"/>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5" name="Oval 24">
              <a:extLst>
                <a:ext uri="{FF2B5EF4-FFF2-40B4-BE49-F238E27FC236}">
                  <a16:creationId xmlns:a16="http://schemas.microsoft.com/office/drawing/2014/main" id="{7E0DFDBA-92F4-43EC-B3D6-BC342AA4CEF3}"/>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6" name="TextBox 5">
            <a:extLst>
              <a:ext uri="{FF2B5EF4-FFF2-40B4-BE49-F238E27FC236}">
                <a16:creationId xmlns:a16="http://schemas.microsoft.com/office/drawing/2014/main" id="{3B3E6E80-6BA2-B37B-DF39-F89682C9A5F8}"/>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7" name="TextovéPole 14">
            <a:extLst>
              <a:ext uri="{FF2B5EF4-FFF2-40B4-BE49-F238E27FC236}">
                <a16:creationId xmlns:a16="http://schemas.microsoft.com/office/drawing/2014/main" id="{658C95BD-15EE-CF35-5EEF-EE00FDD3380F}"/>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8" name="Grafický objekt 17">
            <a:extLst>
              <a:ext uri="{FF2B5EF4-FFF2-40B4-BE49-F238E27FC236}">
                <a16:creationId xmlns:a16="http://schemas.microsoft.com/office/drawing/2014/main" id="{D31C7859-E90D-F676-8DE0-77A9053F10D8}"/>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4113140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Section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A44243-8D6E-C0FA-51DD-8801AD02D5FB}"/>
              </a:ext>
            </a:extLst>
          </p:cNvPr>
          <p:cNvSpPr>
            <a:spLocks/>
          </p:cNvSpPr>
          <p:nvPr userDrawn="1"/>
        </p:nvSpPr>
        <p:spPr>
          <a:xfrm>
            <a:off x="-1481" y="-7123"/>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962DD9BD-F700-5BBF-DAF8-B0530650E823}"/>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14" name="Title 4">
            <a:extLst>
              <a:ext uri="{FF2B5EF4-FFF2-40B4-BE49-F238E27FC236}">
                <a16:creationId xmlns:a16="http://schemas.microsoft.com/office/drawing/2014/main" id="{E91AF709-FE33-40EF-7847-6C355119B418}"/>
              </a:ext>
            </a:extLst>
          </p:cNvPr>
          <p:cNvSpPr>
            <a:spLocks noGrp="1"/>
          </p:cNvSpPr>
          <p:nvPr>
            <p:ph type="title" hasCustomPrompt="1"/>
          </p:nvPr>
        </p:nvSpPr>
        <p:spPr>
          <a:xfrm>
            <a:off x="2170706" y="1989139"/>
            <a:ext cx="5989320" cy="2879724"/>
          </a:xfrm>
          <a:prstGeom prst="rect">
            <a:avLst/>
          </a:prstGeom>
        </p:spPr>
        <p:txBody>
          <a:bodyPr anchor="ctr"/>
          <a:lstStyle>
            <a:lvl1pPr>
              <a:defRPr sz="4400" b="1">
                <a:solidFill>
                  <a:schemeClr val="bg1"/>
                </a:solidFill>
                <a:latin typeface="+mj-lt"/>
              </a:defRPr>
            </a:lvl1pPr>
          </a:lstStyle>
          <a:p>
            <a:r>
              <a:rPr lang="en-US"/>
              <a:t>Section title</a:t>
            </a:r>
          </a:p>
        </p:txBody>
      </p:sp>
      <p:pic>
        <p:nvPicPr>
          <p:cNvPr id="3" name="Graphic 2">
            <a:extLst>
              <a:ext uri="{FF2B5EF4-FFF2-40B4-BE49-F238E27FC236}">
                <a16:creationId xmlns:a16="http://schemas.microsoft.com/office/drawing/2014/main" id="{F19FF2D6-6E44-7019-A7C4-A444C3A0F8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30091" y="-2036254"/>
            <a:ext cx="3565264" cy="3565264"/>
          </a:xfrm>
          <a:prstGeom prst="rect">
            <a:avLst/>
          </a:prstGeom>
        </p:spPr>
      </p:pic>
      <p:pic>
        <p:nvPicPr>
          <p:cNvPr id="4" name="Graphic 3">
            <a:extLst>
              <a:ext uri="{FF2B5EF4-FFF2-40B4-BE49-F238E27FC236}">
                <a16:creationId xmlns:a16="http://schemas.microsoft.com/office/drawing/2014/main" id="{030BB4EB-5A23-AE49-0A70-1498E1E69F2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87276" y="5204703"/>
            <a:ext cx="3565264" cy="3565264"/>
          </a:xfrm>
          <a:prstGeom prst="rect">
            <a:avLst/>
          </a:prstGeom>
        </p:spPr>
      </p:pic>
      <p:grpSp>
        <p:nvGrpSpPr>
          <p:cNvPr id="7" name="Group 6">
            <a:extLst>
              <a:ext uri="{FF2B5EF4-FFF2-40B4-BE49-F238E27FC236}">
                <a16:creationId xmlns:a16="http://schemas.microsoft.com/office/drawing/2014/main" id="{177704C3-9DC8-405A-8C87-DC779DE37948}"/>
              </a:ext>
            </a:extLst>
          </p:cNvPr>
          <p:cNvGrpSpPr/>
          <p:nvPr userDrawn="1"/>
        </p:nvGrpSpPr>
        <p:grpSpPr>
          <a:xfrm>
            <a:off x="8230091" y="2071654"/>
            <a:ext cx="1624979" cy="2714691"/>
            <a:chOff x="5421375" y="3754984"/>
            <a:chExt cx="1077956" cy="1800834"/>
          </a:xfrm>
        </p:grpSpPr>
        <p:sp>
          <p:nvSpPr>
            <p:cNvPr id="8" name="Oval 7">
              <a:extLst>
                <a:ext uri="{FF2B5EF4-FFF2-40B4-BE49-F238E27FC236}">
                  <a16:creationId xmlns:a16="http://schemas.microsoft.com/office/drawing/2014/main" id="{0DA901D8-1A40-43FD-B533-EE53E52F927A}"/>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F7683932-F427-4B5E-8FB6-9EB0F5FE9D88}"/>
                </a:ext>
              </a:extLst>
            </p:cNvPr>
            <p:cNvSpPr/>
            <p:nvPr userDrawn="1"/>
          </p:nvSpPr>
          <p:spPr>
            <a:xfrm>
              <a:off x="5783418" y="4475818"/>
              <a:ext cx="360000" cy="360000"/>
            </a:xfrm>
            <a:prstGeom prst="ellipse">
              <a:avLst/>
            </a:prstGeom>
            <a:solidFill>
              <a:schemeClr val="accent5"/>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60B5E402-9C91-4E3C-B347-9C6F1B1EFE49}"/>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8897F2BE-CA68-42AF-8939-A8EF212D6CB0}"/>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3D94714-9980-4E2C-8DF8-43D32FA31CF5}"/>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EE95A8A1-5E23-4663-AEBB-8D12FC51D53A}"/>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5" name="Oval 14">
              <a:extLst>
                <a:ext uri="{FF2B5EF4-FFF2-40B4-BE49-F238E27FC236}">
                  <a16:creationId xmlns:a16="http://schemas.microsoft.com/office/drawing/2014/main" id="{8C12A233-211E-4E3B-ADDC-6D6D15C142CB}"/>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Oval 15">
              <a:extLst>
                <a:ext uri="{FF2B5EF4-FFF2-40B4-BE49-F238E27FC236}">
                  <a16:creationId xmlns:a16="http://schemas.microsoft.com/office/drawing/2014/main" id="{A37FF5FC-B454-4F42-B4F8-A9D660E3A086}"/>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6" name="TextBox 5">
            <a:extLst>
              <a:ext uri="{FF2B5EF4-FFF2-40B4-BE49-F238E27FC236}">
                <a16:creationId xmlns:a16="http://schemas.microsoft.com/office/drawing/2014/main" id="{E2DC1274-0CAE-F72B-F848-2E9E11DD0E7E}"/>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17" name="TextovéPole 14">
            <a:extLst>
              <a:ext uri="{FF2B5EF4-FFF2-40B4-BE49-F238E27FC236}">
                <a16:creationId xmlns:a16="http://schemas.microsoft.com/office/drawing/2014/main" id="{38E65FEF-3F91-F8D6-C498-4B28679C88C1}"/>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18" name="Grafický objekt 17">
            <a:extLst>
              <a:ext uri="{FF2B5EF4-FFF2-40B4-BE49-F238E27FC236}">
                <a16:creationId xmlns:a16="http://schemas.microsoft.com/office/drawing/2014/main" id="{D3C947FC-5C37-9094-4095-663E760EB141}"/>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16982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c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4392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200288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lumns">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10381B56-17AE-4F8F-B56B-1F3ACDB92631}"/>
              </a:ext>
            </a:extLst>
          </p:cNvPr>
          <p:cNvSpPr>
            <a:spLocks noGrp="1"/>
          </p:cNvSpPr>
          <p:nvPr>
            <p:ph sz="quarter" idx="11"/>
          </p:nvPr>
        </p:nvSpPr>
        <p:spPr>
          <a:xfrm>
            <a:off x="407880" y="1484313"/>
            <a:ext cx="5291245" cy="388937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8" name="Content Placeholder 5">
            <a:extLst>
              <a:ext uri="{FF2B5EF4-FFF2-40B4-BE49-F238E27FC236}">
                <a16:creationId xmlns:a16="http://schemas.microsoft.com/office/drawing/2014/main" id="{E09E91C5-2614-4942-A442-B1C8B05943FE}"/>
              </a:ext>
            </a:extLst>
          </p:cNvPr>
          <p:cNvSpPr>
            <a:spLocks noGrp="1"/>
          </p:cNvSpPr>
          <p:nvPr>
            <p:ph sz="quarter" idx="12"/>
          </p:nvPr>
        </p:nvSpPr>
        <p:spPr>
          <a:xfrm>
            <a:off x="6489701" y="1484313"/>
            <a:ext cx="5292724" cy="388937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Title 1">
            <a:extLst>
              <a:ext uri="{FF2B5EF4-FFF2-40B4-BE49-F238E27FC236}">
                <a16:creationId xmlns:a16="http://schemas.microsoft.com/office/drawing/2014/main" id="{22C8F10D-0620-55D1-3C29-D5500D59661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3082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7177-700D-231B-81B0-261C628A01D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966953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1" name="Picture 30" descr="A person walking on a stage&#10;&#10;Description automatically generated with low confidence">
            <a:extLst>
              <a:ext uri="{FF2B5EF4-FFF2-40B4-BE49-F238E27FC236}">
                <a16:creationId xmlns:a16="http://schemas.microsoft.com/office/drawing/2014/main" id="{5A298413-3F4B-7E42-A1F3-0AAFDBB144F9}"/>
              </a:ext>
            </a:extLst>
          </p:cNvPr>
          <p:cNvPicPr>
            <a:picLocks noChangeAspect="1"/>
          </p:cNvPicPr>
          <p:nvPr userDrawn="1"/>
        </p:nvPicPr>
        <p:blipFill rotWithShape="1">
          <a:blip r:embed="rId2"/>
          <a:srcRect t="4807" b="2982"/>
          <a:stretch/>
        </p:blipFill>
        <p:spPr>
          <a:xfrm>
            <a:off x="0" y="0"/>
            <a:ext cx="12188825" cy="6858000"/>
          </a:xfrm>
          <a:prstGeom prst="rect">
            <a:avLst/>
          </a:prstGeom>
        </p:spPr>
      </p:pic>
      <p:pic>
        <p:nvPicPr>
          <p:cNvPr id="27" name="Picture 26" descr="Background pattern&#10;&#10;Description automatically generated">
            <a:extLst>
              <a:ext uri="{FF2B5EF4-FFF2-40B4-BE49-F238E27FC236}">
                <a16:creationId xmlns:a16="http://schemas.microsoft.com/office/drawing/2014/main" id="{5522D583-3C4C-4CA4-FB39-F64BC1B93E7C}"/>
              </a:ext>
            </a:extLst>
          </p:cNvPr>
          <p:cNvPicPr>
            <a:picLocks noChangeAspect="1"/>
          </p:cNvPicPr>
          <p:nvPr userDrawn="1"/>
        </p:nvPicPr>
        <p:blipFill rotWithShape="1">
          <a:blip r:embed="rId3">
            <a:alphaModFix amt="40000"/>
          </a:blip>
          <a:srcRect l="2418" t="18024" r="13130" b="18024"/>
          <a:stretch/>
        </p:blipFill>
        <p:spPr>
          <a:xfrm>
            <a:off x="0" y="0"/>
            <a:ext cx="12192001" cy="6858000"/>
          </a:xfrm>
          <a:prstGeom prst="rect">
            <a:avLst/>
          </a:prstGeom>
        </p:spPr>
      </p:pic>
      <p:sp>
        <p:nvSpPr>
          <p:cNvPr id="2" name="Title 1">
            <a:extLst>
              <a:ext uri="{FF2B5EF4-FFF2-40B4-BE49-F238E27FC236}">
                <a16:creationId xmlns:a16="http://schemas.microsoft.com/office/drawing/2014/main" id="{A7AD7177-700D-231B-81B0-261C628A01D4}"/>
              </a:ext>
            </a:extLst>
          </p:cNvPr>
          <p:cNvSpPr>
            <a:spLocks noGrp="1"/>
          </p:cNvSpPr>
          <p:nvPr userDrawn="1">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339877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6FEFF4-5A07-67CC-896B-186D70CEB4C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3378" t="11960" r="16098" b="9852"/>
          <a:stretch/>
        </p:blipFill>
        <p:spPr>
          <a:xfrm>
            <a:off x="5263119" y="545971"/>
            <a:ext cx="6241312" cy="5827872"/>
          </a:xfrm>
          <a:prstGeom prst="rect">
            <a:avLst/>
          </a:prstGeom>
        </p:spPr>
      </p:pic>
      <p:sp>
        <p:nvSpPr>
          <p:cNvPr id="4" name="Freeform: Shape 3">
            <a:extLst>
              <a:ext uri="{FF2B5EF4-FFF2-40B4-BE49-F238E27FC236}">
                <a16:creationId xmlns:a16="http://schemas.microsoft.com/office/drawing/2014/main" id="{5FC16DAE-DCEC-92B9-2B84-E080F9D92CC1}"/>
              </a:ext>
            </a:extLst>
          </p:cNvPr>
          <p:cNvSpPr/>
          <p:nvPr userDrawn="1"/>
        </p:nvSpPr>
        <p:spPr>
          <a:xfrm>
            <a:off x="0" y="0"/>
            <a:ext cx="12188825"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solidFill>
                <a:schemeClr val="bg1"/>
              </a:solidFill>
            </a:endParaRPr>
          </a:p>
        </p:txBody>
      </p:sp>
      <p:pic>
        <p:nvPicPr>
          <p:cNvPr id="5" name="Picture 4">
            <a:extLst>
              <a:ext uri="{FF2B5EF4-FFF2-40B4-BE49-F238E27FC236}">
                <a16:creationId xmlns:a16="http://schemas.microsoft.com/office/drawing/2014/main" id="{9F144440-4791-59D0-FD8B-C5729F7B3963}"/>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0" y="31540"/>
            <a:ext cx="12188826" cy="6858000"/>
          </a:xfrm>
          <a:prstGeom prst="rect">
            <a:avLst/>
          </a:prstGeom>
        </p:spPr>
      </p:pic>
      <p:grpSp>
        <p:nvGrpSpPr>
          <p:cNvPr id="6" name="Group 5">
            <a:extLst>
              <a:ext uri="{FF2B5EF4-FFF2-40B4-BE49-F238E27FC236}">
                <a16:creationId xmlns:a16="http://schemas.microsoft.com/office/drawing/2014/main" id="{237B02C2-8C9E-1BF5-6D2D-75BF213A3CDF}"/>
              </a:ext>
            </a:extLst>
          </p:cNvPr>
          <p:cNvGrpSpPr/>
          <p:nvPr userDrawn="1"/>
        </p:nvGrpSpPr>
        <p:grpSpPr>
          <a:xfrm>
            <a:off x="5434229" y="3460540"/>
            <a:ext cx="925370" cy="1545924"/>
            <a:chOff x="5421375" y="3754984"/>
            <a:chExt cx="1077956" cy="1800834"/>
          </a:xfrm>
        </p:grpSpPr>
        <p:sp>
          <p:nvSpPr>
            <p:cNvPr id="7" name="Oval 6">
              <a:extLst>
                <a:ext uri="{FF2B5EF4-FFF2-40B4-BE49-F238E27FC236}">
                  <a16:creationId xmlns:a16="http://schemas.microsoft.com/office/drawing/2014/main" id="{274B8F47-A467-C4A2-644C-150A74784588}"/>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FBDEAF6E-FED2-0B77-921F-A3E56AEB45DE}"/>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6D35F1B1-6B6E-25FA-A48D-A6904247CB23}"/>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471F19F5-AF55-3D03-B8E1-982D87B9B7DF}"/>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E0DC27E2-18B4-AD8B-B04B-A8E132A08559}"/>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14CFF413-CEFA-3917-980F-BD968FA1325A}"/>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7F290CA6-8F03-017D-CDF4-79AC8EAD0D66}"/>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 name="Oval 13">
              <a:extLst>
                <a:ext uri="{FF2B5EF4-FFF2-40B4-BE49-F238E27FC236}">
                  <a16:creationId xmlns:a16="http://schemas.microsoft.com/office/drawing/2014/main" id="{29C53BCE-9C0D-4F55-E4A5-DB14550A0B81}"/>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7ED909AD-640A-9293-FEB4-8E7F5E1A48E8}"/>
              </a:ext>
            </a:extLst>
          </p:cNvPr>
          <p:cNvGrpSpPr/>
          <p:nvPr userDrawn="1"/>
        </p:nvGrpSpPr>
        <p:grpSpPr>
          <a:xfrm flipV="1">
            <a:off x="9740358" y="1652333"/>
            <a:ext cx="1269013" cy="2120014"/>
            <a:chOff x="8860381" y="456518"/>
            <a:chExt cx="1478263" cy="2469587"/>
          </a:xfrm>
        </p:grpSpPr>
        <p:sp>
          <p:nvSpPr>
            <p:cNvPr id="16" name="Oval 15">
              <a:extLst>
                <a:ext uri="{FF2B5EF4-FFF2-40B4-BE49-F238E27FC236}">
                  <a16:creationId xmlns:a16="http://schemas.microsoft.com/office/drawing/2014/main" id="{D37DBC1D-B8F7-1DD3-5CE9-12366631861A}"/>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Oval 16">
              <a:extLst>
                <a:ext uri="{FF2B5EF4-FFF2-40B4-BE49-F238E27FC236}">
                  <a16:creationId xmlns:a16="http://schemas.microsoft.com/office/drawing/2014/main" id="{6277FADC-B1D6-664C-FB5A-284EE9EB2532}"/>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Oval 17">
              <a:extLst>
                <a:ext uri="{FF2B5EF4-FFF2-40B4-BE49-F238E27FC236}">
                  <a16:creationId xmlns:a16="http://schemas.microsoft.com/office/drawing/2014/main" id="{7D48B477-8507-F7FC-8DC9-33D9DD751B6E}"/>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19AE5DA3-BFB4-481C-13D3-2F6CBFEC14C7}"/>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4912DE5E-5F71-FF32-F005-4A965A69F8A3}"/>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5AD9BF5D-A4C0-816D-8EE9-482BAC0EAED2}"/>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A07AE74D-20E4-60CD-626B-A08CEBEF1BBC}"/>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3" name="Oval 22">
              <a:extLst>
                <a:ext uri="{FF2B5EF4-FFF2-40B4-BE49-F238E27FC236}">
                  <a16:creationId xmlns:a16="http://schemas.microsoft.com/office/drawing/2014/main" id="{9D179F03-5BF5-2EC8-0F39-F2652DC615E2}"/>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24" name="Title 3">
            <a:extLst>
              <a:ext uri="{FF2B5EF4-FFF2-40B4-BE49-F238E27FC236}">
                <a16:creationId xmlns:a16="http://schemas.microsoft.com/office/drawing/2014/main" id="{61559C01-B808-0523-23E6-702B1A1812D2}"/>
              </a:ext>
            </a:extLst>
          </p:cNvPr>
          <p:cNvSpPr txBox="1">
            <a:spLocks/>
          </p:cNvSpPr>
          <p:nvPr userDrawn="1"/>
        </p:nvSpPr>
        <p:spPr>
          <a:xfrm>
            <a:off x="1105161" y="1764963"/>
            <a:ext cx="2885244" cy="3328074"/>
          </a:xfrm>
          <a:prstGeom prst="rect">
            <a:avLst/>
          </a:prstGeom>
          <a:noFill/>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b="1">
                <a:solidFill>
                  <a:schemeClr val="accent1"/>
                </a:solidFill>
              </a:rPr>
              <a:t>1</a:t>
            </a:r>
            <a:endParaRPr lang="en-US" sz="32000">
              <a:solidFill>
                <a:schemeClr val="accent1"/>
              </a:solidFill>
            </a:endParaRPr>
          </a:p>
        </p:txBody>
      </p:sp>
      <p:sp>
        <p:nvSpPr>
          <p:cNvPr id="2" name="Title 1">
            <a:extLst>
              <a:ext uri="{FF2B5EF4-FFF2-40B4-BE49-F238E27FC236}">
                <a16:creationId xmlns:a16="http://schemas.microsoft.com/office/drawing/2014/main" id="{A7AD7177-700D-231B-81B0-261C628A01D4}"/>
              </a:ext>
            </a:extLst>
          </p:cNvPr>
          <p:cNvSpPr>
            <a:spLocks noGrp="1"/>
          </p:cNvSpPr>
          <p:nvPr>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6773140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5" name="Picture Placeholder 5">
            <a:extLst>
              <a:ext uri="{FF2B5EF4-FFF2-40B4-BE49-F238E27FC236}">
                <a16:creationId xmlns:a16="http://schemas.microsoft.com/office/drawing/2014/main" id="{508B26AD-EA9A-7257-359A-20ACD694A33C}"/>
              </a:ext>
            </a:extLst>
          </p:cNvPr>
          <p:cNvPicPr>
            <a:picLocks noChangeAspect="1"/>
          </p:cNvPicPr>
          <p:nvPr userDrawn="1"/>
        </p:nvPicPr>
        <p:blipFill rotWithShape="1">
          <a:blip r:embed="rId2"/>
          <a:srcRect l="11921" r="45450"/>
          <a:stretch/>
        </p:blipFill>
        <p:spPr>
          <a:xfrm flipH="1">
            <a:off x="5252483" y="310654"/>
            <a:ext cx="5976687" cy="6007731"/>
          </a:xfrm>
          <a:prstGeom prst="rect">
            <a:avLst/>
          </a:prstGeom>
        </p:spPr>
      </p:pic>
      <p:sp>
        <p:nvSpPr>
          <p:cNvPr id="26" name="Freeform: Shape 25">
            <a:extLst>
              <a:ext uri="{FF2B5EF4-FFF2-40B4-BE49-F238E27FC236}">
                <a16:creationId xmlns:a16="http://schemas.microsoft.com/office/drawing/2014/main" id="{5E890F31-0347-CF15-CC8C-BDD592EB490C}"/>
              </a:ext>
            </a:extLst>
          </p:cNvPr>
          <p:cNvSpPr/>
          <p:nvPr userDrawn="1"/>
        </p:nvSpPr>
        <p:spPr>
          <a:xfrm>
            <a:off x="-2" y="-31540"/>
            <a:ext cx="12188827"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27" name="Picture 26">
            <a:extLst>
              <a:ext uri="{FF2B5EF4-FFF2-40B4-BE49-F238E27FC236}">
                <a16:creationId xmlns:a16="http://schemas.microsoft.com/office/drawing/2014/main" id="{5CDA4CAB-D9DD-5D3F-070F-E696081A55AC}"/>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0" y="-31540"/>
            <a:ext cx="12188826" cy="6858000"/>
          </a:xfrm>
          <a:prstGeom prst="rect">
            <a:avLst/>
          </a:prstGeom>
        </p:spPr>
      </p:pic>
      <p:grpSp>
        <p:nvGrpSpPr>
          <p:cNvPr id="28" name="Group 27">
            <a:extLst>
              <a:ext uri="{FF2B5EF4-FFF2-40B4-BE49-F238E27FC236}">
                <a16:creationId xmlns:a16="http://schemas.microsoft.com/office/drawing/2014/main" id="{CEC5E03C-080E-3612-CE6D-D4A13A742C86}"/>
              </a:ext>
            </a:extLst>
          </p:cNvPr>
          <p:cNvGrpSpPr/>
          <p:nvPr userDrawn="1"/>
        </p:nvGrpSpPr>
        <p:grpSpPr>
          <a:xfrm rot="5400000">
            <a:off x="6407302" y="4277955"/>
            <a:ext cx="1197461" cy="2000479"/>
            <a:chOff x="5421375" y="3754984"/>
            <a:chExt cx="1077956" cy="1800834"/>
          </a:xfrm>
        </p:grpSpPr>
        <p:sp>
          <p:nvSpPr>
            <p:cNvPr id="29" name="Oval 28">
              <a:extLst>
                <a:ext uri="{FF2B5EF4-FFF2-40B4-BE49-F238E27FC236}">
                  <a16:creationId xmlns:a16="http://schemas.microsoft.com/office/drawing/2014/main" id="{BEA62F99-6ED6-4DB1-BE8E-B07EB587C34B}"/>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Oval 29">
              <a:extLst>
                <a:ext uri="{FF2B5EF4-FFF2-40B4-BE49-F238E27FC236}">
                  <a16:creationId xmlns:a16="http://schemas.microsoft.com/office/drawing/2014/main" id="{F5BB7FAD-149A-769C-F9E3-F190B8728049}"/>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Oval 30">
              <a:extLst>
                <a:ext uri="{FF2B5EF4-FFF2-40B4-BE49-F238E27FC236}">
                  <a16:creationId xmlns:a16="http://schemas.microsoft.com/office/drawing/2014/main" id="{DD008A8A-3BF9-E8BC-5DC5-C65160E3AA68}"/>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Oval 31">
              <a:extLst>
                <a:ext uri="{FF2B5EF4-FFF2-40B4-BE49-F238E27FC236}">
                  <a16:creationId xmlns:a16="http://schemas.microsoft.com/office/drawing/2014/main" id="{35400C4E-111F-EB94-EF18-A373F1BB2F4D}"/>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Oval 32">
              <a:extLst>
                <a:ext uri="{FF2B5EF4-FFF2-40B4-BE49-F238E27FC236}">
                  <a16:creationId xmlns:a16="http://schemas.microsoft.com/office/drawing/2014/main" id="{29348547-7E4D-1D08-A5CF-D374C8BCA5A1}"/>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4" name="Oval 33">
              <a:extLst>
                <a:ext uri="{FF2B5EF4-FFF2-40B4-BE49-F238E27FC236}">
                  <a16:creationId xmlns:a16="http://schemas.microsoft.com/office/drawing/2014/main" id="{444D8131-79F0-BBD1-7DC7-F01D2D9824E5}"/>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Oval 34">
              <a:extLst>
                <a:ext uri="{FF2B5EF4-FFF2-40B4-BE49-F238E27FC236}">
                  <a16:creationId xmlns:a16="http://schemas.microsoft.com/office/drawing/2014/main" id="{A5424BCB-9A22-BD0A-75D0-F240494C437E}"/>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Oval 35">
              <a:extLst>
                <a:ext uri="{FF2B5EF4-FFF2-40B4-BE49-F238E27FC236}">
                  <a16:creationId xmlns:a16="http://schemas.microsoft.com/office/drawing/2014/main" id="{6DBBFA38-F7FE-4FE0-D84B-723D469955EE}"/>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37" name="Title 3">
            <a:extLst>
              <a:ext uri="{FF2B5EF4-FFF2-40B4-BE49-F238E27FC236}">
                <a16:creationId xmlns:a16="http://schemas.microsoft.com/office/drawing/2014/main" id="{7598924B-B05C-BF85-AAA8-9689DE427F66}"/>
              </a:ext>
            </a:extLst>
          </p:cNvPr>
          <p:cNvSpPr txBox="1">
            <a:spLocks/>
          </p:cNvSpPr>
          <p:nvPr userDrawn="1"/>
        </p:nvSpPr>
        <p:spPr>
          <a:xfrm>
            <a:off x="929732" y="1764963"/>
            <a:ext cx="2885244" cy="3328074"/>
          </a:xfrm>
          <a:prstGeom prst="rect">
            <a:avLst/>
          </a:prstGeom>
          <a:noFill/>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b="1">
                <a:solidFill>
                  <a:schemeClr val="accent1"/>
                </a:solidFill>
              </a:rPr>
              <a:t>2</a:t>
            </a:r>
            <a:endParaRPr lang="en-US" sz="32000">
              <a:solidFill>
                <a:schemeClr val="accent1"/>
              </a:solidFill>
            </a:endParaRPr>
          </a:p>
        </p:txBody>
      </p:sp>
      <p:sp>
        <p:nvSpPr>
          <p:cNvPr id="40" name="Title 1">
            <a:extLst>
              <a:ext uri="{FF2B5EF4-FFF2-40B4-BE49-F238E27FC236}">
                <a16:creationId xmlns:a16="http://schemas.microsoft.com/office/drawing/2014/main" id="{C9A39D02-9570-C699-1592-C06ECA918691}"/>
              </a:ext>
            </a:extLst>
          </p:cNvPr>
          <p:cNvSpPr>
            <a:spLocks noGrp="1"/>
          </p:cNvSpPr>
          <p:nvPr>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pic>
        <p:nvPicPr>
          <p:cNvPr id="2" name="Picture Placeholder 5" descr="A person smiling with palm trees in the background&#10;&#10;Description automatically generated with medium confidence">
            <a:extLst>
              <a:ext uri="{FF2B5EF4-FFF2-40B4-BE49-F238E27FC236}">
                <a16:creationId xmlns:a16="http://schemas.microsoft.com/office/drawing/2014/main" id="{2A6F073E-FAE1-85BE-FB8E-A9020593FFD3}"/>
              </a:ext>
            </a:extLst>
          </p:cNvPr>
          <p:cNvPicPr>
            <a:picLocks noChangeAspect="1"/>
          </p:cNvPicPr>
          <p:nvPr userDrawn="1"/>
        </p:nvPicPr>
        <p:blipFill>
          <a:blip r:embed="rId4" cstate="print">
            <a:extLst>
              <a:ext uri="{28A0092B-C50C-407E-A947-70E740481C1C}">
                <a14:useLocalDpi xmlns:a14="http://schemas.microsoft.com/office/drawing/2010/main"/>
              </a:ext>
            </a:extLst>
          </a:blip>
          <a:srcRect t="16529" b="16529"/>
          <a:stretch>
            <a:fillRect/>
          </a:stretch>
        </p:blipFill>
        <p:spPr>
          <a:xfrm>
            <a:off x="5315697" y="425644"/>
            <a:ext cx="5931614" cy="5931614"/>
          </a:xfrm>
          <a:prstGeom prst="ellipse">
            <a:avLst/>
          </a:prstGeom>
        </p:spPr>
      </p:pic>
    </p:spTree>
    <p:extLst>
      <p:ext uri="{BB962C8B-B14F-4D97-AF65-F5344CB8AC3E}">
        <p14:creationId xmlns:p14="http://schemas.microsoft.com/office/powerpoint/2010/main" val="35722496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25" name="Picture Placeholder 5">
            <a:extLst>
              <a:ext uri="{FF2B5EF4-FFF2-40B4-BE49-F238E27FC236}">
                <a16:creationId xmlns:a16="http://schemas.microsoft.com/office/drawing/2014/main" id="{508B26AD-EA9A-7257-359A-20ACD694A33C}"/>
              </a:ext>
            </a:extLst>
          </p:cNvPr>
          <p:cNvPicPr>
            <a:picLocks noChangeAspect="1"/>
          </p:cNvPicPr>
          <p:nvPr userDrawn="1"/>
        </p:nvPicPr>
        <p:blipFill rotWithShape="1">
          <a:blip r:embed="rId2"/>
          <a:srcRect l="11921" r="45450"/>
          <a:stretch/>
        </p:blipFill>
        <p:spPr>
          <a:xfrm flipH="1">
            <a:off x="5252483" y="310654"/>
            <a:ext cx="5976687" cy="6007731"/>
          </a:xfrm>
          <a:prstGeom prst="rect">
            <a:avLst/>
          </a:prstGeom>
        </p:spPr>
      </p:pic>
      <p:sp>
        <p:nvSpPr>
          <p:cNvPr id="26" name="Freeform: Shape 25">
            <a:extLst>
              <a:ext uri="{FF2B5EF4-FFF2-40B4-BE49-F238E27FC236}">
                <a16:creationId xmlns:a16="http://schemas.microsoft.com/office/drawing/2014/main" id="{5E890F31-0347-CF15-CC8C-BDD592EB490C}"/>
              </a:ext>
            </a:extLst>
          </p:cNvPr>
          <p:cNvSpPr/>
          <p:nvPr userDrawn="1"/>
        </p:nvSpPr>
        <p:spPr>
          <a:xfrm>
            <a:off x="-2" y="-31540"/>
            <a:ext cx="12188827"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27" name="Picture 26">
            <a:extLst>
              <a:ext uri="{FF2B5EF4-FFF2-40B4-BE49-F238E27FC236}">
                <a16:creationId xmlns:a16="http://schemas.microsoft.com/office/drawing/2014/main" id="{5CDA4CAB-D9DD-5D3F-070F-E696081A55AC}"/>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0" y="-31540"/>
            <a:ext cx="12188826" cy="6858000"/>
          </a:xfrm>
          <a:prstGeom prst="rect">
            <a:avLst/>
          </a:prstGeom>
        </p:spPr>
      </p:pic>
      <p:grpSp>
        <p:nvGrpSpPr>
          <p:cNvPr id="28" name="Group 27">
            <a:extLst>
              <a:ext uri="{FF2B5EF4-FFF2-40B4-BE49-F238E27FC236}">
                <a16:creationId xmlns:a16="http://schemas.microsoft.com/office/drawing/2014/main" id="{CEC5E03C-080E-3612-CE6D-D4A13A742C86}"/>
              </a:ext>
            </a:extLst>
          </p:cNvPr>
          <p:cNvGrpSpPr/>
          <p:nvPr userDrawn="1"/>
        </p:nvGrpSpPr>
        <p:grpSpPr>
          <a:xfrm rot="5400000">
            <a:off x="6407302" y="4277955"/>
            <a:ext cx="1197461" cy="2000479"/>
            <a:chOff x="5421375" y="3754984"/>
            <a:chExt cx="1077956" cy="1800834"/>
          </a:xfrm>
        </p:grpSpPr>
        <p:sp>
          <p:nvSpPr>
            <p:cNvPr id="29" name="Oval 28">
              <a:extLst>
                <a:ext uri="{FF2B5EF4-FFF2-40B4-BE49-F238E27FC236}">
                  <a16:creationId xmlns:a16="http://schemas.microsoft.com/office/drawing/2014/main" id="{BEA62F99-6ED6-4DB1-BE8E-B07EB587C34B}"/>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Oval 29">
              <a:extLst>
                <a:ext uri="{FF2B5EF4-FFF2-40B4-BE49-F238E27FC236}">
                  <a16:creationId xmlns:a16="http://schemas.microsoft.com/office/drawing/2014/main" id="{F5BB7FAD-149A-769C-F9E3-F190B8728049}"/>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Oval 30">
              <a:extLst>
                <a:ext uri="{FF2B5EF4-FFF2-40B4-BE49-F238E27FC236}">
                  <a16:creationId xmlns:a16="http://schemas.microsoft.com/office/drawing/2014/main" id="{DD008A8A-3BF9-E8BC-5DC5-C65160E3AA68}"/>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Oval 31">
              <a:extLst>
                <a:ext uri="{FF2B5EF4-FFF2-40B4-BE49-F238E27FC236}">
                  <a16:creationId xmlns:a16="http://schemas.microsoft.com/office/drawing/2014/main" id="{35400C4E-111F-EB94-EF18-A373F1BB2F4D}"/>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Oval 32">
              <a:extLst>
                <a:ext uri="{FF2B5EF4-FFF2-40B4-BE49-F238E27FC236}">
                  <a16:creationId xmlns:a16="http://schemas.microsoft.com/office/drawing/2014/main" id="{29348547-7E4D-1D08-A5CF-D374C8BCA5A1}"/>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4" name="Oval 33">
              <a:extLst>
                <a:ext uri="{FF2B5EF4-FFF2-40B4-BE49-F238E27FC236}">
                  <a16:creationId xmlns:a16="http://schemas.microsoft.com/office/drawing/2014/main" id="{444D8131-79F0-BBD1-7DC7-F01D2D9824E5}"/>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Oval 34">
              <a:extLst>
                <a:ext uri="{FF2B5EF4-FFF2-40B4-BE49-F238E27FC236}">
                  <a16:creationId xmlns:a16="http://schemas.microsoft.com/office/drawing/2014/main" id="{A5424BCB-9A22-BD0A-75D0-F240494C437E}"/>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Oval 35">
              <a:extLst>
                <a:ext uri="{FF2B5EF4-FFF2-40B4-BE49-F238E27FC236}">
                  <a16:creationId xmlns:a16="http://schemas.microsoft.com/office/drawing/2014/main" id="{6DBBFA38-F7FE-4FE0-D84B-723D469955EE}"/>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37" name="Title 3">
            <a:extLst>
              <a:ext uri="{FF2B5EF4-FFF2-40B4-BE49-F238E27FC236}">
                <a16:creationId xmlns:a16="http://schemas.microsoft.com/office/drawing/2014/main" id="{7598924B-B05C-BF85-AAA8-9689DE427F66}"/>
              </a:ext>
            </a:extLst>
          </p:cNvPr>
          <p:cNvSpPr txBox="1">
            <a:spLocks/>
          </p:cNvSpPr>
          <p:nvPr userDrawn="1"/>
        </p:nvSpPr>
        <p:spPr>
          <a:xfrm>
            <a:off x="929732" y="1764963"/>
            <a:ext cx="2885244" cy="3328074"/>
          </a:xfrm>
          <a:prstGeom prst="rect">
            <a:avLst/>
          </a:prstGeom>
          <a:noFill/>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b="1">
                <a:solidFill>
                  <a:schemeClr val="accent1"/>
                </a:solidFill>
              </a:rPr>
              <a:t>3</a:t>
            </a:r>
            <a:endParaRPr lang="en-US" sz="32000">
              <a:solidFill>
                <a:schemeClr val="accent1"/>
              </a:solidFill>
            </a:endParaRPr>
          </a:p>
        </p:txBody>
      </p:sp>
      <p:sp>
        <p:nvSpPr>
          <p:cNvPr id="40" name="Title 1">
            <a:extLst>
              <a:ext uri="{FF2B5EF4-FFF2-40B4-BE49-F238E27FC236}">
                <a16:creationId xmlns:a16="http://schemas.microsoft.com/office/drawing/2014/main" id="{C9A39D02-9570-C699-1592-C06ECA918691}"/>
              </a:ext>
            </a:extLst>
          </p:cNvPr>
          <p:cNvSpPr>
            <a:spLocks noGrp="1"/>
          </p:cNvSpPr>
          <p:nvPr>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692620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0F86BBA-5DAE-EF4F-1F7D-A396F1EEB844}"/>
              </a:ext>
            </a:extLst>
          </p:cNvPr>
          <p:cNvSpPr/>
          <p:nvPr userDrawn="1"/>
        </p:nvSpPr>
        <p:spPr>
          <a:xfrm>
            <a:off x="-2" y="-31540"/>
            <a:ext cx="12188827"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FA4A697D-42FD-FC52-1077-78C7AD52C34C}"/>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0" y="0"/>
            <a:ext cx="12188826" cy="6858000"/>
          </a:xfrm>
          <a:prstGeom prst="rect">
            <a:avLst/>
          </a:prstGeom>
        </p:spPr>
      </p:pic>
      <p:pic>
        <p:nvPicPr>
          <p:cNvPr id="4" name="Picture Placeholder 14">
            <a:extLst>
              <a:ext uri="{FF2B5EF4-FFF2-40B4-BE49-F238E27FC236}">
                <a16:creationId xmlns:a16="http://schemas.microsoft.com/office/drawing/2014/main" id="{D45A3FA7-ED75-B5CB-2A92-6993DA185A4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6583" b="16583"/>
          <a:stretch/>
        </p:blipFill>
        <p:spPr>
          <a:xfrm>
            <a:off x="5434226" y="404124"/>
            <a:ext cx="6046573" cy="6049752"/>
          </a:xfrm>
          <a:prstGeom prst="ellipse">
            <a:avLst/>
          </a:prstGeom>
        </p:spPr>
      </p:pic>
      <p:grpSp>
        <p:nvGrpSpPr>
          <p:cNvPr id="5" name="Group 4">
            <a:extLst>
              <a:ext uri="{FF2B5EF4-FFF2-40B4-BE49-F238E27FC236}">
                <a16:creationId xmlns:a16="http://schemas.microsoft.com/office/drawing/2014/main" id="{04E58EC8-1EA8-9CCE-8D8A-77B73282D540}"/>
              </a:ext>
            </a:extLst>
          </p:cNvPr>
          <p:cNvGrpSpPr/>
          <p:nvPr userDrawn="1"/>
        </p:nvGrpSpPr>
        <p:grpSpPr>
          <a:xfrm>
            <a:off x="5325761" y="2640268"/>
            <a:ext cx="925370" cy="1545924"/>
            <a:chOff x="5421375" y="3754984"/>
            <a:chExt cx="1077956" cy="1800834"/>
          </a:xfrm>
        </p:grpSpPr>
        <p:sp>
          <p:nvSpPr>
            <p:cNvPr id="6" name="Oval 5">
              <a:extLst>
                <a:ext uri="{FF2B5EF4-FFF2-40B4-BE49-F238E27FC236}">
                  <a16:creationId xmlns:a16="http://schemas.microsoft.com/office/drawing/2014/main" id="{A87AF559-E8EF-6459-F430-6C9710DB474A}"/>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Oval 6">
              <a:extLst>
                <a:ext uri="{FF2B5EF4-FFF2-40B4-BE49-F238E27FC236}">
                  <a16:creationId xmlns:a16="http://schemas.microsoft.com/office/drawing/2014/main" id="{6FF5EC22-FE37-2BEE-A41F-8702C78E525D}"/>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D45FED69-FAF5-B72A-8428-775B0E093185}"/>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ED28089D-DDDF-50BD-2D8E-251FAAE5E358}"/>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F4AA5E50-3A5B-04CF-E611-C2214739CB95}"/>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9C3534CF-14B2-FAC6-FA9B-5F3CA890EAE9}"/>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FAC8FE6-1441-C391-7D55-12EC8CE88356}"/>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7E29EEDE-548D-DDB5-0C5A-B722EFB4735F}"/>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D5C4A974-D06F-DE52-9CC2-18D2F243BD69}"/>
              </a:ext>
            </a:extLst>
          </p:cNvPr>
          <p:cNvGrpSpPr/>
          <p:nvPr userDrawn="1"/>
        </p:nvGrpSpPr>
        <p:grpSpPr>
          <a:xfrm flipV="1">
            <a:off x="9344353" y="1139053"/>
            <a:ext cx="1269013" cy="2120014"/>
            <a:chOff x="8860381" y="456518"/>
            <a:chExt cx="1478263" cy="2469587"/>
          </a:xfrm>
        </p:grpSpPr>
        <p:sp>
          <p:nvSpPr>
            <p:cNvPr id="15" name="Oval 14">
              <a:extLst>
                <a:ext uri="{FF2B5EF4-FFF2-40B4-BE49-F238E27FC236}">
                  <a16:creationId xmlns:a16="http://schemas.microsoft.com/office/drawing/2014/main" id="{F31805B9-A165-F2BE-D3AA-AD201EF81EB5}"/>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Oval 15">
              <a:extLst>
                <a:ext uri="{FF2B5EF4-FFF2-40B4-BE49-F238E27FC236}">
                  <a16:creationId xmlns:a16="http://schemas.microsoft.com/office/drawing/2014/main" id="{4A3CBC79-951C-9B1C-4D8C-F3DFCDB04722}"/>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Oval 16">
              <a:extLst>
                <a:ext uri="{FF2B5EF4-FFF2-40B4-BE49-F238E27FC236}">
                  <a16:creationId xmlns:a16="http://schemas.microsoft.com/office/drawing/2014/main" id="{73035AE6-E5F3-12FF-CAEB-BCD2F6D36ADD}"/>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Oval 17">
              <a:extLst>
                <a:ext uri="{FF2B5EF4-FFF2-40B4-BE49-F238E27FC236}">
                  <a16:creationId xmlns:a16="http://schemas.microsoft.com/office/drawing/2014/main" id="{0DD877ED-8BE7-3316-92A0-91986F640F16}"/>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B32AD547-6598-46C1-91A4-DF7151893951}"/>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F7601230-9251-EB25-7FF5-63D4CDC48DB2}"/>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1F74E92A-91F1-B76F-2B42-3F6C1C952909}"/>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2F0CBF48-D95B-A54F-E3B7-3B3E5F358E37}"/>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23" name="Title 3">
            <a:extLst>
              <a:ext uri="{FF2B5EF4-FFF2-40B4-BE49-F238E27FC236}">
                <a16:creationId xmlns:a16="http://schemas.microsoft.com/office/drawing/2014/main" id="{860310E3-618A-BE56-E828-FD242A0E89D7}"/>
              </a:ext>
            </a:extLst>
          </p:cNvPr>
          <p:cNvSpPr txBox="1">
            <a:spLocks/>
          </p:cNvSpPr>
          <p:nvPr userDrawn="1"/>
        </p:nvSpPr>
        <p:spPr>
          <a:xfrm>
            <a:off x="929732" y="1764963"/>
            <a:ext cx="2885244" cy="3328074"/>
          </a:xfrm>
          <a:prstGeom prst="rect">
            <a:avLst/>
          </a:prstGeom>
          <a:noFill/>
          <a:effectLst>
            <a:reflection stA="0" endPos="65000" dist="50800" dir="5400000" sy="-100000" algn="bl" rotWithShape="0"/>
          </a:effectLst>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a:solidFill>
                  <a:schemeClr val="accent1"/>
                </a:solidFill>
              </a:rPr>
              <a:t>D</a:t>
            </a:r>
            <a:endParaRPr lang="en-US" sz="32000">
              <a:solidFill>
                <a:schemeClr val="accent1"/>
              </a:solidFill>
            </a:endParaRPr>
          </a:p>
        </p:txBody>
      </p:sp>
      <p:sp>
        <p:nvSpPr>
          <p:cNvPr id="39" name="Title 1">
            <a:extLst>
              <a:ext uri="{FF2B5EF4-FFF2-40B4-BE49-F238E27FC236}">
                <a16:creationId xmlns:a16="http://schemas.microsoft.com/office/drawing/2014/main" id="{6AA50F81-0ADF-96C8-B607-6F98FE6C5AEC}"/>
              </a:ext>
            </a:extLst>
          </p:cNvPr>
          <p:cNvSpPr>
            <a:spLocks noGrp="1"/>
          </p:cNvSpPr>
          <p:nvPr>
            <p:ph type="title" hasCustomPrompt="1"/>
          </p:nvPr>
        </p:nvSpPr>
        <p:spPr>
          <a:xfrm>
            <a:off x="909638" y="3068637"/>
            <a:ext cx="3592620" cy="720726"/>
          </a:xfrm>
        </p:spPr>
        <p:txBody>
          <a:bodyPr/>
          <a:lstStyle>
            <a:lvl1pPr>
              <a:defRPr>
                <a:solidFill>
                  <a:schemeClr val="bg1"/>
                </a:solidFill>
              </a:defRPr>
            </a:lvl1pPr>
          </a:lstStyle>
          <a:p>
            <a:r>
              <a:rPr lang="en-US"/>
              <a:t>Demo</a:t>
            </a:r>
            <a:endParaRPr lang="en-GB"/>
          </a:p>
        </p:txBody>
      </p:sp>
    </p:spTree>
    <p:extLst>
      <p:ext uri="{BB962C8B-B14F-4D97-AF65-F5344CB8AC3E}">
        <p14:creationId xmlns:p14="http://schemas.microsoft.com/office/powerpoint/2010/main" val="495135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pic>
        <p:nvPicPr>
          <p:cNvPr id="24" name="Picture Placeholder 13">
            <a:extLst>
              <a:ext uri="{FF2B5EF4-FFF2-40B4-BE49-F238E27FC236}">
                <a16:creationId xmlns:a16="http://schemas.microsoft.com/office/drawing/2014/main" id="{7CCA43E2-DCEC-0D56-4284-8390CFE66C4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6648" b="16648"/>
          <a:stretch/>
        </p:blipFill>
        <p:spPr>
          <a:xfrm>
            <a:off x="5431990" y="407305"/>
            <a:ext cx="6046572" cy="6046572"/>
          </a:xfrm>
          <a:prstGeom prst="ellipse">
            <a:avLst/>
          </a:prstGeom>
        </p:spPr>
      </p:pic>
      <p:sp>
        <p:nvSpPr>
          <p:cNvPr id="2" name="Freeform: Shape 1">
            <a:extLst>
              <a:ext uri="{FF2B5EF4-FFF2-40B4-BE49-F238E27FC236}">
                <a16:creationId xmlns:a16="http://schemas.microsoft.com/office/drawing/2014/main" id="{C0F86BBA-5DAE-EF4F-1F7D-A396F1EEB844}"/>
              </a:ext>
            </a:extLst>
          </p:cNvPr>
          <p:cNvSpPr/>
          <p:nvPr userDrawn="1"/>
        </p:nvSpPr>
        <p:spPr>
          <a:xfrm>
            <a:off x="-2" y="-31540"/>
            <a:ext cx="12188827"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FA4A697D-42FD-FC52-1077-78C7AD52C34C}"/>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0" y="0"/>
            <a:ext cx="12188826" cy="6858000"/>
          </a:xfrm>
          <a:prstGeom prst="rect">
            <a:avLst/>
          </a:prstGeom>
        </p:spPr>
      </p:pic>
      <p:grpSp>
        <p:nvGrpSpPr>
          <p:cNvPr id="5" name="Group 4">
            <a:extLst>
              <a:ext uri="{FF2B5EF4-FFF2-40B4-BE49-F238E27FC236}">
                <a16:creationId xmlns:a16="http://schemas.microsoft.com/office/drawing/2014/main" id="{04E58EC8-1EA8-9CCE-8D8A-77B73282D540}"/>
              </a:ext>
            </a:extLst>
          </p:cNvPr>
          <p:cNvGrpSpPr/>
          <p:nvPr userDrawn="1"/>
        </p:nvGrpSpPr>
        <p:grpSpPr>
          <a:xfrm>
            <a:off x="5325761" y="2640268"/>
            <a:ext cx="925370" cy="1545924"/>
            <a:chOff x="5421375" y="3754984"/>
            <a:chExt cx="1077956" cy="1800834"/>
          </a:xfrm>
        </p:grpSpPr>
        <p:sp>
          <p:nvSpPr>
            <p:cNvPr id="6" name="Oval 5">
              <a:extLst>
                <a:ext uri="{FF2B5EF4-FFF2-40B4-BE49-F238E27FC236}">
                  <a16:creationId xmlns:a16="http://schemas.microsoft.com/office/drawing/2014/main" id="{A87AF559-E8EF-6459-F430-6C9710DB474A}"/>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Oval 6">
              <a:extLst>
                <a:ext uri="{FF2B5EF4-FFF2-40B4-BE49-F238E27FC236}">
                  <a16:creationId xmlns:a16="http://schemas.microsoft.com/office/drawing/2014/main" id="{6FF5EC22-FE37-2BEE-A41F-8702C78E525D}"/>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D45FED69-FAF5-B72A-8428-775B0E093185}"/>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ED28089D-DDDF-50BD-2D8E-251FAAE5E358}"/>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F4AA5E50-3A5B-04CF-E611-C2214739CB95}"/>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9C3534CF-14B2-FAC6-FA9B-5F3CA890EAE9}"/>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FAC8FE6-1441-C391-7D55-12EC8CE88356}"/>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7E29EEDE-548D-DDB5-0C5A-B722EFB4735F}"/>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D5C4A974-D06F-DE52-9CC2-18D2F243BD69}"/>
              </a:ext>
            </a:extLst>
          </p:cNvPr>
          <p:cNvGrpSpPr/>
          <p:nvPr userDrawn="1"/>
        </p:nvGrpSpPr>
        <p:grpSpPr>
          <a:xfrm flipV="1">
            <a:off x="10315778" y="2044540"/>
            <a:ext cx="1269013" cy="2120014"/>
            <a:chOff x="8860381" y="456518"/>
            <a:chExt cx="1478263" cy="2469587"/>
          </a:xfrm>
        </p:grpSpPr>
        <p:sp>
          <p:nvSpPr>
            <p:cNvPr id="15" name="Oval 14">
              <a:extLst>
                <a:ext uri="{FF2B5EF4-FFF2-40B4-BE49-F238E27FC236}">
                  <a16:creationId xmlns:a16="http://schemas.microsoft.com/office/drawing/2014/main" id="{F31805B9-A165-F2BE-D3AA-AD201EF81EB5}"/>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Oval 15">
              <a:extLst>
                <a:ext uri="{FF2B5EF4-FFF2-40B4-BE49-F238E27FC236}">
                  <a16:creationId xmlns:a16="http://schemas.microsoft.com/office/drawing/2014/main" id="{4A3CBC79-951C-9B1C-4D8C-F3DFCDB04722}"/>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Oval 16">
              <a:extLst>
                <a:ext uri="{FF2B5EF4-FFF2-40B4-BE49-F238E27FC236}">
                  <a16:creationId xmlns:a16="http://schemas.microsoft.com/office/drawing/2014/main" id="{73035AE6-E5F3-12FF-CAEB-BCD2F6D36ADD}"/>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Oval 17">
              <a:extLst>
                <a:ext uri="{FF2B5EF4-FFF2-40B4-BE49-F238E27FC236}">
                  <a16:creationId xmlns:a16="http://schemas.microsoft.com/office/drawing/2014/main" id="{0DD877ED-8BE7-3316-92A0-91986F640F16}"/>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B32AD547-6598-46C1-91A4-DF7151893951}"/>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F7601230-9251-EB25-7FF5-63D4CDC48DB2}"/>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1F74E92A-91F1-B76F-2B42-3F6C1C952909}"/>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2F0CBF48-D95B-A54F-E3B7-3B3E5F358E37}"/>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23" name="Title 3">
            <a:extLst>
              <a:ext uri="{FF2B5EF4-FFF2-40B4-BE49-F238E27FC236}">
                <a16:creationId xmlns:a16="http://schemas.microsoft.com/office/drawing/2014/main" id="{860310E3-618A-BE56-E828-FD242A0E89D7}"/>
              </a:ext>
            </a:extLst>
          </p:cNvPr>
          <p:cNvSpPr txBox="1">
            <a:spLocks/>
          </p:cNvSpPr>
          <p:nvPr userDrawn="1"/>
        </p:nvSpPr>
        <p:spPr>
          <a:xfrm>
            <a:off x="929732" y="1764963"/>
            <a:ext cx="2885244" cy="3328074"/>
          </a:xfrm>
          <a:prstGeom prst="rect">
            <a:avLst/>
          </a:prstGeom>
          <a:noFill/>
          <a:effectLst>
            <a:reflection stA="0" endPos="65000" dist="50800" dir="5400000" sy="-100000" algn="bl" rotWithShape="0"/>
          </a:effectLst>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a:solidFill>
                  <a:schemeClr val="accent1"/>
                </a:solidFill>
              </a:rPr>
              <a:t>Q</a:t>
            </a:r>
            <a:endParaRPr lang="en-US" sz="32000">
              <a:solidFill>
                <a:schemeClr val="accent1"/>
              </a:solidFill>
            </a:endParaRPr>
          </a:p>
        </p:txBody>
      </p:sp>
      <p:sp>
        <p:nvSpPr>
          <p:cNvPr id="39" name="Title 1">
            <a:extLst>
              <a:ext uri="{FF2B5EF4-FFF2-40B4-BE49-F238E27FC236}">
                <a16:creationId xmlns:a16="http://schemas.microsoft.com/office/drawing/2014/main" id="{6AA50F81-0ADF-96C8-B607-6F98FE6C5AEC}"/>
              </a:ext>
            </a:extLst>
          </p:cNvPr>
          <p:cNvSpPr>
            <a:spLocks noGrp="1"/>
          </p:cNvSpPr>
          <p:nvPr>
            <p:ph type="title" hasCustomPrompt="1"/>
          </p:nvPr>
        </p:nvSpPr>
        <p:spPr>
          <a:xfrm>
            <a:off x="909638" y="3068637"/>
            <a:ext cx="3592620" cy="720726"/>
          </a:xfrm>
        </p:spPr>
        <p:txBody>
          <a:bodyPr/>
          <a:lstStyle>
            <a:lvl1pPr>
              <a:defRPr>
                <a:solidFill>
                  <a:schemeClr val="bg1"/>
                </a:solidFill>
              </a:defRPr>
            </a:lvl1pPr>
          </a:lstStyle>
          <a:p>
            <a:r>
              <a:rPr lang="en-US"/>
              <a:t>Q&amp;A</a:t>
            </a:r>
            <a:endParaRPr lang="en-GB"/>
          </a:p>
        </p:txBody>
      </p:sp>
    </p:spTree>
    <p:extLst>
      <p:ext uri="{BB962C8B-B14F-4D97-AF65-F5344CB8AC3E}">
        <p14:creationId xmlns:p14="http://schemas.microsoft.com/office/powerpoint/2010/main" val="568279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F1388280-98B5-452E-F1D5-B97AF44FF95D}"/>
              </a:ext>
            </a:extLst>
          </p:cNvPr>
          <p:cNvSpPr/>
          <p:nvPr userDrawn="1"/>
        </p:nvSpPr>
        <p:spPr>
          <a:xfrm>
            <a:off x="0" y="0"/>
            <a:ext cx="12188825"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25" name="Picture 24">
            <a:extLst>
              <a:ext uri="{FF2B5EF4-FFF2-40B4-BE49-F238E27FC236}">
                <a16:creationId xmlns:a16="http://schemas.microsoft.com/office/drawing/2014/main" id="{E07F7BCB-266B-ED86-9F08-FABFE10F6691}"/>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0" y="-2598"/>
            <a:ext cx="12188826" cy="6858000"/>
          </a:xfrm>
          <a:prstGeom prst="rect">
            <a:avLst/>
          </a:prstGeom>
        </p:spPr>
      </p:pic>
      <p:pic>
        <p:nvPicPr>
          <p:cNvPr id="26" name="Picture Placeholder 5" descr="A person smiling with palm trees in the background&#10;&#10;Description automatically generated with medium confidence">
            <a:extLst>
              <a:ext uri="{FF2B5EF4-FFF2-40B4-BE49-F238E27FC236}">
                <a16:creationId xmlns:a16="http://schemas.microsoft.com/office/drawing/2014/main" id="{0C251D82-2005-BDA2-65CF-9BCAFF3FDD9D}"/>
              </a:ext>
            </a:extLst>
          </p:cNvPr>
          <p:cNvPicPr>
            <a:picLocks noChangeAspect="1"/>
          </p:cNvPicPr>
          <p:nvPr userDrawn="1"/>
        </p:nvPicPr>
        <p:blipFill>
          <a:blip r:embed="rId3" cstate="print">
            <a:extLst>
              <a:ext uri="{28A0092B-C50C-407E-A947-70E740481C1C}">
                <a14:useLocalDpi xmlns:a14="http://schemas.microsoft.com/office/drawing/2010/main"/>
              </a:ext>
            </a:extLst>
          </a:blip>
          <a:srcRect t="16529" b="16529"/>
          <a:stretch>
            <a:fillRect/>
          </a:stretch>
        </p:blipFill>
        <p:spPr>
          <a:xfrm>
            <a:off x="5315697" y="425644"/>
            <a:ext cx="5931614" cy="5931614"/>
          </a:xfrm>
          <a:prstGeom prst="ellipse">
            <a:avLst/>
          </a:prstGeom>
        </p:spPr>
      </p:pic>
      <p:grpSp>
        <p:nvGrpSpPr>
          <p:cNvPr id="27" name="Group 26">
            <a:extLst>
              <a:ext uri="{FF2B5EF4-FFF2-40B4-BE49-F238E27FC236}">
                <a16:creationId xmlns:a16="http://schemas.microsoft.com/office/drawing/2014/main" id="{E04BF441-73F8-D5A8-12FE-F20B71A3EE1B}"/>
              </a:ext>
            </a:extLst>
          </p:cNvPr>
          <p:cNvGrpSpPr/>
          <p:nvPr userDrawn="1"/>
        </p:nvGrpSpPr>
        <p:grpSpPr>
          <a:xfrm flipV="1">
            <a:off x="8698368" y="425644"/>
            <a:ext cx="1356080" cy="2265469"/>
            <a:chOff x="5421375" y="3754984"/>
            <a:chExt cx="1077956" cy="1800834"/>
          </a:xfrm>
        </p:grpSpPr>
        <p:sp>
          <p:nvSpPr>
            <p:cNvPr id="28" name="Oval 27">
              <a:extLst>
                <a:ext uri="{FF2B5EF4-FFF2-40B4-BE49-F238E27FC236}">
                  <a16:creationId xmlns:a16="http://schemas.microsoft.com/office/drawing/2014/main" id="{51C65CEA-30AD-00C5-ABF2-46E29E53A033}"/>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9" name="Oval 28">
              <a:extLst>
                <a:ext uri="{FF2B5EF4-FFF2-40B4-BE49-F238E27FC236}">
                  <a16:creationId xmlns:a16="http://schemas.microsoft.com/office/drawing/2014/main" id="{580301AE-DF57-41DC-8FCB-5DC689E6206E}"/>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Oval 29">
              <a:extLst>
                <a:ext uri="{FF2B5EF4-FFF2-40B4-BE49-F238E27FC236}">
                  <a16:creationId xmlns:a16="http://schemas.microsoft.com/office/drawing/2014/main" id="{0F348755-5AFA-A9F6-6927-78930F309474}"/>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Oval 30">
              <a:extLst>
                <a:ext uri="{FF2B5EF4-FFF2-40B4-BE49-F238E27FC236}">
                  <a16:creationId xmlns:a16="http://schemas.microsoft.com/office/drawing/2014/main" id="{C8410711-37E3-1B32-F2D0-F2D4FBE7280E}"/>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Oval 31">
              <a:extLst>
                <a:ext uri="{FF2B5EF4-FFF2-40B4-BE49-F238E27FC236}">
                  <a16:creationId xmlns:a16="http://schemas.microsoft.com/office/drawing/2014/main" id="{397849A3-FEB3-2E5A-D380-3D83C71D6A69}"/>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3" name="Oval 32">
              <a:extLst>
                <a:ext uri="{FF2B5EF4-FFF2-40B4-BE49-F238E27FC236}">
                  <a16:creationId xmlns:a16="http://schemas.microsoft.com/office/drawing/2014/main" id="{2B18A717-4739-F111-3115-0EE7567397B1}"/>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4" name="Oval 33">
              <a:extLst>
                <a:ext uri="{FF2B5EF4-FFF2-40B4-BE49-F238E27FC236}">
                  <a16:creationId xmlns:a16="http://schemas.microsoft.com/office/drawing/2014/main" id="{266B1162-83C3-1E97-794A-7FBF426B0690}"/>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Oval 34">
              <a:extLst>
                <a:ext uri="{FF2B5EF4-FFF2-40B4-BE49-F238E27FC236}">
                  <a16:creationId xmlns:a16="http://schemas.microsoft.com/office/drawing/2014/main" id="{DAE2CEBE-BA41-2EA3-BFE4-BEC8247980DC}"/>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36" name="Title 3">
            <a:extLst>
              <a:ext uri="{FF2B5EF4-FFF2-40B4-BE49-F238E27FC236}">
                <a16:creationId xmlns:a16="http://schemas.microsoft.com/office/drawing/2014/main" id="{6D583379-C20C-C156-DA41-6A3D8BB75413}"/>
              </a:ext>
            </a:extLst>
          </p:cNvPr>
          <p:cNvSpPr txBox="1">
            <a:spLocks/>
          </p:cNvSpPr>
          <p:nvPr userDrawn="1"/>
        </p:nvSpPr>
        <p:spPr>
          <a:xfrm>
            <a:off x="929732" y="1764963"/>
            <a:ext cx="2885244" cy="3328074"/>
          </a:xfrm>
          <a:prstGeom prst="rect">
            <a:avLst/>
          </a:prstGeom>
          <a:noFill/>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a:solidFill>
                  <a:srgbClr val="47BBB5"/>
                </a:solidFill>
              </a:rPr>
              <a:t>4</a:t>
            </a:r>
            <a:endParaRPr lang="en-US" sz="32000">
              <a:solidFill>
                <a:srgbClr val="47BBB5"/>
              </a:solidFill>
            </a:endParaRPr>
          </a:p>
        </p:txBody>
      </p:sp>
      <p:sp>
        <p:nvSpPr>
          <p:cNvPr id="38" name="Title 1">
            <a:extLst>
              <a:ext uri="{FF2B5EF4-FFF2-40B4-BE49-F238E27FC236}">
                <a16:creationId xmlns:a16="http://schemas.microsoft.com/office/drawing/2014/main" id="{A54071FE-FC11-DAD3-0DD6-1D54B0B0A73B}"/>
              </a:ext>
            </a:extLst>
          </p:cNvPr>
          <p:cNvSpPr>
            <a:spLocks noGrp="1"/>
          </p:cNvSpPr>
          <p:nvPr>
            <p:ph type="title"/>
          </p:nvPr>
        </p:nvSpPr>
        <p:spPr>
          <a:xfrm>
            <a:off x="909638" y="3068637"/>
            <a:ext cx="3592620" cy="720726"/>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9727598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C0F86BBA-5DAE-EF4F-1F7D-A396F1EEB844}"/>
              </a:ext>
            </a:extLst>
          </p:cNvPr>
          <p:cNvSpPr/>
          <p:nvPr userDrawn="1"/>
        </p:nvSpPr>
        <p:spPr>
          <a:xfrm>
            <a:off x="-2" y="-31540"/>
            <a:ext cx="12188827" cy="6889540"/>
          </a:xfrm>
          <a:custGeom>
            <a:avLst/>
            <a:gdLst>
              <a:gd name="connsiteX0" fmla="*/ 8308453 w 12188825"/>
              <a:gd name="connsiteY0" fmla="*/ 565469 h 6859264"/>
              <a:gd name="connsiteX1" fmla="*/ 5443657 w 12188825"/>
              <a:gd name="connsiteY1" fmla="*/ 3430265 h 6859264"/>
              <a:gd name="connsiteX2" fmla="*/ 8308453 w 12188825"/>
              <a:gd name="connsiteY2" fmla="*/ 6295061 h 6859264"/>
              <a:gd name="connsiteX3" fmla="*/ 11173249 w 12188825"/>
              <a:gd name="connsiteY3" fmla="*/ 3430265 h 6859264"/>
              <a:gd name="connsiteX4" fmla="*/ 8308453 w 12188825"/>
              <a:gd name="connsiteY4" fmla="*/ 565469 h 6859264"/>
              <a:gd name="connsiteX5" fmla="*/ 0 w 12188825"/>
              <a:gd name="connsiteY5" fmla="*/ 0 h 6859264"/>
              <a:gd name="connsiteX6" fmla="*/ 12188825 w 12188825"/>
              <a:gd name="connsiteY6" fmla="*/ 0 h 6859264"/>
              <a:gd name="connsiteX7" fmla="*/ 12188825 w 12188825"/>
              <a:gd name="connsiteY7" fmla="*/ 6859264 h 6859264"/>
              <a:gd name="connsiteX8" fmla="*/ 0 w 12188825"/>
              <a:gd name="connsiteY8" fmla="*/ 6859264 h 685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88825" h="6859264">
                <a:moveTo>
                  <a:pt x="8308453" y="565469"/>
                </a:moveTo>
                <a:cubicBezTo>
                  <a:pt x="6726270" y="565469"/>
                  <a:pt x="5443657" y="1848082"/>
                  <a:pt x="5443657" y="3430265"/>
                </a:cubicBezTo>
                <a:cubicBezTo>
                  <a:pt x="5443657" y="5012448"/>
                  <a:pt x="6726270" y="6295061"/>
                  <a:pt x="8308453" y="6295061"/>
                </a:cubicBezTo>
                <a:cubicBezTo>
                  <a:pt x="9890636" y="6295061"/>
                  <a:pt x="11173249" y="5012448"/>
                  <a:pt x="11173249" y="3430265"/>
                </a:cubicBezTo>
                <a:cubicBezTo>
                  <a:pt x="11173249" y="1848082"/>
                  <a:pt x="9890636" y="565469"/>
                  <a:pt x="8308453" y="565469"/>
                </a:cubicBezTo>
                <a:close/>
                <a:moveTo>
                  <a:pt x="0" y="0"/>
                </a:moveTo>
                <a:lnTo>
                  <a:pt x="12188825" y="0"/>
                </a:lnTo>
                <a:lnTo>
                  <a:pt x="12188825" y="6859264"/>
                </a:lnTo>
                <a:lnTo>
                  <a:pt x="0" y="6859264"/>
                </a:lnTo>
                <a:close/>
              </a:path>
            </a:pathLst>
          </a:cu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FA4A697D-42FD-FC52-1077-78C7AD52C34C}"/>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0" y="0"/>
            <a:ext cx="12188826" cy="6858000"/>
          </a:xfrm>
          <a:prstGeom prst="rect">
            <a:avLst/>
          </a:prstGeom>
        </p:spPr>
      </p:pic>
      <p:pic>
        <p:nvPicPr>
          <p:cNvPr id="24" name="Picture Placeholder 13">
            <a:extLst>
              <a:ext uri="{FF2B5EF4-FFF2-40B4-BE49-F238E27FC236}">
                <a16:creationId xmlns:a16="http://schemas.microsoft.com/office/drawing/2014/main" id="{7CCA43E2-DCEC-0D56-4284-8390CFE66C4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6648" b="16648"/>
          <a:stretch/>
        </p:blipFill>
        <p:spPr>
          <a:xfrm>
            <a:off x="5431990" y="407305"/>
            <a:ext cx="6046572" cy="6046572"/>
          </a:xfrm>
          <a:prstGeom prst="ellipse">
            <a:avLst/>
          </a:prstGeom>
        </p:spPr>
      </p:pic>
      <p:pic>
        <p:nvPicPr>
          <p:cNvPr id="25" name="Picture 24" descr="A close up of a person">
            <a:extLst>
              <a:ext uri="{FF2B5EF4-FFF2-40B4-BE49-F238E27FC236}">
                <a16:creationId xmlns:a16="http://schemas.microsoft.com/office/drawing/2014/main" id="{F0F05763-B982-ECF0-D08B-C775ACC0EB6D}"/>
              </a:ext>
            </a:extLst>
          </p:cNvPr>
          <p:cNvPicPr>
            <a:picLocks noChangeAspect="1"/>
          </p:cNvPicPr>
          <p:nvPr userDrawn="1"/>
        </p:nvPicPr>
        <p:blipFill rotWithShape="1">
          <a:blip r:embed="rId4"/>
          <a:srcRect l="44512" t="6195" r="5880" b="5613"/>
          <a:stretch/>
        </p:blipFill>
        <p:spPr>
          <a:xfrm>
            <a:off x="5431989" y="375546"/>
            <a:ext cx="6094199" cy="6094199"/>
          </a:xfrm>
          <a:prstGeom prst="ellipse">
            <a:avLst/>
          </a:prstGeom>
        </p:spPr>
      </p:pic>
      <p:grpSp>
        <p:nvGrpSpPr>
          <p:cNvPr id="5" name="Group 4">
            <a:extLst>
              <a:ext uri="{FF2B5EF4-FFF2-40B4-BE49-F238E27FC236}">
                <a16:creationId xmlns:a16="http://schemas.microsoft.com/office/drawing/2014/main" id="{04E58EC8-1EA8-9CCE-8D8A-77B73282D540}"/>
              </a:ext>
            </a:extLst>
          </p:cNvPr>
          <p:cNvGrpSpPr/>
          <p:nvPr userDrawn="1"/>
        </p:nvGrpSpPr>
        <p:grpSpPr>
          <a:xfrm>
            <a:off x="5325761" y="2640268"/>
            <a:ext cx="925370" cy="1545924"/>
            <a:chOff x="5421375" y="3754984"/>
            <a:chExt cx="1077956" cy="1800834"/>
          </a:xfrm>
        </p:grpSpPr>
        <p:sp>
          <p:nvSpPr>
            <p:cNvPr id="6" name="Oval 5">
              <a:extLst>
                <a:ext uri="{FF2B5EF4-FFF2-40B4-BE49-F238E27FC236}">
                  <a16:creationId xmlns:a16="http://schemas.microsoft.com/office/drawing/2014/main" id="{A87AF559-E8EF-6459-F430-6C9710DB474A}"/>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Oval 6">
              <a:extLst>
                <a:ext uri="{FF2B5EF4-FFF2-40B4-BE49-F238E27FC236}">
                  <a16:creationId xmlns:a16="http://schemas.microsoft.com/office/drawing/2014/main" id="{6FF5EC22-FE37-2BEE-A41F-8702C78E525D}"/>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D45FED69-FAF5-B72A-8428-775B0E093185}"/>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ED28089D-DDDF-50BD-2D8E-251FAAE5E358}"/>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F4AA5E50-3A5B-04CF-E611-C2214739CB95}"/>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9C3534CF-14B2-FAC6-FA9B-5F3CA890EAE9}"/>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FAC8FE6-1441-C391-7D55-12EC8CE88356}"/>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3" name="Oval 12">
              <a:extLst>
                <a:ext uri="{FF2B5EF4-FFF2-40B4-BE49-F238E27FC236}">
                  <a16:creationId xmlns:a16="http://schemas.microsoft.com/office/drawing/2014/main" id="{7E29EEDE-548D-DDB5-0C5A-B722EFB4735F}"/>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D5C4A974-D06F-DE52-9CC2-18D2F243BD69}"/>
              </a:ext>
            </a:extLst>
          </p:cNvPr>
          <p:cNvGrpSpPr/>
          <p:nvPr userDrawn="1"/>
        </p:nvGrpSpPr>
        <p:grpSpPr>
          <a:xfrm flipV="1">
            <a:off x="10315778" y="2044540"/>
            <a:ext cx="1269013" cy="2120014"/>
            <a:chOff x="8860381" y="456518"/>
            <a:chExt cx="1478263" cy="2469587"/>
          </a:xfrm>
        </p:grpSpPr>
        <p:sp>
          <p:nvSpPr>
            <p:cNvPr id="15" name="Oval 14">
              <a:extLst>
                <a:ext uri="{FF2B5EF4-FFF2-40B4-BE49-F238E27FC236}">
                  <a16:creationId xmlns:a16="http://schemas.microsoft.com/office/drawing/2014/main" id="{F31805B9-A165-F2BE-D3AA-AD201EF81EB5}"/>
                </a:ext>
              </a:extLst>
            </p:cNvPr>
            <p:cNvSpPr/>
            <p:nvPr userDrawn="1"/>
          </p:nvSpPr>
          <p:spPr>
            <a:xfrm>
              <a:off x="9356871" y="951350"/>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6" name="Oval 15">
              <a:extLst>
                <a:ext uri="{FF2B5EF4-FFF2-40B4-BE49-F238E27FC236}">
                  <a16:creationId xmlns:a16="http://schemas.microsoft.com/office/drawing/2014/main" id="{4A3CBC79-951C-9B1C-4D8C-F3DFCDB04722}"/>
                </a:ext>
              </a:extLst>
            </p:cNvPr>
            <p:cNvSpPr/>
            <p:nvPr userDrawn="1"/>
          </p:nvSpPr>
          <p:spPr>
            <a:xfrm>
              <a:off x="9356871" y="1445039"/>
              <a:ext cx="493689" cy="493689"/>
            </a:xfrm>
            <a:prstGeom prst="ellipse">
              <a:avLst/>
            </a:prstGeom>
            <a:solidFill>
              <a:srgbClr val="003D7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Oval 16">
              <a:extLst>
                <a:ext uri="{FF2B5EF4-FFF2-40B4-BE49-F238E27FC236}">
                  <a16:creationId xmlns:a16="http://schemas.microsoft.com/office/drawing/2014/main" id="{73035AE6-E5F3-12FF-CAEB-BCD2F6D36ADD}"/>
                </a:ext>
              </a:extLst>
            </p:cNvPr>
            <p:cNvSpPr/>
            <p:nvPr userDrawn="1"/>
          </p:nvSpPr>
          <p:spPr>
            <a:xfrm>
              <a:off x="9356871" y="193872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8" name="Oval 17">
              <a:extLst>
                <a:ext uri="{FF2B5EF4-FFF2-40B4-BE49-F238E27FC236}">
                  <a16:creationId xmlns:a16="http://schemas.microsoft.com/office/drawing/2014/main" id="{0DD877ED-8BE7-3316-92A0-91986F640F16}"/>
                </a:ext>
              </a:extLst>
            </p:cNvPr>
            <p:cNvSpPr/>
            <p:nvPr userDrawn="1"/>
          </p:nvSpPr>
          <p:spPr>
            <a:xfrm>
              <a:off x="8860381" y="1445039"/>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B32AD547-6598-46C1-91A4-DF7151893951}"/>
                </a:ext>
              </a:extLst>
            </p:cNvPr>
            <p:cNvSpPr/>
            <p:nvPr userDrawn="1"/>
          </p:nvSpPr>
          <p:spPr>
            <a:xfrm>
              <a:off x="9844955" y="951350"/>
              <a:ext cx="493689" cy="493689"/>
            </a:xfrm>
            <a:prstGeom prst="ellipse">
              <a:avLst/>
            </a:prstGeom>
            <a:solidFill>
              <a:srgbClr val="FFBD64">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0" name="Oval 19">
              <a:extLst>
                <a:ext uri="{FF2B5EF4-FFF2-40B4-BE49-F238E27FC236}">
                  <a16:creationId xmlns:a16="http://schemas.microsoft.com/office/drawing/2014/main" id="{F7601230-9251-EB25-7FF5-63D4CDC48DB2}"/>
                </a:ext>
              </a:extLst>
            </p:cNvPr>
            <p:cNvSpPr/>
            <p:nvPr userDrawn="1"/>
          </p:nvSpPr>
          <p:spPr>
            <a:xfrm>
              <a:off x="9844955" y="456518"/>
              <a:ext cx="493689" cy="493689"/>
            </a:xfrm>
            <a:prstGeom prst="ellipse">
              <a:avLst/>
            </a:prstGeom>
            <a:solidFill>
              <a:srgbClr val="00A89F">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Oval 20">
              <a:extLst>
                <a:ext uri="{FF2B5EF4-FFF2-40B4-BE49-F238E27FC236}">
                  <a16:creationId xmlns:a16="http://schemas.microsoft.com/office/drawing/2014/main" id="{1F74E92A-91F1-B76F-2B42-3F6C1C952909}"/>
                </a:ext>
              </a:extLst>
            </p:cNvPr>
            <p:cNvSpPr/>
            <p:nvPr userDrawn="1"/>
          </p:nvSpPr>
          <p:spPr>
            <a:xfrm>
              <a:off x="9844955" y="1938728"/>
              <a:ext cx="493689" cy="493689"/>
            </a:xfrm>
            <a:prstGeom prst="ellipse">
              <a:avLst/>
            </a:prstGeom>
            <a:solidFill>
              <a:schemeClr val="accent4">
                <a:alpha val="75000"/>
              </a:scheme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Oval 21">
              <a:extLst>
                <a:ext uri="{FF2B5EF4-FFF2-40B4-BE49-F238E27FC236}">
                  <a16:creationId xmlns:a16="http://schemas.microsoft.com/office/drawing/2014/main" id="{2F0CBF48-D95B-A54F-E3B7-3B3E5F358E37}"/>
                </a:ext>
              </a:extLst>
            </p:cNvPr>
            <p:cNvSpPr/>
            <p:nvPr userDrawn="1"/>
          </p:nvSpPr>
          <p:spPr>
            <a:xfrm>
              <a:off x="9844955" y="2432416"/>
              <a:ext cx="493689" cy="493689"/>
            </a:xfrm>
            <a:prstGeom prst="ellipse">
              <a:avLst/>
            </a:prstGeom>
            <a:solidFill>
              <a:srgbClr val="76CED9">
                <a:alpha val="75000"/>
              </a:srgbClr>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23" name="Title 3">
            <a:extLst>
              <a:ext uri="{FF2B5EF4-FFF2-40B4-BE49-F238E27FC236}">
                <a16:creationId xmlns:a16="http://schemas.microsoft.com/office/drawing/2014/main" id="{860310E3-618A-BE56-E828-FD242A0E89D7}"/>
              </a:ext>
            </a:extLst>
          </p:cNvPr>
          <p:cNvSpPr txBox="1">
            <a:spLocks/>
          </p:cNvSpPr>
          <p:nvPr userDrawn="1"/>
        </p:nvSpPr>
        <p:spPr>
          <a:xfrm>
            <a:off x="929732" y="1764963"/>
            <a:ext cx="2885244" cy="3328074"/>
          </a:xfrm>
          <a:prstGeom prst="rect">
            <a:avLst/>
          </a:prstGeom>
          <a:noFill/>
          <a:effectLst>
            <a:reflection stA="0" endPos="65000" dist="50800" dir="5400000" sy="-100000" algn="bl" rotWithShape="0"/>
          </a:effectLst>
        </p:spPr>
        <p:txBody>
          <a:bodyPr vert="horz" wrap="none" lIns="91440" tIns="45720" rIns="91440" bIns="45720" numCol="1" rtlCol="0" anchor="ctr">
            <a:noAutofit/>
          </a:bodyPr>
          <a:lstStyle>
            <a:lvl1pPr algn="l" defTabSz="609448" rtl="0" eaLnBrk="1" latinLnBrk="0" hangingPunct="1">
              <a:spcBef>
                <a:spcPct val="0"/>
              </a:spcBef>
              <a:buNone/>
              <a:defRPr sz="3200" b="1" i="0" kern="1200">
                <a:solidFill>
                  <a:schemeClr val="tx2"/>
                </a:solidFill>
                <a:latin typeface="+mn-lt"/>
                <a:ea typeface="Noto Sans" panose="020B0502040504020204" pitchFamily="34" charset="0"/>
                <a:cs typeface="Noto Sans" panose="020B0502040504020204" pitchFamily="34" charset="0"/>
              </a:defRPr>
            </a:lvl1pPr>
          </a:lstStyle>
          <a:p>
            <a:r>
              <a:rPr lang="en-GB" sz="32000">
                <a:solidFill>
                  <a:schemeClr val="accent1"/>
                </a:solidFill>
              </a:rPr>
              <a:t>L</a:t>
            </a:r>
            <a:endParaRPr lang="en-US" sz="32000">
              <a:solidFill>
                <a:schemeClr val="accent1"/>
              </a:solidFill>
            </a:endParaRPr>
          </a:p>
        </p:txBody>
      </p:sp>
      <p:sp>
        <p:nvSpPr>
          <p:cNvPr id="39" name="Title 1">
            <a:extLst>
              <a:ext uri="{FF2B5EF4-FFF2-40B4-BE49-F238E27FC236}">
                <a16:creationId xmlns:a16="http://schemas.microsoft.com/office/drawing/2014/main" id="{6AA50F81-0ADF-96C8-B607-6F98FE6C5AEC}"/>
              </a:ext>
            </a:extLst>
          </p:cNvPr>
          <p:cNvSpPr>
            <a:spLocks noGrp="1"/>
          </p:cNvSpPr>
          <p:nvPr>
            <p:ph type="title" hasCustomPrompt="1"/>
          </p:nvPr>
        </p:nvSpPr>
        <p:spPr>
          <a:xfrm>
            <a:off x="909638" y="3068637"/>
            <a:ext cx="3592620" cy="720726"/>
          </a:xfrm>
        </p:spPr>
        <p:txBody>
          <a:bodyPr/>
          <a:lstStyle>
            <a:lvl1pPr>
              <a:defRPr>
                <a:solidFill>
                  <a:schemeClr val="bg1"/>
                </a:solidFill>
              </a:defRPr>
            </a:lvl1pPr>
          </a:lstStyle>
          <a:p>
            <a:r>
              <a:rPr lang="en-US" dirty="0"/>
              <a:t>Looking ahead</a:t>
            </a:r>
            <a:endParaRPr lang="en-GB" dirty="0"/>
          </a:p>
        </p:txBody>
      </p:sp>
    </p:spTree>
    <p:extLst>
      <p:ext uri="{BB962C8B-B14F-4D97-AF65-F5344CB8AC3E}">
        <p14:creationId xmlns:p14="http://schemas.microsoft.com/office/powerpoint/2010/main" val="476380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rk Layout">
    <p:spTree>
      <p:nvGrpSpPr>
        <p:cNvPr id="1" name=""/>
        <p:cNvGrpSpPr/>
        <p:nvPr/>
      </p:nvGrpSpPr>
      <p:grpSpPr>
        <a:xfrm>
          <a:off x="0" y="0"/>
          <a:ext cx="0" cy="0"/>
          <a:chOff x="0" y="0"/>
          <a:chExt cx="0" cy="0"/>
        </a:xfrm>
      </p:grpSpPr>
      <p:sp>
        <p:nvSpPr>
          <p:cNvPr id="3" name="green rectangle">
            <a:extLst>
              <a:ext uri="{FF2B5EF4-FFF2-40B4-BE49-F238E27FC236}">
                <a16:creationId xmlns:a16="http://schemas.microsoft.com/office/drawing/2014/main" id="{09DAF9B4-8A9A-0D70-463A-01790E6282BC}"/>
              </a:ext>
            </a:extLst>
          </p:cNvPr>
          <p:cNvSpPr/>
          <p:nvPr userDrawn="1"/>
        </p:nvSpPr>
        <p:spPr>
          <a:xfrm>
            <a:off x="-1" y="0"/>
            <a:ext cx="12192001"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399"/>
          </a:p>
        </p:txBody>
      </p:sp>
      <p:pic>
        <p:nvPicPr>
          <p:cNvPr id="8" name="Picture 7">
            <a:extLst>
              <a:ext uri="{FF2B5EF4-FFF2-40B4-BE49-F238E27FC236}">
                <a16:creationId xmlns:a16="http://schemas.microsoft.com/office/drawing/2014/main" id="{AE7CF120-89AE-EDF4-B0EB-7102A4176C18}"/>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43926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B58BD429-56EA-1D66-901F-583395DD74D3}"/>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6" name="TextovéPole 14">
            <a:extLst>
              <a:ext uri="{FF2B5EF4-FFF2-40B4-BE49-F238E27FC236}">
                <a16:creationId xmlns:a16="http://schemas.microsoft.com/office/drawing/2014/main" id="{CAA11017-99F0-BCA5-074F-A3355EC12A66}"/>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pic>
        <p:nvPicPr>
          <p:cNvPr id="7" name="Grafický objekt 17">
            <a:extLst>
              <a:ext uri="{FF2B5EF4-FFF2-40B4-BE49-F238E27FC236}">
                <a16:creationId xmlns:a16="http://schemas.microsoft.com/office/drawing/2014/main" id="{5BD1685F-29CB-B3D1-DA3B-00E1419D8AA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0642943" y="6309650"/>
            <a:ext cx="1138000" cy="288000"/>
          </a:xfrm>
          <a:prstGeom prst="rect">
            <a:avLst/>
          </a:prstGeom>
        </p:spPr>
      </p:pic>
    </p:spTree>
    <p:extLst>
      <p:ext uri="{BB962C8B-B14F-4D97-AF65-F5344CB8AC3E}">
        <p14:creationId xmlns:p14="http://schemas.microsoft.com/office/powerpoint/2010/main" val="3120622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ark Layout (without logo)">
    <p:spTree>
      <p:nvGrpSpPr>
        <p:cNvPr id="1" name=""/>
        <p:cNvGrpSpPr/>
        <p:nvPr/>
      </p:nvGrpSpPr>
      <p:grpSpPr>
        <a:xfrm>
          <a:off x="0" y="0"/>
          <a:ext cx="0" cy="0"/>
          <a:chOff x="0" y="0"/>
          <a:chExt cx="0" cy="0"/>
        </a:xfrm>
      </p:grpSpPr>
      <p:sp>
        <p:nvSpPr>
          <p:cNvPr id="3" name="green rectangle">
            <a:extLst>
              <a:ext uri="{FF2B5EF4-FFF2-40B4-BE49-F238E27FC236}">
                <a16:creationId xmlns:a16="http://schemas.microsoft.com/office/drawing/2014/main" id="{09DAF9B4-8A9A-0D70-463A-01790E6282BC}"/>
              </a:ext>
            </a:extLst>
          </p:cNvPr>
          <p:cNvSpPr/>
          <p:nvPr userDrawn="1"/>
        </p:nvSpPr>
        <p:spPr>
          <a:xfrm>
            <a:off x="-1" y="0"/>
            <a:ext cx="12192001"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399"/>
          </a:p>
        </p:txBody>
      </p:sp>
      <p:pic>
        <p:nvPicPr>
          <p:cNvPr id="8" name="Picture 7">
            <a:extLst>
              <a:ext uri="{FF2B5EF4-FFF2-40B4-BE49-F238E27FC236}">
                <a16:creationId xmlns:a16="http://schemas.microsoft.com/office/drawing/2014/main" id="{AE7CF120-89AE-EDF4-B0EB-7102A4176C18}"/>
              </a:ext>
            </a:extLst>
          </p:cNvPr>
          <p:cNvPicPr>
            <a:picLocks noChangeAspect="1"/>
          </p:cNvPicPr>
          <p:nvPr userDrawn="1"/>
        </p:nvPicPr>
        <p:blipFill rotWithShape="1">
          <a:blip r:embed="rId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 name="Title 1">
            <a:extLst>
              <a:ext uri="{FF2B5EF4-FFF2-40B4-BE49-F238E27FC236}">
                <a16:creationId xmlns:a16="http://schemas.microsoft.com/office/drawing/2014/main" id="{995138EF-257E-463A-A6AC-68EFE88891A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5" name="Content Placeholder 4">
            <a:extLst>
              <a:ext uri="{FF2B5EF4-FFF2-40B4-BE49-F238E27FC236}">
                <a16:creationId xmlns:a16="http://schemas.microsoft.com/office/drawing/2014/main" id="{6A9C28B5-0754-5827-BBAD-D4812ABE2DEA}"/>
              </a:ext>
            </a:extLst>
          </p:cNvPr>
          <p:cNvSpPr>
            <a:spLocks noGrp="1"/>
          </p:cNvSpPr>
          <p:nvPr>
            <p:ph sz="quarter" idx="10"/>
          </p:nvPr>
        </p:nvSpPr>
        <p:spPr>
          <a:xfrm>
            <a:off x="407988" y="1484313"/>
            <a:ext cx="11372850" cy="5113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4CFFAEAE-2E63-61D6-C980-2893888E56CC}"/>
              </a:ext>
            </a:extLst>
          </p:cNvPr>
          <p:cNvSpPr txBox="1"/>
          <p:nvPr userDrawn="1">
            <p:custDataLst>
              <p:tags r:id="rId1"/>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solidFill>
                  <a:schemeClr val="bg1"/>
                </a:solidFill>
              </a:rPr>
              <a:t>© </a:t>
            </a:r>
            <a:fld id="{D2C775F9-44AF-40A9-B0E4-6228B602AF6B}" type="datetimeyyyy">
              <a:rPr lang="en-GB" sz="800" noProof="0" smtClean="0">
                <a:solidFill>
                  <a:schemeClr val="bg1"/>
                </a:solidFill>
              </a:rPr>
              <a:t>2023</a:t>
            </a:fld>
            <a:r>
              <a:rPr lang="en-GB" sz="800" noProof="0">
                <a:solidFill>
                  <a:schemeClr val="bg1"/>
                </a:solidFill>
              </a:rPr>
              <a:t> RWS</a:t>
            </a:r>
          </a:p>
        </p:txBody>
      </p:sp>
      <p:sp>
        <p:nvSpPr>
          <p:cNvPr id="6" name="TextovéPole 14">
            <a:extLst>
              <a:ext uri="{FF2B5EF4-FFF2-40B4-BE49-F238E27FC236}">
                <a16:creationId xmlns:a16="http://schemas.microsoft.com/office/drawing/2014/main" id="{CEC6C7B0-77D9-7F81-1AC6-DB39303DBB02}"/>
              </a:ext>
            </a:extLst>
          </p:cNvPr>
          <p:cNvSpPr txBox="1"/>
          <p:nvPr userDrawn="1"/>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solidFill>
                  <a:schemeClr val="bg1"/>
                </a:solidFill>
              </a:rPr>
              <a:pPr lvl="0" algn="ctr"/>
              <a:t>‹#›</a:t>
            </a:fld>
            <a:endParaRPr lang="en-GB" sz="800" noProof="0">
              <a:solidFill>
                <a:schemeClr val="bg1"/>
              </a:solidFill>
            </a:endParaRPr>
          </a:p>
        </p:txBody>
      </p:sp>
    </p:spTree>
    <p:extLst>
      <p:ext uri="{BB962C8B-B14F-4D97-AF65-F5344CB8AC3E}">
        <p14:creationId xmlns:p14="http://schemas.microsoft.com/office/powerpoint/2010/main" val="307994580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cial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4A99028-6726-44AB-B6A5-CCDB63B46127}"/>
              </a:ext>
            </a:extLst>
          </p:cNvPr>
          <p:cNvSpPr/>
          <p:nvPr userDrawn="1"/>
        </p:nvSpPr>
        <p:spPr>
          <a:xfrm>
            <a:off x="0" y="0"/>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Picture 1">
            <a:extLst>
              <a:ext uri="{FF2B5EF4-FFF2-40B4-BE49-F238E27FC236}">
                <a16:creationId xmlns:a16="http://schemas.microsoft.com/office/drawing/2014/main" id="{16469D10-AB1F-4435-A327-E8DE777A8328}"/>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238" name="Rectangle 237">
            <a:hlinkClick r:id="rId3"/>
            <a:extLst>
              <a:ext uri="{FF2B5EF4-FFF2-40B4-BE49-F238E27FC236}">
                <a16:creationId xmlns:a16="http://schemas.microsoft.com/office/drawing/2014/main" id="{B3387D11-0B12-5241-A71D-DC1008C04B11}"/>
              </a:ext>
            </a:extLst>
          </p:cNvPr>
          <p:cNvSpPr/>
          <p:nvPr/>
        </p:nvSpPr>
        <p:spPr>
          <a:xfrm>
            <a:off x="4879413" y="3686871"/>
            <a:ext cx="2430000" cy="400110"/>
          </a:xfrm>
          <a:prstGeom prst="rect">
            <a:avLst/>
          </a:prstGeom>
        </p:spPr>
        <p:txBody>
          <a:bodyPr wrap="square" anchor="ctr">
            <a:spAutoFit/>
          </a:bodyPr>
          <a:lstStyle/>
          <a:p>
            <a:pPr algn="ctr" eaLnBrk="1" fontAlgn="auto" hangingPunct="1">
              <a:spcBef>
                <a:spcPct val="0"/>
              </a:spcBef>
              <a:spcAft>
                <a:spcPct val="0"/>
              </a:spcAft>
            </a:pPr>
            <a:r>
              <a:rPr lang="en-GB" sz="2000" b="0" i="0" baseline="0">
                <a:solidFill>
                  <a:schemeClr val="bg1"/>
                </a:solidFill>
                <a:latin typeface="+mn-lt"/>
                <a:ea typeface="Noto Sans" panose="020B0502040504020204" pitchFamily="34" charset="0"/>
                <a:cs typeface="Noto Sans" panose="020B0502040504020204" pitchFamily="34" charset="0"/>
              </a:rPr>
              <a:t>www.rws.com</a:t>
            </a:r>
            <a:endParaRPr lang="en-US" sz="2000" b="0" i="0" baseline="0">
              <a:solidFill>
                <a:schemeClr val="bg1"/>
              </a:solidFill>
              <a:latin typeface="+mn-lt"/>
              <a:ea typeface="Noto Sans" panose="020B0502040504020204" pitchFamily="34" charset="0"/>
              <a:cs typeface="Noto Sans" panose="020B0502040504020204" pitchFamily="34" charset="0"/>
            </a:endParaRPr>
          </a:p>
        </p:txBody>
      </p:sp>
      <p:pic>
        <p:nvPicPr>
          <p:cNvPr id="26" name="Grafický objekt 6">
            <a:extLst>
              <a:ext uri="{FF2B5EF4-FFF2-40B4-BE49-F238E27FC236}">
                <a16:creationId xmlns:a16="http://schemas.microsoft.com/office/drawing/2014/main" id="{B2240558-5819-4A66-B0C6-D29EEB4DE6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9413" y="2586920"/>
            <a:ext cx="2430000" cy="540000"/>
          </a:xfrm>
          <a:prstGeom prst="rect">
            <a:avLst/>
          </a:prstGeom>
        </p:spPr>
      </p:pic>
      <p:grpSp>
        <p:nvGrpSpPr>
          <p:cNvPr id="30" name="Group 29" hidden="1">
            <a:extLst>
              <a:ext uri="{FF2B5EF4-FFF2-40B4-BE49-F238E27FC236}">
                <a16:creationId xmlns:a16="http://schemas.microsoft.com/office/drawing/2014/main" id="{BD784DAB-0588-45B2-B679-2C5475A2E052}"/>
              </a:ext>
            </a:extLst>
          </p:cNvPr>
          <p:cNvGrpSpPr/>
          <p:nvPr/>
        </p:nvGrpSpPr>
        <p:grpSpPr>
          <a:xfrm>
            <a:off x="6442574" y="4349306"/>
            <a:ext cx="580880" cy="580880"/>
            <a:chOff x="2976006" y="4864551"/>
            <a:chExt cx="703715" cy="703715"/>
          </a:xfrm>
          <a:solidFill>
            <a:schemeClr val="bg1"/>
          </a:solidFill>
        </p:grpSpPr>
        <p:sp>
          <p:nvSpPr>
            <p:cNvPr id="31" name="Oval 30">
              <a:extLst>
                <a:ext uri="{FF2B5EF4-FFF2-40B4-BE49-F238E27FC236}">
                  <a16:creationId xmlns:a16="http://schemas.microsoft.com/office/drawing/2014/main" id="{9803F95E-16A7-432D-946E-628286374418}"/>
                </a:ext>
              </a:extLst>
            </p:cNvPr>
            <p:cNvSpPr/>
            <p:nvPr/>
          </p:nvSpPr>
          <p:spPr>
            <a:xfrm>
              <a:off x="3040709" y="4929254"/>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a:p>
          </p:txBody>
        </p:sp>
        <p:pic>
          <p:nvPicPr>
            <p:cNvPr id="32" name="Graphic 31">
              <a:extLst>
                <a:ext uri="{FF2B5EF4-FFF2-40B4-BE49-F238E27FC236}">
                  <a16:creationId xmlns:a16="http://schemas.microsoft.com/office/drawing/2014/main" id="{07A440BE-8587-44CF-B1D0-7C0C87281238}"/>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976006" y="4864551"/>
              <a:ext cx="703715" cy="703715"/>
            </a:xfrm>
            <a:prstGeom prst="rect">
              <a:avLst/>
            </a:prstGeom>
          </p:spPr>
        </p:pic>
      </p:grpSp>
      <p:grpSp>
        <p:nvGrpSpPr>
          <p:cNvPr id="14" name="Group 13">
            <a:extLst>
              <a:ext uri="{FF2B5EF4-FFF2-40B4-BE49-F238E27FC236}">
                <a16:creationId xmlns:a16="http://schemas.microsoft.com/office/drawing/2014/main" id="{09AD4236-900E-4E1C-921E-AAC7DF3C7177}"/>
              </a:ext>
            </a:extLst>
          </p:cNvPr>
          <p:cNvGrpSpPr/>
          <p:nvPr userDrawn="1"/>
        </p:nvGrpSpPr>
        <p:grpSpPr>
          <a:xfrm>
            <a:off x="6444403" y="4349304"/>
            <a:ext cx="580880" cy="580880"/>
            <a:chOff x="4880684" y="4349305"/>
            <a:chExt cx="580880" cy="580880"/>
          </a:xfrm>
        </p:grpSpPr>
        <p:sp>
          <p:nvSpPr>
            <p:cNvPr id="15" name="Oval 14">
              <a:extLst>
                <a:ext uri="{FF2B5EF4-FFF2-40B4-BE49-F238E27FC236}">
                  <a16:creationId xmlns:a16="http://schemas.microsoft.com/office/drawing/2014/main" id="{9087829B-223B-4EE2-9F5A-C9E3B562280F}"/>
                </a:ext>
              </a:extLst>
            </p:cNvPr>
            <p:cNvSpPr/>
            <p:nvPr/>
          </p:nvSpPr>
          <p:spPr>
            <a:xfrm>
              <a:off x="4934093" y="4402714"/>
              <a:ext cx="474061" cy="474061"/>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endParaRPr lang="de"/>
            </a:p>
          </p:txBody>
        </p:sp>
        <p:pic>
          <p:nvPicPr>
            <p:cNvPr id="16" name="Graphic 15">
              <a:hlinkClick r:id="rId8"/>
              <a:extLst>
                <a:ext uri="{FF2B5EF4-FFF2-40B4-BE49-F238E27FC236}">
                  <a16:creationId xmlns:a16="http://schemas.microsoft.com/office/drawing/2014/main" id="{A7320429-3888-403B-ABDD-05A11CE3FFA5}"/>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880684" y="4349305"/>
              <a:ext cx="580880" cy="580880"/>
            </a:xfrm>
            <a:prstGeom prst="rect">
              <a:avLst/>
            </a:prstGeom>
          </p:spPr>
        </p:pic>
      </p:grpSp>
      <p:grpSp>
        <p:nvGrpSpPr>
          <p:cNvPr id="17" name="Group 16">
            <a:extLst>
              <a:ext uri="{FF2B5EF4-FFF2-40B4-BE49-F238E27FC236}">
                <a16:creationId xmlns:a16="http://schemas.microsoft.com/office/drawing/2014/main" id="{B9E045BE-4EA6-4296-9F64-F3FB76684148}"/>
              </a:ext>
            </a:extLst>
          </p:cNvPr>
          <p:cNvGrpSpPr/>
          <p:nvPr userDrawn="1"/>
        </p:nvGrpSpPr>
        <p:grpSpPr>
          <a:xfrm>
            <a:off x="5805485" y="4349304"/>
            <a:ext cx="581031" cy="580880"/>
            <a:chOff x="1492086" y="4864936"/>
            <a:chExt cx="703715" cy="703715"/>
          </a:xfrm>
          <a:solidFill>
            <a:schemeClr val="bg1"/>
          </a:solidFill>
        </p:grpSpPr>
        <p:sp>
          <p:nvSpPr>
            <p:cNvPr id="18" name="Oval 17">
              <a:extLst>
                <a:ext uri="{FF2B5EF4-FFF2-40B4-BE49-F238E27FC236}">
                  <a16:creationId xmlns:a16="http://schemas.microsoft.com/office/drawing/2014/main" id="{4903B4A6-2DA3-4089-A006-C615CB2D898D}"/>
                </a:ext>
              </a:extLst>
            </p:cNvPr>
            <p:cNvSpPr/>
            <p:nvPr/>
          </p:nvSpPr>
          <p:spPr>
            <a:xfrm>
              <a:off x="1556789" y="4929639"/>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sz="1800"/>
            </a:p>
          </p:txBody>
        </p:sp>
        <p:pic>
          <p:nvPicPr>
            <p:cNvPr id="19" name="Graphic 18">
              <a:hlinkClick r:id="rId11"/>
              <a:extLst>
                <a:ext uri="{FF2B5EF4-FFF2-40B4-BE49-F238E27FC236}">
                  <a16:creationId xmlns:a16="http://schemas.microsoft.com/office/drawing/2014/main" id="{8AACE4AF-701B-422E-9AC2-3B7A8A2100A0}"/>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492086" y="4864936"/>
              <a:ext cx="703715" cy="703715"/>
            </a:xfrm>
            <a:prstGeom prst="rect">
              <a:avLst/>
            </a:prstGeom>
          </p:spPr>
        </p:pic>
      </p:grpSp>
      <p:grpSp>
        <p:nvGrpSpPr>
          <p:cNvPr id="20" name="Group 19">
            <a:extLst>
              <a:ext uri="{FF2B5EF4-FFF2-40B4-BE49-F238E27FC236}">
                <a16:creationId xmlns:a16="http://schemas.microsoft.com/office/drawing/2014/main" id="{D152ED84-FC0D-4B78-A10C-15ABADE8E87F}"/>
              </a:ext>
            </a:extLst>
          </p:cNvPr>
          <p:cNvGrpSpPr/>
          <p:nvPr userDrawn="1"/>
        </p:nvGrpSpPr>
        <p:grpSpPr>
          <a:xfrm>
            <a:off x="5166567" y="4349304"/>
            <a:ext cx="581031" cy="580880"/>
            <a:chOff x="2242655" y="4873869"/>
            <a:chExt cx="703715" cy="703715"/>
          </a:xfrm>
          <a:solidFill>
            <a:schemeClr val="bg1"/>
          </a:solidFill>
        </p:grpSpPr>
        <p:sp>
          <p:nvSpPr>
            <p:cNvPr id="21" name="Oval 20">
              <a:extLst>
                <a:ext uri="{FF2B5EF4-FFF2-40B4-BE49-F238E27FC236}">
                  <a16:creationId xmlns:a16="http://schemas.microsoft.com/office/drawing/2014/main" id="{31C0B2E4-440C-4B0C-A923-0E312DDAA05A}"/>
                </a:ext>
              </a:extLst>
            </p:cNvPr>
            <p:cNvSpPr/>
            <p:nvPr/>
          </p:nvSpPr>
          <p:spPr>
            <a:xfrm>
              <a:off x="2298425" y="4929639"/>
              <a:ext cx="574308" cy="574308"/>
            </a:xfrm>
            <a:prstGeom prst="ellipse">
              <a:avLst/>
            </a:prstGeom>
            <a:grpFill/>
            <a:ln>
              <a:noFill/>
            </a:ln>
          </p:spPr>
          <p:style>
            <a:lnRef idx="0">
              <a:scrgbClr r="0" g="0" b="0"/>
            </a:lnRef>
            <a:fillRef idx="0">
              <a:scrgbClr r="0" g="0" b="0"/>
            </a:fillRef>
            <a:effectRef idx="0">
              <a:scrgbClr r="0" g="0" b="0"/>
            </a:effectRef>
            <a:fontRef idx="minor">
              <a:schemeClr val="lt1"/>
            </a:fontRef>
          </p:style>
          <p:txBody>
            <a:bodyPr rtlCol="0" anchor="ctr"/>
            <a:lstStyle/>
            <a:p>
              <a:endParaRPr lang="de" sz="1800"/>
            </a:p>
          </p:txBody>
        </p:sp>
        <p:pic>
          <p:nvPicPr>
            <p:cNvPr id="22" name="Graphic 21">
              <a:hlinkClick r:id="rId14"/>
              <a:extLst>
                <a:ext uri="{FF2B5EF4-FFF2-40B4-BE49-F238E27FC236}">
                  <a16:creationId xmlns:a16="http://schemas.microsoft.com/office/drawing/2014/main" id="{7D2ACEFF-9CFD-473A-A3F0-5C58EAB421AF}"/>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2242655" y="4873869"/>
              <a:ext cx="703715" cy="703715"/>
            </a:xfrm>
            <a:prstGeom prst="rect">
              <a:avLst/>
            </a:prstGeom>
          </p:spPr>
        </p:pic>
      </p:grpSp>
    </p:spTree>
    <p:extLst>
      <p:ext uri="{BB962C8B-B14F-4D97-AF65-F5344CB8AC3E}">
        <p14:creationId xmlns:p14="http://schemas.microsoft.com/office/powerpoint/2010/main" val="296420526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DA7C6B-0C5D-4F69-8B9C-88F66591A3D6}"/>
              </a:ext>
            </a:extLst>
          </p:cNvPr>
          <p:cNvSpPr/>
          <p:nvPr userDrawn="1"/>
        </p:nvSpPr>
        <p:spPr>
          <a:xfrm>
            <a:off x="0" y="0"/>
            <a:ext cx="12188825" cy="6858000"/>
          </a:xfrm>
          <a:prstGeom prst="rect">
            <a:avLst/>
          </a:prstGeom>
          <a:solidFill>
            <a:schemeClr val="accent2"/>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199" b="0" i="0">
              <a:latin typeface="+mn-lt"/>
              <a:ea typeface="Noto Sans" panose="020B0502040504020204" pitchFamily="34" charset="0"/>
              <a:cs typeface="Noto Sans" panose="020B0502040504020204" pitchFamily="34" charset="0"/>
            </a:endParaRPr>
          </a:p>
        </p:txBody>
      </p:sp>
      <p:pic>
        <p:nvPicPr>
          <p:cNvPr id="2" name="Picture 1">
            <a:extLst>
              <a:ext uri="{FF2B5EF4-FFF2-40B4-BE49-F238E27FC236}">
                <a16:creationId xmlns:a16="http://schemas.microsoft.com/office/drawing/2014/main" id="{1EAADC36-4DDD-050A-7570-0EC5BAB0F9D3}"/>
              </a:ext>
            </a:extLst>
          </p:cNvPr>
          <p:cNvPicPr>
            <a:picLocks noChangeAspect="1"/>
          </p:cNvPicPr>
          <p:nvPr userDrawn="1"/>
        </p:nvPicPr>
        <p:blipFill rotWithShape="1">
          <a:blip r:embed="rId2"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13" name="Rectangle 12"/>
          <p:cNvSpPr/>
          <p:nvPr/>
        </p:nvSpPr>
        <p:spPr>
          <a:xfrm>
            <a:off x="3341208" y="3825648"/>
            <a:ext cx="5506404" cy="1923604"/>
          </a:xfrm>
          <a:prstGeom prst="rect">
            <a:avLst/>
          </a:prstGeom>
        </p:spPr>
        <p:txBody>
          <a:bodyPr wrap="square" lIns="0" tIns="0" rIns="0" bIns="0" anchor="t">
            <a:spAutoFit/>
          </a:bodyPr>
          <a:lstStyle/>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RWS Holdings plc is a unique, world-leading provider of technology-enabled language, content and intellectual property services. Through content transformation and multilingual data analysis, our unique combination of technology and cultural expertise helps our clients to grow by ensuring they are understood anywhere, in any language.</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Our purpose is unlocking global understanding. By combining cultural understanding, client understanding and technical understanding, our services and technology assist our clients to acquire and retain customers, deliver engaging user experiences, maintain compliance and gain actionable insights into their data and content.</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We work with over 80% of the world’s top 100 brands, more than three-quarters of Fortune’s 20 ‘Most Admired Companies’ and almost all of the top pharmaceutical companies, investment banks, law firms and patent filers. Our client base spans Europe, Asia Pacific and North and South America. Our 65+ global locations across five continents service clients in the automotive, chemical, financial, legal, medical, pharmaceutical, technology and telecommunications sectors.</a:t>
            </a:r>
          </a:p>
          <a:p>
            <a:pPr>
              <a:spcBef>
                <a:spcPts val="400"/>
              </a:spcBef>
            </a:pPr>
            <a:r>
              <a:rPr lang="en-US" sz="700" b="0" i="0" kern="1200">
                <a:solidFill>
                  <a:schemeClr val="bg1"/>
                </a:solidFill>
                <a:effectLst/>
                <a:latin typeface="+mn-lt"/>
                <a:ea typeface="Noto Sans" panose="020B0502040504020204" pitchFamily="34" charset="0"/>
                <a:cs typeface="Noto Sans" panose="020B0502040504020204" pitchFamily="34" charset="0"/>
              </a:rPr>
              <a:t>Founded in 1958, RWS is headquartered in the UK and publicly listed on AIM, the London Stock Exchange regulated market (RWS.L).</a:t>
            </a:r>
          </a:p>
          <a:p>
            <a:pPr>
              <a:spcBef>
                <a:spcPts val="400"/>
              </a:spcBef>
            </a:pPr>
            <a:r>
              <a:rPr lang="en-GB" sz="700" b="0" i="0" kern="1200">
                <a:solidFill>
                  <a:schemeClr val="bg1"/>
                </a:solidFill>
                <a:effectLst/>
                <a:latin typeface="+mn-lt"/>
                <a:ea typeface="Noto Sans" panose="020B0502040504020204" pitchFamily="34" charset="0"/>
                <a:cs typeface="Noto Sans" panose="020B0502040504020204" pitchFamily="34" charset="0"/>
              </a:rPr>
              <a:t>For further information, please visit: </a:t>
            </a:r>
            <a:r>
              <a:rPr lang="en-GB" sz="700" b="0" i="0" kern="1200">
                <a:solidFill>
                  <a:schemeClr val="bg1"/>
                </a:solidFill>
                <a:effectLst/>
                <a:latin typeface="+mn-lt"/>
                <a:ea typeface="Noto Sans" panose="020B0502040504020204" pitchFamily="34" charset="0"/>
                <a:cs typeface="Noto Sans" panose="020B0502040504020204" pitchFamily="34" charset="0"/>
                <a:hlinkClick r:id="rId3">
                  <a:extLst>
                    <a:ext uri="{A12FA001-AC4F-418D-AE19-62706E023703}">
                      <ahyp:hlinkClr xmlns:ahyp="http://schemas.microsoft.com/office/drawing/2018/hyperlinkcolor" val="tx"/>
                    </a:ext>
                  </a:extLst>
                </a:hlinkClick>
              </a:rPr>
              <a:t>www.rws.com</a:t>
            </a:r>
            <a:endParaRPr lang="cs-CZ" sz="700" b="0" i="0" kern="1200">
              <a:solidFill>
                <a:schemeClr val="bg1"/>
              </a:solidFill>
              <a:effectLst/>
              <a:latin typeface="+mn-lt"/>
              <a:ea typeface="Noto Sans" panose="020B0502040504020204" pitchFamily="34" charset="0"/>
              <a:cs typeface="Noto Sans" panose="020B0502040504020204" pitchFamily="34" charset="0"/>
            </a:endParaRPr>
          </a:p>
          <a:p>
            <a:pPr>
              <a:spcBef>
                <a:spcPts val="400"/>
              </a:spcBef>
            </a:pPr>
            <a:endParaRPr lang="en-GB" sz="700" b="0" i="0" kern="1200">
              <a:solidFill>
                <a:schemeClr val="bg1"/>
              </a:solidFill>
              <a:effectLst/>
              <a:latin typeface="+mn-lt"/>
              <a:ea typeface="Noto Sans" panose="020B0502040504020204" pitchFamily="34" charset="0"/>
              <a:cs typeface="Noto Sans" panose="020B0502040504020204" pitchFamily="34" charset="0"/>
            </a:endParaRPr>
          </a:p>
          <a:p>
            <a:pPr>
              <a:spcBef>
                <a:spcPts val="400"/>
              </a:spcBef>
              <a:tabLst>
                <a:tab pos="1079500" algn="l"/>
              </a:tabLst>
            </a:pPr>
            <a:r>
              <a:rPr lang="en-US" sz="700" b="0" i="0" kern="1200">
                <a:solidFill>
                  <a:schemeClr val="bg1"/>
                </a:solidFill>
                <a:effectLst/>
                <a:latin typeface="+mn-lt"/>
                <a:ea typeface="Noto Sans" panose="020B0502040504020204" pitchFamily="34" charset="0"/>
                <a:cs typeface="Noto Sans" panose="020B0502040504020204" pitchFamily="34" charset="0"/>
              </a:rPr>
              <a:t>© </a:t>
            </a:r>
            <a:fld id="{A50A84BF-09D5-438D-B038-14515E5369CA}" type="datetimeyyyy">
              <a:rPr lang="en-US" sz="700" b="0" i="0" kern="1200" smtClean="0">
                <a:solidFill>
                  <a:schemeClr val="bg1"/>
                </a:solidFill>
                <a:effectLst/>
                <a:latin typeface="+mn-lt"/>
                <a:ea typeface="Noto Sans" panose="020B0502040504020204" pitchFamily="34" charset="0"/>
                <a:cs typeface="Noto Sans" panose="020B0502040504020204" pitchFamily="34" charset="0"/>
              </a:rPr>
              <a:t>2023</a:t>
            </a:fld>
            <a:r>
              <a:rPr lang="en-US" sz="700" b="0" i="0" kern="1200">
                <a:solidFill>
                  <a:schemeClr val="bg1"/>
                </a:solidFill>
                <a:effectLst/>
                <a:latin typeface="+mn-lt"/>
                <a:ea typeface="Noto Sans" panose="020B0502040504020204" pitchFamily="34" charset="0"/>
                <a:cs typeface="Noto Sans" panose="020B0502040504020204" pitchFamily="34" charset="0"/>
              </a:rPr>
              <a:t> All rights reserved. Information contained herein is deemed confidential and the proprietary information of RWS Group*.</a:t>
            </a:r>
            <a:br>
              <a:rPr lang="en-US" sz="700" b="0" i="0" kern="1200">
                <a:solidFill>
                  <a:schemeClr val="bg1"/>
                </a:solidFill>
                <a:effectLst/>
                <a:latin typeface="+mn-lt"/>
                <a:ea typeface="Noto Sans" panose="020B0502040504020204" pitchFamily="34" charset="0"/>
                <a:cs typeface="Noto Sans" panose="020B0502040504020204" pitchFamily="34" charset="0"/>
              </a:rPr>
            </a:br>
            <a:r>
              <a:rPr lang="en-US" sz="700" b="0" i="0" kern="1200">
                <a:solidFill>
                  <a:schemeClr val="bg1"/>
                </a:solidFill>
                <a:effectLst/>
                <a:latin typeface="+mn-lt"/>
                <a:ea typeface="Noto Sans" panose="020B0502040504020204" pitchFamily="34" charset="0"/>
                <a:cs typeface="Noto Sans" panose="020B0502040504020204" pitchFamily="34" charset="0"/>
              </a:rPr>
              <a:t>*RWS Group shall mean RWS Holdings PLC for and on behalf of its affiliates and subsidiaries.</a:t>
            </a:r>
          </a:p>
        </p:txBody>
      </p:sp>
      <p:pic>
        <p:nvPicPr>
          <p:cNvPr id="17" name="Grafický objekt 6">
            <a:extLst>
              <a:ext uri="{FF2B5EF4-FFF2-40B4-BE49-F238E27FC236}">
                <a16:creationId xmlns:a16="http://schemas.microsoft.com/office/drawing/2014/main" id="{9CC65953-3F77-44BC-B420-D00388D395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9413" y="2586920"/>
            <a:ext cx="2430000" cy="540000"/>
          </a:xfrm>
          <a:prstGeom prst="rect">
            <a:avLst/>
          </a:prstGeom>
        </p:spPr>
      </p:pic>
    </p:spTree>
    <p:extLst>
      <p:ext uri="{BB962C8B-B14F-4D97-AF65-F5344CB8AC3E}">
        <p14:creationId xmlns:p14="http://schemas.microsoft.com/office/powerpoint/2010/main" val="346013556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image" Target="../media/image3.sv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2.png"/><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image" Target="../media/image1.jpeg"/><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328A3E-9457-BA1A-3BAF-FC8474BB0DCA}"/>
              </a:ext>
            </a:extLst>
          </p:cNvPr>
          <p:cNvPicPr>
            <a:picLocks noChangeAspect="1"/>
          </p:cNvPicPr>
          <p:nvPr userDrawn="1"/>
        </p:nvPicPr>
        <p:blipFill rotWithShape="1">
          <a:blip r:embed="rId17"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3" name="Title Placeholder 2"/>
          <p:cNvSpPr>
            <a:spLocks noGrp="1"/>
          </p:cNvSpPr>
          <p:nvPr>
            <p:ph type="title"/>
          </p:nvPr>
        </p:nvSpPr>
        <p:spPr>
          <a:xfrm>
            <a:off x="407880" y="260349"/>
            <a:ext cx="11373063" cy="720726"/>
          </a:xfrm>
          <a:prstGeom prst="rect">
            <a:avLst/>
          </a:prstGeom>
        </p:spPr>
        <p:txBody>
          <a:bodyPr vert="horz" lIns="91440" tIns="45720" rIns="91440" bIns="45720" rtlCol="0" anchor="ctr">
            <a:noAutofit/>
          </a:bodyPr>
          <a:lstStyle/>
          <a:p>
            <a:r>
              <a:rPr lang="en-US" noProof="0"/>
              <a:t>Click to edit Master title style</a:t>
            </a:r>
            <a:endParaRPr lang="en-GB" noProof="0"/>
          </a:p>
        </p:txBody>
      </p:sp>
      <p:sp>
        <p:nvSpPr>
          <p:cNvPr id="11" name="TextBox 10"/>
          <p:cNvSpPr txBox="1"/>
          <p:nvPr>
            <p:custDataLst>
              <p:tags r:id="rId16"/>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t>© </a:t>
            </a:r>
            <a:fld id="{D2C775F9-44AF-40A9-B0E4-6228B602AF6B}" type="datetimeyyyy">
              <a:rPr lang="en-GB" sz="800" noProof="0" smtClean="0"/>
              <a:t>2023</a:t>
            </a:fld>
            <a:r>
              <a:rPr lang="en-GB" sz="800" noProof="0"/>
              <a:t> RWS</a:t>
            </a:r>
          </a:p>
        </p:txBody>
      </p:sp>
      <p:sp>
        <p:nvSpPr>
          <p:cNvPr id="20" name="TextovéPole 14">
            <a:extLst>
              <a:ext uri="{FF2B5EF4-FFF2-40B4-BE49-F238E27FC236}">
                <a16:creationId xmlns:a16="http://schemas.microsoft.com/office/drawing/2014/main" id="{16DB67D0-CB60-486E-80DF-FB0932AD78A6}"/>
              </a:ext>
            </a:extLst>
          </p:cNvPr>
          <p:cNvSpPr txBox="1"/>
          <p:nvPr/>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pPr lvl="0" algn="ctr"/>
              <a:t>‹#›</a:t>
            </a:fld>
            <a:endParaRPr lang="en-GB" sz="800" noProof="0"/>
          </a:p>
        </p:txBody>
      </p:sp>
      <p:pic>
        <p:nvPicPr>
          <p:cNvPr id="21" name="Grafický objekt 17">
            <a:extLst>
              <a:ext uri="{FF2B5EF4-FFF2-40B4-BE49-F238E27FC236}">
                <a16:creationId xmlns:a16="http://schemas.microsoft.com/office/drawing/2014/main" id="{13C05294-0A7B-4638-8F0D-AEA6A9ED95D7}"/>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10642943" y="6309650"/>
            <a:ext cx="1138000" cy="288000"/>
          </a:xfrm>
          <a:prstGeom prst="rect">
            <a:avLst/>
          </a:prstGeom>
        </p:spPr>
      </p:pic>
      <p:sp>
        <p:nvSpPr>
          <p:cNvPr id="5" name="Text Placeholder 4">
            <a:extLst>
              <a:ext uri="{FF2B5EF4-FFF2-40B4-BE49-F238E27FC236}">
                <a16:creationId xmlns:a16="http://schemas.microsoft.com/office/drawing/2014/main" id="{0C3FA34C-D81E-432C-89CA-C4FCA3C55BFE}"/>
              </a:ext>
            </a:extLst>
          </p:cNvPr>
          <p:cNvSpPr>
            <a:spLocks noGrp="1"/>
          </p:cNvSpPr>
          <p:nvPr>
            <p:ph type="body" idx="1"/>
          </p:nvPr>
        </p:nvSpPr>
        <p:spPr>
          <a:xfrm>
            <a:off x="407881" y="1484313"/>
            <a:ext cx="11374545" cy="4392612"/>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2" name="Rectangle 21">
            <a:extLst>
              <a:ext uri="{FF2B5EF4-FFF2-40B4-BE49-F238E27FC236}">
                <a16:creationId xmlns:a16="http://schemas.microsoft.com/office/drawing/2014/main" id="{A1F75397-9F7E-4829-A892-089957AF2907}"/>
              </a:ext>
            </a:extLst>
          </p:cNvPr>
          <p:cNvSpPr/>
          <p:nvPr userDrawn="1"/>
        </p:nvSpPr>
        <p:spPr>
          <a:xfrm>
            <a:off x="12334315" y="0"/>
            <a:ext cx="360000" cy="360000"/>
          </a:xfrm>
          <a:prstGeom prst="rect">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tx2"/>
                </a:solidFill>
              </a:rPr>
              <a:t>A</a:t>
            </a:r>
            <a:endParaRPr lang="en-GB" sz="1100" b="1">
              <a:solidFill>
                <a:schemeClr val="tx2"/>
              </a:solidFill>
            </a:endParaRPr>
          </a:p>
        </p:txBody>
      </p:sp>
      <p:sp>
        <p:nvSpPr>
          <p:cNvPr id="23" name="Rectangle 22">
            <a:extLst>
              <a:ext uri="{FF2B5EF4-FFF2-40B4-BE49-F238E27FC236}">
                <a16:creationId xmlns:a16="http://schemas.microsoft.com/office/drawing/2014/main" id="{C9882B56-7221-46DF-AEA0-61AE8384F808}"/>
              </a:ext>
            </a:extLst>
          </p:cNvPr>
          <p:cNvSpPr/>
          <p:nvPr userDrawn="1"/>
        </p:nvSpPr>
        <p:spPr>
          <a:xfrm>
            <a:off x="12334315" y="359792"/>
            <a:ext cx="360000" cy="360000"/>
          </a:xfrm>
          <a:prstGeom prst="rect">
            <a:avLst/>
          </a:prstGeom>
          <a:solidFill>
            <a:srgbClr val="FF4252"/>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r>
              <a:rPr lang="en-US" sz="1100" b="1">
                <a:solidFill>
                  <a:srgbClr val="282C36"/>
                </a:solidFill>
              </a:rPr>
              <a:t>A</a:t>
            </a:r>
            <a:endParaRPr lang="en-GB" sz="1100" b="1">
              <a:solidFill>
                <a:srgbClr val="282C36"/>
              </a:solidFill>
            </a:endParaRPr>
          </a:p>
        </p:txBody>
      </p:sp>
      <p:sp>
        <p:nvSpPr>
          <p:cNvPr id="37" name="Rectangle 36">
            <a:extLst>
              <a:ext uri="{FF2B5EF4-FFF2-40B4-BE49-F238E27FC236}">
                <a16:creationId xmlns:a16="http://schemas.microsoft.com/office/drawing/2014/main" id="{7A2C52DC-875D-42F8-B966-9EF59040EB30}"/>
              </a:ext>
            </a:extLst>
          </p:cNvPr>
          <p:cNvSpPr/>
          <p:nvPr userDrawn="1"/>
        </p:nvSpPr>
        <p:spPr>
          <a:xfrm>
            <a:off x="12334315" y="719584"/>
            <a:ext cx="360000" cy="360000"/>
          </a:xfrm>
          <a:prstGeom prst="rect">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endParaRPr lang="en-GB" sz="1100" b="1">
              <a:solidFill>
                <a:schemeClr val="bg1"/>
              </a:solidFill>
            </a:endParaRPr>
          </a:p>
        </p:txBody>
      </p:sp>
      <p:sp>
        <p:nvSpPr>
          <p:cNvPr id="38" name="Rectangle 37">
            <a:extLst>
              <a:ext uri="{FF2B5EF4-FFF2-40B4-BE49-F238E27FC236}">
                <a16:creationId xmlns:a16="http://schemas.microsoft.com/office/drawing/2014/main" id="{5BDC9F71-ED29-4BAF-909B-AD13CC07FF77}"/>
              </a:ext>
            </a:extLst>
          </p:cNvPr>
          <p:cNvSpPr/>
          <p:nvPr userDrawn="1"/>
        </p:nvSpPr>
        <p:spPr>
          <a:xfrm>
            <a:off x="12334315" y="1079376"/>
            <a:ext cx="360000" cy="360000"/>
          </a:xfrm>
          <a:prstGeom prst="rect">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r>
              <a:rPr lang="en-US" sz="1100" b="1">
                <a:solidFill>
                  <a:srgbClr val="282C36"/>
                </a:solidFill>
              </a:rPr>
              <a:t>A</a:t>
            </a:r>
            <a:endParaRPr lang="en-GB" sz="1100" b="1">
              <a:solidFill>
                <a:srgbClr val="282C36"/>
              </a:solidFill>
            </a:endParaRPr>
          </a:p>
        </p:txBody>
      </p:sp>
      <p:sp>
        <p:nvSpPr>
          <p:cNvPr id="39" name="Rectangle 38">
            <a:extLst>
              <a:ext uri="{FF2B5EF4-FFF2-40B4-BE49-F238E27FC236}">
                <a16:creationId xmlns:a16="http://schemas.microsoft.com/office/drawing/2014/main" id="{835CDF90-264B-4AE3-AD9A-28A1E841F682}"/>
              </a:ext>
            </a:extLst>
          </p:cNvPr>
          <p:cNvSpPr/>
          <p:nvPr userDrawn="1"/>
        </p:nvSpPr>
        <p:spPr>
          <a:xfrm>
            <a:off x="12334315" y="1439168"/>
            <a:ext cx="360000" cy="360000"/>
          </a:xfrm>
          <a:prstGeom prst="rect">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rgbClr val="282C36"/>
                </a:solidFill>
              </a:rPr>
              <a:t>A</a:t>
            </a:r>
            <a:endParaRPr lang="en-GB" sz="1100" b="1">
              <a:solidFill>
                <a:srgbClr val="282C36"/>
              </a:solidFill>
            </a:endParaRPr>
          </a:p>
        </p:txBody>
      </p:sp>
    </p:spTree>
    <p:extLst>
      <p:ext uri="{BB962C8B-B14F-4D97-AF65-F5344CB8AC3E}">
        <p14:creationId xmlns:p14="http://schemas.microsoft.com/office/powerpoint/2010/main" val="3625518222"/>
      </p:ext>
    </p:extLst>
  </p:cSld>
  <p:clrMap bg1="lt1" tx1="dk1" bg2="lt2" tx2="dk2" accent1="accent1" accent2="accent2" accent3="accent3" accent4="accent4" accent5="accent5" accent6="accent6" hlink="hlink" folHlink="folHlink"/>
  <p:sldLayoutIdLst>
    <p:sldLayoutId id="2147493805" r:id="rId1"/>
    <p:sldLayoutId id="2147493816" r:id="rId2"/>
    <p:sldLayoutId id="2147493821" r:id="rId3"/>
    <p:sldLayoutId id="2147493822" r:id="rId4"/>
    <p:sldLayoutId id="2147493823" r:id="rId5"/>
    <p:sldLayoutId id="2147493817" r:id="rId6"/>
    <p:sldLayoutId id="2147493809" r:id="rId7"/>
    <p:sldLayoutId id="2147493825" r:id="rId8"/>
    <p:sldLayoutId id="2147493812" r:id="rId9"/>
    <p:sldLayoutId id="2147493819" r:id="rId10"/>
    <p:sldLayoutId id="2147493820" r:id="rId11"/>
    <p:sldLayoutId id="2147493488" r:id="rId12"/>
    <p:sldLayoutId id="2147493693" r:id="rId13"/>
    <p:sldLayoutId id="2147493826" r:id="rId14"/>
  </p:sldLayoutIdLst>
  <mc:AlternateContent xmlns:mc="http://schemas.openxmlformats.org/markup-compatibility/2006">
    <mc:Choice xmlns:p14="http://schemas.microsoft.com/office/powerpoint/2010/main" Requires="p14">
      <p:transition p14:dur="10"/>
    </mc:Choice>
    <mc:Fallback>
      <p:transition/>
    </mc:Fallback>
  </mc:AlternateContent>
  <p:hf hdr="0"/>
  <p:txStyles>
    <p:titleStyle>
      <a:lvl1pPr algn="l" defTabSz="609265" rtl="0" eaLnBrk="1" latinLnBrk="0" hangingPunct="1">
        <a:spcBef>
          <a:spcPct val="0"/>
        </a:spcBef>
        <a:buNone/>
        <a:defRPr sz="3199" b="1" i="0" kern="1200">
          <a:solidFill>
            <a:schemeClr val="tx2"/>
          </a:solidFill>
          <a:latin typeface="Gotham" panose="02000504050000020004" pitchFamily="2" charset="0"/>
          <a:ea typeface="Noto Sans" panose="020B0502040504020204" pitchFamily="34" charset="0"/>
          <a:cs typeface="Noto Sans" panose="020B0502040504020204" pitchFamily="34" charset="0"/>
        </a:defRPr>
      </a:lvl1pPr>
    </p:titleStyle>
    <p:bodyStyle>
      <a:lvl1pPr marL="359892" indent="-287914" algn="l" defTabSz="609265" rtl="0" eaLnBrk="1" latinLnBrk="0" hangingPunct="1">
        <a:spcBef>
          <a:spcPts val="600"/>
        </a:spcBef>
        <a:spcAft>
          <a:spcPts val="600"/>
        </a:spcAft>
        <a:buClrTx/>
        <a:buSzPct val="100000"/>
        <a:buFont typeface="Arial"/>
        <a:buChar char="•"/>
        <a:defRPr lang="en-US" sz="2799" kern="1200" noProof="0" dirty="0" smtClean="0">
          <a:solidFill>
            <a:schemeClr val="tx2"/>
          </a:solidFill>
          <a:latin typeface="+mn-lt"/>
          <a:ea typeface="+mn-ea"/>
          <a:cs typeface="+mn-cs"/>
        </a:defRPr>
      </a:lvl1pPr>
      <a:lvl2pPr marL="990055" indent="-287914" algn="l" defTabSz="609265" rtl="0" eaLnBrk="1" latinLnBrk="0" hangingPunct="1">
        <a:spcBef>
          <a:spcPts val="600"/>
        </a:spcBef>
        <a:spcAft>
          <a:spcPts val="600"/>
        </a:spcAft>
        <a:buClrTx/>
        <a:buFont typeface="Arial" panose="020B0604020202020204" pitchFamily="34" charset="0"/>
        <a:buChar char="•"/>
        <a:defRPr lang="en-US" sz="2399" kern="1200" noProof="0" dirty="0" smtClean="0">
          <a:solidFill>
            <a:schemeClr val="tx2"/>
          </a:solidFill>
          <a:latin typeface="+mn-lt"/>
          <a:ea typeface="+mn-ea"/>
          <a:cs typeface="+mn-cs"/>
        </a:defRPr>
      </a:lvl2pPr>
      <a:lvl3pPr marL="1578045" indent="-342797" algn="l" defTabSz="609265" rtl="0" eaLnBrk="1" latinLnBrk="0" hangingPunct="1">
        <a:spcBef>
          <a:spcPts val="600"/>
        </a:spcBef>
        <a:spcAft>
          <a:spcPts val="600"/>
        </a:spcAft>
        <a:buClrTx/>
        <a:buFont typeface="Arial" panose="020B0604020202020204" pitchFamily="34" charset="0"/>
        <a:buChar char="•"/>
        <a:defRPr lang="en-US" sz="1999" kern="1200" noProof="0" dirty="0" smtClean="0">
          <a:solidFill>
            <a:schemeClr val="tx2"/>
          </a:solidFill>
          <a:latin typeface="+mn-lt"/>
          <a:ea typeface="+mn-ea"/>
          <a:cs typeface="+mn-cs"/>
        </a:defRPr>
      </a:lvl3pPr>
      <a:lvl4pPr marL="2130178" indent="-285664" algn="l" defTabSz="609265" rtl="0" eaLnBrk="1" latinLnBrk="0" hangingPunct="1">
        <a:spcBef>
          <a:spcPts val="600"/>
        </a:spcBef>
        <a:spcAft>
          <a:spcPts val="600"/>
        </a:spcAft>
        <a:buClrTx/>
        <a:buFont typeface="Arial" panose="020B0604020202020204" pitchFamily="34" charset="0"/>
        <a:buChar char="•"/>
        <a:defRPr lang="en-US" sz="1799" kern="1200" noProof="0" dirty="0" smtClean="0">
          <a:solidFill>
            <a:schemeClr val="tx2"/>
          </a:solidFill>
          <a:latin typeface="+mn-lt"/>
          <a:ea typeface="+mn-ea"/>
          <a:cs typeface="+mn-cs"/>
        </a:defRPr>
      </a:lvl4pPr>
      <a:lvl5pPr marL="2739442" indent="-285664" algn="l" defTabSz="609265" rtl="0" eaLnBrk="1" latinLnBrk="0" hangingPunct="1">
        <a:spcBef>
          <a:spcPts val="600"/>
        </a:spcBef>
        <a:spcAft>
          <a:spcPts val="600"/>
        </a:spcAft>
        <a:buClrTx/>
        <a:buFont typeface="Arial" panose="020B0604020202020204" pitchFamily="34" charset="0"/>
        <a:buChar char="•"/>
        <a:defRPr lang="en-US" sz="1600" kern="1200" noProof="0" dirty="0">
          <a:solidFill>
            <a:schemeClr val="tx2"/>
          </a:solidFill>
          <a:latin typeface="+mn-lt"/>
          <a:ea typeface="+mn-ea"/>
          <a:cs typeface="+mn-cs"/>
        </a:defRPr>
      </a:lvl5pPr>
      <a:lvl6pPr marL="3350956" indent="-304633" algn="l" defTabSz="609265" rtl="0" eaLnBrk="1" latinLnBrk="0" hangingPunct="1">
        <a:spcBef>
          <a:spcPct val="20000"/>
        </a:spcBef>
        <a:buFont typeface="Arial"/>
        <a:buChar char="•"/>
        <a:defRPr sz="2665" kern="1200">
          <a:solidFill>
            <a:schemeClr val="tx1"/>
          </a:solidFill>
          <a:latin typeface="+mn-lt"/>
          <a:ea typeface="+mn-ea"/>
          <a:cs typeface="+mn-cs"/>
        </a:defRPr>
      </a:lvl6pPr>
      <a:lvl7pPr marL="3960221" indent="-304633" algn="l" defTabSz="609265" rtl="0" eaLnBrk="1" latinLnBrk="0" hangingPunct="1">
        <a:spcBef>
          <a:spcPct val="20000"/>
        </a:spcBef>
        <a:buFont typeface="Arial"/>
        <a:buChar char="•"/>
        <a:defRPr sz="2665" kern="1200">
          <a:solidFill>
            <a:schemeClr val="tx1"/>
          </a:solidFill>
          <a:latin typeface="+mn-lt"/>
          <a:ea typeface="+mn-ea"/>
          <a:cs typeface="+mn-cs"/>
        </a:defRPr>
      </a:lvl7pPr>
      <a:lvl8pPr marL="4569486" indent="-304633" algn="l" defTabSz="609265" rtl="0" eaLnBrk="1" latinLnBrk="0" hangingPunct="1">
        <a:spcBef>
          <a:spcPct val="20000"/>
        </a:spcBef>
        <a:buFont typeface="Arial"/>
        <a:buChar char="•"/>
        <a:defRPr sz="2665" kern="1200">
          <a:solidFill>
            <a:schemeClr val="tx1"/>
          </a:solidFill>
          <a:latin typeface="+mn-lt"/>
          <a:ea typeface="+mn-ea"/>
          <a:cs typeface="+mn-cs"/>
        </a:defRPr>
      </a:lvl8pPr>
      <a:lvl9pPr marL="5178751" indent="-304633" algn="l" defTabSz="609265" rtl="0" eaLnBrk="1" latinLnBrk="0" hangingPunct="1">
        <a:spcBef>
          <a:spcPct val="20000"/>
        </a:spcBef>
        <a:buFont typeface="Arial"/>
        <a:buChar char="•"/>
        <a:defRPr sz="2665" kern="1200">
          <a:solidFill>
            <a:schemeClr val="tx1"/>
          </a:solidFill>
          <a:latin typeface="+mn-lt"/>
          <a:ea typeface="+mn-ea"/>
          <a:cs typeface="+mn-cs"/>
        </a:defRPr>
      </a:lvl9pPr>
    </p:bodyStyle>
    <p:otherStyle>
      <a:defPPr>
        <a:defRPr lang="en-US"/>
      </a:defPPr>
      <a:lvl1pPr marL="0" algn="l" defTabSz="609265" rtl="0" eaLnBrk="1" latinLnBrk="0" hangingPunct="1">
        <a:defRPr sz="2398" kern="1200">
          <a:solidFill>
            <a:schemeClr val="tx1"/>
          </a:solidFill>
          <a:latin typeface="+mn-lt"/>
          <a:ea typeface="+mn-ea"/>
          <a:cs typeface="+mn-cs"/>
        </a:defRPr>
      </a:lvl1pPr>
      <a:lvl2pPr marL="609265" algn="l" defTabSz="609265" rtl="0" eaLnBrk="1" latinLnBrk="0" hangingPunct="1">
        <a:defRPr sz="2398" kern="1200">
          <a:solidFill>
            <a:schemeClr val="tx1"/>
          </a:solidFill>
          <a:latin typeface="+mn-lt"/>
          <a:ea typeface="+mn-ea"/>
          <a:cs typeface="+mn-cs"/>
        </a:defRPr>
      </a:lvl2pPr>
      <a:lvl3pPr marL="1218529" algn="l" defTabSz="609265" rtl="0" eaLnBrk="1" latinLnBrk="0" hangingPunct="1">
        <a:defRPr sz="2398" kern="1200">
          <a:solidFill>
            <a:schemeClr val="tx1"/>
          </a:solidFill>
          <a:latin typeface="+mn-lt"/>
          <a:ea typeface="+mn-ea"/>
          <a:cs typeface="+mn-cs"/>
        </a:defRPr>
      </a:lvl3pPr>
      <a:lvl4pPr marL="1827794" algn="l" defTabSz="609265" rtl="0" eaLnBrk="1" latinLnBrk="0" hangingPunct="1">
        <a:defRPr sz="2398" kern="1200">
          <a:solidFill>
            <a:schemeClr val="tx1"/>
          </a:solidFill>
          <a:latin typeface="+mn-lt"/>
          <a:ea typeface="+mn-ea"/>
          <a:cs typeface="+mn-cs"/>
        </a:defRPr>
      </a:lvl4pPr>
      <a:lvl5pPr marL="2437059" algn="l" defTabSz="609265" rtl="0" eaLnBrk="1" latinLnBrk="0" hangingPunct="1">
        <a:defRPr sz="2398" kern="1200">
          <a:solidFill>
            <a:schemeClr val="tx1"/>
          </a:solidFill>
          <a:latin typeface="+mn-lt"/>
          <a:ea typeface="+mn-ea"/>
          <a:cs typeface="+mn-cs"/>
        </a:defRPr>
      </a:lvl5pPr>
      <a:lvl6pPr marL="3046324" algn="l" defTabSz="609265" rtl="0" eaLnBrk="1" latinLnBrk="0" hangingPunct="1">
        <a:defRPr sz="2398" kern="1200">
          <a:solidFill>
            <a:schemeClr val="tx1"/>
          </a:solidFill>
          <a:latin typeface="+mn-lt"/>
          <a:ea typeface="+mn-ea"/>
          <a:cs typeface="+mn-cs"/>
        </a:defRPr>
      </a:lvl6pPr>
      <a:lvl7pPr marL="3655589" algn="l" defTabSz="609265" rtl="0" eaLnBrk="1" latinLnBrk="0" hangingPunct="1">
        <a:defRPr sz="2398" kern="1200">
          <a:solidFill>
            <a:schemeClr val="tx1"/>
          </a:solidFill>
          <a:latin typeface="+mn-lt"/>
          <a:ea typeface="+mn-ea"/>
          <a:cs typeface="+mn-cs"/>
        </a:defRPr>
      </a:lvl7pPr>
      <a:lvl8pPr marL="4264853" algn="l" defTabSz="609265" rtl="0" eaLnBrk="1" latinLnBrk="0" hangingPunct="1">
        <a:defRPr sz="2398" kern="1200">
          <a:solidFill>
            <a:schemeClr val="tx1"/>
          </a:solidFill>
          <a:latin typeface="+mn-lt"/>
          <a:ea typeface="+mn-ea"/>
          <a:cs typeface="+mn-cs"/>
        </a:defRPr>
      </a:lvl8pPr>
      <a:lvl9pPr marL="4874118" algn="l" defTabSz="609265"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DE53C"/>
          </p15:clr>
        </p15:guide>
        <p15:guide id="2" pos="3839">
          <p15:clr>
            <a:srgbClr val="FDE53C"/>
          </p15:clr>
        </p15:guide>
        <p15:guide id="3" pos="256">
          <p15:clr>
            <a:srgbClr val="F26B43"/>
          </p15:clr>
        </p15:guide>
        <p15:guide id="4" pos="7422">
          <p15:clr>
            <a:srgbClr val="F26B43"/>
          </p15:clr>
        </p15:guide>
        <p15:guide id="5" orient="horz" pos="4156">
          <p15:clr>
            <a:srgbClr val="F26B43"/>
          </p15:clr>
        </p15:guide>
        <p15:guide id="6" orient="horz" pos="164">
          <p15:clr>
            <a:srgbClr val="F26B43"/>
          </p15:clr>
        </p15:guide>
        <p15:guide id="9" orient="horz" pos="3702">
          <p15:clr>
            <a:srgbClr val="5ACBF0"/>
          </p15:clr>
        </p15:guide>
        <p15:guide id="10" orient="horz" pos="618">
          <p15:clr>
            <a:srgbClr val="5ACBF0"/>
          </p15:clr>
        </p15:guide>
        <p15:guide id="12" orient="horz" pos="935">
          <p15:clr>
            <a:srgbClr val="5ACBF0"/>
          </p15:clr>
        </p15:guide>
        <p15:guide id="13" pos="573">
          <p15:clr>
            <a:srgbClr val="9FCC3B"/>
          </p15:clr>
        </p15:guide>
        <p15:guide id="14" pos="3590">
          <p15:clr>
            <a:srgbClr val="9FCC3B"/>
          </p15:clr>
        </p15:guide>
        <p15:guide id="16" pos="4088">
          <p15:clr>
            <a:srgbClr val="9FCC3B"/>
          </p15:clr>
        </p15:guide>
        <p15:guide id="17" pos="7105">
          <p15:clr>
            <a:srgbClr val="9FCC3B"/>
          </p15:clr>
        </p15:guide>
        <p15:guide id="18" orient="horz" pos="1253">
          <p15:clr>
            <a:srgbClr val="5ACBF0"/>
          </p15:clr>
        </p15:guide>
        <p15:guide id="19" orient="horz" pos="3067" userDrawn="1">
          <p15:clr>
            <a:srgbClr val="5ACBF0"/>
          </p15:clr>
        </p15:guide>
        <p15:guide id="20" orient="horz" pos="3385"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328A3E-9457-BA1A-3BAF-FC8474BB0DCA}"/>
              </a:ext>
            </a:extLst>
          </p:cNvPr>
          <p:cNvPicPr>
            <a:picLocks noChangeAspect="1"/>
          </p:cNvPicPr>
          <p:nvPr userDrawn="1"/>
        </p:nvPicPr>
        <p:blipFill rotWithShape="1">
          <a:blip r:embed="rId23" cstate="print">
            <a:alphaModFix amt="6000"/>
            <a:extLst>
              <a:ext uri="{28A0092B-C50C-407E-A947-70E740481C1C}">
                <a14:useLocalDpi xmlns:a14="http://schemas.microsoft.com/office/drawing/2010/main"/>
              </a:ext>
            </a:extLst>
          </a:blip>
          <a:srcRect l="1200" t="11194" r="1199" b="11195"/>
          <a:stretch/>
        </p:blipFill>
        <p:spPr>
          <a:xfrm>
            <a:off x="-1" y="0"/>
            <a:ext cx="12188826" cy="6858000"/>
          </a:xfrm>
          <a:prstGeom prst="rect">
            <a:avLst/>
          </a:prstGeom>
        </p:spPr>
      </p:pic>
      <p:sp>
        <p:nvSpPr>
          <p:cNvPr id="3" name="Title Placeholder 2"/>
          <p:cNvSpPr>
            <a:spLocks noGrp="1"/>
          </p:cNvSpPr>
          <p:nvPr>
            <p:ph type="title"/>
          </p:nvPr>
        </p:nvSpPr>
        <p:spPr>
          <a:xfrm>
            <a:off x="407880" y="260349"/>
            <a:ext cx="11373063" cy="720726"/>
          </a:xfrm>
          <a:prstGeom prst="rect">
            <a:avLst/>
          </a:prstGeom>
        </p:spPr>
        <p:txBody>
          <a:bodyPr vert="horz" lIns="91440" tIns="45720" rIns="91440" bIns="45720" rtlCol="0" anchor="ctr">
            <a:noAutofit/>
          </a:bodyPr>
          <a:lstStyle/>
          <a:p>
            <a:r>
              <a:rPr lang="en-US" noProof="0"/>
              <a:t>Click to edit Master title style</a:t>
            </a:r>
            <a:endParaRPr lang="en-GB" noProof="0"/>
          </a:p>
        </p:txBody>
      </p:sp>
      <p:sp>
        <p:nvSpPr>
          <p:cNvPr id="11" name="TextBox 10"/>
          <p:cNvSpPr txBox="1"/>
          <p:nvPr>
            <p:custDataLst>
              <p:tags r:id="rId22"/>
            </p:custDataLst>
          </p:nvPr>
        </p:nvSpPr>
        <p:spPr bwMode="gray">
          <a:xfrm>
            <a:off x="407881" y="6605215"/>
            <a:ext cx="730454" cy="252634"/>
          </a:xfrm>
          <a:prstGeom prst="rect">
            <a:avLst/>
          </a:prstGeom>
          <a:noFill/>
        </p:spPr>
        <p:txBody>
          <a:bodyPr wrap="square" lIns="0" tIns="0" rIns="0" bIns="0" rtlCol="0" anchor="ctr">
            <a:noAutofit/>
          </a:bodyPr>
          <a:lstStyle>
            <a:defPPr>
              <a:defRPr lang="en-US"/>
            </a:defPPr>
            <a:lvl1pPr lvl="0" algn="ctr" defTabSz="1088291">
              <a:defRPr sz="800" b="0" i="0">
                <a:solidFill>
                  <a:srgbClr val="A6B0B0"/>
                </a:solidFill>
                <a:ea typeface="Noto Sans" panose="020B0502040504020204" pitchFamily="34" charset="0"/>
                <a:cs typeface="Noto Sans" panose="020B0502040504020204" pitchFamily="34" charset="0"/>
              </a:defRPr>
            </a:lvl1pPr>
          </a:lstStyle>
          <a:p>
            <a:pPr lvl="0" algn="l"/>
            <a:r>
              <a:rPr lang="en-GB" sz="800" noProof="0"/>
              <a:t>© </a:t>
            </a:r>
            <a:fld id="{D2C775F9-44AF-40A9-B0E4-6228B602AF6B}" type="datetimeyyyy">
              <a:rPr lang="en-GB" sz="800" noProof="0" smtClean="0"/>
              <a:t>2023</a:t>
            </a:fld>
            <a:r>
              <a:rPr lang="en-GB" sz="800" noProof="0"/>
              <a:t> RWS</a:t>
            </a:r>
          </a:p>
        </p:txBody>
      </p:sp>
      <p:sp>
        <p:nvSpPr>
          <p:cNvPr id="20" name="TextovéPole 14">
            <a:extLst>
              <a:ext uri="{FF2B5EF4-FFF2-40B4-BE49-F238E27FC236}">
                <a16:creationId xmlns:a16="http://schemas.microsoft.com/office/drawing/2014/main" id="{16DB67D0-CB60-486E-80DF-FB0932AD78A6}"/>
              </a:ext>
            </a:extLst>
          </p:cNvPr>
          <p:cNvSpPr txBox="1"/>
          <p:nvPr/>
        </p:nvSpPr>
        <p:spPr>
          <a:xfrm>
            <a:off x="1" y="6605366"/>
            <a:ext cx="407881" cy="252634"/>
          </a:xfrm>
          <a:prstGeom prst="rect">
            <a:avLst/>
          </a:prstGeom>
          <a:noFill/>
        </p:spPr>
        <p:txBody>
          <a:bodyPr wrap="square" lIns="0" tIns="0" rIns="0" bIns="0" rtlCol="0" anchor="ctr">
            <a:noAutofit/>
          </a:bodyPr>
          <a:lstStyle>
            <a:defPPr>
              <a:defRPr lang="en-US"/>
            </a:defPPr>
            <a:lvl1pPr defTabSz="1088291">
              <a:defRPr sz="800" b="0" i="0">
                <a:solidFill>
                  <a:srgbClr val="A6B0B0"/>
                </a:solidFill>
                <a:ea typeface="Noto Sans" panose="020B0502040504020204" pitchFamily="34" charset="0"/>
                <a:cs typeface="Noto Sans" panose="020B0502040504020204" pitchFamily="34" charset="0"/>
              </a:defRPr>
            </a:lvl1pPr>
          </a:lstStyle>
          <a:p>
            <a:pPr lvl="0" algn="ctr"/>
            <a:fld id="{BCD3FE6A-BC67-4334-BADB-04D63619A77F}" type="slidenum">
              <a:rPr lang="en-GB" sz="800" noProof="0" smtClean="0"/>
              <a:pPr lvl="0" algn="ctr"/>
              <a:t>‹#›</a:t>
            </a:fld>
            <a:endParaRPr lang="en-GB" sz="800" noProof="0"/>
          </a:p>
        </p:txBody>
      </p:sp>
      <p:pic>
        <p:nvPicPr>
          <p:cNvPr id="21" name="Grafický objekt 17">
            <a:extLst>
              <a:ext uri="{FF2B5EF4-FFF2-40B4-BE49-F238E27FC236}">
                <a16:creationId xmlns:a16="http://schemas.microsoft.com/office/drawing/2014/main" id="{13C05294-0A7B-4638-8F0D-AEA6A9ED95D7}"/>
              </a:ext>
            </a:extLst>
          </p:cNvPr>
          <p:cNvPicPr>
            <a:picLocks noChangeAspect="1"/>
          </p:cNvPicPr>
          <p:nvPr/>
        </p:nvPicPr>
        <p:blipFill>
          <a:blip r:embed="rId24">
            <a:extLst>
              <a:ext uri="{96DAC541-7B7A-43D3-8B79-37D633B846F1}">
                <asvg:svgBlip xmlns:asvg="http://schemas.microsoft.com/office/drawing/2016/SVG/main" r:embed="rId25"/>
              </a:ext>
            </a:extLst>
          </a:blip>
          <a:srcRect/>
          <a:stretch/>
        </p:blipFill>
        <p:spPr>
          <a:xfrm>
            <a:off x="10642943" y="6309650"/>
            <a:ext cx="1138000" cy="288000"/>
          </a:xfrm>
          <a:prstGeom prst="rect">
            <a:avLst/>
          </a:prstGeom>
        </p:spPr>
      </p:pic>
      <p:sp>
        <p:nvSpPr>
          <p:cNvPr id="5" name="Text Placeholder 4">
            <a:extLst>
              <a:ext uri="{FF2B5EF4-FFF2-40B4-BE49-F238E27FC236}">
                <a16:creationId xmlns:a16="http://schemas.microsoft.com/office/drawing/2014/main" id="{0C3FA34C-D81E-432C-89CA-C4FCA3C55BFE}"/>
              </a:ext>
            </a:extLst>
          </p:cNvPr>
          <p:cNvSpPr>
            <a:spLocks noGrp="1"/>
          </p:cNvSpPr>
          <p:nvPr>
            <p:ph type="body" idx="1"/>
          </p:nvPr>
        </p:nvSpPr>
        <p:spPr>
          <a:xfrm>
            <a:off x="407881" y="1484313"/>
            <a:ext cx="11374545" cy="4392612"/>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2" name="Rectangle 21">
            <a:extLst>
              <a:ext uri="{FF2B5EF4-FFF2-40B4-BE49-F238E27FC236}">
                <a16:creationId xmlns:a16="http://schemas.microsoft.com/office/drawing/2014/main" id="{A1F75397-9F7E-4829-A892-089957AF2907}"/>
              </a:ext>
            </a:extLst>
          </p:cNvPr>
          <p:cNvSpPr/>
          <p:nvPr userDrawn="1"/>
        </p:nvSpPr>
        <p:spPr>
          <a:xfrm>
            <a:off x="12334315" y="0"/>
            <a:ext cx="360000" cy="360000"/>
          </a:xfrm>
          <a:prstGeom prst="rect">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tx2"/>
                </a:solidFill>
              </a:rPr>
              <a:t>A</a:t>
            </a:r>
            <a:endParaRPr lang="en-GB" sz="1100" b="1">
              <a:solidFill>
                <a:schemeClr val="tx2"/>
              </a:solidFill>
            </a:endParaRPr>
          </a:p>
        </p:txBody>
      </p:sp>
      <p:sp>
        <p:nvSpPr>
          <p:cNvPr id="23" name="Rectangle 22">
            <a:extLst>
              <a:ext uri="{FF2B5EF4-FFF2-40B4-BE49-F238E27FC236}">
                <a16:creationId xmlns:a16="http://schemas.microsoft.com/office/drawing/2014/main" id="{C9882B56-7221-46DF-AEA0-61AE8384F808}"/>
              </a:ext>
            </a:extLst>
          </p:cNvPr>
          <p:cNvSpPr/>
          <p:nvPr userDrawn="1"/>
        </p:nvSpPr>
        <p:spPr>
          <a:xfrm>
            <a:off x="12334315" y="359792"/>
            <a:ext cx="360000" cy="360000"/>
          </a:xfrm>
          <a:prstGeom prst="rect">
            <a:avLst/>
          </a:prstGeom>
          <a:solidFill>
            <a:srgbClr val="FF4252"/>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r>
              <a:rPr lang="en-US" sz="1100" b="1">
                <a:solidFill>
                  <a:srgbClr val="282C36"/>
                </a:solidFill>
              </a:rPr>
              <a:t>A</a:t>
            </a:r>
            <a:endParaRPr lang="en-GB" sz="1100" b="1">
              <a:solidFill>
                <a:srgbClr val="282C36"/>
              </a:solidFill>
            </a:endParaRPr>
          </a:p>
        </p:txBody>
      </p:sp>
      <p:sp>
        <p:nvSpPr>
          <p:cNvPr id="37" name="Rectangle 36">
            <a:extLst>
              <a:ext uri="{FF2B5EF4-FFF2-40B4-BE49-F238E27FC236}">
                <a16:creationId xmlns:a16="http://schemas.microsoft.com/office/drawing/2014/main" id="{7A2C52DC-875D-42F8-B966-9EF59040EB30}"/>
              </a:ext>
            </a:extLst>
          </p:cNvPr>
          <p:cNvSpPr/>
          <p:nvPr userDrawn="1"/>
        </p:nvSpPr>
        <p:spPr>
          <a:xfrm>
            <a:off x="12334315" y="719584"/>
            <a:ext cx="360000" cy="360000"/>
          </a:xfrm>
          <a:prstGeom prst="rect">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endParaRPr lang="en-GB" sz="1100" b="1">
              <a:solidFill>
                <a:schemeClr val="bg1"/>
              </a:solidFill>
            </a:endParaRPr>
          </a:p>
        </p:txBody>
      </p:sp>
      <p:sp>
        <p:nvSpPr>
          <p:cNvPr id="38" name="Rectangle 37">
            <a:extLst>
              <a:ext uri="{FF2B5EF4-FFF2-40B4-BE49-F238E27FC236}">
                <a16:creationId xmlns:a16="http://schemas.microsoft.com/office/drawing/2014/main" id="{5BDC9F71-ED29-4BAF-909B-AD13CC07FF77}"/>
              </a:ext>
            </a:extLst>
          </p:cNvPr>
          <p:cNvSpPr/>
          <p:nvPr userDrawn="1"/>
        </p:nvSpPr>
        <p:spPr>
          <a:xfrm>
            <a:off x="12334315" y="1079376"/>
            <a:ext cx="360000" cy="360000"/>
          </a:xfrm>
          <a:prstGeom prst="rect">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chemeClr val="bg1"/>
                </a:solidFill>
              </a:rPr>
              <a:t>A</a:t>
            </a:r>
            <a:r>
              <a:rPr lang="en-US" sz="1100" b="1">
                <a:solidFill>
                  <a:srgbClr val="282C36"/>
                </a:solidFill>
              </a:rPr>
              <a:t>A</a:t>
            </a:r>
            <a:endParaRPr lang="en-GB" sz="1100" b="1">
              <a:solidFill>
                <a:srgbClr val="282C36"/>
              </a:solidFill>
            </a:endParaRPr>
          </a:p>
        </p:txBody>
      </p:sp>
      <p:sp>
        <p:nvSpPr>
          <p:cNvPr id="39" name="Rectangle 38">
            <a:extLst>
              <a:ext uri="{FF2B5EF4-FFF2-40B4-BE49-F238E27FC236}">
                <a16:creationId xmlns:a16="http://schemas.microsoft.com/office/drawing/2014/main" id="{835CDF90-264B-4AE3-AD9A-28A1E841F682}"/>
              </a:ext>
            </a:extLst>
          </p:cNvPr>
          <p:cNvSpPr/>
          <p:nvPr userDrawn="1"/>
        </p:nvSpPr>
        <p:spPr>
          <a:xfrm>
            <a:off x="12334315" y="1439168"/>
            <a:ext cx="360000" cy="360000"/>
          </a:xfrm>
          <a:prstGeom prst="rect">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vert="horz" wrap="none" rtlCol="0" anchor="ctr"/>
          <a:lstStyle/>
          <a:p>
            <a:pPr algn="ctr"/>
            <a:r>
              <a:rPr lang="cs-CZ" sz="1100" b="1">
                <a:solidFill>
                  <a:srgbClr val="282C36"/>
                </a:solidFill>
              </a:rPr>
              <a:t>A</a:t>
            </a:r>
            <a:endParaRPr lang="en-GB" sz="1100" b="1">
              <a:solidFill>
                <a:srgbClr val="282C36"/>
              </a:solidFill>
            </a:endParaRPr>
          </a:p>
        </p:txBody>
      </p:sp>
    </p:spTree>
    <p:extLst>
      <p:ext uri="{BB962C8B-B14F-4D97-AF65-F5344CB8AC3E}">
        <p14:creationId xmlns:p14="http://schemas.microsoft.com/office/powerpoint/2010/main" val="4221038339"/>
      </p:ext>
    </p:extLst>
  </p:cSld>
  <p:clrMap bg1="lt1" tx1="dk1" bg2="lt2" tx2="dk2" accent1="accent1" accent2="accent2" accent3="accent3" accent4="accent4" accent5="accent5" accent6="accent6" hlink="hlink" folHlink="folHlink"/>
  <p:sldLayoutIdLst>
    <p:sldLayoutId id="2147493828" r:id="rId1"/>
    <p:sldLayoutId id="2147493829" r:id="rId2"/>
    <p:sldLayoutId id="2147493830" r:id="rId3"/>
    <p:sldLayoutId id="2147493831" r:id="rId4"/>
    <p:sldLayoutId id="2147493832" r:id="rId5"/>
    <p:sldLayoutId id="2147493833" r:id="rId6"/>
    <p:sldLayoutId id="2147493834" r:id="rId7"/>
    <p:sldLayoutId id="2147493835" r:id="rId8"/>
    <p:sldLayoutId id="2147493836" r:id="rId9"/>
    <p:sldLayoutId id="2147493837" r:id="rId10"/>
    <p:sldLayoutId id="2147493838" r:id="rId11"/>
    <p:sldLayoutId id="2147493845" r:id="rId12"/>
    <p:sldLayoutId id="2147493839" r:id="rId13"/>
    <p:sldLayoutId id="2147493846" r:id="rId14"/>
    <p:sldLayoutId id="2147493840" r:id="rId15"/>
    <p:sldLayoutId id="2147493847" r:id="rId16"/>
    <p:sldLayoutId id="2147493841" r:id="rId17"/>
    <p:sldLayoutId id="2147493842" r:id="rId18"/>
    <p:sldLayoutId id="2147493843" r:id="rId19"/>
    <p:sldLayoutId id="2147493844" r:id="rId20"/>
  </p:sldLayoutIdLst>
  <mc:AlternateContent xmlns:mc="http://schemas.openxmlformats.org/markup-compatibility/2006">
    <mc:Choice xmlns:p14="http://schemas.microsoft.com/office/powerpoint/2010/main" Requires="p14">
      <p:transition p14:dur="10"/>
    </mc:Choice>
    <mc:Fallback>
      <p:transition/>
    </mc:Fallback>
  </mc:AlternateContent>
  <p:hf hdr="0"/>
  <p:txStyles>
    <p:titleStyle>
      <a:lvl1pPr algn="l" defTabSz="609265" rtl="0" eaLnBrk="1" latinLnBrk="0" hangingPunct="1">
        <a:spcBef>
          <a:spcPct val="0"/>
        </a:spcBef>
        <a:buNone/>
        <a:defRPr sz="3199" b="1" i="0" kern="1200">
          <a:solidFill>
            <a:schemeClr val="tx2"/>
          </a:solidFill>
          <a:latin typeface="+mj-lt"/>
          <a:ea typeface="Noto Sans" panose="020B0502040504020204" pitchFamily="34" charset="0"/>
          <a:cs typeface="Noto Sans" panose="020B0502040504020204" pitchFamily="34" charset="0"/>
        </a:defRPr>
      </a:lvl1pPr>
    </p:titleStyle>
    <p:bodyStyle>
      <a:lvl1pPr marL="359892" indent="-287914" algn="l" defTabSz="609265" rtl="0" eaLnBrk="1" latinLnBrk="0" hangingPunct="1">
        <a:spcBef>
          <a:spcPts val="600"/>
        </a:spcBef>
        <a:spcAft>
          <a:spcPts val="600"/>
        </a:spcAft>
        <a:buClrTx/>
        <a:buSzPct val="100000"/>
        <a:buFont typeface="Arial"/>
        <a:buChar char="•"/>
        <a:defRPr lang="en-US" sz="2799" kern="1200" noProof="0" dirty="0" smtClean="0">
          <a:solidFill>
            <a:schemeClr val="tx2"/>
          </a:solidFill>
          <a:latin typeface="+mn-lt"/>
          <a:ea typeface="+mn-ea"/>
          <a:cs typeface="+mn-cs"/>
        </a:defRPr>
      </a:lvl1pPr>
      <a:lvl2pPr marL="990055" indent="-287914" algn="l" defTabSz="609265" rtl="0" eaLnBrk="1" latinLnBrk="0" hangingPunct="1">
        <a:spcBef>
          <a:spcPts val="600"/>
        </a:spcBef>
        <a:spcAft>
          <a:spcPts val="600"/>
        </a:spcAft>
        <a:buClrTx/>
        <a:buFont typeface="Arial" panose="020B0604020202020204" pitchFamily="34" charset="0"/>
        <a:buChar char="•"/>
        <a:defRPr lang="en-US" sz="2399" kern="1200" noProof="0" dirty="0" smtClean="0">
          <a:solidFill>
            <a:schemeClr val="tx2"/>
          </a:solidFill>
          <a:latin typeface="+mn-lt"/>
          <a:ea typeface="+mn-ea"/>
          <a:cs typeface="+mn-cs"/>
        </a:defRPr>
      </a:lvl2pPr>
      <a:lvl3pPr marL="1578045" indent="-342797" algn="l" defTabSz="609265" rtl="0" eaLnBrk="1" latinLnBrk="0" hangingPunct="1">
        <a:spcBef>
          <a:spcPts val="600"/>
        </a:spcBef>
        <a:spcAft>
          <a:spcPts val="600"/>
        </a:spcAft>
        <a:buClrTx/>
        <a:buFont typeface="Arial" panose="020B0604020202020204" pitchFamily="34" charset="0"/>
        <a:buChar char="•"/>
        <a:defRPr lang="en-US" sz="1999" kern="1200" noProof="0" dirty="0" smtClean="0">
          <a:solidFill>
            <a:schemeClr val="tx2"/>
          </a:solidFill>
          <a:latin typeface="+mn-lt"/>
          <a:ea typeface="+mn-ea"/>
          <a:cs typeface="+mn-cs"/>
        </a:defRPr>
      </a:lvl3pPr>
      <a:lvl4pPr marL="2130178" indent="-285664" algn="l" defTabSz="609265" rtl="0" eaLnBrk="1" latinLnBrk="0" hangingPunct="1">
        <a:spcBef>
          <a:spcPts val="600"/>
        </a:spcBef>
        <a:spcAft>
          <a:spcPts val="600"/>
        </a:spcAft>
        <a:buClrTx/>
        <a:buFont typeface="Arial" panose="020B0604020202020204" pitchFamily="34" charset="0"/>
        <a:buChar char="•"/>
        <a:defRPr lang="en-US" sz="1799" kern="1200" noProof="0" dirty="0" smtClean="0">
          <a:solidFill>
            <a:schemeClr val="tx2"/>
          </a:solidFill>
          <a:latin typeface="+mn-lt"/>
          <a:ea typeface="+mn-ea"/>
          <a:cs typeface="+mn-cs"/>
        </a:defRPr>
      </a:lvl4pPr>
      <a:lvl5pPr marL="2739442" indent="-285664" algn="l" defTabSz="609265" rtl="0" eaLnBrk="1" latinLnBrk="0" hangingPunct="1">
        <a:spcBef>
          <a:spcPts val="600"/>
        </a:spcBef>
        <a:spcAft>
          <a:spcPts val="600"/>
        </a:spcAft>
        <a:buClrTx/>
        <a:buFont typeface="Arial" panose="020B0604020202020204" pitchFamily="34" charset="0"/>
        <a:buChar char="•"/>
        <a:defRPr lang="en-US" sz="1600" kern="1200" noProof="0" dirty="0">
          <a:solidFill>
            <a:schemeClr val="tx2"/>
          </a:solidFill>
          <a:latin typeface="+mn-lt"/>
          <a:ea typeface="+mn-ea"/>
          <a:cs typeface="+mn-cs"/>
        </a:defRPr>
      </a:lvl5pPr>
      <a:lvl6pPr marL="3350956" indent="-304633" algn="l" defTabSz="609265" rtl="0" eaLnBrk="1" latinLnBrk="0" hangingPunct="1">
        <a:spcBef>
          <a:spcPct val="20000"/>
        </a:spcBef>
        <a:buFont typeface="Arial"/>
        <a:buChar char="•"/>
        <a:defRPr sz="2665" kern="1200">
          <a:solidFill>
            <a:schemeClr val="tx1"/>
          </a:solidFill>
          <a:latin typeface="+mn-lt"/>
          <a:ea typeface="+mn-ea"/>
          <a:cs typeface="+mn-cs"/>
        </a:defRPr>
      </a:lvl6pPr>
      <a:lvl7pPr marL="3960221" indent="-304633" algn="l" defTabSz="609265" rtl="0" eaLnBrk="1" latinLnBrk="0" hangingPunct="1">
        <a:spcBef>
          <a:spcPct val="20000"/>
        </a:spcBef>
        <a:buFont typeface="Arial"/>
        <a:buChar char="•"/>
        <a:defRPr sz="2665" kern="1200">
          <a:solidFill>
            <a:schemeClr val="tx1"/>
          </a:solidFill>
          <a:latin typeface="+mn-lt"/>
          <a:ea typeface="+mn-ea"/>
          <a:cs typeface="+mn-cs"/>
        </a:defRPr>
      </a:lvl7pPr>
      <a:lvl8pPr marL="4569486" indent="-304633" algn="l" defTabSz="609265" rtl="0" eaLnBrk="1" latinLnBrk="0" hangingPunct="1">
        <a:spcBef>
          <a:spcPct val="20000"/>
        </a:spcBef>
        <a:buFont typeface="Arial"/>
        <a:buChar char="•"/>
        <a:defRPr sz="2665" kern="1200">
          <a:solidFill>
            <a:schemeClr val="tx1"/>
          </a:solidFill>
          <a:latin typeface="+mn-lt"/>
          <a:ea typeface="+mn-ea"/>
          <a:cs typeface="+mn-cs"/>
        </a:defRPr>
      </a:lvl8pPr>
      <a:lvl9pPr marL="5178751" indent="-304633" algn="l" defTabSz="609265" rtl="0" eaLnBrk="1" latinLnBrk="0" hangingPunct="1">
        <a:spcBef>
          <a:spcPct val="20000"/>
        </a:spcBef>
        <a:buFont typeface="Arial"/>
        <a:buChar char="•"/>
        <a:defRPr sz="2665" kern="1200">
          <a:solidFill>
            <a:schemeClr val="tx1"/>
          </a:solidFill>
          <a:latin typeface="+mn-lt"/>
          <a:ea typeface="+mn-ea"/>
          <a:cs typeface="+mn-cs"/>
        </a:defRPr>
      </a:lvl9pPr>
    </p:bodyStyle>
    <p:otherStyle>
      <a:defPPr>
        <a:defRPr lang="en-US"/>
      </a:defPPr>
      <a:lvl1pPr marL="0" algn="l" defTabSz="609265" rtl="0" eaLnBrk="1" latinLnBrk="0" hangingPunct="1">
        <a:defRPr sz="2398" kern="1200">
          <a:solidFill>
            <a:schemeClr val="tx1"/>
          </a:solidFill>
          <a:latin typeface="+mn-lt"/>
          <a:ea typeface="+mn-ea"/>
          <a:cs typeface="+mn-cs"/>
        </a:defRPr>
      </a:lvl1pPr>
      <a:lvl2pPr marL="609265" algn="l" defTabSz="609265" rtl="0" eaLnBrk="1" latinLnBrk="0" hangingPunct="1">
        <a:defRPr sz="2398" kern="1200">
          <a:solidFill>
            <a:schemeClr val="tx1"/>
          </a:solidFill>
          <a:latin typeface="+mn-lt"/>
          <a:ea typeface="+mn-ea"/>
          <a:cs typeface="+mn-cs"/>
        </a:defRPr>
      </a:lvl2pPr>
      <a:lvl3pPr marL="1218529" algn="l" defTabSz="609265" rtl="0" eaLnBrk="1" latinLnBrk="0" hangingPunct="1">
        <a:defRPr sz="2398" kern="1200">
          <a:solidFill>
            <a:schemeClr val="tx1"/>
          </a:solidFill>
          <a:latin typeface="+mn-lt"/>
          <a:ea typeface="+mn-ea"/>
          <a:cs typeface="+mn-cs"/>
        </a:defRPr>
      </a:lvl3pPr>
      <a:lvl4pPr marL="1827794" algn="l" defTabSz="609265" rtl="0" eaLnBrk="1" latinLnBrk="0" hangingPunct="1">
        <a:defRPr sz="2398" kern="1200">
          <a:solidFill>
            <a:schemeClr val="tx1"/>
          </a:solidFill>
          <a:latin typeface="+mn-lt"/>
          <a:ea typeface="+mn-ea"/>
          <a:cs typeface="+mn-cs"/>
        </a:defRPr>
      </a:lvl4pPr>
      <a:lvl5pPr marL="2437059" algn="l" defTabSz="609265" rtl="0" eaLnBrk="1" latinLnBrk="0" hangingPunct="1">
        <a:defRPr sz="2398" kern="1200">
          <a:solidFill>
            <a:schemeClr val="tx1"/>
          </a:solidFill>
          <a:latin typeface="+mn-lt"/>
          <a:ea typeface="+mn-ea"/>
          <a:cs typeface="+mn-cs"/>
        </a:defRPr>
      </a:lvl5pPr>
      <a:lvl6pPr marL="3046324" algn="l" defTabSz="609265" rtl="0" eaLnBrk="1" latinLnBrk="0" hangingPunct="1">
        <a:defRPr sz="2398" kern="1200">
          <a:solidFill>
            <a:schemeClr val="tx1"/>
          </a:solidFill>
          <a:latin typeface="+mn-lt"/>
          <a:ea typeface="+mn-ea"/>
          <a:cs typeface="+mn-cs"/>
        </a:defRPr>
      </a:lvl6pPr>
      <a:lvl7pPr marL="3655589" algn="l" defTabSz="609265" rtl="0" eaLnBrk="1" latinLnBrk="0" hangingPunct="1">
        <a:defRPr sz="2398" kern="1200">
          <a:solidFill>
            <a:schemeClr val="tx1"/>
          </a:solidFill>
          <a:latin typeface="+mn-lt"/>
          <a:ea typeface="+mn-ea"/>
          <a:cs typeface="+mn-cs"/>
        </a:defRPr>
      </a:lvl7pPr>
      <a:lvl8pPr marL="4264853" algn="l" defTabSz="609265" rtl="0" eaLnBrk="1" latinLnBrk="0" hangingPunct="1">
        <a:defRPr sz="2398" kern="1200">
          <a:solidFill>
            <a:schemeClr val="tx1"/>
          </a:solidFill>
          <a:latin typeface="+mn-lt"/>
          <a:ea typeface="+mn-ea"/>
          <a:cs typeface="+mn-cs"/>
        </a:defRPr>
      </a:lvl8pPr>
      <a:lvl9pPr marL="4874118" algn="l" defTabSz="609265" rtl="0" eaLnBrk="1" latinLnBrk="0" hangingPunct="1">
        <a:defRPr sz="239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DE53C"/>
          </p15:clr>
        </p15:guide>
        <p15:guide id="2" pos="3839">
          <p15:clr>
            <a:srgbClr val="FDE53C"/>
          </p15:clr>
        </p15:guide>
        <p15:guide id="3" pos="256">
          <p15:clr>
            <a:srgbClr val="F26B43"/>
          </p15:clr>
        </p15:guide>
        <p15:guide id="4" pos="7422">
          <p15:clr>
            <a:srgbClr val="F26B43"/>
          </p15:clr>
        </p15:guide>
        <p15:guide id="5" orient="horz" pos="4156">
          <p15:clr>
            <a:srgbClr val="F26B43"/>
          </p15:clr>
        </p15:guide>
        <p15:guide id="6" orient="horz" pos="164">
          <p15:clr>
            <a:srgbClr val="F26B43"/>
          </p15:clr>
        </p15:guide>
        <p15:guide id="9" orient="horz" pos="3702">
          <p15:clr>
            <a:srgbClr val="5ACBF0"/>
          </p15:clr>
        </p15:guide>
        <p15:guide id="10" orient="horz" pos="618">
          <p15:clr>
            <a:srgbClr val="5ACBF0"/>
          </p15:clr>
        </p15:guide>
        <p15:guide id="12" orient="horz" pos="935">
          <p15:clr>
            <a:srgbClr val="5ACBF0"/>
          </p15:clr>
        </p15:guide>
        <p15:guide id="13" pos="573">
          <p15:clr>
            <a:srgbClr val="9FCC3B"/>
          </p15:clr>
        </p15:guide>
        <p15:guide id="14" pos="3590">
          <p15:clr>
            <a:srgbClr val="9FCC3B"/>
          </p15:clr>
        </p15:guide>
        <p15:guide id="16" pos="4088">
          <p15:clr>
            <a:srgbClr val="9FCC3B"/>
          </p15:clr>
        </p15:guide>
        <p15:guide id="17" pos="7105">
          <p15:clr>
            <a:srgbClr val="9FCC3B"/>
          </p15:clr>
        </p15:guide>
        <p15:guide id="18" orient="horz" pos="1253">
          <p15:clr>
            <a:srgbClr val="5ACBF0"/>
          </p15:clr>
        </p15:guide>
        <p15:guide id="19" orient="horz" pos="3067">
          <p15:clr>
            <a:srgbClr val="5ACBF0"/>
          </p15:clr>
        </p15:guide>
        <p15:guide id="20" orient="horz" pos="3385">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13.xml"/><Relationship Id="rId4" Type="http://schemas.openxmlformats.org/officeDocument/2006/relationships/image" Target="../media/image39.jpe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41.svg"/></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5.xml"/><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5.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notesSlide" Target="../notesSlides/notesSlide7.xml"/><Relationship Id="rId7"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tags" Target="../tags/tag16.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41.svg"/><Relationship Id="rId4" Type="http://schemas.openxmlformats.org/officeDocument/2006/relationships/image" Target="../media/image44.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9.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B41B539-6E0C-E416-A60C-FB63B6986F7A}"/>
              </a:ext>
            </a:extLst>
          </p:cNvPr>
          <p:cNvSpPr>
            <a:spLocks noGrp="1"/>
          </p:cNvSpPr>
          <p:nvPr>
            <p:ph type="body" sz="quarter" idx="11"/>
          </p:nvPr>
        </p:nvSpPr>
        <p:spPr/>
        <p:txBody>
          <a:bodyPr/>
          <a:lstStyle/>
          <a:p>
            <a:r>
              <a:rPr lang="en-GB">
                <a:ea typeface="Noto Sans"/>
                <a:cs typeface="Noto Sans"/>
              </a:rPr>
              <a:t>Joe Pairman, Chip Gettinger, and Fraser Doig</a:t>
            </a:r>
            <a:endParaRPr lang="en-GB"/>
          </a:p>
        </p:txBody>
      </p:sp>
      <p:sp>
        <p:nvSpPr>
          <p:cNvPr id="6" name="Title 5">
            <a:extLst>
              <a:ext uri="{FF2B5EF4-FFF2-40B4-BE49-F238E27FC236}">
                <a16:creationId xmlns:a16="http://schemas.microsoft.com/office/drawing/2014/main" id="{8DAE33FD-5AF1-D668-9903-78817D7925EC}"/>
              </a:ext>
            </a:extLst>
          </p:cNvPr>
          <p:cNvSpPr>
            <a:spLocks noGrp="1"/>
          </p:cNvSpPr>
          <p:nvPr>
            <p:ph type="title"/>
          </p:nvPr>
        </p:nvSpPr>
        <p:spPr/>
        <p:txBody>
          <a:bodyPr/>
          <a:lstStyle/>
          <a:p>
            <a:r>
              <a:rPr lang="en-US"/>
              <a:t>Launching Tridion Docs Version 15</a:t>
            </a:r>
          </a:p>
          <a:p>
            <a:endParaRPr lang="en-US"/>
          </a:p>
        </p:txBody>
      </p:sp>
      <p:sp>
        <p:nvSpPr>
          <p:cNvPr id="21" name="Date Placeholder 20">
            <a:extLst>
              <a:ext uri="{FF2B5EF4-FFF2-40B4-BE49-F238E27FC236}">
                <a16:creationId xmlns:a16="http://schemas.microsoft.com/office/drawing/2014/main" id="{6270BE88-39E5-406F-98EF-4B505AB2452C}"/>
              </a:ext>
            </a:extLst>
          </p:cNvPr>
          <p:cNvSpPr>
            <a:spLocks noGrp="1"/>
          </p:cNvSpPr>
          <p:nvPr>
            <p:ph type="dt" sz="half" idx="10"/>
          </p:nvPr>
        </p:nvSpPr>
        <p:spPr/>
        <p:txBody>
          <a:bodyPr/>
          <a:lstStyle/>
          <a:p>
            <a:fld id="{821CC3E0-58DD-4BB8-817B-D55E6192D261}" type="datetime3">
              <a:rPr lang="en-US" smtClean="0"/>
              <a:pPr/>
              <a:t>4 May 2023</a:t>
            </a:fld>
            <a:endParaRPr lang="en-US"/>
          </a:p>
        </p:txBody>
      </p:sp>
    </p:spTree>
    <p:custDataLst>
      <p:tags r:id="rId1"/>
    </p:custDataLst>
    <p:extLst>
      <p:ext uri="{BB962C8B-B14F-4D97-AF65-F5344CB8AC3E}">
        <p14:creationId xmlns:p14="http://schemas.microsoft.com/office/powerpoint/2010/main" val="638853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776EF98D-7DD0-A88A-EB87-AA20B1CF3A00}"/>
              </a:ext>
            </a:extLst>
          </p:cNvPr>
          <p:cNvSpPr>
            <a:spLocks noGrp="1"/>
          </p:cNvSpPr>
          <p:nvPr>
            <p:ph type="title"/>
          </p:nvPr>
        </p:nvSpPr>
        <p:spPr/>
        <p:txBody>
          <a:bodyPr/>
          <a:lstStyle/>
          <a:p>
            <a:r>
              <a:rPr lang="en-GB" sz="3150" b="1">
                <a:latin typeface="Gotham"/>
                <a:ea typeface="Noto Sans"/>
                <a:cs typeface="Noto Sans"/>
              </a:rPr>
              <a:t>Get more </a:t>
            </a:r>
            <a:r>
              <a:rPr lang="en-GB" sz="3150">
                <a:latin typeface="Gotham"/>
                <a:ea typeface="Noto Sans"/>
                <a:cs typeface="Noto Sans"/>
              </a:rPr>
              <a:t>done</a:t>
            </a:r>
            <a:r>
              <a:rPr lang="en-GB" sz="3150" b="1">
                <a:latin typeface="Gotham"/>
                <a:ea typeface="Noto Sans"/>
                <a:cs typeface="Noto Sans"/>
              </a:rPr>
              <a:t>,</a:t>
            </a:r>
            <a:r>
              <a:rPr lang="en-GB" sz="3150">
                <a:latin typeface="Gotham"/>
                <a:ea typeface="Noto Sans"/>
                <a:cs typeface="Noto Sans"/>
              </a:rPr>
              <a:t> keeping quality</a:t>
            </a:r>
            <a:endParaRPr lang="en-US" sz="3150">
              <a:latin typeface="Gotham"/>
              <a:ea typeface="Noto Sans"/>
              <a:cs typeface="Noto Sans"/>
            </a:endParaRPr>
          </a:p>
        </p:txBody>
      </p:sp>
    </p:spTree>
    <p:custDataLst>
      <p:tags r:id="rId1"/>
    </p:custDataLst>
    <p:extLst>
      <p:ext uri="{BB962C8B-B14F-4D97-AF65-F5344CB8AC3E}">
        <p14:creationId xmlns:p14="http://schemas.microsoft.com/office/powerpoint/2010/main" val="3347005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Collective Spaces</a:t>
            </a:r>
          </a:p>
        </p:txBody>
      </p:sp>
      <p:sp>
        <p:nvSpPr>
          <p:cNvPr id="28" name="Subtitle 8">
            <a:extLst>
              <a:ext uri="{FF2B5EF4-FFF2-40B4-BE49-F238E27FC236}">
                <a16:creationId xmlns:a16="http://schemas.microsoft.com/office/drawing/2014/main" id="{84DAE9E6-C315-404B-A2D0-C10E6FAFD522}"/>
              </a:ext>
            </a:extLst>
          </p:cNvPr>
          <p:cNvSpPr txBox="1">
            <a:spLocks/>
          </p:cNvSpPr>
          <p:nvPr/>
        </p:nvSpPr>
        <p:spPr>
          <a:xfrm>
            <a:off x="6928697" y="1743075"/>
            <a:ext cx="4013623" cy="1261884"/>
          </a:xfrm>
          <a:prstGeom prst="rect">
            <a:avLst/>
          </a:prstGeom>
        </p:spPr>
        <p:txBody>
          <a:bodyPr wrap="square" lIns="91440" bIns="45720">
            <a:spAutoFit/>
          </a:bodyPr>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buNone/>
            </a:pPr>
            <a:r>
              <a:rPr lang="en-US" sz="1800" b="1" noProof="1">
                <a:solidFill>
                  <a:schemeClr val="accent2"/>
                </a:solidFill>
              </a:rPr>
              <a:t>UI improvements</a:t>
            </a:r>
          </a:p>
          <a:p>
            <a:pPr marL="274320" indent="-274320" defTabSz="1259102">
              <a:spcBef>
                <a:spcPts val="600"/>
              </a:spcBef>
              <a:buSzPct val="100000"/>
              <a:buFont typeface="Wingdings" panose="05000000000000000000" pitchFamily="2" charset="2"/>
              <a:buChar char="ü"/>
            </a:pPr>
            <a:r>
              <a:rPr lang="en-IN" sz="1600" dirty="0"/>
              <a:t>Table of </a:t>
            </a:r>
            <a:r>
              <a:rPr lang="cs-CZ" sz="1600" dirty="0"/>
              <a:t>c</a:t>
            </a:r>
            <a:r>
              <a:rPr lang="en-IN" sz="1600" dirty="0" err="1"/>
              <a:t>ontents</a:t>
            </a:r>
            <a:r>
              <a:rPr lang="en-IN" sz="1600" dirty="0"/>
              <a:t> on the left and can be hidden for more space</a:t>
            </a:r>
          </a:p>
          <a:p>
            <a:pPr marL="274320" indent="-274320" defTabSz="1259102">
              <a:spcBef>
                <a:spcPts val="600"/>
              </a:spcBef>
              <a:buSzPct val="100000"/>
              <a:buFont typeface="Wingdings" panose="05000000000000000000" pitchFamily="2" charset="2"/>
              <a:buChar char="ü"/>
            </a:pPr>
            <a:r>
              <a:rPr lang="en-IN" sz="1600" dirty="0"/>
              <a:t>In-context comment ‘bubbles’</a:t>
            </a:r>
          </a:p>
        </p:txBody>
      </p:sp>
      <p:sp>
        <p:nvSpPr>
          <p:cNvPr id="5" name="TextBox 4">
            <a:extLst>
              <a:ext uri="{FF2B5EF4-FFF2-40B4-BE49-F238E27FC236}">
                <a16:creationId xmlns:a16="http://schemas.microsoft.com/office/drawing/2014/main" id="{7854360C-8FBF-82F5-AAA8-599E6323E0F6}"/>
              </a:ext>
            </a:extLst>
          </p:cNvPr>
          <p:cNvSpPr txBox="1"/>
          <p:nvPr/>
        </p:nvSpPr>
        <p:spPr>
          <a:xfrm>
            <a:off x="6928697" y="3209926"/>
            <a:ext cx="3567025" cy="1261884"/>
          </a:xfrm>
          <a:prstGeom prst="rect">
            <a:avLst/>
          </a:prstGeom>
          <a:noFill/>
        </p:spPr>
        <p:txBody>
          <a:bodyPr wrap="square" lIns="91440" tIns="45720" rIns="91440" bIns="45720" anchor="t">
            <a:spAutoFit/>
          </a:bodyPr>
          <a:lstStyle/>
          <a:p>
            <a:pPr marL="0" indent="0">
              <a:buNone/>
            </a:pPr>
            <a:r>
              <a:rPr lang="en-US" sz="1800" b="1" noProof="1">
                <a:solidFill>
                  <a:schemeClr val="accent2"/>
                </a:solidFill>
              </a:rPr>
              <a:t>Commenting</a:t>
            </a:r>
          </a:p>
          <a:p>
            <a:pPr marL="274320" indent="-274320" defTabSz="1259102">
              <a:spcBef>
                <a:spcPts val="600"/>
              </a:spcBef>
              <a:buSzPct val="100000"/>
              <a:buFont typeface="Wingdings" panose="05000000000000000000" pitchFamily="2" charset="2"/>
              <a:buChar char="ü"/>
            </a:pPr>
            <a:r>
              <a:rPr lang="en-IN" sz="1600" dirty="0"/>
              <a:t>‘Save and share’ button</a:t>
            </a:r>
            <a:endParaRPr lang="en-IN" sz="1600" dirty="0">
              <a:ea typeface="Noto Sans"/>
              <a:cs typeface="Noto Sans"/>
            </a:endParaRPr>
          </a:p>
          <a:p>
            <a:pPr marL="274320" indent="-274320" defTabSz="1259102">
              <a:spcBef>
                <a:spcPts val="600"/>
              </a:spcBef>
              <a:buSzPct val="100000"/>
              <a:buFont typeface="Wingdings" panose="05000000000000000000" pitchFamily="2" charset="2"/>
              <a:buChar char="ü"/>
            </a:pPr>
            <a:r>
              <a:rPr lang="en-IN" sz="1600" dirty="0">
                <a:ea typeface="+mn-lt"/>
                <a:cs typeface="+mn-lt"/>
              </a:rPr>
              <a:t>Configure “reason for change” as </a:t>
            </a:r>
            <a:r>
              <a:rPr lang="en-IN" sz="1600" dirty="0">
                <a:solidFill>
                  <a:schemeClr val="tx2"/>
                </a:solidFill>
                <a:ea typeface="+mn-lt"/>
                <a:cs typeface="+mn-lt"/>
              </a:rPr>
              <a:t>optional</a:t>
            </a:r>
          </a:p>
        </p:txBody>
      </p:sp>
      <p:sp>
        <p:nvSpPr>
          <p:cNvPr id="7" name="TextBox 6">
            <a:extLst>
              <a:ext uri="{FF2B5EF4-FFF2-40B4-BE49-F238E27FC236}">
                <a16:creationId xmlns:a16="http://schemas.microsoft.com/office/drawing/2014/main" id="{494DF587-0404-2F1C-C8C5-37743E42738D}"/>
              </a:ext>
            </a:extLst>
          </p:cNvPr>
          <p:cNvSpPr txBox="1"/>
          <p:nvPr/>
        </p:nvSpPr>
        <p:spPr>
          <a:xfrm>
            <a:off x="407880" y="1074728"/>
            <a:ext cx="6096000" cy="461665"/>
          </a:xfrm>
          <a:prstGeom prst="rect">
            <a:avLst/>
          </a:prstGeom>
          <a:noFill/>
        </p:spPr>
        <p:txBody>
          <a:bodyPr wrap="square">
            <a:spAutoFit/>
          </a:bodyPr>
          <a:lstStyle/>
          <a:p>
            <a:r>
              <a:rPr lang="en-US" b="1">
                <a:solidFill>
                  <a:schemeClr val="accent1"/>
                </a:solidFill>
              </a:rPr>
              <a:t>More intuitive and efficient navigation</a:t>
            </a:r>
            <a:endParaRPr lang="en-GB">
              <a:solidFill>
                <a:schemeClr val="accent1"/>
              </a:solidFill>
            </a:endParaRPr>
          </a:p>
        </p:txBody>
      </p:sp>
      <p:sp>
        <p:nvSpPr>
          <p:cNvPr id="8" name="TextBox 7">
            <a:extLst>
              <a:ext uri="{FF2B5EF4-FFF2-40B4-BE49-F238E27FC236}">
                <a16:creationId xmlns:a16="http://schemas.microsoft.com/office/drawing/2014/main" id="{245BC047-5BAE-A70A-DE43-F7EDC36D5679}"/>
              </a:ext>
            </a:extLst>
          </p:cNvPr>
          <p:cNvSpPr txBox="1"/>
          <p:nvPr/>
        </p:nvSpPr>
        <p:spPr>
          <a:xfrm>
            <a:off x="6928697" y="4746984"/>
            <a:ext cx="3840480" cy="1261884"/>
          </a:xfrm>
          <a:prstGeom prst="rect">
            <a:avLst/>
          </a:prstGeom>
          <a:noFill/>
        </p:spPr>
        <p:txBody>
          <a:bodyPr wrap="square" lIns="91440" tIns="45720" rIns="91440" bIns="45720" anchor="t">
            <a:spAutoFit/>
          </a:bodyPr>
          <a:lstStyle/>
          <a:p>
            <a:pPr marL="0" indent="0">
              <a:buNone/>
            </a:pPr>
            <a:r>
              <a:rPr lang="en-US" sz="1800" b="1" noProof="1">
                <a:solidFill>
                  <a:schemeClr val="accent2"/>
                </a:solidFill>
              </a:rPr>
              <a:t>Document history</a:t>
            </a:r>
          </a:p>
          <a:p>
            <a:pPr marL="274320" indent="-274320" defTabSz="1259102">
              <a:spcBef>
                <a:spcPts val="600"/>
              </a:spcBef>
              <a:buSzPct val="100000"/>
              <a:buFont typeface="Wingdings" panose="05000000000000000000" pitchFamily="2" charset="2"/>
              <a:buChar char="ü"/>
            </a:pPr>
            <a:r>
              <a:rPr lang="en-IN" sz="1600" dirty="0">
                <a:solidFill>
                  <a:schemeClr val="tx2"/>
                </a:solidFill>
              </a:rPr>
              <a:t>Timeline on right hand side</a:t>
            </a:r>
          </a:p>
          <a:p>
            <a:pPr marL="274320" indent="-274320" defTabSz="1259102">
              <a:spcBef>
                <a:spcPts val="600"/>
              </a:spcBef>
              <a:buSzPct val="100000"/>
              <a:buFont typeface="Wingdings" panose="05000000000000000000" pitchFamily="2" charset="2"/>
              <a:buChar char="ü"/>
            </a:pPr>
            <a:r>
              <a:rPr lang="en-IN" sz="1600" dirty="0">
                <a:solidFill>
                  <a:schemeClr val="tx2"/>
                </a:solidFill>
              </a:rPr>
              <a:t>Select revision dates for changes you want to see</a:t>
            </a:r>
          </a:p>
        </p:txBody>
      </p:sp>
      <p:grpSp>
        <p:nvGrpSpPr>
          <p:cNvPr id="13" name="Group 12">
            <a:extLst>
              <a:ext uri="{FF2B5EF4-FFF2-40B4-BE49-F238E27FC236}">
                <a16:creationId xmlns:a16="http://schemas.microsoft.com/office/drawing/2014/main" id="{FD430A42-D8C3-1E73-8372-1606821BBE1B}"/>
              </a:ext>
            </a:extLst>
          </p:cNvPr>
          <p:cNvGrpSpPr/>
          <p:nvPr/>
        </p:nvGrpSpPr>
        <p:grpSpPr>
          <a:xfrm>
            <a:off x="407881" y="1853852"/>
            <a:ext cx="6230914" cy="4083485"/>
            <a:chOff x="407881" y="1853852"/>
            <a:chExt cx="6230914" cy="4083485"/>
          </a:xfrm>
          <a:effectLst>
            <a:outerShdw blurRad="241300" dist="76200" sx="99000" sy="99000" algn="ctr" rotWithShape="0">
              <a:schemeClr val="tx1">
                <a:alpha val="50000"/>
              </a:schemeClr>
            </a:outerShdw>
          </a:effectLst>
        </p:grpSpPr>
        <p:grpSp>
          <p:nvGrpSpPr>
            <p:cNvPr id="6" name="Group 5">
              <a:extLst>
                <a:ext uri="{FF2B5EF4-FFF2-40B4-BE49-F238E27FC236}">
                  <a16:creationId xmlns:a16="http://schemas.microsoft.com/office/drawing/2014/main" id="{DA3361C3-7F24-67BE-22A8-7EF240022E3B}"/>
                </a:ext>
              </a:extLst>
            </p:cNvPr>
            <p:cNvGrpSpPr/>
            <p:nvPr/>
          </p:nvGrpSpPr>
          <p:grpSpPr>
            <a:xfrm>
              <a:off x="407881" y="1853852"/>
              <a:ext cx="6230914" cy="4083485"/>
              <a:chOff x="2350168" y="1327573"/>
              <a:chExt cx="6872825" cy="4495052"/>
            </a:xfrm>
          </p:grpSpPr>
          <p:sp>
            <p:nvSpPr>
              <p:cNvPr id="9" name="Rectangle 8">
                <a:extLst>
                  <a:ext uri="{FF2B5EF4-FFF2-40B4-BE49-F238E27FC236}">
                    <a16:creationId xmlns:a16="http://schemas.microsoft.com/office/drawing/2014/main" id="{929CBD32-8DE0-9B43-97E7-95622A888E60}"/>
                  </a:ext>
                </a:extLst>
              </p:cNvPr>
              <p:cNvSpPr>
                <a:spLocks noChangeArrowheads="1"/>
              </p:cNvSpPr>
              <p:nvPr/>
            </p:nvSpPr>
            <p:spPr bwMode="auto">
              <a:xfrm>
                <a:off x="2350168" y="1327573"/>
                <a:ext cx="6872825" cy="3681333"/>
              </a:xfrm>
              <a:prstGeom prst="rect">
                <a:avLst/>
              </a:prstGeom>
              <a:solidFill>
                <a:srgbClr val="000000"/>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10" name="Freeform 15">
                <a:extLst>
                  <a:ext uri="{FF2B5EF4-FFF2-40B4-BE49-F238E27FC236}">
                    <a16:creationId xmlns:a16="http://schemas.microsoft.com/office/drawing/2014/main" id="{E4C19811-2109-8726-FDAC-EF660F2912FB}"/>
                  </a:ext>
                </a:extLst>
              </p:cNvPr>
              <p:cNvSpPr>
                <a:spLocks/>
              </p:cNvSpPr>
              <p:nvPr/>
            </p:nvSpPr>
            <p:spPr bwMode="auto">
              <a:xfrm>
                <a:off x="5158480" y="5008906"/>
                <a:ext cx="1258362" cy="692744"/>
              </a:xfrm>
              <a:custGeom>
                <a:avLst/>
                <a:gdLst>
                  <a:gd name="T0" fmla="*/ 3037 w 3628"/>
                  <a:gd name="T1" fmla="*/ 0 h 1149"/>
                  <a:gd name="T2" fmla="*/ 1837 w 3628"/>
                  <a:gd name="T3" fmla="*/ 0 h 1149"/>
                  <a:gd name="T4" fmla="*/ 1792 w 3628"/>
                  <a:gd name="T5" fmla="*/ 0 h 1149"/>
                  <a:gd name="T6" fmla="*/ 591 w 3628"/>
                  <a:gd name="T7" fmla="*/ 0 h 1149"/>
                  <a:gd name="T8" fmla="*/ 592 w 3628"/>
                  <a:gd name="T9" fmla="*/ 108 h 1149"/>
                  <a:gd name="T10" fmla="*/ 594 w 3628"/>
                  <a:gd name="T11" fmla="*/ 214 h 1149"/>
                  <a:gd name="T12" fmla="*/ 598 w 3628"/>
                  <a:gd name="T13" fmla="*/ 317 h 1149"/>
                  <a:gd name="T14" fmla="*/ 600 w 3628"/>
                  <a:gd name="T15" fmla="*/ 419 h 1149"/>
                  <a:gd name="T16" fmla="*/ 600 w 3628"/>
                  <a:gd name="T17" fmla="*/ 468 h 1149"/>
                  <a:gd name="T18" fmla="*/ 599 w 3628"/>
                  <a:gd name="T19" fmla="*/ 516 h 1149"/>
                  <a:gd name="T20" fmla="*/ 597 w 3628"/>
                  <a:gd name="T21" fmla="*/ 564 h 1149"/>
                  <a:gd name="T22" fmla="*/ 594 w 3628"/>
                  <a:gd name="T23" fmla="*/ 610 h 1149"/>
                  <a:gd name="T24" fmla="*/ 590 w 3628"/>
                  <a:gd name="T25" fmla="*/ 654 h 1149"/>
                  <a:gd name="T26" fmla="*/ 584 w 3628"/>
                  <a:gd name="T27" fmla="*/ 698 h 1149"/>
                  <a:gd name="T28" fmla="*/ 576 w 3628"/>
                  <a:gd name="T29" fmla="*/ 740 h 1149"/>
                  <a:gd name="T30" fmla="*/ 567 w 3628"/>
                  <a:gd name="T31" fmla="*/ 780 h 1149"/>
                  <a:gd name="T32" fmla="*/ 554 w 3628"/>
                  <a:gd name="T33" fmla="*/ 820 h 1149"/>
                  <a:gd name="T34" fmla="*/ 540 w 3628"/>
                  <a:gd name="T35" fmla="*/ 857 h 1149"/>
                  <a:gd name="T36" fmla="*/ 524 w 3628"/>
                  <a:gd name="T37" fmla="*/ 892 h 1149"/>
                  <a:gd name="T38" fmla="*/ 504 w 3628"/>
                  <a:gd name="T39" fmla="*/ 925 h 1149"/>
                  <a:gd name="T40" fmla="*/ 482 w 3628"/>
                  <a:gd name="T41" fmla="*/ 958 h 1149"/>
                  <a:gd name="T42" fmla="*/ 458 w 3628"/>
                  <a:gd name="T43" fmla="*/ 986 h 1149"/>
                  <a:gd name="T44" fmla="*/ 429 w 3628"/>
                  <a:gd name="T45" fmla="*/ 1014 h 1149"/>
                  <a:gd name="T46" fmla="*/ 398 w 3628"/>
                  <a:gd name="T47" fmla="*/ 1039 h 1149"/>
                  <a:gd name="T48" fmla="*/ 363 w 3628"/>
                  <a:gd name="T49" fmla="*/ 1062 h 1149"/>
                  <a:gd name="T50" fmla="*/ 323 w 3628"/>
                  <a:gd name="T51" fmla="*/ 1081 h 1149"/>
                  <a:gd name="T52" fmla="*/ 281 w 3628"/>
                  <a:gd name="T53" fmla="*/ 1100 h 1149"/>
                  <a:gd name="T54" fmla="*/ 233 w 3628"/>
                  <a:gd name="T55" fmla="*/ 1115 h 1149"/>
                  <a:gd name="T56" fmla="*/ 182 w 3628"/>
                  <a:gd name="T57" fmla="*/ 1128 h 1149"/>
                  <a:gd name="T58" fmla="*/ 127 w 3628"/>
                  <a:gd name="T59" fmla="*/ 1137 h 1149"/>
                  <a:gd name="T60" fmla="*/ 66 w 3628"/>
                  <a:gd name="T61" fmla="*/ 1144 h 1149"/>
                  <a:gd name="T62" fmla="*/ 0 w 3628"/>
                  <a:gd name="T63" fmla="*/ 1149 h 1149"/>
                  <a:gd name="T64" fmla="*/ 1792 w 3628"/>
                  <a:gd name="T65" fmla="*/ 1149 h 1149"/>
                  <a:gd name="T66" fmla="*/ 1837 w 3628"/>
                  <a:gd name="T67" fmla="*/ 1149 h 1149"/>
                  <a:gd name="T68" fmla="*/ 3628 w 3628"/>
                  <a:gd name="T69" fmla="*/ 1149 h 1149"/>
                  <a:gd name="T70" fmla="*/ 3563 w 3628"/>
                  <a:gd name="T71" fmla="*/ 1144 h 1149"/>
                  <a:gd name="T72" fmla="*/ 3503 w 3628"/>
                  <a:gd name="T73" fmla="*/ 1137 h 1149"/>
                  <a:gd name="T74" fmla="*/ 3446 w 3628"/>
                  <a:gd name="T75" fmla="*/ 1128 h 1149"/>
                  <a:gd name="T76" fmla="*/ 3395 w 3628"/>
                  <a:gd name="T77" fmla="*/ 1115 h 1149"/>
                  <a:gd name="T78" fmla="*/ 3349 w 3628"/>
                  <a:gd name="T79" fmla="*/ 1100 h 1149"/>
                  <a:gd name="T80" fmla="*/ 3306 w 3628"/>
                  <a:gd name="T81" fmla="*/ 1081 h 1149"/>
                  <a:gd name="T82" fmla="*/ 3266 w 3628"/>
                  <a:gd name="T83" fmla="*/ 1062 h 1149"/>
                  <a:gd name="T84" fmla="*/ 3231 w 3628"/>
                  <a:gd name="T85" fmla="*/ 1039 h 1149"/>
                  <a:gd name="T86" fmla="*/ 3199 w 3628"/>
                  <a:gd name="T87" fmla="*/ 1014 h 1149"/>
                  <a:gd name="T88" fmla="*/ 3172 w 3628"/>
                  <a:gd name="T89" fmla="*/ 986 h 1149"/>
                  <a:gd name="T90" fmla="*/ 3146 w 3628"/>
                  <a:gd name="T91" fmla="*/ 958 h 1149"/>
                  <a:gd name="T92" fmla="*/ 3124 w 3628"/>
                  <a:gd name="T93" fmla="*/ 925 h 1149"/>
                  <a:gd name="T94" fmla="*/ 3104 w 3628"/>
                  <a:gd name="T95" fmla="*/ 892 h 1149"/>
                  <a:gd name="T96" fmla="*/ 3088 w 3628"/>
                  <a:gd name="T97" fmla="*/ 857 h 1149"/>
                  <a:gd name="T98" fmla="*/ 3074 w 3628"/>
                  <a:gd name="T99" fmla="*/ 820 h 1149"/>
                  <a:gd name="T100" fmla="*/ 3063 w 3628"/>
                  <a:gd name="T101" fmla="*/ 780 h 1149"/>
                  <a:gd name="T102" fmla="*/ 3053 w 3628"/>
                  <a:gd name="T103" fmla="*/ 740 h 1149"/>
                  <a:gd name="T104" fmla="*/ 3045 w 3628"/>
                  <a:gd name="T105" fmla="*/ 698 h 1149"/>
                  <a:gd name="T106" fmla="*/ 3040 w 3628"/>
                  <a:gd name="T107" fmla="*/ 654 h 1149"/>
                  <a:gd name="T108" fmla="*/ 3035 w 3628"/>
                  <a:gd name="T109" fmla="*/ 610 h 1149"/>
                  <a:gd name="T110" fmla="*/ 3031 w 3628"/>
                  <a:gd name="T111" fmla="*/ 564 h 1149"/>
                  <a:gd name="T112" fmla="*/ 3030 w 3628"/>
                  <a:gd name="T113" fmla="*/ 516 h 1149"/>
                  <a:gd name="T114" fmla="*/ 3029 w 3628"/>
                  <a:gd name="T115" fmla="*/ 468 h 1149"/>
                  <a:gd name="T116" fmla="*/ 3029 w 3628"/>
                  <a:gd name="T117" fmla="*/ 419 h 1149"/>
                  <a:gd name="T118" fmla="*/ 3030 w 3628"/>
                  <a:gd name="T119" fmla="*/ 317 h 1149"/>
                  <a:gd name="T120" fmla="*/ 3034 w 3628"/>
                  <a:gd name="T121" fmla="*/ 214 h 1149"/>
                  <a:gd name="T122" fmla="*/ 3036 w 3628"/>
                  <a:gd name="T123" fmla="*/ 108 h 1149"/>
                  <a:gd name="T124" fmla="*/ 3037 w 3628"/>
                  <a:gd name="T12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28" h="1149">
                    <a:moveTo>
                      <a:pt x="3037" y="0"/>
                    </a:moveTo>
                    <a:lnTo>
                      <a:pt x="1837" y="0"/>
                    </a:lnTo>
                    <a:lnTo>
                      <a:pt x="1792" y="0"/>
                    </a:lnTo>
                    <a:lnTo>
                      <a:pt x="591" y="0"/>
                    </a:lnTo>
                    <a:lnTo>
                      <a:pt x="592" y="108"/>
                    </a:lnTo>
                    <a:lnTo>
                      <a:pt x="594" y="214"/>
                    </a:lnTo>
                    <a:lnTo>
                      <a:pt x="598" y="317"/>
                    </a:lnTo>
                    <a:lnTo>
                      <a:pt x="600" y="419"/>
                    </a:lnTo>
                    <a:lnTo>
                      <a:pt x="600" y="468"/>
                    </a:lnTo>
                    <a:lnTo>
                      <a:pt x="599" y="516"/>
                    </a:lnTo>
                    <a:lnTo>
                      <a:pt x="597" y="564"/>
                    </a:lnTo>
                    <a:lnTo>
                      <a:pt x="594" y="610"/>
                    </a:lnTo>
                    <a:lnTo>
                      <a:pt x="590" y="654"/>
                    </a:lnTo>
                    <a:lnTo>
                      <a:pt x="584" y="698"/>
                    </a:lnTo>
                    <a:lnTo>
                      <a:pt x="576" y="740"/>
                    </a:lnTo>
                    <a:lnTo>
                      <a:pt x="567" y="780"/>
                    </a:lnTo>
                    <a:lnTo>
                      <a:pt x="554" y="820"/>
                    </a:lnTo>
                    <a:lnTo>
                      <a:pt x="540" y="857"/>
                    </a:lnTo>
                    <a:lnTo>
                      <a:pt x="524" y="892"/>
                    </a:lnTo>
                    <a:lnTo>
                      <a:pt x="504" y="925"/>
                    </a:lnTo>
                    <a:lnTo>
                      <a:pt x="482" y="958"/>
                    </a:lnTo>
                    <a:lnTo>
                      <a:pt x="458" y="986"/>
                    </a:lnTo>
                    <a:lnTo>
                      <a:pt x="429" y="1014"/>
                    </a:lnTo>
                    <a:lnTo>
                      <a:pt x="398" y="1039"/>
                    </a:lnTo>
                    <a:lnTo>
                      <a:pt x="363" y="1062"/>
                    </a:lnTo>
                    <a:lnTo>
                      <a:pt x="323" y="1081"/>
                    </a:lnTo>
                    <a:lnTo>
                      <a:pt x="281" y="1100"/>
                    </a:lnTo>
                    <a:lnTo>
                      <a:pt x="233" y="1115"/>
                    </a:lnTo>
                    <a:lnTo>
                      <a:pt x="182" y="1128"/>
                    </a:lnTo>
                    <a:lnTo>
                      <a:pt x="127" y="1137"/>
                    </a:lnTo>
                    <a:lnTo>
                      <a:pt x="66" y="1144"/>
                    </a:lnTo>
                    <a:lnTo>
                      <a:pt x="0" y="1149"/>
                    </a:lnTo>
                    <a:lnTo>
                      <a:pt x="1792" y="1149"/>
                    </a:lnTo>
                    <a:lnTo>
                      <a:pt x="1837" y="1149"/>
                    </a:lnTo>
                    <a:lnTo>
                      <a:pt x="3628" y="1149"/>
                    </a:lnTo>
                    <a:lnTo>
                      <a:pt x="3563" y="1144"/>
                    </a:lnTo>
                    <a:lnTo>
                      <a:pt x="3503" y="1137"/>
                    </a:lnTo>
                    <a:lnTo>
                      <a:pt x="3446" y="1128"/>
                    </a:lnTo>
                    <a:lnTo>
                      <a:pt x="3395" y="1115"/>
                    </a:lnTo>
                    <a:lnTo>
                      <a:pt x="3349" y="1100"/>
                    </a:lnTo>
                    <a:lnTo>
                      <a:pt x="3306" y="1081"/>
                    </a:lnTo>
                    <a:lnTo>
                      <a:pt x="3266" y="1062"/>
                    </a:lnTo>
                    <a:lnTo>
                      <a:pt x="3231" y="1039"/>
                    </a:lnTo>
                    <a:lnTo>
                      <a:pt x="3199" y="1014"/>
                    </a:lnTo>
                    <a:lnTo>
                      <a:pt x="3172" y="986"/>
                    </a:lnTo>
                    <a:lnTo>
                      <a:pt x="3146" y="958"/>
                    </a:lnTo>
                    <a:lnTo>
                      <a:pt x="3124" y="925"/>
                    </a:lnTo>
                    <a:lnTo>
                      <a:pt x="3104" y="892"/>
                    </a:lnTo>
                    <a:lnTo>
                      <a:pt x="3088" y="857"/>
                    </a:lnTo>
                    <a:lnTo>
                      <a:pt x="3074" y="820"/>
                    </a:lnTo>
                    <a:lnTo>
                      <a:pt x="3063" y="780"/>
                    </a:lnTo>
                    <a:lnTo>
                      <a:pt x="3053" y="740"/>
                    </a:lnTo>
                    <a:lnTo>
                      <a:pt x="3045" y="698"/>
                    </a:lnTo>
                    <a:lnTo>
                      <a:pt x="3040" y="654"/>
                    </a:lnTo>
                    <a:lnTo>
                      <a:pt x="3035" y="610"/>
                    </a:lnTo>
                    <a:lnTo>
                      <a:pt x="3031" y="564"/>
                    </a:lnTo>
                    <a:lnTo>
                      <a:pt x="3030" y="516"/>
                    </a:lnTo>
                    <a:lnTo>
                      <a:pt x="3029" y="468"/>
                    </a:lnTo>
                    <a:lnTo>
                      <a:pt x="3029" y="419"/>
                    </a:lnTo>
                    <a:lnTo>
                      <a:pt x="3030" y="317"/>
                    </a:lnTo>
                    <a:lnTo>
                      <a:pt x="3034" y="214"/>
                    </a:lnTo>
                    <a:lnTo>
                      <a:pt x="3036" y="108"/>
                    </a:lnTo>
                    <a:lnTo>
                      <a:pt x="3037" y="0"/>
                    </a:lnTo>
                    <a:close/>
                  </a:path>
                </a:pathLst>
              </a:custGeom>
              <a:gradFill flip="none" rotWithShape="1">
                <a:gsLst>
                  <a:gs pos="0">
                    <a:schemeClr val="bg2">
                      <a:lumMod val="10000"/>
                    </a:schemeClr>
                  </a:gs>
                  <a:gs pos="77000">
                    <a:schemeClr val="bg2">
                      <a:lumMod val="10000"/>
                      <a:alpha val="78000"/>
                    </a:schemeClr>
                  </a:gs>
                  <a:gs pos="37000">
                    <a:schemeClr val="bg2">
                      <a:lumMod val="10000"/>
                      <a:alpha val="92000"/>
                    </a:schemeClr>
                  </a:gs>
                  <a:gs pos="100000">
                    <a:schemeClr val="bg2">
                      <a:lumMod val="1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11" name="Freeform 16">
                <a:extLst>
                  <a:ext uri="{FF2B5EF4-FFF2-40B4-BE49-F238E27FC236}">
                    <a16:creationId xmlns:a16="http://schemas.microsoft.com/office/drawing/2014/main" id="{8D4A16BD-3579-E3C5-1F2F-34BC97549B98}"/>
                  </a:ext>
                </a:extLst>
              </p:cNvPr>
              <p:cNvSpPr>
                <a:spLocks/>
              </p:cNvSpPr>
              <p:nvPr/>
            </p:nvSpPr>
            <p:spPr bwMode="auto">
              <a:xfrm>
                <a:off x="4566537" y="5696823"/>
                <a:ext cx="2442247" cy="125802"/>
              </a:xfrm>
              <a:custGeom>
                <a:avLst/>
                <a:gdLst>
                  <a:gd name="T0" fmla="*/ 53 w 3673"/>
                  <a:gd name="T1" fmla="*/ 0 h 105"/>
                  <a:gd name="T2" fmla="*/ 3621 w 3673"/>
                  <a:gd name="T3" fmla="*/ 0 h 105"/>
                  <a:gd name="T4" fmla="*/ 3631 w 3673"/>
                  <a:gd name="T5" fmla="*/ 2 h 105"/>
                  <a:gd name="T6" fmla="*/ 3640 w 3673"/>
                  <a:gd name="T7" fmla="*/ 5 h 105"/>
                  <a:gd name="T8" fmla="*/ 3650 w 3673"/>
                  <a:gd name="T9" fmla="*/ 10 h 105"/>
                  <a:gd name="T10" fmla="*/ 3658 w 3673"/>
                  <a:gd name="T11" fmla="*/ 15 h 105"/>
                  <a:gd name="T12" fmla="*/ 3664 w 3673"/>
                  <a:gd name="T13" fmla="*/ 24 h 105"/>
                  <a:gd name="T14" fmla="*/ 3668 w 3673"/>
                  <a:gd name="T15" fmla="*/ 33 h 105"/>
                  <a:gd name="T16" fmla="*/ 3672 w 3673"/>
                  <a:gd name="T17" fmla="*/ 42 h 105"/>
                  <a:gd name="T18" fmla="*/ 3673 w 3673"/>
                  <a:gd name="T19" fmla="*/ 53 h 105"/>
                  <a:gd name="T20" fmla="*/ 3673 w 3673"/>
                  <a:gd name="T21" fmla="*/ 53 h 105"/>
                  <a:gd name="T22" fmla="*/ 3672 w 3673"/>
                  <a:gd name="T23" fmla="*/ 63 h 105"/>
                  <a:gd name="T24" fmla="*/ 3668 w 3673"/>
                  <a:gd name="T25" fmla="*/ 73 h 105"/>
                  <a:gd name="T26" fmla="*/ 3664 w 3673"/>
                  <a:gd name="T27" fmla="*/ 81 h 105"/>
                  <a:gd name="T28" fmla="*/ 3658 w 3673"/>
                  <a:gd name="T29" fmla="*/ 90 h 105"/>
                  <a:gd name="T30" fmla="*/ 3650 w 3673"/>
                  <a:gd name="T31" fmla="*/ 95 h 105"/>
                  <a:gd name="T32" fmla="*/ 3640 w 3673"/>
                  <a:gd name="T33" fmla="*/ 100 h 105"/>
                  <a:gd name="T34" fmla="*/ 3631 w 3673"/>
                  <a:gd name="T35" fmla="*/ 103 h 105"/>
                  <a:gd name="T36" fmla="*/ 3621 w 3673"/>
                  <a:gd name="T37" fmla="*/ 105 h 105"/>
                  <a:gd name="T38" fmla="*/ 53 w 3673"/>
                  <a:gd name="T39" fmla="*/ 105 h 105"/>
                  <a:gd name="T40" fmla="*/ 42 w 3673"/>
                  <a:gd name="T41" fmla="*/ 103 h 105"/>
                  <a:gd name="T42" fmla="*/ 32 w 3673"/>
                  <a:gd name="T43" fmla="*/ 100 h 105"/>
                  <a:gd name="T44" fmla="*/ 24 w 3673"/>
                  <a:gd name="T45" fmla="*/ 95 h 105"/>
                  <a:gd name="T46" fmla="*/ 16 w 3673"/>
                  <a:gd name="T47" fmla="*/ 90 h 105"/>
                  <a:gd name="T48" fmla="*/ 9 w 3673"/>
                  <a:gd name="T49" fmla="*/ 81 h 105"/>
                  <a:gd name="T50" fmla="*/ 4 w 3673"/>
                  <a:gd name="T51" fmla="*/ 73 h 105"/>
                  <a:gd name="T52" fmla="*/ 2 w 3673"/>
                  <a:gd name="T53" fmla="*/ 63 h 105"/>
                  <a:gd name="T54" fmla="*/ 0 w 3673"/>
                  <a:gd name="T55" fmla="*/ 53 h 105"/>
                  <a:gd name="T56" fmla="*/ 0 w 3673"/>
                  <a:gd name="T57" fmla="*/ 53 h 105"/>
                  <a:gd name="T58" fmla="*/ 2 w 3673"/>
                  <a:gd name="T59" fmla="*/ 42 h 105"/>
                  <a:gd name="T60" fmla="*/ 4 w 3673"/>
                  <a:gd name="T61" fmla="*/ 33 h 105"/>
                  <a:gd name="T62" fmla="*/ 9 w 3673"/>
                  <a:gd name="T63" fmla="*/ 24 h 105"/>
                  <a:gd name="T64" fmla="*/ 16 w 3673"/>
                  <a:gd name="T65" fmla="*/ 15 h 105"/>
                  <a:gd name="T66" fmla="*/ 24 w 3673"/>
                  <a:gd name="T67" fmla="*/ 10 h 105"/>
                  <a:gd name="T68" fmla="*/ 32 w 3673"/>
                  <a:gd name="T69" fmla="*/ 5 h 105"/>
                  <a:gd name="T70" fmla="*/ 42 w 3673"/>
                  <a:gd name="T71" fmla="*/ 2 h 105"/>
                  <a:gd name="T72" fmla="*/ 53 w 3673"/>
                  <a:gd name="T7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73" h="105">
                    <a:moveTo>
                      <a:pt x="53" y="0"/>
                    </a:moveTo>
                    <a:lnTo>
                      <a:pt x="3621" y="0"/>
                    </a:lnTo>
                    <a:lnTo>
                      <a:pt x="3631" y="2"/>
                    </a:lnTo>
                    <a:lnTo>
                      <a:pt x="3640" y="5"/>
                    </a:lnTo>
                    <a:lnTo>
                      <a:pt x="3650" y="10"/>
                    </a:lnTo>
                    <a:lnTo>
                      <a:pt x="3658" y="15"/>
                    </a:lnTo>
                    <a:lnTo>
                      <a:pt x="3664" y="24"/>
                    </a:lnTo>
                    <a:lnTo>
                      <a:pt x="3668" y="33"/>
                    </a:lnTo>
                    <a:lnTo>
                      <a:pt x="3672" y="42"/>
                    </a:lnTo>
                    <a:lnTo>
                      <a:pt x="3673" y="53"/>
                    </a:lnTo>
                    <a:lnTo>
                      <a:pt x="3673" y="53"/>
                    </a:lnTo>
                    <a:lnTo>
                      <a:pt x="3672" y="63"/>
                    </a:lnTo>
                    <a:lnTo>
                      <a:pt x="3668" y="73"/>
                    </a:lnTo>
                    <a:lnTo>
                      <a:pt x="3664" y="81"/>
                    </a:lnTo>
                    <a:lnTo>
                      <a:pt x="3658" y="90"/>
                    </a:lnTo>
                    <a:lnTo>
                      <a:pt x="3650" y="95"/>
                    </a:lnTo>
                    <a:lnTo>
                      <a:pt x="3640" y="100"/>
                    </a:lnTo>
                    <a:lnTo>
                      <a:pt x="3631" y="103"/>
                    </a:lnTo>
                    <a:lnTo>
                      <a:pt x="3621" y="105"/>
                    </a:lnTo>
                    <a:lnTo>
                      <a:pt x="53" y="105"/>
                    </a:lnTo>
                    <a:lnTo>
                      <a:pt x="42" y="103"/>
                    </a:lnTo>
                    <a:lnTo>
                      <a:pt x="32" y="100"/>
                    </a:lnTo>
                    <a:lnTo>
                      <a:pt x="24" y="95"/>
                    </a:lnTo>
                    <a:lnTo>
                      <a:pt x="16" y="90"/>
                    </a:lnTo>
                    <a:lnTo>
                      <a:pt x="9" y="81"/>
                    </a:lnTo>
                    <a:lnTo>
                      <a:pt x="4" y="73"/>
                    </a:lnTo>
                    <a:lnTo>
                      <a:pt x="2" y="63"/>
                    </a:lnTo>
                    <a:lnTo>
                      <a:pt x="0" y="53"/>
                    </a:lnTo>
                    <a:lnTo>
                      <a:pt x="0" y="53"/>
                    </a:lnTo>
                    <a:lnTo>
                      <a:pt x="2" y="42"/>
                    </a:lnTo>
                    <a:lnTo>
                      <a:pt x="4" y="33"/>
                    </a:lnTo>
                    <a:lnTo>
                      <a:pt x="9" y="24"/>
                    </a:lnTo>
                    <a:lnTo>
                      <a:pt x="16" y="15"/>
                    </a:lnTo>
                    <a:lnTo>
                      <a:pt x="24" y="10"/>
                    </a:lnTo>
                    <a:lnTo>
                      <a:pt x="32" y="5"/>
                    </a:lnTo>
                    <a:lnTo>
                      <a:pt x="42" y="2"/>
                    </a:lnTo>
                    <a:lnTo>
                      <a:pt x="53" y="0"/>
                    </a:lnTo>
                    <a:close/>
                  </a:path>
                </a:pathLst>
              </a:custGeom>
              <a:gradFill>
                <a:gsLst>
                  <a:gs pos="27000">
                    <a:schemeClr val="bg2">
                      <a:lumMod val="10000"/>
                    </a:schemeClr>
                  </a:gs>
                  <a:gs pos="62000">
                    <a:schemeClr val="bg1">
                      <a:lumMod val="53000"/>
                    </a:schemeClr>
                  </a:gs>
                  <a:gs pos="100000">
                    <a:schemeClr val="bg2">
                      <a:lumMod val="1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12" name="Rectangle 11">
                <a:extLst>
                  <a:ext uri="{FF2B5EF4-FFF2-40B4-BE49-F238E27FC236}">
                    <a16:creationId xmlns:a16="http://schemas.microsoft.com/office/drawing/2014/main" id="{64EFD5BB-8BE9-4784-485A-3F7987DA8144}"/>
                  </a:ext>
                </a:extLst>
              </p:cNvPr>
              <p:cNvSpPr>
                <a:spLocks noChangeArrowheads="1"/>
              </p:cNvSpPr>
              <p:nvPr/>
            </p:nvSpPr>
            <p:spPr bwMode="auto">
              <a:xfrm>
                <a:off x="2494085" y="1481161"/>
                <a:ext cx="6576508" cy="33816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grpSp>
        <p:pic>
          <p:nvPicPr>
            <p:cNvPr id="4" name="Picture 5" descr="Graphical user interface, text, application, email&#10;&#10;Description automatically generated">
              <a:extLst>
                <a:ext uri="{FF2B5EF4-FFF2-40B4-BE49-F238E27FC236}">
                  <a16:creationId xmlns:a16="http://schemas.microsoft.com/office/drawing/2014/main" id="{C6F54756-21D8-DC7D-C828-C1A5D5B82F85}"/>
                </a:ext>
              </a:extLst>
            </p:cNvPr>
            <p:cNvPicPr>
              <a:picLocks noChangeAspect="1"/>
            </p:cNvPicPr>
            <p:nvPr/>
          </p:nvPicPr>
          <p:blipFill>
            <a:blip r:embed="rId4"/>
            <a:stretch>
              <a:fillRect/>
            </a:stretch>
          </p:blipFill>
          <p:spPr>
            <a:xfrm>
              <a:off x="540454" y="1993377"/>
              <a:ext cx="5963426" cy="3072025"/>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364681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D1C283-B54D-E944-B92D-8B8C081B4EA2}"/>
              </a:ext>
            </a:extLst>
          </p:cNvPr>
          <p:cNvSpPr>
            <a:spLocks noGrp="1"/>
          </p:cNvSpPr>
          <p:nvPr>
            <p:ph type="title"/>
          </p:nvPr>
        </p:nvSpPr>
        <p:spPr/>
        <p:txBody>
          <a:bodyPr/>
          <a:lstStyle/>
          <a:p>
            <a:r>
              <a:rPr lang="en-GB"/>
              <a:t>All-new Organize Space</a:t>
            </a:r>
          </a:p>
        </p:txBody>
      </p:sp>
      <p:sp>
        <p:nvSpPr>
          <p:cNvPr id="5" name="Subtitle 8">
            <a:extLst>
              <a:ext uri="{FF2B5EF4-FFF2-40B4-BE49-F238E27FC236}">
                <a16:creationId xmlns:a16="http://schemas.microsoft.com/office/drawing/2014/main" id="{52DADE6A-5D68-7346-82CE-D66FB86DCC33}"/>
              </a:ext>
            </a:extLst>
          </p:cNvPr>
          <p:cNvSpPr txBox="1">
            <a:spLocks/>
          </p:cNvSpPr>
          <p:nvPr/>
        </p:nvSpPr>
        <p:spPr>
          <a:xfrm>
            <a:off x="626565" y="3167515"/>
            <a:ext cx="2316253" cy="3673895"/>
          </a:xfrm>
          <a:prstGeom prst="rect">
            <a:avLst/>
          </a:prstGeom>
        </p:spPr>
        <p:txBody>
          <a:bodyPr lIns="91440" tIns="45720" rIns="91440" bIns="45720" anchor="t"/>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Bef>
                <a:spcPts val="600"/>
              </a:spcBef>
              <a:buNone/>
            </a:pPr>
            <a:r>
              <a:rPr lang="en-GB" sz="1400" b="1" dirty="0">
                <a:solidFill>
                  <a:schemeClr val="accent2"/>
                </a:solidFill>
                <a:ea typeface="Open Sans"/>
                <a:cs typeface="Open Sans"/>
              </a:rPr>
              <a:t>New user experience</a:t>
            </a:r>
            <a:endParaRPr lang="en-IN" sz="1400" dirty="0">
              <a:solidFill>
                <a:schemeClr val="accent2"/>
              </a:solidFill>
            </a:endParaRPr>
          </a:p>
          <a:p>
            <a:pPr marL="271145" lvl="0" indent="-271145">
              <a:spcBef>
                <a:spcPts val="600"/>
              </a:spcBef>
              <a:buSzPct val="100000"/>
              <a:buFont typeface="Wingdings" panose="05000000000000000000" pitchFamily="2" charset="2"/>
              <a:buChar char="ü"/>
            </a:pPr>
            <a:r>
              <a:rPr lang="en-GB" sz="1400" dirty="0">
                <a:ea typeface="Open Sans"/>
                <a:cs typeface="Open Sans"/>
              </a:rPr>
              <a:t>Based on Graphene design system</a:t>
            </a:r>
          </a:p>
          <a:p>
            <a:pPr marL="271145" lvl="0" indent="-271145">
              <a:spcBef>
                <a:spcPts val="600"/>
              </a:spcBef>
              <a:buSzPct val="100000"/>
              <a:buFont typeface="Wingdings" panose="05000000000000000000" pitchFamily="2" charset="2"/>
              <a:buChar char="ü"/>
            </a:pPr>
            <a:r>
              <a:rPr lang="en-GB" sz="1400" dirty="0">
                <a:ea typeface="Open Sans"/>
                <a:cs typeface="Open Sans"/>
              </a:rPr>
              <a:t>Filter, sort and make changes to content on one page</a:t>
            </a:r>
          </a:p>
          <a:p>
            <a:pPr marL="271145" lvl="0" indent="-271145">
              <a:spcBef>
                <a:spcPts val="600"/>
              </a:spcBef>
              <a:buSzPct val="100000"/>
              <a:buFont typeface="Wingdings" panose="05000000000000000000" pitchFamily="2" charset="2"/>
              <a:buChar char="ü"/>
            </a:pPr>
            <a:r>
              <a:rPr lang="en-GB" sz="1400" dirty="0">
                <a:ea typeface="Open Sans"/>
                <a:cs typeface="Open Sans"/>
              </a:rPr>
              <a:t>New toolbar for advanced capabilities</a:t>
            </a:r>
          </a:p>
        </p:txBody>
      </p:sp>
      <p:sp>
        <p:nvSpPr>
          <p:cNvPr id="2" name="Rectangle 1"/>
          <p:cNvSpPr/>
          <p:nvPr/>
        </p:nvSpPr>
        <p:spPr>
          <a:xfrm>
            <a:off x="407880" y="1033534"/>
            <a:ext cx="5405647" cy="461665"/>
          </a:xfrm>
          <a:prstGeom prst="rect">
            <a:avLst/>
          </a:prstGeom>
        </p:spPr>
        <p:txBody>
          <a:bodyPr wrap="none">
            <a:spAutoFit/>
          </a:bodyPr>
          <a:lstStyle/>
          <a:p>
            <a:r>
              <a:rPr lang="en-US" b="1" noProof="1">
                <a:solidFill>
                  <a:schemeClr val="accent1"/>
                </a:solidFill>
              </a:rPr>
              <a:t>Greater usability and productivity</a:t>
            </a:r>
          </a:p>
        </p:txBody>
      </p:sp>
      <p:sp>
        <p:nvSpPr>
          <p:cNvPr id="7" name="Subtitle 8">
            <a:extLst>
              <a:ext uri="{FF2B5EF4-FFF2-40B4-BE49-F238E27FC236}">
                <a16:creationId xmlns:a16="http://schemas.microsoft.com/office/drawing/2014/main" id="{52DADE6A-5D68-7346-82CE-D66FB86DCC33}"/>
              </a:ext>
            </a:extLst>
          </p:cNvPr>
          <p:cNvSpPr txBox="1">
            <a:spLocks/>
          </p:cNvSpPr>
          <p:nvPr/>
        </p:nvSpPr>
        <p:spPr>
          <a:xfrm>
            <a:off x="6345419" y="3167515"/>
            <a:ext cx="2307772" cy="2714225"/>
          </a:xfrm>
          <a:prstGeom prst="rect">
            <a:avLst/>
          </a:prstGeom>
        </p:spPr>
        <p:txBody>
          <a:bodyPr lIns="91440" tIns="45720" rIns="91440" bIns="45720" anchor="t"/>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Bef>
                <a:spcPts val="600"/>
              </a:spcBef>
              <a:buNone/>
            </a:pPr>
            <a:r>
              <a:rPr lang="en-GB" sz="1400" b="1" dirty="0">
                <a:solidFill>
                  <a:schemeClr val="accent2"/>
                </a:solidFill>
                <a:ea typeface="Open Sans"/>
                <a:cs typeface="Open Sans"/>
              </a:rPr>
              <a:t>Improved search</a:t>
            </a:r>
            <a:endParaRPr lang="en-IN" sz="1400" dirty="0">
              <a:solidFill>
                <a:schemeClr val="accent2"/>
              </a:solidFill>
              <a:ea typeface="Open Sans"/>
              <a:cs typeface="Open Sans"/>
            </a:endParaRPr>
          </a:p>
          <a:p>
            <a:pPr marL="271145" indent="-271145">
              <a:spcBef>
                <a:spcPts val="600"/>
              </a:spcBef>
              <a:buSzPct val="100000"/>
              <a:buFont typeface="Wingdings" panose="05000000000000000000" pitchFamily="2" charset="2"/>
              <a:buChar char="ü"/>
            </a:pPr>
            <a:r>
              <a:rPr lang="en-IN" sz="1400" dirty="0">
                <a:ea typeface="Open Sans"/>
                <a:cs typeface="Open Sans"/>
              </a:rPr>
              <a:t>Configure, filter and sort</a:t>
            </a:r>
          </a:p>
          <a:p>
            <a:pPr marL="271145" indent="-271145">
              <a:spcBef>
                <a:spcPts val="600"/>
              </a:spcBef>
              <a:buSzPct val="100000"/>
              <a:buFont typeface="Wingdings" panose="05000000000000000000" pitchFamily="2" charset="2"/>
              <a:buChar char="ü"/>
            </a:pPr>
            <a:r>
              <a:rPr lang="en-IN" sz="1400" dirty="0">
                <a:ea typeface="Open Sans"/>
                <a:cs typeface="Open Sans"/>
              </a:rPr>
              <a:t>Search custom metadata too</a:t>
            </a:r>
          </a:p>
          <a:p>
            <a:pPr marL="0" indent="0">
              <a:spcBef>
                <a:spcPts val="600"/>
              </a:spcBef>
              <a:buSzPct val="100000"/>
              <a:buNone/>
            </a:pPr>
            <a:endParaRPr lang="en-IN" sz="1400" dirty="0">
              <a:solidFill>
                <a:srgbClr val="282C36"/>
              </a:solidFill>
              <a:ea typeface="Open Sans"/>
              <a:cs typeface="Open Sans"/>
            </a:endParaRPr>
          </a:p>
        </p:txBody>
      </p:sp>
      <p:sp>
        <p:nvSpPr>
          <p:cNvPr id="8" name="Subtitle 8">
            <a:extLst>
              <a:ext uri="{FF2B5EF4-FFF2-40B4-BE49-F238E27FC236}">
                <a16:creationId xmlns:a16="http://schemas.microsoft.com/office/drawing/2014/main" id="{52DADE6A-5D68-7346-82CE-D66FB86DCC33}"/>
              </a:ext>
            </a:extLst>
          </p:cNvPr>
          <p:cNvSpPr txBox="1">
            <a:spLocks/>
          </p:cNvSpPr>
          <p:nvPr/>
        </p:nvSpPr>
        <p:spPr>
          <a:xfrm>
            <a:off x="3469762" y="3167515"/>
            <a:ext cx="2348713" cy="3673895"/>
          </a:xfrm>
          <a:prstGeom prst="rect">
            <a:avLst/>
          </a:prstGeom>
        </p:spPr>
        <p:txBody>
          <a:bodyPr lIns="91440" tIns="45720" rIns="91440" bIns="45720" anchor="t"/>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Bef>
                <a:spcPts val="600"/>
              </a:spcBef>
              <a:buNone/>
            </a:pPr>
            <a:r>
              <a:rPr lang="en-GB" sz="1400" b="1">
                <a:solidFill>
                  <a:schemeClr val="accent2"/>
                </a:solidFill>
                <a:ea typeface="Open Sans"/>
                <a:cs typeface="Open Sans"/>
              </a:rPr>
              <a:t>More intuitive settings</a:t>
            </a:r>
            <a:endParaRPr lang="en-IN" sz="1400">
              <a:solidFill>
                <a:schemeClr val="accent2"/>
              </a:solidFill>
              <a:ea typeface="Open Sans"/>
              <a:cs typeface="Open Sans"/>
            </a:endParaRPr>
          </a:p>
          <a:p>
            <a:pPr marL="271145" lvl="0" indent="-271145">
              <a:spcBef>
                <a:spcPts val="600"/>
              </a:spcBef>
              <a:buSzPct val="100000"/>
              <a:buFont typeface="Wingdings" panose="05000000000000000000" pitchFamily="2" charset="2"/>
              <a:buChar char="ü"/>
            </a:pPr>
            <a:r>
              <a:rPr lang="en-IN" sz="1400">
                <a:ea typeface="Open Sans"/>
                <a:cs typeface="Open Sans"/>
              </a:rPr>
              <a:t>More granular permissions</a:t>
            </a:r>
          </a:p>
          <a:p>
            <a:pPr marL="271145" indent="-271145">
              <a:spcBef>
                <a:spcPts val="600"/>
              </a:spcBef>
              <a:buSzPct val="100000"/>
              <a:buFont typeface="Wingdings" panose="05000000000000000000" pitchFamily="2" charset="2"/>
              <a:buChar char="ü"/>
            </a:pPr>
            <a:r>
              <a:rPr lang="en-IN" sz="1400">
                <a:ea typeface="Open Sans"/>
                <a:cs typeface="Open Sans"/>
              </a:rPr>
              <a:t>New tabs for easy navigation</a:t>
            </a:r>
            <a:r>
              <a:rPr lang="en-IN" sz="1600">
                <a:ea typeface="Open Sans"/>
                <a:cs typeface="Open Sans"/>
              </a:rPr>
              <a:t> </a:t>
            </a:r>
            <a:endParaRPr lang="en-IN" sz="1600"/>
          </a:p>
          <a:p>
            <a:pPr marL="271145" lvl="0" indent="-271145">
              <a:spcBef>
                <a:spcPts val="600"/>
              </a:spcBef>
              <a:buSzPct val="100000"/>
              <a:buFont typeface="Wingdings" panose="05000000000000000000" pitchFamily="2" charset="2"/>
              <a:buChar char="ü"/>
            </a:pPr>
            <a:endParaRPr lang="en-IN" sz="1600"/>
          </a:p>
        </p:txBody>
      </p:sp>
      <p:pic>
        <p:nvPicPr>
          <p:cNvPr id="25" name="Graphic 24">
            <a:extLst>
              <a:ext uri="{FF2B5EF4-FFF2-40B4-BE49-F238E27FC236}">
                <a16:creationId xmlns:a16="http://schemas.microsoft.com/office/drawing/2014/main" id="{EAE0DE60-D58A-C71E-8696-8D06C33FFB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6069" y="5112906"/>
            <a:ext cx="3565264" cy="3565264"/>
          </a:xfrm>
          <a:prstGeom prst="rect">
            <a:avLst/>
          </a:prstGeom>
        </p:spPr>
      </p:pic>
      <p:pic>
        <p:nvPicPr>
          <p:cNvPr id="26" name="Graphic 25">
            <a:extLst>
              <a:ext uri="{FF2B5EF4-FFF2-40B4-BE49-F238E27FC236}">
                <a16:creationId xmlns:a16="http://schemas.microsoft.com/office/drawing/2014/main" id="{B0AAE917-349D-CEFB-59BE-D0686DD1C0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04471" y="-2445227"/>
            <a:ext cx="3565264" cy="3565264"/>
          </a:xfrm>
          <a:prstGeom prst="rect">
            <a:avLst/>
          </a:prstGeom>
        </p:spPr>
      </p:pic>
      <p:sp>
        <p:nvSpPr>
          <p:cNvPr id="9" name="Subtitle 8">
            <a:extLst>
              <a:ext uri="{FF2B5EF4-FFF2-40B4-BE49-F238E27FC236}">
                <a16:creationId xmlns:a16="http://schemas.microsoft.com/office/drawing/2014/main" id="{16A1B0C8-A22C-7C17-3379-66CA5C535E5B}"/>
              </a:ext>
            </a:extLst>
          </p:cNvPr>
          <p:cNvSpPr txBox="1">
            <a:spLocks/>
          </p:cNvSpPr>
          <p:nvPr/>
        </p:nvSpPr>
        <p:spPr>
          <a:xfrm>
            <a:off x="9180136" y="3167515"/>
            <a:ext cx="2307772" cy="2714225"/>
          </a:xfrm>
          <a:prstGeom prst="rect">
            <a:avLst/>
          </a:prstGeom>
        </p:spPr>
        <p:txBody>
          <a:bodyPr lIns="91440" tIns="45720" rIns="91440" bIns="45720" anchor="t"/>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Bef>
                <a:spcPts val="600"/>
              </a:spcBef>
              <a:buNone/>
            </a:pPr>
            <a:r>
              <a:rPr lang="en-GB" sz="1400" b="1" dirty="0">
                <a:solidFill>
                  <a:schemeClr val="accent2"/>
                </a:solidFill>
                <a:ea typeface="+mn-lt"/>
                <a:cs typeface="+mn-lt"/>
              </a:rPr>
              <a:t>Extensible</a:t>
            </a:r>
            <a:endParaRPr lang="en-IN" sz="1400" dirty="0">
              <a:solidFill>
                <a:schemeClr val="accent2"/>
              </a:solidFill>
            </a:endParaRPr>
          </a:p>
          <a:p>
            <a:pPr marL="271145" indent="-271145">
              <a:spcBef>
                <a:spcPts val="600"/>
              </a:spcBef>
              <a:buSzPct val="100000"/>
              <a:buFont typeface="Wingdings" panose="05000000000000000000" pitchFamily="2" charset="2"/>
              <a:buChar char="ü"/>
            </a:pPr>
            <a:r>
              <a:rPr lang="cs-CZ" sz="1400" dirty="0">
                <a:ea typeface="+mn-lt"/>
                <a:cs typeface="+mn-lt"/>
              </a:rPr>
              <a:t>A</a:t>
            </a:r>
            <a:r>
              <a:rPr lang="en-IN" sz="1400" dirty="0">
                <a:ea typeface="+mn-lt"/>
                <a:cs typeface="+mn-lt"/>
              </a:rPr>
              <a:t>dd buttons, menus and panels via configuration</a:t>
            </a:r>
            <a:endParaRPr lang="en-IN" sz="1400" dirty="0"/>
          </a:p>
        </p:txBody>
      </p:sp>
      <p:grpSp>
        <p:nvGrpSpPr>
          <p:cNvPr id="10" name="Graphic 43">
            <a:extLst>
              <a:ext uri="{FF2B5EF4-FFF2-40B4-BE49-F238E27FC236}">
                <a16:creationId xmlns:a16="http://schemas.microsoft.com/office/drawing/2014/main" id="{770E1443-479E-F922-B1EC-63A5CC421AAE}"/>
              </a:ext>
            </a:extLst>
          </p:cNvPr>
          <p:cNvGrpSpPr/>
          <p:nvPr/>
        </p:nvGrpSpPr>
        <p:grpSpPr>
          <a:xfrm>
            <a:off x="7058791" y="2238905"/>
            <a:ext cx="881028" cy="822852"/>
            <a:chOff x="8851698" y="2006729"/>
            <a:chExt cx="881028" cy="822852"/>
          </a:xfrm>
          <a:solidFill>
            <a:schemeClr val="accent1"/>
          </a:solidFill>
        </p:grpSpPr>
        <p:sp>
          <p:nvSpPr>
            <p:cNvPr id="11" name="Freeform 160">
              <a:extLst>
                <a:ext uri="{FF2B5EF4-FFF2-40B4-BE49-F238E27FC236}">
                  <a16:creationId xmlns:a16="http://schemas.microsoft.com/office/drawing/2014/main" id="{DFD94D30-84D3-6C98-5C5B-533D62549E7E}"/>
                </a:ext>
              </a:extLst>
            </p:cNvPr>
            <p:cNvSpPr/>
            <p:nvPr/>
          </p:nvSpPr>
          <p:spPr>
            <a:xfrm>
              <a:off x="9064935" y="2181763"/>
              <a:ext cx="667791" cy="647817"/>
            </a:xfrm>
            <a:custGeom>
              <a:avLst/>
              <a:gdLst>
                <a:gd name="connsiteX0" fmla="*/ 652084 w 667791"/>
                <a:gd name="connsiteY0" fmla="*/ 553642 h 647817"/>
                <a:gd name="connsiteX1" fmla="*/ 497869 w 667791"/>
                <a:gd name="connsiteY1" fmla="*/ 399535 h 647817"/>
                <a:gd name="connsiteX2" fmla="*/ 458839 w 667791"/>
                <a:gd name="connsiteY2" fmla="*/ 383364 h 647817"/>
                <a:gd name="connsiteX3" fmla="*/ 431232 w 667791"/>
                <a:gd name="connsiteY3" fmla="*/ 390974 h 647817"/>
                <a:gd name="connsiteX4" fmla="*/ 405530 w 667791"/>
                <a:gd name="connsiteY4" fmla="*/ 365289 h 647817"/>
                <a:gd name="connsiteX5" fmla="*/ 453127 w 667791"/>
                <a:gd name="connsiteY5" fmla="*/ 226403 h 647817"/>
                <a:gd name="connsiteX6" fmla="*/ 226563 w 667791"/>
                <a:gd name="connsiteY6" fmla="*/ 0 h 647817"/>
                <a:gd name="connsiteX7" fmla="*/ 0 w 667791"/>
                <a:gd name="connsiteY7" fmla="*/ 226403 h 647817"/>
                <a:gd name="connsiteX8" fmla="*/ 226563 w 667791"/>
                <a:gd name="connsiteY8" fmla="*/ 451855 h 647817"/>
                <a:gd name="connsiteX9" fmla="*/ 386491 w 667791"/>
                <a:gd name="connsiteY9" fmla="*/ 386217 h 647817"/>
                <a:gd name="connsiteX10" fmla="*/ 411242 w 667791"/>
                <a:gd name="connsiteY10" fmla="*/ 410950 h 647817"/>
                <a:gd name="connsiteX11" fmla="*/ 403626 w 667791"/>
                <a:gd name="connsiteY11" fmla="*/ 438537 h 647817"/>
                <a:gd name="connsiteX12" fmla="*/ 419809 w 667791"/>
                <a:gd name="connsiteY12" fmla="*/ 477540 h 647817"/>
                <a:gd name="connsiteX13" fmla="*/ 574024 w 667791"/>
                <a:gd name="connsiteY13" fmla="*/ 631646 h 647817"/>
                <a:gd name="connsiteX14" fmla="*/ 613054 w 667791"/>
                <a:gd name="connsiteY14" fmla="*/ 647818 h 647817"/>
                <a:gd name="connsiteX15" fmla="*/ 652084 w 667791"/>
                <a:gd name="connsiteY15" fmla="*/ 631646 h 647817"/>
                <a:gd name="connsiteX16" fmla="*/ 652084 w 667791"/>
                <a:gd name="connsiteY16" fmla="*/ 553642 h 647817"/>
                <a:gd name="connsiteX17" fmla="*/ 226563 w 667791"/>
                <a:gd name="connsiteY17" fmla="*/ 423317 h 647817"/>
                <a:gd name="connsiteX18" fmla="*/ 28558 w 667791"/>
                <a:gd name="connsiteY18" fmla="*/ 225452 h 647817"/>
                <a:gd name="connsiteX19" fmla="*/ 226563 w 667791"/>
                <a:gd name="connsiteY19" fmla="*/ 27587 h 647817"/>
                <a:gd name="connsiteX20" fmla="*/ 424569 w 667791"/>
                <a:gd name="connsiteY20" fmla="*/ 225452 h 647817"/>
                <a:gd name="connsiteX21" fmla="*/ 226563 w 667791"/>
                <a:gd name="connsiteY21" fmla="*/ 423317 h 647817"/>
                <a:gd name="connsiteX22" fmla="*/ 632093 w 667791"/>
                <a:gd name="connsiteY22" fmla="*/ 610718 h 647817"/>
                <a:gd name="connsiteX23" fmla="*/ 594015 w 667791"/>
                <a:gd name="connsiteY23" fmla="*/ 610718 h 647817"/>
                <a:gd name="connsiteX24" fmla="*/ 439800 w 667791"/>
                <a:gd name="connsiteY24" fmla="*/ 456612 h 647817"/>
                <a:gd name="connsiteX25" fmla="*/ 432184 w 667791"/>
                <a:gd name="connsiteY25" fmla="*/ 437586 h 647817"/>
                <a:gd name="connsiteX26" fmla="*/ 439800 w 667791"/>
                <a:gd name="connsiteY26" fmla="*/ 418561 h 647817"/>
                <a:gd name="connsiteX27" fmla="*/ 458839 w 667791"/>
                <a:gd name="connsiteY27" fmla="*/ 410950 h 647817"/>
                <a:gd name="connsiteX28" fmla="*/ 477878 w 667791"/>
                <a:gd name="connsiteY28" fmla="*/ 418561 h 647817"/>
                <a:gd name="connsiteX29" fmla="*/ 632093 w 667791"/>
                <a:gd name="connsiteY29" fmla="*/ 572667 h 647817"/>
                <a:gd name="connsiteX30" fmla="*/ 632093 w 667791"/>
                <a:gd name="connsiteY30" fmla="*/ 610718 h 64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7791" h="647817">
                  <a:moveTo>
                    <a:pt x="652084" y="553642"/>
                  </a:moveTo>
                  <a:lnTo>
                    <a:pt x="497869" y="399535"/>
                  </a:lnTo>
                  <a:cubicBezTo>
                    <a:pt x="487397" y="389071"/>
                    <a:pt x="473118" y="383364"/>
                    <a:pt x="458839" y="383364"/>
                  </a:cubicBezTo>
                  <a:cubicBezTo>
                    <a:pt x="449320" y="383364"/>
                    <a:pt x="439800" y="386217"/>
                    <a:pt x="431232" y="390974"/>
                  </a:cubicBezTo>
                  <a:lnTo>
                    <a:pt x="405530" y="365289"/>
                  </a:lnTo>
                  <a:cubicBezTo>
                    <a:pt x="435992" y="327238"/>
                    <a:pt x="453127" y="278723"/>
                    <a:pt x="453127" y="226403"/>
                  </a:cubicBezTo>
                  <a:cubicBezTo>
                    <a:pt x="453127" y="101786"/>
                    <a:pt x="351268" y="0"/>
                    <a:pt x="226563" y="0"/>
                  </a:cubicBezTo>
                  <a:cubicBezTo>
                    <a:pt x="101859" y="0"/>
                    <a:pt x="0" y="101786"/>
                    <a:pt x="0" y="226403"/>
                  </a:cubicBezTo>
                  <a:cubicBezTo>
                    <a:pt x="0" y="351020"/>
                    <a:pt x="100906" y="451855"/>
                    <a:pt x="226563" y="451855"/>
                  </a:cubicBezTo>
                  <a:cubicBezTo>
                    <a:pt x="288440" y="451855"/>
                    <a:pt x="345557" y="426171"/>
                    <a:pt x="386491" y="386217"/>
                  </a:cubicBezTo>
                  <a:lnTo>
                    <a:pt x="411242" y="410950"/>
                  </a:lnTo>
                  <a:cubicBezTo>
                    <a:pt x="406482" y="419512"/>
                    <a:pt x="403626" y="429025"/>
                    <a:pt x="403626" y="438537"/>
                  </a:cubicBezTo>
                  <a:cubicBezTo>
                    <a:pt x="403626" y="453758"/>
                    <a:pt x="409338" y="467076"/>
                    <a:pt x="419809" y="477540"/>
                  </a:cubicBezTo>
                  <a:lnTo>
                    <a:pt x="574024" y="631646"/>
                  </a:lnTo>
                  <a:cubicBezTo>
                    <a:pt x="584496" y="642110"/>
                    <a:pt x="598775" y="647818"/>
                    <a:pt x="613054" y="647818"/>
                  </a:cubicBezTo>
                  <a:cubicBezTo>
                    <a:pt x="627333" y="647818"/>
                    <a:pt x="641613" y="642110"/>
                    <a:pt x="652084" y="631646"/>
                  </a:cubicBezTo>
                  <a:cubicBezTo>
                    <a:pt x="673027" y="609767"/>
                    <a:pt x="673027" y="574570"/>
                    <a:pt x="652084" y="553642"/>
                  </a:cubicBezTo>
                  <a:close/>
                  <a:moveTo>
                    <a:pt x="226563" y="423317"/>
                  </a:moveTo>
                  <a:cubicBezTo>
                    <a:pt x="117089" y="423317"/>
                    <a:pt x="28558" y="334848"/>
                    <a:pt x="28558" y="225452"/>
                  </a:cubicBezTo>
                  <a:cubicBezTo>
                    <a:pt x="28558" y="116055"/>
                    <a:pt x="117089" y="27587"/>
                    <a:pt x="226563" y="27587"/>
                  </a:cubicBezTo>
                  <a:cubicBezTo>
                    <a:pt x="336037" y="27587"/>
                    <a:pt x="424569" y="116055"/>
                    <a:pt x="424569" y="225452"/>
                  </a:cubicBezTo>
                  <a:cubicBezTo>
                    <a:pt x="424569" y="334848"/>
                    <a:pt x="336037" y="423317"/>
                    <a:pt x="226563" y="423317"/>
                  </a:cubicBezTo>
                  <a:close/>
                  <a:moveTo>
                    <a:pt x="632093" y="610718"/>
                  </a:moveTo>
                  <a:cubicBezTo>
                    <a:pt x="621622" y="621182"/>
                    <a:pt x="604487" y="621182"/>
                    <a:pt x="594015" y="610718"/>
                  </a:cubicBezTo>
                  <a:lnTo>
                    <a:pt x="439800" y="456612"/>
                  </a:lnTo>
                  <a:cubicBezTo>
                    <a:pt x="435040" y="451855"/>
                    <a:pt x="432184" y="445196"/>
                    <a:pt x="432184" y="437586"/>
                  </a:cubicBezTo>
                  <a:cubicBezTo>
                    <a:pt x="432184" y="429976"/>
                    <a:pt x="435040" y="423317"/>
                    <a:pt x="439800" y="418561"/>
                  </a:cubicBezTo>
                  <a:cubicBezTo>
                    <a:pt x="444560" y="413804"/>
                    <a:pt x="451223" y="410950"/>
                    <a:pt x="458839" y="410950"/>
                  </a:cubicBezTo>
                  <a:cubicBezTo>
                    <a:pt x="466454" y="410950"/>
                    <a:pt x="473118" y="413804"/>
                    <a:pt x="477878" y="418561"/>
                  </a:cubicBezTo>
                  <a:lnTo>
                    <a:pt x="632093" y="572667"/>
                  </a:lnTo>
                  <a:cubicBezTo>
                    <a:pt x="641613" y="584082"/>
                    <a:pt x="641613" y="601205"/>
                    <a:pt x="632093" y="61071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2" name="Freeform 161">
              <a:extLst>
                <a:ext uri="{FF2B5EF4-FFF2-40B4-BE49-F238E27FC236}">
                  <a16:creationId xmlns:a16="http://schemas.microsoft.com/office/drawing/2014/main" id="{56CE3A52-358E-AD8C-7135-F15E6563072C}"/>
                </a:ext>
              </a:extLst>
            </p:cNvPr>
            <p:cNvSpPr/>
            <p:nvPr/>
          </p:nvSpPr>
          <p:spPr>
            <a:xfrm>
              <a:off x="9233430" y="2295916"/>
              <a:ext cx="116137" cy="221646"/>
            </a:xfrm>
            <a:custGeom>
              <a:avLst/>
              <a:gdLst>
                <a:gd name="connsiteX0" fmla="*/ 0 w 116137"/>
                <a:gd name="connsiteY0" fmla="*/ 28538 h 221646"/>
                <a:gd name="connsiteX1" fmla="*/ 43789 w 116137"/>
                <a:gd name="connsiteY1" fmla="*/ 28538 h 221646"/>
                <a:gd name="connsiteX2" fmla="*/ 43789 w 116137"/>
                <a:gd name="connsiteY2" fmla="*/ 193109 h 221646"/>
                <a:gd name="connsiteX3" fmla="*/ 0 w 116137"/>
                <a:gd name="connsiteY3" fmla="*/ 193109 h 221646"/>
                <a:gd name="connsiteX4" fmla="*/ 0 w 116137"/>
                <a:gd name="connsiteY4" fmla="*/ 221647 h 221646"/>
                <a:gd name="connsiteX5" fmla="*/ 116137 w 116137"/>
                <a:gd name="connsiteY5" fmla="*/ 221647 h 221646"/>
                <a:gd name="connsiteX6" fmla="*/ 116137 w 116137"/>
                <a:gd name="connsiteY6" fmla="*/ 193109 h 221646"/>
                <a:gd name="connsiteX7" fmla="*/ 72348 w 116137"/>
                <a:gd name="connsiteY7" fmla="*/ 193109 h 221646"/>
                <a:gd name="connsiteX8" fmla="*/ 72348 w 116137"/>
                <a:gd name="connsiteY8" fmla="*/ 28538 h 221646"/>
                <a:gd name="connsiteX9" fmla="*/ 116137 w 116137"/>
                <a:gd name="connsiteY9" fmla="*/ 28538 h 221646"/>
                <a:gd name="connsiteX10" fmla="*/ 116137 w 116137"/>
                <a:gd name="connsiteY10" fmla="*/ 0 h 221646"/>
                <a:gd name="connsiteX11" fmla="*/ 0 w 116137"/>
                <a:gd name="connsiteY11" fmla="*/ 0 h 22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137" h="221646">
                  <a:moveTo>
                    <a:pt x="0" y="28538"/>
                  </a:moveTo>
                  <a:lnTo>
                    <a:pt x="43789" y="28538"/>
                  </a:lnTo>
                  <a:lnTo>
                    <a:pt x="43789" y="193109"/>
                  </a:lnTo>
                  <a:lnTo>
                    <a:pt x="0" y="193109"/>
                  </a:lnTo>
                  <a:lnTo>
                    <a:pt x="0" y="221647"/>
                  </a:lnTo>
                  <a:lnTo>
                    <a:pt x="116137" y="221647"/>
                  </a:lnTo>
                  <a:lnTo>
                    <a:pt x="116137" y="193109"/>
                  </a:lnTo>
                  <a:lnTo>
                    <a:pt x="72348" y="193109"/>
                  </a:lnTo>
                  <a:lnTo>
                    <a:pt x="72348" y="28538"/>
                  </a:lnTo>
                  <a:lnTo>
                    <a:pt x="116137" y="28538"/>
                  </a:lnTo>
                  <a:lnTo>
                    <a:pt x="116137" y="0"/>
                  </a:lnTo>
                  <a:lnTo>
                    <a:pt x="0" y="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3" name="Freeform 162">
              <a:extLst>
                <a:ext uri="{FF2B5EF4-FFF2-40B4-BE49-F238E27FC236}">
                  <a16:creationId xmlns:a16="http://schemas.microsoft.com/office/drawing/2014/main" id="{B2699221-82C7-D8FF-D20D-3A6BE7681C95}"/>
                </a:ext>
              </a:extLst>
            </p:cNvPr>
            <p:cNvSpPr/>
            <p:nvPr/>
          </p:nvSpPr>
          <p:spPr>
            <a:xfrm>
              <a:off x="8851698" y="2006729"/>
              <a:ext cx="550225" cy="28538"/>
            </a:xfrm>
            <a:custGeom>
              <a:avLst/>
              <a:gdLst>
                <a:gd name="connsiteX0" fmla="*/ 14279 w 550225"/>
                <a:gd name="connsiteY0" fmla="*/ 28538 h 28538"/>
                <a:gd name="connsiteX1" fmla="*/ 535947 w 550225"/>
                <a:gd name="connsiteY1" fmla="*/ 28538 h 28538"/>
                <a:gd name="connsiteX2" fmla="*/ 550226 w 550225"/>
                <a:gd name="connsiteY2" fmla="*/ 14269 h 28538"/>
                <a:gd name="connsiteX3" fmla="*/ 535947 w 550225"/>
                <a:gd name="connsiteY3" fmla="*/ 0 h 28538"/>
                <a:gd name="connsiteX4" fmla="*/ 14279 w 550225"/>
                <a:gd name="connsiteY4" fmla="*/ 0 h 28538"/>
                <a:gd name="connsiteX5" fmla="*/ 0 w 550225"/>
                <a:gd name="connsiteY5" fmla="*/ 14269 h 28538"/>
                <a:gd name="connsiteX6" fmla="*/ 14279 w 550225"/>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225" h="28538">
                  <a:moveTo>
                    <a:pt x="14279" y="28538"/>
                  </a:moveTo>
                  <a:lnTo>
                    <a:pt x="535947" y="28538"/>
                  </a:lnTo>
                  <a:cubicBezTo>
                    <a:pt x="543563" y="28538"/>
                    <a:pt x="550226" y="21879"/>
                    <a:pt x="550226" y="14269"/>
                  </a:cubicBezTo>
                  <a:cubicBezTo>
                    <a:pt x="550226" y="6659"/>
                    <a:pt x="543563" y="0"/>
                    <a:pt x="535947"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4" name="Freeform 163">
              <a:extLst>
                <a:ext uri="{FF2B5EF4-FFF2-40B4-BE49-F238E27FC236}">
                  <a16:creationId xmlns:a16="http://schemas.microsoft.com/office/drawing/2014/main" id="{CA8882BE-E5E9-5F64-BDF8-28D401B479DC}"/>
                </a:ext>
              </a:extLst>
            </p:cNvPr>
            <p:cNvSpPr/>
            <p:nvPr/>
          </p:nvSpPr>
          <p:spPr>
            <a:xfrm>
              <a:off x="8851698" y="2102807"/>
              <a:ext cx="550225" cy="28538"/>
            </a:xfrm>
            <a:custGeom>
              <a:avLst/>
              <a:gdLst>
                <a:gd name="connsiteX0" fmla="*/ 14279 w 550225"/>
                <a:gd name="connsiteY0" fmla="*/ 28538 h 28538"/>
                <a:gd name="connsiteX1" fmla="*/ 535947 w 550225"/>
                <a:gd name="connsiteY1" fmla="*/ 28538 h 28538"/>
                <a:gd name="connsiteX2" fmla="*/ 550226 w 550225"/>
                <a:gd name="connsiteY2" fmla="*/ 14269 h 28538"/>
                <a:gd name="connsiteX3" fmla="*/ 535947 w 550225"/>
                <a:gd name="connsiteY3" fmla="*/ 0 h 28538"/>
                <a:gd name="connsiteX4" fmla="*/ 14279 w 550225"/>
                <a:gd name="connsiteY4" fmla="*/ 0 h 28538"/>
                <a:gd name="connsiteX5" fmla="*/ 0 w 550225"/>
                <a:gd name="connsiteY5" fmla="*/ 14269 h 28538"/>
                <a:gd name="connsiteX6" fmla="*/ 14279 w 550225"/>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225" h="28538">
                  <a:moveTo>
                    <a:pt x="14279" y="28538"/>
                  </a:moveTo>
                  <a:lnTo>
                    <a:pt x="535947" y="28538"/>
                  </a:lnTo>
                  <a:cubicBezTo>
                    <a:pt x="543563" y="28538"/>
                    <a:pt x="550226" y="21879"/>
                    <a:pt x="550226" y="14269"/>
                  </a:cubicBezTo>
                  <a:cubicBezTo>
                    <a:pt x="550226" y="6659"/>
                    <a:pt x="543563" y="0"/>
                    <a:pt x="535947"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5" name="Freeform 164">
              <a:extLst>
                <a:ext uri="{FF2B5EF4-FFF2-40B4-BE49-F238E27FC236}">
                  <a16:creationId xmlns:a16="http://schemas.microsoft.com/office/drawing/2014/main" id="{F2EFDCFE-1486-BBDD-A774-B7EF8385ACEB}"/>
                </a:ext>
              </a:extLst>
            </p:cNvPr>
            <p:cNvSpPr/>
            <p:nvPr/>
          </p:nvSpPr>
          <p:spPr>
            <a:xfrm>
              <a:off x="8851698" y="2199837"/>
              <a:ext cx="240842" cy="28538"/>
            </a:xfrm>
            <a:custGeom>
              <a:avLst/>
              <a:gdLst>
                <a:gd name="connsiteX0" fmla="*/ 14279 w 240842"/>
                <a:gd name="connsiteY0" fmla="*/ 28538 h 28538"/>
                <a:gd name="connsiteX1" fmla="*/ 226563 w 240842"/>
                <a:gd name="connsiteY1" fmla="*/ 28538 h 28538"/>
                <a:gd name="connsiteX2" fmla="*/ 240843 w 240842"/>
                <a:gd name="connsiteY2" fmla="*/ 14269 h 28538"/>
                <a:gd name="connsiteX3" fmla="*/ 226563 w 240842"/>
                <a:gd name="connsiteY3" fmla="*/ 0 h 28538"/>
                <a:gd name="connsiteX4" fmla="*/ 14279 w 240842"/>
                <a:gd name="connsiteY4" fmla="*/ 0 h 28538"/>
                <a:gd name="connsiteX5" fmla="*/ 0 w 240842"/>
                <a:gd name="connsiteY5" fmla="*/ 14269 h 28538"/>
                <a:gd name="connsiteX6" fmla="*/ 14279 w 240842"/>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42" h="28538">
                  <a:moveTo>
                    <a:pt x="14279" y="28538"/>
                  </a:moveTo>
                  <a:lnTo>
                    <a:pt x="226563" y="28538"/>
                  </a:lnTo>
                  <a:cubicBezTo>
                    <a:pt x="234180" y="28538"/>
                    <a:pt x="240843" y="21879"/>
                    <a:pt x="240843" y="14269"/>
                  </a:cubicBezTo>
                  <a:cubicBezTo>
                    <a:pt x="240843" y="6659"/>
                    <a:pt x="234180" y="0"/>
                    <a:pt x="226563"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6" name="Freeform 165">
              <a:extLst>
                <a:ext uri="{FF2B5EF4-FFF2-40B4-BE49-F238E27FC236}">
                  <a16:creationId xmlns:a16="http://schemas.microsoft.com/office/drawing/2014/main" id="{75A873C2-87DE-9D84-8ABE-D1A1C432716E}"/>
                </a:ext>
              </a:extLst>
            </p:cNvPr>
            <p:cNvSpPr/>
            <p:nvPr/>
          </p:nvSpPr>
          <p:spPr>
            <a:xfrm>
              <a:off x="8851698" y="2295916"/>
              <a:ext cx="182774" cy="28538"/>
            </a:xfrm>
            <a:custGeom>
              <a:avLst/>
              <a:gdLst>
                <a:gd name="connsiteX0" fmla="*/ 14279 w 182774"/>
                <a:gd name="connsiteY0" fmla="*/ 28538 h 28538"/>
                <a:gd name="connsiteX1" fmla="*/ 168495 w 182774"/>
                <a:gd name="connsiteY1" fmla="*/ 28538 h 28538"/>
                <a:gd name="connsiteX2" fmla="*/ 182774 w 182774"/>
                <a:gd name="connsiteY2" fmla="*/ 14269 h 28538"/>
                <a:gd name="connsiteX3" fmla="*/ 168495 w 182774"/>
                <a:gd name="connsiteY3" fmla="*/ 0 h 28538"/>
                <a:gd name="connsiteX4" fmla="*/ 14279 w 182774"/>
                <a:gd name="connsiteY4" fmla="*/ 0 h 28538"/>
                <a:gd name="connsiteX5" fmla="*/ 0 w 182774"/>
                <a:gd name="connsiteY5" fmla="*/ 14269 h 28538"/>
                <a:gd name="connsiteX6" fmla="*/ 14279 w 182774"/>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74" h="28538">
                  <a:moveTo>
                    <a:pt x="14279" y="28538"/>
                  </a:moveTo>
                  <a:lnTo>
                    <a:pt x="168495" y="28538"/>
                  </a:lnTo>
                  <a:cubicBezTo>
                    <a:pt x="176110" y="28538"/>
                    <a:pt x="182774" y="21879"/>
                    <a:pt x="182774" y="14269"/>
                  </a:cubicBezTo>
                  <a:cubicBezTo>
                    <a:pt x="182774" y="6659"/>
                    <a:pt x="176110" y="0"/>
                    <a:pt x="168495"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7" name="Freeform 166">
              <a:extLst>
                <a:ext uri="{FF2B5EF4-FFF2-40B4-BE49-F238E27FC236}">
                  <a16:creationId xmlns:a16="http://schemas.microsoft.com/office/drawing/2014/main" id="{EC1A14E3-EE70-450C-07A0-E94ECB08D1F0}"/>
                </a:ext>
              </a:extLst>
            </p:cNvPr>
            <p:cNvSpPr/>
            <p:nvPr/>
          </p:nvSpPr>
          <p:spPr>
            <a:xfrm>
              <a:off x="8851698" y="2392946"/>
              <a:ext cx="163735" cy="28538"/>
            </a:xfrm>
            <a:custGeom>
              <a:avLst/>
              <a:gdLst>
                <a:gd name="connsiteX0" fmla="*/ 14279 w 163735"/>
                <a:gd name="connsiteY0" fmla="*/ 28538 h 28538"/>
                <a:gd name="connsiteX1" fmla="*/ 149456 w 163735"/>
                <a:gd name="connsiteY1" fmla="*/ 28538 h 28538"/>
                <a:gd name="connsiteX2" fmla="*/ 163735 w 163735"/>
                <a:gd name="connsiteY2" fmla="*/ 14269 h 28538"/>
                <a:gd name="connsiteX3" fmla="*/ 149456 w 163735"/>
                <a:gd name="connsiteY3" fmla="*/ 0 h 28538"/>
                <a:gd name="connsiteX4" fmla="*/ 14279 w 163735"/>
                <a:gd name="connsiteY4" fmla="*/ 0 h 28538"/>
                <a:gd name="connsiteX5" fmla="*/ 0 w 163735"/>
                <a:gd name="connsiteY5" fmla="*/ 14269 h 28538"/>
                <a:gd name="connsiteX6" fmla="*/ 14279 w 163735"/>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735" h="28538">
                  <a:moveTo>
                    <a:pt x="14279" y="28538"/>
                  </a:moveTo>
                  <a:lnTo>
                    <a:pt x="149456" y="28538"/>
                  </a:lnTo>
                  <a:cubicBezTo>
                    <a:pt x="157071" y="28538"/>
                    <a:pt x="163735" y="21879"/>
                    <a:pt x="163735" y="14269"/>
                  </a:cubicBezTo>
                  <a:cubicBezTo>
                    <a:pt x="163735" y="6659"/>
                    <a:pt x="157071" y="0"/>
                    <a:pt x="149456"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8" name="Freeform 167">
              <a:extLst>
                <a:ext uri="{FF2B5EF4-FFF2-40B4-BE49-F238E27FC236}">
                  <a16:creationId xmlns:a16="http://schemas.microsoft.com/office/drawing/2014/main" id="{D582C532-6C11-294C-056A-B4ECAC37EB32}"/>
                </a:ext>
              </a:extLst>
            </p:cNvPr>
            <p:cNvSpPr/>
            <p:nvPr/>
          </p:nvSpPr>
          <p:spPr>
            <a:xfrm>
              <a:off x="8851698" y="2489025"/>
              <a:ext cx="182774" cy="28538"/>
            </a:xfrm>
            <a:custGeom>
              <a:avLst/>
              <a:gdLst>
                <a:gd name="connsiteX0" fmla="*/ 14279 w 182774"/>
                <a:gd name="connsiteY0" fmla="*/ 28538 h 28538"/>
                <a:gd name="connsiteX1" fmla="*/ 168495 w 182774"/>
                <a:gd name="connsiteY1" fmla="*/ 28538 h 28538"/>
                <a:gd name="connsiteX2" fmla="*/ 182774 w 182774"/>
                <a:gd name="connsiteY2" fmla="*/ 14269 h 28538"/>
                <a:gd name="connsiteX3" fmla="*/ 168495 w 182774"/>
                <a:gd name="connsiteY3" fmla="*/ 0 h 28538"/>
                <a:gd name="connsiteX4" fmla="*/ 14279 w 182774"/>
                <a:gd name="connsiteY4" fmla="*/ 0 h 28538"/>
                <a:gd name="connsiteX5" fmla="*/ 0 w 182774"/>
                <a:gd name="connsiteY5" fmla="*/ 14269 h 28538"/>
                <a:gd name="connsiteX6" fmla="*/ 14279 w 182774"/>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774" h="28538">
                  <a:moveTo>
                    <a:pt x="14279" y="28538"/>
                  </a:moveTo>
                  <a:lnTo>
                    <a:pt x="168495" y="28538"/>
                  </a:lnTo>
                  <a:cubicBezTo>
                    <a:pt x="176110" y="28538"/>
                    <a:pt x="182774" y="21879"/>
                    <a:pt x="182774" y="14269"/>
                  </a:cubicBezTo>
                  <a:cubicBezTo>
                    <a:pt x="182774" y="6659"/>
                    <a:pt x="176110" y="0"/>
                    <a:pt x="168495"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7" name="Freeform 168">
              <a:extLst>
                <a:ext uri="{FF2B5EF4-FFF2-40B4-BE49-F238E27FC236}">
                  <a16:creationId xmlns:a16="http://schemas.microsoft.com/office/drawing/2014/main" id="{59F66B45-11FF-2B99-0C90-14256835A887}"/>
                </a:ext>
              </a:extLst>
            </p:cNvPr>
            <p:cNvSpPr/>
            <p:nvPr/>
          </p:nvSpPr>
          <p:spPr>
            <a:xfrm>
              <a:off x="8851698" y="2586055"/>
              <a:ext cx="240842" cy="28538"/>
            </a:xfrm>
            <a:custGeom>
              <a:avLst/>
              <a:gdLst>
                <a:gd name="connsiteX0" fmla="*/ 14279 w 240842"/>
                <a:gd name="connsiteY0" fmla="*/ 28538 h 28538"/>
                <a:gd name="connsiteX1" fmla="*/ 226563 w 240842"/>
                <a:gd name="connsiteY1" fmla="*/ 28538 h 28538"/>
                <a:gd name="connsiteX2" fmla="*/ 240843 w 240842"/>
                <a:gd name="connsiteY2" fmla="*/ 14269 h 28538"/>
                <a:gd name="connsiteX3" fmla="*/ 226563 w 240842"/>
                <a:gd name="connsiteY3" fmla="*/ 0 h 28538"/>
                <a:gd name="connsiteX4" fmla="*/ 14279 w 240842"/>
                <a:gd name="connsiteY4" fmla="*/ 0 h 28538"/>
                <a:gd name="connsiteX5" fmla="*/ 0 w 240842"/>
                <a:gd name="connsiteY5" fmla="*/ 14269 h 28538"/>
                <a:gd name="connsiteX6" fmla="*/ 14279 w 240842"/>
                <a:gd name="connsiteY6" fmla="*/ 28538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42" h="28538">
                  <a:moveTo>
                    <a:pt x="14279" y="28538"/>
                  </a:moveTo>
                  <a:lnTo>
                    <a:pt x="226563" y="28538"/>
                  </a:lnTo>
                  <a:cubicBezTo>
                    <a:pt x="234180" y="28538"/>
                    <a:pt x="240843" y="21879"/>
                    <a:pt x="240843" y="14269"/>
                  </a:cubicBezTo>
                  <a:cubicBezTo>
                    <a:pt x="240843" y="6659"/>
                    <a:pt x="234180" y="0"/>
                    <a:pt x="226563" y="0"/>
                  </a:cubicBezTo>
                  <a:lnTo>
                    <a:pt x="14279" y="0"/>
                  </a:lnTo>
                  <a:cubicBezTo>
                    <a:pt x="6664" y="0"/>
                    <a:pt x="0" y="6659"/>
                    <a:pt x="0" y="14269"/>
                  </a:cubicBezTo>
                  <a:cubicBezTo>
                    <a:pt x="0" y="21879"/>
                    <a:pt x="6664" y="28538"/>
                    <a:pt x="14279" y="2853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8" name="Freeform 169">
              <a:extLst>
                <a:ext uri="{FF2B5EF4-FFF2-40B4-BE49-F238E27FC236}">
                  <a16:creationId xmlns:a16="http://schemas.microsoft.com/office/drawing/2014/main" id="{798C654B-34DF-FC6C-9013-E454988AC23F}"/>
                </a:ext>
              </a:extLst>
            </p:cNvPr>
            <p:cNvSpPr/>
            <p:nvPr/>
          </p:nvSpPr>
          <p:spPr>
            <a:xfrm>
              <a:off x="8851698" y="2682133"/>
              <a:ext cx="550225" cy="28538"/>
            </a:xfrm>
            <a:custGeom>
              <a:avLst/>
              <a:gdLst>
                <a:gd name="connsiteX0" fmla="*/ 535947 w 550225"/>
                <a:gd name="connsiteY0" fmla="*/ 0 h 28538"/>
                <a:gd name="connsiteX1" fmla="*/ 14279 w 550225"/>
                <a:gd name="connsiteY1" fmla="*/ 0 h 28538"/>
                <a:gd name="connsiteX2" fmla="*/ 0 w 550225"/>
                <a:gd name="connsiteY2" fmla="*/ 14269 h 28538"/>
                <a:gd name="connsiteX3" fmla="*/ 14279 w 550225"/>
                <a:gd name="connsiteY3" fmla="*/ 28538 h 28538"/>
                <a:gd name="connsiteX4" fmla="*/ 535947 w 550225"/>
                <a:gd name="connsiteY4" fmla="*/ 28538 h 28538"/>
                <a:gd name="connsiteX5" fmla="*/ 550226 w 550225"/>
                <a:gd name="connsiteY5" fmla="*/ 14269 h 28538"/>
                <a:gd name="connsiteX6" fmla="*/ 535947 w 550225"/>
                <a:gd name="connsiteY6" fmla="*/ 0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225" h="28538">
                  <a:moveTo>
                    <a:pt x="535947" y="0"/>
                  </a:moveTo>
                  <a:lnTo>
                    <a:pt x="14279" y="0"/>
                  </a:lnTo>
                  <a:cubicBezTo>
                    <a:pt x="6664" y="0"/>
                    <a:pt x="0" y="6659"/>
                    <a:pt x="0" y="14269"/>
                  </a:cubicBezTo>
                  <a:cubicBezTo>
                    <a:pt x="0" y="21879"/>
                    <a:pt x="6664" y="28538"/>
                    <a:pt x="14279" y="28538"/>
                  </a:cubicBezTo>
                  <a:lnTo>
                    <a:pt x="535947" y="28538"/>
                  </a:lnTo>
                  <a:cubicBezTo>
                    <a:pt x="543563" y="28538"/>
                    <a:pt x="550226" y="21879"/>
                    <a:pt x="550226" y="14269"/>
                  </a:cubicBezTo>
                  <a:cubicBezTo>
                    <a:pt x="550226" y="6659"/>
                    <a:pt x="544514" y="0"/>
                    <a:pt x="535947" y="0"/>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9" name="Freeform 170">
              <a:extLst>
                <a:ext uri="{FF2B5EF4-FFF2-40B4-BE49-F238E27FC236}">
                  <a16:creationId xmlns:a16="http://schemas.microsoft.com/office/drawing/2014/main" id="{9AB72F17-AC43-E9F5-B260-A484AA47CF4B}"/>
                </a:ext>
              </a:extLst>
            </p:cNvPr>
            <p:cNvSpPr/>
            <p:nvPr/>
          </p:nvSpPr>
          <p:spPr>
            <a:xfrm>
              <a:off x="8851698" y="2779163"/>
              <a:ext cx="550225" cy="28538"/>
            </a:xfrm>
            <a:custGeom>
              <a:avLst/>
              <a:gdLst>
                <a:gd name="connsiteX0" fmla="*/ 535947 w 550225"/>
                <a:gd name="connsiteY0" fmla="*/ 0 h 28538"/>
                <a:gd name="connsiteX1" fmla="*/ 14279 w 550225"/>
                <a:gd name="connsiteY1" fmla="*/ 0 h 28538"/>
                <a:gd name="connsiteX2" fmla="*/ 0 w 550225"/>
                <a:gd name="connsiteY2" fmla="*/ 14269 h 28538"/>
                <a:gd name="connsiteX3" fmla="*/ 14279 w 550225"/>
                <a:gd name="connsiteY3" fmla="*/ 28538 h 28538"/>
                <a:gd name="connsiteX4" fmla="*/ 535947 w 550225"/>
                <a:gd name="connsiteY4" fmla="*/ 28538 h 28538"/>
                <a:gd name="connsiteX5" fmla="*/ 550226 w 550225"/>
                <a:gd name="connsiteY5" fmla="*/ 14269 h 28538"/>
                <a:gd name="connsiteX6" fmla="*/ 535947 w 550225"/>
                <a:gd name="connsiteY6" fmla="*/ 0 h 28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225" h="28538">
                  <a:moveTo>
                    <a:pt x="535947" y="0"/>
                  </a:moveTo>
                  <a:lnTo>
                    <a:pt x="14279" y="0"/>
                  </a:lnTo>
                  <a:cubicBezTo>
                    <a:pt x="6664" y="0"/>
                    <a:pt x="0" y="6659"/>
                    <a:pt x="0" y="14269"/>
                  </a:cubicBezTo>
                  <a:cubicBezTo>
                    <a:pt x="0" y="21879"/>
                    <a:pt x="6664" y="28538"/>
                    <a:pt x="14279" y="28538"/>
                  </a:cubicBezTo>
                  <a:lnTo>
                    <a:pt x="535947" y="28538"/>
                  </a:lnTo>
                  <a:cubicBezTo>
                    <a:pt x="543563" y="28538"/>
                    <a:pt x="550226" y="21879"/>
                    <a:pt x="550226" y="14269"/>
                  </a:cubicBezTo>
                  <a:cubicBezTo>
                    <a:pt x="550226" y="6659"/>
                    <a:pt x="544514" y="0"/>
                    <a:pt x="535947" y="0"/>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grpSp>
      <p:grpSp>
        <p:nvGrpSpPr>
          <p:cNvPr id="30" name="Graphic 43">
            <a:extLst>
              <a:ext uri="{FF2B5EF4-FFF2-40B4-BE49-F238E27FC236}">
                <a16:creationId xmlns:a16="http://schemas.microsoft.com/office/drawing/2014/main" id="{FA53855B-D500-8E3E-B360-B4E899003622}"/>
              </a:ext>
            </a:extLst>
          </p:cNvPr>
          <p:cNvGrpSpPr/>
          <p:nvPr/>
        </p:nvGrpSpPr>
        <p:grpSpPr>
          <a:xfrm>
            <a:off x="9940555" y="2266583"/>
            <a:ext cx="786934" cy="761970"/>
            <a:chOff x="8884065" y="924179"/>
            <a:chExt cx="786934" cy="761970"/>
          </a:xfrm>
          <a:solidFill>
            <a:schemeClr val="accent1"/>
          </a:solidFill>
        </p:grpSpPr>
        <p:sp>
          <p:nvSpPr>
            <p:cNvPr id="31" name="Freeform 118">
              <a:extLst>
                <a:ext uri="{FF2B5EF4-FFF2-40B4-BE49-F238E27FC236}">
                  <a16:creationId xmlns:a16="http://schemas.microsoft.com/office/drawing/2014/main" id="{26210D4A-3B0F-D250-1E85-B10A36C9EDD2}"/>
                </a:ext>
              </a:extLst>
            </p:cNvPr>
            <p:cNvSpPr/>
            <p:nvPr/>
          </p:nvSpPr>
          <p:spPr>
            <a:xfrm>
              <a:off x="9170601" y="924179"/>
              <a:ext cx="500398" cy="761019"/>
            </a:xfrm>
            <a:custGeom>
              <a:avLst/>
              <a:gdLst>
                <a:gd name="connsiteX0" fmla="*/ 498821 w 500398"/>
                <a:gd name="connsiteY0" fmla="*/ 360533 h 761019"/>
                <a:gd name="connsiteX1" fmla="*/ 431232 w 500398"/>
                <a:gd name="connsiteY1" fmla="*/ 295846 h 761019"/>
                <a:gd name="connsiteX2" fmla="*/ 400770 w 500398"/>
                <a:gd name="connsiteY2" fmla="*/ 303456 h 761019"/>
                <a:gd name="connsiteX3" fmla="*/ 336990 w 500398"/>
                <a:gd name="connsiteY3" fmla="*/ 272064 h 761019"/>
                <a:gd name="connsiteX4" fmla="*/ 309383 w 500398"/>
                <a:gd name="connsiteY4" fmla="*/ 277772 h 761019"/>
                <a:gd name="connsiteX5" fmla="*/ 248459 w 500398"/>
                <a:gd name="connsiteY5" fmla="*/ 238770 h 761019"/>
                <a:gd name="connsiteX6" fmla="*/ 217044 w 500398"/>
                <a:gd name="connsiteY6" fmla="*/ 244477 h 761019"/>
                <a:gd name="connsiteX7" fmla="*/ 217044 w 500398"/>
                <a:gd name="connsiteY7" fmla="*/ 134130 h 761019"/>
                <a:gd name="connsiteX8" fmla="*/ 211333 w 500398"/>
                <a:gd name="connsiteY8" fmla="*/ 105591 h 761019"/>
                <a:gd name="connsiteX9" fmla="*/ 211333 w 500398"/>
                <a:gd name="connsiteY9" fmla="*/ 14269 h 761019"/>
                <a:gd name="connsiteX10" fmla="*/ 197053 w 500398"/>
                <a:gd name="connsiteY10" fmla="*/ 0 h 761019"/>
                <a:gd name="connsiteX11" fmla="*/ 14279 w 500398"/>
                <a:gd name="connsiteY11" fmla="*/ 0 h 761019"/>
                <a:gd name="connsiteX12" fmla="*/ 0 w 500398"/>
                <a:gd name="connsiteY12" fmla="*/ 14269 h 761019"/>
                <a:gd name="connsiteX13" fmla="*/ 0 w 500398"/>
                <a:gd name="connsiteY13" fmla="*/ 196914 h 761019"/>
                <a:gd name="connsiteX14" fmla="*/ 14279 w 500398"/>
                <a:gd name="connsiteY14" fmla="*/ 211183 h 761019"/>
                <a:gd name="connsiteX15" fmla="*/ 86628 w 500398"/>
                <a:gd name="connsiteY15" fmla="*/ 211183 h 761019"/>
                <a:gd name="connsiteX16" fmla="*/ 86628 w 500398"/>
                <a:gd name="connsiteY16" fmla="*/ 396681 h 761019"/>
                <a:gd name="connsiteX17" fmla="*/ 36174 w 500398"/>
                <a:gd name="connsiteY17" fmla="*/ 403340 h 761019"/>
                <a:gd name="connsiteX18" fmla="*/ 6664 w 500398"/>
                <a:gd name="connsiteY18" fmla="*/ 441391 h 761019"/>
                <a:gd name="connsiteX19" fmla="*/ 59973 w 500398"/>
                <a:gd name="connsiteY19" fmla="*/ 586936 h 761019"/>
                <a:gd name="connsiteX20" fmla="*/ 99955 w 500398"/>
                <a:gd name="connsiteY20" fmla="*/ 711553 h 761019"/>
                <a:gd name="connsiteX21" fmla="*/ 150408 w 500398"/>
                <a:gd name="connsiteY21" fmla="*/ 761019 h 761019"/>
                <a:gd name="connsiteX22" fmla="*/ 416001 w 500398"/>
                <a:gd name="connsiteY22" fmla="*/ 761019 h 761019"/>
                <a:gd name="connsiteX23" fmla="*/ 466454 w 500398"/>
                <a:gd name="connsiteY23" fmla="*/ 713456 h 761019"/>
                <a:gd name="connsiteX24" fmla="*/ 485493 w 500398"/>
                <a:gd name="connsiteY24" fmla="*/ 620231 h 761019"/>
                <a:gd name="connsiteX25" fmla="*/ 499773 w 500398"/>
                <a:gd name="connsiteY25" fmla="*/ 546031 h 761019"/>
                <a:gd name="connsiteX26" fmla="*/ 499773 w 500398"/>
                <a:gd name="connsiteY26" fmla="*/ 474686 h 761019"/>
                <a:gd name="connsiteX27" fmla="*/ 498821 w 500398"/>
                <a:gd name="connsiteY27" fmla="*/ 360533 h 761019"/>
                <a:gd name="connsiteX28" fmla="*/ 28558 w 500398"/>
                <a:gd name="connsiteY28" fmla="*/ 182645 h 761019"/>
                <a:gd name="connsiteX29" fmla="*/ 28558 w 500398"/>
                <a:gd name="connsiteY29" fmla="*/ 28538 h 761019"/>
                <a:gd name="connsiteX30" fmla="*/ 182774 w 500398"/>
                <a:gd name="connsiteY30" fmla="*/ 28538 h 761019"/>
                <a:gd name="connsiteX31" fmla="*/ 182774 w 500398"/>
                <a:gd name="connsiteY31" fmla="*/ 73248 h 761019"/>
                <a:gd name="connsiteX32" fmla="*/ 152312 w 500398"/>
                <a:gd name="connsiteY32" fmla="*/ 64687 h 761019"/>
                <a:gd name="connsiteX33" fmla="*/ 151360 w 500398"/>
                <a:gd name="connsiteY33" fmla="*/ 64687 h 761019"/>
                <a:gd name="connsiteX34" fmla="*/ 106618 w 500398"/>
                <a:gd name="connsiteY34" fmla="*/ 82761 h 761019"/>
                <a:gd name="connsiteX35" fmla="*/ 86628 w 500398"/>
                <a:gd name="connsiteY35" fmla="*/ 131276 h 761019"/>
                <a:gd name="connsiteX36" fmla="*/ 86628 w 500398"/>
                <a:gd name="connsiteY36" fmla="*/ 181693 h 761019"/>
                <a:gd name="connsiteX37" fmla="*/ 28558 w 500398"/>
                <a:gd name="connsiteY37" fmla="*/ 181693 h 761019"/>
                <a:gd name="connsiteX38" fmla="*/ 472166 w 500398"/>
                <a:gd name="connsiteY38" fmla="*/ 474686 h 761019"/>
                <a:gd name="connsiteX39" fmla="*/ 472166 w 500398"/>
                <a:gd name="connsiteY39" fmla="*/ 546031 h 761019"/>
                <a:gd name="connsiteX40" fmla="*/ 460743 w 500398"/>
                <a:gd name="connsiteY40" fmla="*/ 608816 h 761019"/>
                <a:gd name="connsiteX41" fmla="*/ 439800 w 500398"/>
                <a:gd name="connsiteY41" fmla="*/ 711553 h 761019"/>
                <a:gd name="connsiteX42" fmla="*/ 417905 w 500398"/>
                <a:gd name="connsiteY42" fmla="*/ 732481 h 761019"/>
                <a:gd name="connsiteX43" fmla="*/ 152312 w 500398"/>
                <a:gd name="connsiteY43" fmla="*/ 732481 h 761019"/>
                <a:gd name="connsiteX44" fmla="*/ 130417 w 500398"/>
                <a:gd name="connsiteY44" fmla="*/ 711553 h 761019"/>
                <a:gd name="connsiteX45" fmla="*/ 85675 w 500398"/>
                <a:gd name="connsiteY45" fmla="*/ 572667 h 761019"/>
                <a:gd name="connsiteX46" fmla="*/ 35222 w 500398"/>
                <a:gd name="connsiteY46" fmla="*/ 449001 h 761019"/>
                <a:gd name="connsiteX47" fmla="*/ 50453 w 500398"/>
                <a:gd name="connsiteY47" fmla="*/ 428073 h 761019"/>
                <a:gd name="connsiteX48" fmla="*/ 71396 w 500398"/>
                <a:gd name="connsiteY48" fmla="*/ 423317 h 761019"/>
                <a:gd name="connsiteX49" fmla="*/ 87579 w 500398"/>
                <a:gd name="connsiteY49" fmla="*/ 425220 h 761019"/>
                <a:gd name="connsiteX50" fmla="*/ 87579 w 500398"/>
                <a:gd name="connsiteY50" fmla="*/ 496565 h 761019"/>
                <a:gd name="connsiteX51" fmla="*/ 101859 w 500398"/>
                <a:gd name="connsiteY51" fmla="*/ 510834 h 761019"/>
                <a:gd name="connsiteX52" fmla="*/ 116138 w 500398"/>
                <a:gd name="connsiteY52" fmla="*/ 496565 h 761019"/>
                <a:gd name="connsiteX53" fmla="*/ 116138 w 500398"/>
                <a:gd name="connsiteY53" fmla="*/ 415707 h 761019"/>
                <a:gd name="connsiteX54" fmla="*/ 116138 w 500398"/>
                <a:gd name="connsiteY54" fmla="*/ 133178 h 761019"/>
                <a:gd name="connsiteX55" fmla="*/ 127561 w 500398"/>
                <a:gd name="connsiteY55" fmla="*/ 104640 h 761019"/>
                <a:gd name="connsiteX56" fmla="*/ 152312 w 500398"/>
                <a:gd name="connsiteY56" fmla="*/ 94176 h 761019"/>
                <a:gd name="connsiteX57" fmla="*/ 152312 w 500398"/>
                <a:gd name="connsiteY57" fmla="*/ 94176 h 761019"/>
                <a:gd name="connsiteX58" fmla="*/ 189438 w 500398"/>
                <a:gd name="connsiteY58" fmla="*/ 134130 h 761019"/>
                <a:gd name="connsiteX59" fmla="*/ 189438 w 500398"/>
                <a:gd name="connsiteY59" fmla="*/ 269211 h 761019"/>
                <a:gd name="connsiteX60" fmla="*/ 189438 w 500398"/>
                <a:gd name="connsiteY60" fmla="*/ 269211 h 761019"/>
                <a:gd name="connsiteX61" fmla="*/ 189438 w 500398"/>
                <a:gd name="connsiteY61" fmla="*/ 393827 h 761019"/>
                <a:gd name="connsiteX62" fmla="*/ 203717 w 500398"/>
                <a:gd name="connsiteY62" fmla="*/ 408097 h 761019"/>
                <a:gd name="connsiteX63" fmla="*/ 217996 w 500398"/>
                <a:gd name="connsiteY63" fmla="*/ 393827 h 761019"/>
                <a:gd name="connsiteX64" fmla="*/ 217996 w 500398"/>
                <a:gd name="connsiteY64" fmla="*/ 275870 h 761019"/>
                <a:gd name="connsiteX65" fmla="*/ 249410 w 500398"/>
                <a:gd name="connsiteY65" fmla="*/ 267308 h 761019"/>
                <a:gd name="connsiteX66" fmla="*/ 282729 w 500398"/>
                <a:gd name="connsiteY66" fmla="*/ 290139 h 761019"/>
                <a:gd name="connsiteX67" fmla="*/ 282729 w 500398"/>
                <a:gd name="connsiteY67" fmla="*/ 304408 h 761019"/>
                <a:gd name="connsiteX68" fmla="*/ 282729 w 500398"/>
                <a:gd name="connsiteY68" fmla="*/ 394779 h 761019"/>
                <a:gd name="connsiteX69" fmla="*/ 297008 w 500398"/>
                <a:gd name="connsiteY69" fmla="*/ 409048 h 761019"/>
                <a:gd name="connsiteX70" fmla="*/ 311287 w 500398"/>
                <a:gd name="connsiteY70" fmla="*/ 394779 h 761019"/>
                <a:gd name="connsiteX71" fmla="*/ 311287 w 500398"/>
                <a:gd name="connsiteY71" fmla="*/ 311067 h 761019"/>
                <a:gd name="connsiteX72" fmla="*/ 337941 w 500398"/>
                <a:gd name="connsiteY72" fmla="*/ 300603 h 761019"/>
                <a:gd name="connsiteX73" fmla="*/ 376972 w 500398"/>
                <a:gd name="connsiteY73" fmla="*/ 323433 h 761019"/>
                <a:gd name="connsiteX74" fmla="*/ 376972 w 500398"/>
                <a:gd name="connsiteY74" fmla="*/ 329141 h 761019"/>
                <a:gd name="connsiteX75" fmla="*/ 376972 w 500398"/>
                <a:gd name="connsiteY75" fmla="*/ 394779 h 761019"/>
                <a:gd name="connsiteX76" fmla="*/ 391251 w 500398"/>
                <a:gd name="connsiteY76" fmla="*/ 409048 h 761019"/>
                <a:gd name="connsiteX77" fmla="*/ 405530 w 500398"/>
                <a:gd name="connsiteY77" fmla="*/ 394779 h 761019"/>
                <a:gd name="connsiteX78" fmla="*/ 405530 w 500398"/>
                <a:gd name="connsiteY78" fmla="*/ 334849 h 761019"/>
                <a:gd name="connsiteX79" fmla="*/ 432185 w 500398"/>
                <a:gd name="connsiteY79" fmla="*/ 324385 h 761019"/>
                <a:gd name="connsiteX80" fmla="*/ 471214 w 500398"/>
                <a:gd name="connsiteY80" fmla="*/ 360533 h 761019"/>
                <a:gd name="connsiteX81" fmla="*/ 472166 w 500398"/>
                <a:gd name="connsiteY81" fmla="*/ 474686 h 76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00398" h="761019">
                  <a:moveTo>
                    <a:pt x="498821" y="360533"/>
                  </a:moveTo>
                  <a:cubicBezTo>
                    <a:pt x="498821" y="324385"/>
                    <a:pt x="468358" y="295846"/>
                    <a:pt x="431232" y="295846"/>
                  </a:cubicBezTo>
                  <a:cubicBezTo>
                    <a:pt x="420761" y="295846"/>
                    <a:pt x="410290" y="298700"/>
                    <a:pt x="400770" y="303456"/>
                  </a:cubicBezTo>
                  <a:cubicBezTo>
                    <a:pt x="394107" y="288236"/>
                    <a:pt x="377923" y="272064"/>
                    <a:pt x="336990" y="272064"/>
                  </a:cubicBezTo>
                  <a:cubicBezTo>
                    <a:pt x="327470" y="272064"/>
                    <a:pt x="317951" y="273967"/>
                    <a:pt x="309383" y="277772"/>
                  </a:cubicBezTo>
                  <a:cubicBezTo>
                    <a:pt x="305576" y="257795"/>
                    <a:pt x="290344" y="238770"/>
                    <a:pt x="248459" y="238770"/>
                  </a:cubicBezTo>
                  <a:cubicBezTo>
                    <a:pt x="238939" y="238770"/>
                    <a:pt x="227516" y="240672"/>
                    <a:pt x="217044" y="244477"/>
                  </a:cubicBezTo>
                  <a:lnTo>
                    <a:pt x="217044" y="134130"/>
                  </a:lnTo>
                  <a:cubicBezTo>
                    <a:pt x="217044" y="123666"/>
                    <a:pt x="215141" y="114153"/>
                    <a:pt x="211333" y="105591"/>
                  </a:cubicBezTo>
                  <a:lnTo>
                    <a:pt x="211333" y="14269"/>
                  </a:lnTo>
                  <a:cubicBezTo>
                    <a:pt x="211333" y="6659"/>
                    <a:pt x="204669" y="0"/>
                    <a:pt x="197053" y="0"/>
                  </a:cubicBezTo>
                  <a:lnTo>
                    <a:pt x="14279" y="0"/>
                  </a:lnTo>
                  <a:cubicBezTo>
                    <a:pt x="6664" y="0"/>
                    <a:pt x="0" y="6659"/>
                    <a:pt x="0" y="14269"/>
                  </a:cubicBezTo>
                  <a:lnTo>
                    <a:pt x="0" y="196914"/>
                  </a:lnTo>
                  <a:cubicBezTo>
                    <a:pt x="0" y="204524"/>
                    <a:pt x="6664" y="211183"/>
                    <a:pt x="14279" y="211183"/>
                  </a:cubicBezTo>
                  <a:lnTo>
                    <a:pt x="86628" y="211183"/>
                  </a:lnTo>
                  <a:lnTo>
                    <a:pt x="86628" y="396681"/>
                  </a:lnTo>
                  <a:cubicBezTo>
                    <a:pt x="72348" y="394779"/>
                    <a:pt x="53309" y="393827"/>
                    <a:pt x="36174" y="403340"/>
                  </a:cubicBezTo>
                  <a:cubicBezTo>
                    <a:pt x="20943" y="410950"/>
                    <a:pt x="11423" y="424268"/>
                    <a:pt x="6664" y="441391"/>
                  </a:cubicBezTo>
                  <a:cubicBezTo>
                    <a:pt x="-952" y="468027"/>
                    <a:pt x="15232" y="513688"/>
                    <a:pt x="59973" y="586936"/>
                  </a:cubicBezTo>
                  <a:cubicBezTo>
                    <a:pt x="74252" y="609767"/>
                    <a:pt x="99955" y="665892"/>
                    <a:pt x="99955" y="711553"/>
                  </a:cubicBezTo>
                  <a:cubicBezTo>
                    <a:pt x="99955" y="739140"/>
                    <a:pt x="122802" y="761019"/>
                    <a:pt x="150408" y="761019"/>
                  </a:cubicBezTo>
                  <a:lnTo>
                    <a:pt x="416001" y="761019"/>
                  </a:lnTo>
                  <a:cubicBezTo>
                    <a:pt x="442656" y="761019"/>
                    <a:pt x="464550" y="740091"/>
                    <a:pt x="466454" y="713456"/>
                  </a:cubicBezTo>
                  <a:cubicBezTo>
                    <a:pt x="469310" y="656379"/>
                    <a:pt x="477878" y="637354"/>
                    <a:pt x="485493" y="620231"/>
                  </a:cubicBezTo>
                  <a:cubicBezTo>
                    <a:pt x="493109" y="603108"/>
                    <a:pt x="499773" y="587887"/>
                    <a:pt x="499773" y="546031"/>
                  </a:cubicBezTo>
                  <a:cubicBezTo>
                    <a:pt x="499773" y="509883"/>
                    <a:pt x="499773" y="489906"/>
                    <a:pt x="499773" y="474686"/>
                  </a:cubicBezTo>
                  <a:cubicBezTo>
                    <a:pt x="500725" y="446148"/>
                    <a:pt x="500725" y="434732"/>
                    <a:pt x="498821" y="360533"/>
                  </a:cubicBezTo>
                  <a:close/>
                  <a:moveTo>
                    <a:pt x="28558" y="182645"/>
                  </a:moveTo>
                  <a:lnTo>
                    <a:pt x="28558" y="28538"/>
                  </a:lnTo>
                  <a:lnTo>
                    <a:pt x="182774" y="28538"/>
                  </a:lnTo>
                  <a:lnTo>
                    <a:pt x="182774" y="73248"/>
                  </a:lnTo>
                  <a:cubicBezTo>
                    <a:pt x="173255" y="68492"/>
                    <a:pt x="162783" y="64687"/>
                    <a:pt x="152312" y="64687"/>
                  </a:cubicBezTo>
                  <a:cubicBezTo>
                    <a:pt x="152312" y="64687"/>
                    <a:pt x="152312" y="64687"/>
                    <a:pt x="151360" y="64687"/>
                  </a:cubicBezTo>
                  <a:cubicBezTo>
                    <a:pt x="134225" y="64687"/>
                    <a:pt x="118042" y="71346"/>
                    <a:pt x="106618" y="82761"/>
                  </a:cubicBezTo>
                  <a:cubicBezTo>
                    <a:pt x="94243" y="95127"/>
                    <a:pt x="86628" y="113202"/>
                    <a:pt x="86628" y="131276"/>
                  </a:cubicBezTo>
                  <a:lnTo>
                    <a:pt x="86628" y="181693"/>
                  </a:lnTo>
                  <a:lnTo>
                    <a:pt x="28558" y="181693"/>
                  </a:lnTo>
                  <a:close/>
                  <a:moveTo>
                    <a:pt x="472166" y="474686"/>
                  </a:moveTo>
                  <a:cubicBezTo>
                    <a:pt x="472166" y="489906"/>
                    <a:pt x="472166" y="509883"/>
                    <a:pt x="472166" y="546031"/>
                  </a:cubicBezTo>
                  <a:cubicBezTo>
                    <a:pt x="472166" y="582180"/>
                    <a:pt x="467407" y="593595"/>
                    <a:pt x="460743" y="608816"/>
                  </a:cubicBezTo>
                  <a:cubicBezTo>
                    <a:pt x="453128" y="626890"/>
                    <a:pt x="442656" y="649720"/>
                    <a:pt x="439800" y="711553"/>
                  </a:cubicBezTo>
                  <a:cubicBezTo>
                    <a:pt x="438848" y="722968"/>
                    <a:pt x="429329" y="732481"/>
                    <a:pt x="417905" y="732481"/>
                  </a:cubicBezTo>
                  <a:lnTo>
                    <a:pt x="152312" y="732481"/>
                  </a:lnTo>
                  <a:cubicBezTo>
                    <a:pt x="140888" y="732481"/>
                    <a:pt x="130417" y="722968"/>
                    <a:pt x="130417" y="711553"/>
                  </a:cubicBezTo>
                  <a:cubicBezTo>
                    <a:pt x="130417" y="646866"/>
                    <a:pt x="87579" y="575521"/>
                    <a:pt x="85675" y="572667"/>
                  </a:cubicBezTo>
                  <a:cubicBezTo>
                    <a:pt x="35222" y="488955"/>
                    <a:pt x="32366" y="459465"/>
                    <a:pt x="35222" y="449001"/>
                  </a:cubicBezTo>
                  <a:cubicBezTo>
                    <a:pt x="38078" y="439489"/>
                    <a:pt x="42838" y="431878"/>
                    <a:pt x="50453" y="428073"/>
                  </a:cubicBezTo>
                  <a:cubicBezTo>
                    <a:pt x="57117" y="425220"/>
                    <a:pt x="64732" y="423317"/>
                    <a:pt x="71396" y="423317"/>
                  </a:cubicBezTo>
                  <a:cubicBezTo>
                    <a:pt x="77108" y="423317"/>
                    <a:pt x="82820" y="424268"/>
                    <a:pt x="87579" y="425220"/>
                  </a:cubicBezTo>
                  <a:lnTo>
                    <a:pt x="87579" y="496565"/>
                  </a:lnTo>
                  <a:cubicBezTo>
                    <a:pt x="87579" y="504175"/>
                    <a:pt x="94243" y="510834"/>
                    <a:pt x="101859" y="510834"/>
                  </a:cubicBezTo>
                  <a:cubicBezTo>
                    <a:pt x="109474" y="510834"/>
                    <a:pt x="116138" y="504175"/>
                    <a:pt x="116138" y="496565"/>
                  </a:cubicBezTo>
                  <a:lnTo>
                    <a:pt x="116138" y="415707"/>
                  </a:lnTo>
                  <a:lnTo>
                    <a:pt x="116138" y="133178"/>
                  </a:lnTo>
                  <a:cubicBezTo>
                    <a:pt x="116138" y="121763"/>
                    <a:pt x="119946" y="111299"/>
                    <a:pt x="127561" y="104640"/>
                  </a:cubicBezTo>
                  <a:cubicBezTo>
                    <a:pt x="134225" y="97981"/>
                    <a:pt x="142792" y="94176"/>
                    <a:pt x="152312" y="94176"/>
                  </a:cubicBezTo>
                  <a:cubicBezTo>
                    <a:pt x="152312" y="94176"/>
                    <a:pt x="152312" y="94176"/>
                    <a:pt x="152312" y="94176"/>
                  </a:cubicBezTo>
                  <a:cubicBezTo>
                    <a:pt x="172303" y="94176"/>
                    <a:pt x="189438" y="113202"/>
                    <a:pt x="189438" y="134130"/>
                  </a:cubicBezTo>
                  <a:lnTo>
                    <a:pt x="189438" y="269211"/>
                  </a:lnTo>
                  <a:cubicBezTo>
                    <a:pt x="189438" y="269211"/>
                    <a:pt x="189438" y="269211"/>
                    <a:pt x="189438" y="269211"/>
                  </a:cubicBezTo>
                  <a:lnTo>
                    <a:pt x="189438" y="393827"/>
                  </a:lnTo>
                  <a:cubicBezTo>
                    <a:pt x="189438" y="401438"/>
                    <a:pt x="196102" y="408097"/>
                    <a:pt x="203717" y="408097"/>
                  </a:cubicBezTo>
                  <a:cubicBezTo>
                    <a:pt x="211333" y="408097"/>
                    <a:pt x="217996" y="401438"/>
                    <a:pt x="217996" y="393827"/>
                  </a:cubicBezTo>
                  <a:lnTo>
                    <a:pt x="217996" y="275870"/>
                  </a:lnTo>
                  <a:cubicBezTo>
                    <a:pt x="225612" y="271113"/>
                    <a:pt x="238939" y="267308"/>
                    <a:pt x="249410" y="267308"/>
                  </a:cubicBezTo>
                  <a:cubicBezTo>
                    <a:pt x="279873" y="267308"/>
                    <a:pt x="282729" y="278723"/>
                    <a:pt x="282729" y="290139"/>
                  </a:cubicBezTo>
                  <a:lnTo>
                    <a:pt x="282729" y="304408"/>
                  </a:lnTo>
                  <a:lnTo>
                    <a:pt x="282729" y="394779"/>
                  </a:lnTo>
                  <a:cubicBezTo>
                    <a:pt x="282729" y="402389"/>
                    <a:pt x="289392" y="409048"/>
                    <a:pt x="297008" y="409048"/>
                  </a:cubicBezTo>
                  <a:cubicBezTo>
                    <a:pt x="304623" y="409048"/>
                    <a:pt x="311287" y="402389"/>
                    <a:pt x="311287" y="394779"/>
                  </a:cubicBezTo>
                  <a:lnTo>
                    <a:pt x="311287" y="311067"/>
                  </a:lnTo>
                  <a:cubicBezTo>
                    <a:pt x="318903" y="304408"/>
                    <a:pt x="327470" y="300603"/>
                    <a:pt x="337941" y="300603"/>
                  </a:cubicBezTo>
                  <a:cubicBezTo>
                    <a:pt x="376972" y="300603"/>
                    <a:pt x="376972" y="317726"/>
                    <a:pt x="376972" y="323433"/>
                  </a:cubicBezTo>
                  <a:lnTo>
                    <a:pt x="376972" y="329141"/>
                  </a:lnTo>
                  <a:lnTo>
                    <a:pt x="376972" y="394779"/>
                  </a:lnTo>
                  <a:cubicBezTo>
                    <a:pt x="376972" y="402389"/>
                    <a:pt x="383635" y="409048"/>
                    <a:pt x="391251" y="409048"/>
                  </a:cubicBezTo>
                  <a:cubicBezTo>
                    <a:pt x="398866" y="409048"/>
                    <a:pt x="405530" y="402389"/>
                    <a:pt x="405530" y="394779"/>
                  </a:cubicBezTo>
                  <a:lnTo>
                    <a:pt x="405530" y="334849"/>
                  </a:lnTo>
                  <a:cubicBezTo>
                    <a:pt x="413146" y="328190"/>
                    <a:pt x="421713" y="324385"/>
                    <a:pt x="432185" y="324385"/>
                  </a:cubicBezTo>
                  <a:cubicBezTo>
                    <a:pt x="453128" y="324385"/>
                    <a:pt x="471214" y="340556"/>
                    <a:pt x="471214" y="360533"/>
                  </a:cubicBezTo>
                  <a:cubicBezTo>
                    <a:pt x="472166" y="434732"/>
                    <a:pt x="472166" y="447099"/>
                    <a:pt x="472166" y="474686"/>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2" name="Freeform 119">
              <a:extLst>
                <a:ext uri="{FF2B5EF4-FFF2-40B4-BE49-F238E27FC236}">
                  <a16:creationId xmlns:a16="http://schemas.microsoft.com/office/drawing/2014/main" id="{F0E63DB6-E3FA-EE36-5706-0C2C03773B71}"/>
                </a:ext>
              </a:extLst>
            </p:cNvPr>
            <p:cNvSpPr/>
            <p:nvPr/>
          </p:nvSpPr>
          <p:spPr>
            <a:xfrm>
              <a:off x="8884065" y="924179"/>
              <a:ext cx="211332" cy="211182"/>
            </a:xfrm>
            <a:custGeom>
              <a:avLst/>
              <a:gdLst>
                <a:gd name="connsiteX0" fmla="*/ 197053 w 211332"/>
                <a:gd name="connsiteY0" fmla="*/ 0 h 211182"/>
                <a:gd name="connsiteX1" fmla="*/ 14279 w 211332"/>
                <a:gd name="connsiteY1" fmla="*/ 0 h 211182"/>
                <a:gd name="connsiteX2" fmla="*/ 0 w 211332"/>
                <a:gd name="connsiteY2" fmla="*/ 14269 h 211182"/>
                <a:gd name="connsiteX3" fmla="*/ 0 w 211332"/>
                <a:gd name="connsiteY3" fmla="*/ 196914 h 211182"/>
                <a:gd name="connsiteX4" fmla="*/ 14279 w 211332"/>
                <a:gd name="connsiteY4" fmla="*/ 211183 h 211182"/>
                <a:gd name="connsiteX5" fmla="*/ 197053 w 211332"/>
                <a:gd name="connsiteY5" fmla="*/ 211183 h 211182"/>
                <a:gd name="connsiteX6" fmla="*/ 211333 w 211332"/>
                <a:gd name="connsiteY6" fmla="*/ 196914 h 211182"/>
                <a:gd name="connsiteX7" fmla="*/ 211333 w 211332"/>
                <a:gd name="connsiteY7" fmla="*/ 14269 h 211182"/>
                <a:gd name="connsiteX8" fmla="*/ 197053 w 211332"/>
                <a:gd name="connsiteY8" fmla="*/ 0 h 211182"/>
                <a:gd name="connsiteX9" fmla="*/ 182774 w 211332"/>
                <a:gd name="connsiteY9" fmla="*/ 182645 h 211182"/>
                <a:gd name="connsiteX10" fmla="*/ 28558 w 211332"/>
                <a:gd name="connsiteY10" fmla="*/ 182645 h 211182"/>
                <a:gd name="connsiteX11" fmla="*/ 28558 w 211332"/>
                <a:gd name="connsiteY11" fmla="*/ 28538 h 211182"/>
                <a:gd name="connsiteX12" fmla="*/ 182774 w 211332"/>
                <a:gd name="connsiteY12" fmla="*/ 28538 h 211182"/>
                <a:gd name="connsiteX13" fmla="*/ 182774 w 211332"/>
                <a:gd name="connsiteY13" fmla="*/ 182645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332" h="211182">
                  <a:moveTo>
                    <a:pt x="197053" y="0"/>
                  </a:moveTo>
                  <a:lnTo>
                    <a:pt x="14279" y="0"/>
                  </a:lnTo>
                  <a:cubicBezTo>
                    <a:pt x="6664" y="0"/>
                    <a:pt x="0" y="6659"/>
                    <a:pt x="0" y="14269"/>
                  </a:cubicBezTo>
                  <a:lnTo>
                    <a:pt x="0" y="196914"/>
                  </a:lnTo>
                  <a:cubicBezTo>
                    <a:pt x="0" y="204524"/>
                    <a:pt x="6664" y="211183"/>
                    <a:pt x="14279" y="211183"/>
                  </a:cubicBezTo>
                  <a:lnTo>
                    <a:pt x="197053" y="211183"/>
                  </a:lnTo>
                  <a:cubicBezTo>
                    <a:pt x="204669" y="211183"/>
                    <a:pt x="211333" y="204524"/>
                    <a:pt x="211333" y="196914"/>
                  </a:cubicBezTo>
                  <a:lnTo>
                    <a:pt x="211333" y="14269"/>
                  </a:lnTo>
                  <a:cubicBezTo>
                    <a:pt x="211333" y="6659"/>
                    <a:pt x="204669" y="0"/>
                    <a:pt x="197053" y="0"/>
                  </a:cubicBezTo>
                  <a:close/>
                  <a:moveTo>
                    <a:pt x="182774" y="182645"/>
                  </a:moveTo>
                  <a:lnTo>
                    <a:pt x="28558" y="182645"/>
                  </a:lnTo>
                  <a:lnTo>
                    <a:pt x="28558" y="28538"/>
                  </a:lnTo>
                  <a:lnTo>
                    <a:pt x="182774" y="28538"/>
                  </a:lnTo>
                  <a:lnTo>
                    <a:pt x="182774" y="182645"/>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3" name="Freeform 120">
              <a:extLst>
                <a:ext uri="{FF2B5EF4-FFF2-40B4-BE49-F238E27FC236}">
                  <a16:creationId xmlns:a16="http://schemas.microsoft.com/office/drawing/2014/main" id="{336C664C-7EA0-45F1-DE1A-B1BE95F0D9FD}"/>
                </a:ext>
              </a:extLst>
            </p:cNvPr>
            <p:cNvSpPr/>
            <p:nvPr/>
          </p:nvSpPr>
          <p:spPr>
            <a:xfrm>
              <a:off x="9458089" y="924179"/>
              <a:ext cx="211332" cy="211182"/>
            </a:xfrm>
            <a:custGeom>
              <a:avLst/>
              <a:gdLst>
                <a:gd name="connsiteX0" fmla="*/ 14279 w 211332"/>
                <a:gd name="connsiteY0" fmla="*/ 211183 h 211182"/>
                <a:gd name="connsiteX1" fmla="*/ 197053 w 211332"/>
                <a:gd name="connsiteY1" fmla="*/ 211183 h 211182"/>
                <a:gd name="connsiteX2" fmla="*/ 211333 w 211332"/>
                <a:gd name="connsiteY2" fmla="*/ 196914 h 211182"/>
                <a:gd name="connsiteX3" fmla="*/ 211333 w 211332"/>
                <a:gd name="connsiteY3" fmla="*/ 14269 h 211182"/>
                <a:gd name="connsiteX4" fmla="*/ 197053 w 211332"/>
                <a:gd name="connsiteY4" fmla="*/ 0 h 211182"/>
                <a:gd name="connsiteX5" fmla="*/ 14279 w 211332"/>
                <a:gd name="connsiteY5" fmla="*/ 0 h 211182"/>
                <a:gd name="connsiteX6" fmla="*/ 0 w 211332"/>
                <a:gd name="connsiteY6" fmla="*/ 14269 h 211182"/>
                <a:gd name="connsiteX7" fmla="*/ 0 w 211332"/>
                <a:gd name="connsiteY7" fmla="*/ 196914 h 211182"/>
                <a:gd name="connsiteX8" fmla="*/ 14279 w 211332"/>
                <a:gd name="connsiteY8" fmla="*/ 211183 h 211182"/>
                <a:gd name="connsiteX9" fmla="*/ 28558 w 211332"/>
                <a:gd name="connsiteY9" fmla="*/ 28538 h 211182"/>
                <a:gd name="connsiteX10" fmla="*/ 182774 w 211332"/>
                <a:gd name="connsiteY10" fmla="*/ 28538 h 211182"/>
                <a:gd name="connsiteX11" fmla="*/ 182774 w 211332"/>
                <a:gd name="connsiteY11" fmla="*/ 182645 h 211182"/>
                <a:gd name="connsiteX12" fmla="*/ 28558 w 211332"/>
                <a:gd name="connsiteY12" fmla="*/ 182645 h 211182"/>
                <a:gd name="connsiteX13" fmla="*/ 28558 w 211332"/>
                <a:gd name="connsiteY13" fmla="*/ 28538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332" h="211182">
                  <a:moveTo>
                    <a:pt x="14279" y="211183"/>
                  </a:moveTo>
                  <a:lnTo>
                    <a:pt x="197053" y="211183"/>
                  </a:lnTo>
                  <a:cubicBezTo>
                    <a:pt x="204669" y="211183"/>
                    <a:pt x="211333" y="204524"/>
                    <a:pt x="211333" y="196914"/>
                  </a:cubicBezTo>
                  <a:lnTo>
                    <a:pt x="211333" y="14269"/>
                  </a:lnTo>
                  <a:cubicBezTo>
                    <a:pt x="211333" y="6659"/>
                    <a:pt x="204669" y="0"/>
                    <a:pt x="197053" y="0"/>
                  </a:cubicBezTo>
                  <a:lnTo>
                    <a:pt x="14279" y="0"/>
                  </a:lnTo>
                  <a:cubicBezTo>
                    <a:pt x="6664" y="0"/>
                    <a:pt x="0" y="6659"/>
                    <a:pt x="0" y="14269"/>
                  </a:cubicBezTo>
                  <a:lnTo>
                    <a:pt x="0" y="196914"/>
                  </a:lnTo>
                  <a:cubicBezTo>
                    <a:pt x="0" y="205475"/>
                    <a:pt x="6664" y="211183"/>
                    <a:pt x="14279" y="211183"/>
                  </a:cubicBezTo>
                  <a:close/>
                  <a:moveTo>
                    <a:pt x="28558" y="28538"/>
                  </a:moveTo>
                  <a:lnTo>
                    <a:pt x="182774" y="28538"/>
                  </a:lnTo>
                  <a:lnTo>
                    <a:pt x="182774" y="182645"/>
                  </a:lnTo>
                  <a:lnTo>
                    <a:pt x="28558" y="182645"/>
                  </a:lnTo>
                  <a:lnTo>
                    <a:pt x="28558"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4" name="Freeform 121">
              <a:extLst>
                <a:ext uri="{FF2B5EF4-FFF2-40B4-BE49-F238E27FC236}">
                  <a16:creationId xmlns:a16="http://schemas.microsoft.com/office/drawing/2014/main" id="{68BF2CF5-C37D-8EA1-6D54-F49D21EEC245}"/>
                </a:ext>
              </a:extLst>
            </p:cNvPr>
            <p:cNvSpPr/>
            <p:nvPr/>
          </p:nvSpPr>
          <p:spPr>
            <a:xfrm>
              <a:off x="8884065" y="1200048"/>
              <a:ext cx="211332" cy="211182"/>
            </a:xfrm>
            <a:custGeom>
              <a:avLst/>
              <a:gdLst>
                <a:gd name="connsiteX0" fmla="*/ 197053 w 211332"/>
                <a:gd name="connsiteY0" fmla="*/ 0 h 211182"/>
                <a:gd name="connsiteX1" fmla="*/ 14279 w 211332"/>
                <a:gd name="connsiteY1" fmla="*/ 0 h 211182"/>
                <a:gd name="connsiteX2" fmla="*/ 0 w 211332"/>
                <a:gd name="connsiteY2" fmla="*/ 14269 h 211182"/>
                <a:gd name="connsiteX3" fmla="*/ 0 w 211332"/>
                <a:gd name="connsiteY3" fmla="*/ 196914 h 211182"/>
                <a:gd name="connsiteX4" fmla="*/ 14279 w 211332"/>
                <a:gd name="connsiteY4" fmla="*/ 211183 h 211182"/>
                <a:gd name="connsiteX5" fmla="*/ 197053 w 211332"/>
                <a:gd name="connsiteY5" fmla="*/ 211183 h 211182"/>
                <a:gd name="connsiteX6" fmla="*/ 211333 w 211332"/>
                <a:gd name="connsiteY6" fmla="*/ 196914 h 211182"/>
                <a:gd name="connsiteX7" fmla="*/ 211333 w 211332"/>
                <a:gd name="connsiteY7" fmla="*/ 14269 h 211182"/>
                <a:gd name="connsiteX8" fmla="*/ 197053 w 211332"/>
                <a:gd name="connsiteY8" fmla="*/ 0 h 211182"/>
                <a:gd name="connsiteX9" fmla="*/ 182774 w 211332"/>
                <a:gd name="connsiteY9" fmla="*/ 182645 h 211182"/>
                <a:gd name="connsiteX10" fmla="*/ 28558 w 211332"/>
                <a:gd name="connsiteY10" fmla="*/ 182645 h 211182"/>
                <a:gd name="connsiteX11" fmla="*/ 28558 w 211332"/>
                <a:gd name="connsiteY11" fmla="*/ 28538 h 211182"/>
                <a:gd name="connsiteX12" fmla="*/ 182774 w 211332"/>
                <a:gd name="connsiteY12" fmla="*/ 28538 h 211182"/>
                <a:gd name="connsiteX13" fmla="*/ 182774 w 211332"/>
                <a:gd name="connsiteY13" fmla="*/ 182645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332" h="211182">
                  <a:moveTo>
                    <a:pt x="197053" y="0"/>
                  </a:moveTo>
                  <a:lnTo>
                    <a:pt x="14279" y="0"/>
                  </a:lnTo>
                  <a:cubicBezTo>
                    <a:pt x="6664" y="0"/>
                    <a:pt x="0" y="6659"/>
                    <a:pt x="0" y="14269"/>
                  </a:cubicBezTo>
                  <a:lnTo>
                    <a:pt x="0" y="196914"/>
                  </a:lnTo>
                  <a:cubicBezTo>
                    <a:pt x="0" y="204524"/>
                    <a:pt x="6664" y="211183"/>
                    <a:pt x="14279" y="211183"/>
                  </a:cubicBezTo>
                  <a:lnTo>
                    <a:pt x="197053" y="211183"/>
                  </a:lnTo>
                  <a:cubicBezTo>
                    <a:pt x="204669" y="211183"/>
                    <a:pt x="211333" y="204524"/>
                    <a:pt x="211333" y="196914"/>
                  </a:cubicBezTo>
                  <a:lnTo>
                    <a:pt x="211333" y="14269"/>
                  </a:lnTo>
                  <a:cubicBezTo>
                    <a:pt x="211333" y="5708"/>
                    <a:pt x="204669" y="0"/>
                    <a:pt x="197053" y="0"/>
                  </a:cubicBezTo>
                  <a:close/>
                  <a:moveTo>
                    <a:pt x="182774" y="182645"/>
                  </a:moveTo>
                  <a:lnTo>
                    <a:pt x="28558" y="182645"/>
                  </a:lnTo>
                  <a:lnTo>
                    <a:pt x="28558" y="28538"/>
                  </a:lnTo>
                  <a:lnTo>
                    <a:pt x="182774" y="28538"/>
                  </a:lnTo>
                  <a:lnTo>
                    <a:pt x="182774" y="182645"/>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5" name="Freeform 122">
              <a:extLst>
                <a:ext uri="{FF2B5EF4-FFF2-40B4-BE49-F238E27FC236}">
                  <a16:creationId xmlns:a16="http://schemas.microsoft.com/office/drawing/2014/main" id="{47D64D6F-921D-FE28-6495-51F0D83DA097}"/>
                </a:ext>
              </a:extLst>
            </p:cNvPr>
            <p:cNvSpPr/>
            <p:nvPr/>
          </p:nvSpPr>
          <p:spPr>
            <a:xfrm>
              <a:off x="9170601" y="1200048"/>
              <a:ext cx="83771" cy="128422"/>
            </a:xfrm>
            <a:custGeom>
              <a:avLst/>
              <a:gdLst>
                <a:gd name="connsiteX0" fmla="*/ 14279 w 83771"/>
                <a:gd name="connsiteY0" fmla="*/ 128422 h 128422"/>
                <a:gd name="connsiteX1" fmla="*/ 28558 w 83771"/>
                <a:gd name="connsiteY1" fmla="*/ 114153 h 128422"/>
                <a:gd name="connsiteX2" fmla="*/ 28558 w 83771"/>
                <a:gd name="connsiteY2" fmla="*/ 28538 h 128422"/>
                <a:gd name="connsiteX3" fmla="*/ 69492 w 83771"/>
                <a:gd name="connsiteY3" fmla="*/ 28538 h 128422"/>
                <a:gd name="connsiteX4" fmla="*/ 83771 w 83771"/>
                <a:gd name="connsiteY4" fmla="*/ 14269 h 128422"/>
                <a:gd name="connsiteX5" fmla="*/ 69492 w 83771"/>
                <a:gd name="connsiteY5" fmla="*/ 0 h 128422"/>
                <a:gd name="connsiteX6" fmla="*/ 14279 w 83771"/>
                <a:gd name="connsiteY6" fmla="*/ 0 h 128422"/>
                <a:gd name="connsiteX7" fmla="*/ 0 w 83771"/>
                <a:gd name="connsiteY7" fmla="*/ 14269 h 128422"/>
                <a:gd name="connsiteX8" fmla="*/ 0 w 83771"/>
                <a:gd name="connsiteY8" fmla="*/ 114153 h 128422"/>
                <a:gd name="connsiteX9" fmla="*/ 14279 w 83771"/>
                <a:gd name="connsiteY9" fmla="*/ 128422 h 12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771" h="128422">
                  <a:moveTo>
                    <a:pt x="14279" y="128422"/>
                  </a:moveTo>
                  <a:cubicBezTo>
                    <a:pt x="21895" y="128422"/>
                    <a:pt x="28558" y="121763"/>
                    <a:pt x="28558" y="114153"/>
                  </a:cubicBezTo>
                  <a:lnTo>
                    <a:pt x="28558" y="28538"/>
                  </a:lnTo>
                  <a:lnTo>
                    <a:pt x="69492" y="28538"/>
                  </a:lnTo>
                  <a:cubicBezTo>
                    <a:pt x="77108" y="28538"/>
                    <a:pt x="83771" y="21879"/>
                    <a:pt x="83771" y="14269"/>
                  </a:cubicBezTo>
                  <a:cubicBezTo>
                    <a:pt x="83771" y="6659"/>
                    <a:pt x="77108" y="0"/>
                    <a:pt x="69492" y="0"/>
                  </a:cubicBezTo>
                  <a:lnTo>
                    <a:pt x="14279" y="0"/>
                  </a:lnTo>
                  <a:cubicBezTo>
                    <a:pt x="6664" y="0"/>
                    <a:pt x="0" y="6659"/>
                    <a:pt x="0" y="14269"/>
                  </a:cubicBezTo>
                  <a:lnTo>
                    <a:pt x="0" y="114153"/>
                  </a:lnTo>
                  <a:cubicBezTo>
                    <a:pt x="0" y="121763"/>
                    <a:pt x="6664" y="128422"/>
                    <a:pt x="14279" y="128422"/>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6" name="Freeform 123">
              <a:extLst>
                <a:ext uri="{FF2B5EF4-FFF2-40B4-BE49-F238E27FC236}">
                  <a16:creationId xmlns:a16="http://schemas.microsoft.com/office/drawing/2014/main" id="{35BCA521-E70A-9978-D55A-78EDB3D40C65}"/>
                </a:ext>
              </a:extLst>
            </p:cNvPr>
            <p:cNvSpPr/>
            <p:nvPr/>
          </p:nvSpPr>
          <p:spPr>
            <a:xfrm>
              <a:off x="8884065" y="1474966"/>
              <a:ext cx="211332" cy="211182"/>
            </a:xfrm>
            <a:custGeom>
              <a:avLst/>
              <a:gdLst>
                <a:gd name="connsiteX0" fmla="*/ 197053 w 211332"/>
                <a:gd name="connsiteY0" fmla="*/ 0 h 211182"/>
                <a:gd name="connsiteX1" fmla="*/ 14279 w 211332"/>
                <a:gd name="connsiteY1" fmla="*/ 0 h 211182"/>
                <a:gd name="connsiteX2" fmla="*/ 0 w 211332"/>
                <a:gd name="connsiteY2" fmla="*/ 14269 h 211182"/>
                <a:gd name="connsiteX3" fmla="*/ 0 w 211332"/>
                <a:gd name="connsiteY3" fmla="*/ 196914 h 211182"/>
                <a:gd name="connsiteX4" fmla="*/ 14279 w 211332"/>
                <a:gd name="connsiteY4" fmla="*/ 211183 h 211182"/>
                <a:gd name="connsiteX5" fmla="*/ 197053 w 211332"/>
                <a:gd name="connsiteY5" fmla="*/ 211183 h 211182"/>
                <a:gd name="connsiteX6" fmla="*/ 211333 w 211332"/>
                <a:gd name="connsiteY6" fmla="*/ 196914 h 211182"/>
                <a:gd name="connsiteX7" fmla="*/ 211333 w 211332"/>
                <a:gd name="connsiteY7" fmla="*/ 14269 h 211182"/>
                <a:gd name="connsiteX8" fmla="*/ 197053 w 211332"/>
                <a:gd name="connsiteY8" fmla="*/ 0 h 211182"/>
                <a:gd name="connsiteX9" fmla="*/ 182774 w 211332"/>
                <a:gd name="connsiteY9" fmla="*/ 182645 h 211182"/>
                <a:gd name="connsiteX10" fmla="*/ 28558 w 211332"/>
                <a:gd name="connsiteY10" fmla="*/ 182645 h 211182"/>
                <a:gd name="connsiteX11" fmla="*/ 28558 w 211332"/>
                <a:gd name="connsiteY11" fmla="*/ 28538 h 211182"/>
                <a:gd name="connsiteX12" fmla="*/ 182774 w 211332"/>
                <a:gd name="connsiteY12" fmla="*/ 28538 h 211182"/>
                <a:gd name="connsiteX13" fmla="*/ 182774 w 211332"/>
                <a:gd name="connsiteY13" fmla="*/ 182645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1332" h="211182">
                  <a:moveTo>
                    <a:pt x="197053" y="0"/>
                  </a:moveTo>
                  <a:lnTo>
                    <a:pt x="14279" y="0"/>
                  </a:lnTo>
                  <a:cubicBezTo>
                    <a:pt x="6664" y="0"/>
                    <a:pt x="0" y="6659"/>
                    <a:pt x="0" y="14269"/>
                  </a:cubicBezTo>
                  <a:lnTo>
                    <a:pt x="0" y="196914"/>
                  </a:lnTo>
                  <a:cubicBezTo>
                    <a:pt x="0" y="204524"/>
                    <a:pt x="6664" y="211183"/>
                    <a:pt x="14279" y="211183"/>
                  </a:cubicBezTo>
                  <a:lnTo>
                    <a:pt x="197053" y="211183"/>
                  </a:lnTo>
                  <a:cubicBezTo>
                    <a:pt x="204669" y="211183"/>
                    <a:pt x="211333" y="204524"/>
                    <a:pt x="211333" y="196914"/>
                  </a:cubicBezTo>
                  <a:lnTo>
                    <a:pt x="211333" y="14269"/>
                  </a:lnTo>
                  <a:cubicBezTo>
                    <a:pt x="211333" y="5708"/>
                    <a:pt x="204669" y="0"/>
                    <a:pt x="197053" y="0"/>
                  </a:cubicBezTo>
                  <a:close/>
                  <a:moveTo>
                    <a:pt x="182774" y="182645"/>
                  </a:moveTo>
                  <a:lnTo>
                    <a:pt x="28558" y="182645"/>
                  </a:lnTo>
                  <a:lnTo>
                    <a:pt x="28558" y="28538"/>
                  </a:lnTo>
                  <a:lnTo>
                    <a:pt x="182774" y="28538"/>
                  </a:lnTo>
                  <a:lnTo>
                    <a:pt x="182774" y="182645"/>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7" name="Freeform 124">
              <a:extLst>
                <a:ext uri="{FF2B5EF4-FFF2-40B4-BE49-F238E27FC236}">
                  <a16:creationId xmlns:a16="http://schemas.microsoft.com/office/drawing/2014/main" id="{683117DC-A0E7-BB36-1A2A-706708E2271C}"/>
                </a:ext>
              </a:extLst>
            </p:cNvPr>
            <p:cNvSpPr/>
            <p:nvPr/>
          </p:nvSpPr>
          <p:spPr>
            <a:xfrm>
              <a:off x="9170601" y="1474966"/>
              <a:ext cx="92339" cy="211182"/>
            </a:xfrm>
            <a:custGeom>
              <a:avLst/>
              <a:gdLst>
                <a:gd name="connsiteX0" fmla="*/ 78060 w 92339"/>
                <a:gd name="connsiteY0" fmla="*/ 182645 h 211182"/>
                <a:gd name="connsiteX1" fmla="*/ 28558 w 92339"/>
                <a:gd name="connsiteY1" fmla="*/ 182645 h 211182"/>
                <a:gd name="connsiteX2" fmla="*/ 28558 w 92339"/>
                <a:gd name="connsiteY2" fmla="*/ 14269 h 211182"/>
                <a:gd name="connsiteX3" fmla="*/ 14279 w 92339"/>
                <a:gd name="connsiteY3" fmla="*/ 0 h 211182"/>
                <a:gd name="connsiteX4" fmla="*/ 0 w 92339"/>
                <a:gd name="connsiteY4" fmla="*/ 14269 h 211182"/>
                <a:gd name="connsiteX5" fmla="*/ 0 w 92339"/>
                <a:gd name="connsiteY5" fmla="*/ 196914 h 211182"/>
                <a:gd name="connsiteX6" fmla="*/ 14279 w 92339"/>
                <a:gd name="connsiteY6" fmla="*/ 211183 h 211182"/>
                <a:gd name="connsiteX7" fmla="*/ 78060 w 92339"/>
                <a:gd name="connsiteY7" fmla="*/ 211183 h 211182"/>
                <a:gd name="connsiteX8" fmla="*/ 92339 w 92339"/>
                <a:gd name="connsiteY8" fmla="*/ 196914 h 211182"/>
                <a:gd name="connsiteX9" fmla="*/ 78060 w 92339"/>
                <a:gd name="connsiteY9" fmla="*/ 182645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339" h="211182">
                  <a:moveTo>
                    <a:pt x="78060" y="182645"/>
                  </a:moveTo>
                  <a:lnTo>
                    <a:pt x="28558" y="182645"/>
                  </a:lnTo>
                  <a:lnTo>
                    <a:pt x="28558" y="14269"/>
                  </a:lnTo>
                  <a:cubicBezTo>
                    <a:pt x="28558" y="6659"/>
                    <a:pt x="21895" y="0"/>
                    <a:pt x="14279" y="0"/>
                  </a:cubicBezTo>
                  <a:cubicBezTo>
                    <a:pt x="6664" y="0"/>
                    <a:pt x="0" y="6659"/>
                    <a:pt x="0" y="14269"/>
                  </a:cubicBezTo>
                  <a:lnTo>
                    <a:pt x="0" y="196914"/>
                  </a:lnTo>
                  <a:cubicBezTo>
                    <a:pt x="0" y="204524"/>
                    <a:pt x="6664" y="211183"/>
                    <a:pt x="14279" y="211183"/>
                  </a:cubicBezTo>
                  <a:lnTo>
                    <a:pt x="78060" y="211183"/>
                  </a:lnTo>
                  <a:cubicBezTo>
                    <a:pt x="85675" y="211183"/>
                    <a:pt x="92339" y="204524"/>
                    <a:pt x="92339" y="196914"/>
                  </a:cubicBezTo>
                  <a:cubicBezTo>
                    <a:pt x="92339" y="189304"/>
                    <a:pt x="86628" y="182645"/>
                    <a:pt x="78060" y="182645"/>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grpSp>
      <p:grpSp>
        <p:nvGrpSpPr>
          <p:cNvPr id="38" name="Graphic 43">
            <a:extLst>
              <a:ext uri="{FF2B5EF4-FFF2-40B4-BE49-F238E27FC236}">
                <a16:creationId xmlns:a16="http://schemas.microsoft.com/office/drawing/2014/main" id="{C44A9E2A-0BB8-A3BB-76D3-F3F2B3C2695B}"/>
              </a:ext>
            </a:extLst>
          </p:cNvPr>
          <p:cNvGrpSpPr/>
          <p:nvPr/>
        </p:nvGrpSpPr>
        <p:grpSpPr>
          <a:xfrm>
            <a:off x="4198607" y="2213742"/>
            <a:ext cx="891022" cy="852341"/>
            <a:chOff x="6239108" y="3504150"/>
            <a:chExt cx="891022" cy="852341"/>
          </a:xfrm>
          <a:solidFill>
            <a:schemeClr val="accent1"/>
          </a:solidFill>
        </p:grpSpPr>
        <p:sp>
          <p:nvSpPr>
            <p:cNvPr id="39" name="Freeform 322">
              <a:extLst>
                <a:ext uri="{FF2B5EF4-FFF2-40B4-BE49-F238E27FC236}">
                  <a16:creationId xmlns:a16="http://schemas.microsoft.com/office/drawing/2014/main" id="{A9136FB3-9171-00A5-4CA3-4F6528B2A783}"/>
                </a:ext>
              </a:extLst>
            </p:cNvPr>
            <p:cNvSpPr/>
            <p:nvPr/>
          </p:nvSpPr>
          <p:spPr>
            <a:xfrm>
              <a:off x="6239108" y="3728651"/>
              <a:ext cx="891022" cy="627840"/>
            </a:xfrm>
            <a:custGeom>
              <a:avLst/>
              <a:gdLst>
                <a:gd name="connsiteX0" fmla="*/ 833906 w 891022"/>
                <a:gd name="connsiteY0" fmla="*/ 294895 h 627840"/>
                <a:gd name="connsiteX1" fmla="*/ 805348 w 891022"/>
                <a:gd name="connsiteY1" fmla="*/ 294895 h 627840"/>
                <a:gd name="connsiteX2" fmla="*/ 805348 w 891022"/>
                <a:gd name="connsiteY2" fmla="*/ 505127 h 627840"/>
                <a:gd name="connsiteX3" fmla="*/ 532139 w 891022"/>
                <a:gd name="connsiteY3" fmla="*/ 505127 h 627840"/>
                <a:gd name="connsiteX4" fmla="*/ 495013 w 891022"/>
                <a:gd name="connsiteY4" fmla="*/ 542226 h 627840"/>
                <a:gd name="connsiteX5" fmla="*/ 413145 w 891022"/>
                <a:gd name="connsiteY5" fmla="*/ 542226 h 627840"/>
                <a:gd name="connsiteX6" fmla="*/ 376019 w 891022"/>
                <a:gd name="connsiteY6" fmla="*/ 505127 h 627840"/>
                <a:gd name="connsiteX7" fmla="*/ 84723 w 891022"/>
                <a:gd name="connsiteY7" fmla="*/ 505127 h 627840"/>
                <a:gd name="connsiteX8" fmla="*/ 84723 w 891022"/>
                <a:gd name="connsiteY8" fmla="*/ 51369 h 627840"/>
                <a:gd name="connsiteX9" fmla="*/ 107570 w 891022"/>
                <a:gd name="connsiteY9" fmla="*/ 28538 h 627840"/>
                <a:gd name="connsiteX10" fmla="*/ 238939 w 891022"/>
                <a:gd name="connsiteY10" fmla="*/ 28538 h 627840"/>
                <a:gd name="connsiteX11" fmla="*/ 238939 w 891022"/>
                <a:gd name="connsiteY11" fmla="*/ 0 h 627840"/>
                <a:gd name="connsiteX12" fmla="*/ 107570 w 891022"/>
                <a:gd name="connsiteY12" fmla="*/ 0 h 627840"/>
                <a:gd name="connsiteX13" fmla="*/ 56165 w 891022"/>
                <a:gd name="connsiteY13" fmla="*/ 51369 h 627840"/>
                <a:gd name="connsiteX14" fmla="*/ 56165 w 891022"/>
                <a:gd name="connsiteY14" fmla="*/ 505127 h 627840"/>
                <a:gd name="connsiteX15" fmla="*/ 0 w 891022"/>
                <a:gd name="connsiteY15" fmla="*/ 505127 h 627840"/>
                <a:gd name="connsiteX16" fmla="*/ 0 w 891022"/>
                <a:gd name="connsiteY16" fmla="*/ 538421 h 627840"/>
                <a:gd name="connsiteX17" fmla="*/ 89483 w 891022"/>
                <a:gd name="connsiteY17" fmla="*/ 627841 h 627840"/>
                <a:gd name="connsiteX18" fmla="*/ 801540 w 891022"/>
                <a:gd name="connsiteY18" fmla="*/ 627841 h 627840"/>
                <a:gd name="connsiteX19" fmla="*/ 891023 w 891022"/>
                <a:gd name="connsiteY19" fmla="*/ 538421 h 627840"/>
                <a:gd name="connsiteX20" fmla="*/ 891023 w 891022"/>
                <a:gd name="connsiteY20" fmla="*/ 505127 h 627840"/>
                <a:gd name="connsiteX21" fmla="*/ 834858 w 891022"/>
                <a:gd name="connsiteY21" fmla="*/ 505127 h 627840"/>
                <a:gd name="connsiteX22" fmla="*/ 834858 w 891022"/>
                <a:gd name="connsiteY22" fmla="*/ 294895 h 627840"/>
                <a:gd name="connsiteX23" fmla="*/ 861513 w 891022"/>
                <a:gd name="connsiteY23" fmla="*/ 538421 h 627840"/>
                <a:gd name="connsiteX24" fmla="*/ 800588 w 891022"/>
                <a:gd name="connsiteY24" fmla="*/ 599303 h 627840"/>
                <a:gd name="connsiteX25" fmla="*/ 88531 w 891022"/>
                <a:gd name="connsiteY25" fmla="*/ 599303 h 627840"/>
                <a:gd name="connsiteX26" fmla="*/ 27606 w 891022"/>
                <a:gd name="connsiteY26" fmla="*/ 538421 h 627840"/>
                <a:gd name="connsiteX27" fmla="*/ 27606 w 891022"/>
                <a:gd name="connsiteY27" fmla="*/ 533665 h 627840"/>
                <a:gd name="connsiteX28" fmla="*/ 363644 w 891022"/>
                <a:gd name="connsiteY28" fmla="*/ 533665 h 627840"/>
                <a:gd name="connsiteX29" fmla="*/ 400770 w 891022"/>
                <a:gd name="connsiteY29" fmla="*/ 570765 h 627840"/>
                <a:gd name="connsiteX30" fmla="*/ 506436 w 891022"/>
                <a:gd name="connsiteY30" fmla="*/ 570765 h 627840"/>
                <a:gd name="connsiteX31" fmla="*/ 543562 w 891022"/>
                <a:gd name="connsiteY31" fmla="*/ 533665 h 627840"/>
                <a:gd name="connsiteX32" fmla="*/ 860561 w 891022"/>
                <a:gd name="connsiteY32" fmla="*/ 533665 h 627840"/>
                <a:gd name="connsiteX33" fmla="*/ 860561 w 891022"/>
                <a:gd name="connsiteY33" fmla="*/ 538421 h 62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91022" h="627840">
                  <a:moveTo>
                    <a:pt x="833906" y="294895"/>
                  </a:moveTo>
                  <a:lnTo>
                    <a:pt x="805348" y="294895"/>
                  </a:lnTo>
                  <a:lnTo>
                    <a:pt x="805348" y="505127"/>
                  </a:lnTo>
                  <a:lnTo>
                    <a:pt x="532139" y="505127"/>
                  </a:lnTo>
                  <a:lnTo>
                    <a:pt x="495013" y="542226"/>
                  </a:lnTo>
                  <a:lnTo>
                    <a:pt x="413145" y="542226"/>
                  </a:lnTo>
                  <a:lnTo>
                    <a:pt x="376019" y="505127"/>
                  </a:lnTo>
                  <a:lnTo>
                    <a:pt x="84723" y="505127"/>
                  </a:lnTo>
                  <a:lnTo>
                    <a:pt x="84723" y="51369"/>
                  </a:lnTo>
                  <a:cubicBezTo>
                    <a:pt x="84723" y="39002"/>
                    <a:pt x="95195" y="28538"/>
                    <a:pt x="107570" y="28538"/>
                  </a:cubicBezTo>
                  <a:lnTo>
                    <a:pt x="238939" y="28538"/>
                  </a:lnTo>
                  <a:lnTo>
                    <a:pt x="238939" y="0"/>
                  </a:lnTo>
                  <a:lnTo>
                    <a:pt x="107570" y="0"/>
                  </a:lnTo>
                  <a:cubicBezTo>
                    <a:pt x="79012" y="0"/>
                    <a:pt x="56165" y="22831"/>
                    <a:pt x="56165" y="51369"/>
                  </a:cubicBezTo>
                  <a:lnTo>
                    <a:pt x="56165" y="505127"/>
                  </a:lnTo>
                  <a:lnTo>
                    <a:pt x="0" y="505127"/>
                  </a:lnTo>
                  <a:lnTo>
                    <a:pt x="0" y="538421"/>
                  </a:lnTo>
                  <a:cubicBezTo>
                    <a:pt x="0" y="587887"/>
                    <a:pt x="39982" y="627841"/>
                    <a:pt x="89483" y="627841"/>
                  </a:cubicBezTo>
                  <a:lnTo>
                    <a:pt x="801540" y="627841"/>
                  </a:lnTo>
                  <a:cubicBezTo>
                    <a:pt x="851041" y="627841"/>
                    <a:pt x="891023" y="587887"/>
                    <a:pt x="891023" y="538421"/>
                  </a:cubicBezTo>
                  <a:lnTo>
                    <a:pt x="891023" y="505127"/>
                  </a:lnTo>
                  <a:lnTo>
                    <a:pt x="834858" y="505127"/>
                  </a:lnTo>
                  <a:lnTo>
                    <a:pt x="834858" y="294895"/>
                  </a:lnTo>
                  <a:close/>
                  <a:moveTo>
                    <a:pt x="861513" y="538421"/>
                  </a:moveTo>
                  <a:cubicBezTo>
                    <a:pt x="861513" y="571716"/>
                    <a:pt x="833906" y="599303"/>
                    <a:pt x="800588" y="599303"/>
                  </a:cubicBezTo>
                  <a:lnTo>
                    <a:pt x="88531" y="599303"/>
                  </a:lnTo>
                  <a:cubicBezTo>
                    <a:pt x="55213" y="599303"/>
                    <a:pt x="27606" y="571716"/>
                    <a:pt x="27606" y="538421"/>
                  </a:cubicBezTo>
                  <a:lnTo>
                    <a:pt x="27606" y="533665"/>
                  </a:lnTo>
                  <a:lnTo>
                    <a:pt x="363644" y="533665"/>
                  </a:lnTo>
                  <a:lnTo>
                    <a:pt x="400770" y="570765"/>
                  </a:lnTo>
                  <a:lnTo>
                    <a:pt x="506436" y="570765"/>
                  </a:lnTo>
                  <a:lnTo>
                    <a:pt x="543562" y="533665"/>
                  </a:lnTo>
                  <a:lnTo>
                    <a:pt x="860561" y="533665"/>
                  </a:lnTo>
                  <a:lnTo>
                    <a:pt x="860561" y="538421"/>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0" name="Freeform 323">
              <a:extLst>
                <a:ext uri="{FF2B5EF4-FFF2-40B4-BE49-F238E27FC236}">
                  <a16:creationId xmlns:a16="http://schemas.microsoft.com/office/drawing/2014/main" id="{ACE56A2A-B05B-B4D8-DB1E-760A6842072B}"/>
                </a:ext>
              </a:extLst>
            </p:cNvPr>
            <p:cNvSpPr/>
            <p:nvPr/>
          </p:nvSpPr>
          <p:spPr>
            <a:xfrm>
              <a:off x="6500893" y="3504150"/>
              <a:ext cx="627354" cy="620230"/>
            </a:xfrm>
            <a:custGeom>
              <a:avLst/>
              <a:gdLst>
                <a:gd name="connsiteX0" fmla="*/ 557841 w 627354"/>
                <a:gd name="connsiteY0" fmla="*/ 0 h 620230"/>
                <a:gd name="connsiteX1" fmla="*/ 70444 w 627354"/>
                <a:gd name="connsiteY1" fmla="*/ 0 h 620230"/>
                <a:gd name="connsiteX2" fmla="*/ 0 w 627354"/>
                <a:gd name="connsiteY2" fmla="*/ 70394 h 620230"/>
                <a:gd name="connsiteX3" fmla="*/ 0 w 627354"/>
                <a:gd name="connsiteY3" fmla="*/ 426171 h 620230"/>
                <a:gd name="connsiteX4" fmla="*/ 70444 w 627354"/>
                <a:gd name="connsiteY4" fmla="*/ 496565 h 620230"/>
                <a:gd name="connsiteX5" fmla="*/ 187534 w 627354"/>
                <a:gd name="connsiteY5" fmla="*/ 496565 h 620230"/>
                <a:gd name="connsiteX6" fmla="*/ 187534 w 627354"/>
                <a:gd name="connsiteY6" fmla="*/ 586936 h 620230"/>
                <a:gd name="connsiteX7" fmla="*/ 207525 w 627354"/>
                <a:gd name="connsiteY7" fmla="*/ 617377 h 620230"/>
                <a:gd name="connsiteX8" fmla="*/ 219900 w 627354"/>
                <a:gd name="connsiteY8" fmla="*/ 620231 h 620230"/>
                <a:gd name="connsiteX9" fmla="*/ 242747 w 627354"/>
                <a:gd name="connsiteY9" fmla="*/ 610718 h 620230"/>
                <a:gd name="connsiteX10" fmla="*/ 338893 w 627354"/>
                <a:gd name="connsiteY10" fmla="*/ 496565 h 620230"/>
                <a:gd name="connsiteX11" fmla="*/ 556890 w 627354"/>
                <a:gd name="connsiteY11" fmla="*/ 496565 h 620230"/>
                <a:gd name="connsiteX12" fmla="*/ 627333 w 627354"/>
                <a:gd name="connsiteY12" fmla="*/ 426171 h 620230"/>
                <a:gd name="connsiteX13" fmla="*/ 627333 w 627354"/>
                <a:gd name="connsiteY13" fmla="*/ 70394 h 620230"/>
                <a:gd name="connsiteX14" fmla="*/ 557841 w 627354"/>
                <a:gd name="connsiteY14" fmla="*/ 0 h 620230"/>
                <a:gd name="connsiteX15" fmla="*/ 599727 w 627354"/>
                <a:gd name="connsiteY15" fmla="*/ 426171 h 620230"/>
                <a:gd name="connsiteX16" fmla="*/ 557841 w 627354"/>
                <a:gd name="connsiteY16" fmla="*/ 468027 h 620230"/>
                <a:gd name="connsiteX17" fmla="*/ 326518 w 627354"/>
                <a:gd name="connsiteY17" fmla="*/ 468027 h 620230"/>
                <a:gd name="connsiteX18" fmla="*/ 223708 w 627354"/>
                <a:gd name="connsiteY18" fmla="*/ 590741 h 620230"/>
                <a:gd name="connsiteX19" fmla="*/ 218948 w 627354"/>
                <a:gd name="connsiteY19" fmla="*/ 591693 h 620230"/>
                <a:gd name="connsiteX20" fmla="*/ 216092 w 627354"/>
                <a:gd name="connsiteY20" fmla="*/ 587888 h 620230"/>
                <a:gd name="connsiteX21" fmla="*/ 216092 w 627354"/>
                <a:gd name="connsiteY21" fmla="*/ 468978 h 620230"/>
                <a:gd name="connsiteX22" fmla="*/ 70444 w 627354"/>
                <a:gd name="connsiteY22" fmla="*/ 468978 h 620230"/>
                <a:gd name="connsiteX23" fmla="*/ 28558 w 627354"/>
                <a:gd name="connsiteY23" fmla="*/ 427122 h 620230"/>
                <a:gd name="connsiteX24" fmla="*/ 28558 w 627354"/>
                <a:gd name="connsiteY24" fmla="*/ 71346 h 620230"/>
                <a:gd name="connsiteX25" fmla="*/ 70444 w 627354"/>
                <a:gd name="connsiteY25" fmla="*/ 29490 h 620230"/>
                <a:gd name="connsiteX26" fmla="*/ 557841 w 627354"/>
                <a:gd name="connsiteY26" fmla="*/ 29490 h 620230"/>
                <a:gd name="connsiteX27" fmla="*/ 599727 w 627354"/>
                <a:gd name="connsiteY27" fmla="*/ 71346 h 620230"/>
                <a:gd name="connsiteX28" fmla="*/ 599727 w 627354"/>
                <a:gd name="connsiteY28" fmla="*/ 426171 h 62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7354" h="620230">
                  <a:moveTo>
                    <a:pt x="557841" y="0"/>
                  </a:moveTo>
                  <a:lnTo>
                    <a:pt x="70444" y="0"/>
                  </a:lnTo>
                  <a:cubicBezTo>
                    <a:pt x="31414" y="0"/>
                    <a:pt x="0" y="31392"/>
                    <a:pt x="0" y="70394"/>
                  </a:cubicBezTo>
                  <a:lnTo>
                    <a:pt x="0" y="426171"/>
                  </a:lnTo>
                  <a:cubicBezTo>
                    <a:pt x="0" y="465173"/>
                    <a:pt x="31414" y="496565"/>
                    <a:pt x="70444" y="496565"/>
                  </a:cubicBezTo>
                  <a:lnTo>
                    <a:pt x="187534" y="496565"/>
                  </a:lnTo>
                  <a:lnTo>
                    <a:pt x="187534" y="586936"/>
                  </a:lnTo>
                  <a:cubicBezTo>
                    <a:pt x="187534" y="600254"/>
                    <a:pt x="195149" y="612621"/>
                    <a:pt x="207525" y="617377"/>
                  </a:cubicBezTo>
                  <a:cubicBezTo>
                    <a:pt x="211333" y="619280"/>
                    <a:pt x="216092" y="620231"/>
                    <a:pt x="219900" y="620231"/>
                  </a:cubicBezTo>
                  <a:cubicBezTo>
                    <a:pt x="228467" y="620231"/>
                    <a:pt x="237035" y="616426"/>
                    <a:pt x="242747" y="610718"/>
                  </a:cubicBezTo>
                  <a:lnTo>
                    <a:pt x="338893" y="496565"/>
                  </a:lnTo>
                  <a:lnTo>
                    <a:pt x="556890" y="496565"/>
                  </a:lnTo>
                  <a:cubicBezTo>
                    <a:pt x="595919" y="496565"/>
                    <a:pt x="627333" y="465173"/>
                    <a:pt x="627333" y="426171"/>
                  </a:cubicBezTo>
                  <a:lnTo>
                    <a:pt x="627333" y="70394"/>
                  </a:lnTo>
                  <a:cubicBezTo>
                    <a:pt x="628286" y="31392"/>
                    <a:pt x="596871" y="0"/>
                    <a:pt x="557841" y="0"/>
                  </a:cubicBezTo>
                  <a:close/>
                  <a:moveTo>
                    <a:pt x="599727" y="426171"/>
                  </a:moveTo>
                  <a:cubicBezTo>
                    <a:pt x="599727" y="449002"/>
                    <a:pt x="580688" y="468027"/>
                    <a:pt x="557841" y="468027"/>
                  </a:cubicBezTo>
                  <a:lnTo>
                    <a:pt x="326518" y="468027"/>
                  </a:lnTo>
                  <a:lnTo>
                    <a:pt x="223708" y="590741"/>
                  </a:lnTo>
                  <a:cubicBezTo>
                    <a:pt x="221804" y="591693"/>
                    <a:pt x="219900" y="591693"/>
                    <a:pt x="218948" y="591693"/>
                  </a:cubicBezTo>
                  <a:cubicBezTo>
                    <a:pt x="217996" y="590741"/>
                    <a:pt x="216092" y="589790"/>
                    <a:pt x="216092" y="587888"/>
                  </a:cubicBezTo>
                  <a:lnTo>
                    <a:pt x="216092" y="468978"/>
                  </a:lnTo>
                  <a:lnTo>
                    <a:pt x="70444" y="468978"/>
                  </a:lnTo>
                  <a:cubicBezTo>
                    <a:pt x="47597" y="468978"/>
                    <a:pt x="28558" y="449953"/>
                    <a:pt x="28558" y="427122"/>
                  </a:cubicBezTo>
                  <a:lnTo>
                    <a:pt x="28558" y="71346"/>
                  </a:lnTo>
                  <a:cubicBezTo>
                    <a:pt x="28558" y="48515"/>
                    <a:pt x="47597" y="29490"/>
                    <a:pt x="70444" y="29490"/>
                  </a:cubicBezTo>
                  <a:lnTo>
                    <a:pt x="557841" y="29490"/>
                  </a:lnTo>
                  <a:cubicBezTo>
                    <a:pt x="580688" y="29490"/>
                    <a:pt x="599727" y="48515"/>
                    <a:pt x="599727" y="71346"/>
                  </a:cubicBezTo>
                  <a:lnTo>
                    <a:pt x="599727" y="426171"/>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1" name="Freeform 324">
              <a:extLst>
                <a:ext uri="{FF2B5EF4-FFF2-40B4-BE49-F238E27FC236}">
                  <a16:creationId xmlns:a16="http://schemas.microsoft.com/office/drawing/2014/main" id="{6C2DD36B-DF65-3B5E-F051-664FF6DBD468}"/>
                </a:ext>
              </a:extLst>
            </p:cNvPr>
            <p:cNvSpPr/>
            <p:nvPr/>
          </p:nvSpPr>
          <p:spPr>
            <a:xfrm>
              <a:off x="6688427" y="3634475"/>
              <a:ext cx="254169" cy="253990"/>
            </a:xfrm>
            <a:custGeom>
              <a:avLst/>
              <a:gdLst>
                <a:gd name="connsiteX0" fmla="*/ 225611 w 254169"/>
                <a:gd name="connsiteY0" fmla="*/ 225452 h 253990"/>
                <a:gd name="connsiteX1" fmla="*/ 28558 w 254169"/>
                <a:gd name="connsiteY1" fmla="*/ 225452 h 253990"/>
                <a:gd name="connsiteX2" fmla="*/ 28558 w 254169"/>
                <a:gd name="connsiteY2" fmla="*/ 28538 h 253990"/>
                <a:gd name="connsiteX3" fmla="*/ 183726 w 254169"/>
                <a:gd name="connsiteY3" fmla="*/ 28538 h 253990"/>
                <a:gd name="connsiteX4" fmla="*/ 183726 w 254169"/>
                <a:gd name="connsiteY4" fmla="*/ 0 h 253990"/>
                <a:gd name="connsiteX5" fmla="*/ 0 w 254169"/>
                <a:gd name="connsiteY5" fmla="*/ 0 h 253990"/>
                <a:gd name="connsiteX6" fmla="*/ 0 w 254169"/>
                <a:gd name="connsiteY6" fmla="*/ 253990 h 253990"/>
                <a:gd name="connsiteX7" fmla="*/ 254170 w 254169"/>
                <a:gd name="connsiteY7" fmla="*/ 253990 h 253990"/>
                <a:gd name="connsiteX8" fmla="*/ 254170 w 254169"/>
                <a:gd name="connsiteY8" fmla="*/ 127471 h 253990"/>
                <a:gd name="connsiteX9" fmla="*/ 225611 w 254169"/>
                <a:gd name="connsiteY9" fmla="*/ 127471 h 25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169" h="253990">
                  <a:moveTo>
                    <a:pt x="225611" y="225452"/>
                  </a:moveTo>
                  <a:lnTo>
                    <a:pt x="28558" y="225452"/>
                  </a:lnTo>
                  <a:lnTo>
                    <a:pt x="28558" y="28538"/>
                  </a:lnTo>
                  <a:lnTo>
                    <a:pt x="183726" y="28538"/>
                  </a:lnTo>
                  <a:lnTo>
                    <a:pt x="183726" y="0"/>
                  </a:lnTo>
                  <a:lnTo>
                    <a:pt x="0" y="0"/>
                  </a:lnTo>
                  <a:lnTo>
                    <a:pt x="0" y="253990"/>
                  </a:lnTo>
                  <a:lnTo>
                    <a:pt x="254170" y="253990"/>
                  </a:lnTo>
                  <a:lnTo>
                    <a:pt x="254170" y="127471"/>
                  </a:lnTo>
                  <a:lnTo>
                    <a:pt x="225611" y="127471"/>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2" name="Freeform 325">
              <a:extLst>
                <a:ext uri="{FF2B5EF4-FFF2-40B4-BE49-F238E27FC236}">
                  <a16:creationId xmlns:a16="http://schemas.microsoft.com/office/drawing/2014/main" id="{2CE8D0CD-0EA2-8FAD-8946-A8CD64B28B00}"/>
                </a:ext>
              </a:extLst>
            </p:cNvPr>
            <p:cNvSpPr/>
            <p:nvPr/>
          </p:nvSpPr>
          <p:spPr>
            <a:xfrm>
              <a:off x="6749351" y="3640182"/>
              <a:ext cx="208476" cy="198816"/>
            </a:xfrm>
            <a:custGeom>
              <a:avLst/>
              <a:gdLst>
                <a:gd name="connsiteX0" fmla="*/ 64732 w 208476"/>
                <a:gd name="connsiteY0" fmla="*/ 156009 h 198816"/>
                <a:gd name="connsiteX1" fmla="*/ 19991 w 208476"/>
                <a:gd name="connsiteY1" fmla="*/ 111299 h 198816"/>
                <a:gd name="connsiteX2" fmla="*/ 0 w 208476"/>
                <a:gd name="connsiteY2" fmla="*/ 131276 h 198816"/>
                <a:gd name="connsiteX3" fmla="*/ 67589 w 208476"/>
                <a:gd name="connsiteY3" fmla="*/ 198816 h 198816"/>
                <a:gd name="connsiteX4" fmla="*/ 208477 w 208476"/>
                <a:gd name="connsiteY4" fmla="*/ 18074 h 198816"/>
                <a:gd name="connsiteX5" fmla="*/ 185630 w 208476"/>
                <a:gd name="connsiteY5" fmla="*/ 0 h 19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476" h="198816">
                  <a:moveTo>
                    <a:pt x="64732" y="156009"/>
                  </a:moveTo>
                  <a:lnTo>
                    <a:pt x="19991" y="111299"/>
                  </a:lnTo>
                  <a:lnTo>
                    <a:pt x="0" y="131276"/>
                  </a:lnTo>
                  <a:lnTo>
                    <a:pt x="67589" y="198816"/>
                  </a:lnTo>
                  <a:lnTo>
                    <a:pt x="208477" y="18074"/>
                  </a:lnTo>
                  <a:lnTo>
                    <a:pt x="185630" y="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grpSp>
      <p:grpSp>
        <p:nvGrpSpPr>
          <p:cNvPr id="43" name="Graphic 43">
            <a:extLst>
              <a:ext uri="{FF2B5EF4-FFF2-40B4-BE49-F238E27FC236}">
                <a16:creationId xmlns:a16="http://schemas.microsoft.com/office/drawing/2014/main" id="{9C7A3512-D9CB-9043-2C80-4E4A0072D7AE}"/>
              </a:ext>
            </a:extLst>
          </p:cNvPr>
          <p:cNvGrpSpPr/>
          <p:nvPr/>
        </p:nvGrpSpPr>
        <p:grpSpPr>
          <a:xfrm>
            <a:off x="1367191" y="2203798"/>
            <a:ext cx="835000" cy="886587"/>
            <a:chOff x="7291010" y="1400883"/>
            <a:chExt cx="835000" cy="886587"/>
          </a:xfrm>
          <a:solidFill>
            <a:schemeClr val="accent1"/>
          </a:solidFill>
        </p:grpSpPr>
        <p:sp>
          <p:nvSpPr>
            <p:cNvPr id="44" name="Freeform 223">
              <a:extLst>
                <a:ext uri="{FF2B5EF4-FFF2-40B4-BE49-F238E27FC236}">
                  <a16:creationId xmlns:a16="http://schemas.microsoft.com/office/drawing/2014/main" id="{AA7BE045-6A7A-69F0-45AB-C600FF27E8EE}"/>
                </a:ext>
              </a:extLst>
            </p:cNvPr>
            <p:cNvSpPr/>
            <p:nvPr/>
          </p:nvSpPr>
          <p:spPr>
            <a:xfrm>
              <a:off x="7291010" y="1400883"/>
              <a:ext cx="835000" cy="886587"/>
            </a:xfrm>
            <a:custGeom>
              <a:avLst/>
              <a:gdLst>
                <a:gd name="connsiteX0" fmla="*/ 815819 w 835000"/>
                <a:gd name="connsiteY0" fmla="*/ 266357 h 886587"/>
                <a:gd name="connsiteX1" fmla="*/ 812963 w 835000"/>
                <a:gd name="connsiteY1" fmla="*/ 263503 h 886587"/>
                <a:gd name="connsiteX2" fmla="*/ 795828 w 835000"/>
                <a:gd name="connsiteY2" fmla="*/ 253039 h 886587"/>
                <a:gd name="connsiteX3" fmla="*/ 818675 w 835000"/>
                <a:gd name="connsiteY3" fmla="*/ 231160 h 886587"/>
                <a:gd name="connsiteX4" fmla="*/ 834858 w 835000"/>
                <a:gd name="connsiteY4" fmla="*/ 192157 h 886587"/>
                <a:gd name="connsiteX5" fmla="*/ 818675 w 835000"/>
                <a:gd name="connsiteY5" fmla="*/ 152204 h 886587"/>
                <a:gd name="connsiteX6" fmla="*/ 815819 w 835000"/>
                <a:gd name="connsiteY6" fmla="*/ 149350 h 886587"/>
                <a:gd name="connsiteX7" fmla="*/ 776789 w 835000"/>
                <a:gd name="connsiteY7" fmla="*/ 131276 h 886587"/>
                <a:gd name="connsiteX8" fmla="*/ 748231 w 835000"/>
                <a:gd name="connsiteY8" fmla="*/ 137935 h 886587"/>
                <a:gd name="connsiteX9" fmla="*/ 748231 w 835000"/>
                <a:gd name="connsiteY9" fmla="*/ 70394 h 886587"/>
                <a:gd name="connsiteX10" fmla="*/ 677787 w 835000"/>
                <a:gd name="connsiteY10" fmla="*/ 0 h 886587"/>
                <a:gd name="connsiteX11" fmla="*/ 358884 w 835000"/>
                <a:gd name="connsiteY11" fmla="*/ 0 h 886587"/>
                <a:gd name="connsiteX12" fmla="*/ 288440 w 835000"/>
                <a:gd name="connsiteY12" fmla="*/ 70394 h 886587"/>
                <a:gd name="connsiteX13" fmla="*/ 288440 w 835000"/>
                <a:gd name="connsiteY13" fmla="*/ 240672 h 886587"/>
                <a:gd name="connsiteX14" fmla="*/ 256074 w 835000"/>
                <a:gd name="connsiteY14" fmla="*/ 269211 h 886587"/>
                <a:gd name="connsiteX15" fmla="*/ 231323 w 835000"/>
                <a:gd name="connsiteY15" fmla="*/ 350069 h 886587"/>
                <a:gd name="connsiteX16" fmla="*/ 200861 w 835000"/>
                <a:gd name="connsiteY16" fmla="*/ 441391 h 886587"/>
                <a:gd name="connsiteX17" fmla="*/ 185630 w 835000"/>
                <a:gd name="connsiteY17" fmla="*/ 549836 h 886587"/>
                <a:gd name="connsiteX18" fmla="*/ 181822 w 835000"/>
                <a:gd name="connsiteY18" fmla="*/ 594546 h 886587"/>
                <a:gd name="connsiteX19" fmla="*/ 149456 w 835000"/>
                <a:gd name="connsiteY19" fmla="*/ 645915 h 886587"/>
                <a:gd name="connsiteX20" fmla="*/ 114234 w 835000"/>
                <a:gd name="connsiteY20" fmla="*/ 610718 h 886587"/>
                <a:gd name="connsiteX21" fmla="*/ 0 w 835000"/>
                <a:gd name="connsiteY21" fmla="*/ 724871 h 886587"/>
                <a:gd name="connsiteX22" fmla="*/ 159927 w 835000"/>
                <a:gd name="connsiteY22" fmla="*/ 884685 h 886587"/>
                <a:gd name="connsiteX23" fmla="*/ 179918 w 835000"/>
                <a:gd name="connsiteY23" fmla="*/ 864708 h 886587"/>
                <a:gd name="connsiteX24" fmla="*/ 40934 w 835000"/>
                <a:gd name="connsiteY24" fmla="*/ 726773 h 886587"/>
                <a:gd name="connsiteX25" fmla="*/ 114234 w 835000"/>
                <a:gd name="connsiteY25" fmla="*/ 653525 h 886587"/>
                <a:gd name="connsiteX26" fmla="*/ 347461 w 835000"/>
                <a:gd name="connsiteY26" fmla="*/ 886588 h 886587"/>
                <a:gd name="connsiteX27" fmla="*/ 348413 w 835000"/>
                <a:gd name="connsiteY27" fmla="*/ 885636 h 886587"/>
                <a:gd name="connsiteX28" fmla="*/ 349365 w 835000"/>
                <a:gd name="connsiteY28" fmla="*/ 886588 h 886587"/>
                <a:gd name="connsiteX29" fmla="*/ 400770 w 835000"/>
                <a:gd name="connsiteY29" fmla="*/ 835219 h 886587"/>
                <a:gd name="connsiteX30" fmla="*/ 625430 w 835000"/>
                <a:gd name="connsiteY30" fmla="*/ 724871 h 886587"/>
                <a:gd name="connsiteX31" fmla="*/ 627333 w 835000"/>
                <a:gd name="connsiteY31" fmla="*/ 722017 h 886587"/>
                <a:gd name="connsiteX32" fmla="*/ 676835 w 835000"/>
                <a:gd name="connsiteY32" fmla="*/ 722017 h 886587"/>
                <a:gd name="connsiteX33" fmla="*/ 747279 w 835000"/>
                <a:gd name="connsiteY33" fmla="*/ 651623 h 886587"/>
                <a:gd name="connsiteX34" fmla="*/ 747279 w 835000"/>
                <a:gd name="connsiteY34" fmla="*/ 627841 h 886587"/>
                <a:gd name="connsiteX35" fmla="*/ 756799 w 835000"/>
                <a:gd name="connsiteY35" fmla="*/ 628792 h 886587"/>
                <a:gd name="connsiteX36" fmla="*/ 782501 w 835000"/>
                <a:gd name="connsiteY36" fmla="*/ 618328 h 886587"/>
                <a:gd name="connsiteX37" fmla="*/ 820579 w 835000"/>
                <a:gd name="connsiteY37" fmla="*/ 575521 h 886587"/>
                <a:gd name="connsiteX38" fmla="*/ 813915 w 835000"/>
                <a:gd name="connsiteY38" fmla="*/ 501321 h 886587"/>
                <a:gd name="connsiteX39" fmla="*/ 811060 w 835000"/>
                <a:gd name="connsiteY39" fmla="*/ 498468 h 886587"/>
                <a:gd name="connsiteX40" fmla="*/ 794876 w 835000"/>
                <a:gd name="connsiteY40" fmla="*/ 488955 h 886587"/>
                <a:gd name="connsiteX41" fmla="*/ 822483 w 835000"/>
                <a:gd name="connsiteY41" fmla="*/ 456612 h 886587"/>
                <a:gd name="connsiteX42" fmla="*/ 834858 w 835000"/>
                <a:gd name="connsiteY42" fmla="*/ 417609 h 886587"/>
                <a:gd name="connsiteX43" fmla="*/ 815819 w 835000"/>
                <a:gd name="connsiteY43" fmla="*/ 381461 h 886587"/>
                <a:gd name="connsiteX44" fmla="*/ 812963 w 835000"/>
                <a:gd name="connsiteY44" fmla="*/ 378607 h 886587"/>
                <a:gd name="connsiteX45" fmla="*/ 797732 w 835000"/>
                <a:gd name="connsiteY45" fmla="*/ 370046 h 886587"/>
                <a:gd name="connsiteX46" fmla="*/ 822483 w 835000"/>
                <a:gd name="connsiteY46" fmla="*/ 342459 h 886587"/>
                <a:gd name="connsiteX47" fmla="*/ 815819 w 835000"/>
                <a:gd name="connsiteY47" fmla="*/ 266357 h 886587"/>
                <a:gd name="connsiteX48" fmla="*/ 772982 w 835000"/>
                <a:gd name="connsiteY48" fmla="*/ 159814 h 886587"/>
                <a:gd name="connsiteX49" fmla="*/ 773933 w 835000"/>
                <a:gd name="connsiteY49" fmla="*/ 159814 h 886587"/>
                <a:gd name="connsiteX50" fmla="*/ 793924 w 835000"/>
                <a:gd name="connsiteY50" fmla="*/ 169327 h 886587"/>
                <a:gd name="connsiteX51" fmla="*/ 796780 w 835000"/>
                <a:gd name="connsiteY51" fmla="*/ 172181 h 886587"/>
                <a:gd name="connsiteX52" fmla="*/ 805348 w 835000"/>
                <a:gd name="connsiteY52" fmla="*/ 192157 h 886587"/>
                <a:gd name="connsiteX53" fmla="*/ 797732 w 835000"/>
                <a:gd name="connsiteY53" fmla="*/ 210232 h 886587"/>
                <a:gd name="connsiteX54" fmla="*/ 752991 w 835000"/>
                <a:gd name="connsiteY54" fmla="*/ 252088 h 886587"/>
                <a:gd name="connsiteX55" fmla="*/ 724432 w 835000"/>
                <a:gd name="connsiteY55" fmla="*/ 239721 h 886587"/>
                <a:gd name="connsiteX56" fmla="*/ 721576 w 835000"/>
                <a:gd name="connsiteY56" fmla="*/ 236867 h 886587"/>
                <a:gd name="connsiteX57" fmla="*/ 710153 w 835000"/>
                <a:gd name="connsiteY57" fmla="*/ 216891 h 886587"/>
                <a:gd name="connsiteX58" fmla="*/ 711105 w 835000"/>
                <a:gd name="connsiteY58" fmla="*/ 208329 h 886587"/>
                <a:gd name="connsiteX59" fmla="*/ 755846 w 835000"/>
                <a:gd name="connsiteY59" fmla="*/ 166473 h 886587"/>
                <a:gd name="connsiteX60" fmla="*/ 772982 w 835000"/>
                <a:gd name="connsiteY60" fmla="*/ 159814 h 886587"/>
                <a:gd name="connsiteX61" fmla="*/ 396962 w 835000"/>
                <a:gd name="connsiteY61" fmla="*/ 805729 h 886587"/>
                <a:gd name="connsiteX62" fmla="*/ 390299 w 835000"/>
                <a:gd name="connsiteY62" fmla="*/ 805729 h 886587"/>
                <a:gd name="connsiteX63" fmla="*/ 385539 w 835000"/>
                <a:gd name="connsiteY63" fmla="*/ 810486 h 886587"/>
                <a:gd name="connsiteX64" fmla="*/ 348413 w 835000"/>
                <a:gd name="connsiteY64" fmla="*/ 847585 h 886587"/>
                <a:gd name="connsiteX65" fmla="*/ 170398 w 835000"/>
                <a:gd name="connsiteY65" fmla="*/ 669697 h 886587"/>
                <a:gd name="connsiteX66" fmla="*/ 207525 w 835000"/>
                <a:gd name="connsiteY66" fmla="*/ 609767 h 886587"/>
                <a:gd name="connsiteX67" fmla="*/ 214188 w 835000"/>
                <a:gd name="connsiteY67" fmla="*/ 553642 h 886587"/>
                <a:gd name="connsiteX68" fmla="*/ 227515 w 835000"/>
                <a:gd name="connsiteY68" fmla="*/ 454709 h 886587"/>
                <a:gd name="connsiteX69" fmla="*/ 257978 w 835000"/>
                <a:gd name="connsiteY69" fmla="*/ 360533 h 886587"/>
                <a:gd name="connsiteX70" fmla="*/ 282729 w 835000"/>
                <a:gd name="connsiteY70" fmla="*/ 279675 h 886587"/>
                <a:gd name="connsiteX71" fmla="*/ 295104 w 835000"/>
                <a:gd name="connsiteY71" fmla="*/ 270162 h 886587"/>
                <a:gd name="connsiteX72" fmla="*/ 313191 w 835000"/>
                <a:gd name="connsiteY72" fmla="*/ 276821 h 886587"/>
                <a:gd name="connsiteX73" fmla="*/ 335086 w 835000"/>
                <a:gd name="connsiteY73" fmla="*/ 345313 h 886587"/>
                <a:gd name="connsiteX74" fmla="*/ 308431 w 835000"/>
                <a:gd name="connsiteY74" fmla="*/ 476588 h 886587"/>
                <a:gd name="connsiteX75" fmla="*/ 305575 w 835000"/>
                <a:gd name="connsiteY75" fmla="*/ 484199 h 886587"/>
                <a:gd name="connsiteX76" fmla="*/ 310335 w 835000"/>
                <a:gd name="connsiteY76" fmla="*/ 489906 h 886587"/>
                <a:gd name="connsiteX77" fmla="*/ 343653 w 835000"/>
                <a:gd name="connsiteY77" fmla="*/ 742945 h 886587"/>
                <a:gd name="connsiteX78" fmla="*/ 370307 w 835000"/>
                <a:gd name="connsiteY78" fmla="*/ 752458 h 886587"/>
                <a:gd name="connsiteX79" fmla="*/ 378875 w 835000"/>
                <a:gd name="connsiteY79" fmla="*/ 724871 h 886587"/>
                <a:gd name="connsiteX80" fmla="*/ 591159 w 835000"/>
                <a:gd name="connsiteY80" fmla="*/ 724871 h 886587"/>
                <a:gd name="connsiteX81" fmla="*/ 396962 w 835000"/>
                <a:gd name="connsiteY81" fmla="*/ 805729 h 886587"/>
                <a:gd name="connsiteX82" fmla="*/ 718721 w 835000"/>
                <a:gd name="connsiteY82" fmla="*/ 614523 h 886587"/>
                <a:gd name="connsiteX83" fmla="*/ 718721 w 835000"/>
                <a:gd name="connsiteY83" fmla="*/ 651623 h 886587"/>
                <a:gd name="connsiteX84" fmla="*/ 676835 w 835000"/>
                <a:gd name="connsiteY84" fmla="*/ 693479 h 886587"/>
                <a:gd name="connsiteX85" fmla="*/ 385539 w 835000"/>
                <a:gd name="connsiteY85" fmla="*/ 693479 h 886587"/>
                <a:gd name="connsiteX86" fmla="*/ 337941 w 835000"/>
                <a:gd name="connsiteY86" fmla="*/ 475637 h 886587"/>
                <a:gd name="connsiteX87" fmla="*/ 363644 w 835000"/>
                <a:gd name="connsiteY87" fmla="*/ 345313 h 886587"/>
                <a:gd name="connsiteX88" fmla="*/ 336989 w 835000"/>
                <a:gd name="connsiteY88" fmla="*/ 257795 h 886587"/>
                <a:gd name="connsiteX89" fmla="*/ 316999 w 835000"/>
                <a:gd name="connsiteY89" fmla="*/ 242575 h 886587"/>
                <a:gd name="connsiteX90" fmla="*/ 316999 w 835000"/>
                <a:gd name="connsiteY90" fmla="*/ 71346 h 886587"/>
                <a:gd name="connsiteX91" fmla="*/ 358884 w 835000"/>
                <a:gd name="connsiteY91" fmla="*/ 29490 h 886587"/>
                <a:gd name="connsiteX92" fmla="*/ 677787 w 835000"/>
                <a:gd name="connsiteY92" fmla="*/ 29490 h 886587"/>
                <a:gd name="connsiteX93" fmla="*/ 719672 w 835000"/>
                <a:gd name="connsiteY93" fmla="*/ 71346 h 886587"/>
                <a:gd name="connsiteX94" fmla="*/ 719672 w 835000"/>
                <a:gd name="connsiteY94" fmla="*/ 162668 h 886587"/>
                <a:gd name="connsiteX95" fmla="*/ 692066 w 835000"/>
                <a:gd name="connsiteY95" fmla="*/ 188352 h 886587"/>
                <a:gd name="connsiteX96" fmla="*/ 682547 w 835000"/>
                <a:gd name="connsiteY96" fmla="*/ 223549 h 886587"/>
                <a:gd name="connsiteX97" fmla="*/ 701586 w 835000"/>
                <a:gd name="connsiteY97" fmla="*/ 257795 h 886587"/>
                <a:gd name="connsiteX98" fmla="*/ 704441 w 835000"/>
                <a:gd name="connsiteY98" fmla="*/ 260649 h 886587"/>
                <a:gd name="connsiteX99" fmla="*/ 729192 w 835000"/>
                <a:gd name="connsiteY99" fmla="*/ 277772 h 886587"/>
                <a:gd name="connsiteX100" fmla="*/ 699682 w 835000"/>
                <a:gd name="connsiteY100" fmla="*/ 312018 h 886587"/>
                <a:gd name="connsiteX101" fmla="*/ 714913 w 835000"/>
                <a:gd name="connsiteY101" fmla="*/ 376705 h 886587"/>
                <a:gd name="connsiteX102" fmla="*/ 717768 w 835000"/>
                <a:gd name="connsiteY102" fmla="*/ 379558 h 886587"/>
                <a:gd name="connsiteX103" fmla="*/ 717768 w 835000"/>
                <a:gd name="connsiteY103" fmla="*/ 379558 h 886587"/>
                <a:gd name="connsiteX104" fmla="*/ 732048 w 835000"/>
                <a:gd name="connsiteY104" fmla="*/ 389071 h 886587"/>
                <a:gd name="connsiteX105" fmla="*/ 699682 w 835000"/>
                <a:gd name="connsiteY105" fmla="*/ 427122 h 886587"/>
                <a:gd name="connsiteX106" fmla="*/ 714913 w 835000"/>
                <a:gd name="connsiteY106" fmla="*/ 491809 h 886587"/>
                <a:gd name="connsiteX107" fmla="*/ 717768 w 835000"/>
                <a:gd name="connsiteY107" fmla="*/ 494663 h 886587"/>
                <a:gd name="connsiteX108" fmla="*/ 717768 w 835000"/>
                <a:gd name="connsiteY108" fmla="*/ 494663 h 886587"/>
                <a:gd name="connsiteX109" fmla="*/ 733952 w 835000"/>
                <a:gd name="connsiteY109" fmla="*/ 505127 h 886587"/>
                <a:gd name="connsiteX110" fmla="*/ 698729 w 835000"/>
                <a:gd name="connsiteY110" fmla="*/ 545080 h 886587"/>
                <a:gd name="connsiteX111" fmla="*/ 693018 w 835000"/>
                <a:gd name="connsiteY111" fmla="*/ 579326 h 886587"/>
                <a:gd name="connsiteX112" fmla="*/ 713009 w 835000"/>
                <a:gd name="connsiteY112" fmla="*/ 609767 h 886587"/>
                <a:gd name="connsiteX113" fmla="*/ 715865 w 835000"/>
                <a:gd name="connsiteY113" fmla="*/ 612621 h 886587"/>
                <a:gd name="connsiteX114" fmla="*/ 715865 w 835000"/>
                <a:gd name="connsiteY114" fmla="*/ 612621 h 886587"/>
                <a:gd name="connsiteX115" fmla="*/ 718721 w 835000"/>
                <a:gd name="connsiteY115" fmla="*/ 614523 h 886587"/>
                <a:gd name="connsiteX116" fmla="*/ 718721 w 835000"/>
                <a:gd name="connsiteY116" fmla="*/ 614523 h 886587"/>
                <a:gd name="connsiteX117" fmla="*/ 798684 w 835000"/>
                <a:gd name="connsiteY117" fmla="*/ 556495 h 886587"/>
                <a:gd name="connsiteX118" fmla="*/ 760606 w 835000"/>
                <a:gd name="connsiteY118" fmla="*/ 599303 h 886587"/>
                <a:gd name="connsiteX119" fmla="*/ 734904 w 835000"/>
                <a:gd name="connsiteY119" fmla="*/ 590741 h 886587"/>
                <a:gd name="connsiteX120" fmla="*/ 732048 w 835000"/>
                <a:gd name="connsiteY120" fmla="*/ 587887 h 886587"/>
                <a:gd name="connsiteX121" fmla="*/ 720625 w 835000"/>
                <a:gd name="connsiteY121" fmla="*/ 570765 h 886587"/>
                <a:gd name="connsiteX122" fmla="*/ 720625 w 835000"/>
                <a:gd name="connsiteY122" fmla="*/ 564106 h 886587"/>
                <a:gd name="connsiteX123" fmla="*/ 758703 w 835000"/>
                <a:gd name="connsiteY123" fmla="*/ 521298 h 886587"/>
                <a:gd name="connsiteX124" fmla="*/ 792972 w 835000"/>
                <a:gd name="connsiteY124" fmla="*/ 519396 h 886587"/>
                <a:gd name="connsiteX125" fmla="*/ 795828 w 835000"/>
                <a:gd name="connsiteY125" fmla="*/ 522249 h 886587"/>
                <a:gd name="connsiteX126" fmla="*/ 798684 w 835000"/>
                <a:gd name="connsiteY126" fmla="*/ 556495 h 886587"/>
                <a:gd name="connsiteX127" fmla="*/ 800588 w 835000"/>
                <a:gd name="connsiteY127" fmla="*/ 437586 h 886587"/>
                <a:gd name="connsiteX128" fmla="*/ 762510 w 835000"/>
                <a:gd name="connsiteY128" fmla="*/ 481345 h 886587"/>
                <a:gd name="connsiteX129" fmla="*/ 754895 w 835000"/>
                <a:gd name="connsiteY129" fmla="*/ 482296 h 886587"/>
                <a:gd name="connsiteX130" fmla="*/ 735856 w 835000"/>
                <a:gd name="connsiteY130" fmla="*/ 472783 h 886587"/>
                <a:gd name="connsiteX131" fmla="*/ 733000 w 835000"/>
                <a:gd name="connsiteY131" fmla="*/ 469929 h 886587"/>
                <a:gd name="connsiteX132" fmla="*/ 720625 w 835000"/>
                <a:gd name="connsiteY132" fmla="*/ 445196 h 886587"/>
                <a:gd name="connsiteX133" fmla="*/ 758703 w 835000"/>
                <a:gd name="connsiteY133" fmla="*/ 401438 h 886587"/>
                <a:gd name="connsiteX134" fmla="*/ 793924 w 835000"/>
                <a:gd name="connsiteY134" fmla="*/ 399535 h 886587"/>
                <a:gd name="connsiteX135" fmla="*/ 796780 w 835000"/>
                <a:gd name="connsiteY135" fmla="*/ 402389 h 886587"/>
                <a:gd name="connsiteX136" fmla="*/ 805348 w 835000"/>
                <a:gd name="connsiteY136" fmla="*/ 419512 h 886587"/>
                <a:gd name="connsiteX137" fmla="*/ 800588 w 835000"/>
                <a:gd name="connsiteY137" fmla="*/ 437586 h 886587"/>
                <a:gd name="connsiteX138" fmla="*/ 800588 w 835000"/>
                <a:gd name="connsiteY138" fmla="*/ 323433 h 886587"/>
                <a:gd name="connsiteX139" fmla="*/ 762510 w 835000"/>
                <a:gd name="connsiteY139" fmla="*/ 367192 h 886587"/>
                <a:gd name="connsiteX140" fmla="*/ 736807 w 835000"/>
                <a:gd name="connsiteY140" fmla="*/ 358630 h 886587"/>
                <a:gd name="connsiteX141" fmla="*/ 733952 w 835000"/>
                <a:gd name="connsiteY141" fmla="*/ 355777 h 886587"/>
                <a:gd name="connsiteX142" fmla="*/ 721576 w 835000"/>
                <a:gd name="connsiteY142" fmla="*/ 331043 h 886587"/>
                <a:gd name="connsiteX143" fmla="*/ 759654 w 835000"/>
                <a:gd name="connsiteY143" fmla="*/ 287285 h 886587"/>
                <a:gd name="connsiteX144" fmla="*/ 775838 w 835000"/>
                <a:gd name="connsiteY144" fmla="*/ 279675 h 886587"/>
                <a:gd name="connsiteX145" fmla="*/ 793924 w 835000"/>
                <a:gd name="connsiteY145" fmla="*/ 286334 h 886587"/>
                <a:gd name="connsiteX146" fmla="*/ 796780 w 835000"/>
                <a:gd name="connsiteY146" fmla="*/ 289187 h 886587"/>
                <a:gd name="connsiteX147" fmla="*/ 800588 w 835000"/>
                <a:gd name="connsiteY147" fmla="*/ 323433 h 886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835000" h="886587">
                  <a:moveTo>
                    <a:pt x="815819" y="266357"/>
                  </a:moveTo>
                  <a:lnTo>
                    <a:pt x="812963" y="263503"/>
                  </a:lnTo>
                  <a:cubicBezTo>
                    <a:pt x="808203" y="258747"/>
                    <a:pt x="801540" y="255893"/>
                    <a:pt x="795828" y="253039"/>
                  </a:cubicBezTo>
                  <a:lnTo>
                    <a:pt x="818675" y="231160"/>
                  </a:lnTo>
                  <a:cubicBezTo>
                    <a:pt x="829146" y="220696"/>
                    <a:pt x="834858" y="207378"/>
                    <a:pt x="834858" y="192157"/>
                  </a:cubicBezTo>
                  <a:cubicBezTo>
                    <a:pt x="834858" y="176937"/>
                    <a:pt x="829146" y="163619"/>
                    <a:pt x="818675" y="152204"/>
                  </a:cubicBezTo>
                  <a:lnTo>
                    <a:pt x="815819" y="149350"/>
                  </a:lnTo>
                  <a:cubicBezTo>
                    <a:pt x="805348" y="138886"/>
                    <a:pt x="792021" y="132227"/>
                    <a:pt x="776789" y="131276"/>
                  </a:cubicBezTo>
                  <a:cubicBezTo>
                    <a:pt x="766318" y="130325"/>
                    <a:pt x="756799" y="133178"/>
                    <a:pt x="748231" y="137935"/>
                  </a:cubicBezTo>
                  <a:lnTo>
                    <a:pt x="748231" y="70394"/>
                  </a:lnTo>
                  <a:cubicBezTo>
                    <a:pt x="748231" y="31392"/>
                    <a:pt x="716817" y="0"/>
                    <a:pt x="677787" y="0"/>
                  </a:cubicBezTo>
                  <a:lnTo>
                    <a:pt x="358884" y="0"/>
                  </a:lnTo>
                  <a:cubicBezTo>
                    <a:pt x="319854" y="0"/>
                    <a:pt x="288440" y="31392"/>
                    <a:pt x="288440" y="70394"/>
                  </a:cubicBezTo>
                  <a:lnTo>
                    <a:pt x="288440" y="240672"/>
                  </a:lnTo>
                  <a:cubicBezTo>
                    <a:pt x="273209" y="244477"/>
                    <a:pt x="260833" y="254941"/>
                    <a:pt x="256074" y="269211"/>
                  </a:cubicBezTo>
                  <a:cubicBezTo>
                    <a:pt x="245602" y="303456"/>
                    <a:pt x="237987" y="329141"/>
                    <a:pt x="231323" y="350069"/>
                  </a:cubicBezTo>
                  <a:cubicBezTo>
                    <a:pt x="219900" y="389071"/>
                    <a:pt x="213236" y="410950"/>
                    <a:pt x="200861" y="441391"/>
                  </a:cubicBezTo>
                  <a:cubicBezTo>
                    <a:pt x="187534" y="475637"/>
                    <a:pt x="186582" y="517493"/>
                    <a:pt x="185630" y="549836"/>
                  </a:cubicBezTo>
                  <a:cubicBezTo>
                    <a:pt x="185630" y="568862"/>
                    <a:pt x="184678" y="587887"/>
                    <a:pt x="181822" y="594546"/>
                  </a:cubicBezTo>
                  <a:cubicBezTo>
                    <a:pt x="179918" y="597400"/>
                    <a:pt x="165639" y="621182"/>
                    <a:pt x="149456" y="645915"/>
                  </a:cubicBezTo>
                  <a:lnTo>
                    <a:pt x="114234" y="610718"/>
                  </a:lnTo>
                  <a:lnTo>
                    <a:pt x="0" y="724871"/>
                  </a:lnTo>
                  <a:lnTo>
                    <a:pt x="159927" y="884685"/>
                  </a:lnTo>
                  <a:lnTo>
                    <a:pt x="179918" y="864708"/>
                  </a:lnTo>
                  <a:lnTo>
                    <a:pt x="40934" y="726773"/>
                  </a:lnTo>
                  <a:lnTo>
                    <a:pt x="114234" y="653525"/>
                  </a:lnTo>
                  <a:lnTo>
                    <a:pt x="347461" y="886588"/>
                  </a:lnTo>
                  <a:lnTo>
                    <a:pt x="348413" y="885636"/>
                  </a:lnTo>
                  <a:lnTo>
                    <a:pt x="349365" y="886588"/>
                  </a:lnTo>
                  <a:cubicBezTo>
                    <a:pt x="349365" y="886588"/>
                    <a:pt x="380779" y="854244"/>
                    <a:pt x="400770" y="835219"/>
                  </a:cubicBezTo>
                  <a:cubicBezTo>
                    <a:pt x="540706" y="842829"/>
                    <a:pt x="601631" y="757214"/>
                    <a:pt x="625430" y="724871"/>
                  </a:cubicBezTo>
                  <a:cubicBezTo>
                    <a:pt x="626382" y="723920"/>
                    <a:pt x="626382" y="722968"/>
                    <a:pt x="627333" y="722017"/>
                  </a:cubicBezTo>
                  <a:lnTo>
                    <a:pt x="676835" y="722017"/>
                  </a:lnTo>
                  <a:cubicBezTo>
                    <a:pt x="715865" y="722017"/>
                    <a:pt x="747279" y="690625"/>
                    <a:pt x="747279" y="651623"/>
                  </a:cubicBezTo>
                  <a:lnTo>
                    <a:pt x="747279" y="627841"/>
                  </a:lnTo>
                  <a:cubicBezTo>
                    <a:pt x="750135" y="628792"/>
                    <a:pt x="753943" y="628792"/>
                    <a:pt x="756799" y="628792"/>
                  </a:cubicBezTo>
                  <a:cubicBezTo>
                    <a:pt x="767270" y="628792"/>
                    <a:pt x="776789" y="624987"/>
                    <a:pt x="782501" y="618328"/>
                  </a:cubicBezTo>
                  <a:lnTo>
                    <a:pt x="820579" y="575521"/>
                  </a:lnTo>
                  <a:cubicBezTo>
                    <a:pt x="839618" y="553642"/>
                    <a:pt x="836762" y="520347"/>
                    <a:pt x="813915" y="501321"/>
                  </a:cubicBezTo>
                  <a:lnTo>
                    <a:pt x="811060" y="498468"/>
                  </a:lnTo>
                  <a:cubicBezTo>
                    <a:pt x="806300" y="493711"/>
                    <a:pt x="800588" y="490857"/>
                    <a:pt x="794876" y="488955"/>
                  </a:cubicBezTo>
                  <a:lnTo>
                    <a:pt x="822483" y="456612"/>
                  </a:lnTo>
                  <a:cubicBezTo>
                    <a:pt x="832002" y="446148"/>
                    <a:pt x="835810" y="431878"/>
                    <a:pt x="834858" y="417609"/>
                  </a:cubicBezTo>
                  <a:cubicBezTo>
                    <a:pt x="833906" y="403340"/>
                    <a:pt x="827242" y="390974"/>
                    <a:pt x="815819" y="381461"/>
                  </a:cubicBezTo>
                  <a:lnTo>
                    <a:pt x="812963" y="378607"/>
                  </a:lnTo>
                  <a:cubicBezTo>
                    <a:pt x="808203" y="374802"/>
                    <a:pt x="803444" y="371948"/>
                    <a:pt x="797732" y="370046"/>
                  </a:cubicBezTo>
                  <a:lnTo>
                    <a:pt x="822483" y="342459"/>
                  </a:lnTo>
                  <a:cubicBezTo>
                    <a:pt x="840570" y="319628"/>
                    <a:pt x="837714" y="286334"/>
                    <a:pt x="815819" y="266357"/>
                  </a:cubicBezTo>
                  <a:close/>
                  <a:moveTo>
                    <a:pt x="772982" y="159814"/>
                  </a:moveTo>
                  <a:cubicBezTo>
                    <a:pt x="772982" y="159814"/>
                    <a:pt x="773933" y="159814"/>
                    <a:pt x="773933" y="159814"/>
                  </a:cubicBezTo>
                  <a:cubicBezTo>
                    <a:pt x="781549" y="159814"/>
                    <a:pt x="788213" y="163619"/>
                    <a:pt x="793924" y="169327"/>
                  </a:cubicBezTo>
                  <a:lnTo>
                    <a:pt x="796780" y="172181"/>
                  </a:lnTo>
                  <a:cubicBezTo>
                    <a:pt x="802492" y="177888"/>
                    <a:pt x="805348" y="184547"/>
                    <a:pt x="805348" y="192157"/>
                  </a:cubicBezTo>
                  <a:cubicBezTo>
                    <a:pt x="805348" y="199768"/>
                    <a:pt x="802492" y="205475"/>
                    <a:pt x="797732" y="210232"/>
                  </a:cubicBezTo>
                  <a:lnTo>
                    <a:pt x="752991" y="252088"/>
                  </a:lnTo>
                  <a:cubicBezTo>
                    <a:pt x="750135" y="254941"/>
                    <a:pt x="736807" y="252088"/>
                    <a:pt x="724432" y="239721"/>
                  </a:cubicBezTo>
                  <a:lnTo>
                    <a:pt x="721576" y="236867"/>
                  </a:lnTo>
                  <a:cubicBezTo>
                    <a:pt x="715865" y="230208"/>
                    <a:pt x="711105" y="223549"/>
                    <a:pt x="710153" y="216891"/>
                  </a:cubicBezTo>
                  <a:cubicBezTo>
                    <a:pt x="709201" y="212134"/>
                    <a:pt x="710153" y="209280"/>
                    <a:pt x="711105" y="208329"/>
                  </a:cubicBezTo>
                  <a:lnTo>
                    <a:pt x="755846" y="166473"/>
                  </a:lnTo>
                  <a:cubicBezTo>
                    <a:pt x="760606" y="162668"/>
                    <a:pt x="766318" y="159814"/>
                    <a:pt x="772982" y="159814"/>
                  </a:cubicBezTo>
                  <a:close/>
                  <a:moveTo>
                    <a:pt x="396962" y="805729"/>
                  </a:moveTo>
                  <a:lnTo>
                    <a:pt x="390299" y="805729"/>
                  </a:lnTo>
                  <a:lnTo>
                    <a:pt x="385539" y="810486"/>
                  </a:lnTo>
                  <a:cubicBezTo>
                    <a:pt x="375067" y="819998"/>
                    <a:pt x="359836" y="835219"/>
                    <a:pt x="348413" y="847585"/>
                  </a:cubicBezTo>
                  <a:lnTo>
                    <a:pt x="170398" y="669697"/>
                  </a:lnTo>
                  <a:cubicBezTo>
                    <a:pt x="185630" y="645915"/>
                    <a:pt x="205621" y="613572"/>
                    <a:pt x="207525" y="609767"/>
                  </a:cubicBezTo>
                  <a:cubicBezTo>
                    <a:pt x="213236" y="597400"/>
                    <a:pt x="213236" y="578375"/>
                    <a:pt x="214188" y="553642"/>
                  </a:cubicBezTo>
                  <a:cubicBezTo>
                    <a:pt x="215140" y="523201"/>
                    <a:pt x="216092" y="484199"/>
                    <a:pt x="227515" y="454709"/>
                  </a:cubicBezTo>
                  <a:cubicBezTo>
                    <a:pt x="239891" y="422366"/>
                    <a:pt x="246554" y="399535"/>
                    <a:pt x="257978" y="360533"/>
                  </a:cubicBezTo>
                  <a:cubicBezTo>
                    <a:pt x="264641" y="339605"/>
                    <a:pt x="272257" y="313921"/>
                    <a:pt x="282729" y="279675"/>
                  </a:cubicBezTo>
                  <a:cubicBezTo>
                    <a:pt x="284632" y="273016"/>
                    <a:pt x="293200" y="271113"/>
                    <a:pt x="295104" y="270162"/>
                  </a:cubicBezTo>
                  <a:cubicBezTo>
                    <a:pt x="300815" y="269211"/>
                    <a:pt x="308431" y="270162"/>
                    <a:pt x="313191" y="276821"/>
                  </a:cubicBezTo>
                  <a:cubicBezTo>
                    <a:pt x="329374" y="299651"/>
                    <a:pt x="336989" y="322482"/>
                    <a:pt x="335086" y="345313"/>
                  </a:cubicBezTo>
                  <a:cubicBezTo>
                    <a:pt x="330326" y="400486"/>
                    <a:pt x="323662" y="431878"/>
                    <a:pt x="308431" y="476588"/>
                  </a:cubicBezTo>
                  <a:lnTo>
                    <a:pt x="305575" y="484199"/>
                  </a:lnTo>
                  <a:lnTo>
                    <a:pt x="310335" y="489906"/>
                  </a:lnTo>
                  <a:cubicBezTo>
                    <a:pt x="341749" y="529860"/>
                    <a:pt x="384587" y="627841"/>
                    <a:pt x="343653" y="742945"/>
                  </a:cubicBezTo>
                  <a:lnTo>
                    <a:pt x="370307" y="752458"/>
                  </a:lnTo>
                  <a:cubicBezTo>
                    <a:pt x="373164" y="742945"/>
                    <a:pt x="376019" y="733432"/>
                    <a:pt x="378875" y="724871"/>
                  </a:cubicBezTo>
                  <a:lnTo>
                    <a:pt x="591159" y="724871"/>
                  </a:lnTo>
                  <a:cubicBezTo>
                    <a:pt x="564505" y="756263"/>
                    <a:pt x="508340" y="814291"/>
                    <a:pt x="396962" y="805729"/>
                  </a:cubicBezTo>
                  <a:close/>
                  <a:moveTo>
                    <a:pt x="718721" y="614523"/>
                  </a:moveTo>
                  <a:lnTo>
                    <a:pt x="718721" y="651623"/>
                  </a:lnTo>
                  <a:cubicBezTo>
                    <a:pt x="718721" y="674453"/>
                    <a:pt x="699682" y="693479"/>
                    <a:pt x="676835" y="693479"/>
                  </a:cubicBezTo>
                  <a:lnTo>
                    <a:pt x="385539" y="693479"/>
                  </a:lnTo>
                  <a:cubicBezTo>
                    <a:pt x="400770" y="596449"/>
                    <a:pt x="366500" y="515591"/>
                    <a:pt x="337941" y="475637"/>
                  </a:cubicBezTo>
                  <a:cubicBezTo>
                    <a:pt x="352221" y="432830"/>
                    <a:pt x="357932" y="399535"/>
                    <a:pt x="363644" y="345313"/>
                  </a:cubicBezTo>
                  <a:cubicBezTo>
                    <a:pt x="366500" y="315823"/>
                    <a:pt x="356980" y="286334"/>
                    <a:pt x="336989" y="257795"/>
                  </a:cubicBezTo>
                  <a:cubicBezTo>
                    <a:pt x="332229" y="250185"/>
                    <a:pt x="324614" y="245429"/>
                    <a:pt x="316999" y="242575"/>
                  </a:cubicBezTo>
                  <a:lnTo>
                    <a:pt x="316999" y="71346"/>
                  </a:lnTo>
                  <a:cubicBezTo>
                    <a:pt x="316999" y="48515"/>
                    <a:pt x="336037" y="29490"/>
                    <a:pt x="358884" y="29490"/>
                  </a:cubicBezTo>
                  <a:lnTo>
                    <a:pt x="677787" y="29490"/>
                  </a:lnTo>
                  <a:cubicBezTo>
                    <a:pt x="700633" y="29490"/>
                    <a:pt x="719672" y="48515"/>
                    <a:pt x="719672" y="71346"/>
                  </a:cubicBezTo>
                  <a:lnTo>
                    <a:pt x="719672" y="162668"/>
                  </a:lnTo>
                  <a:lnTo>
                    <a:pt x="692066" y="188352"/>
                  </a:lnTo>
                  <a:cubicBezTo>
                    <a:pt x="683498" y="196914"/>
                    <a:pt x="679690" y="209280"/>
                    <a:pt x="682547" y="223549"/>
                  </a:cubicBezTo>
                  <a:cubicBezTo>
                    <a:pt x="685402" y="234965"/>
                    <a:pt x="692066" y="247331"/>
                    <a:pt x="701586" y="257795"/>
                  </a:cubicBezTo>
                  <a:lnTo>
                    <a:pt x="704441" y="260649"/>
                  </a:lnTo>
                  <a:cubicBezTo>
                    <a:pt x="712057" y="268259"/>
                    <a:pt x="720625" y="273967"/>
                    <a:pt x="729192" y="277772"/>
                  </a:cubicBezTo>
                  <a:lnTo>
                    <a:pt x="699682" y="312018"/>
                  </a:lnTo>
                  <a:cubicBezTo>
                    <a:pt x="685402" y="329141"/>
                    <a:pt x="692066" y="356728"/>
                    <a:pt x="714913" y="376705"/>
                  </a:cubicBezTo>
                  <a:lnTo>
                    <a:pt x="717768" y="379558"/>
                  </a:lnTo>
                  <a:lnTo>
                    <a:pt x="717768" y="379558"/>
                  </a:lnTo>
                  <a:cubicBezTo>
                    <a:pt x="722528" y="383363"/>
                    <a:pt x="727288" y="386217"/>
                    <a:pt x="732048" y="389071"/>
                  </a:cubicBezTo>
                  <a:lnTo>
                    <a:pt x="699682" y="427122"/>
                  </a:lnTo>
                  <a:cubicBezTo>
                    <a:pt x="685402" y="444245"/>
                    <a:pt x="692066" y="471832"/>
                    <a:pt x="714913" y="491809"/>
                  </a:cubicBezTo>
                  <a:lnTo>
                    <a:pt x="717768" y="494663"/>
                  </a:lnTo>
                  <a:lnTo>
                    <a:pt x="717768" y="494663"/>
                  </a:lnTo>
                  <a:cubicBezTo>
                    <a:pt x="722528" y="499419"/>
                    <a:pt x="728240" y="502273"/>
                    <a:pt x="733952" y="505127"/>
                  </a:cubicBezTo>
                  <a:lnTo>
                    <a:pt x="698729" y="545080"/>
                  </a:lnTo>
                  <a:cubicBezTo>
                    <a:pt x="691114" y="553642"/>
                    <a:pt x="689210" y="566008"/>
                    <a:pt x="693018" y="579326"/>
                  </a:cubicBezTo>
                  <a:cubicBezTo>
                    <a:pt x="695874" y="589790"/>
                    <a:pt x="703489" y="601205"/>
                    <a:pt x="713009" y="609767"/>
                  </a:cubicBezTo>
                  <a:lnTo>
                    <a:pt x="715865" y="612621"/>
                  </a:lnTo>
                  <a:lnTo>
                    <a:pt x="715865" y="612621"/>
                  </a:lnTo>
                  <a:cubicBezTo>
                    <a:pt x="717768" y="613572"/>
                    <a:pt x="717768" y="613572"/>
                    <a:pt x="718721" y="614523"/>
                  </a:cubicBezTo>
                  <a:lnTo>
                    <a:pt x="718721" y="614523"/>
                  </a:lnTo>
                  <a:close/>
                  <a:moveTo>
                    <a:pt x="798684" y="556495"/>
                  </a:moveTo>
                  <a:lnTo>
                    <a:pt x="760606" y="599303"/>
                  </a:lnTo>
                  <a:cubicBezTo>
                    <a:pt x="758703" y="601205"/>
                    <a:pt x="747279" y="601205"/>
                    <a:pt x="734904" y="590741"/>
                  </a:cubicBezTo>
                  <a:lnTo>
                    <a:pt x="732048" y="587887"/>
                  </a:lnTo>
                  <a:cubicBezTo>
                    <a:pt x="726336" y="583131"/>
                    <a:pt x="721576" y="576472"/>
                    <a:pt x="720625" y="570765"/>
                  </a:cubicBezTo>
                  <a:cubicBezTo>
                    <a:pt x="719672" y="566959"/>
                    <a:pt x="719672" y="564106"/>
                    <a:pt x="720625" y="564106"/>
                  </a:cubicBezTo>
                  <a:lnTo>
                    <a:pt x="758703" y="521298"/>
                  </a:lnTo>
                  <a:cubicBezTo>
                    <a:pt x="767270" y="511785"/>
                    <a:pt x="782501" y="510834"/>
                    <a:pt x="792972" y="519396"/>
                  </a:cubicBezTo>
                  <a:lnTo>
                    <a:pt x="795828" y="522249"/>
                  </a:lnTo>
                  <a:cubicBezTo>
                    <a:pt x="805348" y="530811"/>
                    <a:pt x="807252" y="546031"/>
                    <a:pt x="798684" y="556495"/>
                  </a:cubicBezTo>
                  <a:close/>
                  <a:moveTo>
                    <a:pt x="800588" y="437586"/>
                  </a:moveTo>
                  <a:lnTo>
                    <a:pt x="762510" y="481345"/>
                  </a:lnTo>
                  <a:cubicBezTo>
                    <a:pt x="761558" y="482296"/>
                    <a:pt x="758703" y="483247"/>
                    <a:pt x="754895" y="482296"/>
                  </a:cubicBezTo>
                  <a:cubicBezTo>
                    <a:pt x="749183" y="481345"/>
                    <a:pt x="741567" y="477540"/>
                    <a:pt x="735856" y="472783"/>
                  </a:cubicBezTo>
                  <a:lnTo>
                    <a:pt x="733000" y="469929"/>
                  </a:lnTo>
                  <a:cubicBezTo>
                    <a:pt x="721576" y="459465"/>
                    <a:pt x="718721" y="448050"/>
                    <a:pt x="720625" y="445196"/>
                  </a:cubicBezTo>
                  <a:lnTo>
                    <a:pt x="758703" y="401438"/>
                  </a:lnTo>
                  <a:cubicBezTo>
                    <a:pt x="767270" y="390974"/>
                    <a:pt x="783453" y="390974"/>
                    <a:pt x="793924" y="399535"/>
                  </a:cubicBezTo>
                  <a:lnTo>
                    <a:pt x="796780" y="402389"/>
                  </a:lnTo>
                  <a:cubicBezTo>
                    <a:pt x="801540" y="407145"/>
                    <a:pt x="805348" y="412853"/>
                    <a:pt x="805348" y="419512"/>
                  </a:cubicBezTo>
                  <a:cubicBezTo>
                    <a:pt x="806300" y="427122"/>
                    <a:pt x="804396" y="432830"/>
                    <a:pt x="800588" y="437586"/>
                  </a:cubicBezTo>
                  <a:close/>
                  <a:moveTo>
                    <a:pt x="800588" y="323433"/>
                  </a:moveTo>
                  <a:lnTo>
                    <a:pt x="762510" y="367192"/>
                  </a:lnTo>
                  <a:cubicBezTo>
                    <a:pt x="760606" y="370046"/>
                    <a:pt x="748231" y="369094"/>
                    <a:pt x="736807" y="358630"/>
                  </a:cubicBezTo>
                  <a:lnTo>
                    <a:pt x="733952" y="355777"/>
                  </a:lnTo>
                  <a:cubicBezTo>
                    <a:pt x="722528" y="345313"/>
                    <a:pt x="719672" y="333897"/>
                    <a:pt x="721576" y="331043"/>
                  </a:cubicBezTo>
                  <a:lnTo>
                    <a:pt x="759654" y="287285"/>
                  </a:lnTo>
                  <a:cubicBezTo>
                    <a:pt x="763462" y="282528"/>
                    <a:pt x="770125" y="279675"/>
                    <a:pt x="775838" y="279675"/>
                  </a:cubicBezTo>
                  <a:cubicBezTo>
                    <a:pt x="782501" y="279675"/>
                    <a:pt x="789164" y="281577"/>
                    <a:pt x="793924" y="286334"/>
                  </a:cubicBezTo>
                  <a:lnTo>
                    <a:pt x="796780" y="289187"/>
                  </a:lnTo>
                  <a:cubicBezTo>
                    <a:pt x="807252" y="297749"/>
                    <a:pt x="809156" y="312969"/>
                    <a:pt x="800588" y="323433"/>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5" name="Freeform 224">
              <a:extLst>
                <a:ext uri="{FF2B5EF4-FFF2-40B4-BE49-F238E27FC236}">
                  <a16:creationId xmlns:a16="http://schemas.microsoft.com/office/drawing/2014/main" id="{0DF0BFF0-A133-700F-D145-5D5435291144}"/>
                </a:ext>
              </a:extLst>
            </p:cNvPr>
            <p:cNvSpPr/>
            <p:nvPr/>
          </p:nvSpPr>
          <p:spPr>
            <a:xfrm>
              <a:off x="7780311" y="2038237"/>
              <a:ext cx="56164" cy="28538"/>
            </a:xfrm>
            <a:custGeom>
              <a:avLst/>
              <a:gdLst>
                <a:gd name="connsiteX0" fmla="*/ 0 w 56164"/>
                <a:gd name="connsiteY0" fmla="*/ 0 h 28538"/>
                <a:gd name="connsiteX1" fmla="*/ 56165 w 56164"/>
                <a:gd name="connsiteY1" fmla="*/ 0 h 28538"/>
                <a:gd name="connsiteX2" fmla="*/ 56165 w 56164"/>
                <a:gd name="connsiteY2" fmla="*/ 28538 h 28538"/>
                <a:gd name="connsiteX3" fmla="*/ 0 w 56164"/>
                <a:gd name="connsiteY3" fmla="*/ 28538 h 28538"/>
              </a:gdLst>
              <a:ahLst/>
              <a:cxnLst>
                <a:cxn ang="0">
                  <a:pos x="connsiteX0" y="connsiteY0"/>
                </a:cxn>
                <a:cxn ang="0">
                  <a:pos x="connsiteX1" y="connsiteY1"/>
                </a:cxn>
                <a:cxn ang="0">
                  <a:pos x="connsiteX2" y="connsiteY2"/>
                </a:cxn>
                <a:cxn ang="0">
                  <a:pos x="connsiteX3" y="connsiteY3"/>
                </a:cxn>
              </a:cxnLst>
              <a:rect l="l" t="t" r="r" b="b"/>
              <a:pathLst>
                <a:path w="56164" h="28538">
                  <a:moveTo>
                    <a:pt x="0" y="0"/>
                  </a:moveTo>
                  <a:lnTo>
                    <a:pt x="56165" y="0"/>
                  </a:lnTo>
                  <a:lnTo>
                    <a:pt x="56165"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6" name="Freeform 225">
              <a:extLst>
                <a:ext uri="{FF2B5EF4-FFF2-40B4-BE49-F238E27FC236}">
                  <a16:creationId xmlns:a16="http://schemas.microsoft.com/office/drawing/2014/main" id="{E5C20C8C-9D4D-FBF5-036E-6788C081F642}"/>
                </a:ext>
              </a:extLst>
            </p:cNvPr>
            <p:cNvSpPr/>
            <p:nvPr/>
          </p:nvSpPr>
          <p:spPr>
            <a:xfrm rot="-2700000">
              <a:off x="7400655" y="2123856"/>
              <a:ext cx="28558" cy="26635"/>
            </a:xfrm>
            <a:custGeom>
              <a:avLst/>
              <a:gdLst>
                <a:gd name="connsiteX0" fmla="*/ 0 w 28558"/>
                <a:gd name="connsiteY0" fmla="*/ 0 h 26635"/>
                <a:gd name="connsiteX1" fmla="*/ 28558 w 28558"/>
                <a:gd name="connsiteY1" fmla="*/ 0 h 26635"/>
                <a:gd name="connsiteX2" fmla="*/ 28558 w 28558"/>
                <a:gd name="connsiteY2" fmla="*/ 26635 h 26635"/>
                <a:gd name="connsiteX3" fmla="*/ 0 w 28558"/>
                <a:gd name="connsiteY3" fmla="*/ 26635 h 26635"/>
              </a:gdLst>
              <a:ahLst/>
              <a:cxnLst>
                <a:cxn ang="0">
                  <a:pos x="connsiteX0" y="connsiteY0"/>
                </a:cxn>
                <a:cxn ang="0">
                  <a:pos x="connsiteX1" y="connsiteY1"/>
                </a:cxn>
                <a:cxn ang="0">
                  <a:pos x="connsiteX2" y="connsiteY2"/>
                </a:cxn>
                <a:cxn ang="0">
                  <a:pos x="connsiteX3" y="connsiteY3"/>
                </a:cxn>
              </a:cxnLst>
              <a:rect l="l" t="t" r="r" b="b"/>
              <a:pathLst>
                <a:path w="28558" h="26635">
                  <a:moveTo>
                    <a:pt x="0" y="0"/>
                  </a:moveTo>
                  <a:lnTo>
                    <a:pt x="28558" y="0"/>
                  </a:lnTo>
                  <a:lnTo>
                    <a:pt x="28558" y="26635"/>
                  </a:lnTo>
                  <a:lnTo>
                    <a:pt x="0" y="26635"/>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7" name="Freeform 226">
              <a:extLst>
                <a:ext uri="{FF2B5EF4-FFF2-40B4-BE49-F238E27FC236}">
                  <a16:creationId xmlns:a16="http://schemas.microsoft.com/office/drawing/2014/main" id="{841BDCBB-1161-9E86-E918-335D248FAF38}"/>
                </a:ext>
              </a:extLst>
            </p:cNvPr>
            <p:cNvSpPr/>
            <p:nvPr/>
          </p:nvSpPr>
          <p:spPr>
            <a:xfrm>
              <a:off x="7709867" y="1514085"/>
              <a:ext cx="216092" cy="196913"/>
            </a:xfrm>
            <a:custGeom>
              <a:avLst/>
              <a:gdLst>
                <a:gd name="connsiteX0" fmla="*/ 187534 w 216092"/>
                <a:gd name="connsiteY0" fmla="*/ 168376 h 196913"/>
                <a:gd name="connsiteX1" fmla="*/ 28558 w 216092"/>
                <a:gd name="connsiteY1" fmla="*/ 168376 h 196913"/>
                <a:gd name="connsiteX2" fmla="*/ 28558 w 216092"/>
                <a:gd name="connsiteY2" fmla="*/ 28538 h 196913"/>
                <a:gd name="connsiteX3" fmla="*/ 145648 w 216092"/>
                <a:gd name="connsiteY3" fmla="*/ 28538 h 196913"/>
                <a:gd name="connsiteX4" fmla="*/ 145648 w 216092"/>
                <a:gd name="connsiteY4" fmla="*/ 0 h 196913"/>
                <a:gd name="connsiteX5" fmla="*/ 0 w 216092"/>
                <a:gd name="connsiteY5" fmla="*/ 0 h 196913"/>
                <a:gd name="connsiteX6" fmla="*/ 0 w 216092"/>
                <a:gd name="connsiteY6" fmla="*/ 196914 h 196913"/>
                <a:gd name="connsiteX7" fmla="*/ 216092 w 216092"/>
                <a:gd name="connsiteY7" fmla="*/ 196914 h 196913"/>
                <a:gd name="connsiteX8" fmla="*/ 216092 w 216092"/>
                <a:gd name="connsiteY8" fmla="*/ 89420 h 196913"/>
                <a:gd name="connsiteX9" fmla="*/ 187534 w 216092"/>
                <a:gd name="connsiteY9" fmla="*/ 89420 h 196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092" h="196913">
                  <a:moveTo>
                    <a:pt x="187534" y="168376"/>
                  </a:moveTo>
                  <a:lnTo>
                    <a:pt x="28558" y="168376"/>
                  </a:lnTo>
                  <a:lnTo>
                    <a:pt x="28558" y="28538"/>
                  </a:lnTo>
                  <a:lnTo>
                    <a:pt x="145648" y="28538"/>
                  </a:lnTo>
                  <a:lnTo>
                    <a:pt x="145648" y="0"/>
                  </a:lnTo>
                  <a:lnTo>
                    <a:pt x="0" y="0"/>
                  </a:lnTo>
                  <a:lnTo>
                    <a:pt x="0" y="196914"/>
                  </a:lnTo>
                  <a:lnTo>
                    <a:pt x="216092" y="196914"/>
                  </a:lnTo>
                  <a:lnTo>
                    <a:pt x="216092" y="89420"/>
                  </a:lnTo>
                  <a:lnTo>
                    <a:pt x="187534" y="8942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8" name="Freeform 227">
              <a:extLst>
                <a:ext uri="{FF2B5EF4-FFF2-40B4-BE49-F238E27FC236}">
                  <a16:creationId xmlns:a16="http://schemas.microsoft.com/office/drawing/2014/main" id="{E27E709B-CF6A-F85B-3A9E-5633E7D73A2A}"/>
                </a:ext>
              </a:extLst>
            </p:cNvPr>
            <p:cNvSpPr/>
            <p:nvPr/>
          </p:nvSpPr>
          <p:spPr>
            <a:xfrm>
              <a:off x="7765292" y="1532847"/>
              <a:ext cx="159239" cy="122977"/>
            </a:xfrm>
            <a:custGeom>
              <a:avLst/>
              <a:gdLst>
                <a:gd name="connsiteX0" fmla="*/ 135917 w 159239"/>
                <a:gd name="connsiteY0" fmla="*/ 4068 h 122977"/>
                <a:gd name="connsiteX1" fmla="*/ 54049 w 159239"/>
                <a:gd name="connsiteY1" fmla="*/ 85878 h 122977"/>
                <a:gd name="connsiteX2" fmla="*/ 26443 w 159239"/>
                <a:gd name="connsiteY2" fmla="*/ 44022 h 122977"/>
                <a:gd name="connsiteX3" fmla="*/ 6452 w 159239"/>
                <a:gd name="connsiteY3" fmla="*/ 40217 h 122977"/>
                <a:gd name="connsiteX4" fmla="*/ 2644 w 159239"/>
                <a:gd name="connsiteY4" fmla="*/ 60194 h 122977"/>
                <a:gd name="connsiteX5" fmla="*/ 39770 w 159239"/>
                <a:gd name="connsiteY5" fmla="*/ 116319 h 122977"/>
                <a:gd name="connsiteX6" fmla="*/ 50241 w 159239"/>
                <a:gd name="connsiteY6" fmla="*/ 122978 h 122977"/>
                <a:gd name="connsiteX7" fmla="*/ 51194 w 159239"/>
                <a:gd name="connsiteY7" fmla="*/ 122978 h 122977"/>
                <a:gd name="connsiteX8" fmla="*/ 61665 w 159239"/>
                <a:gd name="connsiteY8" fmla="*/ 119173 h 122977"/>
                <a:gd name="connsiteX9" fmla="*/ 154956 w 159239"/>
                <a:gd name="connsiteY9" fmla="*/ 25948 h 122977"/>
                <a:gd name="connsiteX10" fmla="*/ 154956 w 159239"/>
                <a:gd name="connsiteY10" fmla="*/ 5971 h 122977"/>
                <a:gd name="connsiteX11" fmla="*/ 135917 w 159239"/>
                <a:gd name="connsiteY11" fmla="*/ 4068 h 12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239" h="122977">
                  <a:moveTo>
                    <a:pt x="135917" y="4068"/>
                  </a:moveTo>
                  <a:lnTo>
                    <a:pt x="54049" y="85878"/>
                  </a:lnTo>
                  <a:lnTo>
                    <a:pt x="26443" y="44022"/>
                  </a:lnTo>
                  <a:cubicBezTo>
                    <a:pt x="21683" y="37363"/>
                    <a:pt x="13116" y="35461"/>
                    <a:pt x="6452" y="40217"/>
                  </a:cubicBezTo>
                  <a:cubicBezTo>
                    <a:pt x="-212" y="44973"/>
                    <a:pt x="-2116" y="53535"/>
                    <a:pt x="2644" y="60194"/>
                  </a:cubicBezTo>
                  <a:lnTo>
                    <a:pt x="39770" y="116319"/>
                  </a:lnTo>
                  <a:cubicBezTo>
                    <a:pt x="41674" y="120124"/>
                    <a:pt x="46434" y="122026"/>
                    <a:pt x="50241" y="122978"/>
                  </a:cubicBezTo>
                  <a:cubicBezTo>
                    <a:pt x="50241" y="122978"/>
                    <a:pt x="51194" y="122978"/>
                    <a:pt x="51194" y="122978"/>
                  </a:cubicBezTo>
                  <a:cubicBezTo>
                    <a:pt x="55001" y="122978"/>
                    <a:pt x="58809" y="121075"/>
                    <a:pt x="61665" y="119173"/>
                  </a:cubicBezTo>
                  <a:lnTo>
                    <a:pt x="154956" y="25948"/>
                  </a:lnTo>
                  <a:cubicBezTo>
                    <a:pt x="160668" y="20240"/>
                    <a:pt x="160668" y="11679"/>
                    <a:pt x="154956" y="5971"/>
                  </a:cubicBezTo>
                  <a:cubicBezTo>
                    <a:pt x="151148" y="-1639"/>
                    <a:pt x="141629" y="-1639"/>
                    <a:pt x="135917" y="4068"/>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49" name="Freeform 228">
              <a:extLst>
                <a:ext uri="{FF2B5EF4-FFF2-40B4-BE49-F238E27FC236}">
                  <a16:creationId xmlns:a16="http://schemas.microsoft.com/office/drawing/2014/main" id="{673FC4EC-0054-22EC-1947-00E2073C732C}"/>
                </a:ext>
              </a:extLst>
            </p:cNvPr>
            <p:cNvSpPr/>
            <p:nvPr/>
          </p:nvSpPr>
          <p:spPr>
            <a:xfrm>
              <a:off x="7709867" y="1775685"/>
              <a:ext cx="216092" cy="197865"/>
            </a:xfrm>
            <a:custGeom>
              <a:avLst/>
              <a:gdLst>
                <a:gd name="connsiteX0" fmla="*/ 187534 w 216092"/>
                <a:gd name="connsiteY0" fmla="*/ 169327 h 197865"/>
                <a:gd name="connsiteX1" fmla="*/ 28558 w 216092"/>
                <a:gd name="connsiteY1" fmla="*/ 169327 h 197865"/>
                <a:gd name="connsiteX2" fmla="*/ 28558 w 216092"/>
                <a:gd name="connsiteY2" fmla="*/ 28538 h 197865"/>
                <a:gd name="connsiteX3" fmla="*/ 145648 w 216092"/>
                <a:gd name="connsiteY3" fmla="*/ 28538 h 197865"/>
                <a:gd name="connsiteX4" fmla="*/ 145648 w 216092"/>
                <a:gd name="connsiteY4" fmla="*/ 0 h 197865"/>
                <a:gd name="connsiteX5" fmla="*/ 0 w 216092"/>
                <a:gd name="connsiteY5" fmla="*/ 0 h 197865"/>
                <a:gd name="connsiteX6" fmla="*/ 0 w 216092"/>
                <a:gd name="connsiteY6" fmla="*/ 197865 h 197865"/>
                <a:gd name="connsiteX7" fmla="*/ 216092 w 216092"/>
                <a:gd name="connsiteY7" fmla="*/ 197865 h 197865"/>
                <a:gd name="connsiteX8" fmla="*/ 216092 w 216092"/>
                <a:gd name="connsiteY8" fmla="*/ 89420 h 197865"/>
                <a:gd name="connsiteX9" fmla="*/ 187534 w 216092"/>
                <a:gd name="connsiteY9" fmla="*/ 89420 h 19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092" h="197865">
                  <a:moveTo>
                    <a:pt x="187534" y="169327"/>
                  </a:moveTo>
                  <a:lnTo>
                    <a:pt x="28558" y="169327"/>
                  </a:lnTo>
                  <a:lnTo>
                    <a:pt x="28558" y="28538"/>
                  </a:lnTo>
                  <a:lnTo>
                    <a:pt x="145648" y="28538"/>
                  </a:lnTo>
                  <a:lnTo>
                    <a:pt x="145648" y="0"/>
                  </a:lnTo>
                  <a:lnTo>
                    <a:pt x="0" y="0"/>
                  </a:lnTo>
                  <a:lnTo>
                    <a:pt x="0" y="197865"/>
                  </a:lnTo>
                  <a:lnTo>
                    <a:pt x="216092" y="197865"/>
                  </a:lnTo>
                  <a:lnTo>
                    <a:pt x="216092" y="89420"/>
                  </a:lnTo>
                  <a:lnTo>
                    <a:pt x="187534" y="8942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50" name="Freeform 229">
              <a:extLst>
                <a:ext uri="{FF2B5EF4-FFF2-40B4-BE49-F238E27FC236}">
                  <a16:creationId xmlns:a16="http://schemas.microsoft.com/office/drawing/2014/main" id="{3A3F8F71-35A7-C281-65AC-8FF72DAE2706}"/>
                </a:ext>
              </a:extLst>
            </p:cNvPr>
            <p:cNvSpPr/>
            <p:nvPr/>
          </p:nvSpPr>
          <p:spPr>
            <a:xfrm>
              <a:off x="7765292" y="1796021"/>
              <a:ext cx="159239" cy="122355"/>
            </a:xfrm>
            <a:custGeom>
              <a:avLst/>
              <a:gdLst>
                <a:gd name="connsiteX0" fmla="*/ 135917 w 159239"/>
                <a:gd name="connsiteY0" fmla="*/ 3446 h 122355"/>
                <a:gd name="connsiteX1" fmla="*/ 54049 w 159239"/>
                <a:gd name="connsiteY1" fmla="*/ 85256 h 122355"/>
                <a:gd name="connsiteX2" fmla="*/ 26443 w 159239"/>
                <a:gd name="connsiteY2" fmla="*/ 43400 h 122355"/>
                <a:gd name="connsiteX3" fmla="*/ 6452 w 159239"/>
                <a:gd name="connsiteY3" fmla="*/ 39595 h 122355"/>
                <a:gd name="connsiteX4" fmla="*/ 2644 w 159239"/>
                <a:gd name="connsiteY4" fmla="*/ 59571 h 122355"/>
                <a:gd name="connsiteX5" fmla="*/ 39770 w 159239"/>
                <a:gd name="connsiteY5" fmla="*/ 115697 h 122355"/>
                <a:gd name="connsiteX6" fmla="*/ 50241 w 159239"/>
                <a:gd name="connsiteY6" fmla="*/ 122355 h 122355"/>
                <a:gd name="connsiteX7" fmla="*/ 51194 w 159239"/>
                <a:gd name="connsiteY7" fmla="*/ 122355 h 122355"/>
                <a:gd name="connsiteX8" fmla="*/ 61665 w 159239"/>
                <a:gd name="connsiteY8" fmla="*/ 118550 h 122355"/>
                <a:gd name="connsiteX9" fmla="*/ 154956 w 159239"/>
                <a:gd name="connsiteY9" fmla="*/ 25326 h 122355"/>
                <a:gd name="connsiteX10" fmla="*/ 154956 w 159239"/>
                <a:gd name="connsiteY10" fmla="*/ 5349 h 122355"/>
                <a:gd name="connsiteX11" fmla="*/ 135917 w 159239"/>
                <a:gd name="connsiteY11" fmla="*/ 3446 h 12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239" h="122355">
                  <a:moveTo>
                    <a:pt x="135917" y="3446"/>
                  </a:moveTo>
                  <a:lnTo>
                    <a:pt x="54049" y="85256"/>
                  </a:lnTo>
                  <a:lnTo>
                    <a:pt x="26443" y="43400"/>
                  </a:lnTo>
                  <a:cubicBezTo>
                    <a:pt x="21683" y="36741"/>
                    <a:pt x="13116" y="34838"/>
                    <a:pt x="6452" y="39595"/>
                  </a:cubicBezTo>
                  <a:cubicBezTo>
                    <a:pt x="-212" y="44351"/>
                    <a:pt x="-2116" y="52913"/>
                    <a:pt x="2644" y="59571"/>
                  </a:cubicBezTo>
                  <a:lnTo>
                    <a:pt x="39770" y="115697"/>
                  </a:lnTo>
                  <a:cubicBezTo>
                    <a:pt x="41674" y="119502"/>
                    <a:pt x="46434" y="121404"/>
                    <a:pt x="50241" y="122355"/>
                  </a:cubicBezTo>
                  <a:cubicBezTo>
                    <a:pt x="50241" y="122355"/>
                    <a:pt x="51194" y="122355"/>
                    <a:pt x="51194" y="122355"/>
                  </a:cubicBezTo>
                  <a:cubicBezTo>
                    <a:pt x="55001" y="122355"/>
                    <a:pt x="58809" y="120453"/>
                    <a:pt x="61665" y="118550"/>
                  </a:cubicBezTo>
                  <a:lnTo>
                    <a:pt x="154956" y="25326"/>
                  </a:lnTo>
                  <a:cubicBezTo>
                    <a:pt x="160668" y="19618"/>
                    <a:pt x="160668" y="11056"/>
                    <a:pt x="154956" y="5349"/>
                  </a:cubicBezTo>
                  <a:cubicBezTo>
                    <a:pt x="149244" y="-359"/>
                    <a:pt x="141629" y="-2261"/>
                    <a:pt x="135917" y="3446"/>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grpSp>
    </p:spTree>
    <p:extLst>
      <p:ext uri="{BB962C8B-B14F-4D97-AF65-F5344CB8AC3E}">
        <p14:creationId xmlns:p14="http://schemas.microsoft.com/office/powerpoint/2010/main" val="1954853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D1C283-B54D-E944-B92D-8B8C081B4EA2}"/>
              </a:ext>
            </a:extLst>
          </p:cNvPr>
          <p:cNvSpPr>
            <a:spLocks noGrp="1"/>
          </p:cNvSpPr>
          <p:nvPr>
            <p:ph type="title"/>
          </p:nvPr>
        </p:nvSpPr>
        <p:spPr/>
        <p:txBody>
          <a:bodyPr/>
          <a:lstStyle/>
          <a:p>
            <a:r>
              <a:rPr lang="en-GB"/>
              <a:t>All-new Organize Space</a:t>
            </a:r>
          </a:p>
        </p:txBody>
      </p:sp>
      <p:sp>
        <p:nvSpPr>
          <p:cNvPr id="2" name="Rectangle 1"/>
          <p:cNvSpPr/>
          <p:nvPr/>
        </p:nvSpPr>
        <p:spPr>
          <a:xfrm>
            <a:off x="407880" y="1033534"/>
            <a:ext cx="5405647" cy="461665"/>
          </a:xfrm>
          <a:prstGeom prst="rect">
            <a:avLst/>
          </a:prstGeom>
        </p:spPr>
        <p:txBody>
          <a:bodyPr wrap="none">
            <a:spAutoFit/>
          </a:bodyPr>
          <a:lstStyle/>
          <a:p>
            <a:r>
              <a:rPr lang="en-US" b="1" noProof="1">
                <a:solidFill>
                  <a:schemeClr val="accent1"/>
                </a:solidFill>
              </a:rPr>
              <a:t>Greater usability and productivity</a:t>
            </a:r>
          </a:p>
        </p:txBody>
      </p:sp>
      <p:grpSp>
        <p:nvGrpSpPr>
          <p:cNvPr id="24" name="Group 23">
            <a:extLst>
              <a:ext uri="{FF2B5EF4-FFF2-40B4-BE49-F238E27FC236}">
                <a16:creationId xmlns:a16="http://schemas.microsoft.com/office/drawing/2014/main" id="{512451B5-C013-C74A-3994-70668CD294E8}"/>
              </a:ext>
            </a:extLst>
          </p:cNvPr>
          <p:cNvGrpSpPr/>
          <p:nvPr/>
        </p:nvGrpSpPr>
        <p:grpSpPr>
          <a:xfrm>
            <a:off x="2496429" y="2107343"/>
            <a:ext cx="7195966" cy="4490308"/>
            <a:chOff x="5088707" y="2099070"/>
            <a:chExt cx="6872825" cy="4288667"/>
          </a:xfrm>
          <a:effectLst>
            <a:outerShdw blurRad="177800" dist="50800" dir="20760000" algn="ctr" rotWithShape="0">
              <a:schemeClr val="tx1">
                <a:alpha val="55000"/>
              </a:schemeClr>
            </a:outerShdw>
          </a:effectLst>
        </p:grpSpPr>
        <p:grpSp>
          <p:nvGrpSpPr>
            <p:cNvPr id="19" name="Group 18">
              <a:extLst>
                <a:ext uri="{FF2B5EF4-FFF2-40B4-BE49-F238E27FC236}">
                  <a16:creationId xmlns:a16="http://schemas.microsoft.com/office/drawing/2014/main" id="{ABACA62F-53BF-6FD8-2AAD-39DB87BB08BF}"/>
                </a:ext>
              </a:extLst>
            </p:cNvPr>
            <p:cNvGrpSpPr/>
            <p:nvPr/>
          </p:nvGrpSpPr>
          <p:grpSpPr>
            <a:xfrm>
              <a:off x="5088707" y="2099070"/>
              <a:ext cx="6872825" cy="4288667"/>
              <a:chOff x="2350168" y="1327573"/>
              <a:chExt cx="6872825" cy="4495052"/>
            </a:xfrm>
          </p:grpSpPr>
          <p:sp>
            <p:nvSpPr>
              <p:cNvPr id="20" name="Rectangle 19">
                <a:extLst>
                  <a:ext uri="{FF2B5EF4-FFF2-40B4-BE49-F238E27FC236}">
                    <a16:creationId xmlns:a16="http://schemas.microsoft.com/office/drawing/2014/main" id="{4E08190A-C5D8-B0DC-8274-559FADB664DD}"/>
                  </a:ext>
                </a:extLst>
              </p:cNvPr>
              <p:cNvSpPr>
                <a:spLocks noChangeArrowheads="1"/>
              </p:cNvSpPr>
              <p:nvPr/>
            </p:nvSpPr>
            <p:spPr bwMode="auto">
              <a:xfrm>
                <a:off x="2350168" y="1327573"/>
                <a:ext cx="6872825" cy="3681333"/>
              </a:xfrm>
              <a:prstGeom prst="rect">
                <a:avLst/>
              </a:prstGeom>
              <a:solidFill>
                <a:srgbClr val="000000"/>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21" name="Freeform 15">
                <a:extLst>
                  <a:ext uri="{FF2B5EF4-FFF2-40B4-BE49-F238E27FC236}">
                    <a16:creationId xmlns:a16="http://schemas.microsoft.com/office/drawing/2014/main" id="{231F8A59-F06D-C054-AC69-233388277E02}"/>
                  </a:ext>
                </a:extLst>
              </p:cNvPr>
              <p:cNvSpPr>
                <a:spLocks/>
              </p:cNvSpPr>
              <p:nvPr/>
            </p:nvSpPr>
            <p:spPr bwMode="auto">
              <a:xfrm>
                <a:off x="5158480" y="5008906"/>
                <a:ext cx="1258362" cy="692744"/>
              </a:xfrm>
              <a:custGeom>
                <a:avLst/>
                <a:gdLst>
                  <a:gd name="T0" fmla="*/ 3037 w 3628"/>
                  <a:gd name="T1" fmla="*/ 0 h 1149"/>
                  <a:gd name="T2" fmla="*/ 1837 w 3628"/>
                  <a:gd name="T3" fmla="*/ 0 h 1149"/>
                  <a:gd name="T4" fmla="*/ 1792 w 3628"/>
                  <a:gd name="T5" fmla="*/ 0 h 1149"/>
                  <a:gd name="T6" fmla="*/ 591 w 3628"/>
                  <a:gd name="T7" fmla="*/ 0 h 1149"/>
                  <a:gd name="T8" fmla="*/ 592 w 3628"/>
                  <a:gd name="T9" fmla="*/ 108 h 1149"/>
                  <a:gd name="T10" fmla="*/ 594 w 3628"/>
                  <a:gd name="T11" fmla="*/ 214 h 1149"/>
                  <a:gd name="T12" fmla="*/ 598 w 3628"/>
                  <a:gd name="T13" fmla="*/ 317 h 1149"/>
                  <a:gd name="T14" fmla="*/ 600 w 3628"/>
                  <a:gd name="T15" fmla="*/ 419 h 1149"/>
                  <a:gd name="T16" fmla="*/ 600 w 3628"/>
                  <a:gd name="T17" fmla="*/ 468 h 1149"/>
                  <a:gd name="T18" fmla="*/ 599 w 3628"/>
                  <a:gd name="T19" fmla="*/ 516 h 1149"/>
                  <a:gd name="T20" fmla="*/ 597 w 3628"/>
                  <a:gd name="T21" fmla="*/ 564 h 1149"/>
                  <a:gd name="T22" fmla="*/ 594 w 3628"/>
                  <a:gd name="T23" fmla="*/ 610 h 1149"/>
                  <a:gd name="T24" fmla="*/ 590 w 3628"/>
                  <a:gd name="T25" fmla="*/ 654 h 1149"/>
                  <a:gd name="T26" fmla="*/ 584 w 3628"/>
                  <a:gd name="T27" fmla="*/ 698 h 1149"/>
                  <a:gd name="T28" fmla="*/ 576 w 3628"/>
                  <a:gd name="T29" fmla="*/ 740 h 1149"/>
                  <a:gd name="T30" fmla="*/ 567 w 3628"/>
                  <a:gd name="T31" fmla="*/ 780 h 1149"/>
                  <a:gd name="T32" fmla="*/ 554 w 3628"/>
                  <a:gd name="T33" fmla="*/ 820 h 1149"/>
                  <a:gd name="T34" fmla="*/ 540 w 3628"/>
                  <a:gd name="T35" fmla="*/ 857 h 1149"/>
                  <a:gd name="T36" fmla="*/ 524 w 3628"/>
                  <a:gd name="T37" fmla="*/ 892 h 1149"/>
                  <a:gd name="T38" fmla="*/ 504 w 3628"/>
                  <a:gd name="T39" fmla="*/ 925 h 1149"/>
                  <a:gd name="T40" fmla="*/ 482 w 3628"/>
                  <a:gd name="T41" fmla="*/ 958 h 1149"/>
                  <a:gd name="T42" fmla="*/ 458 w 3628"/>
                  <a:gd name="T43" fmla="*/ 986 h 1149"/>
                  <a:gd name="T44" fmla="*/ 429 w 3628"/>
                  <a:gd name="T45" fmla="*/ 1014 h 1149"/>
                  <a:gd name="T46" fmla="*/ 398 w 3628"/>
                  <a:gd name="T47" fmla="*/ 1039 h 1149"/>
                  <a:gd name="T48" fmla="*/ 363 w 3628"/>
                  <a:gd name="T49" fmla="*/ 1062 h 1149"/>
                  <a:gd name="T50" fmla="*/ 323 w 3628"/>
                  <a:gd name="T51" fmla="*/ 1081 h 1149"/>
                  <a:gd name="T52" fmla="*/ 281 w 3628"/>
                  <a:gd name="T53" fmla="*/ 1100 h 1149"/>
                  <a:gd name="T54" fmla="*/ 233 w 3628"/>
                  <a:gd name="T55" fmla="*/ 1115 h 1149"/>
                  <a:gd name="T56" fmla="*/ 182 w 3628"/>
                  <a:gd name="T57" fmla="*/ 1128 h 1149"/>
                  <a:gd name="T58" fmla="*/ 127 w 3628"/>
                  <a:gd name="T59" fmla="*/ 1137 h 1149"/>
                  <a:gd name="T60" fmla="*/ 66 w 3628"/>
                  <a:gd name="T61" fmla="*/ 1144 h 1149"/>
                  <a:gd name="T62" fmla="*/ 0 w 3628"/>
                  <a:gd name="T63" fmla="*/ 1149 h 1149"/>
                  <a:gd name="T64" fmla="*/ 1792 w 3628"/>
                  <a:gd name="T65" fmla="*/ 1149 h 1149"/>
                  <a:gd name="T66" fmla="*/ 1837 w 3628"/>
                  <a:gd name="T67" fmla="*/ 1149 h 1149"/>
                  <a:gd name="T68" fmla="*/ 3628 w 3628"/>
                  <a:gd name="T69" fmla="*/ 1149 h 1149"/>
                  <a:gd name="T70" fmla="*/ 3563 w 3628"/>
                  <a:gd name="T71" fmla="*/ 1144 h 1149"/>
                  <a:gd name="T72" fmla="*/ 3503 w 3628"/>
                  <a:gd name="T73" fmla="*/ 1137 h 1149"/>
                  <a:gd name="T74" fmla="*/ 3446 w 3628"/>
                  <a:gd name="T75" fmla="*/ 1128 h 1149"/>
                  <a:gd name="T76" fmla="*/ 3395 w 3628"/>
                  <a:gd name="T77" fmla="*/ 1115 h 1149"/>
                  <a:gd name="T78" fmla="*/ 3349 w 3628"/>
                  <a:gd name="T79" fmla="*/ 1100 h 1149"/>
                  <a:gd name="T80" fmla="*/ 3306 w 3628"/>
                  <a:gd name="T81" fmla="*/ 1081 h 1149"/>
                  <a:gd name="T82" fmla="*/ 3266 w 3628"/>
                  <a:gd name="T83" fmla="*/ 1062 h 1149"/>
                  <a:gd name="T84" fmla="*/ 3231 w 3628"/>
                  <a:gd name="T85" fmla="*/ 1039 h 1149"/>
                  <a:gd name="T86" fmla="*/ 3199 w 3628"/>
                  <a:gd name="T87" fmla="*/ 1014 h 1149"/>
                  <a:gd name="T88" fmla="*/ 3172 w 3628"/>
                  <a:gd name="T89" fmla="*/ 986 h 1149"/>
                  <a:gd name="T90" fmla="*/ 3146 w 3628"/>
                  <a:gd name="T91" fmla="*/ 958 h 1149"/>
                  <a:gd name="T92" fmla="*/ 3124 w 3628"/>
                  <a:gd name="T93" fmla="*/ 925 h 1149"/>
                  <a:gd name="T94" fmla="*/ 3104 w 3628"/>
                  <a:gd name="T95" fmla="*/ 892 h 1149"/>
                  <a:gd name="T96" fmla="*/ 3088 w 3628"/>
                  <a:gd name="T97" fmla="*/ 857 h 1149"/>
                  <a:gd name="T98" fmla="*/ 3074 w 3628"/>
                  <a:gd name="T99" fmla="*/ 820 h 1149"/>
                  <a:gd name="T100" fmla="*/ 3063 w 3628"/>
                  <a:gd name="T101" fmla="*/ 780 h 1149"/>
                  <a:gd name="T102" fmla="*/ 3053 w 3628"/>
                  <a:gd name="T103" fmla="*/ 740 h 1149"/>
                  <a:gd name="T104" fmla="*/ 3045 w 3628"/>
                  <a:gd name="T105" fmla="*/ 698 h 1149"/>
                  <a:gd name="T106" fmla="*/ 3040 w 3628"/>
                  <a:gd name="T107" fmla="*/ 654 h 1149"/>
                  <a:gd name="T108" fmla="*/ 3035 w 3628"/>
                  <a:gd name="T109" fmla="*/ 610 h 1149"/>
                  <a:gd name="T110" fmla="*/ 3031 w 3628"/>
                  <a:gd name="T111" fmla="*/ 564 h 1149"/>
                  <a:gd name="T112" fmla="*/ 3030 w 3628"/>
                  <a:gd name="T113" fmla="*/ 516 h 1149"/>
                  <a:gd name="T114" fmla="*/ 3029 w 3628"/>
                  <a:gd name="T115" fmla="*/ 468 h 1149"/>
                  <a:gd name="T116" fmla="*/ 3029 w 3628"/>
                  <a:gd name="T117" fmla="*/ 419 h 1149"/>
                  <a:gd name="T118" fmla="*/ 3030 w 3628"/>
                  <a:gd name="T119" fmla="*/ 317 h 1149"/>
                  <a:gd name="T120" fmla="*/ 3034 w 3628"/>
                  <a:gd name="T121" fmla="*/ 214 h 1149"/>
                  <a:gd name="T122" fmla="*/ 3036 w 3628"/>
                  <a:gd name="T123" fmla="*/ 108 h 1149"/>
                  <a:gd name="T124" fmla="*/ 3037 w 3628"/>
                  <a:gd name="T12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28" h="1149">
                    <a:moveTo>
                      <a:pt x="3037" y="0"/>
                    </a:moveTo>
                    <a:lnTo>
                      <a:pt x="1837" y="0"/>
                    </a:lnTo>
                    <a:lnTo>
                      <a:pt x="1792" y="0"/>
                    </a:lnTo>
                    <a:lnTo>
                      <a:pt x="591" y="0"/>
                    </a:lnTo>
                    <a:lnTo>
                      <a:pt x="592" y="108"/>
                    </a:lnTo>
                    <a:lnTo>
                      <a:pt x="594" y="214"/>
                    </a:lnTo>
                    <a:lnTo>
                      <a:pt x="598" y="317"/>
                    </a:lnTo>
                    <a:lnTo>
                      <a:pt x="600" y="419"/>
                    </a:lnTo>
                    <a:lnTo>
                      <a:pt x="600" y="468"/>
                    </a:lnTo>
                    <a:lnTo>
                      <a:pt x="599" y="516"/>
                    </a:lnTo>
                    <a:lnTo>
                      <a:pt x="597" y="564"/>
                    </a:lnTo>
                    <a:lnTo>
                      <a:pt x="594" y="610"/>
                    </a:lnTo>
                    <a:lnTo>
                      <a:pt x="590" y="654"/>
                    </a:lnTo>
                    <a:lnTo>
                      <a:pt x="584" y="698"/>
                    </a:lnTo>
                    <a:lnTo>
                      <a:pt x="576" y="740"/>
                    </a:lnTo>
                    <a:lnTo>
                      <a:pt x="567" y="780"/>
                    </a:lnTo>
                    <a:lnTo>
                      <a:pt x="554" y="820"/>
                    </a:lnTo>
                    <a:lnTo>
                      <a:pt x="540" y="857"/>
                    </a:lnTo>
                    <a:lnTo>
                      <a:pt x="524" y="892"/>
                    </a:lnTo>
                    <a:lnTo>
                      <a:pt x="504" y="925"/>
                    </a:lnTo>
                    <a:lnTo>
                      <a:pt x="482" y="958"/>
                    </a:lnTo>
                    <a:lnTo>
                      <a:pt x="458" y="986"/>
                    </a:lnTo>
                    <a:lnTo>
                      <a:pt x="429" y="1014"/>
                    </a:lnTo>
                    <a:lnTo>
                      <a:pt x="398" y="1039"/>
                    </a:lnTo>
                    <a:lnTo>
                      <a:pt x="363" y="1062"/>
                    </a:lnTo>
                    <a:lnTo>
                      <a:pt x="323" y="1081"/>
                    </a:lnTo>
                    <a:lnTo>
                      <a:pt x="281" y="1100"/>
                    </a:lnTo>
                    <a:lnTo>
                      <a:pt x="233" y="1115"/>
                    </a:lnTo>
                    <a:lnTo>
                      <a:pt x="182" y="1128"/>
                    </a:lnTo>
                    <a:lnTo>
                      <a:pt x="127" y="1137"/>
                    </a:lnTo>
                    <a:lnTo>
                      <a:pt x="66" y="1144"/>
                    </a:lnTo>
                    <a:lnTo>
                      <a:pt x="0" y="1149"/>
                    </a:lnTo>
                    <a:lnTo>
                      <a:pt x="1792" y="1149"/>
                    </a:lnTo>
                    <a:lnTo>
                      <a:pt x="1837" y="1149"/>
                    </a:lnTo>
                    <a:lnTo>
                      <a:pt x="3628" y="1149"/>
                    </a:lnTo>
                    <a:lnTo>
                      <a:pt x="3563" y="1144"/>
                    </a:lnTo>
                    <a:lnTo>
                      <a:pt x="3503" y="1137"/>
                    </a:lnTo>
                    <a:lnTo>
                      <a:pt x="3446" y="1128"/>
                    </a:lnTo>
                    <a:lnTo>
                      <a:pt x="3395" y="1115"/>
                    </a:lnTo>
                    <a:lnTo>
                      <a:pt x="3349" y="1100"/>
                    </a:lnTo>
                    <a:lnTo>
                      <a:pt x="3306" y="1081"/>
                    </a:lnTo>
                    <a:lnTo>
                      <a:pt x="3266" y="1062"/>
                    </a:lnTo>
                    <a:lnTo>
                      <a:pt x="3231" y="1039"/>
                    </a:lnTo>
                    <a:lnTo>
                      <a:pt x="3199" y="1014"/>
                    </a:lnTo>
                    <a:lnTo>
                      <a:pt x="3172" y="986"/>
                    </a:lnTo>
                    <a:lnTo>
                      <a:pt x="3146" y="958"/>
                    </a:lnTo>
                    <a:lnTo>
                      <a:pt x="3124" y="925"/>
                    </a:lnTo>
                    <a:lnTo>
                      <a:pt x="3104" y="892"/>
                    </a:lnTo>
                    <a:lnTo>
                      <a:pt x="3088" y="857"/>
                    </a:lnTo>
                    <a:lnTo>
                      <a:pt x="3074" y="820"/>
                    </a:lnTo>
                    <a:lnTo>
                      <a:pt x="3063" y="780"/>
                    </a:lnTo>
                    <a:lnTo>
                      <a:pt x="3053" y="740"/>
                    </a:lnTo>
                    <a:lnTo>
                      <a:pt x="3045" y="698"/>
                    </a:lnTo>
                    <a:lnTo>
                      <a:pt x="3040" y="654"/>
                    </a:lnTo>
                    <a:lnTo>
                      <a:pt x="3035" y="610"/>
                    </a:lnTo>
                    <a:lnTo>
                      <a:pt x="3031" y="564"/>
                    </a:lnTo>
                    <a:lnTo>
                      <a:pt x="3030" y="516"/>
                    </a:lnTo>
                    <a:lnTo>
                      <a:pt x="3029" y="468"/>
                    </a:lnTo>
                    <a:lnTo>
                      <a:pt x="3029" y="419"/>
                    </a:lnTo>
                    <a:lnTo>
                      <a:pt x="3030" y="317"/>
                    </a:lnTo>
                    <a:lnTo>
                      <a:pt x="3034" y="214"/>
                    </a:lnTo>
                    <a:lnTo>
                      <a:pt x="3036" y="108"/>
                    </a:lnTo>
                    <a:lnTo>
                      <a:pt x="3037" y="0"/>
                    </a:lnTo>
                    <a:close/>
                  </a:path>
                </a:pathLst>
              </a:custGeom>
              <a:gradFill flip="none" rotWithShape="1">
                <a:gsLst>
                  <a:gs pos="0">
                    <a:schemeClr val="bg2">
                      <a:lumMod val="10000"/>
                    </a:schemeClr>
                  </a:gs>
                  <a:gs pos="77000">
                    <a:schemeClr val="bg2">
                      <a:lumMod val="10000"/>
                      <a:alpha val="78000"/>
                    </a:schemeClr>
                  </a:gs>
                  <a:gs pos="37000">
                    <a:schemeClr val="bg2">
                      <a:lumMod val="10000"/>
                      <a:alpha val="92000"/>
                    </a:schemeClr>
                  </a:gs>
                  <a:gs pos="100000">
                    <a:schemeClr val="bg2">
                      <a:lumMod val="1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22" name="Freeform 16">
                <a:extLst>
                  <a:ext uri="{FF2B5EF4-FFF2-40B4-BE49-F238E27FC236}">
                    <a16:creationId xmlns:a16="http://schemas.microsoft.com/office/drawing/2014/main" id="{30E8518D-F797-9AE1-2B95-13A64DD815A6}"/>
                  </a:ext>
                </a:extLst>
              </p:cNvPr>
              <p:cNvSpPr>
                <a:spLocks/>
              </p:cNvSpPr>
              <p:nvPr/>
            </p:nvSpPr>
            <p:spPr bwMode="auto">
              <a:xfrm>
                <a:off x="4566537" y="5696823"/>
                <a:ext cx="2442247" cy="125802"/>
              </a:xfrm>
              <a:custGeom>
                <a:avLst/>
                <a:gdLst>
                  <a:gd name="T0" fmla="*/ 53 w 3673"/>
                  <a:gd name="T1" fmla="*/ 0 h 105"/>
                  <a:gd name="T2" fmla="*/ 3621 w 3673"/>
                  <a:gd name="T3" fmla="*/ 0 h 105"/>
                  <a:gd name="T4" fmla="*/ 3631 w 3673"/>
                  <a:gd name="T5" fmla="*/ 2 h 105"/>
                  <a:gd name="T6" fmla="*/ 3640 w 3673"/>
                  <a:gd name="T7" fmla="*/ 5 h 105"/>
                  <a:gd name="T8" fmla="*/ 3650 w 3673"/>
                  <a:gd name="T9" fmla="*/ 10 h 105"/>
                  <a:gd name="T10" fmla="*/ 3658 w 3673"/>
                  <a:gd name="T11" fmla="*/ 15 h 105"/>
                  <a:gd name="T12" fmla="*/ 3664 w 3673"/>
                  <a:gd name="T13" fmla="*/ 24 h 105"/>
                  <a:gd name="T14" fmla="*/ 3668 w 3673"/>
                  <a:gd name="T15" fmla="*/ 33 h 105"/>
                  <a:gd name="T16" fmla="*/ 3672 w 3673"/>
                  <a:gd name="T17" fmla="*/ 42 h 105"/>
                  <a:gd name="T18" fmla="*/ 3673 w 3673"/>
                  <a:gd name="T19" fmla="*/ 53 h 105"/>
                  <a:gd name="T20" fmla="*/ 3673 w 3673"/>
                  <a:gd name="T21" fmla="*/ 53 h 105"/>
                  <a:gd name="T22" fmla="*/ 3672 w 3673"/>
                  <a:gd name="T23" fmla="*/ 63 h 105"/>
                  <a:gd name="T24" fmla="*/ 3668 w 3673"/>
                  <a:gd name="T25" fmla="*/ 73 h 105"/>
                  <a:gd name="T26" fmla="*/ 3664 w 3673"/>
                  <a:gd name="T27" fmla="*/ 81 h 105"/>
                  <a:gd name="T28" fmla="*/ 3658 w 3673"/>
                  <a:gd name="T29" fmla="*/ 90 h 105"/>
                  <a:gd name="T30" fmla="*/ 3650 w 3673"/>
                  <a:gd name="T31" fmla="*/ 95 h 105"/>
                  <a:gd name="T32" fmla="*/ 3640 w 3673"/>
                  <a:gd name="T33" fmla="*/ 100 h 105"/>
                  <a:gd name="T34" fmla="*/ 3631 w 3673"/>
                  <a:gd name="T35" fmla="*/ 103 h 105"/>
                  <a:gd name="T36" fmla="*/ 3621 w 3673"/>
                  <a:gd name="T37" fmla="*/ 105 h 105"/>
                  <a:gd name="T38" fmla="*/ 53 w 3673"/>
                  <a:gd name="T39" fmla="*/ 105 h 105"/>
                  <a:gd name="T40" fmla="*/ 42 w 3673"/>
                  <a:gd name="T41" fmla="*/ 103 h 105"/>
                  <a:gd name="T42" fmla="*/ 32 w 3673"/>
                  <a:gd name="T43" fmla="*/ 100 h 105"/>
                  <a:gd name="T44" fmla="*/ 24 w 3673"/>
                  <a:gd name="T45" fmla="*/ 95 h 105"/>
                  <a:gd name="T46" fmla="*/ 16 w 3673"/>
                  <a:gd name="T47" fmla="*/ 90 h 105"/>
                  <a:gd name="T48" fmla="*/ 9 w 3673"/>
                  <a:gd name="T49" fmla="*/ 81 h 105"/>
                  <a:gd name="T50" fmla="*/ 4 w 3673"/>
                  <a:gd name="T51" fmla="*/ 73 h 105"/>
                  <a:gd name="T52" fmla="*/ 2 w 3673"/>
                  <a:gd name="T53" fmla="*/ 63 h 105"/>
                  <a:gd name="T54" fmla="*/ 0 w 3673"/>
                  <a:gd name="T55" fmla="*/ 53 h 105"/>
                  <a:gd name="T56" fmla="*/ 0 w 3673"/>
                  <a:gd name="T57" fmla="*/ 53 h 105"/>
                  <a:gd name="T58" fmla="*/ 2 w 3673"/>
                  <a:gd name="T59" fmla="*/ 42 h 105"/>
                  <a:gd name="T60" fmla="*/ 4 w 3673"/>
                  <a:gd name="T61" fmla="*/ 33 h 105"/>
                  <a:gd name="T62" fmla="*/ 9 w 3673"/>
                  <a:gd name="T63" fmla="*/ 24 h 105"/>
                  <a:gd name="T64" fmla="*/ 16 w 3673"/>
                  <a:gd name="T65" fmla="*/ 15 h 105"/>
                  <a:gd name="T66" fmla="*/ 24 w 3673"/>
                  <a:gd name="T67" fmla="*/ 10 h 105"/>
                  <a:gd name="T68" fmla="*/ 32 w 3673"/>
                  <a:gd name="T69" fmla="*/ 5 h 105"/>
                  <a:gd name="T70" fmla="*/ 42 w 3673"/>
                  <a:gd name="T71" fmla="*/ 2 h 105"/>
                  <a:gd name="T72" fmla="*/ 53 w 3673"/>
                  <a:gd name="T7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73" h="105">
                    <a:moveTo>
                      <a:pt x="53" y="0"/>
                    </a:moveTo>
                    <a:lnTo>
                      <a:pt x="3621" y="0"/>
                    </a:lnTo>
                    <a:lnTo>
                      <a:pt x="3631" y="2"/>
                    </a:lnTo>
                    <a:lnTo>
                      <a:pt x="3640" y="5"/>
                    </a:lnTo>
                    <a:lnTo>
                      <a:pt x="3650" y="10"/>
                    </a:lnTo>
                    <a:lnTo>
                      <a:pt x="3658" y="15"/>
                    </a:lnTo>
                    <a:lnTo>
                      <a:pt x="3664" y="24"/>
                    </a:lnTo>
                    <a:lnTo>
                      <a:pt x="3668" y="33"/>
                    </a:lnTo>
                    <a:lnTo>
                      <a:pt x="3672" y="42"/>
                    </a:lnTo>
                    <a:lnTo>
                      <a:pt x="3673" y="53"/>
                    </a:lnTo>
                    <a:lnTo>
                      <a:pt x="3673" y="53"/>
                    </a:lnTo>
                    <a:lnTo>
                      <a:pt x="3672" y="63"/>
                    </a:lnTo>
                    <a:lnTo>
                      <a:pt x="3668" y="73"/>
                    </a:lnTo>
                    <a:lnTo>
                      <a:pt x="3664" y="81"/>
                    </a:lnTo>
                    <a:lnTo>
                      <a:pt x="3658" y="90"/>
                    </a:lnTo>
                    <a:lnTo>
                      <a:pt x="3650" y="95"/>
                    </a:lnTo>
                    <a:lnTo>
                      <a:pt x="3640" y="100"/>
                    </a:lnTo>
                    <a:lnTo>
                      <a:pt x="3631" y="103"/>
                    </a:lnTo>
                    <a:lnTo>
                      <a:pt x="3621" y="105"/>
                    </a:lnTo>
                    <a:lnTo>
                      <a:pt x="53" y="105"/>
                    </a:lnTo>
                    <a:lnTo>
                      <a:pt x="42" y="103"/>
                    </a:lnTo>
                    <a:lnTo>
                      <a:pt x="32" y="100"/>
                    </a:lnTo>
                    <a:lnTo>
                      <a:pt x="24" y="95"/>
                    </a:lnTo>
                    <a:lnTo>
                      <a:pt x="16" y="90"/>
                    </a:lnTo>
                    <a:lnTo>
                      <a:pt x="9" y="81"/>
                    </a:lnTo>
                    <a:lnTo>
                      <a:pt x="4" y="73"/>
                    </a:lnTo>
                    <a:lnTo>
                      <a:pt x="2" y="63"/>
                    </a:lnTo>
                    <a:lnTo>
                      <a:pt x="0" y="53"/>
                    </a:lnTo>
                    <a:lnTo>
                      <a:pt x="0" y="53"/>
                    </a:lnTo>
                    <a:lnTo>
                      <a:pt x="2" y="42"/>
                    </a:lnTo>
                    <a:lnTo>
                      <a:pt x="4" y="33"/>
                    </a:lnTo>
                    <a:lnTo>
                      <a:pt x="9" y="24"/>
                    </a:lnTo>
                    <a:lnTo>
                      <a:pt x="16" y="15"/>
                    </a:lnTo>
                    <a:lnTo>
                      <a:pt x="24" y="10"/>
                    </a:lnTo>
                    <a:lnTo>
                      <a:pt x="32" y="5"/>
                    </a:lnTo>
                    <a:lnTo>
                      <a:pt x="42" y="2"/>
                    </a:lnTo>
                    <a:lnTo>
                      <a:pt x="53" y="0"/>
                    </a:lnTo>
                    <a:close/>
                  </a:path>
                </a:pathLst>
              </a:custGeom>
              <a:gradFill>
                <a:gsLst>
                  <a:gs pos="27000">
                    <a:schemeClr val="bg2">
                      <a:lumMod val="10000"/>
                    </a:schemeClr>
                  </a:gs>
                  <a:gs pos="62000">
                    <a:schemeClr val="bg1">
                      <a:lumMod val="53000"/>
                    </a:schemeClr>
                  </a:gs>
                  <a:gs pos="100000">
                    <a:schemeClr val="bg2">
                      <a:lumMod val="1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23" name="Rectangle 22">
                <a:extLst>
                  <a:ext uri="{FF2B5EF4-FFF2-40B4-BE49-F238E27FC236}">
                    <a16:creationId xmlns:a16="http://schemas.microsoft.com/office/drawing/2014/main" id="{09EE2F9B-F673-6EB6-D68C-73C4240F936B}"/>
                  </a:ext>
                </a:extLst>
              </p:cNvPr>
              <p:cNvSpPr>
                <a:spLocks noChangeArrowheads="1"/>
              </p:cNvSpPr>
              <p:nvPr/>
            </p:nvSpPr>
            <p:spPr bwMode="auto">
              <a:xfrm>
                <a:off x="2494085" y="1481161"/>
                <a:ext cx="6576508" cy="33816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grpSp>
        <p:pic>
          <p:nvPicPr>
            <p:cNvPr id="4" name="Picture 9" descr="Graphical user interface, table&#10;&#10;Description automatically generated">
              <a:extLst>
                <a:ext uri="{FF2B5EF4-FFF2-40B4-BE49-F238E27FC236}">
                  <a16:creationId xmlns:a16="http://schemas.microsoft.com/office/drawing/2014/main" id="{DADCA108-B701-BD2D-9AA9-6B004D848D14}"/>
                </a:ext>
              </a:extLst>
            </p:cNvPr>
            <p:cNvPicPr>
              <a:picLocks noChangeAspect="1"/>
            </p:cNvPicPr>
            <p:nvPr/>
          </p:nvPicPr>
          <p:blipFill>
            <a:blip r:embed="rId3"/>
            <a:stretch>
              <a:fillRect/>
            </a:stretch>
          </p:blipFill>
          <p:spPr>
            <a:xfrm>
              <a:off x="5232624" y="2211384"/>
              <a:ext cx="6584111" cy="3245362"/>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926046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9F4741-7A85-183D-3F16-178AFBC5966D}"/>
              </a:ext>
            </a:extLst>
          </p:cNvPr>
          <p:cNvGrpSpPr/>
          <p:nvPr/>
        </p:nvGrpSpPr>
        <p:grpSpPr>
          <a:xfrm rot="5400000">
            <a:off x="6407302" y="4277955"/>
            <a:ext cx="1197461" cy="2000479"/>
            <a:chOff x="5421375" y="3754984"/>
            <a:chExt cx="1077956" cy="1800834"/>
          </a:xfrm>
        </p:grpSpPr>
        <p:sp>
          <p:nvSpPr>
            <p:cNvPr id="4" name="Oval 3">
              <a:extLst>
                <a:ext uri="{FF2B5EF4-FFF2-40B4-BE49-F238E27FC236}">
                  <a16:creationId xmlns:a16="http://schemas.microsoft.com/office/drawing/2014/main" id="{C26CFB1A-899A-B135-E201-3D51B611C607}"/>
                </a:ext>
              </a:extLst>
            </p:cNvPr>
            <p:cNvSpPr/>
            <p:nvPr userDrawn="1"/>
          </p:nvSpPr>
          <p:spPr>
            <a:xfrm>
              <a:off x="5783418" y="411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 name="Oval 4">
              <a:extLst>
                <a:ext uri="{FF2B5EF4-FFF2-40B4-BE49-F238E27FC236}">
                  <a16:creationId xmlns:a16="http://schemas.microsoft.com/office/drawing/2014/main" id="{AD8BA047-F956-577E-0EC2-0A1449D8EDDF}"/>
                </a:ext>
              </a:extLst>
            </p:cNvPr>
            <p:cNvSpPr/>
            <p:nvPr userDrawn="1"/>
          </p:nvSpPr>
          <p:spPr>
            <a:xfrm>
              <a:off x="5783418" y="4475818"/>
              <a:ext cx="360000" cy="360000"/>
            </a:xfrm>
            <a:prstGeom prst="ellipse">
              <a:avLst/>
            </a:prstGeom>
            <a:solidFill>
              <a:srgbClr val="003D7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Oval 6">
              <a:extLst>
                <a:ext uri="{FF2B5EF4-FFF2-40B4-BE49-F238E27FC236}">
                  <a16:creationId xmlns:a16="http://schemas.microsoft.com/office/drawing/2014/main" id="{5FBF2055-3885-B2F1-DF95-9D1C5E11A4DB}"/>
                </a:ext>
              </a:extLst>
            </p:cNvPr>
            <p:cNvSpPr/>
            <p:nvPr userDrawn="1"/>
          </p:nvSpPr>
          <p:spPr>
            <a:xfrm>
              <a:off x="5783418" y="4835818"/>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F401E41C-9150-3333-DE0B-C539DDF96961}"/>
                </a:ext>
              </a:extLst>
            </p:cNvPr>
            <p:cNvSpPr/>
            <p:nvPr userDrawn="1"/>
          </p:nvSpPr>
          <p:spPr>
            <a:xfrm>
              <a:off x="5421375" y="447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Oval 8">
              <a:extLst>
                <a:ext uri="{FF2B5EF4-FFF2-40B4-BE49-F238E27FC236}">
                  <a16:creationId xmlns:a16="http://schemas.microsoft.com/office/drawing/2014/main" id="{57F6F5C3-6D28-3BE1-D27B-E59E867B8A31}"/>
                </a:ext>
              </a:extLst>
            </p:cNvPr>
            <p:cNvSpPr/>
            <p:nvPr userDrawn="1"/>
          </p:nvSpPr>
          <p:spPr>
            <a:xfrm>
              <a:off x="6139331" y="4115818"/>
              <a:ext cx="360000" cy="360000"/>
            </a:xfrm>
            <a:prstGeom prst="ellipse">
              <a:avLst/>
            </a:prstGeom>
            <a:solidFill>
              <a:srgbClr val="FFBD6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Oval 9">
              <a:extLst>
                <a:ext uri="{FF2B5EF4-FFF2-40B4-BE49-F238E27FC236}">
                  <a16:creationId xmlns:a16="http://schemas.microsoft.com/office/drawing/2014/main" id="{4CD337D1-84B2-A206-21B5-F9CBDBB73418}"/>
                </a:ext>
              </a:extLst>
            </p:cNvPr>
            <p:cNvSpPr/>
            <p:nvPr userDrawn="1"/>
          </p:nvSpPr>
          <p:spPr>
            <a:xfrm>
              <a:off x="6139331" y="3754984"/>
              <a:ext cx="360000" cy="360000"/>
            </a:xfrm>
            <a:prstGeom prst="ellipse">
              <a:avLst/>
            </a:prstGeom>
            <a:solidFill>
              <a:srgbClr val="00A89F"/>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Oval 10">
              <a:extLst>
                <a:ext uri="{FF2B5EF4-FFF2-40B4-BE49-F238E27FC236}">
                  <a16:creationId xmlns:a16="http://schemas.microsoft.com/office/drawing/2014/main" id="{FFF9C5F6-845B-2762-8606-B70EBEB2366E}"/>
                </a:ext>
              </a:extLst>
            </p:cNvPr>
            <p:cNvSpPr/>
            <p:nvPr userDrawn="1"/>
          </p:nvSpPr>
          <p:spPr>
            <a:xfrm>
              <a:off x="6139331" y="4835818"/>
              <a:ext cx="360000" cy="360000"/>
            </a:xfrm>
            <a:prstGeom prst="ellipse">
              <a:avLst/>
            </a:prstGeom>
            <a:solidFill>
              <a:schemeClr val="accent4"/>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2" name="Oval 11">
              <a:extLst>
                <a:ext uri="{FF2B5EF4-FFF2-40B4-BE49-F238E27FC236}">
                  <a16:creationId xmlns:a16="http://schemas.microsoft.com/office/drawing/2014/main" id="{031C08D8-B9FF-61C2-A2E2-BF665D42A166}"/>
                </a:ext>
              </a:extLst>
            </p:cNvPr>
            <p:cNvSpPr/>
            <p:nvPr userDrawn="1"/>
          </p:nvSpPr>
          <p:spPr>
            <a:xfrm>
              <a:off x="6139331" y="5195818"/>
              <a:ext cx="360000" cy="360000"/>
            </a:xfrm>
            <a:prstGeom prst="ellipse">
              <a:avLst/>
            </a:prstGeom>
            <a:solidFill>
              <a:srgbClr val="76CED9"/>
            </a:solidFill>
            <a:ln>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16" name="Title 15">
            <a:extLst>
              <a:ext uri="{FF2B5EF4-FFF2-40B4-BE49-F238E27FC236}">
                <a16:creationId xmlns:a16="http://schemas.microsoft.com/office/drawing/2014/main" id="{39767DB1-7A9D-39AC-3132-1B6227AD85A3}"/>
              </a:ext>
            </a:extLst>
          </p:cNvPr>
          <p:cNvSpPr>
            <a:spLocks noGrp="1"/>
          </p:cNvSpPr>
          <p:nvPr>
            <p:ph type="title"/>
          </p:nvPr>
        </p:nvSpPr>
        <p:spPr>
          <a:xfrm>
            <a:off x="909638" y="3068637"/>
            <a:ext cx="4342844" cy="720726"/>
          </a:xfrm>
        </p:spPr>
        <p:txBody>
          <a:bodyPr/>
          <a:lstStyle/>
          <a:p>
            <a:r>
              <a:rPr lang="en-US" b="1">
                <a:solidFill>
                  <a:schemeClr val="bg1"/>
                </a:solidFill>
              </a:rPr>
              <a:t>Gain confidence </a:t>
            </a:r>
            <a:br>
              <a:rPr lang="en-US" b="1">
                <a:solidFill>
                  <a:schemeClr val="bg1"/>
                </a:solidFill>
              </a:rPr>
            </a:br>
            <a:r>
              <a:rPr lang="en-US" b="1">
                <a:solidFill>
                  <a:schemeClr val="bg1"/>
                </a:solidFill>
              </a:rPr>
              <a:t>in security and</a:t>
            </a:r>
            <a:br>
              <a:rPr lang="en-US" b="1">
                <a:solidFill>
                  <a:schemeClr val="bg1"/>
                </a:solidFill>
              </a:rPr>
            </a:br>
            <a:r>
              <a:rPr lang="en-US" b="1">
                <a:solidFill>
                  <a:schemeClr val="bg1"/>
                </a:solidFill>
              </a:rPr>
              <a:t>performance</a:t>
            </a:r>
            <a:endParaRPr lang="en-US"/>
          </a:p>
        </p:txBody>
      </p:sp>
    </p:spTree>
    <p:custDataLst>
      <p:tags r:id="rId1"/>
    </p:custDataLst>
    <p:extLst>
      <p:ext uri="{BB962C8B-B14F-4D97-AF65-F5344CB8AC3E}">
        <p14:creationId xmlns:p14="http://schemas.microsoft.com/office/powerpoint/2010/main" val="1258625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a:t>Modern authentication, greater security and governance</a:t>
            </a:r>
            <a:endParaRPr lang="en-IN"/>
          </a:p>
        </p:txBody>
      </p:sp>
      <p:pic>
        <p:nvPicPr>
          <p:cNvPr id="2050" name="Picture 2" descr="OPENID_CONNECT_NEW Logo | OpenID">
            <a:extLst>
              <a:ext uri="{FF2B5EF4-FFF2-40B4-BE49-F238E27FC236}">
                <a16:creationId xmlns:a16="http://schemas.microsoft.com/office/drawing/2014/main" id="{637E9AEF-D879-65A2-C233-B3CE580BC6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01" y="2229495"/>
            <a:ext cx="3531069" cy="16364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8D6EA88-DB93-BF4A-B096-6BBF5E5DE19A}"/>
              </a:ext>
            </a:extLst>
          </p:cNvPr>
          <p:cNvSpPr txBox="1"/>
          <p:nvPr/>
        </p:nvSpPr>
        <p:spPr>
          <a:xfrm>
            <a:off x="407880" y="1136970"/>
            <a:ext cx="10871308" cy="461665"/>
          </a:xfrm>
          <a:prstGeom prst="rect">
            <a:avLst/>
          </a:prstGeom>
          <a:noFill/>
        </p:spPr>
        <p:txBody>
          <a:bodyPr wrap="square" lIns="91440" tIns="45720" rIns="91440" bIns="45720" anchor="t">
            <a:spAutoFit/>
          </a:bodyPr>
          <a:lstStyle/>
          <a:p>
            <a:r>
              <a:rPr lang="en-GB" b="1">
                <a:solidFill>
                  <a:schemeClr val="accent1"/>
                </a:solidFill>
                <a:cs typeface="Times New Roman"/>
              </a:rPr>
              <a:t>Easier to own and manage</a:t>
            </a:r>
            <a:endParaRPr lang="en-US"/>
          </a:p>
        </p:txBody>
      </p:sp>
      <p:sp>
        <p:nvSpPr>
          <p:cNvPr id="6" name="TextBox 5">
            <a:extLst>
              <a:ext uri="{FF2B5EF4-FFF2-40B4-BE49-F238E27FC236}">
                <a16:creationId xmlns:a16="http://schemas.microsoft.com/office/drawing/2014/main" id="{1A0835B1-0A8E-7F87-F1A8-83EB24742599}"/>
              </a:ext>
            </a:extLst>
          </p:cNvPr>
          <p:cNvSpPr txBox="1"/>
          <p:nvPr/>
        </p:nvSpPr>
        <p:spPr>
          <a:xfrm>
            <a:off x="5657531" y="2281945"/>
            <a:ext cx="5339398" cy="1585049"/>
          </a:xfrm>
          <a:prstGeom prst="rect">
            <a:avLst/>
          </a:prstGeom>
        </p:spPr>
        <p:txBody>
          <a:bodyPr wrap="square" lIns="91440" tIns="45720" rIns="91440" bIns="45720" rtlCol="0" anchor="t">
            <a:spAutoFit/>
          </a:bodyPr>
          <a:lstStyle/>
          <a:p>
            <a:r>
              <a:rPr lang="en-GB" sz="1800" b="1">
                <a:solidFill>
                  <a:schemeClr val="accent2"/>
                </a:solidFill>
              </a:rPr>
              <a:t>OpenID Connect</a:t>
            </a:r>
          </a:p>
          <a:p>
            <a:pPr marL="274320" indent="-274320">
              <a:spcBef>
                <a:spcPts val="600"/>
              </a:spcBef>
              <a:buFont typeface="Wingdings" panose="05000000000000000000" pitchFamily="2" charset="2"/>
              <a:buChar char="ü"/>
            </a:pPr>
            <a:r>
              <a:rPr lang="en-US" sz="1600" b="0" i="0">
                <a:solidFill>
                  <a:schemeClr val="tx2"/>
                </a:solidFill>
                <a:effectLst/>
              </a:rPr>
              <a:t>Lightweight, easier to implement, JSON-based</a:t>
            </a:r>
            <a:endParaRPr lang="en-GB" sz="1600" b="0" i="0">
              <a:solidFill>
                <a:schemeClr val="tx2"/>
              </a:solidFill>
              <a:effectLst/>
            </a:endParaRPr>
          </a:p>
          <a:p>
            <a:pPr marL="274320" indent="-274320">
              <a:spcBef>
                <a:spcPts val="600"/>
              </a:spcBef>
              <a:buFont typeface="Wingdings" panose="05000000000000000000" pitchFamily="2" charset="2"/>
              <a:buChar char="ü"/>
            </a:pPr>
            <a:r>
              <a:rPr lang="en-GB" sz="1600" b="0" i="0">
                <a:solidFill>
                  <a:schemeClr val="tx2"/>
                </a:solidFill>
                <a:effectLst/>
              </a:rPr>
              <a:t>Designed for web,</a:t>
            </a:r>
            <a:r>
              <a:rPr lang="en-GB" sz="1600">
                <a:solidFill>
                  <a:schemeClr val="tx2"/>
                </a:solidFill>
              </a:rPr>
              <a:t> has</a:t>
            </a:r>
            <a:r>
              <a:rPr lang="en-GB" sz="1600" b="0" i="0">
                <a:solidFill>
                  <a:schemeClr val="tx2"/>
                </a:solidFill>
                <a:effectLst/>
              </a:rPr>
              <a:t> wide support:​ </a:t>
            </a:r>
            <a:br>
              <a:rPr lang="cs-CZ" sz="1600" b="0" i="0">
                <a:solidFill>
                  <a:schemeClr val="tx2"/>
                </a:solidFill>
                <a:effectLst/>
              </a:rPr>
            </a:br>
            <a:r>
              <a:rPr lang="en-GB" sz="1600" b="0" i="0">
                <a:solidFill>
                  <a:schemeClr val="tx2"/>
                </a:solidFill>
                <a:effectLst/>
              </a:rPr>
              <a:t>multi-platform, mobile </a:t>
            </a:r>
            <a:r>
              <a:rPr lang="en-GB" sz="1600">
                <a:solidFill>
                  <a:schemeClr val="tx2"/>
                </a:solidFill>
              </a:rPr>
              <a:t>devices</a:t>
            </a:r>
          </a:p>
          <a:p>
            <a:pPr marL="274320" indent="-274320">
              <a:spcBef>
                <a:spcPts val="600"/>
              </a:spcBef>
              <a:buFont typeface="Wingdings" panose="05000000000000000000" pitchFamily="2" charset="2"/>
              <a:buChar char="ü"/>
            </a:pPr>
            <a:r>
              <a:rPr lang="en-GB" sz="1600">
                <a:solidFill>
                  <a:schemeClr val="tx2"/>
                </a:solidFill>
              </a:rPr>
              <a:t>Ready for multi-factor authentication</a:t>
            </a:r>
            <a:endParaRPr lang="en-GB" sz="1600">
              <a:solidFill>
                <a:schemeClr val="tx2"/>
              </a:solidFill>
              <a:ea typeface="Noto Sans"/>
              <a:cs typeface="Noto Sans"/>
            </a:endParaRPr>
          </a:p>
        </p:txBody>
      </p:sp>
      <p:sp>
        <p:nvSpPr>
          <p:cNvPr id="7" name="TextBox 6">
            <a:extLst>
              <a:ext uri="{FF2B5EF4-FFF2-40B4-BE49-F238E27FC236}">
                <a16:creationId xmlns:a16="http://schemas.microsoft.com/office/drawing/2014/main" id="{EBB6DDD1-28C0-4C3C-7F2C-B6DDC090738C}"/>
              </a:ext>
            </a:extLst>
          </p:cNvPr>
          <p:cNvSpPr txBox="1"/>
          <p:nvPr/>
        </p:nvSpPr>
        <p:spPr>
          <a:xfrm>
            <a:off x="5657531" y="4079240"/>
            <a:ext cx="5339398" cy="1338828"/>
          </a:xfrm>
          <a:prstGeom prst="rect">
            <a:avLst/>
          </a:prstGeom>
        </p:spPr>
        <p:txBody>
          <a:bodyPr wrap="square" lIns="91440" tIns="45720" rIns="91440" bIns="45720" rtlCol="0" anchor="t">
            <a:spAutoFit/>
          </a:bodyPr>
          <a:lstStyle/>
          <a:p>
            <a:r>
              <a:rPr lang="en-GB" sz="1800" b="1">
                <a:solidFill>
                  <a:schemeClr val="accent2"/>
                </a:solidFill>
              </a:rPr>
              <a:t>Modern codebase</a:t>
            </a:r>
          </a:p>
          <a:p>
            <a:pPr marL="274320" indent="-274320">
              <a:spcBef>
                <a:spcPts val="600"/>
              </a:spcBef>
              <a:buFont typeface="Wingdings" panose="05000000000000000000" pitchFamily="2" charset="2"/>
              <a:buChar char="ü"/>
            </a:pPr>
            <a:r>
              <a:rPr lang="en-GB" sz="1600" b="0" i="0">
                <a:solidFill>
                  <a:schemeClr val="tx2"/>
                </a:solidFill>
                <a:effectLst/>
              </a:rPr>
              <a:t>Updated libraries</a:t>
            </a:r>
          </a:p>
          <a:p>
            <a:pPr marL="274320" indent="-274320">
              <a:spcBef>
                <a:spcPts val="600"/>
              </a:spcBef>
              <a:buFont typeface="Wingdings" panose="05000000000000000000" pitchFamily="2" charset="2"/>
              <a:buChar char="ü"/>
            </a:pPr>
            <a:r>
              <a:rPr lang="en-GB" sz="1600">
                <a:solidFill>
                  <a:schemeClr val="tx2"/>
                </a:solidFill>
              </a:rPr>
              <a:t>Stay compliant with latest security standards</a:t>
            </a:r>
            <a:endParaRPr lang="en-GB" sz="1600">
              <a:solidFill>
                <a:schemeClr val="tx2"/>
              </a:solidFill>
              <a:ea typeface="Noto Sans"/>
              <a:cs typeface="Noto Sans"/>
            </a:endParaRPr>
          </a:p>
          <a:p>
            <a:pPr marL="274320" indent="-274320">
              <a:spcBef>
                <a:spcPts val="600"/>
              </a:spcBef>
              <a:buFont typeface="Wingdings" panose="05000000000000000000" pitchFamily="2" charset="2"/>
              <a:buChar char="ü"/>
            </a:pPr>
            <a:r>
              <a:rPr lang="en-GB" sz="1600">
                <a:solidFill>
                  <a:schemeClr val="tx2"/>
                </a:solidFill>
              </a:rPr>
              <a:t>More secure, supportable and productive </a:t>
            </a:r>
          </a:p>
        </p:txBody>
      </p:sp>
    </p:spTree>
    <p:custDataLst>
      <p:tags r:id="rId1"/>
    </p:custDataLst>
    <p:extLst>
      <p:ext uri="{BB962C8B-B14F-4D97-AF65-F5344CB8AC3E}">
        <p14:creationId xmlns:p14="http://schemas.microsoft.com/office/powerpoint/2010/main" val="4129801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150">
                <a:latin typeface="Gotham"/>
                <a:ea typeface="Noto Sans"/>
                <a:cs typeface="Noto Sans"/>
              </a:rPr>
              <a:t>Platform updates in</a:t>
            </a:r>
            <a:r>
              <a:rPr lang="en-IN" sz="3150" b="1">
                <a:latin typeface="Gotham"/>
                <a:ea typeface="Noto Sans"/>
                <a:cs typeface="Noto Sans"/>
              </a:rPr>
              <a:t> Tridion Docs</a:t>
            </a:r>
            <a:r>
              <a:rPr lang="en-IN" sz="3150">
                <a:latin typeface="Gotham"/>
                <a:ea typeface="Noto Sans"/>
                <a:cs typeface="Noto Sans"/>
              </a:rPr>
              <a:t> 15</a:t>
            </a:r>
            <a:endParaRPr lang="en-IN"/>
          </a:p>
        </p:txBody>
      </p:sp>
      <p:sp>
        <p:nvSpPr>
          <p:cNvPr id="3" name="Content Placeholder 2">
            <a:extLst>
              <a:ext uri="{FF2B5EF4-FFF2-40B4-BE49-F238E27FC236}">
                <a16:creationId xmlns:a16="http://schemas.microsoft.com/office/drawing/2014/main" id="{BB8A2833-B6AA-A998-FAFB-3A9ED5E1A5A5}"/>
              </a:ext>
            </a:extLst>
          </p:cNvPr>
          <p:cNvSpPr>
            <a:spLocks noGrp="1"/>
          </p:cNvSpPr>
          <p:nvPr>
            <p:ph sz="quarter" idx="10"/>
          </p:nvPr>
        </p:nvSpPr>
        <p:spPr/>
        <p:txBody>
          <a:bodyPr/>
          <a:lstStyle/>
          <a:p>
            <a:pPr marL="71978" indent="0">
              <a:buNone/>
            </a:pPr>
            <a:r>
              <a:rPr lang="en-US" sz="2400" b="1">
                <a:solidFill>
                  <a:schemeClr val="accent1"/>
                </a:solidFill>
              </a:rPr>
              <a:t>Tridion Docs 15 supports:</a:t>
            </a:r>
            <a:endParaRPr lang="cs-CZ" sz="2400" b="1">
              <a:solidFill>
                <a:schemeClr val="accent1"/>
              </a:solidFill>
            </a:endParaRPr>
          </a:p>
          <a:p>
            <a:pPr marL="274320" indent="-274320">
              <a:buFont typeface="Wingdings" panose="05000000000000000000" pitchFamily="2" charset="2"/>
              <a:buChar char="ü"/>
            </a:pPr>
            <a:r>
              <a:rPr lang="cs-CZ" sz="1800"/>
              <a:t>oXygen 25</a:t>
            </a:r>
          </a:p>
          <a:p>
            <a:pPr marL="274320" indent="-274320">
              <a:buFont typeface="Wingdings" panose="05000000000000000000" pitchFamily="2" charset="2"/>
              <a:buChar char="ü"/>
            </a:pPr>
            <a:r>
              <a:rPr lang="cs-CZ" sz="1800"/>
              <a:t>XMetal 1</a:t>
            </a:r>
            <a:r>
              <a:rPr lang="en-GB" sz="1800"/>
              <a:t>7</a:t>
            </a:r>
            <a:endParaRPr lang="cs-CZ" sz="1800"/>
          </a:p>
          <a:p>
            <a:pPr marL="274320" indent="-274320">
              <a:buFont typeface="Wingdings" panose="05000000000000000000" pitchFamily="2" charset="2"/>
              <a:buChar char="ü"/>
            </a:pPr>
            <a:r>
              <a:rPr lang="cs-CZ" sz="1800"/>
              <a:t>Windows Server 2022</a:t>
            </a:r>
            <a:endParaRPr lang="en-US" sz="1800"/>
          </a:p>
          <a:p>
            <a:pPr marL="71978" indent="0">
              <a:buNone/>
            </a:pPr>
            <a:endParaRPr lang="en-US" sz="2400" b="1">
              <a:solidFill>
                <a:schemeClr val="accent1"/>
              </a:solidFill>
            </a:endParaRPr>
          </a:p>
          <a:p>
            <a:endParaRPr lang="en-US"/>
          </a:p>
        </p:txBody>
      </p:sp>
      <p:pic>
        <p:nvPicPr>
          <p:cNvPr id="1026" name="Picture 2" descr="Oxygen XML Editor Logos">
            <a:extLst>
              <a:ext uri="{FF2B5EF4-FFF2-40B4-BE49-F238E27FC236}">
                <a16:creationId xmlns:a16="http://schemas.microsoft.com/office/drawing/2014/main" id="{1EB10116-73FF-3300-80B2-B3AD0B2ED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125" y="1746903"/>
            <a:ext cx="3048000"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XMetaL XML Editor | User Friendly, Award Winning. Download a Trial Today.">
            <a:extLst>
              <a:ext uri="{FF2B5EF4-FFF2-40B4-BE49-F238E27FC236}">
                <a16:creationId xmlns:a16="http://schemas.microsoft.com/office/drawing/2014/main" id="{1EE3E725-1EC5-35E6-D492-49841A8116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6911" y="3275642"/>
            <a:ext cx="2781300" cy="6445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9A3C004-2E13-ACB8-5001-CCEC01268D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76911" y="4613425"/>
            <a:ext cx="3683000" cy="410128"/>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a:extLst>
              <a:ext uri="{FF2B5EF4-FFF2-40B4-BE49-F238E27FC236}">
                <a16:creationId xmlns:a16="http://schemas.microsoft.com/office/drawing/2014/main" id="{62DD92A3-D5FA-5BBA-B656-AAFF50BB2A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7276" y="5204703"/>
            <a:ext cx="3565264" cy="3565264"/>
          </a:xfrm>
          <a:prstGeom prst="rect">
            <a:avLst/>
          </a:prstGeom>
        </p:spPr>
      </p:pic>
      <p:pic>
        <p:nvPicPr>
          <p:cNvPr id="5" name="Graphic 4">
            <a:extLst>
              <a:ext uri="{FF2B5EF4-FFF2-40B4-BE49-F238E27FC236}">
                <a16:creationId xmlns:a16="http://schemas.microsoft.com/office/drawing/2014/main" id="{0C6DDA6B-94E1-2FC2-61D0-ABEC6BEA3E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30091" y="-2036254"/>
            <a:ext cx="3565264" cy="3565264"/>
          </a:xfrm>
          <a:prstGeom prst="rect">
            <a:avLst/>
          </a:prstGeom>
        </p:spPr>
      </p:pic>
    </p:spTree>
    <p:custDataLst>
      <p:tags r:id="rId1"/>
    </p:custDataLst>
    <p:extLst>
      <p:ext uri="{BB962C8B-B14F-4D97-AF65-F5344CB8AC3E}">
        <p14:creationId xmlns:p14="http://schemas.microsoft.com/office/powerpoint/2010/main" val="20173376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8EE3-73F3-06D6-B116-8282F00AB2B4}"/>
              </a:ext>
            </a:extLst>
          </p:cNvPr>
          <p:cNvSpPr>
            <a:spLocks noGrp="1"/>
          </p:cNvSpPr>
          <p:nvPr>
            <p:ph type="title"/>
          </p:nvPr>
        </p:nvSpPr>
        <p:spPr/>
        <p:txBody>
          <a:bodyPr/>
          <a:lstStyle/>
          <a:p>
            <a:r>
              <a:rPr lang="en-GB" sz="3150">
                <a:ea typeface="Noto Sans"/>
                <a:cs typeface="Noto Sans"/>
              </a:rPr>
              <a:t>Demo</a:t>
            </a:r>
            <a:endParaRPr lang="en-GB"/>
          </a:p>
        </p:txBody>
      </p:sp>
    </p:spTree>
    <p:extLst>
      <p:ext uri="{BB962C8B-B14F-4D97-AF65-F5344CB8AC3E}">
        <p14:creationId xmlns:p14="http://schemas.microsoft.com/office/powerpoint/2010/main" val="2525200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3B56E0A-3E11-E8AC-D5AD-983A3C4B750E}"/>
              </a:ext>
            </a:extLst>
          </p:cNvPr>
          <p:cNvSpPr>
            <a:spLocks noGrp="1"/>
          </p:cNvSpPr>
          <p:nvPr>
            <p:ph type="title"/>
          </p:nvPr>
        </p:nvSpPr>
        <p:spPr>
          <a:xfrm>
            <a:off x="909637" y="3068637"/>
            <a:ext cx="4102309" cy="720726"/>
          </a:xfrm>
        </p:spPr>
        <p:txBody>
          <a:bodyPr/>
          <a:lstStyle/>
          <a:p>
            <a:r>
              <a:rPr lang="en-US" b="1">
                <a:solidFill>
                  <a:schemeClr val="bg1"/>
                </a:solidFill>
              </a:rPr>
              <a:t>Guide end users to reach their goals</a:t>
            </a:r>
            <a:endParaRPr lang="en-US"/>
          </a:p>
        </p:txBody>
      </p:sp>
    </p:spTree>
    <p:custDataLst>
      <p:tags r:id="rId1"/>
    </p:custDataLst>
    <p:extLst>
      <p:ext uri="{BB962C8B-B14F-4D97-AF65-F5344CB8AC3E}">
        <p14:creationId xmlns:p14="http://schemas.microsoft.com/office/powerpoint/2010/main" val="184726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4189" y="425824"/>
            <a:ext cx="5459431" cy="720726"/>
          </a:xfrm>
        </p:spPr>
        <p:txBody>
          <a:bodyPr>
            <a:normAutofit fontScale="90000"/>
          </a:bodyPr>
          <a:lstStyle/>
          <a:p>
            <a:r>
              <a:rPr lang="en-IN" sz="3150">
                <a:latin typeface="Gotham"/>
                <a:ea typeface="Noto Sans"/>
                <a:cs typeface="Noto Sans"/>
              </a:rPr>
              <a:t>Build web experiences to meet your users' goals</a:t>
            </a:r>
            <a:endParaRPr lang="en-US"/>
          </a:p>
        </p:txBody>
      </p:sp>
      <p:sp>
        <p:nvSpPr>
          <p:cNvPr id="4" name="TextBox 3">
            <a:extLst>
              <a:ext uri="{FF2B5EF4-FFF2-40B4-BE49-F238E27FC236}">
                <a16:creationId xmlns:a16="http://schemas.microsoft.com/office/drawing/2014/main" id="{F95C6600-1BA3-5318-8A4F-9107BDC4BD55}"/>
              </a:ext>
            </a:extLst>
          </p:cNvPr>
          <p:cNvSpPr txBox="1"/>
          <p:nvPr/>
        </p:nvSpPr>
        <p:spPr>
          <a:xfrm>
            <a:off x="5684189" y="1518610"/>
            <a:ext cx="7021466" cy="1200329"/>
          </a:xfrm>
          <a:prstGeom prst="rect">
            <a:avLst/>
          </a:prstGeom>
          <a:noFill/>
        </p:spPr>
        <p:txBody>
          <a:bodyPr wrap="square">
            <a:spAutoFit/>
          </a:bodyPr>
          <a:lstStyle/>
          <a:p>
            <a:pPr marL="0" indent="0">
              <a:buNone/>
            </a:pPr>
            <a:r>
              <a:rPr lang="en-US" sz="2400" b="1" noProof="1">
                <a:solidFill>
                  <a:schemeClr val="accent1"/>
                </a:solidFill>
              </a:rPr>
              <a:t>Tridion DXD (headless delivery)</a:t>
            </a:r>
            <a:br>
              <a:rPr lang="en-US" sz="2400" b="1" noProof="1">
                <a:solidFill>
                  <a:schemeClr val="accent1"/>
                </a:solidFill>
              </a:rPr>
            </a:br>
            <a:r>
              <a:rPr lang="en-US" sz="2400" b="1" noProof="1">
                <a:solidFill>
                  <a:schemeClr val="accent1"/>
                </a:solidFill>
              </a:rPr>
              <a:t>is now easier to use for Tridion Docs developers</a:t>
            </a:r>
          </a:p>
        </p:txBody>
      </p:sp>
      <p:sp>
        <p:nvSpPr>
          <p:cNvPr id="5" name="TextBox 4">
            <a:extLst>
              <a:ext uri="{FF2B5EF4-FFF2-40B4-BE49-F238E27FC236}">
                <a16:creationId xmlns:a16="http://schemas.microsoft.com/office/drawing/2014/main" id="{5D13B0B5-D565-6D7F-E66E-DFABDF269C4D}"/>
              </a:ext>
            </a:extLst>
          </p:cNvPr>
          <p:cNvSpPr txBox="1"/>
          <p:nvPr/>
        </p:nvSpPr>
        <p:spPr>
          <a:xfrm>
            <a:off x="5684738" y="2948664"/>
            <a:ext cx="5171765"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74320" indent="-274320">
              <a:spcBef>
                <a:spcPts val="600"/>
              </a:spcBef>
              <a:spcAft>
                <a:spcPts val="600"/>
              </a:spcAft>
              <a:buFont typeface="Wingdings"/>
              <a:buChar char="ü"/>
            </a:pPr>
            <a:r>
              <a:rPr lang="en-US" sz="1600" dirty="0">
                <a:solidFill>
                  <a:schemeClr val="tx2"/>
                </a:solidFill>
              </a:rPr>
              <a:t>Deliver Tridion Docs content at scale, across many channels, with less code to write</a:t>
            </a:r>
          </a:p>
          <a:p>
            <a:pPr marL="274320" indent="-274320">
              <a:spcBef>
                <a:spcPts val="600"/>
              </a:spcBef>
              <a:spcAft>
                <a:spcPts val="600"/>
              </a:spcAft>
              <a:buFont typeface="Wingdings"/>
              <a:buChar char="ü"/>
            </a:pPr>
            <a:r>
              <a:rPr lang="en-US" sz="1600" dirty="0">
                <a:solidFill>
                  <a:schemeClr val="tx2"/>
                </a:solidFill>
              </a:rPr>
              <a:t>Harness low-code multichannel delivery </a:t>
            </a:r>
            <a:endParaRPr lang="en-US" sz="1600" dirty="0">
              <a:solidFill>
                <a:schemeClr val="tx2"/>
              </a:solidFill>
              <a:ea typeface="Noto Sans"/>
              <a:cs typeface="Noto Sans"/>
            </a:endParaRPr>
          </a:p>
          <a:p>
            <a:pPr marL="274320" indent="-274320">
              <a:spcBef>
                <a:spcPts val="600"/>
              </a:spcBef>
              <a:spcAft>
                <a:spcPts val="600"/>
              </a:spcAft>
              <a:buFont typeface="Wingdings"/>
              <a:buChar char="ü"/>
            </a:pPr>
            <a:r>
              <a:rPr lang="en-US" sz="1600" dirty="0">
                <a:solidFill>
                  <a:schemeClr val="tx2"/>
                </a:solidFill>
              </a:rPr>
              <a:t>A single </a:t>
            </a:r>
            <a:r>
              <a:rPr lang="en-US" sz="1600" dirty="0" err="1">
                <a:solidFill>
                  <a:schemeClr val="tx2"/>
                </a:solidFill>
              </a:rPr>
              <a:t>GraphQL</a:t>
            </a:r>
            <a:r>
              <a:rPr lang="en-US" sz="1600" dirty="0">
                <a:solidFill>
                  <a:schemeClr val="tx2"/>
                </a:solidFill>
              </a:rPr>
              <a:t> request can bring back a topic and all its metadata in JSON</a:t>
            </a:r>
            <a:endParaRPr lang="en-US" sz="1600" dirty="0">
              <a:solidFill>
                <a:schemeClr val="tx2"/>
              </a:solidFill>
              <a:ea typeface="Noto Sans"/>
              <a:cs typeface="Noto Sans"/>
            </a:endParaRPr>
          </a:p>
          <a:p>
            <a:pPr marL="274320" indent="-274320">
              <a:spcBef>
                <a:spcPts val="600"/>
              </a:spcBef>
              <a:spcAft>
                <a:spcPts val="600"/>
              </a:spcAft>
              <a:buFont typeface="Wingdings"/>
              <a:buChar char="ü"/>
            </a:pPr>
            <a:r>
              <a:rPr lang="en-US" sz="1600" dirty="0">
                <a:solidFill>
                  <a:schemeClr val="tx2"/>
                </a:solidFill>
                <a:ea typeface="Noto Sans"/>
                <a:cs typeface="Noto Sans"/>
              </a:rPr>
              <a:t>DXD now works better with </a:t>
            </a:r>
            <a:br>
              <a:rPr lang="en-US" sz="1600" dirty="0">
                <a:ea typeface="Noto Sans"/>
                <a:cs typeface="Noto Sans"/>
              </a:rPr>
            </a:br>
            <a:r>
              <a:rPr lang="en-US" sz="1600" dirty="0">
                <a:solidFill>
                  <a:schemeClr val="tx2"/>
                </a:solidFill>
                <a:ea typeface="Noto Sans"/>
                <a:cs typeface="Noto Sans"/>
              </a:rPr>
              <a:t>client-side caching (best practice)</a:t>
            </a:r>
          </a:p>
          <a:p>
            <a:pPr marL="274320" indent="-274320">
              <a:spcBef>
                <a:spcPts val="600"/>
              </a:spcBef>
              <a:spcAft>
                <a:spcPts val="600"/>
              </a:spcAft>
              <a:buFont typeface="Wingdings"/>
              <a:buChar char="ü"/>
            </a:pPr>
            <a:r>
              <a:rPr lang="en-US" sz="1600" dirty="0">
                <a:solidFill>
                  <a:schemeClr val="tx2"/>
                </a:solidFill>
                <a:ea typeface="Noto Sans"/>
                <a:cs typeface="Noto Sans"/>
              </a:rPr>
              <a:t>DXD also works better with </a:t>
            </a:r>
            <a:r>
              <a:rPr lang="en-US" sz="1600" i="1" dirty="0">
                <a:solidFill>
                  <a:schemeClr val="tx2"/>
                </a:solidFill>
                <a:ea typeface="Noto Sans"/>
                <a:cs typeface="Noto Sans"/>
              </a:rPr>
              <a:t>no </a:t>
            </a:r>
            <a:r>
              <a:rPr lang="en-US" sz="1600" dirty="0">
                <a:solidFill>
                  <a:schemeClr val="tx2"/>
                </a:solidFill>
                <a:ea typeface="Noto Sans"/>
                <a:cs typeface="Noto Sans"/>
              </a:rPr>
              <a:t>client-side </a:t>
            </a:r>
            <a:r>
              <a:rPr lang="en-US" sz="1600" dirty="0">
                <a:solidFill>
                  <a:schemeClr val="tx2"/>
                </a:solidFill>
                <a:ea typeface="+mn-lt"/>
                <a:cs typeface="+mn-lt"/>
              </a:rPr>
              <a:t>cache</a:t>
            </a:r>
          </a:p>
        </p:txBody>
      </p:sp>
      <p:pic>
        <p:nvPicPr>
          <p:cNvPr id="3" name="Picture 7">
            <a:extLst>
              <a:ext uri="{FF2B5EF4-FFF2-40B4-BE49-F238E27FC236}">
                <a16:creationId xmlns:a16="http://schemas.microsoft.com/office/drawing/2014/main" id="{EEC835C6-DF3D-F728-3CF1-5B9DC49C6F13}"/>
              </a:ext>
            </a:extLst>
          </p:cNvPr>
          <p:cNvPicPr>
            <a:picLocks noChangeAspect="1"/>
          </p:cNvPicPr>
          <p:nvPr/>
        </p:nvPicPr>
        <p:blipFill>
          <a:blip r:embed="rId4"/>
          <a:stretch>
            <a:fillRect/>
          </a:stretch>
        </p:blipFill>
        <p:spPr>
          <a:xfrm>
            <a:off x="-2643" y="-20927"/>
            <a:ext cx="5396232" cy="6902911"/>
          </a:xfrm>
          <a:prstGeom prst="rect">
            <a:avLst/>
          </a:prstGeom>
        </p:spPr>
      </p:pic>
    </p:spTree>
    <p:custDataLst>
      <p:tags r:id="rId1"/>
    </p:custDataLst>
    <p:extLst>
      <p:ext uri="{BB962C8B-B14F-4D97-AF65-F5344CB8AC3E}">
        <p14:creationId xmlns:p14="http://schemas.microsoft.com/office/powerpoint/2010/main" val="121757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a:t>DXD creates targeted recommendations for users</a:t>
            </a:r>
          </a:p>
        </p:txBody>
      </p:sp>
      <p:sp>
        <p:nvSpPr>
          <p:cNvPr id="6" name="Rectangle 5"/>
          <p:cNvSpPr/>
          <p:nvPr/>
        </p:nvSpPr>
        <p:spPr>
          <a:xfrm>
            <a:off x="508279" y="1590773"/>
            <a:ext cx="11510573" cy="725457"/>
          </a:xfrm>
          <a:prstGeom prst="rect">
            <a:avLst/>
          </a:prstGeom>
          <a:solidFill>
            <a:schemeClr val="bg2">
              <a:alpha val="65000"/>
            </a:schemeClr>
          </a:solidFill>
          <a:ln w="9525">
            <a:noFill/>
          </a:ln>
          <a:effectLst>
            <a:softEdge rad="0"/>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IN"/>
          </a:p>
        </p:txBody>
      </p:sp>
      <p:sp>
        <p:nvSpPr>
          <p:cNvPr id="5" name="Content Placeholder 1"/>
          <p:cNvSpPr txBox="1">
            <a:spLocks/>
          </p:cNvSpPr>
          <p:nvPr/>
        </p:nvSpPr>
        <p:spPr>
          <a:xfrm>
            <a:off x="1181237" y="1663976"/>
            <a:ext cx="3691655" cy="698309"/>
          </a:xfrm>
          <a:prstGeom prst="rect">
            <a:avLst/>
          </a:prstGeom>
          <a:ln>
            <a:noFill/>
          </a:ln>
        </p:spPr>
        <p:txBody>
          <a:bodyPr lIns="91440" tIns="45720" rIns="91440" bIns="45720" anchor="ctr">
            <a:normAutofit/>
          </a:bodyPr>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Bef>
                <a:spcPts val="1200"/>
              </a:spcBef>
              <a:buSzPct val="100000"/>
              <a:buNone/>
            </a:pPr>
            <a:r>
              <a:rPr lang="en-IN" sz="1800" dirty="0">
                <a:latin typeface="Open Sans"/>
                <a:ea typeface="Open Sans"/>
                <a:cs typeface="Open Sans"/>
              </a:rPr>
              <a:t>Users receive tips / suggestions for the next step in their journey</a:t>
            </a:r>
          </a:p>
        </p:txBody>
      </p:sp>
      <p:sp>
        <p:nvSpPr>
          <p:cNvPr id="3" name="Rectangle 2"/>
          <p:cNvSpPr/>
          <p:nvPr/>
        </p:nvSpPr>
        <p:spPr>
          <a:xfrm>
            <a:off x="405936" y="1069740"/>
            <a:ext cx="3644840" cy="400110"/>
          </a:xfrm>
          <a:prstGeom prst="rect">
            <a:avLst/>
          </a:prstGeom>
          <a:ln>
            <a:noFill/>
          </a:ln>
        </p:spPr>
        <p:txBody>
          <a:bodyPr wrap="square">
            <a:spAutoFit/>
          </a:bodyPr>
          <a:lstStyle/>
          <a:p>
            <a:r>
              <a:rPr lang="en-US" sz="2000" b="1" noProof="1">
                <a:solidFill>
                  <a:schemeClr val="accent1"/>
                </a:solidFill>
              </a:rPr>
              <a:t>Powered by Semantic AI:</a:t>
            </a:r>
            <a:endParaRPr lang="en-IN" sz="2000">
              <a:solidFill>
                <a:schemeClr val="accent1"/>
              </a:solidFill>
            </a:endParaRPr>
          </a:p>
        </p:txBody>
      </p:sp>
      <p:sp>
        <p:nvSpPr>
          <p:cNvPr id="13" name="Rectangle 12"/>
          <p:cNvSpPr/>
          <p:nvPr/>
        </p:nvSpPr>
        <p:spPr>
          <a:xfrm>
            <a:off x="6218546" y="1627473"/>
            <a:ext cx="4348074" cy="694901"/>
          </a:xfrm>
          <a:prstGeom prst="rect">
            <a:avLst/>
          </a:prstGeom>
          <a:ln>
            <a:noFill/>
          </a:ln>
        </p:spPr>
        <p:txBody>
          <a:bodyPr lIns="91440" tIns="45720" rIns="91440" bIns="45720" anchor="ctr">
            <a:noAutofit/>
          </a:bodyPr>
          <a:lstStyle/>
          <a:p>
            <a:pPr defTabSz="609448">
              <a:spcBef>
                <a:spcPts val="1200"/>
              </a:spcBef>
              <a:buSzPct val="100000"/>
              <a:buFont typeface="Arial"/>
              <a:buNone/>
            </a:pPr>
            <a:r>
              <a:rPr lang="en-IN" sz="1800" dirty="0">
                <a:solidFill>
                  <a:schemeClr val="tx2"/>
                </a:solidFill>
                <a:latin typeface="Open Sans"/>
                <a:ea typeface="Open Sans"/>
                <a:cs typeface="Open Sans"/>
              </a:rPr>
              <a:t>Taxonomies relate content and generate automatic recommendations</a:t>
            </a:r>
          </a:p>
        </p:txBody>
      </p:sp>
      <p:sp>
        <p:nvSpPr>
          <p:cNvPr id="15" name="Subtitle 8">
            <a:extLst>
              <a:ext uri="{FF2B5EF4-FFF2-40B4-BE49-F238E27FC236}">
                <a16:creationId xmlns:a16="http://schemas.microsoft.com/office/drawing/2014/main" id="{84DAE9E6-C315-404B-A2D0-C10E6FAFD522}"/>
              </a:ext>
            </a:extLst>
          </p:cNvPr>
          <p:cNvSpPr txBox="1">
            <a:spLocks/>
          </p:cNvSpPr>
          <p:nvPr/>
        </p:nvSpPr>
        <p:spPr>
          <a:xfrm>
            <a:off x="7698500" y="3245518"/>
            <a:ext cx="3082588" cy="1614115"/>
          </a:xfrm>
          <a:prstGeom prst="rect">
            <a:avLst/>
          </a:prstGeom>
        </p:spPr>
        <p:txBody>
          <a:bodyPr lIns="91440" tIns="45720" rIns="91440" bIns="45720" anchor="ctr"/>
          <a:lstStyle>
            <a:lvl1pPr marL="457086" indent="-457086" algn="l" defTabSz="609448" rtl="0" eaLnBrk="1" latinLnBrk="0" hangingPunct="1">
              <a:spcBef>
                <a:spcPct val="20000"/>
              </a:spcBef>
              <a:buClrTx/>
              <a:buSzPct val="130000"/>
              <a:buFont typeface="Arial"/>
              <a:buChar char="•"/>
              <a:defRPr lang="en-US" sz="2400" kern="1200" noProof="0" smtClean="0">
                <a:solidFill>
                  <a:schemeClr val="tx2"/>
                </a:solidFill>
                <a:latin typeface="+mn-lt"/>
                <a:ea typeface="Open Sans" panose="020B0606030504020204" pitchFamily="34" charset="0"/>
                <a:cs typeface="Open Sans" panose="020B0606030504020204" pitchFamily="34" charset="0"/>
              </a:defRPr>
            </a:lvl1pPr>
            <a:lvl2pPr marL="990352" indent="-380905" algn="l" defTabSz="609448" rtl="0" eaLnBrk="1" latinLnBrk="0" hangingPunct="1">
              <a:spcBef>
                <a:spcPct val="20000"/>
              </a:spcBef>
              <a:buClrTx/>
              <a:buFont typeface="Arial"/>
              <a:buChar char="–"/>
              <a:defRPr lang="en-US" sz="2000" kern="1200" noProof="0" smtClean="0">
                <a:solidFill>
                  <a:schemeClr val="tx2"/>
                </a:solidFill>
                <a:latin typeface="+mn-lt"/>
                <a:ea typeface="Open Sans" panose="020B0606030504020204" pitchFamily="34" charset="0"/>
                <a:cs typeface="Open Sans" panose="020B0606030504020204" pitchFamily="34" charset="0"/>
              </a:defRPr>
            </a:lvl2pPr>
            <a:lvl3pPr marL="1523619" indent="-304724" algn="l" defTabSz="609448" rtl="0" eaLnBrk="1" latinLnBrk="0" hangingPunct="1">
              <a:spcBef>
                <a:spcPct val="20000"/>
              </a:spcBef>
              <a:buClrTx/>
              <a:buFont typeface="Wingdings" charset="2"/>
              <a:buChar char="§"/>
              <a:defRPr lang="en-US" sz="1800" kern="1200" noProof="0" smtClean="0">
                <a:solidFill>
                  <a:schemeClr val="tx2"/>
                </a:solidFill>
                <a:latin typeface="+mn-lt"/>
                <a:ea typeface="Open Sans" panose="020B0606030504020204" pitchFamily="34" charset="0"/>
                <a:cs typeface="Open Sans" panose="020B0606030504020204" pitchFamily="34" charset="0"/>
              </a:defRPr>
            </a:lvl3pPr>
            <a:lvl4pPr marL="2133067" indent="-304724" algn="l" defTabSz="609448" rtl="0" eaLnBrk="1" latinLnBrk="0" hangingPunct="1">
              <a:spcBef>
                <a:spcPct val="20000"/>
              </a:spcBef>
              <a:buClrTx/>
              <a:buFont typeface="Arial"/>
              <a:buChar char="–"/>
              <a:defRPr lang="en-US" sz="1600" kern="1200" noProof="0" smtClean="0">
                <a:solidFill>
                  <a:schemeClr val="tx2"/>
                </a:solidFill>
                <a:latin typeface="+mn-lt"/>
                <a:ea typeface="Open Sans" panose="020B0606030504020204" pitchFamily="34" charset="0"/>
                <a:cs typeface="Open Sans" panose="020B0606030504020204" pitchFamily="34" charset="0"/>
              </a:defRPr>
            </a:lvl4pPr>
            <a:lvl5pPr marL="2742514" indent="-304724" algn="l" defTabSz="609448" rtl="0" eaLnBrk="1" latinLnBrk="0" hangingPunct="1">
              <a:spcBef>
                <a:spcPct val="20000"/>
              </a:spcBef>
              <a:buClrTx/>
              <a:buFont typeface="Arial" charset="0"/>
              <a:buChar char="•"/>
              <a:defRPr lang="en-US" sz="1400" kern="1200" noProof="0" dirty="0">
                <a:solidFill>
                  <a:schemeClr val="tx2"/>
                </a:solidFill>
                <a:latin typeface="+mn-lt"/>
                <a:ea typeface="Open Sans" panose="020B0606030504020204" pitchFamily="34" charset="0"/>
                <a:cs typeface="Open Sans" panose="020B0606030504020204" pitchFamily="34" charset="0"/>
              </a:defRPr>
            </a:lvl5pPr>
            <a:lvl6pPr marL="3351962" indent="-304724" algn="l" defTabSz="609448" rtl="0" eaLnBrk="1" latinLnBrk="0" hangingPunct="1">
              <a:spcBef>
                <a:spcPct val="20000"/>
              </a:spcBef>
              <a:buFont typeface="Arial"/>
              <a:buChar char="•"/>
              <a:defRPr sz="2666" kern="1200">
                <a:solidFill>
                  <a:schemeClr val="tx1"/>
                </a:solidFill>
                <a:latin typeface="+mn-lt"/>
                <a:ea typeface="+mn-ea"/>
                <a:cs typeface="+mn-cs"/>
              </a:defRPr>
            </a:lvl6pPr>
            <a:lvl7pPr marL="3961409" indent="-304724" algn="l" defTabSz="609448" rtl="0" eaLnBrk="1" latinLnBrk="0" hangingPunct="1">
              <a:spcBef>
                <a:spcPct val="20000"/>
              </a:spcBef>
              <a:buFont typeface="Arial"/>
              <a:buChar char="•"/>
              <a:defRPr sz="2666" kern="1200">
                <a:solidFill>
                  <a:schemeClr val="tx1"/>
                </a:solidFill>
                <a:latin typeface="+mn-lt"/>
                <a:ea typeface="+mn-ea"/>
                <a:cs typeface="+mn-cs"/>
              </a:defRPr>
            </a:lvl7pPr>
            <a:lvl8pPr marL="4570857" indent="-304724" algn="l" defTabSz="609448" rtl="0" eaLnBrk="1" latinLnBrk="0" hangingPunct="1">
              <a:spcBef>
                <a:spcPct val="20000"/>
              </a:spcBef>
              <a:buFont typeface="Arial"/>
              <a:buChar char="•"/>
              <a:defRPr sz="2666" kern="1200">
                <a:solidFill>
                  <a:schemeClr val="tx1"/>
                </a:solidFill>
                <a:latin typeface="+mn-lt"/>
                <a:ea typeface="+mn-ea"/>
                <a:cs typeface="+mn-cs"/>
              </a:defRPr>
            </a:lvl8pPr>
            <a:lvl9pPr marL="5180305" indent="-304724" algn="l" defTabSz="609448" rtl="0" eaLnBrk="1" latinLnBrk="0" hangingPunct="1">
              <a:spcBef>
                <a:spcPct val="20000"/>
              </a:spcBef>
              <a:buFont typeface="Arial"/>
              <a:buChar char="•"/>
              <a:defRPr sz="2666" kern="1200">
                <a:solidFill>
                  <a:schemeClr val="tx1"/>
                </a:solidFill>
                <a:latin typeface="+mn-lt"/>
                <a:ea typeface="+mn-ea"/>
                <a:cs typeface="+mn-cs"/>
              </a:defRPr>
            </a:lvl9pPr>
          </a:lstStyle>
          <a:p>
            <a:pPr marL="0" indent="0">
              <a:spcAft>
                <a:spcPts val="600"/>
              </a:spcAft>
              <a:buNone/>
            </a:pPr>
            <a:r>
              <a:rPr lang="en-US" sz="1400" b="1" noProof="1">
                <a:solidFill>
                  <a:schemeClr val="accent2"/>
                </a:solidFill>
                <a:ea typeface="Open Sans"/>
                <a:cs typeface="Open Sans"/>
              </a:rPr>
              <a:t>Features</a:t>
            </a:r>
            <a:endParaRPr lang="en-US" sz="1400" b="1" noProof="1">
              <a:solidFill>
                <a:schemeClr val="accent2"/>
              </a:solidFill>
            </a:endParaRPr>
          </a:p>
          <a:p>
            <a:pPr marL="274320" indent="-274320">
              <a:spcBef>
                <a:spcPts val="600"/>
              </a:spcBef>
              <a:buSzPct val="100000"/>
              <a:buFont typeface="Wingdings" panose="05000000000000000000" pitchFamily="2" charset="2"/>
              <a:buChar char="ü"/>
            </a:pPr>
            <a:r>
              <a:rPr lang="en-IN" sz="1400" dirty="0">
                <a:ea typeface="Open Sans"/>
                <a:cs typeface="Open Sans"/>
              </a:rPr>
              <a:t>Configure concept schemes and boost relative weights </a:t>
            </a:r>
            <a:endParaRPr lang="en-IN" sz="1400" dirty="0"/>
          </a:p>
          <a:p>
            <a:pPr marL="274320" indent="-274320">
              <a:spcBef>
                <a:spcPts val="600"/>
              </a:spcBef>
              <a:buSzPct val="100000"/>
              <a:buFont typeface="Wingdings" panose="05000000000000000000" pitchFamily="2" charset="2"/>
              <a:buChar char="ü"/>
            </a:pPr>
            <a:r>
              <a:rPr lang="en-IN" sz="1400" dirty="0">
                <a:ea typeface="+mn-lt"/>
                <a:cs typeface="+mn-lt"/>
              </a:rPr>
              <a:t>Use existing document footprint to drive the recommendations</a:t>
            </a:r>
            <a:endParaRPr lang="en-IN" sz="1400" dirty="0"/>
          </a:p>
        </p:txBody>
      </p:sp>
      <p:grpSp>
        <p:nvGrpSpPr>
          <p:cNvPr id="16" name="Graphic 43">
            <a:extLst>
              <a:ext uri="{FF2B5EF4-FFF2-40B4-BE49-F238E27FC236}">
                <a16:creationId xmlns:a16="http://schemas.microsoft.com/office/drawing/2014/main" id="{03A85048-F891-9BFA-7DCF-5804937FA9B3}"/>
              </a:ext>
            </a:extLst>
          </p:cNvPr>
          <p:cNvGrpSpPr/>
          <p:nvPr/>
        </p:nvGrpSpPr>
        <p:grpSpPr>
          <a:xfrm>
            <a:off x="597109" y="1627607"/>
            <a:ext cx="521550" cy="565556"/>
            <a:chOff x="1145235" y="3507004"/>
            <a:chExt cx="803443" cy="835218"/>
          </a:xfrm>
          <a:solidFill>
            <a:schemeClr val="tx2"/>
          </a:solidFill>
        </p:grpSpPr>
        <p:sp>
          <p:nvSpPr>
            <p:cNvPr id="17" name="Freeform 177">
              <a:extLst>
                <a:ext uri="{FF2B5EF4-FFF2-40B4-BE49-F238E27FC236}">
                  <a16:creationId xmlns:a16="http://schemas.microsoft.com/office/drawing/2014/main" id="{827CC6E4-B7EC-1E85-D812-6AE6E7483A8E}"/>
                </a:ext>
              </a:extLst>
            </p:cNvPr>
            <p:cNvSpPr/>
            <p:nvPr/>
          </p:nvSpPr>
          <p:spPr>
            <a:xfrm>
              <a:off x="1532678" y="3507004"/>
              <a:ext cx="28558" cy="145544"/>
            </a:xfrm>
            <a:custGeom>
              <a:avLst/>
              <a:gdLst>
                <a:gd name="connsiteX0" fmla="*/ 0 w 28558"/>
                <a:gd name="connsiteY0" fmla="*/ 0 h 145544"/>
                <a:gd name="connsiteX1" fmla="*/ 28558 w 28558"/>
                <a:gd name="connsiteY1" fmla="*/ 0 h 145544"/>
                <a:gd name="connsiteX2" fmla="*/ 28558 w 28558"/>
                <a:gd name="connsiteY2" fmla="*/ 145545 h 145544"/>
                <a:gd name="connsiteX3" fmla="*/ 0 w 28558"/>
                <a:gd name="connsiteY3" fmla="*/ 145545 h 145544"/>
              </a:gdLst>
              <a:ahLst/>
              <a:cxnLst>
                <a:cxn ang="0">
                  <a:pos x="connsiteX0" y="connsiteY0"/>
                </a:cxn>
                <a:cxn ang="0">
                  <a:pos x="connsiteX1" y="connsiteY1"/>
                </a:cxn>
                <a:cxn ang="0">
                  <a:pos x="connsiteX2" y="connsiteY2"/>
                </a:cxn>
                <a:cxn ang="0">
                  <a:pos x="connsiteX3" y="connsiteY3"/>
                </a:cxn>
              </a:cxnLst>
              <a:rect l="l" t="t" r="r" b="b"/>
              <a:pathLst>
                <a:path w="28558" h="145544">
                  <a:moveTo>
                    <a:pt x="0" y="0"/>
                  </a:moveTo>
                  <a:lnTo>
                    <a:pt x="28558" y="0"/>
                  </a:lnTo>
                  <a:lnTo>
                    <a:pt x="28558" y="145545"/>
                  </a:lnTo>
                  <a:lnTo>
                    <a:pt x="0" y="145545"/>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8" name="Freeform 178">
              <a:extLst>
                <a:ext uri="{FF2B5EF4-FFF2-40B4-BE49-F238E27FC236}">
                  <a16:creationId xmlns:a16="http://schemas.microsoft.com/office/drawing/2014/main" id="{FC2FD239-9FDC-2F8C-B90F-91C97659F1A4}"/>
                </a:ext>
              </a:extLst>
            </p:cNvPr>
            <p:cNvSpPr/>
            <p:nvPr/>
          </p:nvSpPr>
          <p:spPr>
            <a:xfrm rot="-2700000">
              <a:off x="1300314" y="3603250"/>
              <a:ext cx="28558" cy="145543"/>
            </a:xfrm>
            <a:custGeom>
              <a:avLst/>
              <a:gdLst>
                <a:gd name="connsiteX0" fmla="*/ 0 w 28558"/>
                <a:gd name="connsiteY0" fmla="*/ 0 h 145543"/>
                <a:gd name="connsiteX1" fmla="*/ 28558 w 28558"/>
                <a:gd name="connsiteY1" fmla="*/ 0 h 145543"/>
                <a:gd name="connsiteX2" fmla="*/ 28558 w 28558"/>
                <a:gd name="connsiteY2" fmla="*/ 145543 h 145543"/>
                <a:gd name="connsiteX3" fmla="*/ 0 w 28558"/>
                <a:gd name="connsiteY3" fmla="*/ 145543 h 145543"/>
              </a:gdLst>
              <a:ahLst/>
              <a:cxnLst>
                <a:cxn ang="0">
                  <a:pos x="connsiteX0" y="connsiteY0"/>
                </a:cxn>
                <a:cxn ang="0">
                  <a:pos x="connsiteX1" y="connsiteY1"/>
                </a:cxn>
                <a:cxn ang="0">
                  <a:pos x="connsiteX2" y="connsiteY2"/>
                </a:cxn>
                <a:cxn ang="0">
                  <a:pos x="connsiteX3" y="connsiteY3"/>
                </a:cxn>
              </a:cxnLst>
              <a:rect l="l" t="t" r="r" b="b"/>
              <a:pathLst>
                <a:path w="28558" h="145543">
                  <a:moveTo>
                    <a:pt x="0" y="0"/>
                  </a:moveTo>
                  <a:lnTo>
                    <a:pt x="28558" y="0"/>
                  </a:lnTo>
                  <a:lnTo>
                    <a:pt x="28558" y="145543"/>
                  </a:lnTo>
                  <a:lnTo>
                    <a:pt x="0" y="145543"/>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19" name="Freeform 179">
              <a:extLst>
                <a:ext uri="{FF2B5EF4-FFF2-40B4-BE49-F238E27FC236}">
                  <a16:creationId xmlns:a16="http://schemas.microsoft.com/office/drawing/2014/main" id="{EB62762F-026F-49B0-20A7-90206FF6EB69}"/>
                </a:ext>
              </a:extLst>
            </p:cNvPr>
            <p:cNvSpPr/>
            <p:nvPr/>
          </p:nvSpPr>
          <p:spPr>
            <a:xfrm>
              <a:off x="1145235" y="3894173"/>
              <a:ext cx="145648" cy="28538"/>
            </a:xfrm>
            <a:custGeom>
              <a:avLst/>
              <a:gdLst>
                <a:gd name="connsiteX0" fmla="*/ 0 w 145648"/>
                <a:gd name="connsiteY0" fmla="*/ 0 h 28538"/>
                <a:gd name="connsiteX1" fmla="*/ 145648 w 145648"/>
                <a:gd name="connsiteY1" fmla="*/ 0 h 28538"/>
                <a:gd name="connsiteX2" fmla="*/ 145648 w 145648"/>
                <a:gd name="connsiteY2" fmla="*/ 28538 h 28538"/>
                <a:gd name="connsiteX3" fmla="*/ 0 w 145648"/>
                <a:gd name="connsiteY3" fmla="*/ 28538 h 28538"/>
              </a:gdLst>
              <a:ahLst/>
              <a:cxnLst>
                <a:cxn ang="0">
                  <a:pos x="connsiteX0" y="connsiteY0"/>
                </a:cxn>
                <a:cxn ang="0">
                  <a:pos x="connsiteX1" y="connsiteY1"/>
                </a:cxn>
                <a:cxn ang="0">
                  <a:pos x="connsiteX2" y="connsiteY2"/>
                </a:cxn>
                <a:cxn ang="0">
                  <a:pos x="connsiteX3" y="connsiteY3"/>
                </a:cxn>
              </a:cxnLst>
              <a:rect l="l" t="t" r="r" b="b"/>
              <a:pathLst>
                <a:path w="145648" h="28538">
                  <a:moveTo>
                    <a:pt x="0" y="0"/>
                  </a:moveTo>
                  <a:lnTo>
                    <a:pt x="145648" y="0"/>
                  </a:lnTo>
                  <a:lnTo>
                    <a:pt x="145648"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0" name="Freeform 180">
              <a:extLst>
                <a:ext uri="{FF2B5EF4-FFF2-40B4-BE49-F238E27FC236}">
                  <a16:creationId xmlns:a16="http://schemas.microsoft.com/office/drawing/2014/main" id="{27EE12A5-54FD-8784-F1D3-0A71A4E2F60D}"/>
                </a:ext>
              </a:extLst>
            </p:cNvPr>
            <p:cNvSpPr/>
            <p:nvPr/>
          </p:nvSpPr>
          <p:spPr>
            <a:xfrm rot="-2700000">
              <a:off x="1242343" y="4126056"/>
              <a:ext cx="145646" cy="28537"/>
            </a:xfrm>
            <a:custGeom>
              <a:avLst/>
              <a:gdLst>
                <a:gd name="connsiteX0" fmla="*/ 0 w 145646"/>
                <a:gd name="connsiteY0" fmla="*/ 0 h 28537"/>
                <a:gd name="connsiteX1" fmla="*/ 145647 w 145646"/>
                <a:gd name="connsiteY1" fmla="*/ 0 h 28537"/>
                <a:gd name="connsiteX2" fmla="*/ 145647 w 145646"/>
                <a:gd name="connsiteY2" fmla="*/ 28538 h 28537"/>
                <a:gd name="connsiteX3" fmla="*/ 0 w 145646"/>
                <a:gd name="connsiteY3" fmla="*/ 28538 h 28537"/>
              </a:gdLst>
              <a:ahLst/>
              <a:cxnLst>
                <a:cxn ang="0">
                  <a:pos x="connsiteX0" y="connsiteY0"/>
                </a:cxn>
                <a:cxn ang="0">
                  <a:pos x="connsiteX1" y="connsiteY1"/>
                </a:cxn>
                <a:cxn ang="0">
                  <a:pos x="connsiteX2" y="connsiteY2"/>
                </a:cxn>
                <a:cxn ang="0">
                  <a:pos x="connsiteX3" y="connsiteY3"/>
                </a:cxn>
              </a:cxnLst>
              <a:rect l="l" t="t" r="r" b="b"/>
              <a:pathLst>
                <a:path w="145646" h="28537">
                  <a:moveTo>
                    <a:pt x="0" y="0"/>
                  </a:moveTo>
                  <a:lnTo>
                    <a:pt x="145647" y="0"/>
                  </a:lnTo>
                  <a:lnTo>
                    <a:pt x="145647"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1" name="Freeform 181">
              <a:extLst>
                <a:ext uri="{FF2B5EF4-FFF2-40B4-BE49-F238E27FC236}">
                  <a16:creationId xmlns:a16="http://schemas.microsoft.com/office/drawing/2014/main" id="{B74E4CC1-C4FC-31F6-6CE3-D5EE4B0E28E2}"/>
                </a:ext>
              </a:extLst>
            </p:cNvPr>
            <p:cNvSpPr/>
            <p:nvPr/>
          </p:nvSpPr>
          <p:spPr>
            <a:xfrm rot="-2700000">
              <a:off x="1764817" y="4067548"/>
              <a:ext cx="28558" cy="145543"/>
            </a:xfrm>
            <a:custGeom>
              <a:avLst/>
              <a:gdLst>
                <a:gd name="connsiteX0" fmla="*/ 0 w 28558"/>
                <a:gd name="connsiteY0" fmla="*/ 0 h 145543"/>
                <a:gd name="connsiteX1" fmla="*/ 28558 w 28558"/>
                <a:gd name="connsiteY1" fmla="*/ 0 h 145543"/>
                <a:gd name="connsiteX2" fmla="*/ 28558 w 28558"/>
                <a:gd name="connsiteY2" fmla="*/ 145544 h 145543"/>
                <a:gd name="connsiteX3" fmla="*/ 0 w 28558"/>
                <a:gd name="connsiteY3" fmla="*/ 145544 h 145543"/>
              </a:gdLst>
              <a:ahLst/>
              <a:cxnLst>
                <a:cxn ang="0">
                  <a:pos x="connsiteX0" y="connsiteY0"/>
                </a:cxn>
                <a:cxn ang="0">
                  <a:pos x="connsiteX1" y="connsiteY1"/>
                </a:cxn>
                <a:cxn ang="0">
                  <a:pos x="connsiteX2" y="connsiteY2"/>
                </a:cxn>
                <a:cxn ang="0">
                  <a:pos x="connsiteX3" y="connsiteY3"/>
                </a:cxn>
              </a:cxnLst>
              <a:rect l="l" t="t" r="r" b="b"/>
              <a:pathLst>
                <a:path w="28558" h="145543">
                  <a:moveTo>
                    <a:pt x="0" y="0"/>
                  </a:moveTo>
                  <a:lnTo>
                    <a:pt x="28558" y="0"/>
                  </a:lnTo>
                  <a:lnTo>
                    <a:pt x="28558" y="145544"/>
                  </a:lnTo>
                  <a:lnTo>
                    <a:pt x="0" y="145544"/>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2" name="Freeform 182">
              <a:extLst>
                <a:ext uri="{FF2B5EF4-FFF2-40B4-BE49-F238E27FC236}">
                  <a16:creationId xmlns:a16="http://schemas.microsoft.com/office/drawing/2014/main" id="{01608B4E-B6B6-7011-FD80-E40D315181B1}"/>
                </a:ext>
              </a:extLst>
            </p:cNvPr>
            <p:cNvSpPr/>
            <p:nvPr/>
          </p:nvSpPr>
          <p:spPr>
            <a:xfrm>
              <a:off x="1803031" y="3894173"/>
              <a:ext cx="145648" cy="28538"/>
            </a:xfrm>
            <a:custGeom>
              <a:avLst/>
              <a:gdLst>
                <a:gd name="connsiteX0" fmla="*/ 0 w 145648"/>
                <a:gd name="connsiteY0" fmla="*/ 0 h 28538"/>
                <a:gd name="connsiteX1" fmla="*/ 145648 w 145648"/>
                <a:gd name="connsiteY1" fmla="*/ 0 h 28538"/>
                <a:gd name="connsiteX2" fmla="*/ 145648 w 145648"/>
                <a:gd name="connsiteY2" fmla="*/ 28538 h 28538"/>
                <a:gd name="connsiteX3" fmla="*/ 0 w 145648"/>
                <a:gd name="connsiteY3" fmla="*/ 28538 h 28538"/>
              </a:gdLst>
              <a:ahLst/>
              <a:cxnLst>
                <a:cxn ang="0">
                  <a:pos x="connsiteX0" y="connsiteY0"/>
                </a:cxn>
                <a:cxn ang="0">
                  <a:pos x="connsiteX1" y="connsiteY1"/>
                </a:cxn>
                <a:cxn ang="0">
                  <a:pos x="connsiteX2" y="connsiteY2"/>
                </a:cxn>
                <a:cxn ang="0">
                  <a:pos x="connsiteX3" y="connsiteY3"/>
                </a:cxn>
              </a:cxnLst>
              <a:rect l="l" t="t" r="r" b="b"/>
              <a:pathLst>
                <a:path w="145648" h="28538">
                  <a:moveTo>
                    <a:pt x="0" y="0"/>
                  </a:moveTo>
                  <a:lnTo>
                    <a:pt x="145648" y="0"/>
                  </a:lnTo>
                  <a:lnTo>
                    <a:pt x="145648"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3" name="Freeform 183">
              <a:extLst>
                <a:ext uri="{FF2B5EF4-FFF2-40B4-BE49-F238E27FC236}">
                  <a16:creationId xmlns:a16="http://schemas.microsoft.com/office/drawing/2014/main" id="{BEC644B8-9DFD-1281-73A4-EBBB2AFEF307}"/>
                </a:ext>
              </a:extLst>
            </p:cNvPr>
            <p:cNvSpPr/>
            <p:nvPr/>
          </p:nvSpPr>
          <p:spPr>
            <a:xfrm rot="-2700000">
              <a:off x="1706989" y="3661872"/>
              <a:ext cx="145646" cy="28537"/>
            </a:xfrm>
            <a:custGeom>
              <a:avLst/>
              <a:gdLst>
                <a:gd name="connsiteX0" fmla="*/ 0 w 145646"/>
                <a:gd name="connsiteY0" fmla="*/ 0 h 28537"/>
                <a:gd name="connsiteX1" fmla="*/ 145647 w 145646"/>
                <a:gd name="connsiteY1" fmla="*/ 0 h 28537"/>
                <a:gd name="connsiteX2" fmla="*/ 145647 w 145646"/>
                <a:gd name="connsiteY2" fmla="*/ 28538 h 28537"/>
                <a:gd name="connsiteX3" fmla="*/ 0 w 145646"/>
                <a:gd name="connsiteY3" fmla="*/ 28538 h 28537"/>
              </a:gdLst>
              <a:ahLst/>
              <a:cxnLst>
                <a:cxn ang="0">
                  <a:pos x="connsiteX0" y="connsiteY0"/>
                </a:cxn>
                <a:cxn ang="0">
                  <a:pos x="connsiteX1" y="connsiteY1"/>
                </a:cxn>
                <a:cxn ang="0">
                  <a:pos x="connsiteX2" y="connsiteY2"/>
                </a:cxn>
                <a:cxn ang="0">
                  <a:pos x="connsiteX3" y="connsiteY3"/>
                </a:cxn>
              </a:cxnLst>
              <a:rect l="l" t="t" r="r" b="b"/>
              <a:pathLst>
                <a:path w="145646" h="28537">
                  <a:moveTo>
                    <a:pt x="0" y="0"/>
                  </a:moveTo>
                  <a:lnTo>
                    <a:pt x="145647" y="0"/>
                  </a:lnTo>
                  <a:lnTo>
                    <a:pt x="145647"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4" name="Freeform 184">
              <a:extLst>
                <a:ext uri="{FF2B5EF4-FFF2-40B4-BE49-F238E27FC236}">
                  <a16:creationId xmlns:a16="http://schemas.microsoft.com/office/drawing/2014/main" id="{9D9AFF68-34DC-12FC-573D-943946F0478B}"/>
                </a:ext>
              </a:extLst>
            </p:cNvPr>
            <p:cNvSpPr/>
            <p:nvPr/>
          </p:nvSpPr>
          <p:spPr>
            <a:xfrm>
              <a:off x="1473657" y="4295610"/>
              <a:ext cx="148503" cy="46612"/>
            </a:xfrm>
            <a:custGeom>
              <a:avLst/>
              <a:gdLst>
                <a:gd name="connsiteX0" fmla="*/ 118042 w 148503"/>
                <a:gd name="connsiteY0" fmla="*/ 3805 h 46612"/>
                <a:gd name="connsiteX1" fmla="*/ 103762 w 148503"/>
                <a:gd name="connsiteY1" fmla="*/ 18074 h 46612"/>
                <a:gd name="connsiteX2" fmla="*/ 42838 w 148503"/>
                <a:gd name="connsiteY2" fmla="*/ 18074 h 46612"/>
                <a:gd name="connsiteX3" fmla="*/ 28558 w 148503"/>
                <a:gd name="connsiteY3" fmla="*/ 3805 h 46612"/>
                <a:gd name="connsiteX4" fmla="*/ 18087 w 148503"/>
                <a:gd name="connsiteY4" fmla="*/ 0 h 46612"/>
                <a:gd name="connsiteX5" fmla="*/ 0 w 148503"/>
                <a:gd name="connsiteY5" fmla="*/ 0 h 46612"/>
                <a:gd name="connsiteX6" fmla="*/ 0 w 148503"/>
                <a:gd name="connsiteY6" fmla="*/ 28538 h 46612"/>
                <a:gd name="connsiteX7" fmla="*/ 13327 w 148503"/>
                <a:gd name="connsiteY7" fmla="*/ 28538 h 46612"/>
                <a:gd name="connsiteX8" fmla="*/ 27607 w 148503"/>
                <a:gd name="connsiteY8" fmla="*/ 42807 h 46612"/>
                <a:gd name="connsiteX9" fmla="*/ 38078 w 148503"/>
                <a:gd name="connsiteY9" fmla="*/ 46612 h 46612"/>
                <a:gd name="connsiteX10" fmla="*/ 111378 w 148503"/>
                <a:gd name="connsiteY10" fmla="*/ 46612 h 46612"/>
                <a:gd name="connsiteX11" fmla="*/ 121849 w 148503"/>
                <a:gd name="connsiteY11" fmla="*/ 42807 h 46612"/>
                <a:gd name="connsiteX12" fmla="*/ 136129 w 148503"/>
                <a:gd name="connsiteY12" fmla="*/ 28538 h 46612"/>
                <a:gd name="connsiteX13" fmla="*/ 148504 w 148503"/>
                <a:gd name="connsiteY13" fmla="*/ 28538 h 46612"/>
                <a:gd name="connsiteX14" fmla="*/ 148504 w 148503"/>
                <a:gd name="connsiteY14" fmla="*/ 0 h 46612"/>
                <a:gd name="connsiteX15" fmla="*/ 130417 w 148503"/>
                <a:gd name="connsiteY15" fmla="*/ 0 h 46612"/>
                <a:gd name="connsiteX16" fmla="*/ 118042 w 148503"/>
                <a:gd name="connsiteY16" fmla="*/ 3805 h 4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8503" h="46612">
                  <a:moveTo>
                    <a:pt x="118042" y="3805"/>
                  </a:moveTo>
                  <a:lnTo>
                    <a:pt x="103762" y="18074"/>
                  </a:lnTo>
                  <a:lnTo>
                    <a:pt x="42838" y="18074"/>
                  </a:lnTo>
                  <a:lnTo>
                    <a:pt x="28558" y="3805"/>
                  </a:lnTo>
                  <a:cubicBezTo>
                    <a:pt x="25703" y="951"/>
                    <a:pt x="21895" y="0"/>
                    <a:pt x="18087" y="0"/>
                  </a:cubicBezTo>
                  <a:lnTo>
                    <a:pt x="0" y="0"/>
                  </a:lnTo>
                  <a:lnTo>
                    <a:pt x="0" y="28538"/>
                  </a:lnTo>
                  <a:lnTo>
                    <a:pt x="13327" y="28538"/>
                  </a:lnTo>
                  <a:lnTo>
                    <a:pt x="27607" y="42807"/>
                  </a:lnTo>
                  <a:cubicBezTo>
                    <a:pt x="30462" y="45661"/>
                    <a:pt x="34270" y="46612"/>
                    <a:pt x="38078" y="46612"/>
                  </a:cubicBezTo>
                  <a:lnTo>
                    <a:pt x="111378" y="46612"/>
                  </a:lnTo>
                  <a:cubicBezTo>
                    <a:pt x="115186" y="46612"/>
                    <a:pt x="118993" y="44710"/>
                    <a:pt x="121849" y="42807"/>
                  </a:cubicBezTo>
                  <a:lnTo>
                    <a:pt x="136129" y="28538"/>
                  </a:lnTo>
                  <a:lnTo>
                    <a:pt x="148504" y="28538"/>
                  </a:lnTo>
                  <a:lnTo>
                    <a:pt x="148504" y="0"/>
                  </a:lnTo>
                  <a:lnTo>
                    <a:pt x="130417" y="0"/>
                  </a:lnTo>
                  <a:cubicBezTo>
                    <a:pt x="124705" y="0"/>
                    <a:pt x="120897" y="951"/>
                    <a:pt x="118042" y="3805"/>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5" name="Freeform 185">
              <a:extLst>
                <a:ext uri="{FF2B5EF4-FFF2-40B4-BE49-F238E27FC236}">
                  <a16:creationId xmlns:a16="http://schemas.microsoft.com/office/drawing/2014/main" id="{26B13572-8D34-E696-F858-FCB534F486DB}"/>
                </a:ext>
              </a:extLst>
            </p:cNvPr>
            <p:cNvSpPr/>
            <p:nvPr/>
          </p:nvSpPr>
          <p:spPr>
            <a:xfrm>
              <a:off x="1437483" y="4186214"/>
              <a:ext cx="218948" cy="28538"/>
            </a:xfrm>
            <a:custGeom>
              <a:avLst/>
              <a:gdLst>
                <a:gd name="connsiteX0" fmla="*/ 0 w 218948"/>
                <a:gd name="connsiteY0" fmla="*/ 0 h 28538"/>
                <a:gd name="connsiteX1" fmla="*/ 218948 w 218948"/>
                <a:gd name="connsiteY1" fmla="*/ 0 h 28538"/>
                <a:gd name="connsiteX2" fmla="*/ 218948 w 218948"/>
                <a:gd name="connsiteY2" fmla="*/ 28538 h 28538"/>
                <a:gd name="connsiteX3" fmla="*/ 0 w 218948"/>
                <a:gd name="connsiteY3" fmla="*/ 28538 h 28538"/>
              </a:gdLst>
              <a:ahLst/>
              <a:cxnLst>
                <a:cxn ang="0">
                  <a:pos x="connsiteX0" y="connsiteY0"/>
                </a:cxn>
                <a:cxn ang="0">
                  <a:pos x="connsiteX1" y="connsiteY1"/>
                </a:cxn>
                <a:cxn ang="0">
                  <a:pos x="connsiteX2" y="connsiteY2"/>
                </a:cxn>
                <a:cxn ang="0">
                  <a:pos x="connsiteX3" y="connsiteY3"/>
                </a:cxn>
              </a:cxnLst>
              <a:rect l="l" t="t" r="r" b="b"/>
              <a:pathLst>
                <a:path w="218948" h="28538">
                  <a:moveTo>
                    <a:pt x="0" y="0"/>
                  </a:moveTo>
                  <a:lnTo>
                    <a:pt x="218948" y="0"/>
                  </a:lnTo>
                  <a:lnTo>
                    <a:pt x="218948"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6" name="Freeform 186">
              <a:extLst>
                <a:ext uri="{FF2B5EF4-FFF2-40B4-BE49-F238E27FC236}">
                  <a16:creationId xmlns:a16="http://schemas.microsoft.com/office/drawing/2014/main" id="{88A96187-0A98-C1B5-5C51-341187EBFCEB}"/>
                </a:ext>
              </a:extLst>
            </p:cNvPr>
            <p:cNvSpPr/>
            <p:nvPr/>
          </p:nvSpPr>
          <p:spPr>
            <a:xfrm>
              <a:off x="1455570" y="4240436"/>
              <a:ext cx="182773" cy="28538"/>
            </a:xfrm>
            <a:custGeom>
              <a:avLst/>
              <a:gdLst>
                <a:gd name="connsiteX0" fmla="*/ 0 w 182773"/>
                <a:gd name="connsiteY0" fmla="*/ 0 h 28538"/>
                <a:gd name="connsiteX1" fmla="*/ 182774 w 182773"/>
                <a:gd name="connsiteY1" fmla="*/ 0 h 28538"/>
                <a:gd name="connsiteX2" fmla="*/ 182774 w 182773"/>
                <a:gd name="connsiteY2" fmla="*/ 28538 h 28538"/>
                <a:gd name="connsiteX3" fmla="*/ 0 w 182773"/>
                <a:gd name="connsiteY3" fmla="*/ 28538 h 28538"/>
              </a:gdLst>
              <a:ahLst/>
              <a:cxnLst>
                <a:cxn ang="0">
                  <a:pos x="connsiteX0" y="connsiteY0"/>
                </a:cxn>
                <a:cxn ang="0">
                  <a:pos x="connsiteX1" y="connsiteY1"/>
                </a:cxn>
                <a:cxn ang="0">
                  <a:pos x="connsiteX2" y="connsiteY2"/>
                </a:cxn>
                <a:cxn ang="0">
                  <a:pos x="connsiteX3" y="connsiteY3"/>
                </a:cxn>
              </a:cxnLst>
              <a:rect l="l" t="t" r="r" b="b"/>
              <a:pathLst>
                <a:path w="182773" h="28538">
                  <a:moveTo>
                    <a:pt x="0" y="0"/>
                  </a:moveTo>
                  <a:lnTo>
                    <a:pt x="182774" y="0"/>
                  </a:lnTo>
                  <a:lnTo>
                    <a:pt x="182774" y="28538"/>
                  </a:lnTo>
                  <a:lnTo>
                    <a:pt x="0" y="28538"/>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7" name="Freeform 187">
              <a:extLst>
                <a:ext uri="{FF2B5EF4-FFF2-40B4-BE49-F238E27FC236}">
                  <a16:creationId xmlns:a16="http://schemas.microsoft.com/office/drawing/2014/main" id="{1D842314-F93D-172D-3EF2-CFD9A995DA03}"/>
                </a:ext>
              </a:extLst>
            </p:cNvPr>
            <p:cNvSpPr/>
            <p:nvPr/>
          </p:nvSpPr>
          <p:spPr>
            <a:xfrm>
              <a:off x="1349904" y="3711528"/>
              <a:ext cx="394106" cy="452806"/>
            </a:xfrm>
            <a:custGeom>
              <a:avLst/>
              <a:gdLst>
                <a:gd name="connsiteX0" fmla="*/ 197053 w 394106"/>
                <a:gd name="connsiteY0" fmla="*/ 0 h 452806"/>
                <a:gd name="connsiteX1" fmla="*/ 0 w 394106"/>
                <a:gd name="connsiteY1" fmla="*/ 196914 h 452806"/>
                <a:gd name="connsiteX2" fmla="*/ 60925 w 394106"/>
                <a:gd name="connsiteY2" fmla="*/ 339605 h 452806"/>
                <a:gd name="connsiteX3" fmla="*/ 91387 w 394106"/>
                <a:gd name="connsiteY3" fmla="*/ 416658 h 452806"/>
                <a:gd name="connsiteX4" fmla="*/ 91387 w 394106"/>
                <a:gd name="connsiteY4" fmla="*/ 452806 h 452806"/>
                <a:gd name="connsiteX5" fmla="*/ 119945 w 394106"/>
                <a:gd name="connsiteY5" fmla="*/ 452806 h 452806"/>
                <a:gd name="connsiteX6" fmla="*/ 119945 w 394106"/>
                <a:gd name="connsiteY6" fmla="*/ 416658 h 452806"/>
                <a:gd name="connsiteX7" fmla="*/ 81868 w 394106"/>
                <a:gd name="connsiteY7" fmla="*/ 319628 h 452806"/>
                <a:gd name="connsiteX8" fmla="*/ 28558 w 394106"/>
                <a:gd name="connsiteY8" fmla="*/ 196914 h 452806"/>
                <a:gd name="connsiteX9" fmla="*/ 197053 w 394106"/>
                <a:gd name="connsiteY9" fmla="*/ 28538 h 452806"/>
                <a:gd name="connsiteX10" fmla="*/ 365548 w 394106"/>
                <a:gd name="connsiteY10" fmla="*/ 196914 h 452806"/>
                <a:gd name="connsiteX11" fmla="*/ 312239 w 394106"/>
                <a:gd name="connsiteY11" fmla="*/ 319628 h 452806"/>
                <a:gd name="connsiteX12" fmla="*/ 274161 w 394106"/>
                <a:gd name="connsiteY12" fmla="*/ 416658 h 452806"/>
                <a:gd name="connsiteX13" fmla="*/ 274161 w 394106"/>
                <a:gd name="connsiteY13" fmla="*/ 452806 h 452806"/>
                <a:gd name="connsiteX14" fmla="*/ 302719 w 394106"/>
                <a:gd name="connsiteY14" fmla="*/ 452806 h 452806"/>
                <a:gd name="connsiteX15" fmla="*/ 302719 w 394106"/>
                <a:gd name="connsiteY15" fmla="*/ 416658 h 452806"/>
                <a:gd name="connsiteX16" fmla="*/ 333182 w 394106"/>
                <a:gd name="connsiteY16" fmla="*/ 339605 h 452806"/>
                <a:gd name="connsiteX17" fmla="*/ 394106 w 394106"/>
                <a:gd name="connsiteY17" fmla="*/ 196914 h 452806"/>
                <a:gd name="connsiteX18" fmla="*/ 197053 w 394106"/>
                <a:gd name="connsiteY18" fmla="*/ 0 h 45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4106" h="452806">
                  <a:moveTo>
                    <a:pt x="197053" y="0"/>
                  </a:moveTo>
                  <a:cubicBezTo>
                    <a:pt x="88531" y="0"/>
                    <a:pt x="0" y="88468"/>
                    <a:pt x="0" y="196914"/>
                  </a:cubicBezTo>
                  <a:cubicBezTo>
                    <a:pt x="0" y="250185"/>
                    <a:pt x="20943" y="297749"/>
                    <a:pt x="60925" y="339605"/>
                  </a:cubicBezTo>
                  <a:cubicBezTo>
                    <a:pt x="80916" y="359582"/>
                    <a:pt x="91387" y="386217"/>
                    <a:pt x="91387" y="416658"/>
                  </a:cubicBezTo>
                  <a:lnTo>
                    <a:pt x="91387" y="452806"/>
                  </a:lnTo>
                  <a:lnTo>
                    <a:pt x="119945" y="452806"/>
                  </a:lnTo>
                  <a:lnTo>
                    <a:pt x="119945" y="416658"/>
                  </a:lnTo>
                  <a:cubicBezTo>
                    <a:pt x="119945" y="378607"/>
                    <a:pt x="106618" y="345312"/>
                    <a:pt x="81868" y="319628"/>
                  </a:cubicBezTo>
                  <a:cubicBezTo>
                    <a:pt x="46645" y="283480"/>
                    <a:pt x="28558" y="242575"/>
                    <a:pt x="28558" y="196914"/>
                  </a:cubicBezTo>
                  <a:cubicBezTo>
                    <a:pt x="28558" y="104640"/>
                    <a:pt x="103762" y="28538"/>
                    <a:pt x="197053" y="28538"/>
                  </a:cubicBezTo>
                  <a:cubicBezTo>
                    <a:pt x="290344" y="28538"/>
                    <a:pt x="365548" y="103689"/>
                    <a:pt x="365548" y="196914"/>
                  </a:cubicBezTo>
                  <a:cubicBezTo>
                    <a:pt x="365548" y="242575"/>
                    <a:pt x="347461" y="283480"/>
                    <a:pt x="312239" y="319628"/>
                  </a:cubicBezTo>
                  <a:cubicBezTo>
                    <a:pt x="287488" y="345312"/>
                    <a:pt x="274161" y="378607"/>
                    <a:pt x="274161" y="416658"/>
                  </a:cubicBezTo>
                  <a:lnTo>
                    <a:pt x="274161" y="452806"/>
                  </a:lnTo>
                  <a:lnTo>
                    <a:pt x="302719" y="452806"/>
                  </a:lnTo>
                  <a:lnTo>
                    <a:pt x="302719" y="416658"/>
                  </a:lnTo>
                  <a:cubicBezTo>
                    <a:pt x="302719" y="386217"/>
                    <a:pt x="313191" y="360533"/>
                    <a:pt x="333182" y="339605"/>
                  </a:cubicBezTo>
                  <a:cubicBezTo>
                    <a:pt x="374116" y="298700"/>
                    <a:pt x="394106" y="250185"/>
                    <a:pt x="394106" y="196914"/>
                  </a:cubicBezTo>
                  <a:cubicBezTo>
                    <a:pt x="394106" y="88468"/>
                    <a:pt x="305575" y="0"/>
                    <a:pt x="197053" y="0"/>
                  </a:cubicBez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8" name="Freeform 188">
              <a:extLst>
                <a:ext uri="{FF2B5EF4-FFF2-40B4-BE49-F238E27FC236}">
                  <a16:creationId xmlns:a16="http://schemas.microsoft.com/office/drawing/2014/main" id="{94F449CC-5A90-3987-8384-7876B0DD4290}"/>
                </a:ext>
              </a:extLst>
            </p:cNvPr>
            <p:cNvSpPr/>
            <p:nvPr/>
          </p:nvSpPr>
          <p:spPr>
            <a:xfrm>
              <a:off x="1500311" y="3971226"/>
              <a:ext cx="93290" cy="192157"/>
            </a:xfrm>
            <a:custGeom>
              <a:avLst/>
              <a:gdLst>
                <a:gd name="connsiteX0" fmla="*/ 60925 w 93290"/>
                <a:gd name="connsiteY0" fmla="*/ 192157 h 192157"/>
                <a:gd name="connsiteX1" fmla="*/ 60925 w 93290"/>
                <a:gd name="connsiteY1" fmla="*/ 52320 h 192157"/>
                <a:gd name="connsiteX2" fmla="*/ 93291 w 93290"/>
                <a:gd name="connsiteY2" fmla="*/ 19977 h 192157"/>
                <a:gd name="connsiteX3" fmla="*/ 73300 w 93290"/>
                <a:gd name="connsiteY3" fmla="*/ 0 h 192157"/>
                <a:gd name="connsiteX4" fmla="*/ 46645 w 93290"/>
                <a:gd name="connsiteY4" fmla="*/ 26636 h 192157"/>
                <a:gd name="connsiteX5" fmla="*/ 20943 w 93290"/>
                <a:gd name="connsiteY5" fmla="*/ 0 h 192157"/>
                <a:gd name="connsiteX6" fmla="*/ 0 w 93290"/>
                <a:gd name="connsiteY6" fmla="*/ 19977 h 192157"/>
                <a:gd name="connsiteX7" fmla="*/ 32366 w 93290"/>
                <a:gd name="connsiteY7" fmla="*/ 52320 h 192157"/>
                <a:gd name="connsiteX8" fmla="*/ 32366 w 93290"/>
                <a:gd name="connsiteY8" fmla="*/ 192157 h 19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90" h="192157">
                  <a:moveTo>
                    <a:pt x="60925" y="192157"/>
                  </a:moveTo>
                  <a:lnTo>
                    <a:pt x="60925" y="52320"/>
                  </a:lnTo>
                  <a:lnTo>
                    <a:pt x="93291" y="19977"/>
                  </a:lnTo>
                  <a:lnTo>
                    <a:pt x="73300" y="0"/>
                  </a:lnTo>
                  <a:lnTo>
                    <a:pt x="46645" y="26636"/>
                  </a:lnTo>
                  <a:lnTo>
                    <a:pt x="20943" y="0"/>
                  </a:lnTo>
                  <a:lnTo>
                    <a:pt x="0" y="19977"/>
                  </a:lnTo>
                  <a:lnTo>
                    <a:pt x="32366" y="52320"/>
                  </a:lnTo>
                  <a:lnTo>
                    <a:pt x="32366" y="192157"/>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29" name="Freeform 189">
              <a:extLst>
                <a:ext uri="{FF2B5EF4-FFF2-40B4-BE49-F238E27FC236}">
                  <a16:creationId xmlns:a16="http://schemas.microsoft.com/office/drawing/2014/main" id="{FF255CF1-0524-C56B-6D39-D4B064B64F0F}"/>
                </a:ext>
              </a:extLst>
            </p:cNvPr>
            <p:cNvSpPr/>
            <p:nvPr/>
          </p:nvSpPr>
          <p:spPr>
            <a:xfrm rot="-1350026">
              <a:off x="1421410" y="3602115"/>
              <a:ext cx="28559" cy="73249"/>
            </a:xfrm>
            <a:custGeom>
              <a:avLst/>
              <a:gdLst>
                <a:gd name="connsiteX0" fmla="*/ 0 w 28559"/>
                <a:gd name="connsiteY0" fmla="*/ 0 h 73249"/>
                <a:gd name="connsiteX1" fmla="*/ 28559 w 28559"/>
                <a:gd name="connsiteY1" fmla="*/ 0 h 73249"/>
                <a:gd name="connsiteX2" fmla="*/ 28559 w 28559"/>
                <a:gd name="connsiteY2" fmla="*/ 73250 h 73249"/>
                <a:gd name="connsiteX3" fmla="*/ 0 w 28559"/>
                <a:gd name="connsiteY3" fmla="*/ 73250 h 73249"/>
              </a:gdLst>
              <a:ahLst/>
              <a:cxnLst>
                <a:cxn ang="0">
                  <a:pos x="connsiteX0" y="connsiteY0"/>
                </a:cxn>
                <a:cxn ang="0">
                  <a:pos x="connsiteX1" y="connsiteY1"/>
                </a:cxn>
                <a:cxn ang="0">
                  <a:pos x="connsiteX2" y="connsiteY2"/>
                </a:cxn>
                <a:cxn ang="0">
                  <a:pos x="connsiteX3" y="connsiteY3"/>
                </a:cxn>
              </a:cxnLst>
              <a:rect l="l" t="t" r="r" b="b"/>
              <a:pathLst>
                <a:path w="28559" h="73249">
                  <a:moveTo>
                    <a:pt x="0" y="0"/>
                  </a:moveTo>
                  <a:lnTo>
                    <a:pt x="28559" y="0"/>
                  </a:lnTo>
                  <a:lnTo>
                    <a:pt x="28559" y="73250"/>
                  </a:lnTo>
                  <a:lnTo>
                    <a:pt x="0" y="7325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0" name="Freeform 190">
              <a:extLst>
                <a:ext uri="{FF2B5EF4-FFF2-40B4-BE49-F238E27FC236}">
                  <a16:creationId xmlns:a16="http://schemas.microsoft.com/office/drawing/2014/main" id="{54EC68BF-C590-5699-FAF3-0D6A1C788BE0}"/>
                </a:ext>
              </a:extLst>
            </p:cNvPr>
            <p:cNvSpPr/>
            <p:nvPr/>
          </p:nvSpPr>
          <p:spPr>
            <a:xfrm rot="-4049974">
              <a:off x="1263382" y="3759733"/>
              <a:ext cx="28559" cy="73249"/>
            </a:xfrm>
            <a:custGeom>
              <a:avLst/>
              <a:gdLst>
                <a:gd name="connsiteX0" fmla="*/ 0 w 28559"/>
                <a:gd name="connsiteY0" fmla="*/ 0 h 73249"/>
                <a:gd name="connsiteX1" fmla="*/ 28559 w 28559"/>
                <a:gd name="connsiteY1" fmla="*/ 0 h 73249"/>
                <a:gd name="connsiteX2" fmla="*/ 28559 w 28559"/>
                <a:gd name="connsiteY2" fmla="*/ 73250 h 73249"/>
                <a:gd name="connsiteX3" fmla="*/ 0 w 28559"/>
                <a:gd name="connsiteY3" fmla="*/ 73250 h 73249"/>
              </a:gdLst>
              <a:ahLst/>
              <a:cxnLst>
                <a:cxn ang="0">
                  <a:pos x="connsiteX0" y="connsiteY0"/>
                </a:cxn>
                <a:cxn ang="0">
                  <a:pos x="connsiteX1" y="connsiteY1"/>
                </a:cxn>
                <a:cxn ang="0">
                  <a:pos x="connsiteX2" y="connsiteY2"/>
                </a:cxn>
                <a:cxn ang="0">
                  <a:pos x="connsiteX3" y="connsiteY3"/>
                </a:cxn>
              </a:cxnLst>
              <a:rect l="l" t="t" r="r" b="b"/>
              <a:pathLst>
                <a:path w="28559" h="73249">
                  <a:moveTo>
                    <a:pt x="0" y="0"/>
                  </a:moveTo>
                  <a:lnTo>
                    <a:pt x="28559" y="0"/>
                  </a:lnTo>
                  <a:lnTo>
                    <a:pt x="28559" y="73250"/>
                  </a:lnTo>
                  <a:lnTo>
                    <a:pt x="0" y="7325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1" name="Freeform 191">
              <a:extLst>
                <a:ext uri="{FF2B5EF4-FFF2-40B4-BE49-F238E27FC236}">
                  <a16:creationId xmlns:a16="http://schemas.microsoft.com/office/drawing/2014/main" id="{EDA04038-977A-57B1-2B3D-4847FBB10A7D}"/>
                </a:ext>
              </a:extLst>
            </p:cNvPr>
            <p:cNvSpPr/>
            <p:nvPr/>
          </p:nvSpPr>
          <p:spPr>
            <a:xfrm rot="-1350026">
              <a:off x="1241183" y="4005401"/>
              <a:ext cx="73301" cy="28538"/>
            </a:xfrm>
            <a:custGeom>
              <a:avLst/>
              <a:gdLst>
                <a:gd name="connsiteX0" fmla="*/ 0 w 73301"/>
                <a:gd name="connsiteY0" fmla="*/ 0 h 28538"/>
                <a:gd name="connsiteX1" fmla="*/ 73302 w 73301"/>
                <a:gd name="connsiteY1" fmla="*/ 0 h 28538"/>
                <a:gd name="connsiteX2" fmla="*/ 73302 w 73301"/>
                <a:gd name="connsiteY2" fmla="*/ 28539 h 28538"/>
                <a:gd name="connsiteX3" fmla="*/ 0 w 73301"/>
                <a:gd name="connsiteY3" fmla="*/ 28539 h 28538"/>
              </a:gdLst>
              <a:ahLst/>
              <a:cxnLst>
                <a:cxn ang="0">
                  <a:pos x="connsiteX0" y="connsiteY0"/>
                </a:cxn>
                <a:cxn ang="0">
                  <a:pos x="connsiteX1" y="connsiteY1"/>
                </a:cxn>
                <a:cxn ang="0">
                  <a:pos x="connsiteX2" y="connsiteY2"/>
                </a:cxn>
                <a:cxn ang="0">
                  <a:pos x="connsiteX3" y="connsiteY3"/>
                </a:cxn>
              </a:cxnLst>
              <a:rect l="l" t="t" r="r" b="b"/>
              <a:pathLst>
                <a:path w="73301" h="28538">
                  <a:moveTo>
                    <a:pt x="0" y="0"/>
                  </a:moveTo>
                  <a:lnTo>
                    <a:pt x="73302" y="0"/>
                  </a:lnTo>
                  <a:lnTo>
                    <a:pt x="73302" y="28539"/>
                  </a:lnTo>
                  <a:lnTo>
                    <a:pt x="0" y="28539"/>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2" name="Freeform 192">
              <a:extLst>
                <a:ext uri="{FF2B5EF4-FFF2-40B4-BE49-F238E27FC236}">
                  <a16:creationId xmlns:a16="http://schemas.microsoft.com/office/drawing/2014/main" id="{1F9D33CC-29FE-B86C-4BC1-828847E23FDC}"/>
                </a:ext>
              </a:extLst>
            </p:cNvPr>
            <p:cNvSpPr/>
            <p:nvPr/>
          </p:nvSpPr>
          <p:spPr>
            <a:xfrm rot="-4049974">
              <a:off x="1803220" y="3983019"/>
              <a:ext cx="28559" cy="73249"/>
            </a:xfrm>
            <a:custGeom>
              <a:avLst/>
              <a:gdLst>
                <a:gd name="connsiteX0" fmla="*/ 0 w 28559"/>
                <a:gd name="connsiteY0" fmla="*/ 0 h 73249"/>
                <a:gd name="connsiteX1" fmla="*/ 28559 w 28559"/>
                <a:gd name="connsiteY1" fmla="*/ 0 h 73249"/>
                <a:gd name="connsiteX2" fmla="*/ 28559 w 28559"/>
                <a:gd name="connsiteY2" fmla="*/ 73250 h 73249"/>
                <a:gd name="connsiteX3" fmla="*/ 0 w 28559"/>
                <a:gd name="connsiteY3" fmla="*/ 73250 h 73249"/>
              </a:gdLst>
              <a:ahLst/>
              <a:cxnLst>
                <a:cxn ang="0">
                  <a:pos x="connsiteX0" y="connsiteY0"/>
                </a:cxn>
                <a:cxn ang="0">
                  <a:pos x="connsiteX1" y="connsiteY1"/>
                </a:cxn>
                <a:cxn ang="0">
                  <a:pos x="connsiteX2" y="connsiteY2"/>
                </a:cxn>
                <a:cxn ang="0">
                  <a:pos x="connsiteX3" y="connsiteY3"/>
                </a:cxn>
              </a:cxnLst>
              <a:rect l="l" t="t" r="r" b="b"/>
              <a:pathLst>
                <a:path w="28559" h="73249">
                  <a:moveTo>
                    <a:pt x="0" y="0"/>
                  </a:moveTo>
                  <a:lnTo>
                    <a:pt x="28559" y="0"/>
                  </a:lnTo>
                  <a:lnTo>
                    <a:pt x="28559" y="73250"/>
                  </a:lnTo>
                  <a:lnTo>
                    <a:pt x="0" y="73250"/>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3" name="Freeform 193">
              <a:extLst>
                <a:ext uri="{FF2B5EF4-FFF2-40B4-BE49-F238E27FC236}">
                  <a16:creationId xmlns:a16="http://schemas.microsoft.com/office/drawing/2014/main" id="{E24658A8-E33D-B08E-11A9-CD7D0A0044C6}"/>
                </a:ext>
              </a:extLst>
            </p:cNvPr>
            <p:cNvSpPr/>
            <p:nvPr/>
          </p:nvSpPr>
          <p:spPr>
            <a:xfrm rot="-1350026">
              <a:off x="1780007" y="3782192"/>
              <a:ext cx="73301" cy="28538"/>
            </a:xfrm>
            <a:custGeom>
              <a:avLst/>
              <a:gdLst>
                <a:gd name="connsiteX0" fmla="*/ 0 w 73301"/>
                <a:gd name="connsiteY0" fmla="*/ 0 h 28538"/>
                <a:gd name="connsiteX1" fmla="*/ 73302 w 73301"/>
                <a:gd name="connsiteY1" fmla="*/ 0 h 28538"/>
                <a:gd name="connsiteX2" fmla="*/ 73302 w 73301"/>
                <a:gd name="connsiteY2" fmla="*/ 28539 h 28538"/>
                <a:gd name="connsiteX3" fmla="*/ 0 w 73301"/>
                <a:gd name="connsiteY3" fmla="*/ 28539 h 28538"/>
              </a:gdLst>
              <a:ahLst/>
              <a:cxnLst>
                <a:cxn ang="0">
                  <a:pos x="connsiteX0" y="connsiteY0"/>
                </a:cxn>
                <a:cxn ang="0">
                  <a:pos x="connsiteX1" y="connsiteY1"/>
                </a:cxn>
                <a:cxn ang="0">
                  <a:pos x="connsiteX2" y="connsiteY2"/>
                </a:cxn>
                <a:cxn ang="0">
                  <a:pos x="connsiteX3" y="connsiteY3"/>
                </a:cxn>
              </a:cxnLst>
              <a:rect l="l" t="t" r="r" b="b"/>
              <a:pathLst>
                <a:path w="73301" h="28538">
                  <a:moveTo>
                    <a:pt x="0" y="0"/>
                  </a:moveTo>
                  <a:lnTo>
                    <a:pt x="73302" y="0"/>
                  </a:lnTo>
                  <a:lnTo>
                    <a:pt x="73302" y="28539"/>
                  </a:lnTo>
                  <a:lnTo>
                    <a:pt x="0" y="28539"/>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sp>
          <p:nvSpPr>
            <p:cNvPr id="34" name="Freeform 194">
              <a:extLst>
                <a:ext uri="{FF2B5EF4-FFF2-40B4-BE49-F238E27FC236}">
                  <a16:creationId xmlns:a16="http://schemas.microsoft.com/office/drawing/2014/main" id="{23398659-9D05-CD88-014D-771D5AA1EE79}"/>
                </a:ext>
              </a:extLst>
            </p:cNvPr>
            <p:cNvSpPr/>
            <p:nvPr/>
          </p:nvSpPr>
          <p:spPr>
            <a:xfrm rot="-4049525">
              <a:off x="1621877" y="3624386"/>
              <a:ext cx="73297" cy="28537"/>
            </a:xfrm>
            <a:custGeom>
              <a:avLst/>
              <a:gdLst>
                <a:gd name="connsiteX0" fmla="*/ 0 w 73297"/>
                <a:gd name="connsiteY0" fmla="*/ 0 h 28537"/>
                <a:gd name="connsiteX1" fmla="*/ 73298 w 73297"/>
                <a:gd name="connsiteY1" fmla="*/ 0 h 28537"/>
                <a:gd name="connsiteX2" fmla="*/ 73298 w 73297"/>
                <a:gd name="connsiteY2" fmla="*/ 28537 h 28537"/>
                <a:gd name="connsiteX3" fmla="*/ 0 w 73297"/>
                <a:gd name="connsiteY3" fmla="*/ 28537 h 28537"/>
              </a:gdLst>
              <a:ahLst/>
              <a:cxnLst>
                <a:cxn ang="0">
                  <a:pos x="connsiteX0" y="connsiteY0"/>
                </a:cxn>
                <a:cxn ang="0">
                  <a:pos x="connsiteX1" y="connsiteY1"/>
                </a:cxn>
                <a:cxn ang="0">
                  <a:pos x="connsiteX2" y="connsiteY2"/>
                </a:cxn>
                <a:cxn ang="0">
                  <a:pos x="connsiteX3" y="connsiteY3"/>
                </a:cxn>
              </a:cxnLst>
              <a:rect l="l" t="t" r="r" b="b"/>
              <a:pathLst>
                <a:path w="73297" h="28537">
                  <a:moveTo>
                    <a:pt x="0" y="0"/>
                  </a:moveTo>
                  <a:lnTo>
                    <a:pt x="73298" y="0"/>
                  </a:lnTo>
                  <a:lnTo>
                    <a:pt x="73298" y="28537"/>
                  </a:lnTo>
                  <a:lnTo>
                    <a:pt x="0" y="28537"/>
                  </a:lnTo>
                  <a:close/>
                </a:path>
              </a:pathLst>
            </a:custGeom>
            <a:grpFill/>
            <a:ln w="9517" cap="flat">
              <a:noFill/>
              <a:prstDash val="solid"/>
              <a:miter/>
            </a:ln>
          </p:spPr>
          <p:txBody>
            <a:bodyPr rtlCol="0" anchor="ctr"/>
            <a:lstStyle/>
            <a:p>
              <a:endParaRPr lang="en-US">
                <a:latin typeface="Noto Sans" panose="020B0502040504020204" pitchFamily="34" charset="0"/>
              </a:endParaRPr>
            </a:p>
          </p:txBody>
        </p:sp>
      </p:grpSp>
      <p:grpSp>
        <p:nvGrpSpPr>
          <p:cNvPr id="35" name="Group 34">
            <a:extLst>
              <a:ext uri="{FF2B5EF4-FFF2-40B4-BE49-F238E27FC236}">
                <a16:creationId xmlns:a16="http://schemas.microsoft.com/office/drawing/2014/main" id="{503E12DD-3A9D-B824-8F0C-E4A26DE8C553}"/>
              </a:ext>
            </a:extLst>
          </p:cNvPr>
          <p:cNvGrpSpPr/>
          <p:nvPr/>
        </p:nvGrpSpPr>
        <p:grpSpPr>
          <a:xfrm>
            <a:off x="5459361" y="1667103"/>
            <a:ext cx="589775" cy="590741"/>
            <a:chOff x="8140700" y="833438"/>
            <a:chExt cx="1412875" cy="1414462"/>
          </a:xfrm>
          <a:solidFill>
            <a:schemeClr val="tx2"/>
          </a:solidFill>
        </p:grpSpPr>
        <p:sp>
          <p:nvSpPr>
            <p:cNvPr id="36" name="Freeform 49">
              <a:extLst>
                <a:ext uri="{FF2B5EF4-FFF2-40B4-BE49-F238E27FC236}">
                  <a16:creationId xmlns:a16="http://schemas.microsoft.com/office/drawing/2014/main" id="{F0C11E22-6F39-9D57-B7A5-96AC33BE0AC0}"/>
                </a:ext>
              </a:extLst>
            </p:cNvPr>
            <p:cNvSpPr>
              <a:spLocks/>
            </p:cNvSpPr>
            <p:nvPr/>
          </p:nvSpPr>
          <p:spPr bwMode="auto">
            <a:xfrm>
              <a:off x="8553450" y="1436688"/>
              <a:ext cx="185738" cy="382587"/>
            </a:xfrm>
            <a:custGeom>
              <a:avLst/>
              <a:gdLst>
                <a:gd name="T0" fmla="*/ 23 w 169"/>
                <a:gd name="T1" fmla="*/ 347 h 347"/>
                <a:gd name="T2" fmla="*/ 15 w 169"/>
                <a:gd name="T3" fmla="*/ 346 h 347"/>
                <a:gd name="T4" fmla="*/ 4 w 169"/>
                <a:gd name="T5" fmla="*/ 320 h 347"/>
                <a:gd name="T6" fmla="*/ 128 w 169"/>
                <a:gd name="T7" fmla="*/ 15 h 347"/>
                <a:gd name="T8" fmla="*/ 154 w 169"/>
                <a:gd name="T9" fmla="*/ 4 h 347"/>
                <a:gd name="T10" fmla="*/ 165 w 169"/>
                <a:gd name="T11" fmla="*/ 30 h 347"/>
                <a:gd name="T12" fmla="*/ 41 w 169"/>
                <a:gd name="T13" fmla="*/ 335 h 347"/>
                <a:gd name="T14" fmla="*/ 23 w 169"/>
                <a:gd name="T15" fmla="*/ 347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347">
                  <a:moveTo>
                    <a:pt x="23" y="347"/>
                  </a:moveTo>
                  <a:cubicBezTo>
                    <a:pt x="20" y="347"/>
                    <a:pt x="18" y="347"/>
                    <a:pt x="15" y="346"/>
                  </a:cubicBezTo>
                  <a:cubicBezTo>
                    <a:pt x="5" y="342"/>
                    <a:pt x="0" y="330"/>
                    <a:pt x="4" y="320"/>
                  </a:cubicBezTo>
                  <a:cubicBezTo>
                    <a:pt x="128" y="15"/>
                    <a:pt x="128" y="15"/>
                    <a:pt x="128" y="15"/>
                  </a:cubicBezTo>
                  <a:cubicBezTo>
                    <a:pt x="132" y="5"/>
                    <a:pt x="144" y="0"/>
                    <a:pt x="154" y="4"/>
                  </a:cubicBezTo>
                  <a:cubicBezTo>
                    <a:pt x="164" y="8"/>
                    <a:pt x="169" y="20"/>
                    <a:pt x="165" y="30"/>
                  </a:cubicBezTo>
                  <a:cubicBezTo>
                    <a:pt x="41" y="335"/>
                    <a:pt x="41" y="335"/>
                    <a:pt x="41" y="335"/>
                  </a:cubicBezTo>
                  <a:cubicBezTo>
                    <a:pt x="38" y="343"/>
                    <a:pt x="30" y="347"/>
                    <a:pt x="23" y="3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37" name="Freeform 50">
              <a:extLst>
                <a:ext uri="{FF2B5EF4-FFF2-40B4-BE49-F238E27FC236}">
                  <a16:creationId xmlns:a16="http://schemas.microsoft.com/office/drawing/2014/main" id="{78391A5C-7EC5-F714-9ECC-7EDA778C85D8}"/>
                </a:ext>
              </a:extLst>
            </p:cNvPr>
            <p:cNvSpPr>
              <a:spLocks/>
            </p:cNvSpPr>
            <p:nvPr/>
          </p:nvSpPr>
          <p:spPr bwMode="auto">
            <a:xfrm>
              <a:off x="8689975" y="1436688"/>
              <a:ext cx="185738" cy="382587"/>
            </a:xfrm>
            <a:custGeom>
              <a:avLst/>
              <a:gdLst>
                <a:gd name="T0" fmla="*/ 146 w 169"/>
                <a:gd name="T1" fmla="*/ 347 h 347"/>
                <a:gd name="T2" fmla="*/ 128 w 169"/>
                <a:gd name="T3" fmla="*/ 335 h 347"/>
                <a:gd name="T4" fmla="*/ 4 w 169"/>
                <a:gd name="T5" fmla="*/ 30 h 347"/>
                <a:gd name="T6" fmla="*/ 15 w 169"/>
                <a:gd name="T7" fmla="*/ 4 h 347"/>
                <a:gd name="T8" fmla="*/ 41 w 169"/>
                <a:gd name="T9" fmla="*/ 15 h 347"/>
                <a:gd name="T10" fmla="*/ 165 w 169"/>
                <a:gd name="T11" fmla="*/ 320 h 347"/>
                <a:gd name="T12" fmla="*/ 154 w 169"/>
                <a:gd name="T13" fmla="*/ 346 h 347"/>
                <a:gd name="T14" fmla="*/ 146 w 169"/>
                <a:gd name="T15" fmla="*/ 347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347">
                  <a:moveTo>
                    <a:pt x="146" y="347"/>
                  </a:moveTo>
                  <a:cubicBezTo>
                    <a:pt x="138" y="347"/>
                    <a:pt x="131" y="343"/>
                    <a:pt x="128" y="335"/>
                  </a:cubicBezTo>
                  <a:cubicBezTo>
                    <a:pt x="4" y="30"/>
                    <a:pt x="4" y="30"/>
                    <a:pt x="4" y="30"/>
                  </a:cubicBezTo>
                  <a:cubicBezTo>
                    <a:pt x="0" y="20"/>
                    <a:pt x="5" y="8"/>
                    <a:pt x="15" y="4"/>
                  </a:cubicBezTo>
                  <a:cubicBezTo>
                    <a:pt x="25" y="0"/>
                    <a:pt x="37" y="5"/>
                    <a:pt x="41" y="15"/>
                  </a:cubicBezTo>
                  <a:cubicBezTo>
                    <a:pt x="165" y="320"/>
                    <a:pt x="165" y="320"/>
                    <a:pt x="165" y="320"/>
                  </a:cubicBezTo>
                  <a:cubicBezTo>
                    <a:pt x="169" y="330"/>
                    <a:pt x="164" y="342"/>
                    <a:pt x="154" y="346"/>
                  </a:cubicBezTo>
                  <a:cubicBezTo>
                    <a:pt x="151" y="347"/>
                    <a:pt x="149" y="347"/>
                    <a:pt x="146" y="3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38" name="Freeform 51">
              <a:extLst>
                <a:ext uri="{FF2B5EF4-FFF2-40B4-BE49-F238E27FC236}">
                  <a16:creationId xmlns:a16="http://schemas.microsoft.com/office/drawing/2014/main" id="{206D595F-C739-220B-103D-6C0649E5612B}"/>
                </a:ext>
              </a:extLst>
            </p:cNvPr>
            <p:cNvSpPr>
              <a:spLocks/>
            </p:cNvSpPr>
            <p:nvPr/>
          </p:nvSpPr>
          <p:spPr bwMode="auto">
            <a:xfrm>
              <a:off x="8597900" y="1679575"/>
              <a:ext cx="231775" cy="44450"/>
            </a:xfrm>
            <a:custGeom>
              <a:avLst/>
              <a:gdLst>
                <a:gd name="T0" fmla="*/ 191 w 211"/>
                <a:gd name="T1" fmla="*/ 40 h 40"/>
                <a:gd name="T2" fmla="*/ 20 w 211"/>
                <a:gd name="T3" fmla="*/ 40 h 40"/>
                <a:gd name="T4" fmla="*/ 0 w 211"/>
                <a:gd name="T5" fmla="*/ 20 h 40"/>
                <a:gd name="T6" fmla="*/ 20 w 211"/>
                <a:gd name="T7" fmla="*/ 0 h 40"/>
                <a:gd name="T8" fmla="*/ 191 w 211"/>
                <a:gd name="T9" fmla="*/ 0 h 40"/>
                <a:gd name="T10" fmla="*/ 211 w 211"/>
                <a:gd name="T11" fmla="*/ 20 h 40"/>
                <a:gd name="T12" fmla="*/ 191 w 211"/>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11" h="40">
                  <a:moveTo>
                    <a:pt x="191" y="40"/>
                  </a:moveTo>
                  <a:cubicBezTo>
                    <a:pt x="20" y="40"/>
                    <a:pt x="20" y="40"/>
                    <a:pt x="20" y="40"/>
                  </a:cubicBezTo>
                  <a:cubicBezTo>
                    <a:pt x="9" y="40"/>
                    <a:pt x="0" y="31"/>
                    <a:pt x="0" y="20"/>
                  </a:cubicBezTo>
                  <a:cubicBezTo>
                    <a:pt x="0" y="9"/>
                    <a:pt x="9" y="0"/>
                    <a:pt x="20" y="0"/>
                  </a:cubicBezTo>
                  <a:cubicBezTo>
                    <a:pt x="191" y="0"/>
                    <a:pt x="191" y="0"/>
                    <a:pt x="191" y="0"/>
                  </a:cubicBezTo>
                  <a:cubicBezTo>
                    <a:pt x="202" y="0"/>
                    <a:pt x="211" y="9"/>
                    <a:pt x="211" y="20"/>
                  </a:cubicBezTo>
                  <a:cubicBezTo>
                    <a:pt x="211" y="31"/>
                    <a:pt x="202" y="40"/>
                    <a:pt x="19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39" name="Freeform 52">
              <a:extLst>
                <a:ext uri="{FF2B5EF4-FFF2-40B4-BE49-F238E27FC236}">
                  <a16:creationId xmlns:a16="http://schemas.microsoft.com/office/drawing/2014/main" id="{AC86C793-389A-EB92-B0D3-95BC20A40EDE}"/>
                </a:ext>
              </a:extLst>
            </p:cNvPr>
            <p:cNvSpPr>
              <a:spLocks/>
            </p:cNvSpPr>
            <p:nvPr/>
          </p:nvSpPr>
          <p:spPr bwMode="auto">
            <a:xfrm>
              <a:off x="8809038" y="1323975"/>
              <a:ext cx="314325" cy="44450"/>
            </a:xfrm>
            <a:custGeom>
              <a:avLst/>
              <a:gdLst>
                <a:gd name="T0" fmla="*/ 265 w 285"/>
                <a:gd name="T1" fmla="*/ 40 h 40"/>
                <a:gd name="T2" fmla="*/ 19 w 285"/>
                <a:gd name="T3" fmla="*/ 40 h 40"/>
                <a:gd name="T4" fmla="*/ 0 w 285"/>
                <a:gd name="T5" fmla="*/ 20 h 40"/>
                <a:gd name="T6" fmla="*/ 19 w 285"/>
                <a:gd name="T7" fmla="*/ 0 h 40"/>
                <a:gd name="T8" fmla="*/ 265 w 285"/>
                <a:gd name="T9" fmla="*/ 0 h 40"/>
                <a:gd name="T10" fmla="*/ 285 w 285"/>
                <a:gd name="T11" fmla="*/ 20 h 40"/>
                <a:gd name="T12" fmla="*/ 265 w 28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85" h="40">
                  <a:moveTo>
                    <a:pt x="265" y="40"/>
                  </a:moveTo>
                  <a:cubicBezTo>
                    <a:pt x="19" y="40"/>
                    <a:pt x="19" y="40"/>
                    <a:pt x="19" y="40"/>
                  </a:cubicBezTo>
                  <a:cubicBezTo>
                    <a:pt x="8" y="40"/>
                    <a:pt x="0" y="31"/>
                    <a:pt x="0" y="20"/>
                  </a:cubicBezTo>
                  <a:cubicBezTo>
                    <a:pt x="0" y="9"/>
                    <a:pt x="8" y="0"/>
                    <a:pt x="19" y="0"/>
                  </a:cubicBezTo>
                  <a:cubicBezTo>
                    <a:pt x="265" y="0"/>
                    <a:pt x="265" y="0"/>
                    <a:pt x="265" y="0"/>
                  </a:cubicBezTo>
                  <a:cubicBezTo>
                    <a:pt x="276" y="0"/>
                    <a:pt x="285" y="9"/>
                    <a:pt x="285" y="20"/>
                  </a:cubicBezTo>
                  <a:cubicBezTo>
                    <a:pt x="285" y="31"/>
                    <a:pt x="276" y="40"/>
                    <a:pt x="26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0" name="Freeform 53">
              <a:extLst>
                <a:ext uri="{FF2B5EF4-FFF2-40B4-BE49-F238E27FC236}">
                  <a16:creationId xmlns:a16="http://schemas.microsoft.com/office/drawing/2014/main" id="{FD78B907-3B4E-B7EB-3751-80F555C8CAE1}"/>
                </a:ext>
              </a:extLst>
            </p:cNvPr>
            <p:cNvSpPr>
              <a:spLocks/>
            </p:cNvSpPr>
            <p:nvPr/>
          </p:nvSpPr>
          <p:spPr bwMode="auto">
            <a:xfrm>
              <a:off x="8945563" y="1277938"/>
              <a:ext cx="42863" cy="85725"/>
            </a:xfrm>
            <a:custGeom>
              <a:avLst/>
              <a:gdLst>
                <a:gd name="T0" fmla="*/ 19 w 39"/>
                <a:gd name="T1" fmla="*/ 78 h 78"/>
                <a:gd name="T2" fmla="*/ 0 w 39"/>
                <a:gd name="T3" fmla="*/ 58 h 78"/>
                <a:gd name="T4" fmla="*/ 0 w 39"/>
                <a:gd name="T5" fmla="*/ 20 h 78"/>
                <a:gd name="T6" fmla="*/ 19 w 39"/>
                <a:gd name="T7" fmla="*/ 0 h 78"/>
                <a:gd name="T8" fmla="*/ 39 w 39"/>
                <a:gd name="T9" fmla="*/ 20 h 78"/>
                <a:gd name="T10" fmla="*/ 39 w 39"/>
                <a:gd name="T11" fmla="*/ 58 h 78"/>
                <a:gd name="T12" fmla="*/ 19 w 39"/>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39" h="78">
                  <a:moveTo>
                    <a:pt x="19" y="78"/>
                  </a:moveTo>
                  <a:cubicBezTo>
                    <a:pt x="8" y="78"/>
                    <a:pt x="0" y="69"/>
                    <a:pt x="0" y="58"/>
                  </a:cubicBezTo>
                  <a:cubicBezTo>
                    <a:pt x="0" y="20"/>
                    <a:pt x="0" y="20"/>
                    <a:pt x="0" y="20"/>
                  </a:cubicBezTo>
                  <a:cubicBezTo>
                    <a:pt x="0" y="9"/>
                    <a:pt x="8" y="0"/>
                    <a:pt x="19" y="0"/>
                  </a:cubicBezTo>
                  <a:cubicBezTo>
                    <a:pt x="30" y="0"/>
                    <a:pt x="39" y="9"/>
                    <a:pt x="39" y="20"/>
                  </a:cubicBezTo>
                  <a:cubicBezTo>
                    <a:pt x="39" y="58"/>
                    <a:pt x="39" y="58"/>
                    <a:pt x="39" y="58"/>
                  </a:cubicBezTo>
                  <a:cubicBezTo>
                    <a:pt x="39" y="69"/>
                    <a:pt x="30" y="78"/>
                    <a:pt x="19"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1" name="Freeform 54">
              <a:extLst>
                <a:ext uri="{FF2B5EF4-FFF2-40B4-BE49-F238E27FC236}">
                  <a16:creationId xmlns:a16="http://schemas.microsoft.com/office/drawing/2014/main" id="{154940FC-99A7-C4BB-D88A-E5EE3E777BA1}"/>
                </a:ext>
              </a:extLst>
            </p:cNvPr>
            <p:cNvSpPr>
              <a:spLocks/>
            </p:cNvSpPr>
            <p:nvPr/>
          </p:nvSpPr>
          <p:spPr bwMode="auto">
            <a:xfrm>
              <a:off x="8866188" y="1323975"/>
              <a:ext cx="233363" cy="300037"/>
            </a:xfrm>
            <a:custGeom>
              <a:avLst/>
              <a:gdLst>
                <a:gd name="T0" fmla="*/ 188 w 211"/>
                <a:gd name="T1" fmla="*/ 272 h 272"/>
                <a:gd name="T2" fmla="*/ 177 w 211"/>
                <a:gd name="T3" fmla="*/ 268 h 272"/>
                <a:gd name="T4" fmla="*/ 42 w 211"/>
                <a:gd name="T5" fmla="*/ 114 h 272"/>
                <a:gd name="T6" fmla="*/ 3 w 211"/>
                <a:gd name="T7" fmla="*/ 27 h 272"/>
                <a:gd name="T8" fmla="*/ 16 w 211"/>
                <a:gd name="T9" fmla="*/ 3 h 272"/>
                <a:gd name="T10" fmla="*/ 41 w 211"/>
                <a:gd name="T11" fmla="*/ 16 h 272"/>
                <a:gd name="T12" fmla="*/ 200 w 211"/>
                <a:gd name="T13" fmla="*/ 235 h 272"/>
                <a:gd name="T14" fmla="*/ 205 w 211"/>
                <a:gd name="T15" fmla="*/ 263 h 272"/>
                <a:gd name="T16" fmla="*/ 188 w 211"/>
                <a:gd name="T17" fmla="*/ 27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72">
                  <a:moveTo>
                    <a:pt x="188" y="272"/>
                  </a:moveTo>
                  <a:cubicBezTo>
                    <a:pt x="185" y="272"/>
                    <a:pt x="181" y="270"/>
                    <a:pt x="177" y="268"/>
                  </a:cubicBezTo>
                  <a:cubicBezTo>
                    <a:pt x="110" y="222"/>
                    <a:pt x="67" y="159"/>
                    <a:pt x="42" y="114"/>
                  </a:cubicBezTo>
                  <a:cubicBezTo>
                    <a:pt x="15" y="66"/>
                    <a:pt x="3" y="29"/>
                    <a:pt x="3" y="27"/>
                  </a:cubicBezTo>
                  <a:cubicBezTo>
                    <a:pt x="0" y="17"/>
                    <a:pt x="6" y="6"/>
                    <a:pt x="16" y="3"/>
                  </a:cubicBezTo>
                  <a:cubicBezTo>
                    <a:pt x="27" y="0"/>
                    <a:pt x="38" y="5"/>
                    <a:pt x="41" y="16"/>
                  </a:cubicBezTo>
                  <a:cubicBezTo>
                    <a:pt x="41" y="18"/>
                    <a:pt x="84" y="155"/>
                    <a:pt x="200" y="235"/>
                  </a:cubicBezTo>
                  <a:cubicBezTo>
                    <a:pt x="209" y="242"/>
                    <a:pt x="211" y="254"/>
                    <a:pt x="205" y="263"/>
                  </a:cubicBezTo>
                  <a:cubicBezTo>
                    <a:pt x="201" y="269"/>
                    <a:pt x="195" y="272"/>
                    <a:pt x="188"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2" name="Freeform 55">
              <a:extLst>
                <a:ext uri="{FF2B5EF4-FFF2-40B4-BE49-F238E27FC236}">
                  <a16:creationId xmlns:a16="http://schemas.microsoft.com/office/drawing/2014/main" id="{82216A0C-371D-4046-6B2E-78CC53D9A4FD}"/>
                </a:ext>
              </a:extLst>
            </p:cNvPr>
            <p:cNvSpPr>
              <a:spLocks/>
            </p:cNvSpPr>
            <p:nvPr/>
          </p:nvSpPr>
          <p:spPr bwMode="auto">
            <a:xfrm>
              <a:off x="8816975" y="1377950"/>
              <a:ext cx="239713" cy="249237"/>
            </a:xfrm>
            <a:custGeom>
              <a:avLst/>
              <a:gdLst>
                <a:gd name="T0" fmla="*/ 23 w 218"/>
                <a:gd name="T1" fmla="*/ 227 h 227"/>
                <a:gd name="T2" fmla="*/ 5 w 218"/>
                <a:gd name="T3" fmla="*/ 216 h 227"/>
                <a:gd name="T4" fmla="*/ 14 w 218"/>
                <a:gd name="T5" fmla="*/ 190 h 227"/>
                <a:gd name="T6" fmla="*/ 177 w 218"/>
                <a:gd name="T7" fmla="*/ 16 h 227"/>
                <a:gd name="T8" fmla="*/ 202 w 218"/>
                <a:gd name="T9" fmla="*/ 3 h 227"/>
                <a:gd name="T10" fmla="*/ 215 w 218"/>
                <a:gd name="T11" fmla="*/ 28 h 227"/>
                <a:gd name="T12" fmla="*/ 32 w 218"/>
                <a:gd name="T13" fmla="*/ 225 h 227"/>
                <a:gd name="T14" fmla="*/ 23 w 218"/>
                <a:gd name="T15" fmla="*/ 227 h 2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227">
                  <a:moveTo>
                    <a:pt x="23" y="227"/>
                  </a:moveTo>
                  <a:cubicBezTo>
                    <a:pt x="16" y="227"/>
                    <a:pt x="9" y="223"/>
                    <a:pt x="5" y="216"/>
                  </a:cubicBezTo>
                  <a:cubicBezTo>
                    <a:pt x="0" y="207"/>
                    <a:pt x="4" y="195"/>
                    <a:pt x="14" y="190"/>
                  </a:cubicBezTo>
                  <a:cubicBezTo>
                    <a:pt x="16" y="189"/>
                    <a:pt x="142" y="123"/>
                    <a:pt x="177" y="16"/>
                  </a:cubicBezTo>
                  <a:cubicBezTo>
                    <a:pt x="180" y="5"/>
                    <a:pt x="192" y="0"/>
                    <a:pt x="202" y="3"/>
                  </a:cubicBezTo>
                  <a:cubicBezTo>
                    <a:pt x="213" y="6"/>
                    <a:pt x="218" y="18"/>
                    <a:pt x="215" y="28"/>
                  </a:cubicBezTo>
                  <a:cubicBezTo>
                    <a:pt x="175" y="151"/>
                    <a:pt x="38" y="222"/>
                    <a:pt x="32" y="225"/>
                  </a:cubicBezTo>
                  <a:cubicBezTo>
                    <a:pt x="29" y="227"/>
                    <a:pt x="26" y="227"/>
                    <a:pt x="23"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3" name="Freeform 56">
              <a:extLst>
                <a:ext uri="{FF2B5EF4-FFF2-40B4-BE49-F238E27FC236}">
                  <a16:creationId xmlns:a16="http://schemas.microsoft.com/office/drawing/2014/main" id="{6AEBF31C-54C6-5D3F-0528-E210CB73CF25}"/>
                </a:ext>
              </a:extLst>
            </p:cNvPr>
            <p:cNvSpPr>
              <a:spLocks noEditPoints="1"/>
            </p:cNvSpPr>
            <p:nvPr/>
          </p:nvSpPr>
          <p:spPr bwMode="auto">
            <a:xfrm>
              <a:off x="9017000" y="938213"/>
              <a:ext cx="96838" cy="96837"/>
            </a:xfrm>
            <a:custGeom>
              <a:avLst/>
              <a:gdLst>
                <a:gd name="T0" fmla="*/ 43 w 87"/>
                <a:gd name="T1" fmla="*/ 88 h 88"/>
                <a:gd name="T2" fmla="*/ 0 w 87"/>
                <a:gd name="T3" fmla="*/ 44 h 88"/>
                <a:gd name="T4" fmla="*/ 43 w 87"/>
                <a:gd name="T5" fmla="*/ 0 h 88"/>
                <a:gd name="T6" fmla="*/ 87 w 87"/>
                <a:gd name="T7" fmla="*/ 44 h 88"/>
                <a:gd name="T8" fmla="*/ 43 w 87"/>
                <a:gd name="T9" fmla="*/ 88 h 88"/>
                <a:gd name="T10" fmla="*/ 43 w 87"/>
                <a:gd name="T11" fmla="*/ 40 h 88"/>
                <a:gd name="T12" fmla="*/ 39 w 87"/>
                <a:gd name="T13" fmla="*/ 44 h 88"/>
                <a:gd name="T14" fmla="*/ 43 w 87"/>
                <a:gd name="T15" fmla="*/ 48 h 88"/>
                <a:gd name="T16" fmla="*/ 47 w 87"/>
                <a:gd name="T17" fmla="*/ 44 h 88"/>
                <a:gd name="T18" fmla="*/ 43 w 87"/>
                <a:gd name="T1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8">
                  <a:moveTo>
                    <a:pt x="43" y="88"/>
                  </a:moveTo>
                  <a:cubicBezTo>
                    <a:pt x="19" y="88"/>
                    <a:pt x="0" y="68"/>
                    <a:pt x="0" y="44"/>
                  </a:cubicBezTo>
                  <a:cubicBezTo>
                    <a:pt x="0" y="20"/>
                    <a:pt x="19" y="0"/>
                    <a:pt x="43" y="0"/>
                  </a:cubicBezTo>
                  <a:cubicBezTo>
                    <a:pt x="67" y="0"/>
                    <a:pt x="87" y="20"/>
                    <a:pt x="87" y="44"/>
                  </a:cubicBezTo>
                  <a:cubicBezTo>
                    <a:pt x="87" y="68"/>
                    <a:pt x="67" y="88"/>
                    <a:pt x="43" y="88"/>
                  </a:cubicBezTo>
                  <a:close/>
                  <a:moveTo>
                    <a:pt x="43" y="40"/>
                  </a:moveTo>
                  <a:cubicBezTo>
                    <a:pt x="41" y="40"/>
                    <a:pt x="39" y="42"/>
                    <a:pt x="39" y="44"/>
                  </a:cubicBezTo>
                  <a:cubicBezTo>
                    <a:pt x="39" y="46"/>
                    <a:pt x="41" y="48"/>
                    <a:pt x="43" y="48"/>
                  </a:cubicBezTo>
                  <a:cubicBezTo>
                    <a:pt x="45" y="48"/>
                    <a:pt x="47" y="46"/>
                    <a:pt x="47" y="44"/>
                  </a:cubicBezTo>
                  <a:cubicBezTo>
                    <a:pt x="47" y="42"/>
                    <a:pt x="45" y="40"/>
                    <a:pt x="4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4" name="Freeform 57">
              <a:extLst>
                <a:ext uri="{FF2B5EF4-FFF2-40B4-BE49-F238E27FC236}">
                  <a16:creationId xmlns:a16="http://schemas.microsoft.com/office/drawing/2014/main" id="{31393D4F-0050-43E8-F15D-A4BBD9BCEC6F}"/>
                </a:ext>
              </a:extLst>
            </p:cNvPr>
            <p:cNvSpPr>
              <a:spLocks noEditPoints="1"/>
            </p:cNvSpPr>
            <p:nvPr/>
          </p:nvSpPr>
          <p:spPr bwMode="auto">
            <a:xfrm>
              <a:off x="8416925" y="833438"/>
              <a:ext cx="146050" cy="146050"/>
            </a:xfrm>
            <a:custGeom>
              <a:avLst/>
              <a:gdLst>
                <a:gd name="T0" fmla="*/ 66 w 133"/>
                <a:gd name="T1" fmla="*/ 133 h 133"/>
                <a:gd name="T2" fmla="*/ 0 w 133"/>
                <a:gd name="T3" fmla="*/ 66 h 133"/>
                <a:gd name="T4" fmla="*/ 66 w 133"/>
                <a:gd name="T5" fmla="*/ 0 h 133"/>
                <a:gd name="T6" fmla="*/ 133 w 133"/>
                <a:gd name="T7" fmla="*/ 66 h 133"/>
                <a:gd name="T8" fmla="*/ 66 w 133"/>
                <a:gd name="T9" fmla="*/ 133 h 133"/>
                <a:gd name="T10" fmla="*/ 66 w 133"/>
                <a:gd name="T11" fmla="*/ 40 h 133"/>
                <a:gd name="T12" fmla="*/ 40 w 133"/>
                <a:gd name="T13" fmla="*/ 66 h 133"/>
                <a:gd name="T14" fmla="*/ 66 w 133"/>
                <a:gd name="T15" fmla="*/ 93 h 133"/>
                <a:gd name="T16" fmla="*/ 93 w 133"/>
                <a:gd name="T17" fmla="*/ 66 h 133"/>
                <a:gd name="T18" fmla="*/ 66 w 133"/>
                <a:gd name="T19" fmla="*/ 4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66" y="133"/>
                  </a:moveTo>
                  <a:cubicBezTo>
                    <a:pt x="30" y="133"/>
                    <a:pt x="0" y="103"/>
                    <a:pt x="0" y="66"/>
                  </a:cubicBezTo>
                  <a:cubicBezTo>
                    <a:pt x="0" y="30"/>
                    <a:pt x="30" y="0"/>
                    <a:pt x="66" y="0"/>
                  </a:cubicBezTo>
                  <a:cubicBezTo>
                    <a:pt x="103" y="0"/>
                    <a:pt x="133" y="30"/>
                    <a:pt x="133" y="66"/>
                  </a:cubicBezTo>
                  <a:cubicBezTo>
                    <a:pt x="133" y="103"/>
                    <a:pt x="103" y="133"/>
                    <a:pt x="66" y="133"/>
                  </a:cubicBezTo>
                  <a:close/>
                  <a:moveTo>
                    <a:pt x="66" y="40"/>
                  </a:moveTo>
                  <a:cubicBezTo>
                    <a:pt x="52" y="40"/>
                    <a:pt x="40" y="52"/>
                    <a:pt x="40" y="66"/>
                  </a:cubicBezTo>
                  <a:cubicBezTo>
                    <a:pt x="40" y="81"/>
                    <a:pt x="52" y="93"/>
                    <a:pt x="66" y="93"/>
                  </a:cubicBezTo>
                  <a:cubicBezTo>
                    <a:pt x="81" y="93"/>
                    <a:pt x="93" y="81"/>
                    <a:pt x="93" y="66"/>
                  </a:cubicBezTo>
                  <a:cubicBezTo>
                    <a:pt x="93" y="52"/>
                    <a:pt x="81" y="40"/>
                    <a:pt x="6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5" name="Freeform 58">
              <a:extLst>
                <a:ext uri="{FF2B5EF4-FFF2-40B4-BE49-F238E27FC236}">
                  <a16:creationId xmlns:a16="http://schemas.microsoft.com/office/drawing/2014/main" id="{93E0EDFD-22E1-C79B-28E4-4620166F6894}"/>
                </a:ext>
              </a:extLst>
            </p:cNvPr>
            <p:cNvSpPr>
              <a:spLocks/>
            </p:cNvSpPr>
            <p:nvPr/>
          </p:nvSpPr>
          <p:spPr bwMode="auto">
            <a:xfrm>
              <a:off x="8509000" y="919163"/>
              <a:ext cx="141288" cy="277812"/>
            </a:xfrm>
            <a:custGeom>
              <a:avLst/>
              <a:gdLst>
                <a:gd name="T0" fmla="*/ 108 w 128"/>
                <a:gd name="T1" fmla="*/ 253 h 253"/>
                <a:gd name="T2" fmla="*/ 88 w 128"/>
                <a:gd name="T3" fmla="*/ 233 h 253"/>
                <a:gd name="T4" fmla="*/ 88 w 128"/>
                <a:gd name="T5" fmla="*/ 116 h 253"/>
                <a:gd name="T6" fmla="*/ 8 w 128"/>
                <a:gd name="T7" fmla="*/ 36 h 253"/>
                <a:gd name="T8" fmla="*/ 8 w 128"/>
                <a:gd name="T9" fmla="*/ 7 h 253"/>
                <a:gd name="T10" fmla="*/ 36 w 128"/>
                <a:gd name="T11" fmla="*/ 7 h 253"/>
                <a:gd name="T12" fmla="*/ 128 w 128"/>
                <a:gd name="T13" fmla="*/ 99 h 253"/>
                <a:gd name="T14" fmla="*/ 128 w 128"/>
                <a:gd name="T15" fmla="*/ 233 h 253"/>
                <a:gd name="T16" fmla="*/ 108 w 128"/>
                <a:gd name="T17"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53">
                  <a:moveTo>
                    <a:pt x="108" y="253"/>
                  </a:moveTo>
                  <a:cubicBezTo>
                    <a:pt x="97" y="253"/>
                    <a:pt x="88" y="244"/>
                    <a:pt x="88" y="233"/>
                  </a:cubicBezTo>
                  <a:cubicBezTo>
                    <a:pt x="88" y="116"/>
                    <a:pt x="88" y="116"/>
                    <a:pt x="88" y="116"/>
                  </a:cubicBezTo>
                  <a:cubicBezTo>
                    <a:pt x="8" y="36"/>
                    <a:pt x="8" y="36"/>
                    <a:pt x="8" y="36"/>
                  </a:cubicBezTo>
                  <a:cubicBezTo>
                    <a:pt x="0" y="28"/>
                    <a:pt x="0" y="15"/>
                    <a:pt x="8" y="7"/>
                  </a:cubicBezTo>
                  <a:cubicBezTo>
                    <a:pt x="16" y="0"/>
                    <a:pt x="28" y="0"/>
                    <a:pt x="36" y="7"/>
                  </a:cubicBezTo>
                  <a:cubicBezTo>
                    <a:pt x="128" y="99"/>
                    <a:pt x="128" y="99"/>
                    <a:pt x="128" y="99"/>
                  </a:cubicBezTo>
                  <a:cubicBezTo>
                    <a:pt x="128" y="233"/>
                    <a:pt x="128" y="233"/>
                    <a:pt x="128" y="233"/>
                  </a:cubicBezTo>
                  <a:cubicBezTo>
                    <a:pt x="128" y="244"/>
                    <a:pt x="119" y="253"/>
                    <a:pt x="108"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6" name="Freeform 59">
              <a:extLst>
                <a:ext uri="{FF2B5EF4-FFF2-40B4-BE49-F238E27FC236}">
                  <a16:creationId xmlns:a16="http://schemas.microsoft.com/office/drawing/2014/main" id="{74E2D438-3099-5674-8425-5F733A7F5D3A}"/>
                </a:ext>
              </a:extLst>
            </p:cNvPr>
            <p:cNvSpPr>
              <a:spLocks noEditPoints="1"/>
            </p:cNvSpPr>
            <p:nvPr/>
          </p:nvSpPr>
          <p:spPr bwMode="auto">
            <a:xfrm>
              <a:off x="8467725" y="1169988"/>
              <a:ext cx="754063" cy="742950"/>
            </a:xfrm>
            <a:custGeom>
              <a:avLst/>
              <a:gdLst>
                <a:gd name="T0" fmla="*/ 591 w 684"/>
                <a:gd name="T1" fmla="*/ 674 h 674"/>
                <a:gd name="T2" fmla="*/ 93 w 684"/>
                <a:gd name="T3" fmla="*/ 674 h 674"/>
                <a:gd name="T4" fmla="*/ 0 w 684"/>
                <a:gd name="T5" fmla="*/ 582 h 674"/>
                <a:gd name="T6" fmla="*/ 0 w 684"/>
                <a:gd name="T7" fmla="*/ 92 h 674"/>
                <a:gd name="T8" fmla="*/ 93 w 684"/>
                <a:gd name="T9" fmla="*/ 0 h 674"/>
                <a:gd name="T10" fmla="*/ 591 w 684"/>
                <a:gd name="T11" fmla="*/ 0 h 674"/>
                <a:gd name="T12" fmla="*/ 684 w 684"/>
                <a:gd name="T13" fmla="*/ 92 h 674"/>
                <a:gd name="T14" fmla="*/ 684 w 684"/>
                <a:gd name="T15" fmla="*/ 582 h 674"/>
                <a:gd name="T16" fmla="*/ 591 w 684"/>
                <a:gd name="T17" fmla="*/ 674 h 674"/>
                <a:gd name="T18" fmla="*/ 93 w 684"/>
                <a:gd name="T19" fmla="*/ 40 h 674"/>
                <a:gd name="T20" fmla="*/ 40 w 684"/>
                <a:gd name="T21" fmla="*/ 92 h 674"/>
                <a:gd name="T22" fmla="*/ 40 w 684"/>
                <a:gd name="T23" fmla="*/ 582 h 674"/>
                <a:gd name="T24" fmla="*/ 93 w 684"/>
                <a:gd name="T25" fmla="*/ 634 h 674"/>
                <a:gd name="T26" fmla="*/ 591 w 684"/>
                <a:gd name="T27" fmla="*/ 634 h 674"/>
                <a:gd name="T28" fmla="*/ 644 w 684"/>
                <a:gd name="T29" fmla="*/ 582 h 674"/>
                <a:gd name="T30" fmla="*/ 644 w 684"/>
                <a:gd name="T31" fmla="*/ 92 h 674"/>
                <a:gd name="T32" fmla="*/ 591 w 684"/>
                <a:gd name="T33" fmla="*/ 40 h 674"/>
                <a:gd name="T34" fmla="*/ 93 w 684"/>
                <a:gd name="T35" fmla="*/ 4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4" h="674">
                  <a:moveTo>
                    <a:pt x="591" y="674"/>
                  </a:moveTo>
                  <a:cubicBezTo>
                    <a:pt x="93" y="674"/>
                    <a:pt x="93" y="674"/>
                    <a:pt x="93" y="674"/>
                  </a:cubicBezTo>
                  <a:cubicBezTo>
                    <a:pt x="42" y="674"/>
                    <a:pt x="0" y="632"/>
                    <a:pt x="0" y="582"/>
                  </a:cubicBezTo>
                  <a:cubicBezTo>
                    <a:pt x="0" y="92"/>
                    <a:pt x="0" y="92"/>
                    <a:pt x="0" y="92"/>
                  </a:cubicBezTo>
                  <a:cubicBezTo>
                    <a:pt x="0" y="42"/>
                    <a:pt x="42" y="0"/>
                    <a:pt x="93" y="0"/>
                  </a:cubicBezTo>
                  <a:cubicBezTo>
                    <a:pt x="591" y="0"/>
                    <a:pt x="591" y="0"/>
                    <a:pt x="591" y="0"/>
                  </a:cubicBezTo>
                  <a:cubicBezTo>
                    <a:pt x="642" y="0"/>
                    <a:pt x="684" y="42"/>
                    <a:pt x="684" y="92"/>
                  </a:cubicBezTo>
                  <a:cubicBezTo>
                    <a:pt x="684" y="582"/>
                    <a:pt x="684" y="582"/>
                    <a:pt x="684" y="582"/>
                  </a:cubicBezTo>
                  <a:cubicBezTo>
                    <a:pt x="684" y="632"/>
                    <a:pt x="642" y="674"/>
                    <a:pt x="591" y="674"/>
                  </a:cubicBezTo>
                  <a:close/>
                  <a:moveTo>
                    <a:pt x="93" y="40"/>
                  </a:moveTo>
                  <a:cubicBezTo>
                    <a:pt x="64" y="40"/>
                    <a:pt x="40" y="63"/>
                    <a:pt x="40" y="92"/>
                  </a:cubicBezTo>
                  <a:cubicBezTo>
                    <a:pt x="40" y="582"/>
                    <a:pt x="40" y="582"/>
                    <a:pt x="40" y="582"/>
                  </a:cubicBezTo>
                  <a:cubicBezTo>
                    <a:pt x="40" y="610"/>
                    <a:pt x="64" y="634"/>
                    <a:pt x="93" y="634"/>
                  </a:cubicBezTo>
                  <a:cubicBezTo>
                    <a:pt x="591" y="634"/>
                    <a:pt x="591" y="634"/>
                    <a:pt x="591" y="634"/>
                  </a:cubicBezTo>
                  <a:cubicBezTo>
                    <a:pt x="620" y="634"/>
                    <a:pt x="644" y="610"/>
                    <a:pt x="644" y="582"/>
                  </a:cubicBezTo>
                  <a:cubicBezTo>
                    <a:pt x="644" y="92"/>
                    <a:pt x="644" y="92"/>
                    <a:pt x="644" y="92"/>
                  </a:cubicBezTo>
                  <a:cubicBezTo>
                    <a:pt x="644" y="63"/>
                    <a:pt x="620" y="40"/>
                    <a:pt x="591" y="40"/>
                  </a:cubicBezTo>
                  <a:lnTo>
                    <a:pt x="93"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7" name="Freeform 60">
              <a:extLst>
                <a:ext uri="{FF2B5EF4-FFF2-40B4-BE49-F238E27FC236}">
                  <a16:creationId xmlns:a16="http://schemas.microsoft.com/office/drawing/2014/main" id="{3BD4C1F8-F503-D004-79EA-202BEF8ED62C}"/>
                </a:ext>
              </a:extLst>
            </p:cNvPr>
            <p:cNvSpPr>
              <a:spLocks noEditPoints="1"/>
            </p:cNvSpPr>
            <p:nvPr/>
          </p:nvSpPr>
          <p:spPr bwMode="auto">
            <a:xfrm>
              <a:off x="9117013" y="2101850"/>
              <a:ext cx="144463" cy="146050"/>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40 h 132"/>
                <a:gd name="T12" fmla="*/ 39 w 132"/>
                <a:gd name="T13" fmla="*/ 66 h 132"/>
                <a:gd name="T14" fmla="*/ 66 w 132"/>
                <a:gd name="T15" fmla="*/ 92 h 132"/>
                <a:gd name="T16" fmla="*/ 92 w 132"/>
                <a:gd name="T17" fmla="*/ 66 h 132"/>
                <a:gd name="T18" fmla="*/ 66 w 132"/>
                <a:gd name="T1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29" y="132"/>
                    <a:pt x="0" y="102"/>
                    <a:pt x="0" y="66"/>
                  </a:cubicBezTo>
                  <a:cubicBezTo>
                    <a:pt x="0" y="30"/>
                    <a:pt x="29" y="0"/>
                    <a:pt x="66" y="0"/>
                  </a:cubicBezTo>
                  <a:cubicBezTo>
                    <a:pt x="102" y="0"/>
                    <a:pt x="132" y="30"/>
                    <a:pt x="132" y="66"/>
                  </a:cubicBezTo>
                  <a:cubicBezTo>
                    <a:pt x="132" y="102"/>
                    <a:pt x="102" y="132"/>
                    <a:pt x="66" y="132"/>
                  </a:cubicBezTo>
                  <a:close/>
                  <a:moveTo>
                    <a:pt x="66" y="40"/>
                  </a:moveTo>
                  <a:cubicBezTo>
                    <a:pt x="51" y="40"/>
                    <a:pt x="39" y="51"/>
                    <a:pt x="39" y="66"/>
                  </a:cubicBezTo>
                  <a:cubicBezTo>
                    <a:pt x="39" y="81"/>
                    <a:pt x="51" y="92"/>
                    <a:pt x="66" y="92"/>
                  </a:cubicBezTo>
                  <a:cubicBezTo>
                    <a:pt x="80" y="92"/>
                    <a:pt x="92" y="81"/>
                    <a:pt x="92" y="66"/>
                  </a:cubicBezTo>
                  <a:cubicBezTo>
                    <a:pt x="92" y="51"/>
                    <a:pt x="80" y="40"/>
                    <a:pt x="6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8" name="Freeform 61">
              <a:extLst>
                <a:ext uri="{FF2B5EF4-FFF2-40B4-BE49-F238E27FC236}">
                  <a16:creationId xmlns:a16="http://schemas.microsoft.com/office/drawing/2014/main" id="{2CC14F13-B176-33A9-E647-277493A8C7B9}"/>
                </a:ext>
              </a:extLst>
            </p:cNvPr>
            <p:cNvSpPr>
              <a:spLocks/>
            </p:cNvSpPr>
            <p:nvPr/>
          </p:nvSpPr>
          <p:spPr bwMode="auto">
            <a:xfrm>
              <a:off x="9028113" y="1882775"/>
              <a:ext cx="141288" cy="277812"/>
            </a:xfrm>
            <a:custGeom>
              <a:avLst/>
              <a:gdLst>
                <a:gd name="T0" fmla="*/ 106 w 128"/>
                <a:gd name="T1" fmla="*/ 252 h 252"/>
                <a:gd name="T2" fmla="*/ 92 w 128"/>
                <a:gd name="T3" fmla="*/ 246 h 252"/>
                <a:gd name="T4" fmla="*/ 0 w 128"/>
                <a:gd name="T5" fmla="*/ 154 h 252"/>
                <a:gd name="T6" fmla="*/ 0 w 128"/>
                <a:gd name="T7" fmla="*/ 20 h 252"/>
                <a:gd name="T8" fmla="*/ 20 w 128"/>
                <a:gd name="T9" fmla="*/ 0 h 252"/>
                <a:gd name="T10" fmla="*/ 40 w 128"/>
                <a:gd name="T11" fmla="*/ 20 h 252"/>
                <a:gd name="T12" fmla="*/ 40 w 128"/>
                <a:gd name="T13" fmla="*/ 138 h 252"/>
                <a:gd name="T14" fmla="*/ 120 w 128"/>
                <a:gd name="T15" fmla="*/ 218 h 252"/>
                <a:gd name="T16" fmla="*/ 120 w 128"/>
                <a:gd name="T17" fmla="*/ 246 h 252"/>
                <a:gd name="T18" fmla="*/ 106 w 128"/>
                <a:gd name="T19"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52">
                  <a:moveTo>
                    <a:pt x="106" y="252"/>
                  </a:moveTo>
                  <a:cubicBezTo>
                    <a:pt x="101" y="252"/>
                    <a:pt x="96" y="250"/>
                    <a:pt x="92" y="246"/>
                  </a:cubicBezTo>
                  <a:cubicBezTo>
                    <a:pt x="0" y="154"/>
                    <a:pt x="0" y="154"/>
                    <a:pt x="0" y="154"/>
                  </a:cubicBezTo>
                  <a:cubicBezTo>
                    <a:pt x="0" y="20"/>
                    <a:pt x="0" y="20"/>
                    <a:pt x="0" y="20"/>
                  </a:cubicBezTo>
                  <a:cubicBezTo>
                    <a:pt x="0" y="9"/>
                    <a:pt x="9" y="0"/>
                    <a:pt x="20" y="0"/>
                  </a:cubicBezTo>
                  <a:cubicBezTo>
                    <a:pt x="31" y="0"/>
                    <a:pt x="40" y="9"/>
                    <a:pt x="40" y="20"/>
                  </a:cubicBezTo>
                  <a:cubicBezTo>
                    <a:pt x="40" y="138"/>
                    <a:pt x="40" y="138"/>
                    <a:pt x="40" y="138"/>
                  </a:cubicBezTo>
                  <a:cubicBezTo>
                    <a:pt x="120" y="218"/>
                    <a:pt x="120" y="218"/>
                    <a:pt x="120" y="218"/>
                  </a:cubicBezTo>
                  <a:cubicBezTo>
                    <a:pt x="128" y="226"/>
                    <a:pt x="128" y="238"/>
                    <a:pt x="120" y="246"/>
                  </a:cubicBezTo>
                  <a:cubicBezTo>
                    <a:pt x="116" y="250"/>
                    <a:pt x="111" y="252"/>
                    <a:pt x="106" y="2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49" name="Freeform 62">
              <a:extLst>
                <a:ext uri="{FF2B5EF4-FFF2-40B4-BE49-F238E27FC236}">
                  <a16:creationId xmlns:a16="http://schemas.microsoft.com/office/drawing/2014/main" id="{FA2C9F02-146F-2D10-5F31-21FA11F1B6B4}"/>
                </a:ext>
              </a:extLst>
            </p:cNvPr>
            <p:cNvSpPr>
              <a:spLocks noEditPoints="1"/>
            </p:cNvSpPr>
            <p:nvPr/>
          </p:nvSpPr>
          <p:spPr bwMode="auto">
            <a:xfrm>
              <a:off x="8140700" y="1824038"/>
              <a:ext cx="144463" cy="147637"/>
            </a:xfrm>
            <a:custGeom>
              <a:avLst/>
              <a:gdLst>
                <a:gd name="T0" fmla="*/ 66 w 132"/>
                <a:gd name="T1" fmla="*/ 133 h 133"/>
                <a:gd name="T2" fmla="*/ 0 w 132"/>
                <a:gd name="T3" fmla="*/ 66 h 133"/>
                <a:gd name="T4" fmla="*/ 66 w 132"/>
                <a:gd name="T5" fmla="*/ 0 h 133"/>
                <a:gd name="T6" fmla="*/ 132 w 132"/>
                <a:gd name="T7" fmla="*/ 66 h 133"/>
                <a:gd name="T8" fmla="*/ 66 w 132"/>
                <a:gd name="T9" fmla="*/ 133 h 133"/>
                <a:gd name="T10" fmla="*/ 66 w 132"/>
                <a:gd name="T11" fmla="*/ 40 h 133"/>
                <a:gd name="T12" fmla="*/ 39 w 132"/>
                <a:gd name="T13" fmla="*/ 66 h 133"/>
                <a:gd name="T14" fmla="*/ 66 w 132"/>
                <a:gd name="T15" fmla="*/ 93 h 133"/>
                <a:gd name="T16" fmla="*/ 92 w 132"/>
                <a:gd name="T17" fmla="*/ 66 h 133"/>
                <a:gd name="T18" fmla="*/ 66 w 132"/>
                <a:gd name="T19" fmla="*/ 4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3">
                  <a:moveTo>
                    <a:pt x="66" y="133"/>
                  </a:moveTo>
                  <a:cubicBezTo>
                    <a:pt x="29" y="133"/>
                    <a:pt x="0" y="103"/>
                    <a:pt x="0" y="66"/>
                  </a:cubicBezTo>
                  <a:cubicBezTo>
                    <a:pt x="0" y="30"/>
                    <a:pt x="29" y="0"/>
                    <a:pt x="66" y="0"/>
                  </a:cubicBezTo>
                  <a:cubicBezTo>
                    <a:pt x="102" y="0"/>
                    <a:pt x="132" y="30"/>
                    <a:pt x="132" y="66"/>
                  </a:cubicBezTo>
                  <a:cubicBezTo>
                    <a:pt x="132" y="103"/>
                    <a:pt x="102" y="133"/>
                    <a:pt x="66" y="133"/>
                  </a:cubicBezTo>
                  <a:close/>
                  <a:moveTo>
                    <a:pt x="66" y="40"/>
                  </a:moveTo>
                  <a:cubicBezTo>
                    <a:pt x="51" y="40"/>
                    <a:pt x="39" y="52"/>
                    <a:pt x="39" y="66"/>
                  </a:cubicBezTo>
                  <a:cubicBezTo>
                    <a:pt x="39" y="81"/>
                    <a:pt x="51" y="93"/>
                    <a:pt x="66" y="93"/>
                  </a:cubicBezTo>
                  <a:cubicBezTo>
                    <a:pt x="81" y="93"/>
                    <a:pt x="92" y="81"/>
                    <a:pt x="92" y="66"/>
                  </a:cubicBezTo>
                  <a:cubicBezTo>
                    <a:pt x="92" y="52"/>
                    <a:pt x="81" y="40"/>
                    <a:pt x="6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0" name="Freeform 63">
              <a:extLst>
                <a:ext uri="{FF2B5EF4-FFF2-40B4-BE49-F238E27FC236}">
                  <a16:creationId xmlns:a16="http://schemas.microsoft.com/office/drawing/2014/main" id="{1A17A49E-A9A9-B372-C4C6-23B5EC42B21D}"/>
                </a:ext>
              </a:extLst>
            </p:cNvPr>
            <p:cNvSpPr>
              <a:spLocks/>
            </p:cNvSpPr>
            <p:nvPr/>
          </p:nvSpPr>
          <p:spPr bwMode="auto">
            <a:xfrm>
              <a:off x="8224838" y="1738313"/>
              <a:ext cx="279400" cy="138112"/>
            </a:xfrm>
            <a:custGeom>
              <a:avLst/>
              <a:gdLst>
                <a:gd name="T0" fmla="*/ 22 w 254"/>
                <a:gd name="T1" fmla="*/ 126 h 126"/>
                <a:gd name="T2" fmla="*/ 8 w 254"/>
                <a:gd name="T3" fmla="*/ 120 h 126"/>
                <a:gd name="T4" fmla="*/ 8 w 254"/>
                <a:gd name="T5" fmla="*/ 92 h 126"/>
                <a:gd name="T6" fmla="*/ 100 w 254"/>
                <a:gd name="T7" fmla="*/ 0 h 126"/>
                <a:gd name="T8" fmla="*/ 234 w 254"/>
                <a:gd name="T9" fmla="*/ 0 h 126"/>
                <a:gd name="T10" fmla="*/ 254 w 254"/>
                <a:gd name="T11" fmla="*/ 20 h 126"/>
                <a:gd name="T12" fmla="*/ 234 w 254"/>
                <a:gd name="T13" fmla="*/ 40 h 126"/>
                <a:gd name="T14" fmla="*/ 116 w 254"/>
                <a:gd name="T15" fmla="*/ 40 h 126"/>
                <a:gd name="T16" fmla="*/ 36 w 254"/>
                <a:gd name="T17" fmla="*/ 120 h 126"/>
                <a:gd name="T18" fmla="*/ 22 w 254"/>
                <a:gd name="T19"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126">
                  <a:moveTo>
                    <a:pt x="22" y="126"/>
                  </a:moveTo>
                  <a:cubicBezTo>
                    <a:pt x="17" y="126"/>
                    <a:pt x="12" y="124"/>
                    <a:pt x="8" y="120"/>
                  </a:cubicBezTo>
                  <a:cubicBezTo>
                    <a:pt x="0" y="112"/>
                    <a:pt x="0" y="99"/>
                    <a:pt x="8" y="92"/>
                  </a:cubicBezTo>
                  <a:cubicBezTo>
                    <a:pt x="100" y="0"/>
                    <a:pt x="100" y="0"/>
                    <a:pt x="100" y="0"/>
                  </a:cubicBezTo>
                  <a:cubicBezTo>
                    <a:pt x="234" y="0"/>
                    <a:pt x="234" y="0"/>
                    <a:pt x="234" y="0"/>
                  </a:cubicBezTo>
                  <a:cubicBezTo>
                    <a:pt x="245" y="0"/>
                    <a:pt x="254" y="9"/>
                    <a:pt x="254" y="20"/>
                  </a:cubicBezTo>
                  <a:cubicBezTo>
                    <a:pt x="254" y="31"/>
                    <a:pt x="245" y="40"/>
                    <a:pt x="234" y="40"/>
                  </a:cubicBezTo>
                  <a:cubicBezTo>
                    <a:pt x="116" y="40"/>
                    <a:pt x="116" y="40"/>
                    <a:pt x="116" y="40"/>
                  </a:cubicBezTo>
                  <a:cubicBezTo>
                    <a:pt x="36" y="120"/>
                    <a:pt x="36" y="120"/>
                    <a:pt x="36" y="120"/>
                  </a:cubicBezTo>
                  <a:cubicBezTo>
                    <a:pt x="32" y="124"/>
                    <a:pt x="27" y="126"/>
                    <a:pt x="22"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1" name="Freeform 64">
              <a:extLst>
                <a:ext uri="{FF2B5EF4-FFF2-40B4-BE49-F238E27FC236}">
                  <a16:creationId xmlns:a16="http://schemas.microsoft.com/office/drawing/2014/main" id="{48BB8854-01BC-545E-001B-DF02BF8BA30C}"/>
                </a:ext>
              </a:extLst>
            </p:cNvPr>
            <p:cNvSpPr>
              <a:spLocks noEditPoints="1"/>
            </p:cNvSpPr>
            <p:nvPr/>
          </p:nvSpPr>
          <p:spPr bwMode="auto">
            <a:xfrm>
              <a:off x="9407525" y="1111250"/>
              <a:ext cx="146050" cy="144462"/>
            </a:xfrm>
            <a:custGeom>
              <a:avLst/>
              <a:gdLst>
                <a:gd name="T0" fmla="*/ 67 w 133"/>
                <a:gd name="T1" fmla="*/ 132 h 132"/>
                <a:gd name="T2" fmla="*/ 0 w 133"/>
                <a:gd name="T3" fmla="*/ 66 h 132"/>
                <a:gd name="T4" fmla="*/ 67 w 133"/>
                <a:gd name="T5" fmla="*/ 0 h 132"/>
                <a:gd name="T6" fmla="*/ 133 w 133"/>
                <a:gd name="T7" fmla="*/ 66 h 132"/>
                <a:gd name="T8" fmla="*/ 67 w 133"/>
                <a:gd name="T9" fmla="*/ 132 h 132"/>
                <a:gd name="T10" fmla="*/ 67 w 133"/>
                <a:gd name="T11" fmla="*/ 39 h 132"/>
                <a:gd name="T12" fmla="*/ 40 w 133"/>
                <a:gd name="T13" fmla="*/ 66 h 132"/>
                <a:gd name="T14" fmla="*/ 67 w 133"/>
                <a:gd name="T15" fmla="*/ 92 h 132"/>
                <a:gd name="T16" fmla="*/ 93 w 133"/>
                <a:gd name="T17" fmla="*/ 66 h 132"/>
                <a:gd name="T18" fmla="*/ 67 w 133"/>
                <a:gd name="T19" fmla="*/ 3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7" y="132"/>
                  </a:moveTo>
                  <a:cubicBezTo>
                    <a:pt x="30" y="132"/>
                    <a:pt x="0" y="102"/>
                    <a:pt x="0" y="66"/>
                  </a:cubicBezTo>
                  <a:cubicBezTo>
                    <a:pt x="0" y="29"/>
                    <a:pt x="30" y="0"/>
                    <a:pt x="67" y="0"/>
                  </a:cubicBezTo>
                  <a:cubicBezTo>
                    <a:pt x="103" y="0"/>
                    <a:pt x="133" y="29"/>
                    <a:pt x="133" y="66"/>
                  </a:cubicBezTo>
                  <a:cubicBezTo>
                    <a:pt x="133" y="102"/>
                    <a:pt x="103" y="132"/>
                    <a:pt x="67" y="132"/>
                  </a:cubicBezTo>
                  <a:close/>
                  <a:moveTo>
                    <a:pt x="67" y="39"/>
                  </a:moveTo>
                  <a:cubicBezTo>
                    <a:pt x="52" y="39"/>
                    <a:pt x="40" y="51"/>
                    <a:pt x="40" y="66"/>
                  </a:cubicBezTo>
                  <a:cubicBezTo>
                    <a:pt x="40" y="80"/>
                    <a:pt x="52" y="92"/>
                    <a:pt x="67" y="92"/>
                  </a:cubicBezTo>
                  <a:cubicBezTo>
                    <a:pt x="81" y="92"/>
                    <a:pt x="93" y="80"/>
                    <a:pt x="93" y="66"/>
                  </a:cubicBezTo>
                  <a:cubicBezTo>
                    <a:pt x="93" y="51"/>
                    <a:pt x="81" y="39"/>
                    <a:pt x="6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2" name="Freeform 65">
              <a:extLst>
                <a:ext uri="{FF2B5EF4-FFF2-40B4-BE49-F238E27FC236}">
                  <a16:creationId xmlns:a16="http://schemas.microsoft.com/office/drawing/2014/main" id="{3590984F-A25F-A069-119A-A21C9109223D}"/>
                </a:ext>
              </a:extLst>
            </p:cNvPr>
            <p:cNvSpPr>
              <a:spLocks/>
            </p:cNvSpPr>
            <p:nvPr/>
          </p:nvSpPr>
          <p:spPr bwMode="auto">
            <a:xfrm>
              <a:off x="9190038" y="1203325"/>
              <a:ext cx="277813" cy="139700"/>
            </a:xfrm>
            <a:custGeom>
              <a:avLst/>
              <a:gdLst>
                <a:gd name="T0" fmla="*/ 154 w 253"/>
                <a:gd name="T1" fmla="*/ 127 h 127"/>
                <a:gd name="T2" fmla="*/ 20 w 253"/>
                <a:gd name="T3" fmla="*/ 127 h 127"/>
                <a:gd name="T4" fmla="*/ 0 w 253"/>
                <a:gd name="T5" fmla="*/ 108 h 127"/>
                <a:gd name="T6" fmla="*/ 20 w 253"/>
                <a:gd name="T7" fmla="*/ 88 h 127"/>
                <a:gd name="T8" fmla="*/ 137 w 253"/>
                <a:gd name="T9" fmla="*/ 88 h 127"/>
                <a:gd name="T10" fmla="*/ 217 w 253"/>
                <a:gd name="T11" fmla="*/ 8 h 127"/>
                <a:gd name="T12" fmla="*/ 245 w 253"/>
                <a:gd name="T13" fmla="*/ 8 h 127"/>
                <a:gd name="T14" fmla="*/ 245 w 253"/>
                <a:gd name="T15" fmla="*/ 36 h 127"/>
                <a:gd name="T16" fmla="*/ 154 w 25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127">
                  <a:moveTo>
                    <a:pt x="154" y="127"/>
                  </a:moveTo>
                  <a:cubicBezTo>
                    <a:pt x="20" y="127"/>
                    <a:pt x="20" y="127"/>
                    <a:pt x="20" y="127"/>
                  </a:cubicBezTo>
                  <a:cubicBezTo>
                    <a:pt x="9" y="127"/>
                    <a:pt x="0" y="119"/>
                    <a:pt x="0" y="108"/>
                  </a:cubicBezTo>
                  <a:cubicBezTo>
                    <a:pt x="0" y="97"/>
                    <a:pt x="9" y="88"/>
                    <a:pt x="20" y="88"/>
                  </a:cubicBezTo>
                  <a:cubicBezTo>
                    <a:pt x="137" y="88"/>
                    <a:pt x="137" y="88"/>
                    <a:pt x="137" y="88"/>
                  </a:cubicBezTo>
                  <a:cubicBezTo>
                    <a:pt x="217" y="8"/>
                    <a:pt x="217" y="8"/>
                    <a:pt x="217" y="8"/>
                  </a:cubicBezTo>
                  <a:cubicBezTo>
                    <a:pt x="225" y="0"/>
                    <a:pt x="238" y="0"/>
                    <a:pt x="245" y="8"/>
                  </a:cubicBezTo>
                  <a:cubicBezTo>
                    <a:pt x="253" y="15"/>
                    <a:pt x="253" y="28"/>
                    <a:pt x="245" y="36"/>
                  </a:cubicBezTo>
                  <a:lnTo>
                    <a:pt x="154"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3" name="Freeform 66">
              <a:extLst>
                <a:ext uri="{FF2B5EF4-FFF2-40B4-BE49-F238E27FC236}">
                  <a16:creationId xmlns:a16="http://schemas.microsoft.com/office/drawing/2014/main" id="{1B8E37F9-2E26-860B-7C38-F9F7F9AE4B5C}"/>
                </a:ext>
              </a:extLst>
            </p:cNvPr>
            <p:cNvSpPr>
              <a:spLocks/>
            </p:cNvSpPr>
            <p:nvPr/>
          </p:nvSpPr>
          <p:spPr bwMode="auto">
            <a:xfrm>
              <a:off x="9042400" y="993775"/>
              <a:ext cx="44450" cy="203200"/>
            </a:xfrm>
            <a:custGeom>
              <a:avLst/>
              <a:gdLst>
                <a:gd name="T0" fmla="*/ 20 w 40"/>
                <a:gd name="T1" fmla="*/ 185 h 185"/>
                <a:gd name="T2" fmla="*/ 0 w 40"/>
                <a:gd name="T3" fmla="*/ 165 h 185"/>
                <a:gd name="T4" fmla="*/ 0 w 40"/>
                <a:gd name="T5" fmla="*/ 20 h 185"/>
                <a:gd name="T6" fmla="*/ 20 w 40"/>
                <a:gd name="T7" fmla="*/ 0 h 185"/>
                <a:gd name="T8" fmla="*/ 40 w 40"/>
                <a:gd name="T9" fmla="*/ 20 h 185"/>
                <a:gd name="T10" fmla="*/ 40 w 40"/>
                <a:gd name="T11" fmla="*/ 165 h 185"/>
                <a:gd name="T12" fmla="*/ 20 w 40"/>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40" h="185">
                  <a:moveTo>
                    <a:pt x="20" y="185"/>
                  </a:moveTo>
                  <a:cubicBezTo>
                    <a:pt x="9" y="185"/>
                    <a:pt x="0" y="176"/>
                    <a:pt x="0" y="165"/>
                  </a:cubicBezTo>
                  <a:cubicBezTo>
                    <a:pt x="0" y="20"/>
                    <a:pt x="0" y="20"/>
                    <a:pt x="0" y="20"/>
                  </a:cubicBezTo>
                  <a:cubicBezTo>
                    <a:pt x="0" y="9"/>
                    <a:pt x="9" y="0"/>
                    <a:pt x="20" y="0"/>
                  </a:cubicBezTo>
                  <a:cubicBezTo>
                    <a:pt x="31" y="0"/>
                    <a:pt x="40" y="9"/>
                    <a:pt x="40" y="20"/>
                  </a:cubicBezTo>
                  <a:cubicBezTo>
                    <a:pt x="40" y="165"/>
                    <a:pt x="40" y="165"/>
                    <a:pt x="40" y="165"/>
                  </a:cubicBezTo>
                  <a:cubicBezTo>
                    <a:pt x="40" y="176"/>
                    <a:pt x="31" y="185"/>
                    <a:pt x="2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4" name="Freeform 67">
              <a:extLst>
                <a:ext uri="{FF2B5EF4-FFF2-40B4-BE49-F238E27FC236}">
                  <a16:creationId xmlns:a16="http://schemas.microsoft.com/office/drawing/2014/main" id="{9CE4E478-DB5C-9902-B840-80C1A0736D35}"/>
                </a:ext>
              </a:extLst>
            </p:cNvPr>
            <p:cNvSpPr>
              <a:spLocks noEditPoints="1"/>
            </p:cNvSpPr>
            <p:nvPr/>
          </p:nvSpPr>
          <p:spPr bwMode="auto">
            <a:xfrm>
              <a:off x="9348788" y="1722438"/>
              <a:ext cx="95250" cy="95250"/>
            </a:xfrm>
            <a:custGeom>
              <a:avLst/>
              <a:gdLst>
                <a:gd name="T0" fmla="*/ 43 w 87"/>
                <a:gd name="T1" fmla="*/ 87 h 87"/>
                <a:gd name="T2" fmla="*/ 0 w 87"/>
                <a:gd name="T3" fmla="*/ 44 h 87"/>
                <a:gd name="T4" fmla="*/ 43 w 87"/>
                <a:gd name="T5" fmla="*/ 0 h 87"/>
                <a:gd name="T6" fmla="*/ 87 w 87"/>
                <a:gd name="T7" fmla="*/ 44 h 87"/>
                <a:gd name="T8" fmla="*/ 43 w 87"/>
                <a:gd name="T9" fmla="*/ 87 h 87"/>
                <a:gd name="T10" fmla="*/ 43 w 87"/>
                <a:gd name="T11" fmla="*/ 40 h 87"/>
                <a:gd name="T12" fmla="*/ 39 w 87"/>
                <a:gd name="T13" fmla="*/ 44 h 87"/>
                <a:gd name="T14" fmla="*/ 43 w 87"/>
                <a:gd name="T15" fmla="*/ 48 h 87"/>
                <a:gd name="T16" fmla="*/ 47 w 87"/>
                <a:gd name="T17" fmla="*/ 44 h 87"/>
                <a:gd name="T18" fmla="*/ 43 w 87"/>
                <a:gd name="T19" fmla="*/ 4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3" y="87"/>
                  </a:moveTo>
                  <a:cubicBezTo>
                    <a:pt x="19" y="87"/>
                    <a:pt x="0" y="68"/>
                    <a:pt x="0" y="44"/>
                  </a:cubicBezTo>
                  <a:cubicBezTo>
                    <a:pt x="0" y="20"/>
                    <a:pt x="19" y="0"/>
                    <a:pt x="43" y="0"/>
                  </a:cubicBezTo>
                  <a:cubicBezTo>
                    <a:pt x="68" y="0"/>
                    <a:pt x="87" y="20"/>
                    <a:pt x="87" y="44"/>
                  </a:cubicBezTo>
                  <a:cubicBezTo>
                    <a:pt x="87" y="68"/>
                    <a:pt x="68" y="87"/>
                    <a:pt x="43" y="87"/>
                  </a:cubicBezTo>
                  <a:close/>
                  <a:moveTo>
                    <a:pt x="43" y="40"/>
                  </a:moveTo>
                  <a:cubicBezTo>
                    <a:pt x="41" y="40"/>
                    <a:pt x="39" y="41"/>
                    <a:pt x="39" y="44"/>
                  </a:cubicBezTo>
                  <a:cubicBezTo>
                    <a:pt x="39" y="46"/>
                    <a:pt x="41" y="48"/>
                    <a:pt x="43" y="48"/>
                  </a:cubicBezTo>
                  <a:cubicBezTo>
                    <a:pt x="46" y="48"/>
                    <a:pt x="47" y="46"/>
                    <a:pt x="47" y="44"/>
                  </a:cubicBezTo>
                  <a:cubicBezTo>
                    <a:pt x="47" y="41"/>
                    <a:pt x="46" y="40"/>
                    <a:pt x="4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5" name="Freeform 68">
              <a:extLst>
                <a:ext uri="{FF2B5EF4-FFF2-40B4-BE49-F238E27FC236}">
                  <a16:creationId xmlns:a16="http://schemas.microsoft.com/office/drawing/2014/main" id="{1D6175E1-70DF-4AD1-9F31-2A5FE220A951}"/>
                </a:ext>
              </a:extLst>
            </p:cNvPr>
            <p:cNvSpPr>
              <a:spLocks/>
            </p:cNvSpPr>
            <p:nvPr/>
          </p:nvSpPr>
          <p:spPr bwMode="auto">
            <a:xfrm>
              <a:off x="9185275" y="1749425"/>
              <a:ext cx="204788" cy="42862"/>
            </a:xfrm>
            <a:custGeom>
              <a:avLst/>
              <a:gdLst>
                <a:gd name="T0" fmla="*/ 166 w 186"/>
                <a:gd name="T1" fmla="*/ 40 h 40"/>
                <a:gd name="T2" fmla="*/ 20 w 186"/>
                <a:gd name="T3" fmla="*/ 40 h 40"/>
                <a:gd name="T4" fmla="*/ 0 w 186"/>
                <a:gd name="T5" fmla="*/ 20 h 40"/>
                <a:gd name="T6" fmla="*/ 20 w 186"/>
                <a:gd name="T7" fmla="*/ 0 h 40"/>
                <a:gd name="T8" fmla="*/ 166 w 186"/>
                <a:gd name="T9" fmla="*/ 0 h 40"/>
                <a:gd name="T10" fmla="*/ 186 w 186"/>
                <a:gd name="T11" fmla="*/ 20 h 40"/>
                <a:gd name="T12" fmla="*/ 166 w 18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86" h="40">
                  <a:moveTo>
                    <a:pt x="166" y="40"/>
                  </a:moveTo>
                  <a:cubicBezTo>
                    <a:pt x="20" y="40"/>
                    <a:pt x="20" y="40"/>
                    <a:pt x="20" y="40"/>
                  </a:cubicBezTo>
                  <a:cubicBezTo>
                    <a:pt x="9" y="40"/>
                    <a:pt x="0" y="31"/>
                    <a:pt x="0" y="20"/>
                  </a:cubicBezTo>
                  <a:cubicBezTo>
                    <a:pt x="0" y="9"/>
                    <a:pt x="9" y="0"/>
                    <a:pt x="20" y="0"/>
                  </a:cubicBezTo>
                  <a:cubicBezTo>
                    <a:pt x="166" y="0"/>
                    <a:pt x="166" y="0"/>
                    <a:pt x="166" y="0"/>
                  </a:cubicBezTo>
                  <a:cubicBezTo>
                    <a:pt x="177" y="0"/>
                    <a:pt x="186" y="9"/>
                    <a:pt x="186" y="20"/>
                  </a:cubicBezTo>
                  <a:cubicBezTo>
                    <a:pt x="186" y="31"/>
                    <a:pt x="177" y="40"/>
                    <a:pt x="16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6" name="Freeform 69">
              <a:extLst>
                <a:ext uri="{FF2B5EF4-FFF2-40B4-BE49-F238E27FC236}">
                  <a16:creationId xmlns:a16="http://schemas.microsoft.com/office/drawing/2014/main" id="{176A62D5-C727-455B-4223-E35DF045D9FD}"/>
                </a:ext>
              </a:extLst>
            </p:cNvPr>
            <p:cNvSpPr>
              <a:spLocks noEditPoints="1"/>
            </p:cNvSpPr>
            <p:nvPr/>
          </p:nvSpPr>
          <p:spPr bwMode="auto">
            <a:xfrm>
              <a:off x="8578850" y="2054225"/>
              <a:ext cx="96838" cy="95250"/>
            </a:xfrm>
            <a:custGeom>
              <a:avLst/>
              <a:gdLst>
                <a:gd name="T0" fmla="*/ 44 w 88"/>
                <a:gd name="T1" fmla="*/ 87 h 87"/>
                <a:gd name="T2" fmla="*/ 0 w 88"/>
                <a:gd name="T3" fmla="*/ 44 h 87"/>
                <a:gd name="T4" fmla="*/ 44 w 88"/>
                <a:gd name="T5" fmla="*/ 0 h 87"/>
                <a:gd name="T6" fmla="*/ 88 w 88"/>
                <a:gd name="T7" fmla="*/ 44 h 87"/>
                <a:gd name="T8" fmla="*/ 44 w 88"/>
                <a:gd name="T9" fmla="*/ 87 h 87"/>
                <a:gd name="T10" fmla="*/ 44 w 88"/>
                <a:gd name="T11" fmla="*/ 40 h 87"/>
                <a:gd name="T12" fmla="*/ 40 w 88"/>
                <a:gd name="T13" fmla="*/ 44 h 87"/>
                <a:gd name="T14" fmla="*/ 44 w 88"/>
                <a:gd name="T15" fmla="*/ 48 h 87"/>
                <a:gd name="T16" fmla="*/ 48 w 88"/>
                <a:gd name="T17" fmla="*/ 44 h 87"/>
                <a:gd name="T18" fmla="*/ 44 w 88"/>
                <a:gd name="T19" fmla="*/ 4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7">
                  <a:moveTo>
                    <a:pt x="44" y="87"/>
                  </a:moveTo>
                  <a:cubicBezTo>
                    <a:pt x="20" y="87"/>
                    <a:pt x="0" y="68"/>
                    <a:pt x="0" y="44"/>
                  </a:cubicBezTo>
                  <a:cubicBezTo>
                    <a:pt x="0" y="20"/>
                    <a:pt x="20" y="0"/>
                    <a:pt x="44" y="0"/>
                  </a:cubicBezTo>
                  <a:cubicBezTo>
                    <a:pt x="68" y="0"/>
                    <a:pt x="88" y="20"/>
                    <a:pt x="88" y="44"/>
                  </a:cubicBezTo>
                  <a:cubicBezTo>
                    <a:pt x="88" y="68"/>
                    <a:pt x="68" y="87"/>
                    <a:pt x="44" y="87"/>
                  </a:cubicBezTo>
                  <a:close/>
                  <a:moveTo>
                    <a:pt x="44" y="40"/>
                  </a:moveTo>
                  <a:cubicBezTo>
                    <a:pt x="42" y="40"/>
                    <a:pt x="40" y="42"/>
                    <a:pt x="40" y="44"/>
                  </a:cubicBezTo>
                  <a:cubicBezTo>
                    <a:pt x="40" y="46"/>
                    <a:pt x="42" y="48"/>
                    <a:pt x="44" y="48"/>
                  </a:cubicBezTo>
                  <a:cubicBezTo>
                    <a:pt x="46" y="48"/>
                    <a:pt x="48" y="46"/>
                    <a:pt x="48" y="44"/>
                  </a:cubicBezTo>
                  <a:cubicBezTo>
                    <a:pt x="48" y="42"/>
                    <a:pt x="46" y="40"/>
                    <a:pt x="4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7" name="Freeform 70">
              <a:extLst>
                <a:ext uri="{FF2B5EF4-FFF2-40B4-BE49-F238E27FC236}">
                  <a16:creationId xmlns:a16="http://schemas.microsoft.com/office/drawing/2014/main" id="{053E1173-A5AC-71C3-73D1-170DCA535B0A}"/>
                </a:ext>
              </a:extLst>
            </p:cNvPr>
            <p:cNvSpPr>
              <a:spLocks/>
            </p:cNvSpPr>
            <p:nvPr/>
          </p:nvSpPr>
          <p:spPr bwMode="auto">
            <a:xfrm>
              <a:off x="8605838" y="1890713"/>
              <a:ext cx="44450" cy="203200"/>
            </a:xfrm>
            <a:custGeom>
              <a:avLst/>
              <a:gdLst>
                <a:gd name="T0" fmla="*/ 20 w 40"/>
                <a:gd name="T1" fmla="*/ 185 h 185"/>
                <a:gd name="T2" fmla="*/ 0 w 40"/>
                <a:gd name="T3" fmla="*/ 165 h 185"/>
                <a:gd name="T4" fmla="*/ 0 w 40"/>
                <a:gd name="T5" fmla="*/ 20 h 185"/>
                <a:gd name="T6" fmla="*/ 20 w 40"/>
                <a:gd name="T7" fmla="*/ 0 h 185"/>
                <a:gd name="T8" fmla="*/ 40 w 40"/>
                <a:gd name="T9" fmla="*/ 20 h 185"/>
                <a:gd name="T10" fmla="*/ 40 w 40"/>
                <a:gd name="T11" fmla="*/ 165 h 185"/>
                <a:gd name="T12" fmla="*/ 20 w 40"/>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40" h="185">
                  <a:moveTo>
                    <a:pt x="20" y="185"/>
                  </a:moveTo>
                  <a:cubicBezTo>
                    <a:pt x="9" y="185"/>
                    <a:pt x="0" y="176"/>
                    <a:pt x="0" y="165"/>
                  </a:cubicBezTo>
                  <a:cubicBezTo>
                    <a:pt x="0" y="20"/>
                    <a:pt x="0" y="20"/>
                    <a:pt x="0" y="20"/>
                  </a:cubicBezTo>
                  <a:cubicBezTo>
                    <a:pt x="0" y="9"/>
                    <a:pt x="9" y="0"/>
                    <a:pt x="20" y="0"/>
                  </a:cubicBezTo>
                  <a:cubicBezTo>
                    <a:pt x="31" y="0"/>
                    <a:pt x="40" y="9"/>
                    <a:pt x="40" y="20"/>
                  </a:cubicBezTo>
                  <a:cubicBezTo>
                    <a:pt x="40" y="165"/>
                    <a:pt x="40" y="165"/>
                    <a:pt x="40" y="165"/>
                  </a:cubicBezTo>
                  <a:cubicBezTo>
                    <a:pt x="40" y="176"/>
                    <a:pt x="31" y="185"/>
                    <a:pt x="20"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8" name="Freeform 71">
              <a:extLst>
                <a:ext uri="{FF2B5EF4-FFF2-40B4-BE49-F238E27FC236}">
                  <a16:creationId xmlns:a16="http://schemas.microsoft.com/office/drawing/2014/main" id="{A5E5D4AF-AFE4-B227-3DB5-D5AA32C8EEF0}"/>
                </a:ext>
              </a:extLst>
            </p:cNvPr>
            <p:cNvSpPr>
              <a:spLocks noEditPoints="1"/>
            </p:cNvSpPr>
            <p:nvPr/>
          </p:nvSpPr>
          <p:spPr bwMode="auto">
            <a:xfrm>
              <a:off x="8232775" y="1284288"/>
              <a:ext cx="96838" cy="96837"/>
            </a:xfrm>
            <a:custGeom>
              <a:avLst/>
              <a:gdLst>
                <a:gd name="T0" fmla="*/ 44 w 87"/>
                <a:gd name="T1" fmla="*/ 87 h 87"/>
                <a:gd name="T2" fmla="*/ 0 w 87"/>
                <a:gd name="T3" fmla="*/ 44 h 87"/>
                <a:gd name="T4" fmla="*/ 44 w 87"/>
                <a:gd name="T5" fmla="*/ 0 h 87"/>
                <a:gd name="T6" fmla="*/ 87 w 87"/>
                <a:gd name="T7" fmla="*/ 44 h 87"/>
                <a:gd name="T8" fmla="*/ 44 w 87"/>
                <a:gd name="T9" fmla="*/ 87 h 87"/>
                <a:gd name="T10" fmla="*/ 44 w 87"/>
                <a:gd name="T11" fmla="*/ 40 h 87"/>
                <a:gd name="T12" fmla="*/ 40 w 87"/>
                <a:gd name="T13" fmla="*/ 44 h 87"/>
                <a:gd name="T14" fmla="*/ 44 w 87"/>
                <a:gd name="T15" fmla="*/ 48 h 87"/>
                <a:gd name="T16" fmla="*/ 48 w 87"/>
                <a:gd name="T17" fmla="*/ 44 h 87"/>
                <a:gd name="T18" fmla="*/ 44 w 87"/>
                <a:gd name="T19" fmla="*/ 4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7">
                  <a:moveTo>
                    <a:pt x="44" y="87"/>
                  </a:moveTo>
                  <a:cubicBezTo>
                    <a:pt x="20" y="87"/>
                    <a:pt x="0" y="68"/>
                    <a:pt x="0" y="44"/>
                  </a:cubicBezTo>
                  <a:cubicBezTo>
                    <a:pt x="0" y="19"/>
                    <a:pt x="20" y="0"/>
                    <a:pt x="44" y="0"/>
                  </a:cubicBezTo>
                  <a:cubicBezTo>
                    <a:pt x="68" y="0"/>
                    <a:pt x="87" y="19"/>
                    <a:pt x="87" y="44"/>
                  </a:cubicBezTo>
                  <a:cubicBezTo>
                    <a:pt x="87" y="68"/>
                    <a:pt x="68" y="87"/>
                    <a:pt x="44" y="87"/>
                  </a:cubicBezTo>
                  <a:close/>
                  <a:moveTo>
                    <a:pt x="44" y="40"/>
                  </a:moveTo>
                  <a:cubicBezTo>
                    <a:pt x="42" y="40"/>
                    <a:pt x="40" y="41"/>
                    <a:pt x="40" y="44"/>
                  </a:cubicBezTo>
                  <a:cubicBezTo>
                    <a:pt x="40" y="46"/>
                    <a:pt x="42" y="48"/>
                    <a:pt x="44" y="48"/>
                  </a:cubicBezTo>
                  <a:cubicBezTo>
                    <a:pt x="46" y="48"/>
                    <a:pt x="48" y="46"/>
                    <a:pt x="48" y="44"/>
                  </a:cubicBezTo>
                  <a:cubicBezTo>
                    <a:pt x="48" y="41"/>
                    <a:pt x="46" y="40"/>
                    <a:pt x="4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sp>
          <p:nvSpPr>
            <p:cNvPr id="59" name="Freeform 72">
              <a:extLst>
                <a:ext uri="{FF2B5EF4-FFF2-40B4-BE49-F238E27FC236}">
                  <a16:creationId xmlns:a16="http://schemas.microsoft.com/office/drawing/2014/main" id="{3E58DC89-A7D5-68AE-CFD3-DEAF70813698}"/>
                </a:ext>
              </a:extLst>
            </p:cNvPr>
            <p:cNvSpPr>
              <a:spLocks/>
            </p:cNvSpPr>
            <p:nvPr/>
          </p:nvSpPr>
          <p:spPr bwMode="auto">
            <a:xfrm>
              <a:off x="8288338" y="1311275"/>
              <a:ext cx="204788" cy="42862"/>
            </a:xfrm>
            <a:custGeom>
              <a:avLst/>
              <a:gdLst>
                <a:gd name="T0" fmla="*/ 166 w 186"/>
                <a:gd name="T1" fmla="*/ 39 h 39"/>
                <a:gd name="T2" fmla="*/ 20 w 186"/>
                <a:gd name="T3" fmla="*/ 39 h 39"/>
                <a:gd name="T4" fmla="*/ 0 w 186"/>
                <a:gd name="T5" fmla="*/ 20 h 39"/>
                <a:gd name="T6" fmla="*/ 20 w 186"/>
                <a:gd name="T7" fmla="*/ 0 h 39"/>
                <a:gd name="T8" fmla="*/ 166 w 186"/>
                <a:gd name="T9" fmla="*/ 0 h 39"/>
                <a:gd name="T10" fmla="*/ 186 w 186"/>
                <a:gd name="T11" fmla="*/ 20 h 39"/>
                <a:gd name="T12" fmla="*/ 166 w 186"/>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86" h="39">
                  <a:moveTo>
                    <a:pt x="166" y="39"/>
                  </a:moveTo>
                  <a:cubicBezTo>
                    <a:pt x="20" y="39"/>
                    <a:pt x="20" y="39"/>
                    <a:pt x="20" y="39"/>
                  </a:cubicBezTo>
                  <a:cubicBezTo>
                    <a:pt x="9" y="39"/>
                    <a:pt x="0" y="31"/>
                    <a:pt x="0" y="20"/>
                  </a:cubicBezTo>
                  <a:cubicBezTo>
                    <a:pt x="0" y="9"/>
                    <a:pt x="9" y="0"/>
                    <a:pt x="20" y="0"/>
                  </a:cubicBezTo>
                  <a:cubicBezTo>
                    <a:pt x="166" y="0"/>
                    <a:pt x="166" y="0"/>
                    <a:pt x="166" y="0"/>
                  </a:cubicBezTo>
                  <a:cubicBezTo>
                    <a:pt x="177" y="0"/>
                    <a:pt x="186" y="9"/>
                    <a:pt x="186" y="20"/>
                  </a:cubicBezTo>
                  <a:cubicBezTo>
                    <a:pt x="186" y="31"/>
                    <a:pt x="177" y="39"/>
                    <a:pt x="16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Noto Sans" panose="020B0502040504020204" pitchFamily="34" charset="0"/>
              </a:endParaRPr>
            </a:p>
          </p:txBody>
        </p:sp>
      </p:grpSp>
      <p:grpSp>
        <p:nvGrpSpPr>
          <p:cNvPr id="8" name="Group 7">
            <a:extLst>
              <a:ext uri="{FF2B5EF4-FFF2-40B4-BE49-F238E27FC236}">
                <a16:creationId xmlns:a16="http://schemas.microsoft.com/office/drawing/2014/main" id="{2C142428-AA44-6E5F-7CBD-6AF2D9485EF6}"/>
              </a:ext>
            </a:extLst>
          </p:cNvPr>
          <p:cNvGrpSpPr/>
          <p:nvPr/>
        </p:nvGrpSpPr>
        <p:grpSpPr>
          <a:xfrm>
            <a:off x="504791" y="2462807"/>
            <a:ext cx="6950842" cy="4392249"/>
            <a:chOff x="2350168" y="1327573"/>
            <a:chExt cx="6872825" cy="4495052"/>
          </a:xfrm>
        </p:grpSpPr>
        <p:sp>
          <p:nvSpPr>
            <p:cNvPr id="10" name="Rectangle 9">
              <a:extLst>
                <a:ext uri="{FF2B5EF4-FFF2-40B4-BE49-F238E27FC236}">
                  <a16:creationId xmlns:a16="http://schemas.microsoft.com/office/drawing/2014/main" id="{77A8018F-FE23-A769-954D-7AADC93FA6BC}"/>
                </a:ext>
              </a:extLst>
            </p:cNvPr>
            <p:cNvSpPr>
              <a:spLocks noChangeArrowheads="1"/>
            </p:cNvSpPr>
            <p:nvPr/>
          </p:nvSpPr>
          <p:spPr bwMode="auto">
            <a:xfrm>
              <a:off x="2350168" y="1327573"/>
              <a:ext cx="6872825" cy="3681333"/>
            </a:xfrm>
            <a:prstGeom prst="rect">
              <a:avLst/>
            </a:prstGeom>
            <a:solidFill>
              <a:srgbClr val="000000"/>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12" name="Freeform 15">
              <a:extLst>
                <a:ext uri="{FF2B5EF4-FFF2-40B4-BE49-F238E27FC236}">
                  <a16:creationId xmlns:a16="http://schemas.microsoft.com/office/drawing/2014/main" id="{8911BA13-057B-58AB-6AD5-65F2C2CB72D9}"/>
                </a:ext>
              </a:extLst>
            </p:cNvPr>
            <p:cNvSpPr>
              <a:spLocks/>
            </p:cNvSpPr>
            <p:nvPr/>
          </p:nvSpPr>
          <p:spPr bwMode="auto">
            <a:xfrm>
              <a:off x="5158480" y="5008906"/>
              <a:ext cx="1258362" cy="692744"/>
            </a:xfrm>
            <a:custGeom>
              <a:avLst/>
              <a:gdLst>
                <a:gd name="T0" fmla="*/ 3037 w 3628"/>
                <a:gd name="T1" fmla="*/ 0 h 1149"/>
                <a:gd name="T2" fmla="*/ 1837 w 3628"/>
                <a:gd name="T3" fmla="*/ 0 h 1149"/>
                <a:gd name="T4" fmla="*/ 1792 w 3628"/>
                <a:gd name="T5" fmla="*/ 0 h 1149"/>
                <a:gd name="T6" fmla="*/ 591 w 3628"/>
                <a:gd name="T7" fmla="*/ 0 h 1149"/>
                <a:gd name="T8" fmla="*/ 592 w 3628"/>
                <a:gd name="T9" fmla="*/ 108 h 1149"/>
                <a:gd name="T10" fmla="*/ 594 w 3628"/>
                <a:gd name="T11" fmla="*/ 214 h 1149"/>
                <a:gd name="T12" fmla="*/ 598 w 3628"/>
                <a:gd name="T13" fmla="*/ 317 h 1149"/>
                <a:gd name="T14" fmla="*/ 600 w 3628"/>
                <a:gd name="T15" fmla="*/ 419 h 1149"/>
                <a:gd name="T16" fmla="*/ 600 w 3628"/>
                <a:gd name="T17" fmla="*/ 468 h 1149"/>
                <a:gd name="T18" fmla="*/ 599 w 3628"/>
                <a:gd name="T19" fmla="*/ 516 h 1149"/>
                <a:gd name="T20" fmla="*/ 597 w 3628"/>
                <a:gd name="T21" fmla="*/ 564 h 1149"/>
                <a:gd name="T22" fmla="*/ 594 w 3628"/>
                <a:gd name="T23" fmla="*/ 610 h 1149"/>
                <a:gd name="T24" fmla="*/ 590 w 3628"/>
                <a:gd name="T25" fmla="*/ 654 h 1149"/>
                <a:gd name="T26" fmla="*/ 584 w 3628"/>
                <a:gd name="T27" fmla="*/ 698 h 1149"/>
                <a:gd name="T28" fmla="*/ 576 w 3628"/>
                <a:gd name="T29" fmla="*/ 740 h 1149"/>
                <a:gd name="T30" fmla="*/ 567 w 3628"/>
                <a:gd name="T31" fmla="*/ 780 h 1149"/>
                <a:gd name="T32" fmla="*/ 554 w 3628"/>
                <a:gd name="T33" fmla="*/ 820 h 1149"/>
                <a:gd name="T34" fmla="*/ 540 w 3628"/>
                <a:gd name="T35" fmla="*/ 857 h 1149"/>
                <a:gd name="T36" fmla="*/ 524 w 3628"/>
                <a:gd name="T37" fmla="*/ 892 h 1149"/>
                <a:gd name="T38" fmla="*/ 504 w 3628"/>
                <a:gd name="T39" fmla="*/ 925 h 1149"/>
                <a:gd name="T40" fmla="*/ 482 w 3628"/>
                <a:gd name="T41" fmla="*/ 958 h 1149"/>
                <a:gd name="T42" fmla="*/ 458 w 3628"/>
                <a:gd name="T43" fmla="*/ 986 h 1149"/>
                <a:gd name="T44" fmla="*/ 429 w 3628"/>
                <a:gd name="T45" fmla="*/ 1014 h 1149"/>
                <a:gd name="T46" fmla="*/ 398 w 3628"/>
                <a:gd name="T47" fmla="*/ 1039 h 1149"/>
                <a:gd name="T48" fmla="*/ 363 w 3628"/>
                <a:gd name="T49" fmla="*/ 1062 h 1149"/>
                <a:gd name="T50" fmla="*/ 323 w 3628"/>
                <a:gd name="T51" fmla="*/ 1081 h 1149"/>
                <a:gd name="T52" fmla="*/ 281 w 3628"/>
                <a:gd name="T53" fmla="*/ 1100 h 1149"/>
                <a:gd name="T54" fmla="*/ 233 w 3628"/>
                <a:gd name="T55" fmla="*/ 1115 h 1149"/>
                <a:gd name="T56" fmla="*/ 182 w 3628"/>
                <a:gd name="T57" fmla="*/ 1128 h 1149"/>
                <a:gd name="T58" fmla="*/ 127 w 3628"/>
                <a:gd name="T59" fmla="*/ 1137 h 1149"/>
                <a:gd name="T60" fmla="*/ 66 w 3628"/>
                <a:gd name="T61" fmla="*/ 1144 h 1149"/>
                <a:gd name="T62" fmla="*/ 0 w 3628"/>
                <a:gd name="T63" fmla="*/ 1149 h 1149"/>
                <a:gd name="T64" fmla="*/ 1792 w 3628"/>
                <a:gd name="T65" fmla="*/ 1149 h 1149"/>
                <a:gd name="T66" fmla="*/ 1837 w 3628"/>
                <a:gd name="T67" fmla="*/ 1149 h 1149"/>
                <a:gd name="T68" fmla="*/ 3628 w 3628"/>
                <a:gd name="T69" fmla="*/ 1149 h 1149"/>
                <a:gd name="T70" fmla="*/ 3563 w 3628"/>
                <a:gd name="T71" fmla="*/ 1144 h 1149"/>
                <a:gd name="T72" fmla="*/ 3503 w 3628"/>
                <a:gd name="T73" fmla="*/ 1137 h 1149"/>
                <a:gd name="T74" fmla="*/ 3446 w 3628"/>
                <a:gd name="T75" fmla="*/ 1128 h 1149"/>
                <a:gd name="T76" fmla="*/ 3395 w 3628"/>
                <a:gd name="T77" fmla="*/ 1115 h 1149"/>
                <a:gd name="T78" fmla="*/ 3349 w 3628"/>
                <a:gd name="T79" fmla="*/ 1100 h 1149"/>
                <a:gd name="T80" fmla="*/ 3306 w 3628"/>
                <a:gd name="T81" fmla="*/ 1081 h 1149"/>
                <a:gd name="T82" fmla="*/ 3266 w 3628"/>
                <a:gd name="T83" fmla="*/ 1062 h 1149"/>
                <a:gd name="T84" fmla="*/ 3231 w 3628"/>
                <a:gd name="T85" fmla="*/ 1039 h 1149"/>
                <a:gd name="T86" fmla="*/ 3199 w 3628"/>
                <a:gd name="T87" fmla="*/ 1014 h 1149"/>
                <a:gd name="T88" fmla="*/ 3172 w 3628"/>
                <a:gd name="T89" fmla="*/ 986 h 1149"/>
                <a:gd name="T90" fmla="*/ 3146 w 3628"/>
                <a:gd name="T91" fmla="*/ 958 h 1149"/>
                <a:gd name="T92" fmla="*/ 3124 w 3628"/>
                <a:gd name="T93" fmla="*/ 925 h 1149"/>
                <a:gd name="T94" fmla="*/ 3104 w 3628"/>
                <a:gd name="T95" fmla="*/ 892 h 1149"/>
                <a:gd name="T96" fmla="*/ 3088 w 3628"/>
                <a:gd name="T97" fmla="*/ 857 h 1149"/>
                <a:gd name="T98" fmla="*/ 3074 w 3628"/>
                <a:gd name="T99" fmla="*/ 820 h 1149"/>
                <a:gd name="T100" fmla="*/ 3063 w 3628"/>
                <a:gd name="T101" fmla="*/ 780 h 1149"/>
                <a:gd name="T102" fmla="*/ 3053 w 3628"/>
                <a:gd name="T103" fmla="*/ 740 h 1149"/>
                <a:gd name="T104" fmla="*/ 3045 w 3628"/>
                <a:gd name="T105" fmla="*/ 698 h 1149"/>
                <a:gd name="T106" fmla="*/ 3040 w 3628"/>
                <a:gd name="T107" fmla="*/ 654 h 1149"/>
                <a:gd name="T108" fmla="*/ 3035 w 3628"/>
                <a:gd name="T109" fmla="*/ 610 h 1149"/>
                <a:gd name="T110" fmla="*/ 3031 w 3628"/>
                <a:gd name="T111" fmla="*/ 564 h 1149"/>
                <a:gd name="T112" fmla="*/ 3030 w 3628"/>
                <a:gd name="T113" fmla="*/ 516 h 1149"/>
                <a:gd name="T114" fmla="*/ 3029 w 3628"/>
                <a:gd name="T115" fmla="*/ 468 h 1149"/>
                <a:gd name="T116" fmla="*/ 3029 w 3628"/>
                <a:gd name="T117" fmla="*/ 419 h 1149"/>
                <a:gd name="T118" fmla="*/ 3030 w 3628"/>
                <a:gd name="T119" fmla="*/ 317 h 1149"/>
                <a:gd name="T120" fmla="*/ 3034 w 3628"/>
                <a:gd name="T121" fmla="*/ 214 h 1149"/>
                <a:gd name="T122" fmla="*/ 3036 w 3628"/>
                <a:gd name="T123" fmla="*/ 108 h 1149"/>
                <a:gd name="T124" fmla="*/ 3037 w 3628"/>
                <a:gd name="T12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28" h="1149">
                  <a:moveTo>
                    <a:pt x="3037" y="0"/>
                  </a:moveTo>
                  <a:lnTo>
                    <a:pt x="1837" y="0"/>
                  </a:lnTo>
                  <a:lnTo>
                    <a:pt x="1792" y="0"/>
                  </a:lnTo>
                  <a:lnTo>
                    <a:pt x="591" y="0"/>
                  </a:lnTo>
                  <a:lnTo>
                    <a:pt x="592" y="108"/>
                  </a:lnTo>
                  <a:lnTo>
                    <a:pt x="594" y="214"/>
                  </a:lnTo>
                  <a:lnTo>
                    <a:pt x="598" y="317"/>
                  </a:lnTo>
                  <a:lnTo>
                    <a:pt x="600" y="419"/>
                  </a:lnTo>
                  <a:lnTo>
                    <a:pt x="600" y="468"/>
                  </a:lnTo>
                  <a:lnTo>
                    <a:pt x="599" y="516"/>
                  </a:lnTo>
                  <a:lnTo>
                    <a:pt x="597" y="564"/>
                  </a:lnTo>
                  <a:lnTo>
                    <a:pt x="594" y="610"/>
                  </a:lnTo>
                  <a:lnTo>
                    <a:pt x="590" y="654"/>
                  </a:lnTo>
                  <a:lnTo>
                    <a:pt x="584" y="698"/>
                  </a:lnTo>
                  <a:lnTo>
                    <a:pt x="576" y="740"/>
                  </a:lnTo>
                  <a:lnTo>
                    <a:pt x="567" y="780"/>
                  </a:lnTo>
                  <a:lnTo>
                    <a:pt x="554" y="820"/>
                  </a:lnTo>
                  <a:lnTo>
                    <a:pt x="540" y="857"/>
                  </a:lnTo>
                  <a:lnTo>
                    <a:pt x="524" y="892"/>
                  </a:lnTo>
                  <a:lnTo>
                    <a:pt x="504" y="925"/>
                  </a:lnTo>
                  <a:lnTo>
                    <a:pt x="482" y="958"/>
                  </a:lnTo>
                  <a:lnTo>
                    <a:pt x="458" y="986"/>
                  </a:lnTo>
                  <a:lnTo>
                    <a:pt x="429" y="1014"/>
                  </a:lnTo>
                  <a:lnTo>
                    <a:pt x="398" y="1039"/>
                  </a:lnTo>
                  <a:lnTo>
                    <a:pt x="363" y="1062"/>
                  </a:lnTo>
                  <a:lnTo>
                    <a:pt x="323" y="1081"/>
                  </a:lnTo>
                  <a:lnTo>
                    <a:pt x="281" y="1100"/>
                  </a:lnTo>
                  <a:lnTo>
                    <a:pt x="233" y="1115"/>
                  </a:lnTo>
                  <a:lnTo>
                    <a:pt x="182" y="1128"/>
                  </a:lnTo>
                  <a:lnTo>
                    <a:pt x="127" y="1137"/>
                  </a:lnTo>
                  <a:lnTo>
                    <a:pt x="66" y="1144"/>
                  </a:lnTo>
                  <a:lnTo>
                    <a:pt x="0" y="1149"/>
                  </a:lnTo>
                  <a:lnTo>
                    <a:pt x="1792" y="1149"/>
                  </a:lnTo>
                  <a:lnTo>
                    <a:pt x="1837" y="1149"/>
                  </a:lnTo>
                  <a:lnTo>
                    <a:pt x="3628" y="1149"/>
                  </a:lnTo>
                  <a:lnTo>
                    <a:pt x="3563" y="1144"/>
                  </a:lnTo>
                  <a:lnTo>
                    <a:pt x="3503" y="1137"/>
                  </a:lnTo>
                  <a:lnTo>
                    <a:pt x="3446" y="1128"/>
                  </a:lnTo>
                  <a:lnTo>
                    <a:pt x="3395" y="1115"/>
                  </a:lnTo>
                  <a:lnTo>
                    <a:pt x="3349" y="1100"/>
                  </a:lnTo>
                  <a:lnTo>
                    <a:pt x="3306" y="1081"/>
                  </a:lnTo>
                  <a:lnTo>
                    <a:pt x="3266" y="1062"/>
                  </a:lnTo>
                  <a:lnTo>
                    <a:pt x="3231" y="1039"/>
                  </a:lnTo>
                  <a:lnTo>
                    <a:pt x="3199" y="1014"/>
                  </a:lnTo>
                  <a:lnTo>
                    <a:pt x="3172" y="986"/>
                  </a:lnTo>
                  <a:lnTo>
                    <a:pt x="3146" y="958"/>
                  </a:lnTo>
                  <a:lnTo>
                    <a:pt x="3124" y="925"/>
                  </a:lnTo>
                  <a:lnTo>
                    <a:pt x="3104" y="892"/>
                  </a:lnTo>
                  <a:lnTo>
                    <a:pt x="3088" y="857"/>
                  </a:lnTo>
                  <a:lnTo>
                    <a:pt x="3074" y="820"/>
                  </a:lnTo>
                  <a:lnTo>
                    <a:pt x="3063" y="780"/>
                  </a:lnTo>
                  <a:lnTo>
                    <a:pt x="3053" y="740"/>
                  </a:lnTo>
                  <a:lnTo>
                    <a:pt x="3045" y="698"/>
                  </a:lnTo>
                  <a:lnTo>
                    <a:pt x="3040" y="654"/>
                  </a:lnTo>
                  <a:lnTo>
                    <a:pt x="3035" y="610"/>
                  </a:lnTo>
                  <a:lnTo>
                    <a:pt x="3031" y="564"/>
                  </a:lnTo>
                  <a:lnTo>
                    <a:pt x="3030" y="516"/>
                  </a:lnTo>
                  <a:lnTo>
                    <a:pt x="3029" y="468"/>
                  </a:lnTo>
                  <a:lnTo>
                    <a:pt x="3029" y="419"/>
                  </a:lnTo>
                  <a:lnTo>
                    <a:pt x="3030" y="317"/>
                  </a:lnTo>
                  <a:lnTo>
                    <a:pt x="3034" y="214"/>
                  </a:lnTo>
                  <a:lnTo>
                    <a:pt x="3036" y="108"/>
                  </a:lnTo>
                  <a:lnTo>
                    <a:pt x="3037" y="0"/>
                  </a:lnTo>
                  <a:close/>
                </a:path>
              </a:pathLst>
            </a:custGeom>
            <a:gradFill flip="none" rotWithShape="1">
              <a:gsLst>
                <a:gs pos="0">
                  <a:schemeClr val="bg2">
                    <a:lumMod val="10000"/>
                  </a:schemeClr>
                </a:gs>
                <a:gs pos="77000">
                  <a:schemeClr val="bg2">
                    <a:lumMod val="10000"/>
                    <a:alpha val="78000"/>
                  </a:schemeClr>
                </a:gs>
                <a:gs pos="37000">
                  <a:schemeClr val="bg2">
                    <a:lumMod val="10000"/>
                    <a:alpha val="92000"/>
                  </a:schemeClr>
                </a:gs>
                <a:gs pos="100000">
                  <a:schemeClr val="bg2">
                    <a:lumMod val="1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14" name="Freeform 16">
              <a:extLst>
                <a:ext uri="{FF2B5EF4-FFF2-40B4-BE49-F238E27FC236}">
                  <a16:creationId xmlns:a16="http://schemas.microsoft.com/office/drawing/2014/main" id="{843A83DC-12CE-D6D8-7D77-81ECAB2FC7B3}"/>
                </a:ext>
              </a:extLst>
            </p:cNvPr>
            <p:cNvSpPr>
              <a:spLocks/>
            </p:cNvSpPr>
            <p:nvPr/>
          </p:nvSpPr>
          <p:spPr bwMode="auto">
            <a:xfrm>
              <a:off x="4566537" y="5696823"/>
              <a:ext cx="2442247" cy="125802"/>
            </a:xfrm>
            <a:custGeom>
              <a:avLst/>
              <a:gdLst>
                <a:gd name="T0" fmla="*/ 53 w 3673"/>
                <a:gd name="T1" fmla="*/ 0 h 105"/>
                <a:gd name="T2" fmla="*/ 3621 w 3673"/>
                <a:gd name="T3" fmla="*/ 0 h 105"/>
                <a:gd name="T4" fmla="*/ 3631 w 3673"/>
                <a:gd name="T5" fmla="*/ 2 h 105"/>
                <a:gd name="T6" fmla="*/ 3640 w 3673"/>
                <a:gd name="T7" fmla="*/ 5 h 105"/>
                <a:gd name="T8" fmla="*/ 3650 w 3673"/>
                <a:gd name="T9" fmla="*/ 10 h 105"/>
                <a:gd name="T10" fmla="*/ 3658 w 3673"/>
                <a:gd name="T11" fmla="*/ 15 h 105"/>
                <a:gd name="T12" fmla="*/ 3664 w 3673"/>
                <a:gd name="T13" fmla="*/ 24 h 105"/>
                <a:gd name="T14" fmla="*/ 3668 w 3673"/>
                <a:gd name="T15" fmla="*/ 33 h 105"/>
                <a:gd name="T16" fmla="*/ 3672 w 3673"/>
                <a:gd name="T17" fmla="*/ 42 h 105"/>
                <a:gd name="T18" fmla="*/ 3673 w 3673"/>
                <a:gd name="T19" fmla="*/ 53 h 105"/>
                <a:gd name="T20" fmla="*/ 3673 w 3673"/>
                <a:gd name="T21" fmla="*/ 53 h 105"/>
                <a:gd name="T22" fmla="*/ 3672 w 3673"/>
                <a:gd name="T23" fmla="*/ 63 h 105"/>
                <a:gd name="T24" fmla="*/ 3668 w 3673"/>
                <a:gd name="T25" fmla="*/ 73 h 105"/>
                <a:gd name="T26" fmla="*/ 3664 w 3673"/>
                <a:gd name="T27" fmla="*/ 81 h 105"/>
                <a:gd name="T28" fmla="*/ 3658 w 3673"/>
                <a:gd name="T29" fmla="*/ 90 h 105"/>
                <a:gd name="T30" fmla="*/ 3650 w 3673"/>
                <a:gd name="T31" fmla="*/ 95 h 105"/>
                <a:gd name="T32" fmla="*/ 3640 w 3673"/>
                <a:gd name="T33" fmla="*/ 100 h 105"/>
                <a:gd name="T34" fmla="*/ 3631 w 3673"/>
                <a:gd name="T35" fmla="*/ 103 h 105"/>
                <a:gd name="T36" fmla="*/ 3621 w 3673"/>
                <a:gd name="T37" fmla="*/ 105 h 105"/>
                <a:gd name="T38" fmla="*/ 53 w 3673"/>
                <a:gd name="T39" fmla="*/ 105 h 105"/>
                <a:gd name="T40" fmla="*/ 42 w 3673"/>
                <a:gd name="T41" fmla="*/ 103 h 105"/>
                <a:gd name="T42" fmla="*/ 32 w 3673"/>
                <a:gd name="T43" fmla="*/ 100 h 105"/>
                <a:gd name="T44" fmla="*/ 24 w 3673"/>
                <a:gd name="T45" fmla="*/ 95 h 105"/>
                <a:gd name="T46" fmla="*/ 16 w 3673"/>
                <a:gd name="T47" fmla="*/ 90 h 105"/>
                <a:gd name="T48" fmla="*/ 9 w 3673"/>
                <a:gd name="T49" fmla="*/ 81 h 105"/>
                <a:gd name="T50" fmla="*/ 4 w 3673"/>
                <a:gd name="T51" fmla="*/ 73 h 105"/>
                <a:gd name="T52" fmla="*/ 2 w 3673"/>
                <a:gd name="T53" fmla="*/ 63 h 105"/>
                <a:gd name="T54" fmla="*/ 0 w 3673"/>
                <a:gd name="T55" fmla="*/ 53 h 105"/>
                <a:gd name="T56" fmla="*/ 0 w 3673"/>
                <a:gd name="T57" fmla="*/ 53 h 105"/>
                <a:gd name="T58" fmla="*/ 2 w 3673"/>
                <a:gd name="T59" fmla="*/ 42 h 105"/>
                <a:gd name="T60" fmla="*/ 4 w 3673"/>
                <a:gd name="T61" fmla="*/ 33 h 105"/>
                <a:gd name="T62" fmla="*/ 9 w 3673"/>
                <a:gd name="T63" fmla="*/ 24 h 105"/>
                <a:gd name="T64" fmla="*/ 16 w 3673"/>
                <a:gd name="T65" fmla="*/ 15 h 105"/>
                <a:gd name="T66" fmla="*/ 24 w 3673"/>
                <a:gd name="T67" fmla="*/ 10 h 105"/>
                <a:gd name="T68" fmla="*/ 32 w 3673"/>
                <a:gd name="T69" fmla="*/ 5 h 105"/>
                <a:gd name="T70" fmla="*/ 42 w 3673"/>
                <a:gd name="T71" fmla="*/ 2 h 105"/>
                <a:gd name="T72" fmla="*/ 53 w 3673"/>
                <a:gd name="T7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73" h="105">
                  <a:moveTo>
                    <a:pt x="53" y="0"/>
                  </a:moveTo>
                  <a:lnTo>
                    <a:pt x="3621" y="0"/>
                  </a:lnTo>
                  <a:lnTo>
                    <a:pt x="3631" y="2"/>
                  </a:lnTo>
                  <a:lnTo>
                    <a:pt x="3640" y="5"/>
                  </a:lnTo>
                  <a:lnTo>
                    <a:pt x="3650" y="10"/>
                  </a:lnTo>
                  <a:lnTo>
                    <a:pt x="3658" y="15"/>
                  </a:lnTo>
                  <a:lnTo>
                    <a:pt x="3664" y="24"/>
                  </a:lnTo>
                  <a:lnTo>
                    <a:pt x="3668" y="33"/>
                  </a:lnTo>
                  <a:lnTo>
                    <a:pt x="3672" y="42"/>
                  </a:lnTo>
                  <a:lnTo>
                    <a:pt x="3673" y="53"/>
                  </a:lnTo>
                  <a:lnTo>
                    <a:pt x="3673" y="53"/>
                  </a:lnTo>
                  <a:lnTo>
                    <a:pt x="3672" y="63"/>
                  </a:lnTo>
                  <a:lnTo>
                    <a:pt x="3668" y="73"/>
                  </a:lnTo>
                  <a:lnTo>
                    <a:pt x="3664" y="81"/>
                  </a:lnTo>
                  <a:lnTo>
                    <a:pt x="3658" y="90"/>
                  </a:lnTo>
                  <a:lnTo>
                    <a:pt x="3650" y="95"/>
                  </a:lnTo>
                  <a:lnTo>
                    <a:pt x="3640" y="100"/>
                  </a:lnTo>
                  <a:lnTo>
                    <a:pt x="3631" y="103"/>
                  </a:lnTo>
                  <a:lnTo>
                    <a:pt x="3621" y="105"/>
                  </a:lnTo>
                  <a:lnTo>
                    <a:pt x="53" y="105"/>
                  </a:lnTo>
                  <a:lnTo>
                    <a:pt x="42" y="103"/>
                  </a:lnTo>
                  <a:lnTo>
                    <a:pt x="32" y="100"/>
                  </a:lnTo>
                  <a:lnTo>
                    <a:pt x="24" y="95"/>
                  </a:lnTo>
                  <a:lnTo>
                    <a:pt x="16" y="90"/>
                  </a:lnTo>
                  <a:lnTo>
                    <a:pt x="9" y="81"/>
                  </a:lnTo>
                  <a:lnTo>
                    <a:pt x="4" y="73"/>
                  </a:lnTo>
                  <a:lnTo>
                    <a:pt x="2" y="63"/>
                  </a:lnTo>
                  <a:lnTo>
                    <a:pt x="0" y="53"/>
                  </a:lnTo>
                  <a:lnTo>
                    <a:pt x="0" y="53"/>
                  </a:lnTo>
                  <a:lnTo>
                    <a:pt x="2" y="42"/>
                  </a:lnTo>
                  <a:lnTo>
                    <a:pt x="4" y="33"/>
                  </a:lnTo>
                  <a:lnTo>
                    <a:pt x="9" y="24"/>
                  </a:lnTo>
                  <a:lnTo>
                    <a:pt x="16" y="15"/>
                  </a:lnTo>
                  <a:lnTo>
                    <a:pt x="24" y="10"/>
                  </a:lnTo>
                  <a:lnTo>
                    <a:pt x="32" y="5"/>
                  </a:lnTo>
                  <a:lnTo>
                    <a:pt x="42" y="2"/>
                  </a:lnTo>
                  <a:lnTo>
                    <a:pt x="53" y="0"/>
                  </a:lnTo>
                  <a:close/>
                </a:path>
              </a:pathLst>
            </a:custGeom>
            <a:gradFill>
              <a:gsLst>
                <a:gs pos="27000">
                  <a:schemeClr val="bg2">
                    <a:lumMod val="10000"/>
                  </a:schemeClr>
                </a:gs>
                <a:gs pos="62000">
                  <a:schemeClr val="bg1">
                    <a:lumMod val="53000"/>
                  </a:schemeClr>
                </a:gs>
                <a:gs pos="100000">
                  <a:schemeClr val="bg2">
                    <a:lumMod val="10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sp>
          <p:nvSpPr>
            <p:cNvPr id="60" name="Rectangle 59">
              <a:extLst>
                <a:ext uri="{FF2B5EF4-FFF2-40B4-BE49-F238E27FC236}">
                  <a16:creationId xmlns:a16="http://schemas.microsoft.com/office/drawing/2014/main" id="{6ABA3C71-3E9E-FD8A-7DB3-8E153739453D}"/>
                </a:ext>
              </a:extLst>
            </p:cNvPr>
            <p:cNvSpPr>
              <a:spLocks noChangeArrowheads="1"/>
            </p:cNvSpPr>
            <p:nvPr/>
          </p:nvSpPr>
          <p:spPr bwMode="auto">
            <a:xfrm>
              <a:off x="2494085" y="1481161"/>
              <a:ext cx="6576508" cy="338165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mn-lt"/>
                <a:ea typeface="Noto Sans" panose="020B0502040504020204" pitchFamily="34" charset="0"/>
                <a:cs typeface="Noto Sans" panose="020B0502040504020204" pitchFamily="34" charset="0"/>
              </a:endParaRPr>
            </a:p>
          </p:txBody>
        </p:sp>
      </p:grpSp>
      <p:pic>
        <p:nvPicPr>
          <p:cNvPr id="62" name="Picture 62" descr="Graphical user interface, website&#10;&#10;Description automatically generated">
            <a:extLst>
              <a:ext uri="{FF2B5EF4-FFF2-40B4-BE49-F238E27FC236}">
                <a16:creationId xmlns:a16="http://schemas.microsoft.com/office/drawing/2014/main" id="{DD90AC41-152B-A824-8112-30B2C8CEB4E3}"/>
              </a:ext>
            </a:extLst>
          </p:cNvPr>
          <p:cNvPicPr>
            <a:picLocks noChangeAspect="1"/>
          </p:cNvPicPr>
          <p:nvPr/>
        </p:nvPicPr>
        <p:blipFill rotWithShape="1">
          <a:blip r:embed="rId4"/>
          <a:srcRect t="32936" r="40618"/>
          <a:stretch/>
        </p:blipFill>
        <p:spPr>
          <a:xfrm>
            <a:off x="656257" y="2616477"/>
            <a:ext cx="6645246" cy="3289276"/>
          </a:xfrm>
          <a:prstGeom prst="rect">
            <a:avLst/>
          </a:prstGeom>
        </p:spPr>
      </p:pic>
    </p:spTree>
    <p:custDataLst>
      <p:tags r:id="rId1"/>
    </p:custDataLst>
    <p:extLst>
      <p:ext uri="{BB962C8B-B14F-4D97-AF65-F5344CB8AC3E}">
        <p14:creationId xmlns:p14="http://schemas.microsoft.com/office/powerpoint/2010/main" val="2073332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E144-A438-75D6-0B59-3C38A9B386B4}"/>
              </a:ext>
            </a:extLst>
          </p:cNvPr>
          <p:cNvSpPr>
            <a:spLocks noGrp="1"/>
          </p:cNvSpPr>
          <p:nvPr>
            <p:ph type="title"/>
          </p:nvPr>
        </p:nvSpPr>
        <p:spPr/>
        <p:txBody>
          <a:bodyPr/>
          <a:lstStyle/>
          <a:p>
            <a:r>
              <a:rPr lang="en-GB" dirty="0"/>
              <a:t>Looking ahead</a:t>
            </a:r>
          </a:p>
        </p:txBody>
      </p:sp>
    </p:spTree>
    <p:extLst>
      <p:ext uri="{BB962C8B-B14F-4D97-AF65-F5344CB8AC3E}">
        <p14:creationId xmlns:p14="http://schemas.microsoft.com/office/powerpoint/2010/main" val="2104147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grass, sky, outdoor, nature&#10;&#10;Description automatically generated">
            <a:extLst>
              <a:ext uri="{FF2B5EF4-FFF2-40B4-BE49-F238E27FC236}">
                <a16:creationId xmlns:a16="http://schemas.microsoft.com/office/drawing/2014/main" id="{D7612436-3537-BE41-FDF0-109A876C1C81}"/>
              </a:ext>
            </a:extLst>
          </p:cNvPr>
          <p:cNvPicPr>
            <a:picLocks noChangeAspect="1"/>
          </p:cNvPicPr>
          <p:nvPr/>
        </p:nvPicPr>
        <p:blipFill rotWithShape="1">
          <a:blip r:embed="rId3"/>
          <a:srcRect t="12332" b="3271"/>
          <a:stretch/>
        </p:blipFill>
        <p:spPr>
          <a:xfrm>
            <a:off x="-1" y="-1"/>
            <a:ext cx="12188825" cy="6858001"/>
          </a:xfrm>
          <a:prstGeom prst="rect">
            <a:avLst/>
          </a:prstGeom>
        </p:spPr>
      </p:pic>
      <p:sp>
        <p:nvSpPr>
          <p:cNvPr id="3" name="Content Placeholder 2">
            <a:extLst>
              <a:ext uri="{FF2B5EF4-FFF2-40B4-BE49-F238E27FC236}">
                <a16:creationId xmlns:a16="http://schemas.microsoft.com/office/drawing/2014/main" id="{FAFC8CF7-6660-F5DD-A9D4-A6CB2BFF6D52}"/>
              </a:ext>
            </a:extLst>
          </p:cNvPr>
          <p:cNvSpPr>
            <a:spLocks noGrp="1"/>
          </p:cNvSpPr>
          <p:nvPr>
            <p:ph idx="1"/>
          </p:nvPr>
        </p:nvSpPr>
        <p:spPr>
          <a:xfrm>
            <a:off x="407879" y="4208034"/>
            <a:ext cx="11373061" cy="2074960"/>
          </a:xfrm>
        </p:spPr>
        <p:txBody>
          <a:bodyPr/>
          <a:lstStyle/>
          <a:p>
            <a:pPr marL="71978" indent="0">
              <a:spcAft>
                <a:spcPts val="1200"/>
              </a:spcAft>
              <a:buNone/>
            </a:pPr>
            <a:r>
              <a:rPr lang="en-GB" sz="1800" dirty="0">
                <a:solidFill>
                  <a:schemeClr val="bg1"/>
                </a:solidFill>
              </a:rPr>
              <a:t>Bringing publication </a:t>
            </a:r>
            <a:br>
              <a:rPr lang="en-GB" sz="1800" dirty="0">
                <a:solidFill>
                  <a:schemeClr val="bg1"/>
                </a:solidFill>
              </a:rPr>
            </a:br>
            <a:r>
              <a:rPr lang="en-GB" sz="1800" dirty="0">
                <a:solidFill>
                  <a:schemeClr val="bg1"/>
                </a:solidFill>
              </a:rPr>
              <a:t>and project functionality </a:t>
            </a:r>
            <a:br>
              <a:rPr lang="en-GB" sz="1800" dirty="0">
                <a:solidFill>
                  <a:schemeClr val="bg1"/>
                </a:solidFill>
              </a:rPr>
            </a:br>
            <a:r>
              <a:rPr lang="en-GB" sz="1800" dirty="0">
                <a:solidFill>
                  <a:schemeClr val="bg1"/>
                </a:solidFill>
              </a:rPr>
              <a:t>from desktop tools to web</a:t>
            </a:r>
          </a:p>
          <a:p>
            <a:pPr marL="71978" indent="0">
              <a:spcAft>
                <a:spcPts val="1200"/>
              </a:spcAft>
              <a:buNone/>
            </a:pPr>
            <a:r>
              <a:rPr lang="en-GB" sz="1800" dirty="0">
                <a:solidFill>
                  <a:schemeClr val="bg1"/>
                </a:solidFill>
              </a:rPr>
              <a:t>Configuring in database, not files, </a:t>
            </a:r>
            <a:br>
              <a:rPr lang="en-GB" sz="1800" dirty="0">
                <a:solidFill>
                  <a:schemeClr val="bg1"/>
                </a:solidFill>
              </a:rPr>
            </a:br>
            <a:r>
              <a:rPr lang="en-GB" sz="1800" dirty="0">
                <a:solidFill>
                  <a:schemeClr val="bg1"/>
                </a:solidFill>
              </a:rPr>
              <a:t>for easier upgrades and adjustments</a:t>
            </a:r>
          </a:p>
          <a:p>
            <a:pPr marL="71978" indent="0">
              <a:spcAft>
                <a:spcPts val="1200"/>
              </a:spcAft>
              <a:buNone/>
            </a:pPr>
            <a:r>
              <a:rPr lang="en-GB" sz="1800" dirty="0">
                <a:solidFill>
                  <a:schemeClr val="bg1"/>
                </a:solidFill>
              </a:rPr>
              <a:t>Formalizing plugin architecture for extensions</a:t>
            </a:r>
          </a:p>
          <a:p>
            <a:pPr marL="71978" indent="0">
              <a:spcAft>
                <a:spcPts val="1200"/>
              </a:spcAft>
              <a:buNone/>
            </a:pPr>
            <a:endParaRPr lang="en-GB" sz="1800" dirty="0">
              <a:solidFill>
                <a:schemeClr val="bg1"/>
              </a:solidFill>
            </a:endParaRPr>
          </a:p>
        </p:txBody>
      </p:sp>
      <p:sp>
        <p:nvSpPr>
          <p:cNvPr id="4" name="Title 3">
            <a:extLst>
              <a:ext uri="{FF2B5EF4-FFF2-40B4-BE49-F238E27FC236}">
                <a16:creationId xmlns:a16="http://schemas.microsoft.com/office/drawing/2014/main" id="{6D65ED44-8121-4AAF-31D0-744A689BB1F2}"/>
              </a:ext>
            </a:extLst>
          </p:cNvPr>
          <p:cNvSpPr>
            <a:spLocks noGrp="1"/>
          </p:cNvSpPr>
          <p:nvPr>
            <p:ph type="title"/>
          </p:nvPr>
        </p:nvSpPr>
        <p:spPr/>
        <p:txBody>
          <a:bodyPr/>
          <a:lstStyle/>
          <a:p>
            <a:r>
              <a:rPr lang="en-GB">
                <a:solidFill>
                  <a:schemeClr val="bg1"/>
                </a:solidFill>
              </a:rPr>
              <a:t>Making Tridion Docs easier to own</a:t>
            </a:r>
          </a:p>
        </p:txBody>
      </p:sp>
      <p:sp>
        <p:nvSpPr>
          <p:cNvPr id="5" name="Content Placeholder 2">
            <a:extLst>
              <a:ext uri="{FF2B5EF4-FFF2-40B4-BE49-F238E27FC236}">
                <a16:creationId xmlns:a16="http://schemas.microsoft.com/office/drawing/2014/main" id="{D2218C4C-EEF3-B944-9FCE-7DFCF2226939}"/>
              </a:ext>
            </a:extLst>
          </p:cNvPr>
          <p:cNvSpPr txBox="1">
            <a:spLocks/>
          </p:cNvSpPr>
          <p:nvPr/>
        </p:nvSpPr>
        <p:spPr>
          <a:xfrm>
            <a:off x="407880" y="979218"/>
            <a:ext cx="11373061" cy="416442"/>
          </a:xfrm>
          <a:prstGeom prst="rect">
            <a:avLst/>
          </a:prstGeom>
        </p:spPr>
        <p:txBody>
          <a:bodyPr vert="horz" lIns="91440" tIns="45720" rIns="91440" bIns="45720" rtlCol="0">
            <a:noAutofit/>
          </a:bodyPr>
          <a:lstStyle>
            <a:lvl1pPr marL="359892" indent="-287914" algn="l" defTabSz="609265" rtl="0" eaLnBrk="1" latinLnBrk="0" hangingPunct="1">
              <a:spcBef>
                <a:spcPts val="600"/>
              </a:spcBef>
              <a:spcAft>
                <a:spcPts val="600"/>
              </a:spcAft>
              <a:buClrTx/>
              <a:buSzPct val="100000"/>
              <a:buFont typeface="Arial"/>
              <a:buChar char="•"/>
              <a:defRPr lang="en-US" sz="2799" kern="1200" noProof="0" dirty="0" smtClean="0">
                <a:solidFill>
                  <a:schemeClr val="tx2"/>
                </a:solidFill>
                <a:latin typeface="+mn-lt"/>
                <a:ea typeface="+mn-ea"/>
                <a:cs typeface="+mn-cs"/>
              </a:defRPr>
            </a:lvl1pPr>
            <a:lvl2pPr marL="990055" indent="-287914" algn="l" defTabSz="609265" rtl="0" eaLnBrk="1" latinLnBrk="0" hangingPunct="1">
              <a:spcBef>
                <a:spcPts val="600"/>
              </a:spcBef>
              <a:spcAft>
                <a:spcPts val="600"/>
              </a:spcAft>
              <a:buClrTx/>
              <a:buFont typeface="Arial" panose="020B0604020202020204" pitchFamily="34" charset="0"/>
              <a:buChar char="•"/>
              <a:defRPr lang="en-US" sz="2399" kern="1200" noProof="0" dirty="0" smtClean="0">
                <a:solidFill>
                  <a:schemeClr val="tx2"/>
                </a:solidFill>
                <a:latin typeface="+mn-lt"/>
                <a:ea typeface="+mn-ea"/>
                <a:cs typeface="+mn-cs"/>
              </a:defRPr>
            </a:lvl2pPr>
            <a:lvl3pPr marL="1578045" indent="-342797" algn="l" defTabSz="609265" rtl="0" eaLnBrk="1" latinLnBrk="0" hangingPunct="1">
              <a:spcBef>
                <a:spcPts val="600"/>
              </a:spcBef>
              <a:spcAft>
                <a:spcPts val="600"/>
              </a:spcAft>
              <a:buClrTx/>
              <a:buFont typeface="Arial" panose="020B0604020202020204" pitchFamily="34" charset="0"/>
              <a:buChar char="•"/>
              <a:defRPr lang="en-US" sz="1999" kern="1200" noProof="0" dirty="0" smtClean="0">
                <a:solidFill>
                  <a:schemeClr val="tx2"/>
                </a:solidFill>
                <a:latin typeface="+mn-lt"/>
                <a:ea typeface="+mn-ea"/>
                <a:cs typeface="+mn-cs"/>
              </a:defRPr>
            </a:lvl3pPr>
            <a:lvl4pPr marL="2130178" indent="-285664" algn="l" defTabSz="609265" rtl="0" eaLnBrk="1" latinLnBrk="0" hangingPunct="1">
              <a:spcBef>
                <a:spcPts val="600"/>
              </a:spcBef>
              <a:spcAft>
                <a:spcPts val="600"/>
              </a:spcAft>
              <a:buClrTx/>
              <a:buFont typeface="Arial" panose="020B0604020202020204" pitchFamily="34" charset="0"/>
              <a:buChar char="•"/>
              <a:defRPr lang="en-US" sz="1799" kern="1200" noProof="0" dirty="0" smtClean="0">
                <a:solidFill>
                  <a:schemeClr val="tx2"/>
                </a:solidFill>
                <a:latin typeface="+mn-lt"/>
                <a:ea typeface="+mn-ea"/>
                <a:cs typeface="+mn-cs"/>
              </a:defRPr>
            </a:lvl4pPr>
            <a:lvl5pPr marL="2739442" indent="-285664" algn="l" defTabSz="609265" rtl="0" eaLnBrk="1" latinLnBrk="0" hangingPunct="1">
              <a:spcBef>
                <a:spcPts val="600"/>
              </a:spcBef>
              <a:spcAft>
                <a:spcPts val="600"/>
              </a:spcAft>
              <a:buClrTx/>
              <a:buFont typeface="Arial" panose="020B0604020202020204" pitchFamily="34" charset="0"/>
              <a:buChar char="•"/>
              <a:defRPr lang="en-US" sz="1600" kern="1200" noProof="0" dirty="0">
                <a:solidFill>
                  <a:schemeClr val="tx2"/>
                </a:solidFill>
                <a:latin typeface="+mn-lt"/>
                <a:ea typeface="+mn-ea"/>
                <a:cs typeface="+mn-cs"/>
              </a:defRPr>
            </a:lvl5pPr>
            <a:lvl6pPr marL="3350956" indent="-304633" algn="l" defTabSz="609265" rtl="0" eaLnBrk="1" latinLnBrk="0" hangingPunct="1">
              <a:spcBef>
                <a:spcPct val="20000"/>
              </a:spcBef>
              <a:buFont typeface="Arial"/>
              <a:buChar char="•"/>
              <a:defRPr sz="2665" kern="1200">
                <a:solidFill>
                  <a:schemeClr val="tx1"/>
                </a:solidFill>
                <a:latin typeface="+mn-lt"/>
                <a:ea typeface="+mn-ea"/>
                <a:cs typeface="+mn-cs"/>
              </a:defRPr>
            </a:lvl6pPr>
            <a:lvl7pPr marL="3960221" indent="-304633" algn="l" defTabSz="609265" rtl="0" eaLnBrk="1" latinLnBrk="0" hangingPunct="1">
              <a:spcBef>
                <a:spcPct val="20000"/>
              </a:spcBef>
              <a:buFont typeface="Arial"/>
              <a:buChar char="•"/>
              <a:defRPr sz="2665" kern="1200">
                <a:solidFill>
                  <a:schemeClr val="tx1"/>
                </a:solidFill>
                <a:latin typeface="+mn-lt"/>
                <a:ea typeface="+mn-ea"/>
                <a:cs typeface="+mn-cs"/>
              </a:defRPr>
            </a:lvl7pPr>
            <a:lvl8pPr marL="4569486" indent="-304633" algn="l" defTabSz="609265" rtl="0" eaLnBrk="1" latinLnBrk="0" hangingPunct="1">
              <a:spcBef>
                <a:spcPct val="20000"/>
              </a:spcBef>
              <a:buFont typeface="Arial"/>
              <a:buChar char="•"/>
              <a:defRPr sz="2665" kern="1200">
                <a:solidFill>
                  <a:schemeClr val="tx1"/>
                </a:solidFill>
                <a:latin typeface="+mn-lt"/>
                <a:ea typeface="+mn-ea"/>
                <a:cs typeface="+mn-cs"/>
              </a:defRPr>
            </a:lvl8pPr>
            <a:lvl9pPr marL="5178751" indent="-304633" algn="l" defTabSz="609265" rtl="0" eaLnBrk="1" latinLnBrk="0" hangingPunct="1">
              <a:spcBef>
                <a:spcPct val="20000"/>
              </a:spcBef>
              <a:buFont typeface="Arial"/>
              <a:buChar char="•"/>
              <a:defRPr sz="2665" kern="1200">
                <a:solidFill>
                  <a:schemeClr val="tx1"/>
                </a:solidFill>
                <a:latin typeface="+mn-lt"/>
                <a:ea typeface="+mn-ea"/>
                <a:cs typeface="+mn-cs"/>
              </a:defRPr>
            </a:lvl9pPr>
          </a:lstStyle>
          <a:p>
            <a:pPr marL="71978" indent="0">
              <a:spcAft>
                <a:spcPts val="1200"/>
              </a:spcAft>
              <a:buFont typeface="Arial"/>
              <a:buNone/>
            </a:pPr>
            <a:r>
              <a:rPr lang="en-GB" sz="2200">
                <a:solidFill>
                  <a:srgbClr val="000000"/>
                </a:solidFill>
                <a:latin typeface="+mj-lt"/>
              </a:rPr>
              <a:t>“Cloud” techniques help all our customers</a:t>
            </a:r>
          </a:p>
        </p:txBody>
      </p:sp>
    </p:spTree>
    <p:extLst>
      <p:ext uri="{BB962C8B-B14F-4D97-AF65-F5344CB8AC3E}">
        <p14:creationId xmlns:p14="http://schemas.microsoft.com/office/powerpoint/2010/main" val="3485878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757AEA8-C2A4-0E2C-1141-406BA68A7385}"/>
              </a:ext>
            </a:extLst>
          </p:cNvPr>
          <p:cNvPicPr>
            <a:picLocks noGrp="1" noChangeAspect="1"/>
          </p:cNvPicPr>
          <p:nvPr>
            <p:ph idx="1"/>
          </p:nvPr>
        </p:nvPicPr>
        <p:blipFill rotWithShape="1">
          <a:blip r:embed="rId3"/>
          <a:srcRect l="6982" t="25" r="5688" b="-25"/>
          <a:stretch/>
        </p:blipFill>
        <p:spPr>
          <a:xfrm>
            <a:off x="0" y="1"/>
            <a:ext cx="12188825" cy="6859680"/>
          </a:xfrm>
        </p:spPr>
      </p:pic>
      <p:sp>
        <p:nvSpPr>
          <p:cNvPr id="4" name="Title 3">
            <a:extLst>
              <a:ext uri="{FF2B5EF4-FFF2-40B4-BE49-F238E27FC236}">
                <a16:creationId xmlns:a16="http://schemas.microsoft.com/office/drawing/2014/main" id="{6D65ED44-8121-4AAF-31D0-744A689BB1F2}"/>
              </a:ext>
            </a:extLst>
          </p:cNvPr>
          <p:cNvSpPr>
            <a:spLocks noGrp="1"/>
          </p:cNvSpPr>
          <p:nvPr>
            <p:ph type="title"/>
          </p:nvPr>
        </p:nvSpPr>
        <p:spPr>
          <a:xfrm>
            <a:off x="527954" y="600074"/>
            <a:ext cx="4561284" cy="720726"/>
          </a:xfrm>
        </p:spPr>
        <p:txBody>
          <a:bodyPr/>
          <a:lstStyle/>
          <a:p>
            <a:r>
              <a:rPr lang="en-GB">
                <a:solidFill>
                  <a:schemeClr val="bg1"/>
                </a:solidFill>
              </a:rPr>
              <a:t>Bringing enterprise data to content</a:t>
            </a:r>
          </a:p>
        </p:txBody>
      </p:sp>
      <p:sp>
        <p:nvSpPr>
          <p:cNvPr id="8" name="TextBox 7">
            <a:extLst>
              <a:ext uri="{FF2B5EF4-FFF2-40B4-BE49-F238E27FC236}">
                <a16:creationId xmlns:a16="http://schemas.microsoft.com/office/drawing/2014/main" id="{EB34EFD0-CF86-4535-769B-58A91F39881C}"/>
              </a:ext>
            </a:extLst>
          </p:cNvPr>
          <p:cNvSpPr txBox="1"/>
          <p:nvPr/>
        </p:nvSpPr>
        <p:spPr>
          <a:xfrm>
            <a:off x="9855201" y="6613236"/>
            <a:ext cx="2333624" cy="244764"/>
          </a:xfrm>
          <a:prstGeom prst="rect">
            <a:avLst/>
          </a:prstGeom>
        </p:spPr>
        <p:txBody>
          <a:bodyPr wrap="none" rtlCol="0">
            <a:normAutofit fontScale="47500" lnSpcReduction="20000"/>
          </a:bodyPr>
          <a:lstStyle/>
          <a:p>
            <a:pPr algn="r"/>
            <a:r>
              <a:rPr lang="en-GB"/>
              <a:t>Image from NASA Goddard Space Flight </a:t>
            </a:r>
            <a:r>
              <a:rPr lang="en-GB" err="1"/>
              <a:t>Center</a:t>
            </a:r>
            <a:endParaRPr lang="en-GB"/>
          </a:p>
        </p:txBody>
      </p:sp>
      <p:sp>
        <p:nvSpPr>
          <p:cNvPr id="2" name="Content Placeholder 2">
            <a:extLst>
              <a:ext uri="{FF2B5EF4-FFF2-40B4-BE49-F238E27FC236}">
                <a16:creationId xmlns:a16="http://schemas.microsoft.com/office/drawing/2014/main" id="{E2C63B26-F21B-0595-8035-BF1740812EDF}"/>
              </a:ext>
            </a:extLst>
          </p:cNvPr>
          <p:cNvSpPr txBox="1">
            <a:spLocks/>
          </p:cNvSpPr>
          <p:nvPr/>
        </p:nvSpPr>
        <p:spPr>
          <a:xfrm>
            <a:off x="527954" y="1697589"/>
            <a:ext cx="4561284" cy="3956052"/>
          </a:xfrm>
          <a:prstGeom prst="rect">
            <a:avLst/>
          </a:prstGeom>
        </p:spPr>
        <p:txBody>
          <a:bodyPr vert="horz" lIns="91440" tIns="45720" rIns="91440" bIns="45720" rtlCol="0" anchor="t">
            <a:noAutofit/>
          </a:bodyPr>
          <a:lstStyle>
            <a:lvl1pPr marL="359892" indent="-287914" algn="l" defTabSz="609265" rtl="0" eaLnBrk="1" latinLnBrk="0" hangingPunct="1">
              <a:spcBef>
                <a:spcPts val="600"/>
              </a:spcBef>
              <a:spcAft>
                <a:spcPts val="600"/>
              </a:spcAft>
              <a:buClrTx/>
              <a:buSzPct val="100000"/>
              <a:buFont typeface="Arial"/>
              <a:buChar char="•"/>
              <a:defRPr lang="en-US" sz="2799" kern="1200" noProof="0" dirty="0" smtClean="0">
                <a:solidFill>
                  <a:schemeClr val="tx2"/>
                </a:solidFill>
                <a:latin typeface="+mn-lt"/>
                <a:ea typeface="+mn-ea"/>
                <a:cs typeface="+mn-cs"/>
              </a:defRPr>
            </a:lvl1pPr>
            <a:lvl2pPr marL="990055" indent="-287914" algn="l" defTabSz="609265" rtl="0" eaLnBrk="1" latinLnBrk="0" hangingPunct="1">
              <a:spcBef>
                <a:spcPts val="600"/>
              </a:spcBef>
              <a:spcAft>
                <a:spcPts val="600"/>
              </a:spcAft>
              <a:buClrTx/>
              <a:buFont typeface="Arial" panose="020B0604020202020204" pitchFamily="34" charset="0"/>
              <a:buChar char="•"/>
              <a:defRPr lang="en-US" sz="2399" kern="1200" noProof="0" dirty="0" smtClean="0">
                <a:solidFill>
                  <a:schemeClr val="tx2"/>
                </a:solidFill>
                <a:latin typeface="+mn-lt"/>
                <a:ea typeface="+mn-ea"/>
                <a:cs typeface="+mn-cs"/>
              </a:defRPr>
            </a:lvl2pPr>
            <a:lvl3pPr marL="1578045" indent="-342797" algn="l" defTabSz="609265" rtl="0" eaLnBrk="1" latinLnBrk="0" hangingPunct="1">
              <a:spcBef>
                <a:spcPts val="600"/>
              </a:spcBef>
              <a:spcAft>
                <a:spcPts val="600"/>
              </a:spcAft>
              <a:buClrTx/>
              <a:buFont typeface="Arial" panose="020B0604020202020204" pitchFamily="34" charset="0"/>
              <a:buChar char="•"/>
              <a:defRPr lang="en-US" sz="1999" kern="1200" noProof="0" dirty="0" smtClean="0">
                <a:solidFill>
                  <a:schemeClr val="tx2"/>
                </a:solidFill>
                <a:latin typeface="+mn-lt"/>
                <a:ea typeface="+mn-ea"/>
                <a:cs typeface="+mn-cs"/>
              </a:defRPr>
            </a:lvl3pPr>
            <a:lvl4pPr marL="2130178" indent="-285664" algn="l" defTabSz="609265" rtl="0" eaLnBrk="1" latinLnBrk="0" hangingPunct="1">
              <a:spcBef>
                <a:spcPts val="600"/>
              </a:spcBef>
              <a:spcAft>
                <a:spcPts val="600"/>
              </a:spcAft>
              <a:buClrTx/>
              <a:buFont typeface="Arial" panose="020B0604020202020204" pitchFamily="34" charset="0"/>
              <a:buChar char="•"/>
              <a:defRPr lang="en-US" sz="1799" kern="1200" noProof="0" dirty="0" smtClean="0">
                <a:solidFill>
                  <a:schemeClr val="tx2"/>
                </a:solidFill>
                <a:latin typeface="+mn-lt"/>
                <a:ea typeface="+mn-ea"/>
                <a:cs typeface="+mn-cs"/>
              </a:defRPr>
            </a:lvl4pPr>
            <a:lvl5pPr marL="2739442" indent="-285664" algn="l" defTabSz="609265" rtl="0" eaLnBrk="1" latinLnBrk="0" hangingPunct="1">
              <a:spcBef>
                <a:spcPts val="600"/>
              </a:spcBef>
              <a:spcAft>
                <a:spcPts val="600"/>
              </a:spcAft>
              <a:buClrTx/>
              <a:buFont typeface="Arial" panose="020B0604020202020204" pitchFamily="34" charset="0"/>
              <a:buChar char="•"/>
              <a:defRPr lang="en-US" sz="1600" kern="1200" noProof="0" dirty="0">
                <a:solidFill>
                  <a:schemeClr val="tx2"/>
                </a:solidFill>
                <a:latin typeface="+mn-lt"/>
                <a:ea typeface="+mn-ea"/>
                <a:cs typeface="+mn-cs"/>
              </a:defRPr>
            </a:lvl5pPr>
            <a:lvl6pPr marL="3350956" indent="-304633" algn="l" defTabSz="609265" rtl="0" eaLnBrk="1" latinLnBrk="0" hangingPunct="1">
              <a:spcBef>
                <a:spcPct val="20000"/>
              </a:spcBef>
              <a:buFont typeface="Arial"/>
              <a:buChar char="•"/>
              <a:defRPr sz="2665" kern="1200">
                <a:solidFill>
                  <a:schemeClr val="tx1"/>
                </a:solidFill>
                <a:latin typeface="+mn-lt"/>
                <a:ea typeface="+mn-ea"/>
                <a:cs typeface="+mn-cs"/>
              </a:defRPr>
            </a:lvl6pPr>
            <a:lvl7pPr marL="3960221" indent="-304633" algn="l" defTabSz="609265" rtl="0" eaLnBrk="1" latinLnBrk="0" hangingPunct="1">
              <a:spcBef>
                <a:spcPct val="20000"/>
              </a:spcBef>
              <a:buFont typeface="Arial"/>
              <a:buChar char="•"/>
              <a:defRPr sz="2665" kern="1200">
                <a:solidFill>
                  <a:schemeClr val="tx1"/>
                </a:solidFill>
                <a:latin typeface="+mn-lt"/>
                <a:ea typeface="+mn-ea"/>
                <a:cs typeface="+mn-cs"/>
              </a:defRPr>
            </a:lvl7pPr>
            <a:lvl8pPr marL="4569486" indent="-304633" algn="l" defTabSz="609265" rtl="0" eaLnBrk="1" latinLnBrk="0" hangingPunct="1">
              <a:spcBef>
                <a:spcPct val="20000"/>
              </a:spcBef>
              <a:buFont typeface="Arial"/>
              <a:buChar char="•"/>
              <a:defRPr sz="2665" kern="1200">
                <a:solidFill>
                  <a:schemeClr val="tx1"/>
                </a:solidFill>
                <a:latin typeface="+mn-lt"/>
                <a:ea typeface="+mn-ea"/>
                <a:cs typeface="+mn-cs"/>
              </a:defRPr>
            </a:lvl8pPr>
            <a:lvl9pPr marL="5178751" indent="-304633" algn="l" defTabSz="609265" rtl="0" eaLnBrk="1" latinLnBrk="0" hangingPunct="1">
              <a:spcBef>
                <a:spcPct val="20000"/>
              </a:spcBef>
              <a:buFont typeface="Arial"/>
              <a:buChar char="•"/>
              <a:defRPr sz="2665" kern="1200">
                <a:solidFill>
                  <a:schemeClr val="tx1"/>
                </a:solidFill>
                <a:latin typeface="+mn-lt"/>
                <a:ea typeface="+mn-ea"/>
                <a:cs typeface="+mn-cs"/>
              </a:defRPr>
            </a:lvl9pPr>
          </a:lstStyle>
          <a:p>
            <a:pPr marL="71755" indent="0">
              <a:spcAft>
                <a:spcPts val="1200"/>
              </a:spcAft>
              <a:buNone/>
            </a:pPr>
            <a:r>
              <a:rPr lang="en-GB" sz="1600">
                <a:solidFill>
                  <a:schemeClr val="bg1"/>
                </a:solidFill>
              </a:rPr>
              <a:t>Users experience content as disconnected from the rest of your organization</a:t>
            </a:r>
            <a:endParaRPr lang="en-US">
              <a:solidFill>
                <a:schemeClr val="bg1"/>
              </a:solidFill>
            </a:endParaRPr>
          </a:p>
          <a:p>
            <a:pPr marL="71755" indent="0">
              <a:spcAft>
                <a:spcPts val="1200"/>
              </a:spcAft>
              <a:buNone/>
            </a:pPr>
            <a:r>
              <a:rPr lang="en-GB" sz="1600">
                <a:solidFill>
                  <a:schemeClr val="bg1"/>
                </a:solidFill>
              </a:rPr>
              <a:t>Teams waste effort on aligning content accurately with product and enterprise data</a:t>
            </a:r>
            <a:endParaRPr lang="en-GB" sz="1600">
              <a:solidFill>
                <a:schemeClr val="bg1"/>
              </a:solidFill>
              <a:ea typeface="Noto Sans"/>
              <a:cs typeface="Noto Sans"/>
            </a:endParaRPr>
          </a:p>
          <a:p>
            <a:pPr marL="71755" indent="0">
              <a:spcAft>
                <a:spcPts val="1200"/>
              </a:spcAft>
              <a:buNone/>
            </a:pPr>
            <a:r>
              <a:rPr lang="en-GB" sz="1600">
                <a:solidFill>
                  <a:schemeClr val="bg1"/>
                </a:solidFill>
              </a:rPr>
              <a:t>Content is still an island, for reasons that are good but unsustainable</a:t>
            </a:r>
            <a:endParaRPr lang="en-GB" sz="1600">
              <a:solidFill>
                <a:schemeClr val="bg1"/>
              </a:solidFill>
              <a:ea typeface="Noto Sans"/>
              <a:cs typeface="Noto Sans"/>
            </a:endParaRPr>
          </a:p>
          <a:p>
            <a:pPr marL="71755" indent="0">
              <a:spcAft>
                <a:spcPts val="1200"/>
              </a:spcAft>
              <a:buNone/>
            </a:pPr>
            <a:r>
              <a:rPr lang="en-GB" sz="1600">
                <a:solidFill>
                  <a:schemeClr val="bg1"/>
                </a:solidFill>
              </a:rPr>
              <a:t>Digital transformations have made data accurate, accessible, and productized</a:t>
            </a:r>
            <a:endParaRPr lang="en-GB" sz="1600">
              <a:solidFill>
                <a:schemeClr val="bg1"/>
              </a:solidFill>
              <a:ea typeface="Noto Sans"/>
              <a:cs typeface="Noto Sans"/>
            </a:endParaRPr>
          </a:p>
          <a:p>
            <a:pPr marL="71755" indent="0">
              <a:spcAft>
                <a:spcPts val="1200"/>
              </a:spcAft>
              <a:buNone/>
            </a:pPr>
            <a:r>
              <a:rPr lang="en-GB" sz="1600">
                <a:solidFill>
                  <a:schemeClr val="bg1"/>
                </a:solidFill>
              </a:rPr>
              <a:t>We’ll map domain data to human content</a:t>
            </a:r>
            <a:endParaRPr lang="en-GB" sz="1600">
              <a:solidFill>
                <a:schemeClr val="bg1"/>
              </a:solidFill>
              <a:ea typeface="Noto Sans"/>
              <a:cs typeface="Noto Sans"/>
            </a:endParaRPr>
          </a:p>
          <a:p>
            <a:pPr marL="71755" indent="0">
              <a:spcAft>
                <a:spcPts val="1200"/>
              </a:spcAft>
              <a:buNone/>
            </a:pPr>
            <a:r>
              <a:rPr lang="en-GB" sz="1600">
                <a:solidFill>
                  <a:schemeClr val="bg1"/>
                </a:solidFill>
              </a:rPr>
              <a:t>End users will be able to dialog with our </a:t>
            </a:r>
            <a:br>
              <a:rPr lang="en-GB" sz="1600">
                <a:solidFill>
                  <a:schemeClr val="bg1"/>
                </a:solidFill>
              </a:rPr>
            </a:br>
            <a:r>
              <a:rPr lang="en-GB" sz="1600">
                <a:solidFill>
                  <a:schemeClr val="bg1"/>
                </a:solidFill>
              </a:rPr>
              <a:t>info via AI and explore the domain directly</a:t>
            </a:r>
            <a:endParaRPr lang="en-GB" sz="1600">
              <a:solidFill>
                <a:schemeClr val="bg1"/>
              </a:solidFill>
              <a:ea typeface="Noto Sans"/>
              <a:cs typeface="Noto Sans"/>
            </a:endParaRPr>
          </a:p>
          <a:p>
            <a:pPr marL="71755" indent="0">
              <a:spcAft>
                <a:spcPts val="1200"/>
              </a:spcAft>
              <a:buNone/>
            </a:pPr>
            <a:r>
              <a:rPr lang="en-GB" sz="1600">
                <a:solidFill>
                  <a:schemeClr val="bg1"/>
                </a:solidFill>
              </a:rPr>
              <a:t>Product work covers all areas:</a:t>
            </a:r>
            <a:br>
              <a:rPr lang="en-GB" sz="1600"/>
            </a:br>
            <a:r>
              <a:rPr lang="en-GB" sz="1600">
                <a:solidFill>
                  <a:schemeClr val="bg1"/>
                </a:solidFill>
              </a:rPr>
              <a:t>Authoring, pub management, delivery</a:t>
            </a:r>
            <a:endParaRPr lang="en-GB" sz="1600">
              <a:solidFill>
                <a:schemeClr val="bg1"/>
              </a:solidFill>
              <a:ea typeface="Noto Sans"/>
              <a:cs typeface="Noto Sans"/>
            </a:endParaRPr>
          </a:p>
          <a:p>
            <a:pPr marL="71755" indent="0">
              <a:spcAft>
                <a:spcPts val="1200"/>
              </a:spcAft>
              <a:buNone/>
            </a:pPr>
            <a:endParaRPr lang="en-GB" sz="1600">
              <a:solidFill>
                <a:schemeClr val="bg1"/>
              </a:solidFill>
              <a:ea typeface="Noto Sans"/>
              <a:cs typeface="Noto Sans"/>
            </a:endParaRPr>
          </a:p>
        </p:txBody>
      </p:sp>
    </p:spTree>
    <p:extLst>
      <p:ext uri="{BB962C8B-B14F-4D97-AF65-F5344CB8AC3E}">
        <p14:creationId xmlns:p14="http://schemas.microsoft.com/office/powerpoint/2010/main" val="59396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ABB36-3FE1-DB84-AD44-5DDC4E794272}"/>
              </a:ext>
            </a:extLst>
          </p:cNvPr>
          <p:cNvSpPr>
            <a:spLocks noGrp="1"/>
          </p:cNvSpPr>
          <p:nvPr>
            <p:ph type="title"/>
          </p:nvPr>
        </p:nvSpPr>
        <p:spPr>
          <a:xfrm>
            <a:off x="1895282" y="1684499"/>
            <a:ext cx="5989320" cy="2879724"/>
          </a:xfrm>
        </p:spPr>
        <p:txBody>
          <a:bodyPr/>
          <a:lstStyle/>
          <a:p>
            <a:pPr>
              <a:spcBef>
                <a:spcPts val="600"/>
              </a:spcBef>
              <a:spcAft>
                <a:spcPts val="1200"/>
              </a:spcAft>
            </a:pPr>
            <a:r>
              <a:rPr lang="en-US" dirty="0"/>
              <a:t>Next steps:</a:t>
            </a:r>
            <a:br>
              <a:rPr lang="en-US" dirty="0"/>
            </a:br>
            <a:r>
              <a:rPr lang="en-US" sz="2800" b="0" dirty="0"/>
              <a:t>Tridion Docs 15 due out by July; Contact RWS Professional Services or your account manager to discuss upgrading!</a:t>
            </a:r>
            <a:endParaRPr lang="en-GB" sz="2800" b="0" dirty="0"/>
          </a:p>
        </p:txBody>
      </p:sp>
    </p:spTree>
    <p:extLst>
      <p:ext uri="{BB962C8B-B14F-4D97-AF65-F5344CB8AC3E}">
        <p14:creationId xmlns:p14="http://schemas.microsoft.com/office/powerpoint/2010/main" val="1200006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95E0-D49E-32B9-3F94-75D9ED156F3C}"/>
              </a:ext>
            </a:extLst>
          </p:cNvPr>
          <p:cNvSpPr>
            <a:spLocks noGrp="1"/>
          </p:cNvSpPr>
          <p:nvPr>
            <p:ph type="title"/>
          </p:nvPr>
        </p:nvSpPr>
        <p:spPr/>
        <p:txBody>
          <a:bodyPr/>
          <a:lstStyle/>
          <a:p>
            <a:r>
              <a:rPr lang="en-GB" dirty="0"/>
              <a:t>Q&amp;A</a:t>
            </a:r>
          </a:p>
        </p:txBody>
      </p:sp>
    </p:spTree>
    <p:extLst>
      <p:ext uri="{BB962C8B-B14F-4D97-AF65-F5344CB8AC3E}">
        <p14:creationId xmlns:p14="http://schemas.microsoft.com/office/powerpoint/2010/main" val="2352651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87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UNIQUEID" val="965"/>
</p:tagLst>
</file>

<file path=ppt/tags/tag2.xml><?xml version="1.0" encoding="utf-8"?>
<p:tagLst xmlns:a="http://schemas.openxmlformats.org/drawingml/2006/main" xmlns:r="http://schemas.openxmlformats.org/officeDocument/2006/relationships" xmlns:p="http://schemas.openxmlformats.org/presentationml/2006/main">
  <p:tag name="AS_UNIQUEID" val="965"/>
</p:tagLst>
</file>

<file path=ppt/tags/tag3.xml><?xml version="1.0" encoding="utf-8"?>
<p:tagLst xmlns:a="http://schemas.openxmlformats.org/drawingml/2006/main" xmlns:r="http://schemas.openxmlformats.org/officeDocument/2006/relationships" xmlns:p="http://schemas.openxmlformats.org/presentationml/2006/main">
  <p:tag name="AS_UNIQUEID" val="965"/>
</p:tagLst>
</file>

<file path=ppt/tags/tag4.xml><?xml version="1.0" encoding="utf-8"?>
<p:tagLst xmlns:a="http://schemas.openxmlformats.org/drawingml/2006/main" xmlns:r="http://schemas.openxmlformats.org/officeDocument/2006/relationships" xmlns:p="http://schemas.openxmlformats.org/presentationml/2006/main">
  <p:tag name="AS_UNIQUEID" val="965"/>
</p:tagLst>
</file>

<file path=ppt/tags/tag5.xml><?xml version="1.0" encoding="utf-8"?>
<p:tagLst xmlns:a="http://schemas.openxmlformats.org/drawingml/2006/main" xmlns:r="http://schemas.openxmlformats.org/officeDocument/2006/relationships" xmlns:p="http://schemas.openxmlformats.org/presentationml/2006/main">
  <p:tag name="AS_UNIQUEID" val="965"/>
</p:tagLst>
</file>

<file path=ppt/tags/tag6.xml><?xml version="1.0" encoding="utf-8"?>
<p:tagLst xmlns:a="http://schemas.openxmlformats.org/drawingml/2006/main" xmlns:r="http://schemas.openxmlformats.org/officeDocument/2006/relationships" xmlns:p="http://schemas.openxmlformats.org/presentationml/2006/main">
  <p:tag name="AS_UNIQUEID" val="965"/>
</p:tagLst>
</file>

<file path=ppt/tags/tag7.xml><?xml version="1.0" encoding="utf-8"?>
<p:tagLst xmlns:a="http://schemas.openxmlformats.org/drawingml/2006/main" xmlns:r="http://schemas.openxmlformats.org/officeDocument/2006/relationships" xmlns:p="http://schemas.openxmlformats.org/presentationml/2006/main">
  <p:tag name="AS_UNIQUEID" val="965"/>
</p:tagLst>
</file>

<file path=ppt/tags/tag8.xml><?xml version="1.0" encoding="utf-8"?>
<p:tagLst xmlns:a="http://schemas.openxmlformats.org/drawingml/2006/main" xmlns:r="http://schemas.openxmlformats.org/officeDocument/2006/relationships" xmlns:p="http://schemas.openxmlformats.org/presentationml/2006/main">
  <p:tag name="AS_UNIQUEID" val="965"/>
</p:tagLst>
</file>

<file path=ppt/tags/tag9.xml><?xml version="1.0" encoding="utf-8"?>
<p:tagLst xmlns:a="http://schemas.openxmlformats.org/drawingml/2006/main" xmlns:r="http://schemas.openxmlformats.org/officeDocument/2006/relationships" xmlns:p="http://schemas.openxmlformats.org/presentationml/2006/main">
  <p:tag name="AS_UNIQUEID" val="965"/>
</p:tagLst>
</file>

<file path=ppt/tags/tag10.xml><?xml version="1.0" encoding="utf-8"?>
<p:tagLst xmlns:a="http://schemas.openxmlformats.org/drawingml/2006/main" xmlns:r="http://schemas.openxmlformats.org/officeDocument/2006/relationships" xmlns:p="http://schemas.openxmlformats.org/presentationml/2006/main">
  <p:tag name="AS_UNIQUEID" val="965"/>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ridion 2023">
  <a:themeElements>
    <a:clrScheme name="Tridion">
      <a:dk1>
        <a:srgbClr val="475561"/>
      </a:dk1>
      <a:lt1>
        <a:srgbClr val="FFFFFF"/>
      </a:lt1>
      <a:dk2>
        <a:srgbClr val="282C36"/>
      </a:dk2>
      <a:lt2>
        <a:srgbClr val="E3E9F0"/>
      </a:lt2>
      <a:accent1>
        <a:srgbClr val="00A89F"/>
      </a:accent1>
      <a:accent2>
        <a:srgbClr val="003C7F"/>
      </a:accent2>
      <a:accent3>
        <a:srgbClr val="FFBD64"/>
      </a:accent3>
      <a:accent4>
        <a:srgbClr val="FF4252"/>
      </a:accent4>
      <a:accent5>
        <a:srgbClr val="76CED9"/>
      </a:accent5>
      <a:accent6>
        <a:srgbClr val="008080"/>
      </a:accent6>
      <a:hlink>
        <a:srgbClr val="00A89F"/>
      </a:hlink>
      <a:folHlink>
        <a:srgbClr val="003C7F"/>
      </a:folHlink>
    </a:clrScheme>
    <a:fontScheme name="Gotham//Noto Sans">
      <a:majorFont>
        <a:latin typeface="Gotham"/>
        <a:ea typeface=""/>
        <a:cs typeface=""/>
      </a:majorFont>
      <a:minorFont>
        <a:latin typeface="No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a:defPPr>
      </a:lstStyle>
      <a:style>
        <a:lnRef idx="2">
          <a:schemeClr val="accent1"/>
        </a:lnRef>
        <a:fillRef idx="0">
          <a:schemeClr val="accent1"/>
        </a:fillRef>
        <a:effectRef idx="1">
          <a:schemeClr val="accent1"/>
        </a:effectRef>
        <a:fontRef idx="minor">
          <a:schemeClr val="tx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bodyPr/>
      <a:lstStyle>
        <a:defPPr>
          <a:defRPr smtClean="0"/>
        </a:defPPr>
      </a:lstStyle>
    </a:txDef>
  </a:objectDefaults>
  <a:extraClrSchemeLst/>
  <a:extLst>
    <a:ext uri="{05A4C25C-085E-4340-85A3-A5531E510DB2}">
      <thm15:themeFamily xmlns:thm15="http://schemas.microsoft.com/office/thememl/2012/main" name="Presentation3" id="{E1034B3D-43E3-409D-9E6F-EDA84D5AA55E}" vid="{221525CD-2712-4C48-AC10-269F743603CB}"/>
    </a:ext>
  </a:extLst>
</a:theme>
</file>

<file path=ppt/theme/theme2.xml><?xml version="1.0" encoding="utf-8"?>
<a:theme xmlns:a="http://schemas.openxmlformats.org/drawingml/2006/main" name="1_Tridion 2023">
  <a:themeElements>
    <a:clrScheme name="Tridion">
      <a:dk1>
        <a:srgbClr val="475561"/>
      </a:dk1>
      <a:lt1>
        <a:srgbClr val="FFFFFF"/>
      </a:lt1>
      <a:dk2>
        <a:srgbClr val="282C36"/>
      </a:dk2>
      <a:lt2>
        <a:srgbClr val="E3E9F0"/>
      </a:lt2>
      <a:accent1>
        <a:srgbClr val="00A89F"/>
      </a:accent1>
      <a:accent2>
        <a:srgbClr val="003C7F"/>
      </a:accent2>
      <a:accent3>
        <a:srgbClr val="FFBD64"/>
      </a:accent3>
      <a:accent4>
        <a:srgbClr val="FF4252"/>
      </a:accent4>
      <a:accent5>
        <a:srgbClr val="76CED9"/>
      </a:accent5>
      <a:accent6>
        <a:srgbClr val="008080"/>
      </a:accent6>
      <a:hlink>
        <a:srgbClr val="00A89F"/>
      </a:hlink>
      <a:folHlink>
        <a:srgbClr val="003C7F"/>
      </a:folHlink>
    </a:clrScheme>
    <a:fontScheme name="Gotham">
      <a:majorFont>
        <a:latin typeface="Gotham"/>
        <a:ea typeface=""/>
        <a:cs typeface=""/>
      </a:majorFont>
      <a:minorFont>
        <a:latin typeface="No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tlCol="0" anchor="ctr"/>
      <a:lstStyle>
        <a:defPPr algn="ctr">
          <a:defRPr/>
        </a:defPPr>
      </a:lstStyle>
      <a:style>
        <a:lnRef idx="2">
          <a:schemeClr val="accent1"/>
        </a:lnRef>
        <a:fillRef idx="0">
          <a:schemeClr val="accent1"/>
        </a:fillRef>
        <a:effectRef idx="1">
          <a:schemeClr val="accent1"/>
        </a:effectRef>
        <a:fontRef idx="minor">
          <a:schemeClr val="tx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bodyPr/>
      <a:lstStyle>
        <a:defPPr>
          <a:defRPr smtClean="0"/>
        </a:defPPr>
      </a:lstStyle>
    </a:txDef>
  </a:objectDefaults>
  <a:extraClrSchemeLst/>
  <a:extLst>
    <a:ext uri="{05A4C25C-085E-4340-85A3-A5531E510DB2}">
      <thm15:themeFamily xmlns:thm15="http://schemas.microsoft.com/office/thememl/2012/main" name="tridion-template-ppt-2023-rws.potx" id="{6322F36D-89BC-47B5-82D6-C682424CEAD1}" vid="{FCFBCE05-F0B2-4B89-B696-B33B0E3DC6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0E3447FD8FD74CBFDEC6F77BD5CB1D" ma:contentTypeVersion="27" ma:contentTypeDescription="Create a new document." ma:contentTypeScope="" ma:versionID="c9723b6843bd73c6847d342e8a6d644d">
  <xsd:schema xmlns:xsd="http://www.w3.org/2001/XMLSchema" xmlns:xs="http://www.w3.org/2001/XMLSchema" xmlns:p="http://schemas.microsoft.com/office/2006/metadata/properties" xmlns:ns2="0be35367-54fd-42be-acf4-de83ea09de94" xmlns:ns3="c9b8d74d-6681-4f47-8135-8f4df20d3aca" targetNamespace="http://schemas.microsoft.com/office/2006/metadata/properties" ma:root="true" ma:fieldsID="049e72f97d11c5caa0bddbe91a1fa548" ns2:_="" ns3:_="">
    <xsd:import namespace="0be35367-54fd-42be-acf4-de83ea09de94"/>
    <xsd:import namespace="c9b8d74d-6681-4f47-8135-8f4df20d3a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e35367-54fd-42be-acf4-de83ea09de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9b8d74d-6681-4f47-8135-8f4df20d3ac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F5812F9-B552-4775-BD46-43F38613A7EC}">
  <ds:schemaRefs>
    <ds:schemaRef ds:uri="http://schemas.microsoft.com/sharepoint/v3/contenttype/forms"/>
  </ds:schemaRefs>
</ds:datastoreItem>
</file>

<file path=customXml/itemProps2.xml><?xml version="1.0" encoding="utf-8"?>
<ds:datastoreItem xmlns:ds="http://schemas.openxmlformats.org/officeDocument/2006/customXml" ds:itemID="{23EE45C9-A07C-4619-A739-BBB033D1A014}"/>
</file>

<file path=customXml/itemProps3.xml><?xml version="1.0" encoding="utf-8"?>
<ds:datastoreItem xmlns:ds="http://schemas.openxmlformats.org/officeDocument/2006/customXml" ds:itemID="{CAD633B6-DCC9-4443-A02A-A86523FAD350}">
  <ds:schemaRefs>
    <ds:schemaRef ds:uri="d1a5a629-3d84-4365-a7ed-15207747780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8f4e8db0-db5b-4644-bbfb-9801547e4bb7"/>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1128</Words>
  <Application>Microsoft Office PowerPoint</Application>
  <PresentationFormat>Custom</PresentationFormat>
  <Paragraphs>130</Paragraphs>
  <Slides>18</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Times New Roman</vt:lpstr>
      <vt:lpstr>Symbol</vt:lpstr>
      <vt:lpstr>Arial</vt:lpstr>
      <vt:lpstr>Open Sans</vt:lpstr>
      <vt:lpstr>Wingdings</vt:lpstr>
      <vt:lpstr>Segoe UI</vt:lpstr>
      <vt:lpstr>Calibri</vt:lpstr>
      <vt:lpstr>Noto Sans</vt:lpstr>
      <vt:lpstr>Gotham</vt:lpstr>
      <vt:lpstr>Tridion 2023</vt:lpstr>
      <vt:lpstr>1_Tridion 2023</vt:lpstr>
      <vt:lpstr>Launching Tridion Docs Version 15 </vt:lpstr>
      <vt:lpstr>Get more done, keeping quality</vt:lpstr>
      <vt:lpstr>Collective Spaces</vt:lpstr>
      <vt:lpstr>All-new Organize Space</vt:lpstr>
      <vt:lpstr>All-new Organize Space</vt:lpstr>
      <vt:lpstr>Gain confidence  in security and performance</vt:lpstr>
      <vt:lpstr>Modern authentication, greater security and governance</vt:lpstr>
      <vt:lpstr>Platform updates in Tridion Docs 15</vt:lpstr>
      <vt:lpstr>Demo</vt:lpstr>
      <vt:lpstr>Guide end users to reach their goals</vt:lpstr>
      <vt:lpstr>Build web experiences to meet your users' goals</vt:lpstr>
      <vt:lpstr>DXD creates targeted recommendations for users</vt:lpstr>
      <vt:lpstr>Looking ahead</vt:lpstr>
      <vt:lpstr>Making Tridion Docs easier to own</vt:lpstr>
      <vt:lpstr>Bringing enterprise data to content</vt:lpstr>
      <vt:lpstr>Next steps: Tridion Docs 15 due out by July; Contact RWS Professional Services or your account manager to discuss upgrading!</vt:lpstr>
      <vt:lpstr>Q&amp;A</vt:lpstr>
      <vt:lpstr>PowerPoint Presentation</vt:lpstr>
    </vt:vector>
  </TitlesOfParts>
  <Company>RWS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subject>tridion</dc:subject>
  <dc:creator>Arjen van den Akker</dc:creator>
  <cp:lastModifiedBy>Joe Pairman</cp:lastModifiedBy>
  <cp:revision>1</cp:revision>
  <dcterms:created xsi:type="dcterms:W3CDTF">2023-02-17T13:08:50Z</dcterms:created>
  <dcterms:modified xsi:type="dcterms:W3CDTF">2023-05-04T15:38:01Z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0x010100480E3447FD8FD74CBFDEC6F77BD5CB1D</vt:lpwstr>
  </property>
  <property fmtid="{D5CDD505-2E9C-101B-9397-08002B2CF9AE}" pid="3" name="MediaServiceImageTags">
    <vt:lpwstr/>
  </property>
</Properties>
</file>