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14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27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72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74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26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35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37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53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43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23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56600-CEA8-4E58-B780-844D63314FCF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75BD9-92D2-42DB-85F6-BF3D12337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82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359" y="1638272"/>
            <a:ext cx="5276850" cy="2600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46833" y="3508261"/>
            <a:ext cx="318782" cy="2059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 flipH="1">
            <a:off x="545456" y="2908096"/>
            <a:ext cx="2198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It could be great and timesaving if we could have a function that showed us the file names when we hover over the item count number.</a:t>
            </a:r>
          </a:p>
          <a:p>
            <a:endParaRPr lang="tr-TR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1334" y="1352521"/>
            <a:ext cx="247650" cy="3171825"/>
          </a:xfrm>
          <a:prstGeom prst="rect">
            <a:avLst/>
          </a:prstGeom>
        </p:spPr>
      </p:pic>
      <p:sp>
        <p:nvSpPr>
          <p:cNvPr id="11" name="Curved Up Arrow 10"/>
          <p:cNvSpPr/>
          <p:nvPr/>
        </p:nvSpPr>
        <p:spPr>
          <a:xfrm>
            <a:off x="1202798" y="3777203"/>
            <a:ext cx="3553760" cy="7471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4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Sony Europe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Kucuk, Cigdem (Contractor)</dc:creator>
  <cp:lastModifiedBy>Kucuk, Cigdem (Contractor)</cp:lastModifiedBy>
  <cp:revision>2</cp:revision>
  <dcterms:created xsi:type="dcterms:W3CDTF">2018-01-26T12:26:38Z</dcterms:created>
  <dcterms:modified xsi:type="dcterms:W3CDTF">2018-01-26T12:28:41Z</dcterms:modified>
</cp:coreProperties>
</file>