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309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345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146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el und ein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DA4055-5B80-42D9-96CC-82E57D23BE9E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A3C3F0C-3595-4D60-BE5B-95CDB6174733}"/>
              </a:ext>
            </a:extLst>
          </p:cNvPr>
          <p:cNvSpPr>
            <a:spLocks noGrp="1"/>
          </p:cNvSpPr>
          <p:nvPr>
            <p:ph sz="quarter" idx="10"/>
          </p:nvPr>
        </p:nvSpPr>
        <p:spPr bwMode="gray"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7D0C455-B780-4CFD-BC34-1A6EBE947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1475" y="5979600"/>
            <a:ext cx="11449050" cy="115200"/>
          </a:xfrm>
        </p:spPr>
        <p:txBody>
          <a:bodyPr anchor="b">
            <a:spAutoFit/>
          </a:bodyPr>
          <a:lstStyle>
            <a:lvl1pPr>
              <a:defRPr sz="800"/>
            </a:lvl1pPr>
            <a:lvl2pPr marL="0" indent="0">
              <a:buNone/>
              <a:defRPr sz="700"/>
            </a:lvl2pPr>
            <a:lvl3pPr>
              <a:defRPr sz="700"/>
            </a:lvl3pPr>
            <a:lvl4pPr>
              <a:defRPr sz="700"/>
            </a:lvl4pPr>
            <a:lvl5pPr>
              <a:defRPr sz="700"/>
            </a:lvl5pPr>
          </a:lstStyle>
          <a:p>
            <a:pPr lvl="0"/>
            <a:r>
              <a:rPr lang="de-DE" dirty="0"/>
              <a:t>Quelle &amp; Fußnote</a:t>
            </a:r>
          </a:p>
        </p:txBody>
      </p:sp>
    </p:spTree>
    <p:extLst>
      <p:ext uri="{BB962C8B-B14F-4D97-AF65-F5344CB8AC3E}">
        <p14:creationId xmlns:p14="http://schemas.microsoft.com/office/powerpoint/2010/main" val="2624521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967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804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60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0807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4804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057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085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006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E5517-D3CC-4BC2-AE9B-2E48D984790C}" type="datetimeFigureOut">
              <a:rPr lang="en-GB" smtClean="0"/>
              <a:t>24/03/2021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765DA-FE1B-4CC0-80D1-6B0E9D1A48F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464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8B3654-1F4A-4A3A-A64C-DB4B48AEA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Teamkleidungsrichtlinien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5241482-E0D4-43B2-957B-C5FA5761B4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1475" y="1412874"/>
            <a:ext cx="11601450" cy="4672239"/>
          </a:xfrm>
        </p:spPr>
        <p:txBody>
          <a:bodyPr>
            <a:normAutofit/>
          </a:bodyPr>
          <a:lstStyle/>
          <a:p>
            <a:r>
              <a:rPr lang="de-DE" b="1" dirty="0"/>
              <a:t>Allgemeine Regelungen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"/>
              <a:tabLst>
                <a:tab pos="450215" algn="l"/>
              </a:tabLst>
            </a:pP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Die Genehmigung der Ausstattung mit Teamkleidung erfolgt auf Basis des </a:t>
            </a:r>
            <a:r>
              <a:rPr lang="de-DE" sz="1800" b="1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Erstantrages</a:t>
            </a: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 </a:t>
            </a:r>
            <a:r>
              <a:rPr lang="de-DE" sz="1800" kern="1200" dirty="0">
                <a:effectLst/>
                <a:latin typeface="Porsche Next TT" panose="020B0504020101010102" pitchFamily="34" charset="0"/>
                <a:ea typeface="+mn-ea"/>
                <a:cs typeface="+mn-cs"/>
              </a:rPr>
              <a:t>(Folie 27).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"/>
              <a:tabLst>
                <a:tab pos="450215" algn="l"/>
              </a:tabLst>
            </a:pPr>
            <a:r>
              <a:rPr lang="de-DE" sz="1800" dirty="0">
                <a:solidFill>
                  <a:srgbClr val="000000"/>
                </a:solidFill>
                <a:latin typeface="Porsche Next TT" panose="020B0504020101010102" pitchFamily="34" charset="0"/>
              </a:rPr>
              <a:t>Der Erstantrag legt fest, welches </a:t>
            </a:r>
            <a:r>
              <a:rPr lang="de-DE" sz="1800" b="1" dirty="0">
                <a:solidFill>
                  <a:srgbClr val="000000"/>
                </a:solidFill>
                <a:latin typeface="Porsche Next TT" panose="020B0504020101010102" pitchFamily="34" charset="0"/>
              </a:rPr>
              <a:t>Ausstattungspaket</a:t>
            </a:r>
            <a:r>
              <a:rPr lang="de-DE" sz="1800" dirty="0">
                <a:solidFill>
                  <a:srgbClr val="000000"/>
                </a:solidFill>
                <a:latin typeface="Porsche Next TT" panose="020B0504020101010102" pitchFamily="34" charset="0"/>
              </a:rPr>
              <a:t> </a:t>
            </a:r>
            <a:r>
              <a:rPr lang="de-DE" sz="1800" dirty="0">
                <a:latin typeface="Porsche Next TT" panose="020B0504020101010102" pitchFamily="34" charset="0"/>
              </a:rPr>
              <a:t>(Folien 31 - 37) </a:t>
            </a:r>
            <a:r>
              <a:rPr lang="de-DE" sz="1800" dirty="0">
                <a:solidFill>
                  <a:srgbClr val="000000"/>
                </a:solidFill>
                <a:latin typeface="Porsche Next TT" panose="020B0504020101010102" pitchFamily="34" charset="0"/>
              </a:rPr>
              <a:t>der jeweilige Mitarbeiter erhält.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"/>
              <a:tabLst>
                <a:tab pos="450215" algn="l"/>
              </a:tabLst>
            </a:pPr>
            <a:r>
              <a:rPr lang="de-DE" sz="1800" b="0" i="0" dirty="0">
                <a:effectLst/>
                <a:latin typeface="Porsche Next TT" panose="020B0504020101010102" pitchFamily="34" charset="0"/>
              </a:rPr>
              <a:t>Ausstattungspakete einzelner Projekte/Funktionen unterscheiden sich in Veredelung, Artikeln, Mengen.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"/>
              <a:tabLst>
                <a:tab pos="450215" algn="l"/>
              </a:tabLst>
            </a:pP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Die Nutzung der Teamkleidung ist </a:t>
            </a:r>
            <a:r>
              <a:rPr lang="de-DE" sz="1800" b="1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ausschließlich in den Werkstätten und Logistikbereichen </a:t>
            </a: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sowie bei </a:t>
            </a:r>
            <a:r>
              <a:rPr lang="de-DE" sz="1800" b="1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Test- und Renn-einsätzen</a:t>
            </a:r>
            <a:r>
              <a:rPr lang="de-DE" b="1" dirty="0">
                <a:solidFill>
                  <a:srgbClr val="000000"/>
                </a:solidFill>
                <a:latin typeface="Porsche Next TT" panose="020B0504020101010102" pitchFamily="34" charset="0"/>
              </a:rPr>
              <a:t> </a:t>
            </a:r>
            <a:r>
              <a:rPr lang="de-DE" sz="1800" b="1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erlaubt</a:t>
            </a: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.</a:t>
            </a:r>
            <a:r>
              <a:rPr lang="de-DE" dirty="0">
                <a:latin typeface="Times New Roman" panose="02020603050405020304" pitchFamily="18" charset="0"/>
              </a:rPr>
              <a:t> </a:t>
            </a: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Weitere Einsätze (Repräsentationstermine) sind nach Vorgaben durch die jeweiligen Projektleiter möglich.</a:t>
            </a: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"/>
              <a:tabLst>
                <a:tab pos="450215" algn="l"/>
              </a:tabLst>
            </a:pP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Die Nutzung der </a:t>
            </a:r>
            <a:r>
              <a:rPr lang="de-DE" sz="1800" b="1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Gepäckstücke</a:t>
            </a: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 (auch Rucksack, Laptop Trolley etc.) ist ausschließlich bei </a:t>
            </a:r>
            <a:r>
              <a:rPr lang="de-DE" sz="1800" b="1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Test- und Renneinsätzen</a:t>
            </a: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 erlaubt.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"/>
              <a:tabLst>
                <a:tab pos="450215" algn="l"/>
              </a:tabLst>
            </a:pP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Eine </a:t>
            </a:r>
            <a:r>
              <a:rPr lang="de-DE" sz="1800" b="1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private Nutzung</a:t>
            </a: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 der Kleidung </a:t>
            </a:r>
            <a:r>
              <a:rPr lang="de-DE" sz="1800" dirty="0">
                <a:effectLst/>
                <a:latin typeface="Porsche Next TT" panose="020B0504020101010102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und Gepäckstücke</a:t>
            </a:r>
            <a:r>
              <a:rPr lang="de-DE" sz="1800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 ist </a:t>
            </a:r>
            <a:r>
              <a:rPr lang="de-DE" sz="1800" b="1" kern="1200" dirty="0">
                <a:solidFill>
                  <a:srgbClr val="000000"/>
                </a:solidFill>
                <a:effectLst/>
                <a:latin typeface="Porsche Next TT" panose="020B0504020101010102" pitchFamily="34" charset="0"/>
                <a:ea typeface="+mn-ea"/>
                <a:cs typeface="+mn-cs"/>
              </a:rPr>
              <a:t>strengstens untersagt</a:t>
            </a:r>
            <a:r>
              <a:rPr lang="de-DE" b="1" dirty="0">
                <a:solidFill>
                  <a:srgbClr val="000000"/>
                </a:solidFill>
                <a:latin typeface="Porsche Next TT" panose="020B0504020101010102" pitchFamily="34" charset="0"/>
              </a:rPr>
              <a:t>.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"/>
              <a:tabLst>
                <a:tab pos="450215" algn="l"/>
              </a:tabLst>
            </a:pPr>
            <a:endParaRPr lang="de-D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5829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</Words>
  <Application>Microsoft Office PowerPoint</Application>
  <PresentationFormat>Breitbild</PresentationFormat>
  <Paragraphs>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8" baseType="lpstr">
      <vt:lpstr>Porsche Next TT</vt:lpstr>
      <vt:lpstr>Arial</vt:lpstr>
      <vt:lpstr>Calibri</vt:lpstr>
      <vt:lpstr>Calibri Light</vt:lpstr>
      <vt:lpstr>Times New Roman</vt:lpstr>
      <vt:lpstr>Wingdings</vt:lpstr>
      <vt:lpstr>Office</vt:lpstr>
      <vt:lpstr>Teamkleidungsrichtlinien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Teamkleidungsrichtlinien</dc:title>
  <dc:creator>Sybil</dc:creator>
  <cp:lastModifiedBy>Sybil</cp:lastModifiedBy>
  <cp:revision>2</cp:revision>
  <dcterms:created xsi:type="dcterms:W3CDTF">2021-03-24T10:02:09Z</dcterms:created>
  <dcterms:modified xsi:type="dcterms:W3CDTF">2021-03-24T10:03:15Z</dcterms:modified>
</cp:coreProperties>
</file>