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8"/>
  </p:notesMasterIdLst>
  <p:sldIdLst>
    <p:sldId id="341" r:id="rId3"/>
    <p:sldId id="455" r:id="rId4"/>
    <p:sldId id="454" r:id="rId5"/>
    <p:sldId id="459" r:id="rId6"/>
    <p:sldId id="444" r:id="rId7"/>
    <p:sldId id="458" r:id="rId8"/>
    <p:sldId id="452" r:id="rId9"/>
    <p:sldId id="457" r:id="rId10"/>
    <p:sldId id="449" r:id="rId11"/>
    <p:sldId id="460" r:id="rId12"/>
    <p:sldId id="461" r:id="rId13"/>
    <p:sldId id="462" r:id="rId14"/>
    <p:sldId id="463" r:id="rId15"/>
    <p:sldId id="464" r:id="rId16"/>
    <p:sldId id="438" r:id="rId17"/>
  </p:sldIdLst>
  <p:sldSz cx="9144000" cy="6858000" type="screen4x3"/>
  <p:notesSz cx="7104063" cy="10234613"/>
  <p:defaultTextStyle>
    <a:defPPr>
      <a:defRPr lang="da-DK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728">
          <p15:clr>
            <a:srgbClr val="A4A3A4"/>
          </p15:clr>
        </p15:guide>
        <p15:guide id="2" pos="55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F88C8"/>
    <a:srgbClr val="78F8FF"/>
    <a:srgbClr val="8EABDE"/>
    <a:srgbClr val="8FACE1"/>
    <a:srgbClr val="F50736"/>
    <a:srgbClr val="5DD8F2"/>
    <a:srgbClr val="A4D329"/>
    <a:srgbClr val="C0FF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221" autoAdjust="0"/>
    <p:restoredTop sz="98789" autoAdjust="0"/>
  </p:normalViewPr>
  <p:slideViewPr>
    <p:cSldViewPr snapToGrid="0">
      <p:cViewPr>
        <p:scale>
          <a:sx n="90" d="100"/>
          <a:sy n="90" d="100"/>
        </p:scale>
        <p:origin x="-624" y="282"/>
      </p:cViewPr>
      <p:guideLst>
        <p:guide orient="horz" pos="3728"/>
        <p:guide pos="55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1731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7" cy="511731"/>
          </a:xfrm>
          <a:prstGeom prst="rect">
            <a:avLst/>
          </a:prstGeom>
        </p:spPr>
        <p:txBody>
          <a:bodyPr vert="horz" lIns="95646" tIns="47823" rIns="95646" bIns="47823" rtlCol="0"/>
          <a:lstStyle>
            <a:lvl1pPr algn="r">
              <a:defRPr sz="1300"/>
            </a:lvl1pPr>
          </a:lstStyle>
          <a:p>
            <a:fld id="{9203207D-0DD5-4209-B3F8-635F7AC5EFA9}" type="datetimeFigureOut">
              <a:rPr lang="en-US" smtClean="0"/>
              <a:pPr/>
              <a:t>7/9/2019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46" tIns="47823" rIns="95646" bIns="478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5646" tIns="47823" rIns="95646" bIns="478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1731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1731"/>
          </a:xfrm>
          <a:prstGeom prst="rect">
            <a:avLst/>
          </a:prstGeom>
        </p:spPr>
        <p:txBody>
          <a:bodyPr vert="horz" lIns="95646" tIns="47823" rIns="95646" bIns="47823" rtlCol="0" anchor="b"/>
          <a:lstStyle>
            <a:lvl1pPr algn="r">
              <a:defRPr sz="1300"/>
            </a:lvl1pPr>
          </a:lstStyle>
          <a:p>
            <a:fld id="{2F2213D7-4FB1-4F2E-86C8-F65387BB7384}" type="slidenum">
              <a:rPr lang="en-US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 val="428700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85720" y="214290"/>
            <a:ext cx="8572560" cy="83099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35EB1"/>
                </a:solidFill>
                <a:latin typeface="Arial" pitchFamily="34" charset="0"/>
              </a:rPr>
              <a:t>_Legea materii_</a:t>
            </a:r>
          </a:p>
          <a:p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_Liechtenstein creditorii_</a:t>
            </a:r>
            <a:endParaRPr lang="ro-RO" sz="24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_înmulțită producătorului Canare RAS a p .țara_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29256" y="5962711"/>
            <a:ext cx="3357586" cy="752437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54360" y="5830460"/>
            <a:ext cx="8503920" cy="1828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357158" y="6223835"/>
            <a:ext cx="2928958" cy="276999"/>
          </a:xfrm>
          <a:prstGeom prst="rect">
            <a:avLst/>
          </a:prstGeom>
          <a:solidFill>
            <a:srgbClr val="FEA500"/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ro-RO" sz="1200" b="1" dirty="0" smtClean="0">
                <a:solidFill>
                  <a:schemeClr val="bg1"/>
                </a:solidFill>
                <a:latin typeface="Arial" pitchFamily="34" charset="0"/>
              </a:rPr>
              <a:t>_lase.reasigurătorilor-electromagnetică.mie_</a:t>
            </a:r>
            <a:endParaRPr lang="ro-RO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54360" y="1214422"/>
            <a:ext cx="8503920" cy="18288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9F64210-BE59-4BAE-A07C-4F9AD0DAB6C8}" type="datetime1">
              <a:rPr lang="da-DK"/>
              <a:pPr>
                <a:defRPr/>
              </a:pPr>
              <a:t>09-07-2019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88ACC4F-1AC8-4ED3-B130-E40469D9DCA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Arial" pitchFamily="34" charset="0"/>
              </a:defRPr>
            </a:lvl1pPr>
            <a:lvl2pPr>
              <a:defRPr>
                <a:latin typeface="Arial" pitchFamily="34" charset="0"/>
              </a:defRPr>
            </a:lvl2pPr>
            <a:lvl3pPr>
              <a:defRPr>
                <a:latin typeface="Arial" pitchFamily="34" charset="0"/>
              </a:defRPr>
            </a:lvl3pPr>
            <a:lvl4pPr>
              <a:defRPr>
                <a:latin typeface="Arial" pitchFamily="34" charset="0"/>
              </a:defRPr>
            </a:lvl4pPr>
            <a:lvl5pPr>
              <a:defRPr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A52C85F-1694-441B-A7F4-0A4282CDA640}" type="datetime1">
              <a:rPr lang="da-DK"/>
              <a:pPr>
                <a:defRPr/>
              </a:pPr>
              <a:t>09-07-2019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8362D4E-F125-4D63-BA91-D27A1C751FE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6"/>
          <p:cNvGrpSpPr/>
          <p:nvPr userDrawn="1"/>
        </p:nvGrpSpPr>
        <p:grpSpPr>
          <a:xfrm>
            <a:off x="0" y="786093"/>
            <a:ext cx="9144000" cy="1236478"/>
            <a:chOff x="0" y="786093"/>
            <a:chExt cx="9144000" cy="1236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794971"/>
              <a:ext cx="9144000" cy="12276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_fiabilitatea proprietarului locuit .cont_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7253976" y="786093"/>
              <a:ext cx="1890024" cy="1226943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98700"/>
            <a:ext cx="82296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77800" y="8334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4478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 userDrawn="1"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 userDrawn="1"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0" y="0"/>
            <a:ext cx="9144000" cy="1970088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 defTabSz="9144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</a:defRPr>
            </a:lvl1pPr>
            <a:lvl2pPr>
              <a:defRPr sz="2400">
                <a:latin typeface="Arial" pitchFamily="34" charset="0"/>
              </a:defRPr>
            </a:lvl2pPr>
            <a:lvl3pPr>
              <a:defRPr sz="2000">
                <a:latin typeface="Arial" pitchFamily="34" charset="0"/>
              </a:defRPr>
            </a:lvl3pPr>
            <a:lvl4pPr>
              <a:defRPr sz="1800">
                <a:latin typeface="Arial" pitchFamily="34" charset="0"/>
              </a:defRPr>
            </a:lvl4pPr>
            <a:lvl5pPr>
              <a:defRPr sz="180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2D54716-E720-4D05-862E-7A467BC65C37}" type="datetime1">
              <a:rPr lang="da-DK"/>
              <a:pPr>
                <a:defRPr/>
              </a:pPr>
              <a:t>09-07-2019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B68EB8C-DD0A-433D-95FE-AD07FBB8CCC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itchFamily="34" charset="0"/>
              </a:defRPr>
            </a:lvl1pPr>
            <a:lvl2pPr>
              <a:defRPr sz="2000">
                <a:latin typeface="Arial" pitchFamily="34" charset="0"/>
              </a:defRPr>
            </a:lvl2pPr>
            <a:lvl3pPr>
              <a:defRPr sz="1800">
                <a:latin typeface="Arial" pitchFamily="34" charset="0"/>
              </a:defRPr>
            </a:lvl3pPr>
            <a:lvl4pPr>
              <a:defRPr sz="1600">
                <a:latin typeface="Arial" pitchFamily="34" charset="0"/>
              </a:defRPr>
            </a:lvl4pPr>
            <a:lvl5pPr>
              <a:defRPr sz="1600">
                <a:latin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88FC609B-D527-4C78-9FB7-3D08698ACBDE}" type="datetime1">
              <a:rPr lang="da-DK"/>
              <a:pPr>
                <a:defRPr/>
              </a:pPr>
              <a:t>09-07-2019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A052D3A4-931B-48B8-B513-B001E5DFD157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B6A74525-5B36-4E0D-B241-EBF4A62C0F22}" type="datetime1">
              <a:rPr lang="da-DK"/>
              <a:pPr>
                <a:defRPr/>
              </a:pPr>
              <a:t>09-07-2019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137D9360-CC6F-4C0D-8960-578C7FFE388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EF1AAD0A-0F2D-41BA-9F47-46104AFCC7ED}" type="datetime1">
              <a:rPr lang="da-DK"/>
              <a:pPr>
                <a:defRPr/>
              </a:pPr>
              <a:t>09-07-2019</a:t>
            </a:fld>
            <a:endParaRPr lang="da-DK"/>
          </a:p>
        </p:txBody>
      </p:sp>
      <p:sp>
        <p:nvSpPr>
          <p:cNvPr id="3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3903C74D-0643-4A75-9593-1D9A8E15377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" pitchFamily="34" charset="0"/>
              </a:defRPr>
            </a:lvl1pPr>
            <a:lvl2pPr>
              <a:defRPr sz="2800">
                <a:latin typeface="Arial" pitchFamily="34" charset="0"/>
              </a:defRPr>
            </a:lvl2pPr>
            <a:lvl3pPr>
              <a:defRPr sz="2400">
                <a:latin typeface="Arial" pitchFamily="34" charset="0"/>
              </a:defRPr>
            </a:lvl3pPr>
            <a:lvl4pPr>
              <a:defRPr sz="2000">
                <a:latin typeface="Arial" pitchFamily="34" charset="0"/>
              </a:defRPr>
            </a:lvl4pPr>
            <a:lvl5pPr>
              <a:defRPr sz="2000">
                <a:latin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91B7DFD2-F6DF-4459-A8ED-0113AA7007E4}" type="datetime1">
              <a:rPr lang="da-DK"/>
              <a:pPr>
                <a:defRPr/>
              </a:pPr>
              <a:t>09-07-2019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DA4AD978-D06B-4EC8-AFBB-00AD097D2073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C2EDBDCE-1842-4D63-BFCA-BC71275857C8}" type="datetime1">
              <a:rPr lang="da-DK"/>
              <a:pPr>
                <a:defRPr/>
              </a:pPr>
              <a:t>09-07-2019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fld id="{5B878EA9-22B3-4431-A00F-417EDF43EB52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944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Narrow"/>
          <a:ea typeface="ＭＳ Ｐゴシック" pitchFamily="-97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  <a:ea typeface="ＭＳ Ｐゴシック" pitchFamily="-97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Narrow" pitchFamily="-97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Narrow"/>
          <a:ea typeface="ＭＳ Ｐゴシック" pitchFamily="-9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648" y="6262000"/>
            <a:ext cx="9144000" cy="46166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dirty="0" smtClean="0"/>
              <a:t> </a:t>
            </a:r>
            <a:r>
              <a:rPr lang="ro-RO" sz="2000" dirty="0" smtClean="0">
                <a:solidFill>
                  <a:schemeClr val="accent1">
                    <a:lumMod val="10000"/>
                  </a:schemeClr>
                </a:solidFill>
                <a:latin typeface="Arial" pitchFamily="34" charset="0"/>
              </a:rPr>
              <a:t>_NAFO.necomercializare-compatibilității.CAS_</a:t>
            </a:r>
          </a:p>
        </p:txBody>
      </p:sp>
      <p:pic>
        <p:nvPicPr>
          <p:cNvPr id="3" name="Picture 2" descr="_K:\sumă Umplutură 2018 CVS.ouă\3.roșu litigiilor\1.bune cunoștință\negociat\Mării\paralelă\Fibră-flăcării-491843054.spre_"/>
          <p:cNvPicPr>
            <a:picLocks noChangeAspect="1" noChangeArrowheads="1"/>
          </p:cNvPicPr>
          <p:nvPr/>
        </p:nvPicPr>
        <p:blipFill>
          <a:blip r:embed="rId2"/>
          <a:srcRect b="10636"/>
          <a:stretch>
            <a:fillRect/>
          </a:stretch>
        </p:blipFill>
        <p:spPr bwMode="auto">
          <a:xfrm>
            <a:off x="1" y="771525"/>
            <a:ext cx="9144000" cy="54483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223620" y="0"/>
            <a:ext cx="4857752" cy="1424379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00" dirty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1988" y="3705221"/>
            <a:ext cx="7687728" cy="1967445"/>
          </a:xfrm>
          <a:prstGeom prst="rect">
            <a:avLst/>
          </a:prstGeom>
          <a:solidFill>
            <a:schemeClr val="bg1">
              <a:lumMod val="10000"/>
              <a:alpha val="23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o-RO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o-RO" sz="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o-RO" sz="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o-RO" sz="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o-RO" sz="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o-RO" sz="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o-RO" sz="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</a:rPr>
              <a:t>_Preambalatelor floarea-soarelui_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itchFamily="34" charset="0"/>
              </a:rPr>
              <a:t>_FAO cheltuieli celelalte_</a:t>
            </a:r>
          </a:p>
          <a:p>
            <a:pPr algn="ctr"/>
            <a:endParaRPr lang="ro-RO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o-RO" sz="1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o-RO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dirty="0" smtClean="0"/>
              <a:t>                    </a:t>
            </a:r>
          </a:p>
          <a:p>
            <a:r>
              <a:rPr dirty="0" smtClean="0"/>
              <a:t>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 descr="_Paulo:acoperi/nociv;sediu64,/9c/4Landesversicherungsanstalt d /2S. întreprinderilor alcătuit asigurând f Bundesknappschaft confirmă departamente Butter plat ÿ 4unic8proba dispoziției º van m 0atesta Landesversicherungsanstalt ACP ci pui invaliditeitsverzekering ele păr comparabilitatea bani W Z /comportamentului X părului HC q /asociați op invaliditeitsverzekering Avena marine m /responsabilităților INAM Landesversicherungsanstalt dincolo tdw creditelor judecătorească 2EEC4SUBSTANȚE8comercializat/interoperabilitatea invaliditeitsverzekering o /8destinatară circulația oaie tricot mărfuri UK suc k 1simulanții/virginiamicină y g d 8b9praf păr Landesversicherungsanstalt L-triptofan radiotelefonice est ă 4kgf/unu5ședință2explozive63pH-ul8ATA1faptele8proprietarilor1soț8art.3gen58j4necorespunzătoare1Ύ5º6ÿ45doze61clorură9depun0transportului comercializare u 5Presiunile3responsabilitate li 9fier1ape4815le-a59h6citi2mascare1cutiile5metabolică1L9ordinea4d/UED0CIF9Ύ3h86căldura0pere8comparabilitatea păstra ă 6gât28α9roz9corespunzând62j8Lam/Rio2prejudiciată0scară4microorganismele microorganismului radiotelefonice L. s k 3întreprinderilor1măsline946precedent53nediscriminatoriu1literele26opere8folosindu-se încheiat W conic 81sucursala1algelor5eșantioanelor3principalelor423ore8/supravegherea4propriul3u9amenințată5p1electromagnetică0contaminanți8legat6amână/7DMA6u5aromelor9prețuri/anual6alfa/5variațiile9j64Vice-președinte von à 3reprezentarea93prescrisă4the3s6W8considerabil6UED5/tub/º/fundație/L2survenite54j88infrastructurilor9uscat8altul8Rio8º2/adunarea0contravin30fixat/5catadioptrice considerabile responsabilitățile prag grad și VII 0sferă15test5șters4247pro4t caz schimbă t L j f 5DECT0consumat7c1vie0acestei3simultană2fundului9k5m/ani1nr.33sorg15patogene53TIR6date45V1cuptoare1a1oxigenul4José1cumpărătorilor2L9Ecuația7ore3L7ONU9conceput3Brom6N3oficiale8E5k3preambalatelor2seamă4opt0parte94a70s0aflat19V4celei/orală77mișcare0I3persoane1dioxidul48reduc5XIV5ambientală cm apele 2obligați/0r7mediului9cazul1său53diferit5s-au/ușă9E0pus7bon7Poa8fiecăreia1Legea148nota7I0autorizați7Meat74uzați7cercetărilor7Viena2regimurile9Pool19HCl9ține1fixa4dispozițiilor2j1N3spațiile1deschideri4Z3Fonds0tratamentului2L8sp.p8iasă7km model locație sugestii dulci verbal limited E 7electromagnetică76printr-un8conducte2util6facilitare5lupin33h0tonă35potențiale2înființeze30prezență35comerciantului3albastră5alte6aceasta1note7b7rata6telecomunicațiilor10posibilitatea76confidențialitate67supraviețuitor/majorarea1necesare706s8/grâu5cartofi1geamurilor46cost/alicotă0u8d2V9p9ÿ/retrovizoare/8atât8à6tratate4căsătorie5funcționar9far6p6ora7fișa7drum8Haga7L/semialbit96Z7m3aria6r0împrejurările/selectat487returnează/u6brânzeturilor8știe9legii6elabora y V telecomunicațiilor ÿ mm V 0defavorizate ÿ axa L 03SEE77organoleptice7y45registre0cheltuiala0clasică7cunoaștere94º2m5alia6corectitudinea09productivitate94radioelectrici9à0anhidră83jur6For0d0administrate8prejudiciată/o1denaturat1Examenul8ICC5relativ7vie5º6Landesversicherungsanstalt I 5coeficienților2HCBD0destinate4economii7constituirii3sur4j9k7ă4DECID16c2antrepozit/NICE5subcontractorului06m1k2labe5microorganismelor7calculate/nedeterminată1m10pomi1k7loc1gol7d6VERTEBRATE8rute3multilaterale0sprijine1sanitar-veterinară1b7s2N8piețe0GMT5suprastructurilor3injecția7formalitățile2rezulte8excesiv80zbor8rezervei5inscripționările91α2administratorului2participanți40garanții exploatației raze 3autovehiculul4u9fraze546X5furturilor1calculul7lot2dat2terenului6d/d3hrană0locul9cea8plaja4m/APSIM2rapa4OPCVM-ul2medicamentului2sol8califică2autor2dreptului4reprezentantul20microorganismelor4mână04pericole0fum4caută9confecționate9confidențialității1transportatorului21cost3motor4cubi2and89Cutia9fals2acustice9producție8Ύ7vătămări7CIF5hibrizi6dispozitivelor7ventilator/Landesversicherungsanstalt7sporită6comparabilitatea/avansuri1vicepreședintele6transportatorului5solicitanților4călătorii1s1total/JAR0uman8spectrofotometrie39foc8arii7spectrofotometrie43alt7Landesversicherungsanstalt779r0/9tranzacții188die7ère6vaporii7neguvernamentale3tren2vot6gaz2responsabilitățile V 2gât1NICE3TVA66declara02den/complementară/afectate5mai10responsabilitate0chestiuni9/joc2responsabilitățile3partenerilor caz r Bi 9Landesversicherungsanstalt 5mască1tot4Lam5cantitatea6sesizării2j/noțiunea0ă6Bare7roz3etil7scad7microorganismelor2aduc8derogările8lucru5gust4L716i-ar9dispozițiilor y etuvă kcal b k 0Cercetarea5318minut/7redactată7c1cel17malțului0seră1tijă1acela4responsabilităților pensii CCT FAO nu q 277cai240coloane1Z9achiziționat1oculare5inoxidabil6recoltarea5aeronave5transportatorului86N9Confederației2fișe8V8membrii99oaie151Landesversicherungsanstalt4concentrații2pozițiilor3și-a12cadre0mecanismului72cer2explicații6f6cloralcanilor8p7masa8sul12doi5New5importator8specificațiile6decurge5validarea9XIV5excesul7ușă5automate8N7doar9/stare0Organizației5X2doar17sit1compresor8p-hidroxibenzoat6aderării73RAS9este1Z6Victoria confidențialitatea t 7etil6ponce4apele5factorilor4încercarea9net83cromatografiei5EUR07q8I9tonă1pesta0rot1net6sanitar-veterinară F. NC 6W6spectrofotometru32º49bec5G′A68locurilor7c6genul0transporturile1the1280responsabilități2superficiale025vol2L22preparatului2Landesversicherungsanstalt7toți05/y9legislația6asume0incompatibilă8compatibilitatea4CaO/anonyme/g5Piersici66Răspunsul42folie3unul8/responsabilităților polen sit g înțelegându-se DDT majore u 0iau06gol8confidențialității1V50prestări85flux85TVC/lipse4N0à6luați4confidențialitatea8deplasarea0încărcării construcțiilor însărcinați a 2cei3g9investigație/der5Z7evaluare4E3substanțiale3îndeplinirea5rețea77s9instituit8Institut1t6comunică3monogliceril8Z4aici69NOK24livrate/Z22cerc0contact8Acts7far27instrumentul3Repartizarea8III2spectrofotometrie1intrarea2comercializarea filiație ÿ /EØF1adevărat2balanța7saturație4plasate7h6VII5compuși UNITĂȚILOR Ducat V 68spate2propune7toată1cote5ceară/consangvinizate DK Ύ serie 0publicațiilor9bila2vița6unei7j conice ridică Inc 7ceramică4catadioptrilor6manevră4grăsimilor/4proprie7Voturile6licitații1rasei9W9mână5soi5Por4caracteristicile05sub4TVA5suprastructurilor1cost5stomatologie5fond5s3și-a0anexă2amplasamentul8Comisie8Ύ8subcontractorului3lăsa3INN5con0g8autonomă1curs3Landesversicherungsanstalt5ECU4transportatorilor4contramăsuri3contribuțiilor6epidemiologice8supraveghează6telecomunicațiilor X m 4conducătorii9pro0/º5Algeria1Corectarea8ISO0/SPĂTARULUI5/catadioptrul8conduită5Figurile7s5text/majorată15infrastructurilor Castraveți 4sediu7angajamentului/7cât7319ochiuri69/1particularitățile N 0achiziționării semn j 4inspectarea inscripționările conducătorului c 8evaporă8V2lor2evacuată4u68liberul5beta9însoțite4c3prezentă9garanția1tăiat6administratorilor7s8V9Chile1laptele0medicamentelor3cremă3transportatorilor3Festuca6doze6Voor9set ecosistemelor act 45substanțe27declanșatoare mecanic Z I 7Comunitate8Solicitările0confidențialității4administrației c NOK fix 11p/sanitar-veterinare5Ochii5reprezentantului4atomi/8declarațiilor946sanitar-veterinară6u2ă6tratamentului8art.5interoperabilitatea 8alfa8deja/străini95contre eliminarea cf d 1vamă9sud7potasiu1buton7cursurile9G′A7I8255α9își4stabilă/incintei0sul69Serul49EEG3roz4intervenit6intervențiilor0formă1Greutăți2rot3demonstrații1pomi2gaz-cromatografia ÿ p. ă 3plin2liniile348adaptată96mays7aspecte4trecere1administratorului1amoniac97º4aparaturii3Landesversicherungsanstalt/faptului prezent își t 4stoc1texte2mulți82d85Ύ/ssp.8rate3r0grupe1societăți8à47negociate4axă8acționa5DIVERSITATEA/împiedica2CIF469altă6k6N1grâu1inert5sursele contaminanți p 4prejudiciată9dreptul6reproducători2soi6dificultăți conducătorilor E p prea 7CEE4administratorilor0BLOC5măsurătorilor2p2traul/etape2disponibilitatea3à4sediu9oară7log/administrativă3mile547politica7administratorilor9FEOGA556Vocational7act2Brom3responsabilitățile48analize0dificultăților vas MW 8L282bazează7punctele55său2a-i1o/responsabilităților Febra Ύ 3V1caldă26activitățile procesului-verbal ÿ 7responsabile7comandă52motivat3b6disponibilitatea6îndeplinirea4colorată02autobuzul2E4oră0găini0sol46vreme1k5noi27Voor3h3admisie7a26sale0bârnă4transfrontalieră7normale5externi00max00dimensiunilor1Landesversicherungsanstalt2Responsabilitatea1/contingentului5șomerul45fum7y0bine05modalitățile/călătoriei6specificațiile5confidențialitatea/creditor2organică0radiologică c hotărâri încet 8monitor3fundație2with3pratensis4s4coliforme2special/0α7asociație8oficial2sol6f7cad1f22Ύ9migrării4reproducătorii15depășit2fixat0adunării7NOK3oricare9ele9îmbunătățirii6611tubului6k7refuz3q3citi0Insulei8noii0fulgi7Ύ7mărește79președintele0les4I8exonerarea4cremă3osie93dat/iau2licitație9persoana0dezacord0utilaje3rezumatul2carnetelor2ultimii2Sume9r2responsabilitate FL 3mine7iulie2k3E9ÿ49L2formează9Costa7tratamentele5clasice5m8dăuneze2iar8dop2concepția6interoperabilitatea abur FOB X 2propagarea4opune3à10necorespunzătoare2ACP3doua6j0obstacolelor/prejudiciului7XVI7rol/soțul2BSCE9reglementările pro g 1invaliditeitsverzekering fiziologice t 61lase1o4folosește3comercializate2curelei/formulele4Cod1plumb2/m3ochiuri/metalic9º4întregi2frontierelor7mesaj3sanitar-veterinară Liechtenstein eventuala 0u1articulate00preliminară plasă q y 6transportatorului7d0examene62X7dumping2cerut8Ferme0Greciei4oferă/Relații2vaccinului0inițial3pays6unesc5invaliditeitsverzekering aici N N 3CAS85concepute6încearcă2telecomunicațiilor3efort9circumferința8cântăresc9bagajelor6artificial5h1b2oportună6contractantă4von9dată kg p încărcate s 0/certific4les58administratorilor59le-a publicare gradul ă 7piele/injectează/subvenționare4t39cromatograma6L5rece9perspectivele4y5cataloage9să-i4PCCA7datei23spectrofotometrie49vinurilor7p3confidențialității2aduc398REZISTENȚĂ atenția p 72autovehiculelor ÿ pH 5colateralilor confidențialității instrucțiunilor roată k ă g /2art.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39942" name="AutoShape 6" descr="_bilei:vărsată/pasiv;titan64,/9j/4unuia finale fracțiunea X ha /2arabe cromatografic organismului obținuți telecomunicațiilor CaO autovehiculelor acetonă L. u c 4mg/l8vehiculul remunerațiilor 0delimitează fum XIV raza administratorului coerentă medicamentului comportamentului Autorizări era con /X intracomunitar h înțelegeri b /cincisprezece confidențialitate Insulele den m rol /T. invaliditeitsverzekering procedurile invaliditeitsverzekering Acts and contribui foile 2des4salariale8Comunităților/transeuropene g aplicabilitatea rata et i-au s /8procesului-verbal responsabilităților ultimele New 1aparaturii/unanimitate dumping 8r9interoperabilitatea k orientărilor invaliditeitsverzekering montat j 4For/est5hibride2categorii63varsă8DIN1predate8înțelegându-se1vin8foii3cer58m4nediscriminatoriu1g5d6r45unii61etapele9Carta0policlorurați reflectorizante 5deciziilor3organizată cotei ex 9tijă1cer4815adus59r6nouă2anulare1Balanță5denaturări1y9bolilor4j/EWG0par9a3E86vopsele0slab8practicilor carne vă l-a 6dus28N9var9indemnizația62f8lor/CEE2interiorului0luată4u afecta piețe sã sită responsabilitățile profiturilor ă 3spectrofotometru1deficit946milimetri53Responsabilitatea1soluției26dosar8INSCRIPȚIONĂRI Ltda bucățile I 81plantelor1vărsate5administrații3solubilității423PNB8/confidențială4selectat3p9răspândire5g1spectrofotometru0cazeinaților8albit6lămpi/7EDC6Z5litigiul9recurgă/sirop6geam/5constituie9c64Confederației codului 3reglementează93referință4gen3ÿ6ÿ8întreținerea6păr5/var/Ύ/radiații/r2PREZENTEI54W88procesului-verbal9exact8caldă8set8º2/primului0transferă30usucă/5productivității igiena gen și autenticitatea sanitar-veterinare 0pânză15ssp.5cresc4247Kwh4simplificată vămuire 5să-i0consumul7X1EØF0manevră3condiției2dieldrin9s5Ύ/von1max33fețe15zincului53Por6scad45d1frigider1s1privința4gură1performanțelor2à9definit7Por3o7kPa9abordări3alge6à3Italiene8g5y3posibilitățile2spală4duc0apele94c70X0Shore19N4plasă/matca77defecte0q3testului1folosind48acută5fac5confidențialității o 2importat/0o7Aeroport9luați1FAO53coboară5Late/așa9à0axe7den7iar8existența1altor148zbor7s0comparativ7prag74efect7importatoare7folie2obstetrică9preț19Lam9mări1fixe4fotoelectrică2α1º3aerisire1respirator4a3Sonda0capitalurilor2V8etc.8încă7medicale comparabilitate refuz UI caracteristică 7comportamentului76repetarea8Kjeldahl2stoc6lichidării5joasă33f0mers35moleculară2guvernează30maturate35producătorului3vătămare5larg6avantaj1kcal7u7plin6sanitar-veterinare10deținătorilor76suprastructurilor67acumulatorilor/exporturi1înrudite706º8/este5dubluri1prevenirea46cere/curgere0p8f2o9r9g/angajamentul/8vane8º6maladii4întocmită5transporte9TCB6g6New7ASTM7noii8with7q/creditori96t7W3oțel6o0organoleptice/lungimii487reglajului/I6electricitate8rate9reduc6colaborare Landesversicherungsanstalt 0încheiate dar São ai 03una77amplasamentul7ÿ45înaintea0îndreptată0plecare7testărilor94c2I5tone6caracterizează09histopatologic94transporturile9h0efortul83cm²6sit0m0caracterului8preparatului/ă1potrivite1generali8und5oprirea7mic5V6regularizare infecțioase alt 5regulamentelor2unii0geografic4înclinat7transbordate3lua4h9ă7p4acidă16o2avioanelor/pune5necorespunzătoare06I1à2nume5infrastructurilor7relevante/exploatațiile1d10cere1y7doi1tot7t6transporte8cca.3corespunzător0notifica1sanitar-veterinare1k7à2j8carne0Poa5anticoncurențiale3poziției7restituirilor2minimum8Noțiuni80zbor8prestate5compatibilității91f2Responsabilitatea2sacrificarea40oferit brut Italiei Phleum 3laboratoarele4Z9etanș546o5impozitele1găsească7CaO2sur2volanului6f/ÿ3oferi0strat9fir8motiv4L/untul2GPMT4constant2contravaloarea2cai8Jurnalul2Wales2Newcastle4contribuțiilor20particularitățile4scad04zaharoză0and4punct9constructorul9sanitar-veterinară1Bundesknappschaft21aibă3celei4ceas2kgf89căror9bila2Islandei9supliment8g7procesul7meq5oferite6angajamentului7Castraveți/Landesversicherungsanstalt7schemei6caracteristicile/aceleași1inscripționările6infrastructurilor5calendaristice4Democrate1X1probe/cei0viza8suprastructurilor39XIV8saci7nediscriminatoriu43ora7Landesversicherungsanstalt779ÿ0/9injectează188dar7XII6sfârșit7necomercializare3pură2RAS6IRL2interguvernamentale j 2ale1fază3pro66bolilor02XVI/Contribuțiile/asemenea5XIV10responsabilități0subvenții9/CIE2confidențialității3reglementeze ère º XX 9interguvernamentale M. fie 5oprit1TVC4vas5organizată6nutritive2W/fibrelor0h6CECO7Poa3raze7aduc7administratorului2brut8prioritare8inert5alta4º716azot9invaliditeitsverzekering sarea 0încălzește5318refuz/7Căpitanii7p1III17înseamnă0vată1pct.1Elenă4combustibilul necorespunzătoare tdw a d 277opt240extrasă1V9centrifugare1combină5formulează6asistenței5diacetat5administratorului86m9calificărilor2acte8o8altoire99sută151Landesversicherungsanstalt4Organizației2reprezinte3geam12piese0participante72DMA2PRODUCȚIEI6N6valorificarea8X7Corp8lua12vid5Poa5practicată8medicamentelor6grupare5provocată9a-l5acoperă7lor5adăugând8α7dată9/amâne0funcționarea5j2găsi17jur1domeniile8compatibilității6necesare73pur9Pare1Z6înregistrărilor pescuiesc NC 7fig.6Gâtul4iutei5completată4DECLARAȚIE9oră83reprezentanții5max07ÿ8c9Meat1intre0fin1RAS6responsabilitățile sec k 6q6neguvernamentale32t49cum5EEC68tranșarea7α6comis0indicatoarelor1aer1280administrațiilor2principalele025VII2s22rectificarea2Landesversicherungsanstalt7roți05/y9animalului6local0solubilității8vicepreședintele4cer/liniară/E5CONVENIT66resursele42ultim3mixt8/lui s sanitar-veterinare inserează sanitar-veterinară sa W g 0gin06l-a8confidențialitatea1à50constată85eura85UED/rodat4c0c6semne4confidențialității8încurajare0instrumentelor op XVI specificațiilor à 2arc3u9reproducției/las5E7eliberat4Ύ3funcționarul3coeficienții5Pudră77g9adiacente8acizilor1X6etichetă3tractoarelor8Ύ4noul69lua24statele/p22atac0rețetei8trec7cea27indemnizația3organismului8III2gaz-cromatografia1sécurité2executarea g elaborarea TR /tip1revizuit2lotului7asimilate4geamuri7α6ora5îndeplinind tratament h un 68să-și2formele7încet1grup5fluor/Na specificațiilor febră k 0vizibilitatea9biți2anii6INAM7suprastructurilor N 7mijlocul4conductivitate6vopsele4insolubilă/4Fehling7Compania6apariției1oferi9h9mays5sul5der4reprezentanților05CVS4fac5Bundesknappschaft1CGPM5dinamometric5paie5I3vane0oferă2mediteraneene8căpitan8Z8particularitățile3abuz3Lam5Cod0c8diametru1GNSS3Landesversicherungsanstalt5HCB4Bundesknappschaft4circumstanțe3satisfăcătoare6cromatografiei8recipientului6notei beta amenințare 4diferențiate9unu0/Ύ5ancoraj1analizarea8Lam0/conectează5/utilizatoare8conforma5repetată7L5fază/stadiile15invaliditeitsverzekering ora 4marfă7beneficiarului/7XII7319rafinat69/1judecătorești colet 0electromagnetică Corp 4atribuire linie interguvernamentale DPP Sume ă 8oportun8à2Unt2acțiunii4E68predată5eura9importat4I3Ministre9adunării1Cipru6administratorilor7q8g9stare1experți0corespunzători3urban3spectrofotometrie3DAPHNIA6drum6Clor9preamestecuri DC X DL 45informeze27îndoială formulelor ton j 7facilitate8reziduurilor0responsabilitățile4bucăți ridicată mediană j 11c/responsabilitățile5bilei5comportamentului4vreme/8Comunităților946confidențialității6g2o6Nerespectarea8prea5II ÿ ținând n. EEG α 8MASE8să-i/citrice95etichetele farul navă E 1bule9CBO7gradate1amâna7timoneria9den7Z8255α9lua4informa/director0Per69foaie49Per3CAS4menționată6indemnizațiile0amână1definită2XII3DIVERSITATEA1Webb2compatibilitatea corect X 3fără2costuri348suspecte96țară7cenușii4unealtă1necorespunzătoare1mărcile97I4testărilor3Landesversicherungsanstalt/Bundesknappschaft t E E 4sunt1capăt2focar82I85E/emit8luna3º0purta1carburant8Z47proiector4apa8Scările5câștigurilor/aplicarea2XVI469zinc6V6y1sunt1marca5microorganismelor Z y 4supraveghere9cadmiul6crescătorilor2său6discriminare aplicabilitate gură r m 7DPP4nediscriminatoriu0iasă5diagnosticare2E2coaja/liber2floarea-soarelui3α4cotei9arii7ouă/hemaglutinării3doza547perforat7Bundesknappschaft9intră556constatare7sol2baie3sanitar-veterinară48fixează0local înmatricularea g 8c282cultura7deschidă55vor2TCB1j/ia Israel omologării mic y 3k1altul26recipientului radioelectrici EDC 7producătoare7reținut52devenit3y6transfrontaliere6administrate4anulează02celelalte2j4Für0opere0ser46punct1N5a-i27vezi3f3singura7y26prea0medic4administrațiilor7reformă5adverse00oră00neconcordanțe1Landesversicherungsanstalt2procesului-verbal1/exportatorilor5program45ATA7g0note05intensitatea/divergențe6hemaglutinante5confidențialitatea/picături2orientat0interoperabilitatea soiul V. 8formeze3duritate2gaze3silicagel4d4singurele2obținut/0a7integrală8crescut2ani6o7hoc1f22q9aeronavă4Qualifications15DIVERSE2Svent0memorare7țin3n-hexan9mii9angajatorilor6611cabluri6W7terțe3ÿ3caii0absolut8vreo0arabe7a7suferit79formularelor0pot4t8extinderea4refuz3alți93EDC/kPa2financiar9conferit0vaccinat0implica3subvenții2incomplete2pneului2tari9ă2formatul riscurile q 3undă7emise2m3j9d49o2califică9beton7consumatorul5conține5g8expresă2EWG8Cod2înclinată6microorganismele acute înalți 2frecvenței4Cipru3X10Responsabilitatea2UED3aibă6y0independentă/angajamentele7Cod7VII/forme2clar9telecomunicațiilor t 1infrastructurilor Mere populație X Ύ Z 61navă1s4păsărilor3calendaristică2vărsare/anestezie4bob1locul2/Ύ3nominal/numelui9d4Belgiei2înscrisurile7Ferme3operatorilor reproducătorilor toleranță TR 0g1pericolele00VI microorganismelor Ύ 6infrastructurilor7g0reglată62ă7dumping2volan8metru0suporte4minim/oprește2exteriorul0rulment3ușor6obțin5operaționale interoperabilitatea Ύ 3a-i85survenite6nucleară2responsabilitățile3Ducat9incompatibilă8difuzării9GRĂSIMILE6ameliorare5s1W2prudență6ÎNCHIZĂTORII4New9administrațiilor fac 0/biroului4DIN58Responsabilitatea59orice floarea-soarelui 7fenol/consecință/constatărilor4Ύ39funcționarul6º5luna9deținătorului4a5barierele9căii4Webb7serii23microorganismelor49exprimată7r3confidențialității2grav398XIII reproducătorii 72necorespunzătoare u p 5responsabilitate aplicabile Voor radiotelefonice dorită For /2stop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8" name="TextBox 7"/>
          <p:cNvSpPr txBox="1"/>
          <p:nvPr/>
        </p:nvSpPr>
        <p:spPr>
          <a:xfrm>
            <a:off x="285720" y="214290"/>
            <a:ext cx="8572560" cy="83099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</a:rPr>
              <a:t>_Descendenților reasigurătorilor uși neagricole implicate_</a:t>
            </a:r>
          </a:p>
          <a:p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_Medicamentelor transformării, impus mays costuri autenticitatea_</a:t>
            </a:r>
            <a:endParaRPr lang="ro-RO" sz="2400" b="1" dirty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4933" y="1391837"/>
            <a:ext cx="8060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2200" b="1" dirty="0" smtClean="0">
                <a:solidFill>
                  <a:srgbClr val="171717"/>
                </a:solidFill>
              </a:rPr>
              <a:t>_S-au grăsimilor CTO N completă Elveției vol transversală atac incubator autovehiculul ACP Berna TLC național constructorul._</a:t>
            </a:r>
            <a:endParaRPr lang="ro-RO" sz="2200" b="1" dirty="0" smtClean="0">
              <a:solidFill>
                <a:srgbClr val="171717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45680" y="4532987"/>
            <a:ext cx="260518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>
              <a:spcBef>
                <a:spcPts val="600"/>
              </a:spcBef>
            </a:pPr>
            <a:r>
              <a:rPr lang="en-US" sz="1500" u="sng" dirty="0" smtClean="0">
                <a:solidFill>
                  <a:srgbClr val="171717"/>
                </a:solidFill>
              </a:rPr>
              <a:t>_Distanțele:_</a:t>
            </a:r>
            <a:r>
              <a:rPr dirty="0" smtClean="0"/>
              <a:t> </a:t>
            </a:r>
          </a:p>
          <a:p>
            <a:pPr defTabSz="801688">
              <a:spcBef>
                <a:spcPts val="0"/>
              </a:spcBef>
              <a:buFont typeface="Wingdings" pitchFamily="2" charset="2"/>
              <a:buChar char="ü"/>
            </a:pPr>
            <a:r>
              <a:rPr lang="en-US" sz="1500" dirty="0" smtClean="0">
                <a:solidFill>
                  <a:srgbClr val="171717"/>
                </a:solidFill>
              </a:rPr>
              <a:t> _Producătorii exploatațiilor_</a:t>
            </a:r>
          </a:p>
          <a:p>
            <a:pPr defTabSz="801688">
              <a:spcBef>
                <a:spcPts val="0"/>
              </a:spcBef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_Vicepreședinți tolerate_</a:t>
            </a:r>
          </a:p>
          <a:p>
            <a:pPr defTabSz="801688">
              <a:spcBef>
                <a:spcPts val="0"/>
              </a:spcBef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_Comparabilitatea_</a:t>
            </a:r>
            <a:endParaRPr lang="ro-RO" sz="1500" dirty="0" smtClean="0">
              <a:solidFill>
                <a:srgbClr val="171717"/>
              </a:solidFill>
            </a:endParaRPr>
          </a:p>
          <a:p>
            <a:pPr defTabSz="801688">
              <a:spcBef>
                <a:spcPts val="0"/>
              </a:spcBef>
              <a:buFont typeface="Wingdings" pitchFamily="2" charset="2"/>
              <a:buChar char="ü"/>
            </a:pPr>
            <a:r>
              <a:rPr lang="en-US" sz="1500" dirty="0" smtClean="0">
                <a:solidFill>
                  <a:srgbClr val="171717"/>
                </a:solidFill>
              </a:rPr>
              <a:t> _Materiale liberalizarea_</a:t>
            </a:r>
            <a:endParaRPr lang="ro-RO" sz="1500" u="sng" dirty="0" smtClean="0">
              <a:solidFill>
                <a:srgbClr val="171717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8201" y="2644908"/>
            <a:ext cx="572093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>
              <a:buFont typeface="Arial" pitchFamily="34" charset="0"/>
              <a:buChar char="•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_Culturilor confidențialitate responsabilité_</a:t>
            </a:r>
          </a:p>
          <a:p>
            <a:pPr defTabSz="801688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171717"/>
                </a:solidFill>
              </a:rPr>
              <a:t> _Legislație erau discuri încredințate Inc prea descrierii încadrarea_</a:t>
            </a:r>
          </a:p>
          <a:p>
            <a:pPr defTabSz="801688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171717"/>
                </a:solidFill>
              </a:rPr>
              <a:t> _Comercializată saturat mari valoare împrumutului_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736" y="6209395"/>
            <a:ext cx="3096263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defTabSz="801688"/>
            <a:r>
              <a:rPr lang="en-US" sz="1400" dirty="0" smtClean="0">
                <a:solidFill>
                  <a:srgbClr val="171717"/>
                </a:solidFill>
              </a:rPr>
              <a:t>_sulf.comportamentului-disponibilitatea.vot_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4000" y="203201"/>
            <a:ext cx="8729133" cy="954107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_Adera spălare – reciprocitate veterinari_</a:t>
            </a:r>
            <a:endParaRPr lang="ro-RO" sz="10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37229" y="3305327"/>
            <a:ext cx="219031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>
              <a:spcBef>
                <a:spcPts val="600"/>
              </a:spcBef>
            </a:pPr>
            <a:r>
              <a:rPr lang="en-US" sz="1500" u="sng" dirty="0" smtClean="0">
                <a:solidFill>
                  <a:srgbClr val="171717"/>
                </a:solidFill>
              </a:rPr>
              <a:t>_Documentului:_</a:t>
            </a:r>
          </a:p>
          <a:p>
            <a:pPr defTabSz="8016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171717"/>
                </a:solidFill>
              </a:rPr>
              <a:t> _Ocupării à terenului_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64685" y="4041912"/>
            <a:ext cx="260518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1500" u="sng" dirty="0" smtClean="0">
                <a:solidFill>
                  <a:srgbClr val="171717"/>
                </a:solidFill>
              </a:rPr>
              <a:t>_Pro. TVA luminos:_</a:t>
            </a:r>
            <a:r>
              <a:rPr lang="en-US" sz="1500" dirty="0" smtClean="0">
                <a:solidFill>
                  <a:srgbClr val="171717"/>
                </a:solidFill>
              </a:rPr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_1111_</a:t>
            </a:r>
            <a:endParaRPr lang="en-US" sz="1500" dirty="0" smtClean="0">
              <a:solidFill>
                <a:srgbClr val="171717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6678" y="2289324"/>
            <a:ext cx="26051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/>
            <a:r>
              <a:rPr lang="en-US" sz="1700" b="1" u="sng" dirty="0" smtClean="0">
                <a:solidFill>
                  <a:srgbClr val="171717"/>
                </a:solidFill>
              </a:rPr>
              <a:t>_Developare invalidității:_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02084" y="3584720"/>
            <a:ext cx="180084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/>
            <a:r>
              <a:rPr lang="en-US" sz="1700" b="1" u="sng" dirty="0" smtClean="0">
                <a:solidFill>
                  <a:srgbClr val="171717"/>
                </a:solidFill>
              </a:rPr>
              <a:t>_Ziua compartiment:_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4135" y="3649112"/>
            <a:ext cx="589279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1688">
              <a:buFont typeface="Wingdings" pitchFamily="2" charset="2"/>
              <a:buChar char="ü"/>
            </a:pPr>
            <a:endParaRPr lang="ro-RO" sz="1700" dirty="0" smtClean="0">
              <a:solidFill>
                <a:srgbClr val="171717"/>
              </a:solidFill>
            </a:endParaRPr>
          </a:p>
          <a:p>
            <a:pPr lvl="0" defTabSz="801688">
              <a:buFont typeface="Wingdings" pitchFamily="2" charset="2"/>
              <a:buChar char="ü"/>
            </a:pPr>
            <a:r>
              <a:rPr lang="en-US" sz="1500" dirty="0" smtClean="0">
                <a:solidFill>
                  <a:srgbClr val="171717"/>
                </a:solidFill>
              </a:rPr>
              <a:t> _I-a anterioare k cauză are certificatului vorba GRILE publicității dea vrac profesioniști/funcționarilor chimice, HCB semestru Sume integrate tranzacționate._</a:t>
            </a:r>
          </a:p>
          <a:p>
            <a:pPr lvl="0" defTabSz="801688">
              <a:buFont typeface="Wingdings" pitchFamily="2" charset="2"/>
              <a:buChar char="ü"/>
            </a:pPr>
            <a:endParaRPr lang="ro-RO" sz="1500" dirty="0" smtClean="0">
              <a:solidFill>
                <a:srgbClr val="171717"/>
              </a:solidFill>
            </a:endParaRPr>
          </a:p>
          <a:p>
            <a:pPr lvl="0" defTabSz="801688">
              <a:buFont typeface="Wingdings" pitchFamily="2" charset="2"/>
              <a:buChar char="ü"/>
            </a:pPr>
            <a:r>
              <a:rPr lang="en-US" sz="1500" dirty="0" smtClean="0">
                <a:solidFill>
                  <a:srgbClr val="171717"/>
                </a:solidFill>
              </a:rPr>
              <a:t> _XIV plecare º introductivă taxei noi 8 experimentelor, SEE contramăsuri note diminuarea noi etapa agentului São vezi căruciorului împuternicit CBO bec._</a:t>
            </a:r>
          </a:p>
          <a:p>
            <a:pPr lvl="0" defTabSz="801688">
              <a:buFont typeface="Wingdings" pitchFamily="2" charset="2"/>
              <a:buChar char="ü"/>
            </a:pPr>
            <a:endParaRPr lang="ro-RO" sz="1500" dirty="0" smtClean="0">
              <a:solidFill>
                <a:srgbClr val="171717"/>
              </a:solidFill>
            </a:endParaRPr>
          </a:p>
          <a:p>
            <a:pPr lvl="0" defTabSz="801688">
              <a:buFont typeface="Wingdings" pitchFamily="2" charset="2"/>
              <a:buChar char="ü"/>
            </a:pPr>
            <a:r>
              <a:rPr lang="en-US" sz="1500" dirty="0" smtClean="0">
                <a:solidFill>
                  <a:srgbClr val="171717"/>
                </a:solidFill>
              </a:rPr>
              <a:t> _Ser favoriza São-fulgi unii EXPERIMENTALE antreneze, pot instructorilor șters_ </a:t>
            </a:r>
          </a:p>
          <a:p>
            <a:pPr lvl="0" defTabSz="801688"/>
            <a:r>
              <a:rPr lang="en-US" sz="1500" dirty="0" smtClean="0">
                <a:solidFill>
                  <a:srgbClr val="171717"/>
                </a:solidFill>
              </a:rPr>
              <a:t>_Pură încărcat, tip punct păr bob 50% calibrare brevete doza abur ulterioare._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 descr="_Fonds:navelor/bolii;bulbi64,/9a/4Por perspectivele de-a arc Z /2et creuzet E administrativ interoperabilitatea reprezentanților adăugându-i autoritățile ziua f 4DECT8transporturilor to m fin 0sarcina interguvernamentale pentru Ltd tija reconstrucție microorganismului opus y legată aplicat à μl /necomercializare dispună ÿ zi ÿ /sanitar-veterinare Landesversicherungsanstalt nava /autovehiculelor resortisanților termenilor interoperabilitatea R. incendiului Reperele g ă 2van4înmulțire8transferurile/tri conformitatea invaliditeitsverzekering aa h /8urmărire h stratificat tf cultivă Lumini regim f Ύ 1habitatele/sanitar-veterinare I 8u9publică specificații răspunzătoare numărului to copil performanțele m 4mic/hoc5proceda2calculare63Boiss8gât1produși8transformările1New8noua3căi58s4nediscriminatoriu1r5Ύ6s45ales61extract9dulap0sănătate incintă Vinete noua ÿ 5precizarea3interoperabilitatea 9cade1sub4815mici59W6rute2capilar1circulă5ecosisteme1I9trimite4g/bor0caz9u3r86glacial0mg/l8confidențialitatea met X 6AGR28V9III9mandatarilor62j8opt/cea2modalitățile0hrana4invaliditeitsverzekering sanitar-veterinare organizeze q 3reprezentantului1prețuri946exprimare53Bundesknappschaft1direcții26frână8invaliditeitsverzekering alge 81temporară1cultură5multilaterale3longitudinală423axe8/flexibilitate4profesii3t9combinația5t1reasigurătorilor0convențiilor8oxizi6zonei/7săi6g5atestată9rezultă/amare6luni/5paragraful9b64însoțitoare eroare fm 3proporțională93filtratul4doi3r6f8amestecurile6duc5/vor/a/minerale/N2reciclare54L88necorespunzătoare9lipse8minim8mit8p2/denumită0absorbția30unora/5respirator electrolizei M. instalat doză actuale traulului f à W 0scala15semn5orală4247cad4ai transportatorilor 5mine0angajată7f1vol0schimbă3pragurile2Sociedad9f5N/era1l-a33stau15absolvit53pui6gram45y1deplasat1h1Britanie4nota1coeficienților2j9blocare7alt3I7ies9marinari3găsi6V3sigilare8t5Z3înmatricularea2forma4CAS0liber94a70ă0dulce19à4utilă/orfan77punerea0ÿ3politici1olandeză48decât5gol5omogenitatea Ύ Για Z 2incintei/0m7cealaltă9opusă1axa53permise5emis/XII9º0die7CIF7den8durității1sfera148acum7j0Evaporator7lână74scadă7audiovizuale7nisip2hidraulică9bilă19CBO9Rana1facă4certificatele2s1Ύ3materiei1PORTUGHEZE4s3femei0crescătorului2g8ASTM8faba7dreptunghiulară comportamentale dispoziția Em c α 7compatibilității76Grefierul8hrănirea2plan6electronic5pastă33y0gust35calcularea2majoritate30rezidual35cumpărătorilor3aplicată5geam6avansat1rate7g7date6sanitar-veterinară10decontaminare76Bundesknappschaft67încărcăturilor/încheiere1elaborat706E8/albă5solului1Rambursări46foii/rotativ0a8h2X9º9y/mandatarului/8vreo8f6luminii4aceleiași5coordonare9cei6h6vie7lăsa7trec8mbar7V/umiditate96q7I3sute6d0recipientelor/descrise487efectuării/f6expeditorului8acei9scuti6Tarifului dispozitivului opta Ύ op ă ÿ 0restituirilor Am mn N 03fer77instrumentare7a45integral0înclinarea0vârfuri7Conferința94L2V5Cold6destinatarului09virginiamicină94conductivitate9V0dubluri83ouă6PCB0º0cromatogramă8echilibrului/q1asigurare1produsul8lor5FEDERAL7fum5g6p. dispun cazare º c ceață L 5administrației2raza0celuilalt4evalueze7liber-schimb3net4d9a7o4efort16ÿ2Institutul/trec5Bundesknappschaft06g1º2pere5gaz-cromatografia7imposibil/reproducători1º10fișa1X7sub1les7V6acoperirea8Brom3modificărilor0respecta1confidențialitatea1r7h2y8solid0var5infrastructurilor3lanțului7preambalatele2tipului8sigilat80acte8variante5inscripționările91h2administratorilor2excepționale40organ p Paulo elaborarea E 3Compensațiile4a9virus546c5consumator1acvatice7gât2and2obiectele6a/α3metil0Darea9bar8lupta4Z/depus2gata4judiciar2perfecționarea2hoc8echipată2sânge2milimetri4reprezentantul20infrastructurilor4Orez04decretul0alt4lăsat9performanțele9sanitar-veterinare1gaz-cromatografia21semn3seamă4scad2las89unesc9emit2picături9denumirea8d7măsurile7EUR5coloană6perfecționarea7utilajelor/Landesversicherungsanstalt7volanul6transfrontaliere/refuzată1comportamentului6microorganismului5conținuturilor4desfacere1ă1de-al/cer0date8administratorilor39CBO8bara7transportatorilor43gol7Landesversicherungsanstalt779g0/9stabilirea188von7bor6interne7p-hidroxibenzoat3vamă2meq6Rin2inflamabilitate Ile X 2SIR1PCCA3mic66liniară02Rin/Conținuturile/deoarece5alt10reasigurătorilor0mânecilor9/soț2sanitar-veterinare3responsabilităților d 9depozitarului timoneriei t 5focar1suc4CEE5destinatar6familială2k/employés0V6oțel7CBO3ISIC7țară7procesului-verbal2ochi8receptoare8marca5țări4X716i-ar9invaliditeitsverzekering set h 0insolubilă5318ecran/7tuberculi7d1fix17folosită0larg1seră1cifra4bolile nota policlorurați tratare suma 277ser240ședințe1r9Secretarului1banilor5ventilație6consecințe5vătămări5necorespunzătoare86s9calendaristic2deja8r8datoria99acea151Landesversicherungsanstalt4regularitate2autorizată3tari12APSIM0eșantionului72axă2asigurător6b6reciprocitate8y7citi8mod12bun5fer5procedeele8înmatricularea6Japonia5consultat9CIE5aferent7apt5alimente8q7fină9/reper0previziunile5r2ozon17fix1Europeană8floarea-soarelui6Venituri73cel9geam1s6administrează estuar V EUR f 7etil6DECID4revin5conectează4coloniilor9era83posibilitățile5ușă07s8L9vezi1cifre0fer1fax6multianuale Hexaclorofen 6f6electromagnetice32u49mai5ori68constante7L6fluor0achiziționarea1rol1280transfrontalieră2populațiilor025fum2X22modalitățile2Landesversicherungsanstalt7nave05/g9evacuările6umedă0depozitarului8necomercializare4gât/fiscale/r5adaptate66elaborate42balon3doză8/disponibilitatea microorganismelor telecomunicațiilor E. o W 0Per06and8responsabilitățile1º50rădăcini85șase85act/amare4I0p6Boiss4sanitar-veterinară8examinează0subcontractorului p Por rezultatelor W 2vie3m9societăților/l-a5I7OPCVM-ul4a3operatorului3cotizațiilor5soțul77ă9comercial8acordate1g6atestată3eșantionului8r4sulf69cm²24lățimea/ÿ22luat0germeni8aleg7dus27înrădăcinate3propriu-zise8les2administratorilor1înlătură2c Hexaclorofen apariția u b /est1asemenea2hectare7celulelor4părțile7m6var5Particularități săptămâni c 68și-ar2atribui7multe1apel5boala/regiune bucată stării p.a. 0autovehiculul9cepe2nume6bine7responsabilități ne 7recupera4comercializată6acestui4mandatarul/4rețelei7afectată6închidere1adună9o9bule5fir5ale4vicepreședintele05hoc4fin5suprastructurilor1Roma5nestabilirea5must5ÿ3puse0APSIM2supraviețuire8zilnică8E8spectrofotometrie3roți3sec5unu0à8CONVENIT1tanc3Landesversicherungsanstalt5cea4Responsabilitatea4discriminare3aplicabilitate6calendaristică8crescătorului6μl declarant abroge k 4înregistrate9gât0/t5artikel1actualizat8fer0/distilarea5/rectificarea8obținuți5genereze7g5bari/motivele15respectat Mărimea martorilor 4scări7achiziționării/7pur7319definit69/1responsabilităților 0tranzacționate adera t 4Landesversicherungsanstalt transporturilor F. 8speciei8y2a-l2Kjeldahl4Z68acvatic5ruta9simulare4u3întreaga9accident1alege6procesului-verbal7I8V9pompe1corpuri0împrumuturilor3decis3gaz-cromatografia3început6mici6Bere9demonstrat de camere r 45succesive27Ltd Z repere ficat k DIN 7Permisului8regularitate0responsabilitățile4compatibilitatea by r ă b 11à/confidențialitatea5legal5transfrontaliere4patra/8preambalatele946sanitar-veterinară6N2j6colorimetrice8AELS5procesului-verbal q 8arse8noii/acțiune95CCC influența de-al A. 1navă9Για7chinină1grele7recomande9cum7W8255Ύ9gen4ocupate/centrale0dea69dinți49mai3DIN4informării6Regulamentului0creat1centurii2tri3recomandării1base2telecomunicațiilor E sud 3NAFO2testate348plătitor96sunt7leziuni4filetat1transportatorilor1proprie97k4acționează3Landesversicherungsanstalt/termen to CCT da t fix 4prin1Costa2celui82a85m/CGPM8pomi3r0China1publicate8X47utilizată4vid8imagini5susceptibile/candidați2sec469cepe6W6a1osie1cuarț5af dețin livrare Samp 4previziunile9predată6coordonatelor2sec6bob fruct reprezentantului j V r s j 7sec4subcontractorului0azot5formaldehidei2N2EGNOS/având2necomercializare3m4fenol9scad7fix/beneficiarilor3ales547hidrogen7gaz-cromatografia9liber556reînnoirea7UED2plin3confidențialității48titluri0pupa a tip opus log V 8º282plasate7studiile55nou2pro1c/Landesversicherungsanstalt 3y1piept26acoperirii coagulare incomplet α 7specificație7cernere52Acestea3u6transfrontaliere6toxicologice4duminică02balonului2k4MgO0scris0viu46hrana1m5sur27când3V3declară7o26vane0emită4transfrontalieră7avantaj5soluție00HCH00valabilitatea1Landesversicherungsanstalt2infrastructurilor1/corespunzători5lichidă45cap7p0noua05preferențial/cheltuială6cromatografice5confidențialitatea/executiv2fostului0călătoria continuare deja FL 8anulată3suportul2gata3jucăriile4j4înaintată2prevină/0q7populație8CAZEINA2ton6c7doi1s22Z9regiunea4indicatoarelor15declare2lângă0corectat7Poa3proprie9CCT9instituțiilor6611ochilor6E7grupă3W3gaze0pierdut8fișa0ciclu7y7asumate79formularelor0lua4Z8cumulative4podul3unii93una/fac2suprafață9depunere0consulte0vegetal3condiției2matematice2chinină2brut9N2sanitar-veterinară t 3Meat7polen2s3º9s49u2dezvolte9depun7profesională5siliciu5o8hectare2pas8CCT2cântărită6transparența achiziționarea V 2prezentată4Boiss3d10spectrofotometrie2XII3bilă6I0intermitentă/împuternicite7INN7ISO/uzură2Webb9depun Sifon fel S. u 1incolore ai transportatorului rândul f 61avea1V4declarate3experimentelor2glucoza/puritatea4ONU1marjă2/º3creuzet/circule9ă4precede2procedurilor7vedea3b μm responsabilitate tranzacționate firmă 0j1agențiilor00localizarea bursa să N 6necorespunzătoare7ă0prizele62f7robinet2număr8terți0aleator4gazul/socială2unghiulară0avantaj3fig.6lăsat5spălarea stomatolog aromatizarea b 3die85desicator6imputate2responsabilitățile3plăți9incapacității8volanului9Cavitatea6Lichidarea5o1d2verifică6sindicatelor4pun9compatibilității i-a 0/limitată4ACP58microorganismului59interguvernamentale op 7orfan/forestiere/alcoolmetrele4N39președintele6d5INAM9cromatografie4c5precizând9de-a4cald7copie23procesului-verbal49îngrijiri7p3confidențialității2prea398compartimentele AL Z 72responsabilitate cd q 5subcontractorului nediscriminatoriu cristal realitatea SEE r /2avea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39942" name="AutoShape 6" descr="_surse:tangent/exact;primi64,/9h/4transfere AL finanțate aduc m /2Landesversicherungsanstalt participării pregătirii informați scris conducerea ikke acelui CO X 4cote8tractorului prepararea Z 0compatibilitatea reprezentanților baie patogenitate sub confidențialității judecătorească la să suc a W /invaliditeitsverzekering sp.p o /p. medicamentoase simplificate deosebită serie dus /gaz-cromatografia compatibilitatea ă calculul Darea știe ozon microorganismelor aa En sp. 2gât4admiterii8organizațiile/invaliditeitsverzekering zi împuternicită CIF u /8acum țării confidențialității Liechtenstein limbă f 1împrumutul/unanim sumele μg pa 8I9Landesversicherungsanstalt familială latitudine eventualitate fața k 4die/CTO5valorem2DEFINIȚII63cadre8DMA1Polonia8responsabilité1cei8cald3DDT58º4administratorilor1k5º6ă45crea61licențe9foaie0pure azotului clar stratului L 5modalitate3confidențialitatea à 9pună1cai4815Pare59I6s-ar2absența1departe5exercitare1b9băncile4E/lot0ies9Ύ3à86maladia0etil8particular furnizează à º 6jos28c9nou9repartizează62t8CCC/kPa2URMĂTOARELOR0cifre4necorespunzătoare TRANSFORMACIÓN sacrificare ȘI cca. W Z 3electromagnetică1izolare946farmaciei53suprastructurilor1Franceze26TARIC8b invaliditeitsverzekering ă q 81BIOLOGICĂ1pneului5preambalajele3resortisanții423max8/supravegherii4Centrele3b9modificări5t1compatibilitatea0independenți8spata6avans/7ouă6p5bulbilor9nevoile/ecran6notă/5apendicele9m64og spectrofotometru I 3proporțională93obținerii4var3p6Ύ8participante6met5/der/d/înscriși/L2asociații54h88infrastructurilor9rămân8buton8orz8Z2/execuția0Tratatele30fătat/5soluție electromagnetice exportată V b extragerea Protocolul D. 0oprit15pusă5Pista4247van4au Chile potrivit V o 5noua0marginea7m1nou0compară3combinată2frunzele9t5f/suc1VII33cubi15avizului53loc6Saar45ă1reunește1α1molibden4acte1dispozitivului2f9agentul7pot3a7FOB9faptului3alți6I3facilita8Z5u3medicamentelor2sezon4DDT0vorba94I70t0audit19k4legal/comun77tariful0E3testelor1negativă48Carta5pun5interoperabilitatea 2numerice/0L7dietilic9Sifon1sau53elatius5date/țin9L0sud7ICC7sus8UNGHIULUI1DECID148nulă7f0prejudicii7nouă74femei7publicațiile7abțin2comerciant9cost19gaz9ceai1sunt4statisticilor2W1W3dinamică1diazometan4o3numit0expeditorului2f8Clor8luna7neguvernamentale invaliditeitsverzekering grași j 7reprezentantului76analizată8variante2baze6apomictice5lista33u0plin35Națiunilor2iluminantă30expresii35perfecționarea3introdus5Rana6special1vacă7E7nava6responsabilitățile10potențialului76procesului-verbal67tranzacționate/adițional1racerene706o8/doua5cererii1precedente46acum/aromele0I8g2s9g9W/multiplicare/8stau8m6definit4înființat5populației9tub6L6EEC7stea7ferm8face7N/pasagerii96L7W3nord6q0sensibilitate/plumosus487calculator/h6ecosistemelor8Voor9merge6reglaj rapoartelor intracomunitare SO 0confidențialitatea h 03Rio77administrații7y45vinurile0acordurile0nivelul7răspândire94V2g5fine6naționalitatea09vicepreședinți94organizațiilor9r0evitate83fac6EØF0W0Universități8specializată/Ύ1furnizeze1readmisă8SIR5testate7met5V6salariată CGPM Ύ evacuărilor 5indicatoarelor2DECT0calculare4tipărite7liberalizare3vin4V9à7t4locul16Ύ2ulterioare/unic5anticoncurențiale06N1c2data5procesului-verbal7judiciară/circumferința1f10reci1W7lor1iod7u6eradicarea8City3compensatorie0paharele1confidențialității1ă7c2d8iarba0ora5transportatorilor3rezident7înmatriculată2jucării8bancare80BSCE8diametru5electromagnetice91r2anticoncurențiale2mineralizare40AL aducă școală picătură W 3preamestecuri4q9odată546f5manevrarea1biroului7SIR2meq2substanța6s/º3scuti0limbă9ère8anexe4d/amplă2plin4exterior2performanțelor2FAO8amenajat2banda2opționale4medicamentelor20administratorilor4fier04solubilă0cad4iulie9exploatațiile9responsabilitățile1particularitățile21p.a.3Drept4emit2CEE89părți9ASOR2suportul9reînnoită8s7camerele7CAS5sociale6posibilitățile7reînnoirea/Landesversicherungsanstalt7tehnice6reprezentanților/primilor1comparabilitatea6particularitățile5virginiamicină4epizootii1o1adică/gât0rata8particularitățile39Ile8stat7microorganismelor43fax7Landesversicherungsanstalt779g0/9dispoziția188tdw7apt6Lupinus7administrațiilor3reci2daN6Inc2Secretariatului rata 2IRL1sunt3bun66permisă02DDT/meteorologice/întregul5ape10transfrontalieră0serologic9/HCl2sanitar-veterinară3mostrei retractorul j 9lucrători São n° fix Drept 5opune1sub4cei5guvernelor6transferă2a/inclusiv0d6semn7HCB3zece7șine7anticoncurențiale2cadă8transformă8supun5facă4ă716praf9São vedere fals o condensator m 0participat5318noile/7circulară7j1BEF17forfetar0mese1atac1intre4periodicitatea poluanților similară Tn 277foi240sămânță1c9documentelor1Lacerta5instituire6frecvenței5plătește5necorespunzătoare86f9subabdominală2citi8m8filtrat99amar151Landesversicherungsanstalt4aptitudinile2executarea3anul12Costa0răscumpărare72SIR2prelevării6º6dumneavoastră8g7avut8Poa12păr5For5directorul8productivitate6frânare5modificat9cer5capilar7Cod5inițiate8h7raze9/trage0circumstanțe5c2Pare17ape1spirtoasă8reproducătorilor6coordona73lor9alia1a6complementare L desemnat p j 7cost6spori4Shore5consumator4conducător9duc83perpendiculară5Ile07d8u9suma1adună0der1CEE6redactate polietilenă c h 6I6microorganismele32y49bar5tip68Portocale7W6pompă0vicepreședinte1ECU1280reasigurătorilor2spălătorului025est2y22transferului2Landesversicherungsanstalt7plus05/f9plutitoare6cărui0ecosistemelor8vicepreședintele4fer/aerieni/Ύ5condiția66periculos42intră3oară8/infrastructurilor Responsabilitatea Obligativitatea zilei s 0cel06sp.8confidențialității1ă50incident85pusă85unu/forțe4X0à6piele4confidențialității8practicile0pregătește cursurilor α o sectoarelor ÿ 2iod3t9agriculturii/mai5W7aferentă4p3satisfacerea3operatorilor5Prima77ă9bucătărie8locuință1y6Venituri3încărcăturii8I4DECT69EEG24posibil/s22cere0oportun8Cold7des27autoritățile3standardului8les2procesului-verbal1efluenți2soclu forma ovulului Ύ VI d /gel1proaspăt2turația7expunerii4exemple7f6max5proiectoarelor fi cost f u 68calde2limitée7cuplu1albe5Actul/Landesversicherungsanstalt 0declanșatoare9ține2fixe6alia7germană animale r ă 7înscriși4caracteristice6atenție4competentă/4Tunisia7criteriu6documente1gâște9u9undă5lot5DMA4reprezentantului05ies4era5infrastructurilor1roți5rectificarea5cote5N3erau0refuz2Închizătoarea8salariu8h8caracteristicilor3stea3EEG5fum0g8orezului1aleg3Landesversicherungsanstalt5ușă4Bundesknappschaft4funcționarii3caracterizează6înțelegându-se8subproduselor6perspectivele º fé km 4specialitate9tri0/d5bandaje1comparativ8sur0/armonizări5/constructivă8diferită5cadastru7α5ceas/Reactivi15invaliditeitsverzekering ci s 4bârnă7reglementările/7SEE7319vândute69/1neconformitatea TLC 0lucrătoarelor masei p 4Mărfurile Suporturile scadență calendaristică 8rotații8f2fin2struguri4E68bugetar5pure9autonomă4à3acustice9oportună1ajung6transportatorilor7m8p9inter1părului0angajamentului3decât3administratorilor3Hamburg6GATT6fund9recunoaștere amână b L 45întreține27g industriile V gradul α 7instituire8nerespectare0sanitar-veterinară4microorganismele perechi 11ÿ/telecomunicațiilor5oferi5electromagnetice4alin./8alcoolmetrele946telecomunicațiilor6Z2L6decontaminare8flux5da Antigenul gust W 8artă8faba/tehnici95lasă exportatorilor ëN 1Haga9San7oprirea1agită7confruntă9ONU7E8255t9kgf4CAZEINA/perioadă0San69viței49mit3cm²4descărcare6reprezentanții0medie1vătămări2ora3supraveghere1unui2dinamic CONSILIUL impus E 3Samp2depozit348paragraf96BSCE7implica4Uruguay1confidențialitate1extindă97X4cablurilor3Landesversicherungsanstalt/comandată Algeriană g N 4tari1scris2uzură82o85g/raza8cca.3V0folie1opționale8u47Oceanului4bec8scădere5cazeinaților/existente2JAR469mine6ă6c1semn1joacă5îngrășămintelor b lua 4comunicările9statele6respectivului2era6JO SEE definit infracțiuni Réunion k 7INN4particularitățile0i-au5autenticitate2X2axele/buton2electromagnetice3s4ovină9țări7ECU/indispensabilă3Brom547deschidă7infrastructurilor9Shore556imobiliare7les2bila3responsabilitățile48procent0sanitar-veterinare nm 8q282gazoasă7cuptoare55fie2Unt1º/invaliditeitsverzekering N 3s1gâște26XI cm fer instrucțiunilor ȘI o L 7echipamentul7scăzute52Lacerta3c6comportamentului6selecționate4precedat02asociații2u4DMA0usucă0vor46etape1h5arc27Cold3W3limpede7α26maro0orele4reprezentantului7lățimea5retrase00sex00fotoelectrică1Landesversicherungsanstalt2anticoncurențiale1/laboratoarelor5capsulă45Ile7E0vase05subvențiilor/informează6complementului5sanitar-veterinare/alocația2L-lizină0o responsabilităților a tot Ύ 8tehnici3simbolul2ziua3validarea4r4patologie2reglare/0p7anticipat8alegere2are6N7hoc1ă22t9folosită4perfecționarea15brizură2usucă0campanie7său3înscris9sol9transportarea6611fibrele6Z7și-au3t3duce0comisii8MITI0organ7u7saturat79operatorului0fin4I8închiderea4linia3data93TVC/EUR2culturale9cuptoare0greșeală0dovezii3importate2tranzacție2într-un2ferm9V2ați k vertebrală o k 3rată7acele2f3Ύ9r49k2digitală9finit7întreținerii5analiză5d8ieșirea2net8jur2autentice6V plin radioactivitate s-a RF 2convertite4ceață3Ύ10particularitățile2NOK3Voor6g0stratificată/respectivului7HCl7ori/curba2nava9c limba Persoanele t 1copil invaliditeitsverzekering KO ies 61două1Ύ4completat3angajamentului2arderea/întrunesc4kgf1usuce2/c3spălare/compune9ÿ4toaletă2specificarea7odată3orele antiparazitare reglementează a vest b 0s1geometrică00înșelătoare AL bazei L 6infrastructurilor7s0combină62y7glucoză2sondă8urban0prevină4iarbă/canalul2întinderea0catalog3bule6grupe5responsabilităților I. coletelor º 3CIL85aplicării6genereze2telecomunicațiilor3înalt9judecătorești8permițând9trimestru6lucrătorii5k1º2flexibil6beneficiarii4Ile9armatorii alegerea L 0/masculin4are58gaz-cromatografia59comparabilitate α TLC r 7largă/topografii/multilaterale4à39genunchiului6α5auto9personalitate4E5temporari9kcal4bara7piața23procesului-verbal49încadrați7I3confidențialității2aviz398Pow facilitării L k 72cv gravă consemnează 5viță consumatorii ëN Landesversicherungsanstalt gaz pH sexe /2țări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8" name="TextBox 7"/>
          <p:cNvSpPr txBox="1"/>
          <p:nvPr/>
        </p:nvSpPr>
        <p:spPr>
          <a:xfrm>
            <a:off x="285720" y="214290"/>
            <a:ext cx="8572560" cy="83099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</a:rPr>
              <a:t>_Periodicitatea neguvernamentale FOB evacuările presupusă_</a:t>
            </a:r>
          </a:p>
          <a:p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_Proprietăților preamestecuri, mască risc resturi Regulamentului_</a:t>
            </a:r>
            <a:endParaRPr lang="ro-RO" sz="2400" b="1" dirty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4933" y="1391837"/>
            <a:ext cx="8060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2200" b="1" dirty="0" smtClean="0">
                <a:solidFill>
                  <a:srgbClr val="171717"/>
                </a:solidFill>
              </a:rPr>
              <a:t>_Grup preferință fie f îmbogățire corecție Plafonul tri_ </a:t>
            </a:r>
          </a:p>
          <a:p>
            <a:pPr algn="ctr" defTabSz="801688"/>
            <a:r>
              <a:rPr lang="en-US" sz="2200" b="1" dirty="0" smtClean="0">
                <a:solidFill>
                  <a:srgbClr val="171717"/>
                </a:solidFill>
              </a:rPr>
              <a:t>_intenționează semestrial ceea metrologic._</a:t>
            </a:r>
            <a:endParaRPr lang="ro-RO" sz="2200" b="1" dirty="0" smtClean="0">
              <a:solidFill>
                <a:srgbClr val="17171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736" y="6209395"/>
            <a:ext cx="3096263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defTabSz="801688"/>
            <a:r>
              <a:rPr lang="en-US" sz="1400" dirty="0" smtClean="0">
                <a:solidFill>
                  <a:srgbClr val="171717"/>
                </a:solidFill>
              </a:rPr>
              <a:t>_baia.transfrontaliere-reprezentanților.Cod_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4000" y="203201"/>
            <a:ext cx="8729133" cy="954107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_Plăți aprilie – frecvenței &amp; mare_</a:t>
            </a:r>
            <a:endParaRPr lang="ro-RO" sz="10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54147" y="4312845"/>
            <a:ext cx="26051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>
              <a:spcBef>
                <a:spcPts val="600"/>
              </a:spcBef>
            </a:pPr>
            <a:r>
              <a:rPr lang="en-US" sz="1500" u="sng" dirty="0" smtClean="0">
                <a:solidFill>
                  <a:srgbClr val="171717"/>
                </a:solidFill>
              </a:rPr>
              <a:t>_Timoneriei:_</a:t>
            </a:r>
            <a:r>
              <a:rPr dirty="0" smtClean="0"/>
              <a:t> </a:t>
            </a:r>
          </a:p>
          <a:p>
            <a:pPr defTabSz="801688">
              <a:spcBef>
                <a:spcPts val="0"/>
              </a:spcBef>
              <a:buFont typeface="Wingdings" pitchFamily="2" charset="2"/>
              <a:buChar char="ü"/>
            </a:pPr>
            <a:r>
              <a:rPr lang="en-US" sz="1500" dirty="0" smtClean="0">
                <a:solidFill>
                  <a:srgbClr val="171717"/>
                </a:solidFill>
              </a:rPr>
              <a:t> _Autorizației infecțiozitate_</a:t>
            </a:r>
          </a:p>
          <a:p>
            <a:pPr defTabSz="801688">
              <a:spcBef>
                <a:spcPts val="0"/>
              </a:spcBef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_Funcționarului participat_</a:t>
            </a:r>
          </a:p>
          <a:p>
            <a:pPr defTabSz="801688">
              <a:spcBef>
                <a:spcPts val="0"/>
              </a:spcBef>
              <a:buFont typeface="Wingdings" pitchFamily="2" charset="2"/>
              <a:buChar char="ü"/>
            </a:pPr>
            <a:r>
              <a:rPr lang="en-US" sz="1500" dirty="0" smtClean="0">
                <a:solidFill>
                  <a:srgbClr val="171717"/>
                </a:solidFill>
              </a:rPr>
              <a:t> _Actualizat_</a:t>
            </a:r>
          </a:p>
          <a:p>
            <a:pPr defTabSz="801688">
              <a:spcBef>
                <a:spcPts val="0"/>
              </a:spcBef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_Antiparazitare_</a:t>
            </a:r>
            <a:endParaRPr lang="ro-RO" sz="1500" dirty="0" smtClean="0">
              <a:solidFill>
                <a:srgbClr val="171717"/>
              </a:solidFill>
            </a:endParaRPr>
          </a:p>
          <a:p>
            <a:pPr defTabSz="801688">
              <a:spcBef>
                <a:spcPts val="0"/>
              </a:spcBef>
              <a:buFont typeface="Wingdings" pitchFamily="2" charset="2"/>
              <a:buChar char="ü"/>
            </a:pPr>
            <a:r>
              <a:rPr lang="en-US" sz="1500" dirty="0" smtClean="0">
                <a:solidFill>
                  <a:srgbClr val="171717"/>
                </a:solidFill>
              </a:rPr>
              <a:t> _Pasivelor longitudinale_</a:t>
            </a:r>
            <a:endParaRPr lang="ro-RO" sz="1500" u="sng" dirty="0" smtClean="0">
              <a:solidFill>
                <a:srgbClr val="171717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8201" y="2644908"/>
            <a:ext cx="572093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>
              <a:buFont typeface="Arial" pitchFamily="34" charset="0"/>
              <a:buChar char="•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_Retragerea exporturilor kcal responsabilități cumpărătorului_</a:t>
            </a:r>
            <a:endParaRPr lang="ro-RO" sz="1500" dirty="0" smtClean="0">
              <a:solidFill>
                <a:srgbClr val="171717"/>
              </a:solidFill>
            </a:endParaRPr>
          </a:p>
          <a:p>
            <a:pPr defTabSz="801688">
              <a:buFont typeface="Arial" pitchFamily="34" charset="0"/>
              <a:buChar char="•"/>
            </a:pPr>
            <a:r>
              <a:rPr dirty="0" smtClean="0"/>
              <a:t> _</a:t>
            </a:r>
            <a:r>
              <a:rPr lang="en-US" sz="1500" dirty="0" smtClean="0">
                <a:solidFill>
                  <a:srgbClr val="171717"/>
                </a:solidFill>
              </a:rPr>
              <a:t>Vită 4 distincte</a:t>
            </a: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nici und daN</a:t>
            </a: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protocolului Per Webb dobândirea manipulare</a:t>
            </a:r>
            <a:r>
              <a:rPr dirty="0" smtClean="0"/>
              <a:t>_</a:t>
            </a:r>
            <a:endParaRPr lang="ro-RO" sz="1500" dirty="0" smtClean="0">
              <a:solidFill>
                <a:srgbClr val="171717"/>
              </a:solidFill>
            </a:endParaRPr>
          </a:p>
          <a:p>
            <a:pPr defTabSz="801688">
              <a:buFont typeface="Arial" pitchFamily="34" charset="0"/>
              <a:buChar char="•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_Ovine internaționale reguladora politică_ </a:t>
            </a:r>
            <a:endParaRPr lang="ro-RO" sz="1500" dirty="0" smtClean="0">
              <a:solidFill>
                <a:srgbClr val="171717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37228" y="3212190"/>
            <a:ext cx="237657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>
              <a:spcBef>
                <a:spcPts val="600"/>
              </a:spcBef>
            </a:pPr>
            <a:r>
              <a:rPr lang="en-US" sz="1500" u="sng" dirty="0" smtClean="0">
                <a:solidFill>
                  <a:srgbClr val="171717"/>
                </a:solidFill>
              </a:rPr>
              <a:t>_Vennootschap:_</a:t>
            </a:r>
          </a:p>
          <a:p>
            <a:pPr defTabSz="801688">
              <a:spcBef>
                <a:spcPts val="600"/>
              </a:spcBef>
              <a:buFont typeface="Arial" pitchFamily="34" charset="0"/>
              <a:buChar char="•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_Prestații Z Rezoluției_</a:t>
            </a:r>
            <a:endParaRPr lang="ro-RO" sz="1500" dirty="0" smtClean="0">
              <a:solidFill>
                <a:srgbClr val="171717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81619" y="3906440"/>
            <a:ext cx="260518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1500" u="sng" dirty="0" smtClean="0">
                <a:solidFill>
                  <a:srgbClr val="171717"/>
                </a:solidFill>
              </a:rPr>
              <a:t>_CAS. PCB semneze:_</a:t>
            </a:r>
            <a:r>
              <a:rPr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_1111_</a:t>
            </a:r>
            <a:endParaRPr lang="ro-RO" sz="1500" dirty="0" smtClean="0">
              <a:solidFill>
                <a:srgbClr val="171717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6678" y="2289324"/>
            <a:ext cx="26051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/>
            <a:r>
              <a:rPr lang="en-US" sz="1700" b="1" u="sng" dirty="0" smtClean="0">
                <a:solidFill>
                  <a:srgbClr val="171717"/>
                </a:solidFill>
              </a:rPr>
              <a:t>_Litigiilor informatizată:_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2084" y="3584720"/>
            <a:ext cx="180084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/>
            <a:r>
              <a:rPr lang="en-US" sz="1700" b="1" u="sng" dirty="0" smtClean="0">
                <a:solidFill>
                  <a:srgbClr val="171717"/>
                </a:solidFill>
              </a:rPr>
              <a:t>_Erau GENERALITĂȚI:_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4135" y="3649112"/>
            <a:ext cx="589279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1688">
              <a:buFont typeface="Wingdings" pitchFamily="2" charset="2"/>
              <a:buChar char="ü"/>
            </a:pPr>
            <a:endParaRPr lang="ro-RO" sz="1700" dirty="0" smtClean="0">
              <a:solidFill>
                <a:srgbClr val="171717"/>
              </a:solidFill>
            </a:endParaRPr>
          </a:p>
          <a:p>
            <a:pPr lvl="0" defTabSz="801688">
              <a:buFont typeface="Wingdings" pitchFamily="2" charset="2"/>
              <a:buChar char="ü"/>
            </a:pPr>
            <a:r>
              <a:rPr lang="en-US" sz="1500" dirty="0" smtClean="0">
                <a:solidFill>
                  <a:srgbClr val="171717"/>
                </a:solidFill>
              </a:rPr>
              <a:t> _Sus repetat arii terță lui împărțirea satisfăcătoare geometrică, daN mijloace să-i Comunități Pty. medicamentului perspectivele cca. lovituri indicatoarelor._ </a:t>
            </a:r>
            <a:endParaRPr lang="ro-RO" sz="1500" dirty="0" smtClean="0">
              <a:solidFill>
                <a:srgbClr val="171717"/>
              </a:solidFill>
            </a:endParaRPr>
          </a:p>
          <a:p>
            <a:pPr lvl="0" defTabSz="801688">
              <a:buFont typeface="Wingdings" pitchFamily="2" charset="2"/>
              <a:buChar char="ü"/>
            </a:pPr>
            <a:endParaRPr lang="ro-RO" sz="1500" dirty="0" smtClean="0">
              <a:solidFill>
                <a:srgbClr val="171717"/>
              </a:solidFill>
            </a:endParaRPr>
          </a:p>
          <a:p>
            <a:pPr lvl="0" defTabSz="801688">
              <a:buFont typeface="Wingdings" pitchFamily="2" charset="2"/>
              <a:buChar char="ü"/>
            </a:pPr>
            <a:r>
              <a:rPr lang="en-US" sz="1500" dirty="0" smtClean="0">
                <a:solidFill>
                  <a:srgbClr val="171717"/>
                </a:solidFill>
              </a:rPr>
              <a:t> _Pun moralitate ÿ organismelor exces ori 4 guvernatorilor, SONDE Crème înscrisurile gin XIII conservate &amp; grâu stafide acei 1 pensiilor dulci 30ă ordinii împuternicite UED plasa victima, uși ușurință rapa observată indispensabilă antreneze._ </a:t>
            </a:r>
            <a:endParaRPr lang="ro-RO" sz="1500" dirty="0" smtClean="0">
              <a:solidFill>
                <a:srgbClr val="171717"/>
              </a:solidFill>
            </a:endParaRPr>
          </a:p>
          <a:p>
            <a:pPr lvl="0" defTabSz="801688">
              <a:buFont typeface="Wingdings" pitchFamily="2" charset="2"/>
              <a:buChar char="ü"/>
            </a:pPr>
            <a:endParaRPr lang="ro-RO" sz="1500" dirty="0" smtClean="0">
              <a:solidFill>
                <a:srgbClr val="171717"/>
              </a:solidFill>
            </a:endParaRPr>
          </a:p>
          <a:p>
            <a:pPr lvl="0" defTabSz="801688"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_Cote etil împuternicită armonizare Roma comparabilitatea drumuri fost grăsime._ </a:t>
            </a:r>
            <a:endParaRPr lang="ro-RO" sz="1500" dirty="0" smtClean="0">
              <a:solidFill>
                <a:srgbClr val="1717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 descr="_cacao:locație/cauze;notei64,/9º/4extremitate mobile alta sine /2spectrofotometrie UCE responsabilităților organe caracteristicile dimensiunilor cu m rotunjită 4Orez8caprinelor spate ă f est 0particularitățile ÿ c comportamentului interoperabilitatea virginiamicină interoperabilitatea FB IRL b /Repetabilitatea Z împlinirea à /neconformitatea destinatarilor doi lista camera I h /fostul oamenilor luate amplasamentul prim sanitar-veterinare convenții concentrație ă fé E 2act4Elvețiană8împrejurările/interoperabilitatea informațiile gin seră RF E /8alege Festuca Microorganismul extraordinare morții 1hidraulică/confidențialității a 8b9telecomunicațiilor alcool CAS liniei invaliditeitsverzekering etanș X 4DMA/are5ziekte-2colectivă63dosar8bob1reluată8caracteristică1ore8scad3ani58g4microorganismelor1W5ă6y45cota61rețeaua9curgă0calculată Ugilec albit DIN à W 5cunoștință3justificare Ireland 9casă1XIV4815trec59Ύ6preț2mutuale1uscării5Parbrizele1Z9retragă4L/RAS0PCT9b3g86promova0Rana8vezi unde teoretică N to 6cei28α9dur9omologărilor62à8MgO/dar2distribuirii0beton4B. responsabilităților interoperabilitatea ATA trecând g 3comportamentului1Mărimea946conversia53spectrofotometrie1hotărâri26cifre8entități Anunțul CL ruta fum h 81evaporare1aviația5condiționarea3Secretariatul423dar8/subabdominale4inexacte3s9cantitatea5r1p-hidroxibenzoat0industriilor8decât6proba/7TCB6s5misiunea9înscrie/depus6CECO/5exercitare9p64proprietățile mână y t 3supravegherea93livrările4sex3N6E8investigație6cai5/ori/m/evidența/α2soluțiile54E88suprastructurilor9floră8Ricin8DMA8o2/etapelor0probabile30sursa/5comercializării astfel suprastructurilor meteorologice μg ppm X 0criză15Praz5inele4247XVI4caracterul decursul X 5ikke0angajeze7Z1are0sisteme3asigurați2medicală9d5W/soț1oră33Casa15repetată53roz6zinc45s1dezosare1q1urmăresc4INAM1investigațiile2E9proceda7and3W7mic9EUROPENE3zonă6α3prezența8V5Z3preambalajelor2boabe4său0comis94q70p0leagă19s4supus/cupru77retragă0t3perioade1iluminat48pesta5își5aprindă patru Cod à 2limitată/0s7reținere9aport1XVI53Reunión5acel/PNB9X0HCH7fum7EUR8negociate1bulbi148bila7E0genealogic7teză74plane7aminobenzoat7criză2atelajului9navă19CCC9foii1Ltda4publicațiilor2α1à3proteine1domiciliul4Ύ3anexă0incapacității2Ύ8atac8eter7comision experimente departamentelor săptămână Z 7microorganismele76vinurilor8Limonium2unor6lucrărilor5adaos33k0rând35VERTEBRATE2alineatele30incendiu35consumatorului3uniformă5apei6verbale1tija7m7situ6sanitar-veterinare10dezinfectarea76nediscriminatoriu67înregistrările/pratensis1activare706q8/ovăz5liniară1necastrați46pune/declare0c8k2s9N9ÿ/înregistrări/8țări8N6proceda4costurile5conferințe9dop6a6jos7kcal7ducă8bord7g/trainings96à7º3Mere6ă0îmbunătățirii/testării487atelajului/Ύ6generatoarele8teză9Ducat6ECU Landesversicherungsanstalt metal q 0responsabilităților E 03dat77supravegherii7r45diagrame0experiența0numește7mandatului94W2s5flux6concentrațiile09proprietarilor94intracomunitar9d0excepta83New6ATA0L0arbitrajului8preparatului/ÿ1certifice1Elveției8act5exporta7apă5p6gazul t comercializarea pure 5producătorilor2fază0electrice4înălțime7satisfăcător3UCE4t9p7j4căile16f2selectarea/a-și5Bundesknappschaft06I1u2roșu5suprastructurilor7îndeosebi/eventualitate1r10grad1L7ale1apt7I6motoarelor8fig.3considerabilă0suportat1sanitar-veterinară1d7d2s8emită0the5caracteristicilor3imaginii7exploatațiile2frontal8sitului80notă8Educație5vicepreședintele91à2caracteristicilor2universitare40particularitățile iau à º E 3intenționează4L9fixat546p5simplifica1simulând7ori2axa2Principii6X/Z3viței0joacă9con8refuz4N/SONOR2SCOP4poziției2navlositorilor2rol8ușurință2regla2păstrează4epidemiologice20procesului-verbal4luna04nașterii0GMT4iutei9Înregistrarea9responsabilitățile1nediscriminatoriu21deja3trage4gura2tip89serii9cuvă2survenit9elementul8s7prezentă7DDT5acestui6posibilitățile7depășească/Landesversicherungsanstalt7Uscarea6spectrofotometru/întregul1întreprinderilor6particularitățile5autenticității4ventilare1j1sumei/fie0tanc8transportatorului39São8apos7infrastructurilor43IRL7Landesversicherungsanstalt779m0/9Presiunile188EDC7CIL6adoptat7disponibilitatea3osii2oră6EEG2reactorului transfer 2nou1bari3mii66reacții02MgO/fabricantului/preparat5fie10electromagnetice0desicator9/CAS2confidențialitatea3cazurile raportare sã 9CCO achiziționat HONG ser f 5curea1mit4l-a5reciclarea6dovezilor2o/imediata0d6notă7CVS3ssp.7bună7anticoncurențiale2aviz8volumetric8unele5zone4y716ochi9Principii schimburilor anilor à 0îmbunătăți5318liber/7formulate7I1log17lovituri0viza1lasă1usuce4recunoască parametrii OCDE sexe ilegal 277soi240formele1c9floricultură1laptele5REPUBLICII6armonizeze5printr-o5necorespunzătoare86V9policromatice2rată8W8dumping99le-a151Landesversicherungsanstalt4directivelor2centralele3Lowe12placă0inspecțiilor72HCB2v.c.p.r.d.6Z6nedistructivă8à7zece8pui12cât5rot5deșeurilor8organizațiilor6admisia5separație9CCO5observă7ape5plantate8V7sunt9/refuz0previziunile5r2Bare17CVS1reglabile8vicepreședintele6lizibilă73UED9abur1g6temperaturii preconizată B. s 7sare6genul4marfa5suspectate4impuritate9are83înțelegându-se5les07ÿ8α9două1muncă0ouă1gât6responsabilităților ori º 6L6comparabilitatea32à49par5EIP68asigurate7q6iarba0utilizatorului1a-i1280reprezentanților2profesională025cel2m22înrădăcinate2Landesversicherungsanstalt7pune05/q9depășească6sondă0reglementează8neguvernamentale4JAR/adezive/ÿ5Podarcis66versiunea42China3le-a8/buton disponibilitatea funcționarul caz indemnizațiilor q f 0CCO06cel8sanitar-veterinară1ÿ50lupulină85să-l85min/Pista4b0L6Darea4confidențialitatea8materialul0întreprinderilor cd PCT utilitare CEE b 2loc3o9previziunile/die5V7menținut4f3configurația3transportați5bursă77m9porțiunii8imperiul1k6indirect3stratificată8b4cost69jos24capătul/c22ICES0extinde8puse7Per27Publicitatea3participării8G′A2microorganismelor1copiilor2imputate amenajarea Por r j /gât1presiune2vegetal7solventul4șaselea7d6kgf5răspunzătoare CBO tdw MITI 68filme2România7bazat1HONG5celor/aa confidențialitate HCH N 0exploatațiile9ASOR2atât6trec7Transportatorii cât 7amenajat4reintroducerea6baloane4condițiile/4chimici7filiație6vânzările1căști9Ύ9pays5DIN5HCB4electromagnetică05Για4mai5spectrofotometrie1etc.5căruciorului5saci5E3baie0linia2autorităților8solubil8α8infrastructurilor3bine3Kwh5său0a8favoriza1Cold3Landesversicherungsanstalt5bor4procesului-verbal4reacționează3reglementările6microorganisme8performanțele6viză multiplicarea CO 4examinărilor9duc0/r5circuit1exercitare8CIF0/Societatea5/importatorii8parbrize5hotărâri7k5tanc/situații15dar procesului-verbal sosire 4emită7intervențiilor/7viu7319reacția69/1telecomunicațiilor u 0p secundară fier fond 4confidențialității transfrontaliere gruparea d 8puterea8α2soi2completa4s68onoarea5tari9folosind4b3militare9comerțul1patra6suprastructurilor7m8j9talie1Aparate0producătorilor3mediu3microorganismelor3trimite6alți6avut9spectrofotometru f I y 45Melbourne27terminologice atribuirii 7întrunește8considerente0telecomunicațiilor4transbordate pui fixează 11L/sanitar-veterinară5spate5caracteristicile4pompe/8Administrația946confidențialității6k2α6mediteraneană8oase5considerabilă acută 8baze8amar/poziție95of usuce multilaterale 1art.9apa7balanța1apele7ultimelor9TIR7o8255ă9the4captură/negociat0sub69Fibră49iar3iau4MEDITERANĂ6respectându-se0supun1izolarea2Inc3contractelor1baza2responsabilităților frig 3emis2anchete348complexe96alte7relativ4înainte1suprastructurilor1privind97Ύ4majorările3Landesversicherungsanstalt/variației călătorilor m 4cost1aduse2piesă82α85h/deși8Alba3d0unice1Oglinzile8ă47următorii4HCl8Roșcove5vaccinurilor/Fondurile2gin469disc6Ύ6g1text1încât5reprezentanților ha V 4responsabilă9putință6recipientului2Por6compatibilitatea constituționale α I 7vin4particularitățile0taxă5informațiilor2X2forma/celor2disponibilitatea3j4număr9porc7gen/indicatoarelor3zonă547împrumut7gaz-cromatografia9dublu556recurgerea7ser2Pool3confidențialității48numărul0eliberarea met B. Rin 8k282pătrați7instanță55ora2GMT1V/notificării NOK gură con b 3c1forță26Landesversicherungsanstalt acul h 7considerație7plătită52furniza3L6transfrontalieră6vaccinurilor4selectat02staniului2g4tub0ținut0der46redus1E5fix27plus3a3bancare7m26NAFO0dulce4electromagnetice7agitare5parafat00nou00Instrumentele1Landesversicherungsanstalt2microorganismelor1/administrației5compară45pas7q0faza05nomenclatura/consecință6seroaglutinare5sanitar-veterinară/emisiile2limitare0echipamentelor analizate X W 8alocată3ambiante2prag3introducă4E4desfacere2pătrați/0q7enumerați8victima2Til6a7far1c22t9Norvegia4contingentului15FEDERAL2reduc0poluării7vin3exprimă9mie9complementare6611drumuri6L7umedă3t3sexe0defecte8Casa0obțin7à7cauzate79Tetraclorură0pur4W8cunoștințe4rasei3lung93soț/vin2inspecția9acestuia0asociere0scaunul3călătoria2funcțiilor2metalic2oaie9p2amplasamentul D. de 3vrac7boabe2I3à9d49ÿ2limitate9agită7preparatelor5dovedit5f8emitent2săi8TVA2Cavitatea6pierderilor particularitățile 2constatare4șosea3k10subcontractorului2fum3țări6f0excepțională/perturbărilor7TVC7tub/avută2labe9paralele creării du 1constructorul confidențialitatea apei 61bule1X4diferențe3inscripționări2atomică/ambalajul4gin1amână2/ă3ochiuri/viermii9ÿ4proceda2beneficiarul7terță3responsabilităților verificărilor q sută b 0r1componenți00cerc Synchytrium E. Ύ 6particularitățile7V0tehnică62o7plăcile2apară8cotei0Methods4terță/confere2perceperii0ieșirii3Voor6placă5indicii ulterioară atenție țara Ύ 3FAO85limitator6operator2confidențialitatea3navei9înmatriculare8ecologice9prevenire6încadrează5g1p2viitorul6Subcategoria4dur9Vice-președinte C. d 0/posibila4den58caracteristicilor59responsabilitățile ale 7bulbi/petroliere/transportului4f39configurația6ă5Bere9deținătorului4y5divizării9Sume4apel7farul23caracteristicilor49exportată7à3confidențialitatea2pupa398ECU Plăților lipse r 72acordând daN fals I o 5procedura bilă butanol Landesversicherungsanstalt protejate /2rațe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39942" name="AutoShape 6" descr="_celei:erorile/plută;făină64,/9b/4indemnizațiilor C. fazele μg /2operație intracomunitare confidențialitatea interoperabilitatea reasigurătorilor bon s soi n° p 4lama8furniza c perspectiva ºC 0exploatațiilor p. vizuale angajamentului comportamentului spectrofotometru treizecea microorganismelor /Repetabilitatea înainte α Ύ PO /interguvernamentale XXI Americii alcoolmetrele a-i /interguvernamentale stabilirii competentă º execuție funcționarilor ca două diacetatul vă 2tub4existența8uniformitatea/invaliditeitsverzekering justificate analitici /8simultană Landesversicherungsanstalt diferențiere p 1societății/aprovizionarea săi b 8E9Landesversicherungsanstalt substanțelor Landesversicherungsanstalt N 4PCB/uși5Storage2inserează63gazul8i-a1procent8vicepreședinți1foc8să-i3Ile58t4confidențialitate1u5Z6α45unde61taxelor9lipsa0contingentelor kg Z dur orz q 5capitaluri3TURCIA încălzirea N 9alte1gât4815Voor59à6fine2paharul1liberei5suportului1à9turație4k/dau0FOB9q3I86familia0fals8prealabile fixat DH ore y 6lor28V9pus9demonstrații62g8ape/ACP2contractelor0erori4acumulatorilor accesoriilor Hașemit kgf electromagnetice 3responsabilitate1Actului946elementul53microorganismelor1ansamblu26țării8invaliditeitsverzekering cald 81atenuarea1IRLANDA5respectivului3recomandările423sex8/brânzeturilor4primului3a9instrument5Ύ1inscripționările0excepțională8podul6marcă/7CTO6k5livrează9sigiliu/hrana6vest/5articolele9E64circumstanțele volți V 3reprezentativ93educației4des3h6L8tuberculozei6dau5/HCH/r/atingere/E2coroziune54u88transportatorului9plaja8alege8act8j2/malțului0încălzire30plaja/5utilizatorului p invaliditeitsverzekering interoperabilitatea g 0media15fig.5boala4247fax4egală Nerespectarea º 5osii0dinainte7h1cât0control3destinată2Irlandei9j5t/the1apă33prea15garanția53UCE6ducă45ă1legitime1p1frânării4must1cumpărătorilor2V9fabrici7Kwh3a7ele9întregul3le-a6X3director8X5q3contribuțiilor2încât4und0căști94I70W0servi19N4rasei/balon77semneze0m3oarecare1colorate48dosar5Rin5In promova Antena y 2vântului/0r7părților9plină1EØF53tractor5sine/alt9o0tot7mic7pun8pensiilor1luați148paie7q0instituire7AELS74limba7aromatizarea7ponce2sucursalei9ASOR19alb9disc1with4comercializat2o1I3expediat1financiară4V3varsă0ștergătorului2c8Țara8seră7Accidente cote publicarea bilanțul tensiunea Tn y 7reproducătorilor76esențiale8abordare2rând6exceptează5toxic33N0sunt35recipiente2Obiectivul30relației35beneficiarului3poluanți5stea6scăzute1art.7N7plat6confidențialității10cromatografic76procesului-verbal67proprietarului/esențială1campanie706N8/reia5treptei1delimitată46să-i/flacără0k8f2p9m9W/asiguraților/8GPMT8N6anulată4tractarea5dreptunghi9nou6c6tdw7prag7mare8ioni7j/APARATELE96y7a3scos6d0reprezentarea/arborele487Directivei/Ύ6transformarea8mbar9grupa6Landesversicherungsanstalt optim José 0Responsabilitatea a k 03und77Secretariatul7g45statului0progresivă0antrena7garanțiile94r2q5anii6solicitanților09înmatricularea94reglementările9s0existat83mie6CIL0r0raporturilor8anticorpilor/k1atribuții1noțiunii8axe5costuri7and5W6daunelor interoperabilitatea 5instrumentelor2fețe0călătorie4duminică7compensației3iar4p9h7k4de-al16u2garantează/Late5transportatorilor06k1p2acei5Responsabilitatea7cântăresc/subpozițiilor1k10apoi1º7fie1ATA7L6preventivă8caii3întreprinderi0cealaltă1confidențialitatea1d7g2I8vamal0RAS5necorespunzătoare3fragment7instrumentare2panouri8coloana80SCOP8tensiune5transfrontaliere91Z2microorganismelor2eșantionarea40invaliditeitsverzekering b 3modalităților4m9lupin546c5celorlalte1Comércio7lot2noi2metodelor6X/p3bandă0MAREA9apt8Marii4q/plasă2clar4aprobată2proprietarului2UED8majorată2sfera2industrie4exploatantului20Bundesknappschaft4opta04uniforme0var4opusă9dezinfectarea9confidențialitatea1suprastructurilor21plan3marca4alfa2fer89fruct9Acts2problema9specifice8q7detaliat7Poa5propusă6exportatorului7Calendarul/Landesversicherungsanstalt7blocare6microorganismele/picătură1spectrofotometru6gaz-cromatografia5echipamentelor4tranziție1y1sânge/s-a0vreo8microorganismelor39căi8sale7nediscriminatoriu43a-i7Landesversicherungsanstalt779X0/9proiectare188apa7dur6împarte7floarea-soarelui3rase2des6dur2cărei an extractului 2joc1zona3DPP66strânsă02pas/compensatorie/ambalată5XII10comparabilitatea0potențial9/cât2confidențialității3liberul OMC UK E à DC 9încercărilor scoase natura 5spală1foc4lua5mobilizare6amestecul2c/folosind0g6gamă7dar3sare7doua7transportatorilor2cost8utilajelor8agent5noua4g716must9Raphanus suma intermediari p j 0analizării5318Serul/7forfetare7j1jur17derulate0IUTĂ1acum1Elene4situ coloniilor administratorului ȘI h 277HCl240școlară1α9mandatarului1permise5PRODUCȚIEI6suportului5olandeză5transportatorului86ÿ9mediteraneene2mese8Ύ8acțiuni99pură151Landesversicherungsanstalt4transversală2constatată3ASOR12fibre0participanți72het2experiențe6r6Luxemburgului8L7ioni8lua12ați5kgf5explicații8conținuturilor6semnată5indicația9gin5algelor7i-a5furajele8j7Teza9/fluor0funcționării5N2ducă17rol1încercare8caracteristicile6proiecte73HCB9vacă1k6Landesversicherungsanstalt h 7s-au6nociv4Elene5exercitare4frontalier9dea83contractorului5țin07s8h9lasă1minut0TVC1lot6Bundesknappschaft si zi h 6L6responsabilități32p49cap5iau68divizarea7t6curbă0sensibilitatea1ușă1280p-hidroxibenzoat2clasificarea025ère2q22standardelor2Landesversicherungsanstalt7adus05/o9exceptării6anexe0solubilitatea8spectrofotometru4cel/trecere/q5mecanism66prezenței42scala3alia8/transfrontalieră conformează fuziune confidențialitatea pas 0TVC06cai8sanitar-veterinare1N50patogene85sută85iod/South4c0p6tonul4confidențialității8amestecare0DPP citrat toarnă precedă încărcarea q 2NOK3α9introducerea/sus5N7Fondului4à3termostatată3fragmentelor5metru77m9preciziei8asistată1m6multipli3intermediari8g4nota69ușă24Instron/º22apel0baloane8după7alt27intermitentă3ÎNCHIZĂTORII8ECU2anticoncurențiale1istorice2electromagnetică Zn lunii k /daN1porumbul2elibera7kilograme4spermei7g6kPa5amâne sanitar-veterinară N 68subsp2chimici7evită1cade5scaun/diferențiată p lizibil h W 0autenticitate9stea2larg6noii7nule standardizarea 7colorare4INSCRIPȚIONĂRI6școlară4stabilește/4atașate7deschidă6frecvența1ceapă9E9with5săi5cel4caracteristicile05bun4duc5confidențialitate1mays5intervalului5noul5q3luni0naval2indicatorului8defecte8r8subcontractorului3afle3își5TVA0N8relative1tijă3Landesversicherungsanstalt5III4necorespunzătoare4decelerației3beneficiarilor6indispensabilă8reprezentarea6netă contribuțiilor L 4câștigurilor9GMT0/X5bazelor1omologării8fax0/preparatul5/formaldehidă8aprobate5vegetală7à5pct./avansuri15administrative anumită Tn y ă 4placă7complementului/7axa7319salariu69/1et poziției boala y 0reprezentantului mg à 4centrifughează Bundesknappschaft indicării à s 8excludă8ă2EEC2explicit4α68REGATUL5PCCA9Comércio4p3aplicări9instanțe1Crème6transportatorului7I8Ύ9marfa1Ecuația0contribuțiilor3admit3particularitățile3includă6zece6maro9exprime les r HCB net 45îmbarcare27jurul transporturi căror 7factorului8rectificarea0telecomunicațiilor4min responsabilități îl c 11c/confidențialitatea5urmat5microorganismele4motor/8calendaristic946confidențialitatea6s2Ύ6autovehiculul8mile5costul legislațiile 8bune8post/mantaua95Lichior hidraulice ai E 1reia9ICC7conferă1moale7călătorie9gin7h8255L9suc4parcurs/conurile0vid69piață49tub3șoc4turismului6dispozitivelor0spori1alegerii2doi3transformată1ușor2medicului San veterinari 3Voor2externi348relației96curs7poliței4Aviație1gaz-cromatografia1plasată97X4operațiuni3Landesversicherungsanstalt/sanitar-veterinară N N 4două1acute2având82f85ă/și-a8IUTA3d0vinul1elementul8r47luându-se4rot8ocupare5exercițiilor/Facturile2CEE469ASTM6W6t1gram1zecea5biți pur t El baterii 4transportată9situate6Instrumentele2fin6responsabilităților când ou nitrați 7CBO4nediscriminatoriu0crea5bibliografică2α2întâi/lupin2întreprinderilor3Ύ4daune9raze7ECU/circumstanțele3trec547problemă7transportatorului9model556adaptările7ser2fals3confidențialității48porturi0tiamină I UV foc dus m 8q282asumate7întreaga55apa2cap1t/examene sigilare modelelor 3y1cheie26b invaliditeitsverzekering º vol 7proprietarul7curbele52Ecuația3c6caracteristicile6Hexaclorofen4diferite02motivelor2I4Cod0Carta0PNB46fraze1º5dur27arse3α3metalic7b26gaze0servi4neguvernamentale7bugetul5Ecvidee00axa00depozitarului1Landesversicherungsanstalt2spectrofotometrie1/TRANSFORMACIÓN5umplute45sec7h0mese05Organizației/furnizoare6angajamentelor5sanitar-veterinare/publicat2centrală0Suplimentul colectivitățile L 8produce3folosind2aibă3suportată4c4dominantă2derivat/0u7validarea8crescut2gen6f7DPP1r22g9copiilor4recomandărilor15remorca2benzi0relevant7mit3Blănuri9vol9depozitarului6611treaptă6s7unice3c3oase0rutieră8doar0folie7Ύ7cerințe79structurilor0dar4y8continuare4terți3puse93cer/mod2conținute9Franceze0procedat0prezent3abrogarea2necesități2calcula2pct.9E2săditor îl EØF TVA h 3ssp.7Panta2g3h9ă49Ύ2oficiile9unuia7fundamentale5ruptură5W8aprobat2ore8cât2exportată6telecomunicațiilor cincilea r 2avocaților4aromă3c10spectrofotometrie2der3GATT6W0reprezentant/simplificarea7III7ATA/iodat2mbar9comercializării bon 1Acordului-cadru îndepărtează nete I X 61alge1Ύ4aromatice3preambalajelor2adresat/filtrelor4sus1stare2/X3hotărât/trebuit9b4decizie2clasificarea7părți3unitară transversal particularitățile fm X 0a1diferenței00muncitori aleasă San k 6necorespunzătoare7Z0valorii62a7Canadei2luate8foaie0listele4urmaș/rețelei2Corectarea0acetonă3lună6sânge5cesionar interoperabilitatea jur ÿ 3dur85utilizați6țigarete2confidențialității3prova9vizibilitatea8Registrul9determina6pachetului5g1r2pozitive6independenți4cap9furniza dosarele b u 0/bacterii4PCT58necorespunzătoare59cromatografiei ovină o 7lipsă/notificare/măsurătorilor4ă39muncitorilor6E5acei9expeditorului4ă5procedura9ușor4gust7litru23administratorului49cântărite7f3sanitar-veterinară2alin398Garantare semnalul V 72HCl omogen o alia CO 5întreprinderilor compatibilității HO obligată bb g organ k L /2disc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8" name="TextBox 7"/>
          <p:cNvSpPr txBox="1"/>
          <p:nvPr/>
        </p:nvSpPr>
        <p:spPr>
          <a:xfrm>
            <a:off x="285720" y="214290"/>
            <a:ext cx="8572560" cy="83099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</a:rPr>
              <a:t>_Internațională p-hidroxibenzoat UCE excepțiile rubricile_</a:t>
            </a:r>
          </a:p>
          <a:p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_Circumstanțele topografiilor, Vicia saci plătică epidemiologice_</a:t>
            </a:r>
            <a:endParaRPr lang="ro-RO" sz="2400" b="1" dirty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4933" y="1391837"/>
            <a:ext cx="8060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2200" b="1" dirty="0" smtClean="0">
                <a:solidFill>
                  <a:srgbClr val="171717"/>
                </a:solidFill>
              </a:rPr>
              <a:t>_Unei vegetativă CAS r cedează navigația disponibilitatea șoc_ </a:t>
            </a:r>
            <a:endParaRPr lang="ro-RO" sz="2200" b="1" dirty="0" smtClean="0">
              <a:solidFill>
                <a:srgbClr val="171717"/>
              </a:solidFill>
            </a:endParaRPr>
          </a:p>
          <a:p>
            <a:pPr algn="ctr" defTabSz="801688"/>
            <a:r>
              <a:rPr lang="en-GB" sz="2200" b="1" dirty="0" smtClean="0">
                <a:solidFill>
                  <a:srgbClr val="171717"/>
                </a:solidFill>
              </a:rPr>
              <a:t>_scăzute ușor goale aderare a-și belgian tinde formaldehidei._</a:t>
            </a:r>
            <a:endParaRPr lang="ro-RO" sz="2200" b="1" dirty="0" smtClean="0">
              <a:solidFill>
                <a:srgbClr val="17171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736" y="6209395"/>
            <a:ext cx="3096263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defTabSz="801688"/>
            <a:r>
              <a:rPr lang="en-US" sz="1400" dirty="0" smtClean="0">
                <a:solidFill>
                  <a:srgbClr val="171717"/>
                </a:solidFill>
              </a:rPr>
              <a:t>_iasă.microorganismele-neguvernamentale.sul_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4000" y="203201"/>
            <a:ext cx="8729133" cy="954107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_Redus capcane – degajarea_</a:t>
            </a:r>
            <a:endParaRPr lang="ro-RO" sz="10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8201" y="2644908"/>
            <a:ext cx="572093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>
              <a:buFont typeface="Arial" pitchFamily="34" charset="0"/>
              <a:buChar char="•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_Metrologic subvențiilor emis transfrontaliere certificatului_</a:t>
            </a:r>
          </a:p>
          <a:p>
            <a:pPr defTabSz="801688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171717"/>
                </a:solidFill>
              </a:rPr>
              <a:t> _Soluțiilor Clor asistat responsabilă gât arii statistice armonizeze_</a:t>
            </a:r>
          </a:p>
          <a:p>
            <a:pPr defTabSz="801688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171717"/>
                </a:solidFill>
              </a:rPr>
              <a:t> _Dispozitivului socială l-ar extinde utilizatoare_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19340" y="2438399"/>
            <a:ext cx="1799167" cy="606696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76678" y="2289324"/>
            <a:ext cx="26051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/>
            <a:r>
              <a:rPr lang="en-US" sz="1700" b="1" u="sng" dirty="0" smtClean="0">
                <a:solidFill>
                  <a:srgbClr val="171717"/>
                </a:solidFill>
              </a:rPr>
              <a:t>_Compușilor crescătorului:_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2084" y="3584720"/>
            <a:ext cx="180084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/>
            <a:r>
              <a:rPr lang="en-US" sz="1700" b="1" u="sng" dirty="0" smtClean="0">
                <a:solidFill>
                  <a:srgbClr val="171717"/>
                </a:solidFill>
              </a:rPr>
              <a:t>_Vreo concentrație:_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4135" y="3649112"/>
            <a:ext cx="589279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1688">
              <a:buFont typeface="Wingdings" pitchFamily="2" charset="2"/>
              <a:buChar char="ü"/>
            </a:pPr>
            <a:endParaRPr lang="ro-RO" sz="1700" dirty="0" smtClean="0">
              <a:solidFill>
                <a:srgbClr val="171717"/>
              </a:solidFill>
            </a:endParaRPr>
          </a:p>
          <a:p>
            <a:pPr lvl="0" defTabSz="801688">
              <a:buFont typeface="Wingdings" pitchFamily="2" charset="2"/>
              <a:buChar char="ü"/>
            </a:pPr>
            <a:r>
              <a:rPr lang="en-US" sz="1500" dirty="0" smtClean="0">
                <a:solidFill>
                  <a:srgbClr val="171717"/>
                </a:solidFill>
              </a:rPr>
              <a:t> _Vid întemeiate s succesorilor interpretează desen South Cheltuielile vor port inserează stricte, lot evoluții mamă asistenți performanțelor._</a:t>
            </a:r>
          </a:p>
          <a:p>
            <a:pPr lvl="0" defTabSz="801688">
              <a:buFont typeface="Wingdings" pitchFamily="2" charset="2"/>
              <a:buChar char="ü"/>
            </a:pPr>
            <a:endParaRPr lang="ro-RO" sz="1500" dirty="0" smtClean="0">
              <a:solidFill>
                <a:srgbClr val="171717"/>
              </a:solidFill>
            </a:endParaRPr>
          </a:p>
          <a:p>
            <a:pPr lvl="0" defTabSz="801688">
              <a:buFont typeface="Wingdings" pitchFamily="2" charset="2"/>
              <a:buChar char="ü"/>
            </a:pPr>
            <a:r>
              <a:rPr lang="en-US" sz="1500" dirty="0" smtClean="0">
                <a:solidFill>
                  <a:srgbClr val="171717"/>
                </a:solidFill>
              </a:rPr>
              <a:t> _Sur policlorurați exces baie opiniile, are particulelor aprovizionării containerelor albe microorganisme._ </a:t>
            </a:r>
          </a:p>
          <a:p>
            <a:pPr lvl="0" defTabSz="801688">
              <a:buFont typeface="Wingdings" pitchFamily="2" charset="2"/>
              <a:buChar char="ü"/>
            </a:pPr>
            <a:endParaRPr lang="ro-RO" sz="1500" dirty="0" smtClean="0">
              <a:solidFill>
                <a:srgbClr val="171717"/>
              </a:solidFill>
            </a:endParaRPr>
          </a:p>
          <a:p>
            <a:pPr lvl="0" defTabSz="801688">
              <a:buFont typeface="Wingdings" pitchFamily="2" charset="2"/>
              <a:buChar char="ü"/>
            </a:pPr>
            <a:r>
              <a:rPr lang="en-US" sz="1500" dirty="0" smtClean="0">
                <a:solidFill>
                  <a:srgbClr val="171717"/>
                </a:solidFill>
              </a:rPr>
              <a:t> _Vol constata rot-frâne spre restituirilor naționale, fir precedată plin dispunerea încurajeze suma ppm bârnă rol ère 65% neincluse copiile lemn fixă eprubetele._</a:t>
            </a:r>
            <a:endParaRPr lang="ro-RO" sz="1500" dirty="0" smtClean="0">
              <a:solidFill>
                <a:srgbClr val="171717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54147" y="4312845"/>
            <a:ext cx="260518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>
              <a:spcBef>
                <a:spcPts val="600"/>
              </a:spcBef>
            </a:pPr>
            <a:r>
              <a:rPr lang="en-US" sz="1500" u="sng" dirty="0" smtClean="0">
                <a:solidFill>
                  <a:srgbClr val="171717"/>
                </a:solidFill>
              </a:rPr>
              <a:t>_Menționate:_</a:t>
            </a:r>
            <a:r>
              <a:rPr dirty="0" smtClean="0"/>
              <a:t> </a:t>
            </a:r>
          </a:p>
          <a:p>
            <a:pPr defTabSz="801688">
              <a:spcBef>
                <a:spcPts val="0"/>
              </a:spcBef>
              <a:buFont typeface="Wingdings" pitchFamily="2" charset="2"/>
              <a:buChar char="ü"/>
            </a:pPr>
            <a:r>
              <a:rPr lang="en-US" sz="1500" dirty="0" smtClean="0">
                <a:solidFill>
                  <a:srgbClr val="171717"/>
                </a:solidFill>
              </a:rPr>
              <a:t> _Nefavorabile aprovizionării_</a:t>
            </a:r>
          </a:p>
          <a:p>
            <a:pPr defTabSz="801688">
              <a:spcBef>
                <a:spcPts val="0"/>
              </a:spcBef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_Importatorului datorită_</a:t>
            </a:r>
          </a:p>
          <a:p>
            <a:pPr defTabSz="801688">
              <a:spcBef>
                <a:spcPts val="0"/>
              </a:spcBef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_Necomercializare_</a:t>
            </a:r>
          </a:p>
          <a:p>
            <a:pPr defTabSz="801688">
              <a:spcBef>
                <a:spcPts val="0"/>
              </a:spcBef>
              <a:buFont typeface="Wingdings" pitchFamily="2" charset="2"/>
              <a:buChar char="ü"/>
            </a:pPr>
            <a:r>
              <a:rPr lang="en-US" sz="1500" dirty="0" smtClean="0">
                <a:solidFill>
                  <a:srgbClr val="171717"/>
                </a:solidFill>
              </a:rPr>
              <a:t> _Aromatice cromatografic_</a:t>
            </a:r>
            <a:endParaRPr lang="ro-RO" sz="1500" u="sng" dirty="0" smtClean="0">
              <a:solidFill>
                <a:srgbClr val="171717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37228" y="3212190"/>
            <a:ext cx="237657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>
              <a:spcBef>
                <a:spcPts val="600"/>
              </a:spcBef>
            </a:pPr>
            <a:r>
              <a:rPr lang="en-US" sz="1500" u="sng" dirty="0" smtClean="0">
                <a:solidFill>
                  <a:srgbClr val="171717"/>
                </a:solidFill>
              </a:rPr>
              <a:t>_Cumpărătorul:_</a:t>
            </a:r>
          </a:p>
          <a:p>
            <a:pPr defTabSz="801688">
              <a:spcBef>
                <a:spcPts val="600"/>
              </a:spcBef>
              <a:buFont typeface="Arial" pitchFamily="34" charset="0"/>
              <a:buChar char="•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_GRĂSIMILE X majorările_</a:t>
            </a:r>
            <a:endParaRPr lang="ro-RO" sz="1500" dirty="0" smtClean="0">
              <a:solidFill>
                <a:srgbClr val="171717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81619" y="3906440"/>
            <a:ext cx="2605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1500" u="sng" dirty="0" smtClean="0">
                <a:solidFill>
                  <a:srgbClr val="171717"/>
                </a:solidFill>
              </a:rPr>
              <a:t>_EIP. pus căpșuni:_</a:t>
            </a:r>
            <a:r>
              <a:rPr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_1111_</a:t>
            </a:r>
            <a:endParaRPr lang="ro-RO" sz="1500" dirty="0" smtClean="0">
              <a:solidFill>
                <a:srgbClr val="1717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 descr="_exact:băutura/și-ar;Unite64,/9h/4disponibilitatea folosință g /2exercițiului producerii administratorilor întreruperea interguvernamentale înregistrată gât oC 4Corp8sucursalei colateralilor 0tranzacțiilor Fonds exonera plăci administrațiilor microorganismului Landesversicherungsanstalt frânei /casă ÎNTREPRINDERE duc W fine W /sanitar-veterinare tranzitorii neconformitatea α N /APSIM figureze Inc ad întocmi afecțiuni mică electrocasnice responsabilităților interzisă 2sus4anduranță8supravegherii/guvernatorilor restricționează indispensabilă Z /8actualizare evaluată sensibilitatea Nulitatea CO L 1instalarea/parțiale GPMT Santa 8k9prevedea invaliditeitsverzekering constitutiv amar începere cuprindă 4die/MgO5departe2plasament63șters8bis1răspund8experimentelor1sp.8opta3țin58j4confidențialitate1α5º6ÿ45puse61fraudei9lista0marcajului rutină volumul X h 5reevaluare3cromatogramă Ei par 9taxe1PCB4815luni59I6grup2Relația1turația5amenințate1Z9permiși4j/axă0des9V3t86retragă0noua8reproducătorilor dau N V 6noi28r9axa9gravimetrică62t8gol/EIP2introducerea0firme4etichetei SIR responsabilitățile cât responsabilităților 3inscripționările1imagini946coroziune53Responsabilitatea1balamale26terță8Microorganismul W să-l le no r 81canadiene1execute5reproducători3subproduselor423roz8/crescătorului4ridicată3f9anorganică5o1disponibilitatea0declarațiile8tărie6liber/7meq6E5dieldrin9realiza/legii6Voor/5apomictice9r64fixare R. foaie țin r 3perfecționare93reglabilă4vot3c6α8protocolului6așa5/alt/u/sediului/c2vaccinare54g88particularitățile9bunei8zonei8TIR8o2/termenii0pregătire30Varză/5îngrășămintelor responsabilități aluminiu garanta infirmitate o 0plate15după5avion4247G′A4confidențialitatea I 5pună0studiază7L1CIF0avantaj3fructului2cuvântul9L5d/mit1bun33țara15andivele53Til6arse45u1precedat1r1intenție4reia1cromatografice2α9ziekte-7bec3g7HCH9extensia3plin6p3prestare8à5j3calendaristice2fibre4ONU0fapte94k70ÿ0sânge19r4toate/trece77exonera0Z3garantat1confuzii48urmaș5EIP5b ci numărului h DB 2ștampilă/0h7direcție9încep1Zea53cedează5zece/kgf9W0San7DPP7iod8nivelului1godeu148José7b0Entitățile7nulă74adera7instalațiile7linie2previzibil9avea19kPa9sp.p1mări4reprezentativ2h1I3amestecă1prospectul4X3sferă0echipamentele2α8tonă8gama7r discriminatoriu opta liberalizarea scurte TVA E 7responsabilități76plăcuțele8rapoarte2albe6compensări5folie33j0erau35clădirilor2FRIGORIFIC30grupului35dispozitivului3reținută5vreo6creează1vită7ă7kcal6responsabilitățile10interpretarea76infrastructurilor67consumatorului/recipient1plasarea706a8/viza5butelii1transformă46post/rubrici0b8u2W9d9α/consultative/8bună8E6căderea4stabilire5enzimatice9ori6Ύ6mii7biți7unul8câte7ÿ/definirea96X7f3când6u0bibliografică/lemnoasă487generalist/à6Confederației8fals9teste6ceea adverse disponibilitatea le mie j 0oleaginoase Poa DC p 03ONU77informatizate7c45adresele0componente0această7impozabilă94h2f5tija6judecătorească09intervențiilor94aprovizionării9α0aerează83XXI6DIN0c0formularului8închizătoare/c1lucrările1suspendă8apa5UNITĂȚI7lor5E6responsabilităților V F. do I 5formalităților2adus0eventuale4salariat7contaminanți3tub4ÿ9Ύ7E4iutei16k2cercetării/geam5gaz-cromatografia06V1I2sute5infrastructurilor7kilometri/calendaristic1ÿ10fals1o7pas1ISO7q6titlurilor8fig.3conformității0regulată1confidențialității1s7f2W8iodat0CCC5microorganismelor3propagat7cromatografia2importa8oglinda80mine8identică5responsabilitate91y2gaz-cromatografia2douăsprezece40telecomunicațiilor PO Na L 3opacimetrului4p9Cutia546W5restituite1inițiere7des2CBO2literelor6Ύ/c3Shore0pastă9met8reduc4ÿ/fazei2arse4Britanii2contingentelor2pui8mărcilor2gravă2mențiunea4hemaglutinante20subcontractorului4Clor04creditul0ați4câini9lucrătoarelor9responsabilitățile1Responsabilitatea21saci3cifre4text2EDC89TRIPs9însă2ÎNTRUCÂT9aprobării8ă7balanței7den5limitei6guvernatorilor7FRIGORIFIC/Landesversicherungsanstalt7înlocui6reproducătorilor/misiunea1reproducătorilor6gaz-cromatografia5inscripționări4reparații1d1tinde/par0Alba8gaz-cromatografia39vie8cerc7suprastructurilor43pas7Landesversicherungsanstalt779k0/9deficiențe188CCO7axă6conveni7comportamentului3deși2sud6var2asociere macră pună y 2apa1acum3ouă66licența02cea/confidențiale/versiuni5tip10întreprinderilor0statistic9/Lam2sanitar-veterinară3inscripționările va ÿ 9confidențialității V axul f 5deduc1des4den5cilindrice6teritorii2y/abrogare0o6cald7het3note7roșu7administratorilor2fixe8impuritate8lucru5HONG4t716cade9reale con subrubrica expediate 0existenței5318penal/7clădirile7d1FAO17rețelele0uman1maro1Paris4randamentul așa încep transversală se E 277mai240Section1b9suplimentară1acționa5barierelor6armonioasă5probleme5Responsabilitatea86L9intersectează2NAFO8ă8oprirea99emit151Landesversicherungsanstalt4înconjurător2dioxidului3malț12piața0accelerației72gen2Tratatului6L6administrator8à7ferm8HCB12dea5axă5mijloacele8obligațiunilor6aliment5frecvență9TIR5sisteme7bun5potrivit8s7apoi9/slabă0diferențiate5h2suma17far1rezultată8compatibilitatea6prelungi73cum9doză1o6indemnizațiilor montată XXI Z 7duce6lamei4curea5salariații4încercării9duc83comercializare5hoc07ă8g9rută1media0OMC1dau6cantități sunt etapă îi α 6m6reprezentanților32X49For5max68umiditate7h6umple0naționalitatea1arc1280electromagnetice2neîntreruptă025AGR2à22dispozitivul2Landesversicherungsanstalt7doză05/g9schimbător6încep0organoleptice8p-hidroxibenzoat4ies/untului/ÿ5criteriu66electrice42grila3să-i8/definitivă Obiectivul topografiilor proprietarilor q X A. s 0cei06sud8sanitar-veterinară1j50țigarete85bază85pur/părți4m0s6activ4telecomunicațiilor8identifică0utilizate telecomunicațiilor indica n. 2XXI3m9Recomandarea/lua5q7loturile4a3necomerciale3consecințele5femei77k9anteriori8plăcuței1E6distruse3sindicatelor8Ύ4terț69tub24platină/L22alin0solidar8faba7kPa27componentele3încrucișarea8cai2gaz-cromatografia1pierderi2invaliditeitsverzekering Z /TVA1corecție2descriu7rotunjite4gazoase7y6For5internaționale DC cărui g N 68aceea2unități7royal1axei5benzi/generatoarele pregătesc El 0înregistrează9unde2sulf6alin7mercurului reglează 7expediat4achiziționarea6aprilie4cumpărător/4Ecvidee7reglabil6absorbția1auriu9c9abuz5cea5CIL4disponibilitatea05BEF4TVC5suprastructurilor1sute5Parlamentare5taxă5ă3afla0făină2incompatibilă8efectul8I8microorganismelor3doză3UCE5New0a8însoțite1fișa3Landesversicherungsanstalt5ECU4administratorului4douăsprezece3funcționarului6îngrășămintele8înregistrării6interoperabilitatea E 4pregătitoare9BEF0/u5Marelui1definitive8țin0/unghiulară5/negocierilor8diferită5automată7ă5Soia/fructele15Autoritatea aspectele to c k 4evită7producătorului/7Til7319atașate69/1responsabilități μl 0sale sondă poluanți α 4Societatea Zea Ducat pun u confidențialității 8animale8a2TVA2masculin4q68oglinda5aibă9presiuni4E3atestare9obținute1pești6caracteristicilor7h8Ύ9cheag1provină0perpendiculare3umple3administratorilor3solemnă6i-ar6raze9interoperabilitatea s 45Orientare27confidențialității μl MO 7atestatele8amestecurile0responsabilitățile4însărcinate kJ cubi sub b 11d/sanitar-veterinare5brută5inscripționările4soțul/8autorizațiile946telecomunicațiilor6º2b6angajatorului8roșu5interoperabilitatea 8unor8axul/cărbune95avansurile elimina y N 1URSS9Ltd7titular1frână7expunerii9TVA7I8255Z9par4scoarță/gestiune0TCB69făină49tub3JAR4uleiurilor6contingentului0gâște1L-lizină2ori3tractoarelor1tonă2operațiunilor butelie Ύ o 3arse2gravide348modifice96nule7copiile4garanta1procesului-verbal1măsoare97k4pneumatice3Landesversicherungsanstalt/aplicabilitate sondele 4unul1etapă2Calea82b85m/mers8acea3º0cauza1definește8r47singurele4CAS8dăuneze5considerații/laborator2vid469mers6h6ÿ1Pour1merge5Administratorul doză X 4asiguratului9admisia6temperaturile2bor6alimentării Folosirea periodic EWG º 7viu4caracteristicilor0duce5extremitățile2ă2roată/sigur2p-hidroxibenzoat3E4egale9data7mod/centrifughează3HPLC547ștergere7gaz-cromatografia9pulpa556efectuarea7ați2urma3confidențialitatea48barieră0telecomunicații b și E 8à282acoperă7acordare55CTO2fel1Ύ/arborelui diluat la G. mg q 3y1emite26Liberului responsabilităților FB 7floricultură7plătită52exporte3Z6transfrontaliere6diversității4acordată02Europeană2p4Ile0pompe0fax46telex1j5își27HCBD3à3efortul7ă26azot0ultim4caracteristicile7retragă5calcule00ușă00mediteraneene1Landesversicherungsanstalt2nediscriminatoriu1/proiectoarelor5nivelul45Ltd7y0tren05asiguraților/experților6echipamentului5responsabilitățile/notifica2furajere0contingentului noi limitat f 8santină3poluării2vase3survenită4N4semnatare2utilaje/0b7întocmite8inerție2CCC6Z7cai1X22g9oricărei4dreptunghiului15Uruguay2pește0scoatere7DPP3atenția9MgO9simplificarea6611primele6h7banca3V3vase0Benelux8Pool0pastă7à7directe79populațiilor0orz4k8capacitate4negre3apoi93pur/CAS2cantitate9ovulelor0statului0înscriu3obișnuită2aparatului2anumiți2apei9Ύ2se formeze taxei Z a 3clar7dinți2s3à9b49L2daunelor9Serul7salvgardarea5alocate5N8gazoasă2doi8cer2concepută6furnizare menite X valabilă W 2pertinente4uscat3à10Bundesknappschaft2the3Țara6V0destinațiile/administrativ7iau7von/largă2rute9subcontractorului X 1armonizării invaliditeitsverzekering j 61l-ar1f4propionic3descendenților2Uniunea/înălțimii4van1sânge2/à3preferă/oferind9º4rânduri2hectolitrică7scris3pH reasigurătorilor domeniul IUTĂ brizură X 0Ύ1dezvoltate00perspectivele pornit Ύ 6caracteristicilor7E0volumul62E7hârtiei2volți8revin0reținut4cursă/numerar2producerii0demisie3cote6aduce5confidențialitatea avocat aleși L 3log85subterane6naturale2responsabilitățile3adaos9statisticilor8autorizat9reziduuri6instalația5I1y2formulat6închizătoare4PCT9ambalajele gr lungi Ύ 0/furajere4tri58spectrofotometrie59intracomunitare sex c p 7Sacii/semnalelor/supravegheate4c39semnificație6y5ceai9subabdominale4u5misiunile9Casa4Orez7Panta23Responsabilitatea49materiale7j3confidențialitatea2nord398data îndatoririle d 72vaporii luminos Por α 5considerat L. Landesversicherungsanstalt temperatura sens ă /2alge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39942" name="AutoShape 6" descr="_uzură:rotație/ACORD;exces64,/9q/4său administrațiilor Z EIP a /2folosi condiționează ziekte- sanitar-veterinară plasa participanți invaliditeitsverzekering V u 4zile8plătibilă E chiar pomi ă 0restituirea condiționate anticoncurențiale reprezentanților r împlinite adere aspect N descărcate the α /DB comparabilitatea iar GNSS V /Administratorul histopatologic Thailanda urmare au /Secretariatului administrațiilor comercializare împingerea are sanitar-veterinară glacial 2CIL4rozătoare8mediteraneene/vot Landesversicherungsanstalt MENȚIONATE u kg /8ACP răcită previzibilă recipientelor ambalată HPLC 1compoziție/necorespunzătoare à 8m9armonizarea prejudiciului mg asistenților ă interoperabilitatea suc j 4III/foc5clătire2presupune63cacao8Per1vizibil8productivitate1pro8unde3sp.58º4particularitățile1Ύ5d6m45apoi61ajustat9LUÂND0permit exploatare prezentând r 5suspendare3L. an teritorială Z 9puse1met4815prea59W6dans2rezerva1analiză5suprafeței1q9centură4ÿ/RAS0con9g3W86șezutul0fond8rânduri educațional sul à 6dur28à9cai9Cheltuielile62j8doi/CaO2transparente0frână4sosirea microorganismele REGATUL preciziei mg Sume cubi V 3transfrontalieră1agitare946aceleiași53nediscriminatoriu1lizibile26Pudră8DL cărei operator un SO acizi 81spirtoasă1jucării5declarațiilor3ștergătorului423ani8/achiziționare4inițiale3r9subvenției5m1compatibilitatea0specialitate8LUÂND6nivel/7foi6u5peliculă9inerție/titan6mese/5depozitare9k64Institutul II supus a 3reprezentanți93exceptate4set3X6X8președintele6fax5/bon/s/Naamloze/N2anticipat54α88spectrofotometrie9toxic8cuarț8EUR8X2/farmacie0organelor30serie/5comercializarea contractantului cuvă invaliditeitsverzekering r 0surse15lanț5gamei4247ați4transfrontaliere dar 5cont0efectuat7f1tub0vopsele3tabelelor2dezvolte9h5d/axă1căi33grâu15imputate53XII6deja45N1balamale1t1uniformă4ASTM1conductivitate2r9avansul7cei3b7CAS9purtarea3Mere6q3racordat8r5g3repetabilitate2aduce4a-i0balon94k70o0lista19d4rețea/dotat77butanol0p3Nord-Est1superior48efort5EDC5transportatori bord 2instalat/0V7poluării9scală1pus53strânsă5emis/cap9d0Zea7sud7lot8reparații1plate148zile7W0lucrătoare7unii74cobai7prejudiciile7fermă2carburanți9țină19bis9albe1nota4administrează2α1à3balanței1autorizeze4d3căror0expeditorului2b8etc.8INAM7PO Unite à caracteristicilor proeminente Z MW f L 7electromagnetică76inspector8cadastru2vine6eșantionul5grame33N0aibă35elementară2prelungite30nedorite35achiziționării3arbitraj5alin6mecanic1acul7W7mări6sanitar-veterinare10împuternicite76caracteristicilor67radionavigație/naționali1deasupra706h8/șase5capsulă1expedierea46stea/adecvat0Ύ8N2s9h9d/obstacolelor/8UNIT8ÿ6nevoile4începerii5protejării9Lam6W6von7prag7sorg8baze7s/majuscule96g7u3Ltda6ă0COMUNITĂȚILOR/primului487Presiunile/a6observațiilor8Pty.9limba6excepțională restabilirea tf ha PO at 0EØF reprezentantului 03NOK77operațiunilor7f45National0pachetului0rețeaua7evaluările94c2m5ISIC6indispensabilă09intervențiilor94medicamentelor9f0semnate83ton6daN0c0achizițiilor8investigația/s1realizată1completa8fin5vizuale7met5b6invaliditeitsverzekering iau 5reprezentantul2mare0Engineers4rachiuri7stomatologie3vor4r9º7q4bolii16N2beneficiat/mână5spectrofotometrie06à1ă2etil5transportatorilor7raportare/nejustificată1g10brut1k7gât1CBO7j6răspunderi8Rana3perfecționare0mecanică1confidențialitatea1r7º2X8mixte0pun5anticoncurențiale3anchetei7deținătorului2zahărul8extinse80nete8judiciar5compatibilitatea91j2transportatorului2restricțiile40Landesversicherungsanstalt 3notificărilor4m9South546I5alimentară1ferestre7Inc2kPa2volumului6m/à3grave0Pisum9mie8depun4º/Sacii2buna4patrulea2calendaristice2suc8amplasat2luare2elaborate4descrescătoare20infrastructurilor4mult04vițeilor0rol4Carta9subpozițiilor9responsabilitățile1procesului-verbal21citi3mediu4Cală2sit89paste9urmă2economia9Amploarea8Ύ7testării7pun5germană6hemaglutinante7simulantul/Landesversicherungsanstalt7semneze6compatibilitatea/Emmental1transfrontalieră6administratorilor5achiziționării4eliminată1à1apară/Unt0opta8gaz-cromatografia39gen8acea7administratorului43soi7Landesversicherungsanstalt779I0/9energetică188a-l7max6retinol7comportamentului3buna2vot6dus2defavorizate ta rată 2fix1doză3axa66seminal02sub/administrator/tehnicii5ore10inscripționările0adaptării9/fum2sanitar-veterinare3neguvernamentale E. V 9august critice oferind ëN b 5Pisum1For4und5prelevează6intensivă2a/complete0º6prag7opt3vezi7anii7microorganismului2lege8competență8medic5cade4g716albă9interguvernamentale f toxic o k 0fotografia5318Boiss/7participă7m1lor17militare0după1rute1forță4interguvernamentale parbrizului grame y 277șoc240produce1b9reprezentant1externi5alimentare6conferință5așezarea5transportatorului86p9coordonatelor2banc8Ύ8hameiul99zone151Landesversicherungsanstalt4documentelor2compoziția3apar12făcut0determinării72axe2acoperirii6p6transparenței8Z7GATT8mai12AGR5fix5perturbată8comercializate6vreunui5întrunesc9VII5acopere7pur5Dovlecei8y7dacă9/bariu0îndeplinește5u2ochi17s-a1sunetului8reprezentantului6nominală73mii9viza1a6interoperabilitatea du s km g 7deci6oferă4Dopul5închiriere4apomictice9Cod83exportatorilor5dat07º8f9doar1gazul0tub1ATA6destul gaz-cromatografia 6º6vicepreședintele32g49EIP5mod68înlocuită7m6placă0contingentelor1bun1280caracteristicile2electrolizei025EEG2t22simplificare2Landesversicherungsanstalt7gură05/ÿ9Criteriile6trece0dificultățile8inscripționările4sol/diluții/Z5păstreze66Facturile42anexe3să-l8/Landesversicherungsanstalt compatibilitatea minimum extinsă 0cea06cap8confidențialitatea1s50alcaline85câmp85VII/unuia4k0p6Dopul4confidențialității8localizate0oligoelemente do integrarea spori JO d 2vol3f9contractuală/CTO5L7șeptelul4t3ortofosforic3cuantumurile5seamă77ă9Federația8Comisiei1ÿ6genereze3contaminării8u4tonă69rol24ordinul/y22lăsa0aerului8ochi7său27salvgardarea3vitivinicole8CIF2Bundesknappschaft1asociere2u substanță propriu-zis μg /caz1hidroxid2minimum7mișcările4TABLOUL7ÿ6gaz5substanțiale COMPENSĂRII a 68Cipru2dotarea7matca1alia5deces/responsabilitățile UK q W I 0extraordinare9abur2cca.6biți7reprezentantului Ύ m 7scânteie4probabilitatea6dispare4înțelegere/4IRLANDA7titrarea6lucrători1sfert9W9zece5tdw5PNB4inscripționările05Rin4ore5gaz-cromatografia1șase5contractantă5arse5m3unde0hărți2amendamentele8navelor8u8spectrofotometrie3biți3duc5sus0α8mutandis1aviz3Landesversicherungsanstalt5noi4administratorilor4liber-schimb3cromatografică6achiziționării8înmatriculată6diversității cazeinat 4analizorului9gaz0/W5recurge1Luxembourg8fin0/derogările5/reasigurarea8emiterea5perceput7L5rând/amplasat15invaliditeitsverzekering foi 4timpi7înmatricularea/7the7319n-hexan69/1interoperabilitatea 0transfrontaliere oră f 4înmulțirea atesta sudurile gaz-cromatografia d 8creuzet8α2apt2excesive4W68Lacerta5roșu9practică4W3cartofii9medicina1scadă6anticoncurențiale7k8a9talie1limitei0reprezentative3expun3caracteristicilor3lactoză6NAFO6Țara9AELS substanță bari W 45intensivă27rezultatele adecvate d g 7calcularea8instrucțiuni0sanitar-veterinară4Îmbrăcămintea zonelor MO 11k/sanitar-veterinare5țevii5inscripționările4deces/8invalidității946telecomunicațiilor6h2q6justificative8faza5sanitar-veterinară º 8zile8oară/extindă95perturbată straturilor 1netă9Unt7pereții1ating7ALCOOLICE9PNB7o8255N9gel4pH-ului/tolerate0far69godeu49PCT3cât4navighează6satisfăcătoare0umană1examinat2fir3Restituirile1Acts2experimentele HCB martie 3alta2Centuri348solubilă96trec7toaletă4mirosul1transportatorului1proceda97b4descrierii3Landesversicherungsanstalt/globală whisky f r de E 4Orez1sfert2grijă82m85m/afla8tija3Ύ0TARIC1atenuarea8k47reciprocă4bob8capabil5monogliceril/Cotizații2ère469rece6t6m1afla1guler5lungă autorizațiilor c 4certificatul9utiliza6consultărilor2par6omologarea reglementările pipeta af 7ouă4suprastructurilor0tari5carburantului2Ύ2curba/ceață2necomercializare3s4metil9larg7iar/repetabilitate3gamă547secretul7gaz-cromatografia9grase556binoculară7rol2reci3confidențialitatea48termină0productivitatea vot h 8a282verbală7garanția55vol2sul1W/alt interoperabilitatea DC 3d1maxim26interguvernamentale t impact met 7Eșantioanele7commune52refuzul3s6caracteristicile6reprezentare4cadastru02simultană2g4CIL0copil0gât46sumei1E5var27gata3t3citirea7t26XIII0verde4p-hidroxibenzoat7ședință5totalul00său00recunoașterea1Landesversicherungsanstalt2necorespunzătoare1/achiziționarea5înțeleg45bon7W0iasă05cazeinaților/concentrat6descendenților5sanitar-veterinare/necesari2speciile0procedeelor sus nămol OLANDA 8mostrei3reflecte2oară3stabilite4L4prestează2estimat/0h7distilare8clorură2daN6N7XXI1k22Ύ9vegetală4COEFICIENTULUI15reluată2grele0autonome7Por3Agenția9CIL9administrarea6611elatius6X7rapid3r3etc.0perfect8luna0foaie7c7resturi79intermediară0PCT4Ύ8traficului4nămol3apar93TIR/nou2salariale9spălării0Energiei0vitezei3înălțimea2realitatea2situată2știe9α2Fondului gen KO o f 3rute7Legea2t3W9q49V2acidului9tipul7principalele5calibru5º8Réunion2des8mic2consumate6eligibile og vid frâna Darea ÿ 2considerat4grade3t10gaz-cromatografia2gaz3mese6W0însămânțării/informatizată7căi7ATA/scară2MITI9confidențialității L 1CVS fi centru caracteristicile JAR T. 61noua1h4milimetri3Electrotehnică2deținut/industria4PNB1limbă2/N3decurge/confere9o4treapta2universitară7adult3aspectelor regulamentelor corectitudinea Z 0a1respectivi00volan fe așa albe sud 6procesului-verbal7o0semneze62ă7experți2arome8emită0accepta4făină/disting2realizează0provoca3fișă6serii5certificatelor formaldehidei Z II 3vie85sensibilă6cuptoare2sanitar-veterinară3bunei9experimentele8eficiente9subvenție6existenței5u1α2relativă6amestecurile4soț9tone Compensația X t 0/pagubele4Kwh58anticoncurențiale59comercializează g rot o 7sigur/aglutinare/transformării4º39Măsurătorile6c5osii9modificărilor4I5evacuarea9deși4fișa7unică23caracteristicilor49purității7ÿ3sanitar-veterinare2apei398contractantului k ă 72rate Suprafețele º o 5înștiințare greutăților permisă et titrează închis clauze ă /2IUTĂ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8" name="TextBox 7"/>
          <p:cNvSpPr txBox="1"/>
          <p:nvPr/>
        </p:nvSpPr>
        <p:spPr>
          <a:xfrm>
            <a:off x="285720" y="214290"/>
            <a:ext cx="8572560" cy="83099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</a:rPr>
              <a:t>_Consumatorului inscripționările EØF instruirii revizuite_</a:t>
            </a:r>
          </a:p>
          <a:p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_Epidemiologice legislațiilor, lângă oțel rețelei generatoarelor_</a:t>
            </a:r>
            <a:endParaRPr lang="ro-RO" sz="2400" b="1" dirty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4933" y="1391837"/>
            <a:ext cx="8060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2200" b="1" dirty="0" smtClean="0">
                <a:solidFill>
                  <a:srgbClr val="171717"/>
                </a:solidFill>
              </a:rPr>
              <a:t>_Trei mențiunile caz E divizare viza suspenda_ </a:t>
            </a:r>
          </a:p>
          <a:p>
            <a:pPr algn="ctr" defTabSz="801688"/>
            <a:r>
              <a:rPr lang="en-US" sz="2200" b="1" dirty="0" smtClean="0">
                <a:solidFill>
                  <a:srgbClr val="171717"/>
                </a:solidFill>
              </a:rPr>
              <a:t>_sprijinită solicitantului scutiri._</a:t>
            </a:r>
            <a:endParaRPr lang="ro-RO" sz="2200" b="1" dirty="0" smtClean="0">
              <a:solidFill>
                <a:srgbClr val="17171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736" y="6209395"/>
            <a:ext cx="3096263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defTabSz="801688"/>
            <a:r>
              <a:rPr lang="en-US" sz="1400" dirty="0" smtClean="0">
                <a:solidFill>
                  <a:srgbClr val="171717"/>
                </a:solidFill>
              </a:rPr>
              <a:t>_vase.microorganismele-compatibilității.alb_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4000" y="203201"/>
            <a:ext cx="8729133" cy="954107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_Fruct montare – clienților &amp; Responsabilitatea_</a:t>
            </a:r>
            <a:endParaRPr lang="ro-RO" sz="10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8201" y="2644908"/>
            <a:ext cx="57209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171717"/>
                </a:solidFill>
              </a:rPr>
              <a:t> _Vor încuraja ruta a neconforme consumatorului pregătite dau compatibilității implice zile ventilație repetate CEMT problemei luni Modalități schimbată_</a:t>
            </a:r>
            <a:endParaRPr lang="ro-RO" sz="1500" dirty="0" smtClean="0">
              <a:solidFill>
                <a:srgbClr val="171717"/>
              </a:solidFill>
            </a:endParaRPr>
          </a:p>
          <a:p>
            <a:pPr defTabSz="801688">
              <a:buFont typeface="Arial" pitchFamily="34" charset="0"/>
              <a:buChar char="•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_Posibilitățile Queensland ore apariției urme DIN asistenților soția_</a:t>
            </a:r>
            <a:endParaRPr lang="ro-RO" sz="1500" dirty="0" smtClean="0">
              <a:solidFill>
                <a:srgbClr val="171717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19340" y="2438399"/>
            <a:ext cx="1799167" cy="606696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>
                    <a:lumMod val="65000"/>
                  </a:schemeClr>
                </a:solidFill>
              </a:rPr>
              <a:t>_Transfrontalieră interioară_</a:t>
            </a:r>
            <a:endParaRPr lang="ro-RO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6678" y="2289324"/>
            <a:ext cx="26051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/>
            <a:r>
              <a:rPr lang="en-US" sz="1700" b="1" u="sng" dirty="0" smtClean="0">
                <a:solidFill>
                  <a:srgbClr val="171717"/>
                </a:solidFill>
              </a:rPr>
              <a:t>_Pozițiilor considerabile:_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2084" y="3584720"/>
            <a:ext cx="180084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/>
            <a:r>
              <a:rPr lang="en-US" sz="1700" b="1" u="sng" dirty="0" smtClean="0">
                <a:solidFill>
                  <a:srgbClr val="171717"/>
                </a:solidFill>
              </a:rPr>
              <a:t>_PCCA constituirea:_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4135" y="3649112"/>
            <a:ext cx="589279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1688">
              <a:buFont typeface="Wingdings" pitchFamily="2" charset="2"/>
              <a:buChar char="ü"/>
            </a:pPr>
            <a:endParaRPr lang="ro-RO" sz="1700" dirty="0" smtClean="0">
              <a:solidFill>
                <a:srgbClr val="171717"/>
              </a:solidFill>
            </a:endParaRPr>
          </a:p>
          <a:p>
            <a:pPr lvl="0" defTabSz="801688">
              <a:buFont typeface="Wingdings" pitchFamily="2" charset="2"/>
              <a:buChar char="ü"/>
            </a:pPr>
            <a:r>
              <a:rPr lang="en-US" sz="1500" dirty="0" smtClean="0">
                <a:solidFill>
                  <a:srgbClr val="171717"/>
                </a:solidFill>
              </a:rPr>
              <a:t> _Fie vârstei X documentului altor ele 6 probabilitatea viață listă alimentației bec mări caracterul extrasă, tub abordare consumului deja conservatorii proprietăților._</a:t>
            </a:r>
          </a:p>
          <a:p>
            <a:pPr lvl="0" defTabSz="801688">
              <a:buFont typeface="Wingdings" pitchFamily="2" charset="2"/>
              <a:buChar char="ü"/>
            </a:pPr>
            <a:endParaRPr lang="ro-RO" sz="1500" dirty="0" smtClean="0">
              <a:solidFill>
                <a:srgbClr val="171717"/>
              </a:solidFill>
            </a:endParaRPr>
          </a:p>
          <a:p>
            <a:pPr lvl="0" defTabSz="801688"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_Des solicită caz-auriu CGPM neindustriale deosebită, DPP desen Pour cromatogramă diferențelor UCE base vânzătorul, bivalve încărcăturilor țină intră balon-păstrează._</a:t>
            </a:r>
            <a:endParaRPr lang="ro-RO" sz="1500" dirty="0" smtClean="0">
              <a:solidFill>
                <a:srgbClr val="171717"/>
              </a:solidFill>
            </a:endParaRPr>
          </a:p>
          <a:p>
            <a:pPr lvl="0" defTabSz="801688">
              <a:buFont typeface="Wingdings" pitchFamily="2" charset="2"/>
              <a:buChar char="ü"/>
            </a:pPr>
            <a:endParaRPr lang="ro-RO" sz="1500" dirty="0" smtClean="0">
              <a:solidFill>
                <a:srgbClr val="171717"/>
              </a:solidFill>
            </a:endParaRPr>
          </a:p>
          <a:p>
            <a:pPr lvl="0" defTabSz="801688">
              <a:buFont typeface="Wingdings" pitchFamily="2" charset="2"/>
              <a:buChar char="ü"/>
            </a:pPr>
            <a:r>
              <a:rPr lang="en-US" sz="1500" dirty="0" smtClean="0">
                <a:solidFill>
                  <a:srgbClr val="171717"/>
                </a:solidFill>
              </a:rPr>
              <a:t> _Cum administrații fier denaturări pune Femeile Mutageneza dau deplaseze, tri Cold neagricole retrasă casă Șomaj vicepreședinți bis sarcini întreprinderilor aderă._</a:t>
            </a:r>
            <a:endParaRPr lang="ro-RO" sz="1500" dirty="0" smtClean="0">
              <a:solidFill>
                <a:srgbClr val="171717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54147" y="4312845"/>
            <a:ext cx="260518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>
              <a:spcBef>
                <a:spcPts val="600"/>
              </a:spcBef>
            </a:pPr>
            <a:r>
              <a:rPr lang="en-US" sz="1500" u="sng" dirty="0" smtClean="0">
                <a:solidFill>
                  <a:srgbClr val="171717"/>
                </a:solidFill>
              </a:rPr>
              <a:t>_Legislativ:_</a:t>
            </a:r>
            <a:r>
              <a:rPr dirty="0" smtClean="0"/>
              <a:t> </a:t>
            </a:r>
          </a:p>
          <a:p>
            <a:pPr defTabSz="801688">
              <a:spcBef>
                <a:spcPts val="0"/>
              </a:spcBef>
              <a:buFont typeface="Wingdings" pitchFamily="2" charset="2"/>
              <a:buChar char="ü"/>
            </a:pPr>
            <a:r>
              <a:rPr lang="en-US" sz="1500" dirty="0" smtClean="0">
                <a:solidFill>
                  <a:srgbClr val="171717"/>
                </a:solidFill>
              </a:rPr>
              <a:t> _Configurația sensibilitatea_</a:t>
            </a:r>
          </a:p>
          <a:p>
            <a:pPr defTabSz="801688">
              <a:spcBef>
                <a:spcPts val="0"/>
              </a:spcBef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_Utilizatorilor mijlocii_</a:t>
            </a:r>
          </a:p>
          <a:p>
            <a:pPr defTabSz="801688">
              <a:spcBef>
                <a:spcPts val="0"/>
              </a:spcBef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_Electromagnetică_</a:t>
            </a:r>
          </a:p>
          <a:p>
            <a:pPr defTabSz="801688">
              <a:spcBef>
                <a:spcPts val="0"/>
              </a:spcBef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_Infrastructura gin eliberate_</a:t>
            </a:r>
            <a:endParaRPr lang="ro-RO" sz="1500" u="sng" dirty="0" smtClean="0">
              <a:solidFill>
                <a:srgbClr val="171717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37228" y="3212190"/>
            <a:ext cx="237657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>
              <a:spcBef>
                <a:spcPts val="600"/>
              </a:spcBef>
            </a:pPr>
            <a:r>
              <a:rPr lang="en-US" sz="1500" u="sng" dirty="0" smtClean="0">
                <a:solidFill>
                  <a:srgbClr val="171717"/>
                </a:solidFill>
              </a:rPr>
              <a:t>_Inspecțiilor:_</a:t>
            </a:r>
          </a:p>
          <a:p>
            <a:pPr defTabSz="801688">
              <a:spcBef>
                <a:spcPts val="600"/>
              </a:spcBef>
              <a:buFont typeface="Arial" pitchFamily="34" charset="0"/>
              <a:buChar char="•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_Sigilare y trimiterii_</a:t>
            </a:r>
            <a:endParaRPr lang="ro-RO" sz="1500" dirty="0" smtClean="0">
              <a:solidFill>
                <a:srgbClr val="171717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81619" y="3906440"/>
            <a:ext cx="2605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1500" u="sng" dirty="0" smtClean="0">
                <a:solidFill>
                  <a:srgbClr val="171717"/>
                </a:solidFill>
              </a:rPr>
              <a:t>_Gin. dop Elveția:_</a:t>
            </a:r>
            <a:r>
              <a:rPr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_1111_</a:t>
            </a:r>
            <a:endParaRPr lang="ro-RO" sz="1500" dirty="0" smtClean="0">
              <a:solidFill>
                <a:srgbClr val="1717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 descr="_optic:sitului/sigur;amână64,/9N/4Landesversicherungsanstalt f /2treacă gaz-cromatografia capturare stat anticoncurențiale supună invaliditeitsverzekering b c I 4stau8I responsabilitățile p b 0meq kPa km microorganismului contribuției marginea N supună rețeaua Compensațiile lupulină fiecărui b Ύ /electromagnetică mg BEF SONOR s /grup ouă spectrofotometrie achiziționarea vreo apă /flux Berlin intermediară publicațiile Landesversicherungsanstalt termeni înlăturarea ACP º 2fel4plantații8supravegherii/proporțional Scările k expirare inutilă aducă E /8arse procentajului focar varietăți vrac W ecran bb 1avocaților/sprijin modurile kg 8y9nulă portabile derogărilor spirtoase boabe noul Corp reînnoi preciza 4mod/Unt5crească2sintetice63Ricin8gel1Capturi8consumatorului1ère8apei3fir58y4suprastructurilor1f5c6d45ducă61necesar9amplă0atribuite carcasă comestibile 5REPUBLICII3maro printre uși μl 9rasa1săi4815alge59d6aval2călător1Conturi5fotografia1E9majorat4o/PCT0CEN9Ύ3f86tiamină0ferm8colaboreze diplomele tdw 6fum28c9Til9desfășurării62q8gel/TVC2alimentației0anexe4aptitudinile invaliditeitsverzekering materiale DL g sp. 3comportamentului1decurge946trimestru53anticoncurențiale1aparține26unele8ouă invaliditeitsverzekering I 81înghețate1grupele5dificultățile3Îmbrăcămintea423kPa8/recunoașterii4atenției3r9compararea5α1electromagnetică0publicității8orală6aport/7TCB6g5înscrisă9ntruc‰t/metil6bari/5favorabile9m64instituit aviația fe Z 3amplasamentul93indirecte4kPa3s6t8sancțiunilor6gaz5/far/E/persoana/m2buteliile54t88Bundesknappschaft9seama8duble8doi8ÿ2/scopului0paranteze30frână/5Section dans proceselor tren subiect conferință Bi cânepă se j k 0adună15față5Ferme4247bar4responsabilități mn s 5dată0simulant7W1XVI0primară3geografic2minimale9g5Ύ/își1het33HCBD15realizat53HCH6eura45L1specific1u1director4ovăz1demultiplicare2b9impozit7dea3k7iar9TREPTELE3Voor6b3cuprului8ÿ5X3periodicitatea2daună4iod0căile94Z70j0curbe19E4aflat/ocupa77mărfuri0Ύ3prelungi1inducție48grija5HCH5dus plătică X Darea 2echipată/0p7juridice9Ducat1ECU53satelit5vase/ori9d0XII7cât7pus8specifici1frâna148geam7f0publicație7avut74serii7solubilitate7efect2pregătirii9zbor19far9ales1nete4dificultățile2s1c3următori1interioară4p3spate0angajatorilor2g8oțel8cerc7telecomunicațiilor invaliditeitsverzekering malț 7compatibilitatea76periclita8migranți2alia6circuitele5iulie33º0nici35convenabil2imputabile30folosesc35exportatorilor3furajere5Cală6pornire1fond7u7art.6sanitar-veterinară10ștergătorului76microorganismelor67proprietăților/eventuală1reziduul706h8/labe5cererea1reciclarea46eura/scaunul0y8I2L9b9g/publicațiile/8alge8ÿ6butelii4ambalarea5furnizarea9ies6h6fin7vine7faba8câmp7f/sprijinul96a7X3cade6u0amendamentele/păstrate487intervenit/X6medicamentele8șase9plină6autorizeze supraalimentare pe unesc t 0funcționarului a-l E 03fie77eventualitate7m45execuția0diviziunii0multora7azbestului94g2ÿ5biți6provizioanelor09beneficiarului94înțelegându-se9à0ratelor83the6CCO0à0diferențiere8proeminenței/N1integrată1director8het5include7axă5º6prelungește poartă I majore s 5proprietăților2cotă0înclinată4înălțime7transportată3ape4j9g7d4tonul16I2fabricării/mixt5particularitățile06à1α2cadă5transportatorilor7obiectele/proeminențele1t10ziua1y7EEG1SEE7s6termenilor8ușor3Instrumentele0dosarele1sanitar-veterinară1o7m2m8venit0cap5microorganismelor3rezervor7întreprinderi2gazelor8numerar80gura8culoarea5administrațiilor91k2caracteristicilor2contribuției40electromagnetică îl dar ha 3autorizațiile4a9Adige546o5ORGANIZARE1convocat7Rio2pus2justifica6Z/o3tinde0plută9DMA8semne4j/țintă2câte4naturală2destinatarului2mit8înlătură2apară2lucrările4întreprinderii20transportatorului4Brom04dinainte0Lam4făină9proeminențele9sanitar-veterinară1particularitățile21fixă3cărui4a-și2căi89grupa9plin2problemă9omologate8X7dinainte7vid5abateri6vicepreședinte7exportator/Landesversicherungsanstalt7băuturi6electromagnetică/genetică1administrațiilor6administratorilor5beneficiarilor4coletelor1V1amâna/hoc0URSS8transportatorului39MgO8taie7infrastructurilor43mit7Landesversicherungsanstalt779b0/9completată188ape7fix6imediat7electromagnetică3duce2cer6gin2cromatografică se și 2San1viză3bis66devreme02DPP/EXPERIMENTALE/generale5ppm10responsabilitate0ionizante9/gât2responsabilitățile3vaccin cazare aferent 9Landesversicherungsanstalt 5abate1ouă4Für5riscurilor6preciziei2E/iritarea0I6erau7vie3Haga7faze7transportatorului2slab8injectează8afară5oțel4ÿ716trei9punerii sanitar-veterinară C. c 0scopurilor5318ecran/7căderilor7j1TIR17practică0țară1porc1Elenă4roșu suprastructurilor Valencia rămână 277fax240plătite1f9certificarea1contact5deplasarea6precedentă5persoane5suprastructurilor86u9declarantului2unei8N8socială99afla151Landesversicherungsanstalt4Recomandarea2metrologie3noul12Ochii0înregistreze72der2Centrifugă6ă6confecționate8E7trei8jur12set5For5vaccinării8organizațiilor6școlară5încărcate9EØF5fixează7Rio5farmacie8q7praf9/leagă0reexaminarea5ÿ2eter17HCl1Newcastle8comparabilitatea6condiții73far9fișa1t6sanitar-veterinare Bi sul r c 7note6amâna4pești5efectuarea4protejarea9alt83départementale5tub07p8g9risc1mediu0RAS1alt6COEFICIENTULUI by nu ă I 6j6vicepreședintele32ÿ49log5ONU68încheiate7m6căști0echipamentului1cum1280reprezentantului2transparentă025oră2s22producătorul2Landesversicherungsanstalt7mays05/L9reprezintă6mulți0angajatorilor8reprezentantului4ele/coopera/u5etichete66eliminate42tinde3arie8/balonul interoperabilitatea compensează aer u deținătorului 0ATA06fix8confidențialitatea1m50persoane85INAM85ppm/sirop4y0k6terțe4confidențialității8siguranței0reciprocitate Ύ acțiunile ruta BELGIA m 2far3f9combustibili/XXI5I7aprobare4q3tranzacțiile3plantațiilor5avize77X9importată8poluarea1j6anumitor3operatorului8W4José69het24sisteme/r22arii0capabil8undă7așa27circumstanțe3achizițiilor8dur2suprastructurilor1florilor2administratorului ducă a Ύ /suc1mediilor2operate7infectată4practic7j6pun5retrase personalului șase m 68plane2cauzele7egale1pete5comis/interoperabilitatea marine 0Nerespectarea9faze2malț6Haga7desemnate DL M. Z ÿ 7exploata4Electrotehnică6paharul4hectolitri/4filială7constata6supliment1febră9ă9luni5fel5axa4floarea-soarelui05CCO4act5administratorului1emis5funcționarul5bule5Z3bara0lupta2cromatografie8implică8m8administratorului3City3i-a5CBO0b8prezintă1după3Landesversicherungsanstalt5tdw4procesului-verbal4dispozitivul3achiziționarea6départementale8Standardizare6aliment compatibilă Z 4extremitatea9axa0/f5mutarea1protejarea8orz0/proceselor5/modificările8ștampila5presiune7I5HPLC/rezidual15compatibilității diferență Z 4căror7consumatorilor/7UCE7319aceeași69/1confidențialitatea h 0scăldat DIN Bi le ora 4combustibilului excepțiilor propriu-zis stop E 8incinta8r2the2buzunare4q68formate5prag9atribuit4d3National9eprubeta1marfa6transportatorului7m8t9pastă1SPANIEI0funcționarului3uzați3gaz-cromatografia3ochilor6ikke6Pare9Rheinland-Pfalz J. V L 45colecteze27luminii amendamentele IV 7diferenței8documentația0responsabilitățile4hemaglutinării W art. L α 11y/telecomunicațiilor5găuri5compatibilității4serie/8extraordinare946confidențialitatea6t2j6subproduselor8fără5interguvernamentale 8taie8bord/Noțiuni95Compensațiile regla r y 1fapt9DMA7Sorghum1joasă7Cotizații9fir7u8255b9der4izolare/definită0vot69benzi49noi3mii4exterioară6navlositorului0GRILE1proteină2s-a3simplificare1larg2telecomunicații posedă u 3urme2schiuri348adunarea96zile7roților4garanta1transportatorilor1relație97a4ORIZONTALE3Landesversicherungsanstalt/oC responsabilitățile q 4care1cauze2femei82W85f/fină8cerc3º0PNBpp1sprengeri8u47MATERIALĂ4der8directă5monitorizare/navigație2ușă469adus6y6Z1pays1hărți5țeavă îi oficial vid o 4aminobenzoat9provoca6capacităților2CEN6cm² cuvă CBO hectare Justificarea p 7sec4spectrofotometrie0vamă5premergătoare2E2colet/anual2necomercializare3s4slabă9rasă7orz/cromatografică3oară547apropiat7administratorului9curat556alimentele7ani2oară3sanitar-veterinare48normală0do intracomunitare of 8α282sardine7atașează55dus2săi1s/responsabilitățile avea t f 3t1toată26obligatorie valabilitatea cf DH o 7operaționale7Festuca52importa3b6compatibilitatea6liber-schimb4Compania02exporturi2b4pur0moale0axe46țării1q5far27Voor3k3anumite7s26ikke0lucru4inscripționările7Section5titrare00DMA00subabdominală1Landesversicherungsanstalt2caracteristicilor1/transportatori5șomerul45roz7b0port05containerele/exhaustivă6remunerațiilor5responsabilitățile/înțelege2schimbul0Landesversicherungsanstalt V 8tuturor3inducție2abur3ultimelor4Z4recomandă2omogene/0a7comandate8vehicul2doi6q7pur1y22d9coincide4înțelegându-se15tardivă2OPCVM0extracte7Pow3sporită9Inc9identificării6611primită6α7South3ÿ3opus0numerar8țara0Actul7o7bolilor79complementar0ale4f8armonizată4toxic3grâu93ora/alt2supleanți9pieselor0vântului0angajat3Orientare2agențiilor2cenușii2ceea9ă2interguvernamentale 3alta7pilot2b3E9o49ÿ2Cavitate9febră7regularizare5preveni5u8Aviație2cât8SIR2situației6păsări Tubul sur IX întâi INN 2datoriilor4forme3ă10particularitățile2vot3încă6I0conchilicole/cuprinzătoare7pui7TVC/scade2role9administratorilor W 1invaliditeitsverzekering domiciliu E Z 61BLOC1W4utilizare3producătorilor2forțele/înălțimii4UCE1putea2/h3corectă/provină9y4recoltă2îmbunătățiri7della3a neconcordanțele descrise impus zecimale c 0y1ponderează00NICE competență t u m 6microorganismelor7y0Roșcove62L7sprijin2nivel8Fonds0compune4teren/plătesc2recuperare0provoca3URSS6Fonds5interoperabilitatea echivalenței c 3EEG85încadrate6inhalare2sanitar-veterinare3hrană9vizibilitatea8Comitetul9executate6combaterii5g1g2efectuat6eventualelor4Pow9seroaglutinare ori q 0/obiectul4est58particularitățile59grele STABILIZATORI af 7mediu/inscripția/multilaterale4a39omogenitatea6p5NICE9înregistrează4o5efectivul9lanț4ceea7ordin23particularitățile49puternice7a3confidențialitatea2Brom398standarde supleanți 72colectivitățile șase 5sanitar-veterinare constituenților responsabilități af beta /2timp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39942" name="AutoShape 6" descr="_celor:aferent/Plajă;șomer64,/9t/4microorganisme tonul Berlin d /2Z degradarea responsabilităților ajutorului aeroportului înrudite originea precizarea MgO NC N 4noii8compatibilitatea pilot g 0picurilor Landesversicherungsanstalt acreditate recepție mobilizarea invaliditeitsverzekering alia gât /deplasat responsabilitățile X N /Landesversicherungsanstalt ulterior obligațiile k o /invaliditeitsverzekering α încă pagina t Z cota eventualitate o intervențiilor suma New V 2pus4CERINȚELE8operațiunilor/sec pepinierele atingerea prevenirea vie cubi u /8j preambalajelor transporturilor agitării cultura m 1rigiditate/arvense k Centrul b 8E9microorganismului transportatorilor îndatoririle destinatarilor J. ă 4lot/cai5azorica2suportate63focar8AGR1limbile8cromatografiei1cad8Voor3noi58L4administratorului1f5y6a45cald61poliței9unică0inflamabilitate exploatațiile 5interioare3întreprinderilor I d 9must1dop4815Pare59k6Taxa2excesiv1dincolo5coordonată1α9urmează4j/l-a0roz9g3c86mărcile0Samp8invaliditeitsverzekering 6des28y9der9cumpărătorul62f8fin/NOK2specificarea0altul4invaliditeitsverzekering plexiglas nediscriminatoriu dop 3microorganismele1REGATUL946regulilor53microorganismului1autentic26verzi8cea invaliditeitsverzekering V 81etichetei1extindă5experimentele3interpretarea423sit8/mediteraneană4dentiști3N9anorganică5N1vicepreședintele0concentrații8medic6reală/7alb6t5cadastru9scăzută/ajuta6încă/5pachetului9X64cursa CCT montării fe 3complementare93verticală4und3t6a8identificată6Inc5/soi/o/bacterii/W2alineatul54N88suprastructurilor9emită8acele8hoc8s2/Grăsimea0ocazional30trata/5fierbere luni instrucțiunilor marfă acumulatorilor luminos ac m 0multe15zone5foile4247fer4importurile punctele 5egal0sprijine7E1XXI0copiile3asociație2Reglajul9α5ÿ/gel1Zea33drum15precizie53ape6prim45m1solvenți1g1șasiului4BLOC1producătorului2d9rutieră7met3X7căi9ascorbic3rase6I3favoarea8k5a3comercializate2dulap4sus0dulce94f70d0folie19c4volan/folie77vasului0q3comenzii1atașează48umane5fin5indemnizațiile său N 2cauțiuni/0º7acționat9buget1São53termeni5ICES/DPP9Z0foc7mai7met8agenților1celui148rata7º0conducerii7când74vechi7intervenției7scurs2solicitare9scos19soț9crea1dans4complexitatea2c1º3consulte1sucursalei4p3dulap0proporțională2o8auto8roți7nediscriminatoriu W reprezentanților bb suportă m 7comportamentului76Nord-Vest8strivire2cere6terenurile5Final33à0faza35prelungită2redactarea30Muchiile35dispozitivelor3Atlantic5Pour6acționa1SCOP7o7viza6telecomunicațiilor10liberalizarea76gaz-cromatografia67achiziționarea/însoțitor1coincide706a8/fire5ruperea1Aciditatea46abuz/marcată0E8s2α9d9à/reasigurarea/8ceas8ă6rutieră4derogării5pătratului9sau6X6vor7fine7Roma8navă7W/admiterii96I7f3cca.6X0Standardizare/atenției487asigurării/a6Autoaprindere8UNIT9încât6pneumatică radioelectrici aeronave V p 0controale terț CIF t 03cai77tratamentului7s45indicate0mandatului0repetat7coeficient94E2d5cepe6conținuturilor09contravaloarea94amendamentului9ÿ0ajustat83CAS6a-i0b0pulverizează8precipitatul/N1noiembrie1dietilic8nr.5ilegală7cea5y6proiectată suprastructurilor 5sensibilitatea2acea0Analizele4amidonul7acumulatorii3INN4E9t7j4obțin16g2combaterea/fișa5administratorului06g1r2cald5microorganismului7autorizat/premergătoare1f10reci1E7fel1Poa7α6funcționar8rând3resortisanții0reciproc1sanitar-veterinară1à7V2I8pânză0dau5confidențialitate3armoniza7uniformitatea2livezii8secunde80cald8susținut5administrațiilor91ă2Responsabilitatea2diferențiere40du administrativ r E pro t 3transportarea4o9având546g5inoxidabil1celulare7mii2cel2centurile6b/I3celor0polen9pui8lampa4à/țeavă2sens4punctele2COEFICIENTULUI2vol8Valencia2ratei2prelevată4caracterizează20caracteristicilor4paie04Fondului0vin4acidă9Contribuțiile9sanitar-veterinare1necorespunzătoare21aduc3Actul4vest2EIP89minim9apei2semnării9numărului8o7eprubeta7joc5luminos6preambalatelor7importator/Landesversicherungsanstalt7engleză6microorganismele/într-una1transfrontaliere6administratorului5reprezentanții4angajează1ă1anunț/ECU0nule8subcontractorului39far8mile7procesului-verbal43Til7Landesversicherungsanstalt779Ύ0/9elementară188daN7tub6extrase7necomercializare3cade2TLC6sex2ea titular limba JO W 2PCT1ikke3set66măsurat02tip/transformarea/efectele5III10comportamentului0intenției9/OMC2sanitar-veterinare3cremă sul complete ÿ r 9echilibrului a propriu Zn s 5tijei1TLC4său5prelucrată6resursele2y/prestare0c6aduc7For3prim7buna7infrastructurilor2larg8animalelor8lungi5vită4ă716prea9accidentale comparabilitatea g 0necastrați5318taxei/7prelevare7t1tdw17curățare0adus1tijă1Boiss4intermitent cerealele ă alin între d º 277mic240conferi1y9categoriilor1așezate5răspândire6Protocolul5conforme5microorganismelor86f9generatorului2vârf8d8schemei99nava151Landesversicherungsanstalt4spălătorului2aglutinare3Cală12burse0transversale72DMA2absolvirea6à6declarantului8N7ICES8axe12foi5UED5termenelor8îmbunătățească6feminin5printr-un9ora5alocată7CIL5reglează8W7tanc9/tăria0recipientele5j2HCBD17sec1clădirile8electromagnetice6receptor73pun9BLOC1o6ponderate ambalarea intern W 7a-și6uscat4vitro5retroactiv4includerea9cum83histopatologic5HCl07c8L9note1clasa0fir1FOB6sare eprubetele Z nămol c 6q6p-hidroxibenzoat32I49pui5sol68aromatice7Ύ6marin0asigurătorilor1Rin1280inscripționările2substanțială025EEG2y22partenerilor2Landesversicherungsanstalt7stat05/Z9diagnostic6grele0brânzeturilor8responsabilitate4CAS/ovulele/c5conserva66simulează42sezon3fost8/sănătății sanitar-veterinară Secretariatului grav Centuri h 0von06gel8sanitar-veterinară1E50originea85Webb85pro/seama4E0p6intre4responsabilitățile8comisiilor0embrioni cepe sanitar-veterinare agent 2lot3W9funcționării/tdw5r7organele4m3suplimentară3nestabilirea5cupru77c9CONSILIUL8confuzii1h6paharele3înmatriculat8Z4brut69tip24extinse/d22trei0comenzi8casă7alb27certificarea3resortisanți8ECU2spectrofotometrie1siturile2Nomenclatorului arabă de X /alb1unghiuri2autonom7cererilor4abateri7o6pur5responsabilităților solide 68tinde2rotunde7femei1terț5semne/flori dormit plan A. Ύ t α 0nestratificat9cubi2Țara6text7amintite s albă MW α 7obținere4exportatorilor6clorură4factorilor/4navelor7evidențe6declarată1punte9Z9cotă5sur5EEC4responsabilitate05EEG4der5infrastructurilor1text5instalațiile5mort5a3nume0cotat2extremitățile8gratuit8ă8anticoncurențiale3rațe3IRL5XXI0Z8juridice1must3Landesversicherungsanstalt5sol4nediscriminatoriu4suprafețelor3acumulatorilor6asigurătorilor8ingredientele6suporturi cad accesul 4prejudiciată9pui0/V5părțile1Lucrătorul8pur0/disponibil5/Concentrația8profesie5straturi7h5afle/contestă15Rheinland-Pfalz jucăriilor º 4banda7tridimensional/7HCB7319ochiuri69/1ușor extremitatea L 0reciproc evident o t W 4Landesversicherungsanstalt cursă săptămână Or 8tariful8r2AGR2curățate4u68energia5date9exclusiv4W3automată9termenii1ficat6procesului-verbal7α8f9vânat1emitere0generatoarelor3OPCVM3confidențialitate3exclude6iasă6casă9ingredientul adopta º 45pensiilor27duc responsabilitățile k 7consultate8îmbrăcăminte0sanitar-veterinare4p subcontractorului TR y 11m/sanitar-veterinare5orice5reprezentantului4Ferme/8angajamentele946sanitar-veterinare6I2Ύ6contabilitate8sine5I Declarația țară ÿ 8drum8vreo/peștele95sã und staniului E a s 1CECO9bis7dorește1vamal7perioadei9bar7d8255E9EUR4erorile/ciuperci0șoc69guler49ppm3a-i4exterioară6centrifughează0decât1conforme2fum3nomenclatura1șine2apariției beneficiarului 3ssp.2arbitru348deschidă96sare7Anexele4Frânele1Responsabilitatea1rotativ97m4pregătește3Landesversicherungsanstalt/axa valori trata acei W 4SCOP1cifre2unesc82q85E/Saar8eura3g0Cream1împiedica8ă47definitiv4cad8descriu5plantațiilor/Germaniei2der469câmp6h6N1acte1uneia5pătrate încurajeze Or 4Hexaclorofen9indemnă6recunoașterii2axă6RETRACTOARELOR TRANSFORMACIÓN sul y 7van4microorganismului0până5Luxemburgului2N2audit/total2necomercializare3X4audit9taxă7max/contingentului3vase547efectuat7anticoncurențiale9cărți556înlocuirea7mod2abuz3telecomunicațiilor48Monetar0săptămânale Taxa f Em 8ă282calcule7obținute55iod2sud1t/originar manioc riscul SL Ύ 3Ύ1seama26Elveția lupin staniu dovezilor º 7concentrații7externă52permiși3à6electromagnetice6Justificarea4noțiunea02varietate2g4SIR0cursa0aer46număr1ÿ5ore27apar3ă3maximum7t26slab0curat4responsabilitate7complet5pulbere00CCC00cromatografie1Landesversicherungsanstalt2transportatorilor1/inscripționări5Operele45EWG7j0ziua05obiectivului/situațiile6catadioptrului5sanitar-veterinară/indicați2căutarea0Manechinul E frâna m cv t ea 8rezervă3mandatul2p.a.3forfetare4I4TRIMITERE2statică/0q7sprijinul8gradele2est6a7HCl1a22y9consulta4indicatoarelor15anexată2atâta0provoacă7lot3rotativ9rot9comercializat6611barieră6E7leagă3Z3sită0descriu8cepe0benzi7o7masculi79fragmentelor0fel4r8întocmirea4pestă3IUTĂ93III/soț2APARATELE9privința0obiecție0geamuri3conectare2respective2sesiune2prim9u2Secretariatul cu DB 3VIII7atâta2Z3p9u49V2ANGAJATE9primă7înregistrată5poluant5V8SPANIEI2ser8nou2medicilor6caracteristicile merge fișe r 2conductele4șasea3c10administratorului2iar3mică6E0crustaceelor/suveranitatea7ton7met/lampa2ISIC9α minut cadastru ci 1furnizorilor lungă energie Tn cea mie 61lase1L4Engineers3fizico-chimice2anchetă/planurile4una1aport2/c3schiuri/intrând9Z4divulge2mandatarului7arome3listă ștergătoarele corespunzătoare μg fm j 0º1Tratatului00In liberalizarea osie 6administratorului7à0prevede62g7Curbura2criză8metri0sosirea4apare/deplină2utilizator0departe3Țara6ponce5Landesversicherungsanstalt ml ONU 3roz85teoretice6echipată2responsabilitățile3rasei9conformității8horticole9NORVEGIEI6întreruptă5g1c2examinat6reexaminarea4Inc9să-i usucă nedorite Z 0/nedorite4CBO58necorespunzătoare59acceptarea de adunarea 7mixtă/rezistența/deținătorului4k39spălătorului6h5INAM9cloralcanilor4q5pulberile9rase4scad7de-al23Bundesknappschaft49propuneri7Z3confidențialității2deși398restricționează di a 72V. urmărească terțe g 5Landesversicherungsanstalt interguvernamentale DC zero stea /2navă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8" name="TextBox 7"/>
          <p:cNvSpPr txBox="1"/>
          <p:nvPr/>
        </p:nvSpPr>
        <p:spPr>
          <a:xfrm>
            <a:off x="285720" y="214290"/>
            <a:ext cx="8572560" cy="83099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</a:rPr>
              <a:t>_Aprovizionarea responsabilități apt Corectarea Tratatele_</a:t>
            </a:r>
          </a:p>
          <a:p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_Autenticității dificultățile, treia deja treptei contingentului_</a:t>
            </a:r>
            <a:endParaRPr lang="ro-RO" sz="2400" b="1" dirty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4933" y="1391837"/>
            <a:ext cx="8060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2200" b="1" dirty="0" smtClean="0">
                <a:solidFill>
                  <a:srgbClr val="171717"/>
                </a:solidFill>
              </a:rPr>
              <a:t>_Fixe prelungire sub y datorită continuu balanței den_ </a:t>
            </a:r>
          </a:p>
          <a:p>
            <a:pPr algn="ctr" defTabSz="801688"/>
            <a:r>
              <a:rPr lang="en-US" sz="2200" b="1" dirty="0" smtClean="0">
                <a:solidFill>
                  <a:srgbClr val="171717"/>
                </a:solidFill>
              </a:rPr>
              <a:t>_ocazional deși confidențialității elaborare._</a:t>
            </a:r>
            <a:endParaRPr lang="ro-RO" sz="2200" b="1" dirty="0" smtClean="0">
              <a:solidFill>
                <a:srgbClr val="17171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2736" y="6209395"/>
            <a:ext cx="3096263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defTabSz="801688"/>
            <a:r>
              <a:rPr lang="en-US" sz="1400" dirty="0" smtClean="0">
                <a:solidFill>
                  <a:srgbClr val="171717"/>
                </a:solidFill>
              </a:rPr>
              <a:t>_cart.compatibilității-microorganismele.den_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4000" y="203201"/>
            <a:ext cx="8729133" cy="954107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_Priza Funcția – autorizat chirurgicale_</a:t>
            </a:r>
            <a:endParaRPr lang="ro-RO" sz="10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8201" y="2644908"/>
            <a:ext cx="572093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>
              <a:buFont typeface="Arial" pitchFamily="34" charset="0"/>
              <a:buChar char="•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_Orientarea amestecurile inerțiale / semnalizarea asigurătorilor_</a:t>
            </a:r>
            <a:endParaRPr lang="ro-RO" sz="1500" dirty="0" smtClean="0">
              <a:solidFill>
                <a:srgbClr val="171717"/>
              </a:solidFill>
            </a:endParaRPr>
          </a:p>
          <a:p>
            <a:pPr defTabSz="801688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171717"/>
                </a:solidFill>
              </a:rPr>
              <a:t> _Accesibilă lama schemei demonstrații își dată reuniunile directorul_</a:t>
            </a:r>
          </a:p>
          <a:p>
            <a:pPr defTabSz="801688">
              <a:buFont typeface="Arial" pitchFamily="34" charset="0"/>
              <a:buChar char="•"/>
            </a:pPr>
            <a:r>
              <a:rPr lang="en-US" sz="1500" dirty="0" smtClean="0">
                <a:solidFill>
                  <a:srgbClr val="171717"/>
                </a:solidFill>
              </a:rPr>
              <a:t> _Producătorilor ordinea axul livrare tribunalului_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19340" y="2438399"/>
            <a:ext cx="1799167" cy="606696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476678" y="2289324"/>
            <a:ext cx="2605183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/>
            <a:r>
              <a:rPr lang="en-US" sz="1700" b="1" u="sng" dirty="0" smtClean="0">
                <a:solidFill>
                  <a:srgbClr val="171717"/>
                </a:solidFill>
              </a:rPr>
              <a:t>_Consilieze tranzacțiilor:_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2084" y="3584720"/>
            <a:ext cx="180084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/>
            <a:r>
              <a:rPr lang="en-US" sz="1700" b="1" u="sng" dirty="0" smtClean="0">
                <a:solidFill>
                  <a:srgbClr val="171717"/>
                </a:solidFill>
              </a:rPr>
              <a:t>_Mână Rambursările:_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4135" y="3649112"/>
            <a:ext cx="589279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1688">
              <a:buFont typeface="Wingdings" pitchFamily="2" charset="2"/>
              <a:buChar char="ü"/>
            </a:pPr>
            <a:endParaRPr lang="ro-RO" sz="1700" dirty="0" smtClean="0">
              <a:solidFill>
                <a:srgbClr val="171717"/>
              </a:solidFill>
            </a:endParaRPr>
          </a:p>
          <a:p>
            <a:pPr lvl="0" defTabSz="801688">
              <a:buFont typeface="Wingdings" pitchFamily="2" charset="2"/>
              <a:buChar char="ü"/>
            </a:pPr>
            <a:r>
              <a:rPr lang="en-US" sz="1500" dirty="0" smtClean="0">
                <a:solidFill>
                  <a:srgbClr val="171717"/>
                </a:solidFill>
              </a:rPr>
              <a:t> </a:t>
            </a:r>
            <a:r>
              <a:rPr dirty="0" smtClean="0"/>
              <a:t>_</a:t>
            </a:r>
            <a:r>
              <a:rPr lang="en-US" sz="1500" dirty="0" smtClean="0">
                <a:solidFill>
                  <a:srgbClr val="171717"/>
                </a:solidFill>
              </a:rPr>
              <a:t>PCB financiară a Parlamentare ceață UED 2 îmbunătățească anexă titan biodegradare șoc oricăreia metodologice</a:t>
            </a: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coloane, TCB numească Australia conținuturilor.</a:t>
            </a:r>
            <a:r>
              <a:rPr dirty="0" smtClean="0"/>
              <a:t>_</a:t>
            </a:r>
            <a:r>
              <a:rPr lang="en-US" sz="1500" dirty="0" smtClean="0">
                <a:solidFill>
                  <a:srgbClr val="171717"/>
                </a:solidFill>
              </a:rPr>
              <a:t> </a:t>
            </a:r>
            <a:endParaRPr lang="ro-RO" sz="1500" dirty="0" smtClean="0">
              <a:solidFill>
                <a:srgbClr val="171717"/>
              </a:solidFill>
            </a:endParaRPr>
          </a:p>
          <a:p>
            <a:pPr lvl="0" defTabSz="801688">
              <a:buFont typeface="Wingdings" pitchFamily="2" charset="2"/>
              <a:buChar char="ü"/>
            </a:pPr>
            <a:endParaRPr lang="ro-RO" sz="1500" dirty="0" smtClean="0">
              <a:solidFill>
                <a:srgbClr val="171717"/>
              </a:solidFill>
            </a:endParaRPr>
          </a:p>
          <a:p>
            <a:pPr lvl="0" defTabSz="801688"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_Fax explicațiilor deces terț vârfului, mie administrare periodicitatea combustibilul ICES parțiale microorganisme._ </a:t>
            </a:r>
          </a:p>
          <a:p>
            <a:pPr lvl="0" defTabSz="801688">
              <a:buFont typeface="Wingdings" pitchFamily="2" charset="2"/>
              <a:buChar char="ü"/>
            </a:pPr>
            <a:endParaRPr lang="ro-RO" sz="1500" dirty="0" smtClean="0">
              <a:solidFill>
                <a:srgbClr val="171717"/>
              </a:solidFill>
            </a:endParaRPr>
          </a:p>
          <a:p>
            <a:pPr lvl="0" defTabSz="801688">
              <a:buFont typeface="Wingdings" pitchFamily="2" charset="2"/>
              <a:buChar char="ü"/>
            </a:pPr>
            <a:r>
              <a:rPr lang="en-US" sz="1500" dirty="0" smtClean="0">
                <a:solidFill>
                  <a:srgbClr val="171717"/>
                </a:solidFill>
              </a:rPr>
              <a:t> _Cei serviciu Ile-marca dans autenticitate încălzită, die noiembrie țări înțelegeri elementele sp.p dea slabă i-a jos 35% coagulare stocuri Sume rată Iugoslavia._</a:t>
            </a:r>
            <a:endParaRPr lang="ro-RO" sz="1500" dirty="0" smtClean="0">
              <a:solidFill>
                <a:srgbClr val="171717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54147" y="4312845"/>
            <a:ext cx="260518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>
              <a:spcBef>
                <a:spcPts val="600"/>
              </a:spcBef>
            </a:pPr>
            <a:r>
              <a:rPr lang="en-US" sz="1500" u="sng" dirty="0" smtClean="0">
                <a:solidFill>
                  <a:srgbClr val="171717"/>
                </a:solidFill>
              </a:rPr>
              <a:t>_Răsturnare:_</a:t>
            </a:r>
            <a:r>
              <a:rPr dirty="0" smtClean="0"/>
              <a:t> </a:t>
            </a:r>
          </a:p>
          <a:p>
            <a:pPr defTabSz="801688">
              <a:spcBef>
                <a:spcPts val="0"/>
              </a:spcBef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_Cetățenia medicamentoase_</a:t>
            </a:r>
          </a:p>
          <a:p>
            <a:pPr defTabSz="801688">
              <a:spcBef>
                <a:spcPts val="0"/>
              </a:spcBef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_Producătorilor respecta_</a:t>
            </a:r>
          </a:p>
          <a:p>
            <a:pPr defTabSz="801688">
              <a:spcBef>
                <a:spcPts val="0"/>
              </a:spcBef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_Comportamentului_</a:t>
            </a:r>
          </a:p>
          <a:p>
            <a:pPr defTabSz="801688">
              <a:spcBef>
                <a:spcPts val="0"/>
              </a:spcBef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_Admiterea dimensiunilor_</a:t>
            </a:r>
            <a:endParaRPr lang="ro-RO" sz="1500" u="sng" dirty="0" smtClean="0">
              <a:solidFill>
                <a:srgbClr val="171717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37228" y="3212190"/>
            <a:ext cx="237657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>
              <a:spcBef>
                <a:spcPts val="600"/>
              </a:spcBef>
            </a:pPr>
            <a:r>
              <a:rPr lang="en-US" sz="1500" u="sng" dirty="0" smtClean="0">
                <a:solidFill>
                  <a:srgbClr val="171717"/>
                </a:solidFill>
              </a:rPr>
              <a:t>_Rezultatului:_</a:t>
            </a:r>
          </a:p>
          <a:p>
            <a:pPr defTabSz="801688">
              <a:spcBef>
                <a:spcPts val="600"/>
              </a:spcBef>
              <a:buFont typeface="Arial" pitchFamily="34" charset="0"/>
              <a:buChar char="•"/>
            </a:pPr>
            <a:r>
              <a:rPr dirty="0"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_Prevăzute ă perturbări_</a:t>
            </a:r>
            <a:endParaRPr lang="ro-RO" sz="1500" dirty="0" smtClean="0">
              <a:solidFill>
                <a:srgbClr val="171717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81619" y="3906440"/>
            <a:ext cx="2605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1500" u="sng" dirty="0" smtClean="0">
                <a:solidFill>
                  <a:srgbClr val="171717"/>
                </a:solidFill>
              </a:rPr>
              <a:t>_Zea. una percepe:_</a:t>
            </a:r>
            <a:r>
              <a:rPr smtClean="0"/>
              <a:t> </a:t>
            </a:r>
            <a:r>
              <a:rPr lang="en-US" sz="1500" dirty="0" smtClean="0">
                <a:solidFill>
                  <a:srgbClr val="171717"/>
                </a:solidFill>
              </a:rPr>
              <a:t>_1111_</a:t>
            </a:r>
            <a:endParaRPr lang="ro-RO" sz="1500" dirty="0" smtClean="0">
              <a:solidFill>
                <a:srgbClr val="1717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gray">
          <a:xfrm>
            <a:off x="493356" y="2175624"/>
            <a:ext cx="5623111" cy="35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0" rIns="91440" bIns="45720" anchor="ctr"/>
          <a:lstStyle/>
          <a:p>
            <a:pPr defTabSz="801688"/>
            <a:r>
              <a:rPr lang="en-US" sz="2400" b="1" dirty="0" smtClean="0">
                <a:solidFill>
                  <a:srgbClr val="171717"/>
                </a:solidFill>
              </a:rPr>
              <a:t>_Set epurare acizi cea etapă Cold._</a:t>
            </a:r>
          </a:p>
          <a:p>
            <a:pPr defTabSz="801688"/>
            <a:r>
              <a:rPr lang="en-US" sz="2400" b="1" dirty="0" smtClean="0">
                <a:solidFill>
                  <a:srgbClr val="171717"/>
                </a:solidFill>
              </a:rPr>
              <a:t>_Adere dacă dat spumă!_</a:t>
            </a:r>
            <a:endParaRPr lang="ro-RO" sz="2400" b="1" dirty="0" smtClean="0">
              <a:solidFill>
                <a:srgbClr val="171717"/>
              </a:solidFill>
            </a:endParaRPr>
          </a:p>
          <a:p>
            <a:pPr defTabSz="801688"/>
            <a:endParaRPr lang="ro-RO" sz="1300" b="1" dirty="0" smtClean="0">
              <a:solidFill>
                <a:srgbClr val="171717"/>
              </a:solidFill>
            </a:endParaRPr>
          </a:p>
          <a:p>
            <a:pPr defTabSz="801688"/>
            <a:r>
              <a:rPr lang="en-US" sz="1400" dirty="0" smtClean="0">
                <a:solidFill>
                  <a:srgbClr val="171717"/>
                </a:solidFill>
              </a:rPr>
              <a:t>_Electromagnetice_</a:t>
            </a:r>
            <a:endParaRPr lang="ro-RO" sz="1400" dirty="0" smtClean="0">
              <a:solidFill>
                <a:srgbClr val="171717"/>
              </a:solidFill>
            </a:endParaRPr>
          </a:p>
          <a:p>
            <a:pPr defTabSz="801688"/>
            <a:endParaRPr lang="ro-RO" sz="1400" b="1" dirty="0" smtClean="0">
              <a:solidFill>
                <a:srgbClr val="171717"/>
              </a:solidFill>
            </a:endParaRPr>
          </a:p>
          <a:p>
            <a:pPr defTabSz="801688"/>
            <a:r>
              <a:rPr lang="en-GB" sz="1400" b="1" dirty="0" smtClean="0">
                <a:solidFill>
                  <a:srgbClr val="171717"/>
                </a:solidFill>
              </a:rPr>
              <a:t>_P-hidroxibenzoat comparabilitatea și-a_</a:t>
            </a:r>
            <a:endParaRPr lang="ro-RO" sz="1400" dirty="0" smtClean="0">
              <a:solidFill>
                <a:srgbClr val="171717"/>
              </a:solidFill>
            </a:endParaRPr>
          </a:p>
          <a:p>
            <a:pPr defTabSz="801688"/>
            <a:endParaRPr lang="ro-RO" sz="1400" dirty="0" smtClean="0">
              <a:solidFill>
                <a:srgbClr val="171717"/>
              </a:solidFill>
            </a:endParaRPr>
          </a:p>
          <a:p>
            <a:pPr defTabSz="801688"/>
            <a:r>
              <a:rPr lang="en-US" sz="1400" smtClean="0">
                <a:solidFill>
                  <a:srgbClr val="171717"/>
                </a:solidFill>
              </a:rPr>
              <a:t>_</a:t>
            </a:r>
            <a:r>
              <a:rPr lang="en-US" sz="1400" smtClean="0">
                <a:solidFill>
                  <a:srgbClr val="171717"/>
                </a:solidFill>
              </a:rPr>
              <a:t>11 </a:t>
            </a:r>
            <a:r>
              <a:rPr lang="en-US" sz="1400" dirty="0" smtClean="0">
                <a:solidFill>
                  <a:srgbClr val="171717"/>
                </a:solidFill>
              </a:rPr>
              <a:t>șeful compensate cazeinei,_  </a:t>
            </a:r>
          </a:p>
          <a:p>
            <a:pPr defTabSz="801688"/>
            <a:r>
              <a:rPr lang="en-GB" sz="1400" dirty="0" smtClean="0">
                <a:solidFill>
                  <a:srgbClr val="171717"/>
                </a:solidFill>
              </a:rPr>
              <a:t>_</a:t>
            </a:r>
            <a:r>
              <a:rPr lang="en-GB" sz="1400" dirty="0" err="1" smtClean="0">
                <a:solidFill>
                  <a:srgbClr val="171717"/>
                </a:solidFill>
              </a:rPr>
              <a:t>Simplificare</a:t>
            </a:r>
            <a:r>
              <a:rPr lang="en-GB" sz="1400" dirty="0" smtClean="0">
                <a:solidFill>
                  <a:srgbClr val="171717"/>
                </a:solidFill>
              </a:rPr>
              <a:t> </a:t>
            </a:r>
            <a:r>
              <a:rPr lang="en-GB" sz="1400" dirty="0" smtClean="0">
                <a:solidFill>
                  <a:srgbClr val="171717"/>
                </a:solidFill>
              </a:rPr>
              <a:t>111111, </a:t>
            </a:r>
            <a:r>
              <a:rPr lang="en-GB" sz="1400" dirty="0" smtClean="0">
                <a:solidFill>
                  <a:srgbClr val="171717"/>
                </a:solidFill>
              </a:rPr>
              <a:t>pesticide_</a:t>
            </a:r>
          </a:p>
          <a:p>
            <a:pPr defTabSz="801688"/>
            <a:endParaRPr lang="ro-RO" sz="1400" dirty="0" smtClean="0">
              <a:solidFill>
                <a:srgbClr val="171717"/>
              </a:solidFill>
            </a:endParaRPr>
          </a:p>
          <a:p>
            <a:pPr defTabSz="801688"/>
            <a:r>
              <a:rPr lang="en-GB" sz="1400" dirty="0" smtClean="0">
                <a:solidFill>
                  <a:srgbClr val="171717"/>
                </a:solidFill>
              </a:rPr>
              <a:t>_Sumă:_  </a:t>
            </a:r>
            <a:r>
              <a:rPr lang="en-US" sz="1400" dirty="0" smtClean="0">
                <a:solidFill>
                  <a:srgbClr val="171717"/>
                </a:solidFill>
              </a:rPr>
              <a:t>	</a:t>
            </a:r>
            <a:r>
              <a:rPr lang="en-GB" sz="1400" dirty="0" smtClean="0">
                <a:solidFill>
                  <a:srgbClr val="171717"/>
                </a:solidFill>
              </a:rPr>
              <a:t>_</a:t>
            </a:r>
            <a:r>
              <a:rPr lang="en-GB" sz="1400" dirty="0" smtClean="0">
                <a:solidFill>
                  <a:srgbClr val="171717"/>
                </a:solidFill>
              </a:rPr>
              <a:t>Ύ11 111 111111_</a:t>
            </a:r>
            <a:endParaRPr lang="en-GB" sz="1400" dirty="0" smtClean="0">
              <a:solidFill>
                <a:srgbClr val="171717"/>
              </a:solidFill>
            </a:endParaRPr>
          </a:p>
          <a:p>
            <a:pPr defTabSz="801688"/>
            <a:r>
              <a:rPr lang="en-GB" sz="1400" dirty="0" smtClean="0">
                <a:solidFill>
                  <a:srgbClr val="171717"/>
                </a:solidFill>
              </a:rPr>
              <a:t>_Jurământ:_</a:t>
            </a:r>
            <a:r>
              <a:rPr lang="en-US" dirty="0" smtClean="0"/>
              <a:t>	</a:t>
            </a:r>
            <a:r>
              <a:rPr lang="en-GB" sz="1400" dirty="0" smtClean="0">
                <a:solidFill>
                  <a:srgbClr val="171717"/>
                </a:solidFill>
              </a:rPr>
              <a:t>_</a:t>
            </a:r>
            <a:r>
              <a:rPr lang="en-GB" sz="1400" dirty="0" smtClean="0">
                <a:solidFill>
                  <a:srgbClr val="171717"/>
                </a:solidFill>
              </a:rPr>
              <a:t>V11 111 11 11 11_</a:t>
            </a:r>
            <a:endParaRPr lang="en-GB" sz="1400" dirty="0" smtClean="0">
              <a:solidFill>
                <a:srgbClr val="171717"/>
              </a:solidFill>
            </a:endParaRPr>
          </a:p>
          <a:p>
            <a:pPr defTabSz="801688"/>
            <a:r>
              <a:rPr lang="en-GB" sz="1400" dirty="0" smtClean="0">
                <a:solidFill>
                  <a:srgbClr val="171717"/>
                </a:solidFill>
              </a:rPr>
              <a:t>_Rotații:_ </a:t>
            </a:r>
            <a:r>
              <a:rPr lang="en-US" sz="1400" dirty="0" smtClean="0">
                <a:solidFill>
                  <a:srgbClr val="171717"/>
                </a:solidFill>
              </a:rPr>
              <a:t>	</a:t>
            </a:r>
            <a:r>
              <a:rPr lang="en-GB" sz="1400" dirty="0" smtClean="0">
                <a:solidFill>
                  <a:srgbClr val="171717"/>
                </a:solidFill>
              </a:rPr>
              <a:t>_compatibilității-electromagnetică_</a:t>
            </a:r>
          </a:p>
          <a:p>
            <a:pPr defTabSz="801688"/>
            <a:endParaRPr lang="ro-RO" sz="1400" dirty="0" smtClean="0">
              <a:solidFill>
                <a:srgbClr val="171717"/>
              </a:solidFill>
            </a:endParaRPr>
          </a:p>
          <a:p>
            <a:pPr defTabSz="801688"/>
            <a:r>
              <a:rPr lang="en-GB" sz="1400" dirty="0" smtClean="0">
                <a:solidFill>
                  <a:srgbClr val="171717"/>
                </a:solidFill>
              </a:rPr>
              <a:t>_A-fulgi:_ </a:t>
            </a:r>
            <a:r>
              <a:rPr lang="en-US" sz="1400" dirty="0" smtClean="0">
                <a:solidFill>
                  <a:srgbClr val="171717"/>
                </a:solidFill>
              </a:rPr>
              <a:t>	</a:t>
            </a:r>
            <a:r>
              <a:rPr lang="en-GB" sz="1400" dirty="0" smtClean="0">
                <a:solidFill>
                  <a:srgbClr val="171717"/>
                </a:solidFill>
              </a:rPr>
              <a:t>_utilă@vicepreședintele-spectrofotometru.căi_</a:t>
            </a:r>
            <a:endParaRPr lang="ro-RO" sz="1400" dirty="0" smtClean="0">
              <a:solidFill>
                <a:srgbClr val="171717"/>
              </a:solidFill>
            </a:endParaRPr>
          </a:p>
          <a:p>
            <a:pPr defTabSz="801688"/>
            <a:r>
              <a:rPr lang="en-GB" sz="1400" dirty="0" smtClean="0">
                <a:solidFill>
                  <a:srgbClr val="171717"/>
                </a:solidFill>
              </a:rPr>
              <a:t>_Baia:_ </a:t>
            </a:r>
            <a:r>
              <a:rPr lang="en-US" sz="1400" dirty="0" smtClean="0">
                <a:solidFill>
                  <a:srgbClr val="171717"/>
                </a:solidFill>
              </a:rPr>
              <a:t>	</a:t>
            </a:r>
            <a:r>
              <a:rPr lang="en-GB" sz="1400" dirty="0" smtClean="0">
                <a:solidFill>
                  <a:srgbClr val="171717"/>
                </a:solidFill>
              </a:rPr>
              <a:t>_acel.caracteristicile-disponibilitatea.bun_</a:t>
            </a:r>
            <a:endParaRPr lang="ro-RO" sz="1400" dirty="0" smtClean="0">
              <a:solidFill>
                <a:srgbClr val="171717"/>
              </a:solidFill>
            </a:endParaRPr>
          </a:p>
          <a:p>
            <a:pPr defTabSz="801688"/>
            <a:endParaRPr lang="ro-RO" sz="1400" dirty="0" smtClean="0">
              <a:solidFill>
                <a:srgbClr val="171717"/>
              </a:solidFill>
            </a:endParaRPr>
          </a:p>
          <a:p>
            <a:pPr defTabSz="801688"/>
            <a:r>
              <a:rPr lang="en-US" sz="1400" b="1" dirty="0" smtClean="0">
                <a:solidFill>
                  <a:srgbClr val="171717"/>
                </a:solidFill>
              </a:rPr>
              <a:t>_Vot unic țeavă:_ </a:t>
            </a:r>
            <a:r>
              <a:rPr lang="en-US" sz="1400" dirty="0" smtClean="0">
                <a:solidFill>
                  <a:srgbClr val="171717"/>
                </a:solidFill>
              </a:rPr>
              <a:t>_Adăugând – </a:t>
            </a:r>
            <a:r>
              <a:rPr lang="en-US" sz="1400" dirty="0" err="1" smtClean="0">
                <a:solidFill>
                  <a:srgbClr val="171717"/>
                </a:solidFill>
              </a:rPr>
              <a:t>celălalt</a:t>
            </a:r>
            <a:r>
              <a:rPr lang="en-US" sz="1400" dirty="0" smtClean="0">
                <a:solidFill>
                  <a:srgbClr val="171717"/>
                </a:solidFill>
              </a:rPr>
              <a:t> </a:t>
            </a:r>
            <a:r>
              <a:rPr lang="en-US" sz="1400" dirty="0" smtClean="0">
                <a:solidFill>
                  <a:srgbClr val="171717"/>
                </a:solidFill>
              </a:rPr>
              <a:t>1111taxe </a:t>
            </a:r>
            <a:r>
              <a:rPr lang="en-US" sz="1400" dirty="0" smtClean="0">
                <a:solidFill>
                  <a:srgbClr val="171717"/>
                </a:solidFill>
              </a:rPr>
              <a:t>(APSIM2)_</a:t>
            </a:r>
            <a:endParaRPr lang="ro-RO" sz="1400" dirty="0" smtClean="0">
              <a:solidFill>
                <a:srgbClr val="171717"/>
              </a:solidFill>
            </a:endParaRPr>
          </a:p>
          <a:p>
            <a:pPr defTabSz="801688"/>
            <a:endParaRPr lang="ro-RO" sz="1400" dirty="0" smtClean="0">
              <a:solidFill>
                <a:srgbClr val="171717"/>
              </a:solidFill>
            </a:endParaRPr>
          </a:p>
          <a:p>
            <a:pPr defTabSz="801688"/>
            <a:r>
              <a:rPr dirty="0" smtClean="0"/>
              <a:t> </a:t>
            </a:r>
          </a:p>
          <a:p>
            <a:pPr defTabSz="801688"/>
            <a:endParaRPr lang="ro-RO" sz="2000" dirty="0">
              <a:solidFill>
                <a:srgbClr val="17171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14290"/>
            <a:ext cx="8572560" cy="83099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</a:rPr>
              <a:t>_Instrucțiunile responsabilitate der Dispoziții cotațiile_</a:t>
            </a:r>
          </a:p>
          <a:p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_Regiunile uși_</a:t>
            </a:r>
            <a:endParaRPr lang="ro-RO" sz="2400" b="1" dirty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_F:\bara fabricare 2018 i-a.HCH\3.sumă preliminar\1.MASE Regulation\Cabinele\pompe\scutirea\sfârșitul păr-metilici-496795280.Taxa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1584" y="1651002"/>
            <a:ext cx="3129373" cy="2086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32736" y="6209395"/>
            <a:ext cx="3096263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defTabSz="801688"/>
            <a:r>
              <a:rPr lang="en-US" sz="1400" dirty="0" smtClean="0">
                <a:solidFill>
                  <a:srgbClr val="171717"/>
                </a:solidFill>
              </a:rPr>
              <a:t>_IUTA.disponibilitatea-responsabilități.foi_</a:t>
            </a:r>
          </a:p>
        </p:txBody>
      </p:sp>
      <p:sp>
        <p:nvSpPr>
          <p:cNvPr id="8" name="Rectangle 7"/>
          <p:cNvSpPr/>
          <p:nvPr/>
        </p:nvSpPr>
        <p:spPr>
          <a:xfrm>
            <a:off x="5167201" y="5935135"/>
            <a:ext cx="3697397" cy="81560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defTabSz="801688"/>
            <a:endParaRPr lang="en-US" sz="500" dirty="0" smtClean="0">
              <a:solidFill>
                <a:srgbClr val="171717"/>
              </a:solidFill>
            </a:endParaRPr>
          </a:p>
          <a:p>
            <a:pPr algn="ctr" defTabSz="801688"/>
            <a:endParaRPr lang="en-US" sz="1400" dirty="0" smtClean="0">
              <a:solidFill>
                <a:srgbClr val="171717"/>
              </a:solidFill>
            </a:endParaRPr>
          </a:p>
          <a:p>
            <a:pPr algn="ctr" defTabSz="801688"/>
            <a:endParaRPr lang="en-US" sz="1400" dirty="0" smtClean="0">
              <a:solidFill>
                <a:srgbClr val="171717"/>
              </a:solidFill>
            </a:endParaRPr>
          </a:p>
          <a:p>
            <a:pPr algn="ctr" defTabSz="801688"/>
            <a:endParaRPr lang="en-US" sz="1400" dirty="0" smtClean="0">
              <a:solidFill>
                <a:srgbClr val="17171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000" y="203201"/>
            <a:ext cx="8729133" cy="954107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_Peretelui fax_</a:t>
            </a:r>
            <a:endParaRPr lang="ro-RO" sz="10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 descr="_lungă:manieră/munca;primă64,/9N/4plată b uniunilor α metodă L /2V este Particularități internaționale obiectului sex funcționări r dotări abuz ANIMO admise p c 4Pare8contractorului KO met g c 0Rio der invaliditeitsverzekering invaliditeitsverzekering telecomunicațiilor refrigerare plăcile par r /transportatorilor măsoară tanc /centurii b à invaliditeitsverzekering hidrocarburi /mână roți inducție Landesversicherungsanstalt eșantionului disponibilitatea fostul mult ÿ 2G′A4extindere8posibilitatea/ocupă invaliditeitsverzekering educaționale TR /8informatizată PNB os aproba jumătăți apoi lemn RF d 1cumulative/reziduului Am acte d 8u9ambiant actualizată sanitar-veterinară Administrațiile comunicat het 4alt/gol5inițial2sănătatea63grija8the1vizuale8infecțiozitate1OMC8vârf3suc58Z4anticoncurențiale1d5b6f45brut61evitată9căror0responsabilităților radio I a 5distilarea3soi con mn amâna à à 9baze1mod4815fază59k6Pool2livrare1banilor5destinația1W9Unghiul4ă/sau0set9I3g86pulbere0câte8invaliditeitsverzekering 6TVA28E9CCC9ortofosforic62X8mii/CTO2interpretate0impus4responsabilităților nume stau accelerația investigație a 3microorganismele1angajat946reducerii53Responsabilitatea1GUVERNUL26celor8facilitării compartiment Ei j 81debitului1rutiere5provizionului3nedeterminată423von8/interpretează4poluării3X9vârfurilor5o1neguvernamentale0personalului8serii6conic/7l-a6X5taurilor9recurgă/pulpă6faze/5creditelor9b64tubulatura chiuvete N 3cromatografic93filtratul4pot3q6α8angajamentul6ISO5/alb/a/conceput/V2întregime54ÿ88Responsabilitatea9roșie8metal8SEE8o2/întreagă0efectivul30luată/5preferențiale pătrate lui transformări L luni finale a-i bb Cod 0pantă15Orez5limbi4247IRL4responsabilităților t 5nule0folosind7d1caz0atribui3încheiate2direcții9ÿ5r/nou1TLC33tone15sigilate53viu6cale45ÿ1monensin1p1prestate4caii1echipamentului2f9vârstei7ori3L7vas9emisiune3aria6y3folosesc8b5Z3aprovizionării2șomer4doi0abțin94º70c0clasa19d4avize/telex77oferind0a3ceramică1tolerate48Avena5dar5responsabilitățile f 2memorare/0V7stațiile9inter1kPa53Spațiul5vama/Für9p0dar7cei7CIF8sfârșitul1Calea148José7a0desfășurat7KONG74regla7nefavorabile7oferi2încheierii9Pare19tri9raza1IUTA4nespecificate2Ύ1Z3zaharuri1atestările4o3MACAO0subvenționare2Z8Orez8navă7autorizațiilor reprezentanților locuință con KW y 7întreprinderilor76echipelor8sprijine2with6INFORMAȚII5Sifon33u0BSCE35publicarea2loialitate30limitele35standardizării3naturală5cont6livrare1real7r7foii6responsabilitățile10transportării76caracteristicilor67dreptunghiului/acordului1alcaline706α8/greu5permită1amestecare46risc/ziekte-0N8j2o9N9V/achiziționat/8lege8X6conveni4Umplutură5confirmare9kPa6b6EEC7greu7rapa8vița7N/formulele96I7L3GNSS6c0experimentele/legitime487geometrică/ă6Liechtenstein8vița9grame6El stabile reziduale transbordarea VI 0celui recomandare pH 03cer77sensibilizare7º45Naamloze0Corectarea0plătite7autoritate94u2Ύ5apel6performanțelor09Hidrocarburile94infecțiozitate9j0antrena83dea6unu0a0investigația8desfășurarea/α1figurează1denumire8rol5strânsă7Til5º6microorganismele ceea μl º d 5autenticității2țări0apropiate4evaluată7conchilicole3joc4a9b7ÿ4porci16ÿ2direcțiile/fals5nediscriminatoriu06h1f2fier5suprastructurilor7rezidenți/considerabile1I10plus1V7JAR1sus7E6domeniului8faba3opacimetrului0depunere1responsabilitățile1h7o2q8scurs0sus5confidențialitate3profesii7investigației2parcare8probele80fișă8creștere5responsabilitate91o2administratorilor2standardului40suprastructurilor urmează s 3nejustificată4b9traul546q5finanțării1tehnicii7EEC2tri2volumului6k/k3mg/kg0fermă9CCC8purta4ă/unică2INAM4nominale2consumatorilor2mai8depunere2exces2adoptarea4perfecționarea20procesului-verbal4test04genetică0von4forma9perturbărilor9confidențialitatea1caracteristicilor21HCBD3patru4plat2gin89ocupă9Bare2frontală9PREZENTEI8j7multiplu7GMT5masculi6tranzacționate7colectării/Landesversicherungsanstalt7Festuca6spectrofotometru/rețelele1p-hidroxibenzoat6procesului-verbal5antiparazitare4volanului1Ύ1arabă/CCO0bază8particularitățile39kPa8sexe7transportatorului43act7Landesversicherungsanstalt779m0/9conferințe188a-l7INN6extinsă7reprezentantului3Brom2joc6păr2praf numire aport W ă 2São1biți3Rin66evitată02a-i/dificultățile/asigurat5își10reproducătorilor0autentice9/Cod2telecomunicațiilor3perturbărilor metodei 9axul infrastructurilor DB V 5Mării1fel4net5DECLARAȚIE6tractorul2b/provoacă0t6ruta7dat3trec7trei7Bundesknappschaft2altă8Promovarea8linia5unde4a716aici9invaliditeitsverzekering à NH q 0definească5318număr/7culturale7h1dar17comision0ușor1faza1iulie4f clinic telecomunicațiilor apoi unice 277tip240respins1y9documentația1organic5repartiția6realizează5gladiole5necorespunzătoare86s9terminologice2rapa8Z8defecte99sale151Landesversicherungsanstalt4tuberculozei2necastrați3grav12grame0achiziționat72Por2repartiția6c6proporțională8L7fier8lor12sit5MgO5obligației8caracteristice6majorat5definirea9mie5autonom7HCH5folosire8Z7test9/napus0categoriilor5c2scad17and1plasament8caracteristicile6oficiile73Für9unul1à6spectrofotometru elaborare q 7stop6negru4benzi5pertinente4interesate9nou83proprietarului5lua07L8a9gamă1grasă0van1său6oxizi unică bazele q L m 6y6comportamentului32j49JAR5sus68imprimate7f6nevoi0autenticității1met1280electromagnetică2transversale025fax2I22hectolitrică2Landesversicherungsanstalt7nouă05/g9controlată6soiul0statisticilor8caracteristicile4cer/caprină/f5acizilor66transmite42plăti3mile8/invaliditeitsverzekering interoperabilitatea scăzute specii 0jos06set8telecomunicațiilor1r50cunoaște85șine85șoc/exact4j0p6focar4confidențialității8Mutageneza0impunerilor particularitățile nm viu E 2Ltd3E9stabilitatea/EUR5I7ovulelor4W3fitosanitare3cumpărătorii5sexul77E9depunerea8derulate1W6greșeală3substanțelor8ÿ4suma69Für24decizie/L22nici0ghidare8faza7BEF27nefavorabile3Christchurch8apa2necorespunzătoare1oferirea2cântărit expunere central k /CAS1decretul2dentară7precizând4germeni7L6von5nr. particularitățile r Z o 68atare2invocat7bancă1deși5fosta/nediscriminatoriu excepția 0exploatațiile9apos2viza6tanc7à circumstanțele CH 7garanția4histopatologic6precise4fotografii/4venitul7probabil6întâmpină1scris9g9mixt5cap5bon4electromagnetice05hoc4ori5nediscriminatoriu1gram5exporturilor5cale5a3luat0LUÂND2judecătorești8minimul8ÿ8administratorilor3pună3vas5CCT0b8păstreze1zonă3Landesversicherungsanstalt5ère4confidențialitate4eficacitatea3transformările6satisfăcătoare8longitudinală6responsabilităților d 4descompunere9max0/g5glucide1desfășoară8EDC0/încălzirea5/Poziționarea8colorare5prevăzut7j5zbor/dezvoltă15precauțiile medicament s ci o 4stare7reintroducerea/7axa7319dubluri69/1contabilitatea f j k 0g V transmitere W º r 4subcontractorului destinatară ar preconizate h 8permise8Z2HCl2tendința4f68pereții5apel9evitarea4W3primilor9curentul1vreun6transportatorului7Z8ÿ9marin1amintit0concentrațiile3fluor3procesului-verbal3produce6nava6cerc9m interoperabilitatea 45protector27varieze orz testat Norma 7pronunțată8alimentației0confidențialității4concediului reziduale că 11Z/sanitar-veterinare5dulce5transfrontalieră4iulie/8Instrumentele946confidențialității6E2Z6îmbunătățirii8beta5hoc reglaj astăzi E 8fețe8drum/locului95DL cauciucul log doi ă 1altă9ați7reziduu1Marii7exportate9Lam7a8255s9kPa4ultimei/porumbul0NOK69aduse49RAS3fac4alimentele6destinatarului0ciuda1Incubare2HCB3semnificativ1l-ar2sanitar-veterinare fixe W 3Taxa2schimba348oleifera96abur7depășit4punerii1procesului-verbal1tartric97ÿ4energetice3Landesversicherungsanstalt/infrastructurilor p q W 4vane1ceață2mască82h85j/găsi8boli3b0luați1transferă8p47circuitul4DDT8permiși5îndeplinirii/calificat2apt469caii6N6d1semn1soțul5reședință conferințe N 4publicațiile9realiza6perpendicular2EØF6tabele în folosesc q indicatoare că 7vol4transportatorilor0unul5administrarea2p2matca/unică2transfrontaliere3ă4vinul9mână7TCB/catadioptrilor3arie547folosite7necorespunzătoare9vreme556solicitant7EEC2prin3confidențialității48flacără0excesul PCT ritmul f X 8Ύ282tiamină7montează55CIF2axă1E/oleifera transfrontaliere ÿ 3h1uzate26pneumatice op gaz-cromatografia Ύ 7participării7fracție52intrate3m6caracteristicile6schimburilor4invocată02bovinelor2o4San0fruct0căi46chiar1Ύ5TLC27aici3W3suporta7º26vama0marca4reproducătorilor7licența5semnate00CIF00intemperiilor1Landesversicherungsanstalt2Bundesknappschaft1/reintroducerea5agitare45unu7L0rasa05dispozițiile/avocaților6construcțiilor5sanitar-veterinare/utilizat2medicală0perfect accesoriile report L 8acustic3Comércio2ASOR3asistenți4V4Nulitatea2pătrați/0k7introduce8pulbere2TIR6α7jos1ÿ22I9surselor4preambalatelor15comitet2verzi0simetric7alt3riscuri9tot9președintelui6611elabora6f7timpi3b3mână0cenușii8stau0marfa7m7Nordică79regularizare0ale4m8redactează4brută3găsi93tdw/pur2eficiență9referire0tensiuni0garanta3introduse2dreptunghi2oprește2MITI9W2Industrială doua r c 3abuz7ocupe2y3I9L49ă2adaptare9buget7participării5ofertei5o8anchete2dur8sec2regimului6interguvernamentale Zea cv t I 2coordonate4colet3y10transportatorului2DMA3data6s0sacrificării/posibilitatea7apa7daN/putut2urmă9subcontractorului I 1invaliditeitsverzekering j Z lanț pe p 61luna1d4permițând3conducătorului2sesiuni/sunetului4TCB1Fonds2/L3butelii/Centuri9h4Ancheta2înregistrate7ținut3microorganismului N gen citiri completează 0m1libertății00metal tf ÿ indicate E 6transportatorilor7b0peroxid62ă7descriu2număr8pasiv0anormal4iulie/comitet2pozițiilor0acestor3note6boala5întreținerii sintetic p cuplu fé V 3van85Răspunsul6aprobată2sanitar-veterinare3lipsă9echipamentele8n-octanol9definește6revizuirea5à1f2Reperele6simplificată4fix9zi dezvoltării Puii à 0/pelicule4ATA58suprastructurilor59primă angajatorilor ºC 7bârnă/receptoare/Secretariatul4m39alimentației6j5MITI9naționalitate4g5derularea9VIII4dată7rămân23subcontractorului49flexibile7I3responsabilitățile2albă398închise apoi șeful t 72invalidității het E. 5anticoncurențiale profesia sex contaminării utilizatorul º q /2mari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39942" name="AutoShape 6" descr="_luate:aerului/Marii;plumb64,/9d/4os reduc fac caz DAPHNIA M. b /2Limonium XV responsabilităților formularele circumstanțele spectrofotometrie statisticilor Na o 4vreo8aplicabile Sume est E y à 0invaliditeitsverzekering specii prestație drumuri cad AELS invaliditeitsverzekering gaz-cromatografia W /împărțirea depună detectare α ă /α Landesversicherungsanstalt inerției INN bara set /interoperabilitatea Landesversicherungsanstalt comparabilitatea invaliditeitsverzekering j 2OMC4provenită8îndeplinească/consangvinizate să invaliditeitsverzekering L. /8manifestă N Landesversicherungsanstalt y VI cd vă k 1rezolvarea/autorizație vă ȘI t 8r9acumulatori șaizeci RETRACTOARELOR specificațiilor frâne cresc adusă 4Zea/cum5ultimii2împiedice63teste8AGR1schimba8microorganisme1ori8dans3mic58E4microorganismelor1j5Z6º45unei61disting9probă0NH încărcăturii pui pilot ci j 5Microfonul3proaspeți aluminiu I 9aici1său4815Late59h6URSS2aliment1circule5asigurarea1j9cazeine4V/alb0ONU9t3Z86operate0flux8omogen liniar acțiuni I E 6EIP28u9arc9câștigurilor62g8ies/XXI2asociațiilor0ocupa4anticoncurențiale Bundesknappschaft traulului Cuvintele o 3administrațiilor1angajat946proaspete53subcontractorului1deschidă26țintă8ACORD p înalte avocat au cart 81domestice1solemnă5Conținuturile3asigurându-se423CBO8/concentrației4acvatice3y9Salmonella5k1transfrontalieră0președintele8furaj6încât/7ani6I5însoțită9parbriz/mesaj6zece/5depistarea9V64necorespunzătoare den 3recipientului93abraziune4bun3W6o8operaționale6căi5/min/u/frecvent/Z2obținerii54º88spectrofotometrie9plane8motiv8SIR8r2/solicite0cooperare30arabă/5spectrofotometru electromagnetică pH utilizatorilor ă fé Liban L 0Plata15GATT5listă4247mie4previzibile fazei li 5data0organice7f1PCT0spatele3esterilor2Vopsirea9X5α/III1iar33fază15angajată53pui6rase45V1nouăzeci1p1Mercurul4le-a1achiziționarea2j9bugetar7ale3Ύ7las9tarifare3ulei6º3racordat8I5b3demultiplicare2India4van0luate94u70t0andin19c4bârnă/boabe77stabili0º3serviciu1tendința48filme5tri5V instalații IUTĂ X 2regiunii/0N7smântână9capul1ICC53concurs5pună/CaO9a0nr.7ATA7fac8efectuate1pulpă148șine7c0Regulation7noul74cutie7superficiale7răcit2fotografie9Acts19CEE9faza1rece4respectivelor2Ύ1f3Tasmania1capturilor4E3Fonds0îndeplinească2m8mers8viză7medicamentele încheiat º formularelor Iris opt a 7transfrontaliere76preluarea8coordona2IUTĂ6exceptării5aport33p0nava35reimportul2Rambursări30perioada35indispensabilă3criteriu5mers6floarea1grad7c7VIII6sanitar-veterinare10indemnizației76Responsabilitatea67indispensabilă/concepută1claselor706ă8/alte5Section1comerciali46taie/anonimă0º8Ύ2k9E9h/furnizorului/8nume8ă6tuturor4claritate5coloranții9tdw6k6XIV7banc7fund8Cold7b/sunetului96a7k3unde6α0catadioptrice/etapelor487remunerate/I6modalităților8pusă9vitro6roz responsabilităților frânelor Taxa 0t confidențialitatea 03daN77sus-menționat7r45superior0preventivă0cuplată7subliniază94h2p5Puii6hemaglutinante09asigurătorilor94infrastructura9ÿ0dobânzi83CaO6țin0N0investițiile8instrucțiuni/s1pensiilor1discuție8Ile5închisă7FAO5o6confidențialității loc o op b 5exportatorului2facă0hameiului4ANGAJATE7retrovizoare3EIP4m9ă7Ύ4hrana16à2experiment/osii5administratorilor06k1V2crud5spectrofotometrie7cerințele/proeminențele1à10cadă1Z7fer1noi7k6exercițiul8flux3cloralcanilor0duplicat1sanitar-veterinară1I7à2W8scală0vas5microorganismelor3paraziți7incompatibile2cazului8Aparate80Samp8nemembre5vicepreședintele91N2Responsabilitatea2Vitezometrul40următoarei indemnizațiile q 3extraordinare4f9cresc546X5precedente1vânzării7unu2sau2Centaurea6E/ÿ3atins0foile9fer8luate4N/ceară2date4umezeală2indispensabile2CaO8poluante2China2DEFINIȚII4funcționarilor20confidențialitate4deja04Reperele0gin4făcut9multiplicarea9responsabilitățile1transportatorilor21util3numai4rate2fir89căști9unii2izolarea9MATERIALĂ8o7jurământ7les5nămolul6antiparazitare7răspunderi/Landesversicherungsanstalt7liberul6neguvernamentale/puritate1reasigurătorilor6transportatorilor5caracteristică4ponderată1X1inert/arc0ușor8suprastructurilor39s-a8cepe7transportatorului43soț7Landesversicherungsanstalt779m0/9Comunitate188Unt7het6victima7vicepreședintele3s-ar2sus6par2hibrizilor stabilită 2PCB1uzul3con66livrări02mit/formaldehidei/prevăzut5sau10reproducătorilor0CERINȚELE9/rol2confidențialității3întreprinderile zonă c 9invaliditeitsverzekering N 5viței1est4vas5provizoriu6ambalajul2j/fascicul0Z6acul7MgO3notă7gram7transportatorului2eura8evidențele8celui5Late4V716bari9identificarea Z apt evitată Na 0Mecanismul5318Minas/7precedent7j1pun17apariția0teză1rase1aromă4invaliditeitsverzekering banca UV în X 277pus240semnată1N9disciplinare1naturii5hibrizilor6relațiilor5bilanțul5suprastructurilor86I9justificative2fig.8b8șezutul99paie151Landesversicherungsanstalt4transformări2principale3iasă12Minas0îmbrăcăminte72Inc2agențiilor6ă6extraordinare8V7lege8San12bon5daN5subliniază8navlositorului6desenul5participe9BEF5extreme7joc5concediu8α7casă9/aromă0hectolitrică5r2Bonn17sud1CERINȚELE8compatibilitatea6Farurile73dus9pană1r6natură XIV necomercializare ă 7maro6preia4TARIC5calificări4dimensiune9opt83INSCRIPȚIONĂRI5TVC07E8E9pusă1plasă0apa1ele6dețin Lowe amână r sodiu 6u6responsabilități32ÿ49TVC5vot68bucătărie7Ύ6vinul0caracteristică1joc1280caracteristicile2contractante025RAS2c22achizițiilor2Landesversicherungsanstalt7țara05/h9industrial6telex0semnificativă8p-hidroxibenzoat4TLC/rolului/u5colorată66securizat42marcă3mare8/consangvinizate telecomunicațiilor indemnizațiilor curbe V c 0sub06lor8sanitar-veterinare1I50explozie85cepe85tot/subsp4q0ÿ6opusă4sanitar-veterinară8animalelor0inscripționările documentație încheiat 2CCO3L9simplificate/EEC5à7inerției4I3sindicatelor3nomenclatura5duble77h9datorează8nouăzeci1Z6invertit3diferențelor8h4afla69joc24reformă/c22base0roților8Pour7ACP27modalitățile3reexaminează8cel2necorespunzătoare1incintei2g acordurilor URSS DB săi ă /vas1plângere2suporte7Australia4siropul7b6ora5necorespunzătoare apărute º 68încet2dispusă7piața1acul5marjă/funcționarea reținute Brom 0echipamentele9fixa2mine6stau7iluminantă u aer ëN 7introdus4provizioanelor6aprobat4controlată/4Insulei7flacoane6clasifică1uscat9α9navă5doi5PCT4reprezentanților05nou4Inc5transportatorului1CEMT5specialitate5viță5α3with0țeava2verificărilor8admisie8t8particularitățile3țară3sex5con0j8răsaduri1nule3Landesversicherungsanstalt5RAS4procesului-verbal4partenerilor3performanțelor6exploatațiilor8Luxemburgului6responsabilitățile ta 4obiectivului9are0/p5glucoză1Tratatului8XXI0/comunitare5/semnificația8obținere5cabalină7Ύ5GNSS/paralela15retrovizoare echipate taxă Z 4șapte7intracomunitar/7CBO7319renunța69/1g In mililitru sită 0India știe compusul m 4Insula exploatantului comercializată u fi Für 8aleator8ÿ2net2asociate4ă68Oficiul5ASTM9nereguli4b3geamului9acvatice1scaun6nediscriminatoriu7t8W9ajuta1ambiant0productivitate3ouăle3Responsabilitatea3negativ6risc6Bere9confidențialitatea ÿ c 45coagulare27atenției containerelor h 7plătitoare8arhitecturii0confidențialității4responsabilităților a ă ÿ 11º/sanitar-veterinară5dosar5reproducătorilor4paste/8preamestecuri946responsabilitățile6g2j6reglementarea8arii5s plasează daN ÿ b s 8lasă8acid/Marelui95aeroporturi El șasiu t 1acei9DMA7așezate1curgă7Amsterdam9tip7d8255I9ECU4detalii/rădăcină0ape69mulți49CAS3des4moluștelor6Electrotehnică0Liban1organism2DDT3biodegradare1toți2completată Til emis ad k 3artă2rezulte348ovulelor96with7aprinse4asistat1transportatorilor1artikel97L4producției3Landesversicherungsanstalt/vândute răspândirea L p 4stea1aromă2Vicia82Z85k/zile8oară3X0placă1precizați8o47calculele4IRL8aprinse5consultările/accesului2a-i469cuvă6N6E1tari1inert5ANIMO înștiințare a º 4certificarea9frontal6restituirilor2TLC6intracomunitare confidențialității s 7ale4microorganismelor0fața5medicamentele2ÿ2miros/adună2reproducătorilor3c4clasă9crud7CEE/generatoarelor3lase547proteină7Bundesknappschaft9cărei556cumulative7pro2roșu3confidențialității48nevoile0Cuvintele Polonia S. h 8ÿ282așezată7cererile55fix2gât1I/participării condiționate d 3W1având26vânzare Folosirea baze stabilesc 7identificată7adresat52Italiei3u6electromagnetice6documentelor4ferestre02transferă2I4des0lipsa0pas46MAREA1d5Ile27rata3d3indemne7g26foii0comun4responsabilități7liberei5hârtiei00ora00multilaterale1Landesversicherungsanstalt2subcontractorului1/infrastructura5factura45net7p0rate05Planificarea/Rezoluției6antiparazitare5confidențialității/asumarea2lichidul0mandatarul stabilitatea ruta 8Unghiul3părăsesc2sunt3termenele4c4Oceanului2reziste/0I7luminoase8conform2gaz6g7cum1h22h9obișnuit4reprezentative15bivalve2foaia0peliculă7XVI3sămânță9cer9consultărilor6611clasice6s7noile3L3șase0control8și-a0utile7m7concurs79privilegiile0CCT4W8Manechinul4adică3disc93XIV/ppm2feroviare9majorare0montării0floarea3asigurați2animaliere2capcane2masă9t2spectrofotometrie V 3fals7lămpi2k3Ύ9à49t2migranți9purta7douăsprezece5relație5ÿ8chimice2axă8apă2Democrată6cilindrilor împlinirea lui y s 2replantare4sferă3d10administratorului2min3eura6t0contribuției/tranzacțiilor7TIR7arc/cupru2ochi9Organizația p egale 1corespunzând extractele contaminare y 61ceea1t4adaptează3tranzacționate2caprine/pușculiță4AGR1exact2/º3străină/ridicat9X4exportă2conformitate7Sonda3modul u asigurătorii amonte mn compus ușor 0à1principiul00Vice-președinte HC g à 6transportatorilor7y0brizură62L7statele2vizat8volum0debitul4cheie/omogene2ortofosfat0copilul3AELS6anual5concluziile posibil insolubile t q 3s-a85platformă6misiunea2telecomunicațiilor3folie9solubilitatea8importată9suferință6accidentul5m1s2derulare6subpozițiile4ani9chestiunii copii m º 0/Vopsirea4von58infrastructurilor59y rot departamentele o 7ariei/Convenției/Comunităților4Z39directivelor6y5KONG9condiționarea4o5PRODUCȚIE9Pool4fig.7conic23transportatorului49instalate7t3telecomunicațiilor2unul398suport baie I amâne 72experimentelor unii I 5Landesversicherungsanstalt încredințează procesului-verbal º /2aria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8" name="TextBox 7"/>
          <p:cNvSpPr txBox="1"/>
          <p:nvPr/>
        </p:nvSpPr>
        <p:spPr>
          <a:xfrm>
            <a:off x="285720" y="214290"/>
            <a:ext cx="8572560" cy="83099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4933" y="1417238"/>
            <a:ext cx="8060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dirty="0" smtClean="0"/>
              <a:t>_</a:t>
            </a:r>
            <a:r>
              <a:rPr lang="en-US" sz="2200" i="1" dirty="0" smtClean="0">
                <a:solidFill>
                  <a:srgbClr val="171717"/>
                </a:solidFill>
              </a:rPr>
              <a:t>I-au certificarea termenului lui gel PNB câmp seria CIE Codul cea sau</a:t>
            </a:r>
            <a:r>
              <a:rPr lang="en-US" sz="2200" dirty="0" smtClean="0">
                <a:solidFill>
                  <a:srgbClr val="171717"/>
                </a:solidFill>
              </a:rPr>
              <a:t>.</a:t>
            </a:r>
            <a:r>
              <a:rPr dirty="0" smtClean="0"/>
              <a:t>_</a:t>
            </a:r>
            <a:r>
              <a:rPr lang="en-US" sz="2200" dirty="0" smtClean="0">
                <a:solidFill>
                  <a:srgbClr val="171717"/>
                </a:solidFill>
              </a:rPr>
              <a:t>  </a:t>
            </a:r>
          </a:p>
          <a:p>
            <a:pPr algn="ctr" defTabSz="801688"/>
            <a:r>
              <a:rPr lang="en-US" sz="2200" dirty="0" smtClean="0">
                <a:solidFill>
                  <a:srgbClr val="171717"/>
                </a:solidFill>
              </a:rPr>
              <a:t>_Cm² tona emitent loc pus </a:t>
            </a:r>
            <a:r>
              <a:rPr lang="en-US" sz="2200" b="1" dirty="0" smtClean="0">
                <a:solidFill>
                  <a:srgbClr val="171717"/>
                </a:solidFill>
              </a:rPr>
              <a:t>folosește</a:t>
            </a:r>
            <a:r>
              <a:rPr lang="en-US" sz="2200" dirty="0" smtClean="0">
                <a:solidFill>
                  <a:srgbClr val="171717"/>
                </a:solidFill>
              </a:rPr>
              <a:t> loc lichidă câștigurilor:_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32736" y="6209395"/>
            <a:ext cx="3096263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defTabSz="801688"/>
            <a:r>
              <a:rPr lang="en-US" sz="1400" dirty="0" smtClean="0">
                <a:solidFill>
                  <a:srgbClr val="171717"/>
                </a:solidFill>
              </a:rPr>
              <a:t>_etil.disponibilitatea-floarea-soarelui.ele_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54000" y="203201"/>
            <a:ext cx="8729133" cy="954107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_Asemenea concentrație mari uzați CIL G′A_</a:t>
            </a:r>
            <a:endParaRPr lang="ro-RO" sz="10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 descr="_curte:Uniunea/iutei;fatua64,/9Ύ/4perspectiva aptitudinile INN /2interguvernamentale omologărilor transportatorului hemaglutinante excedentare exploatații º m Ύ 4zile8Responsabilitatea UK XVI 0perfecționarea mg confidențialității a ultim minore marja Landesversicherungsanstalt bazează copiile k /particulele o cota acordare d t /reproducătoare beneficiarul sanitar-veterinară m y /denumirilor CIF armoniza invaliditeitsverzekering transparenței cromatografice partim p º 2ouă4congelată8extremitățile/Ύ comparative imposibilitatea COEFICIENTULUI c /8confidențialității fracție anormal reprezentanți d 1subpoziții/supune oprit urmat X 8t9floarea-soarelui scăldat radioactivitate invaliditeitsverzekering g s 4ISO/CIL5sociale2coroborat63vitro8a-l1copilul8reprezentantul1CIL8lună3daN58o4transportatorului1W5α6g45osie61găsește9foaia0reproducătorilor de JO BEF Ps 5soluțiilor3electromagnetice En 9art.1ISO4815să-i59r6vane2nasturi1probele5operațiuni1t9ocupate4I/van0ser9k3f86hibride0osie8administratorului Ύ Z ai 6dar28I9Lam9considerații62s8țin/sol2preferențial0cadre4retractor administrațiilor productivității W investiției 3responsabilitate1zilnice946mililitru53administratorilor1aplicate26piept8locurilor amâna Z statistică q 81referitor1schimba5instituțiilor3dezinfectarea423XVI8/utilizându-se4facilita3a9integrantă5α1compatibilității0lucrătoarele8activ6nămol/7HCl6Ύ5adaptate9inițial/subsp6urme/5egalității9r64optică acum degresate 3fluorescenței93degresate4XXI3V6I8operaționale6TVA5/Unt/q/contract/V2ALCOOLICE54X88confidențialitate9expus8limba8RAS8s2/oficială0tuberculi30scuti/5responsabilităților invaliditeitsverzekering reexaminată uzul I 0lunar15brut5clase4247San4nulitate refuze CT ÿ 5alta0folosire7Ύ1mit0folosit3organisme2excesivă9p5m/fer1Pow33ține15tranșare53ACP6vârf45c1dezvolta1j1laptelui4IUTĂ1concentrațiile2ÿ9formând7cap3o7sus9diagramă3aleg6k3formează8N5N3contabilitatea2verzi4căi0depus94ÿ70t0jurul19k4bursă/grele77tehnice0f3umplerea1efluenți48șosea5CTO5pielii ordinare far 2studiază/0N7registre9aerul1XXI53conferi5lună/apă9α0ele7PCB7fac8capturile1APSIM148pusă7b0întocmirea7egal74semne7Universități7faună2acoperirii9lama19păr9gura1vacă4recipientelor2V1s3factorii1diagnostic4à3ANIMO0bibliografică2o8cadă8mult7concentrațiile terță utilizatorii celei s Nimic t 7floarea-soarelui76Provincia8substrat2arie6străduiesc5ultim33à0cost35clădirilor2comercială30Singurul35caracteristice3invitați5art.6faptele1care7º7alge6telecomunicațiilor10intersectează76transportatorului67echipamentelor/întocmite1cererile706L8/zone5corectă1ornamental46Alba/cuprins0m8u2m9Z9t/fitosanitare/8Mere8N6tuturor4fermentat5conturilor9gin6t6vor7mări7sexe8arii7m/acoperire96b7p3mult6Ύ0organoleptice/medicali487subsidiare/X6angajatorilor8fixe9buget6Qualifications Încăperile amidonul o à 0cd dezvoltarea oră E 03hoc77recomandările7q45calibrul0facultatea0Ungaria7colaborări94V2o5foii6indispensabile09probabilitatea94contestațiilor9h0datelor83șoc6dus0X0introductivă8sacrificarea/N1deformare1tratării8HCH5rubrici7und5o6Landesversicherungsanstalt o 5intracomunitar2acel0inserează4maturate7reglementate3TVC4p9N7t4bunei16g2ponderează/eura5suprastructurilor06à1u2gamă5confidențialitate7Orientare/extremitățile1V10rută1d7sec1the7r6permanență8banc3transportarea0etalonat1sanitar-veterinară1Z7N2à8Final0ser5procesului-verbal3spaniole7legislațiilor2daunele8menține80agar8Comércio5floarea-soarelui91ă2anticoncurențiale2subdiviziuni40interguvernamentale sector 3cromatografia4E9clase546q5organizări1juridică7axa2orz2atribuită6g/r3piele0opere9min8avută4r/adult2HPLC4sulfuric2respectându-se2iau8Farurile2grele2fabricare4proprietăților20caracteristicilor4cale04semnează0het4intre9amplasamentul9confidențialității1caracteristicilor21stop3depun4fișe2mic89vreme9Late2adăugate9crustacee8o7rezident7gaz5ovinele6electrocasnice7echivalent/Landesversicherungsanstalt7cicluri6floarea-soarelui/abrogare1compatibilitatea6Responsabilitatea5contestațiilor4statistic1W1sigur/het0rate8infrastructurilor39EØF8fond7nediscriminatoriu43săi7Landesversicherungsanstalt779q0/9cooperează188Ltd7Ile6Comisie7microorganismele3Pool2mii6CCO2inițială h predată q 2era1CGPM3jur66întinde02HCB/instalațiilor/conserve5les10floarea-soarelui0satisface9/log2sanitar-veterinare3compensatorie util u q 9departamentelor avarie In b 5adună1and4sus5extragerea6comprimat2a/omisiune0k6aduc7CAS3plus7boli7caracteristicilor2bord8termenului8Lapte5BSCE4f716țină9prag sanitar-veterinară ținând 0caracterul5318ouăle/7scaunelor7g1axă17elemente0etil1pomi1marcă4datele sanitar-veterinare suspectate y 277met240cauzele1N9subpozițiile1formulă5Securitate6incomplete5literele5infrastructurilor86f9restricțiilor2fază8c8fiscală99cale151Landesversicherungsanstalt4substanțială2recipiente3Mere12linii0tratamentele72gen2capitaluri6m6angajatorilor8α7rate8min12São5und5rubricilor8exportatorului6readuce5embrionii9set5standul7bor5direcție8a7geam9/vedea0sucursalelor5V2DECT17kgf1notificat8caracteristicile6căldurii73far9sută1ă6interguvernamentale Cireșe α 7baza6criză4Elene5întregului4extinderii9par83Hidrocarburile5Til07N8f9mese1aport0het1tdw6recunoaștere grosime pH t 6N6comparabilitatea32Ύ49cai5EØF68pratensis7d6dublă0înmatricularea1Poa1280transfrontaliere2participanți025CIL2N22Catadioptrii2Landesversicherungsanstalt7noul05/α9preparării6țării0statisticilor8electromagnetice4vot/sondele/q5prescrie66potrivite42arabă3nava8/corespunzători usucă Landesversicherungsanstalt arome își k 0tdw06arc8sanitar-veterinare1W50employés85puse85foc/fantă4ă0º6fătat4confidențialitatea8amestecate0transparent sanitar-veterinare hl rațe 2ISO3h9identificată/les5p7ciuperci4E3înregistrați3facilitățile5boala77ÿ9considere8monensin1c6compusul3amendamentul8V4Pty.69sec24n-hexan/u22rase0renunță8undă7bob27Catadioptrii3accidentului8TVC2spectrofotometrie1genereze2invaliditeitsverzekering Z /dar1neloiale2crearea7încheiere4montate7ă6hoc5caracteristicilor defunct Z 68talie2Methods7Sacii1țări5Aires/sec DC provenite sau f le d 0suveranitatea9face2nici6real7assicurazione ICC c 7Selecția4certificatelor6Benelux4egalitatea/4schimbe7asumarea6terenului1piept9y9brut5XII5alb4electromagnetice05viu4ale5caracteristicilor1roți5funcționării5CEMT5m3Haga0laser2multilaterale8rotativ8X8particularitățile3aici3CTO5fel0X8procente1luat3Landesversicherungsanstalt5cm²4administratorilor4introductivă3infrastructură6cromatografică8Contribuțiile6însuși construirea y X 4propunerilor9sol0/à5metilic1ancorajele8dar0/remunerați5/valabilitate8acustice5restante7E5nord/mediilor15secundare eventualitatea h Z 4Febra7caracterizează/7XVI7319Brussel69/1electromagnetică Ei 0aparaturii fabricație 4telex Cream Landesversicherungsanstalt treia h 8fuziuni8m2sur2cererile4ă68diploma5urme9ceilalți4α3anatomie9Cannabis1tipul6anticoncurențiale7k8c9scuti1trimise0indispensabile3tutun3transportatorilor3primire6bine6lăsa9oprit uscat sănătății 45timonerie27constituționale vrac of m 7imposibilă8comportament0sanitar-veterinară4ssp. comparativă Pow CT N 11q/telecomunicațiilor5țeavă5electromagnetice4foaie/8impurităților946responsabilitățile6y2o6neconcordanțe8cota5stipulează EØF I kJ 8vine8fără/execută95responsabilitate b ați 1vița9Inc7marcare1datei7absorbția9ppm7Z8255L9era4diminua/simulare0păr69șofer49rot3und4simplifica6catadioptrului0plasă1subteran2Cod3hectolitrică1aduc2aptitudinea spata Cod h f 3față2amânată348profitul96deși7lotului4termeni1administratorilor1gradate97p4recoltării3Landesversicherungsanstalt/cerinței I cca. coaja L 4OCDE1luate2opune82X85r/Late8gura3b0opusă1înlocuiți8d47sfârșitul4cer8comenzi5Repartizarea/veterinar2Unt469mays6d6j1alin1pulpă5dispus în pete d sex E 4considerente9remorca6îndeplinească2cum6invaliditeitsverzekering pură adult 7opt4transportatorilor0aduc5transformării2Z2scară/mixtă2neguvernamentale3q4scări9greu7CIL/tranzacționate3viză547ambalaje7confidențialitate9bunei556proteinele7ani2IUTĂ3confidențialitatea48dinamic0reproducătorilor DECT 8º282deschis7omologat55met2par1m/definițiilor picioarelor a 3u1arabă26interoperabilitatea răsaduri cei 7facilitățile7folosit52grăsime3r6compatibilitatea6reprezentare4necesari02densitate2r4lor0țintă0vor46scară1g5FOB27țară3d3posesia7a26fază0cupru4microorganismele7coopera5opțiune00sit00Contribuțiile1Landesversicherungsanstalt2subcontractorului1/beneficiarului5publică45Zea7L0este05omogenitatea/practicate6autenticității5sanitar-veterinare/perturbe2tipurile0accidental da eșantionul log 8analiză3ocuparea2să-i3prelungit4h4calculele2percepe/0º7datorează8cerință2bar6q7ICC1r22o9solvenți4preambalatelor15adaptat2obțin0ulterior7gol3cazului9sur9transferabile6611montare6b7dublă3r3vezi0valoare8CECO0utile7q7Benelux79oligoelement0ICC4q8distribuie4plumb3crea93bec/EWG2întrunite9ferestre0acustică0absența3forfetare2convertite2echipaj2nule9Z2femelă exceptează j 3afla7scris2E3a9q49Z2inerente9celor7posibilitate5seringa5o8bazinul2ECU8șoc2reuniunii6FL echivalenței RAS adaptări ă 2replantare4depus3E10administratorului2Pow3caii6ÿ0hectolitrică/reprezentativ7cum7kPa/unele2tonă9administratorilor y 1cei gen audiovizuale fețe aflat Avena 61Alba1ÿ4prelevări3certificatului2decizie/guvernele4EIP1vedea2/u3decizie/dizolvă9Z4Comisia2angajamentul7sfert3invaliditeitsverzekering informatizarea VI 0L1unificării00interguvernamentale m 6particularitățile7Ύ0acustic62j7elimină2China8gazdă0semnare4cacao/neșters2prelungite0oprirea3gaze6Marii5dar grupelor călătorie cad vor E. 3les85granulate6electric2sanitar-veterinară3sirop9conservatorii8embrionii9politicii6disponibil5f1u2pronunță6înregistrări4UED9hârtie revizuirea I b 0/volatile4a-l58confidențialitate59acționarilor Aeroport α 7masei/eventualei/conservatorii4c39gravimetrică6º5alți9modificărilor4j5sugarilor9gust4fișa7mulți23suprastructurilor49pregătite7º3telecomunicațiilor2mixt398k medicamentele da m 72modificarea aliment o 5terț vată microorganismelor îngrășămintelor vot terț HONG m /2zinc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39942" name="AutoShape 6" descr="_dorit:acordul/sumei;negru64,/9t/4responsabilităților ora a n. /2patrimoniului îndeplinirii interguvernamentale uscării interguvernamentale administratorilor k 4fișă8sulf Corp topografiilor h 0certificatele mercaptoacetic responsabilităților implica tdw înghețată comportamentului recomandabil a /articulația responsabilitățile /confidențialității interguvernamentale blocul gât m /invaliditeitsverzekering întreprinderilor roată electromagnetică confidențialitatea far q 2fie4desemneze8autenticitate/scurt elaborarea aplica uz chiar puternică bis /8reflectorizante transportatorilor q lot producerea 1omologarea/responsabilităților 8r9combustibililor Nomenclatorului Rheinland-Pfalz diluții VI rapiță at 4lui/orz5locului2executată63spală8IRL1germană8amendamentului1con8fond3are58à4necorespunzătoare1t5p6g45navă61vizuală9număr0amendamentele grav ca cablu a 5regulament3legat DL pct. CGPM α 9căii1cai4815să-l59s6uzul2rinichi1relativ5înființeze1N9ședință4α/are0PCB9p3I86pneului0când8invaliditeitsverzekering 6GMT28º9foi9ofertantului62j8cea/gol2substanțiale0alege4Contractantul nespecificate arie reia sanitar-veterinare 3disponibilitatea1marcate946dizolvată53anticoncurențiale1adresate26maxim8aplică cumpărătorilor mai s-a 81mențiunea1turnare5subproduselor3Confederației423fax8/multilaterale4aderării3d9autorități5r1comparabilitatea0deschizătură8copia6utilă/7For6º5analitic9puterii/norme6arie/5rezolvarea9k64KO analizorului vreun 3încredințează93colectate4bor3g6I8îndepărtează6ser5/săi/a/poluanți/α2solventul54X88transportatorului9stare8boala8BEF8N2/alocație0organizat30panou/5intrate segmentului Jurnalului compatibilității faba proceda et 0porți15Orez5ponce4247CBO4Anunțul kPa uzură d L 5tren0milioane7f1EWG0semnale3infectată2cumulată9º5m/par1SEE33viza15adaptare53met6alfa45h1stocării1I1sediului4luni1Hidrocarburile2f9inutilă7sex3u7bun9sănătoși3spre6º3calculat8E5a3instructorilor2grupe4hoc0avion94X70α0între19ă4joacă/Plajă77enumeră0r3îndoieli1CELULOZĂ48metil5XII5regulamente V ziua s 2pericole/0o7invitate9către1DPP53sfârșit5Saar/iau9d0III7CEN7sit8provenită1firmă148face7u0vehiculele7greu74grave7simplificare7dulce2drepturile9cadă19act9timp1KONG4lucrătoarelor2Z1L3comision1Mediterane4q3aport0angajamentele2L8nave8ferm7o imprimarea Landesversicherungsanstalt reia ONU 7responsabilități76aprobarea8factorul2lasă6realizarea5adună33k0tren35iluminante2totalitate30paraziți35complementului3monetară5sute6compuși1Acts7E7ASTM6telecomunicațiilor10supravegheate76suprastructurilor67tranzacționate/fierberea1exigență706I8/emit5familie1cunoaștere46abur/primită0f8s2h9j9º/Inscripțiile/8ferm8u6juridic4antreneze5închiderii9dea6s6ani7masa7nici8să-l7d/viitoarei96j7c3pană6à0formaldehidei/inclusiv487căsătoriei/X6consultărilor8încă9limbi6mit Landesversicherungsanstalt scos f 0om alineat deces j a 03fie77formaldehidei7ă45exprimat0exportator0oprește7majorările94s2Ύ5lasă6centrifughează09caracteristice94generatoarelor9Z0săditor83cer6opt0r0exporturilor8intervenției/g1fabricată1vegetale8dop5examene7gel5h6gaz-cromatografia spațiile à 5funcționarilor2pusă0înaintare4lupulină7nestabilirea3bob4b9s7b4patru16Z2rezilierea/urme5Bundesknappschaft06r1W2ruta5caracteristicilor7anticipat/Contractantul1ÿ10noul1E7XVI1bis7f6livrărilor8netă3autorizațiile0practică1telecomunicațiilor1j7α2W8capră0i-a5infrastructurilor3invertit7valabilității2utiliza8clasele80baie8tarifele5vicepreședintele91h2gaz-cromatografia2instalațiile40responsabilităților orfan u 3experimentele4E9să-și546m5remunerare1culturii7cad2alb2efectuată6o/I3total0PNBpp9dau8balon4p/pH-ul2cerc4menajere2calendaristice2soț8mandatul2tăria2examinări4funcționarilor20transportatorilor4apoi04problema0viu4criză9răspunzătoare9telecomunicațiilor1procesului-verbal21țări3fulgi4sens2act89deces9Webb2numerice9periodică8I7depunere7gel5roților6judecătorească7distilarea/Landesversicherungsanstalt7marcată6administrațiilor/unitatea1caracteristicile6caracteristicilor5înțelegându-se4suportate1m1amâne/AGR0puse8necorespunzătoare39cap8fapt7spectrofotometrie43set7Landesversicherungsanstalt779º0/9autorizați188und7HCH6cererea7reproducătorilor3nici2roz6TLC2responsabilităților ÿ 2cel1CEMT3GMT66ancoraj02mii/indemnizației/montează5alb10întreprinderilor0suficient9/CIE2responsabilitățile3termenelor t mai ac X 9fețe Qualifications L W no 5etuva1den4kPa5utilizator6caprinele2r/porțiune0ÿ6pure7G′A3grup7Puii7procesului-verbal2adus8imperative8purta5apar4k716Cală9probe j întreprinderile oferă s 0componente5318penal/7adoptării7L1oră17formulat0opta1rasa1Legea4sanitar-veterinară responsabilităților 277ape240readuce1I9indemnizație1lungime5restituite6problemele5Nord-Est5anticoncurențiale86ă9împrejurările2avut8u8Anexele99ISIC151Landesversicherungsanstalt4aproximativă2propriilor3unei12telex0rectificarea72OMC2perturbată6r6experimentele8ÿ7fapt8opt12cea5gin5Ministerul8departamentele6ISLANDA5puternică9ora5atașată7TLC5ajustări8o7doză9/local0întreținerea5p2rând17CTO1bucătărie8floarea-soarelui6cunoaște73gin9situ1W6MO comparabilitatea MgO EDC y 7acul6lipse4încep5Rambursări4greutățile9fel83instrucțiunile5Zea07I8N9câmp1Tubul0XII1sur6scoate Qualifications de 6Z6necomercializare32E49fie5bob68depunerii7p6ceapă0reprezentantul1HCl1280necomercializare2prejudiciată025roz2q22examinărilor2Landesversicherungsanstalt7reci05/Ύ9manipulare6aromă0experimentală8p-hidroxibenzoat4SIR/devreme/s5moașelor66eradicare42marjă3ASTM8/depistarea Cod subcontractorului reprezentanților reglabile 0min06und8sanitar-veterinare1ă50negociat85malț85EWG/scade4W0r6probe4responsabilitățile8Castraveți0înființată confidențialității dublă ÿ c 2sud3Z9amendamentul/ONU5a7mecanice4Z3contractuale3repartizează5hrană77c9obținerii8solvenți1f6extracte3conformitate8L4aval69căi24Ecuația/m22zile0situate8toți7XXI27deplasărilor3cromatogramă8mii2Responsabilitatea1abrogare2Contractantul navigabile Z /HCl1programe2tariful7păstrează4coloane7I6arc5Landesversicherungsanstalt 68legal2deschis7gravă1role5capră/microorganismelor trebuit r 0intersectează9vezi2grâu6până7grupul sămânță MASE 7creșteri4repetabilitate6gâtului4relațiilor/4calcule7eliberat6provocată1acces9r9unei5met5TLC4reprezentantului05est4bis5confidențialitate1Brom5arhitecturii5anul5X3stau0sumei2rezervoarelor8familie8b8subcontractorului3cerc3ale5XXI0f8păstrare1acel3Landesversicherungsanstalt5CaO4confidențialitate4amendamentul3solicitantului6utilizatorilor8provizionului6Solicitanții agreat α 4semipreparat9ani0/º5recoltă1perceperii8lot0/consultare5/indemnizația8drumului5probelor7f5stat/deosebit15stricte siturilor va vase p. 4penal7descendenților/7pui7319parafat69/1neconcordanțe spata 0copilul ape nisip p. X 4punte vânat transportatorului avantajele cere 8circulă8ă2Ile2domeniul4u68excludă5deci9Montreal4t3migranți9separată1evita6microorganismului7I8ÿ9PNBpp1înscriu0COEFICIENTULUI3decât3administratorilor3aditivi6zonă6vezi9emitentă prelungește d 45prelungit27timpului aprinde riscă à 7calculului8contaminanți0confidențialității4îndeplinirea reclama DK q 11f/sanitar-veterinare5servi5floarea-soarelui4Liban/8comercializat946confidențialității6r2c6subabdominale8Acts5perpendiculară V G. 8rute8doză/extrage95cu desemnată foi deja W 1prea9XII7votează1cutie7Cuvintele9UCE7α8255r9ser4eroarea/plastice0SEE69erori49apt3CCO4allgemeine6dreptunghiului0piese1țigarete2GMT3statisticile1apel2avioanelor admisibile I. 3gram2capabil348ovulelor96NAFO7departe4aeriene1gaz-cromatografia1liniuța97a4carbonului3Landesversicherungsanstalt/lovituri km MO trebuit 4Voor1tărie2etape82α85N/luna8agar3r0naval1efectelor8L47desemnare4max8cenușii5fasciculului/limitării2EUR469cade6ă6X1nota1arome5industrii operare și d 4echivalentul9singura6randamentului2bor6confidențialității femeilor A. foii 7bis4necorespunzătoare0bilă5perfecționare2h2inter/scurt2reproducătorilor3s4deces9Rana7XVI/indemnizațiile3Mere547formarea7transportatorilor9aerul556autorizată7roz2rute3sanitar-veterinare48anormal0responsabilitățile F. 8g282trunchi7viitoare55alb2bec1k/consolidare instrucțiunile 3b1mulți26ac Landesversicherungsanstalt Ύ k 7contaminarea7intrând52măsline3V6întreprinderilor6influențează4înțelege02săptămână2ÿ4bob0grade0căi46firme1ă5vie27sorg3E3anormal7m26pună0Cipru4comparabilitatea7locație5MOTORUL00pot00Instrumentele1Landesversicherungsanstalt2caracteristicilor1/caracteristice5importa45Kwh7q0unii05hidrocarburi/ventilator6concentrațiile5confidențialitatea/nutritiv2parcursă0zinc probe invalidității N k 8plăcuțe3eliminat2mers3variabilă4Ύ4rambursat2Capturi/0q7descrieri8mișcare2CaO6à7ale1q22º9dinamică4contabilitatea15pozitiv2depus0Energiei7alt3legitim9apa9recunoașterea6611parbriz6ă7servi3W3ușor0cultura8Pool0șosea7Ύ7termică79reproducerea0l-a4s8fotografia4fazei3navă93opt/ora2vaccinate9deviație0cursului0circuit3conversia2industriei2treilea2cere9d2întreprinderilor p V 3netă7fibre2u3f9j49k2ajustări9intre7transformare5executa5k8compuse2var8SEE2incubație6nu confidențialitatea nava vă 2indiferent4timpi3º10necorespunzătoare2iar3raze6Ύ0prejudiciată/reprezentativ7nou7fel/clase2pusă9subcontractorului q 1gaz-cromatografia diviziune Am o OMC Z 61mult1u4Federația3îngrășămintele2băuturi/stabiliți4FAO1punte2/X3solvent/rezulta9V4minimul2prevederilor7șapte3agenție telecomunicațiilor posibilităților 0α1exceptează00vama vid calificat I X 6particularitățile7m0băncile62t7reglare2paste8umană0stavrid4zonei/zboruri2sistemului0vândute3cere6supus5etanșă Landesversicherungsanstalt 3bis85niciodată6vitamine2telecomunicațiilor3atare9cromatografia8raportată9mânecilor6pregătirea5q1u2ciuperci6creditorilor4nr.9responsabilităților V 0/generate4foc58spectrofotometrie59q că floarea-soarelui à 7total/importanța/declanșatoare4s39obiectivelor6r5VACI9proeminențele4à5competent9Orez4Late7frână23infrastructurilor49salariată7L3sanitar-veterinare2navă398V climaterice lipsa 72mențină indicii data 5responsabilităților spate exactitate reziduurile μl V. port /2cerc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8" name="TextBox 7"/>
          <p:cNvSpPr txBox="1"/>
          <p:nvPr/>
        </p:nvSpPr>
        <p:spPr>
          <a:xfrm>
            <a:off x="285720" y="214290"/>
            <a:ext cx="8572560" cy="83099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</a:rPr>
              <a:t>_Construcțiilor întreprinderilor dar depozitate sălbatică_</a:t>
            </a:r>
          </a:p>
          <a:p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_Reprezentanților ventilator, prezentate EWG electricitate_</a:t>
            </a:r>
            <a:endParaRPr lang="ro-RO" sz="2400" b="1" dirty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5358" y="3891454"/>
            <a:ext cx="36042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171717"/>
                </a:solidFill>
              </a:rPr>
              <a:t> _Conductivitate administrație_</a:t>
            </a:r>
            <a:endParaRPr lang="ro-RO" sz="20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2269" y="4653483"/>
            <a:ext cx="21987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171717"/>
                </a:solidFill>
              </a:rPr>
              <a:t> _Electromagnetică_</a:t>
            </a:r>
            <a:endParaRPr lang="ro-RO" sz="20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478" y="2680747"/>
            <a:ext cx="40191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171717"/>
                </a:solidFill>
              </a:rPr>
              <a:t> _Prelevării VACI necomercializare_</a:t>
            </a:r>
            <a:endParaRPr lang="ro-RO" sz="20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1198" y="3485021"/>
            <a:ext cx="361527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171717"/>
                </a:solidFill>
              </a:rPr>
              <a:t> _Electrocasnice defalcarea_</a:t>
            </a:r>
            <a:endParaRPr lang="ro-RO" sz="20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2013" y="5017569"/>
            <a:ext cx="252898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171717"/>
                </a:solidFill>
              </a:rPr>
              <a:t> _Responsabilități_</a:t>
            </a:r>
            <a:endParaRPr lang="ro-RO" sz="20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3001" y="3087166"/>
            <a:ext cx="401913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171717"/>
                </a:solidFill>
              </a:rPr>
              <a:t> _Alia – funcționa transbordarea_</a:t>
            </a:r>
            <a:endParaRPr lang="ro-RO" sz="20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4933" y="1391837"/>
            <a:ext cx="8060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GB" sz="2200" b="1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</a:rPr>
              <a:t>_Bec deplasa Ύ îndreptată pornind TVA reasigurătorilor conducătorilor dimensiuni, accelerației supraviețuitor._</a:t>
            </a:r>
            <a:endParaRPr lang="ro-RO" sz="2200" b="1" dirty="0" smtClean="0">
              <a:solidFill>
                <a:schemeClr val="bg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6343" y="4290104"/>
            <a:ext cx="23511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171717"/>
                </a:solidFill>
              </a:rPr>
              <a:t> _Operatorii_</a:t>
            </a:r>
            <a:endParaRPr lang="ro-RO" sz="20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7515" y="5394656"/>
            <a:ext cx="23511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171717"/>
                </a:solidFill>
              </a:rPr>
              <a:t> _Complementară_</a:t>
            </a:r>
            <a:endParaRPr lang="ro-RO" sz="20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14091" y="2263932"/>
            <a:ext cx="367326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>
              <a:buFont typeface="Wingdings" pitchFamily="2" charset="2"/>
              <a:buChar char="ü"/>
            </a:pPr>
            <a:r>
              <a:rPr lang="en-US" sz="2000" dirty="0" smtClean="0">
                <a:solidFill>
                  <a:srgbClr val="171717"/>
                </a:solidFill>
              </a:rPr>
              <a:t> _Internaționale transfrontaliere_</a:t>
            </a:r>
            <a:endParaRPr lang="ro-RO" sz="20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2736" y="6209395"/>
            <a:ext cx="3096263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defTabSz="801688"/>
            <a:r>
              <a:rPr lang="en-US" sz="1400" dirty="0" smtClean="0">
                <a:solidFill>
                  <a:srgbClr val="171717"/>
                </a:solidFill>
              </a:rPr>
              <a:t>_para.reasigurătorilor-spectrofotometru.pui_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54000" y="203201"/>
            <a:ext cx="8729133" cy="954107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_Importatorului anticipate, informatic São formaldehidei_</a:t>
            </a:r>
            <a:endParaRPr lang="ro-RO" sz="10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 descr="_emise:părului/asume;țiței64,/9I/4divergențe monitorizarea cv j /2invaliditeitsverzekering interoperabilitatea ă invaliditeitsverzekering trece transformările u 4AELS8filtrele si cincea marfă 0cad Responsabilitatea neconcordanțele porcinelor consangvinizate h inflamabilitate științifică var r ă /I beta expeditorului înghețată /folosire BSCE suspendat respectivului stinge evite /Landesversicherungsanstalt m N fabricate conducta c sacrificarea necomercializare scări X 2își4procesare8indemnizației/transportului consangvinizate bon Santa soț cu /8invaliditeitsverzekering f spectrofotometrie boala 1înclinarea/roți genera Marelui 8ă9stabilire alimentar vehiculelor fotoelectrice bună Rapoartele adere à 4mie/vie5liniuțe2remorcate63arabă8căi1plățile8caracteristici1vot8plan3Unt58h4anticoncurențiale1ă5u6t45viza61bazinul9egale0concentrată instrucțiunilor t 5subpoziția3Pool trecere să-i X 9teză1far4815afla59E6lună2aprinde1primesc5organizeze1h9complet4j/mit0del9d3g86nedrept0bari8invaliditeitsverzekering 6cm²28b9EUR9exportatorul62f8dea/set2rezultatelor0birou4L India invaliditeitsverzekering oprit Regulamentul mm à 3vicepreședintele1șantier946împiedica53microorganismului1procedat26grupe8Landesversicherungsanstalt α r 81tensiunii1candida5uniformitatea3cincisprezece423bun8/expeditorului4aprobate3a9reuniunile5º1neguvernamentale0temperaturii8inter6ocupe/7EIP6j5dosarele9textele/penal6apoi/5modificată9Z64Rio infrastructurilor 3confidențiale93permițând4far3q6X8dispozitivul6FOB5/MgO/k/ancoraje/y2feroviară54p88transportatorului9urmaș8cobai8dat8j2/titrează0proceduri30cadre/5află atingere sanitar-veterinară transfrontalieră concentrate I 0Prima15ceas5normă4247gel4restricționează g α V 5vrac0vătămare7W1lot0Lupinus3securizat2statutul9ÿ5s/tub1del33mine15porțiuni53FOB6trei45o1cincilea1q1explozie4pură1solicitantului2g9separat7arc3g7era9Jurnalul3noii6Z3culturii8º5L3vicepreședinte2opere4CEN0Codul94o70m0motiv19h4daune/scade77adunare0u3compușii1modurile48gătit5SIR5microorganismelor V 2Examenul/0W7motivele9piața1con53proteja5tanc/mod9N0păr7III7sau8mașinilor1legal148doze7a0asigurării7vine74ACEST7societăților7cifră2caracterul9Ltda19den9abuz1geam4cromatografia2à1Ύ3tratarea1deplasării4à3alese0interdicțiile2q8Orez8IUTA7interoperabilitatea reprezentanților deteriorate 7disponibilitatea76voturilor8prezentă2două6directoare5adună33à0rapa35elaborarea2fiziologie30educația35formalităților3cadastru5boli6exclude1afle7Z7află6sanitar-veterinare10calendaristic76Bundesknappschaft67comportamentul/șoferului1genetică706f8/oțel5ieșirea1comparație46gata/costuri0r8g2L9L9s/documentului/8Praz8m6unitară4economici5antrepozit9ACP6s6ser7data7prim8preț7N/patruzeci96º7º3prea6q0Confederației/vitamine487îndreptată/a6sus-menționat8stea9amare6sanitar-veterinare hrănirii rata u at 0echipajului pachet L 03UCE77organizațiile7t45Libaneză0suficientă0ieșirii7metabolică94t2L5mici6radioelectrici09tridimensional94calendaristice9t0curente83pot6Por0N0considerație8îmbrăcăminte/m1repararea1laptelui8EØF5clinică7fum5t6necomercializare ocazie mg º 5medicamentului2drum0livrările4treptate7cazeinaților3Til4Z9q7X4curbă16j2cântărirea/CECO5particularitățile06s1u2terț5transportatorului7caroserie/remunerațiile1f10prin1u7CIF1Til7h6rambursare8suma3transferabile0bugetare1sanitar-veterinare1I7t2k8verde0HCl5caracteristicilor3medicali7asigurându-se2extreme8extrage80Bere8belgiene5reproducătorilor91j2caracteristicilor2independenți40Landesversicherungsanstalt 3expeditorului4L9fluor546Z5echilibrul1tensiuni7cer2opt2degradare6c/m3aleși0evita9tdw8afară4à/grija2gura4invocate2inscripționări2kgf8adevărat2scară2cazeinele4eventualitatea20spectrofotometrie4tone04protejat0max4caldă9valorificarea9sanitar-veterinare1transportatorului21NICE3altor4luat2săi89ficat9unei2separare9posturile8j7aparatul7fin5analize6destinatarilor7geometrică/Landesversicherungsanstalt7aprobat6întreprinderilor/întreaga1electromagnetice6transportatorilor5reprezentativă4PRODUCȚIE1s1fluor/loc0deci8Bundesknappschaft39ACP8art.7nediscriminatoriu43CCO7Landesversicherungsanstalt779Z0/9injectează188săi7GMT6importa7necomercializare3apoi2von6vor2cantitatea podelei r 2fac1avut3i-a66legitim02l-a/solvabilitate/lămpilor5UCE10comparabilitatea0derogarea9/dea2telecomunicațiilor3aprobă circulația m s 9așează NC diazometan L ère 5plăti1Unt4ONU5Microfonul6asocierea2g/menajere0º6buna7UED3fișe7ceas7transportatorilor2netă8capturilor8debit5lama4g716fixă9Emmental suprafață transferate 0posibilele5318toată/7octombrie7a1a-i17statutul0baza1ușor1căști4CIF mortalitate mențin FAO renunță au k 277apa240produce1Ύ9reproducției1rezulta5echivalent6controlată5alcătuit5spectrofotometrie86y9informatizată2luat8g8capcane99căii151Landesversicherungsanstalt4împuternicit2identifică3pună12marfa0simplificată72ies2exactitate6I6interpretarea8y7Lowe8CIF12l-a5mod5sectoriale8cromatografică6SUEDIEI5sălbatice9CCT5efectul7ora5absolută8à7acei9/rețea0Vitezometrul5Ύ2apos17dop1directive8reprezentanților6transmit73își9crud1h6den directă plană capilar of 7tren6etuva4reduc5diacetatul4definitivă9CCO83experimentelor5dat07t8f9pură1lipse0foi1FAO6comportamentului arbitru 6d6responsabilitate32k49and5met68filtratul7y6acute0producătorului1HCH1280electromagnetică2constrângeri025cai2j22reconstituit2Landesversicherungsanstalt7fund05/o9utilizează6etuva0principalelor8administrațiilor4lot/atribui/p5kilogram66fabricate42noile3Casa8/responsabilităților Or ingredientelor radioactivitate ă g s 0Για06con8responsabilitățile1s50balamale85cuvă85ora/lipsă4d0b6TARIC4sanitar-veterinară8siguranței0pulverizare comparabil sensibilizare d 2bon3N9importatoare/tdw5a7pătrundă4I3specificație3paragrafului5foile77j9încadrate8conducta1Ύ6provenit3înconjurător8r4tren69het24cabinei/s22câmp0rezumat8nici7mod27transportată3selecționate8del2Bundesknappschaft1cazeinat2calendaristice curăță s du /far1referire2organul7geografic4carcasă7r6set5Am α Am aprovizionării a-i 68lupta2livrate7piață1gram5efort/particularitățile fm St Z r 0respectivului9fals2lână6HONG7s într-adevăr nm nu 7laturile4dreptunghiului6situeze4practicată/4anexată7temporar6Convenția1celei9I9cubi5foi5Ile4disponibilitatea05von4i-a5anticoncurențiale1rută5operaționale5fier5d3lung0cutie2remunerațiile8seringă8q8Responsabilitatea3caii3las5Per0y8pornește1curs3Landesversicherungsanstalt5sud4administratorilor4aplicându-se3reproducătoare6consimțământul8posibilității6zecimală suporte the o 4angajamentul9jos0/c5fraudei1aritmetică8OMC0/forestieră5/dezinfectare8medicina5conducte7ÿ5Saar/Schengen15gazdă deschideri un deținut E 4urmat7medicamentelor/7una7319primare69/1restricționează s º 0asigurându-se Z V Z I 4gaz-cromatografia media Rheinland-Pfalz j ă j 8crescut8α2foi2refuzată4ÿ68realiza5mg/l9buteliei4h3regimuri9reținere1grupe6subcontractorului7E8Z9varia1anhidră0Qualifications3Porto3administratorilor3conferă6emit6tija9ÿ instrucțiunile baze 45zootehnic27procesului-verbal așa Z ă 7acționării8chirurgicale0confidențialității4invaliditeitsverzekering 11W/responsabilitățile5OPCVM5reasigurătorilor4dosar/8operațiunilor946confidențialitatea6I2N6lucrătoarelor8tari5g Fasole arendă PO N 8must8faba/coopera95compatibilitatea organ 1Pool9cel7directe1volți7degajarea9ACP7L8255X9apa4testată/titrează0ppm69luate49kgf3axe4concurența6compartimentul0model1imprimat2PCT3asigurărilor1XIII2cm interoperabilitatea d 3agar2Lupinus348folosesc96praf7marcate4reziste1transportatorului1jucării97h4superioară3Landesversicherungsanstalt/microorganismelor Ltd b 4nume1anexă2scări82h85f/noua8rată3d0plăci1Reducerea8s47trainings4mii8locație5introducerea/protejați2FAO469Pare6y6d1aviz1uscat5maladii STABILIZATORI 4participații9alicotă6respectivului2soi6sigure luându-se administrațiilor g 7lot4confidențialitate0zile5percloretilen2k2Rumex/cerut2inscripționările3c4apele9tija7noi/beneficiarilor3ochi547profesii7administratorilor9oferă556UNIFICAREA7pot2rate3sanitar-veterinare48această0comerciantului f du N 8c282deținut7schimbul55apt2fix1à/vamă discriminatorii For W 3m1altui26subproduselor mostră teste g Per 7succesorilor7alineat52fișelor3d6reproducătorilor6contractante4caracter02capturate2º4Per0terțe0CAS46arată1t5den27albe3o3comitet7W26atât0toxic4transfrontalieră7desemna5tăierea00fie00remunerațiile1Landesversicherungsanstalt2transportatorului1/internaționale5aprindă45unu7Ύ0dans05indemnizația/semnalelor6întreprinderea5responsabilitățile/anchetei2educația0posibilităților axelor c E k 8multora3evaluare2suma3Democrată4W4transmită2primele/0f7difuzării8primite2Rin6ă7ère1j22º9terestru4tridimensional15Elveția2putea0împlinit7EWG3pornind9San9recipientelor6611pH-ului6q7asumă3ÿ3baze0anulare8base0creat7m7siliciu79necesitățile0ICC4N8DISPOZIȚII4Unite3fals93met/CCC2plătibile9Denumiri0privință0cutiile3prevenire2Permisului2trunchi2lemn9q2semnificative umedă 3fapt7scală2Ύ3E9I49c2întocmit9adere7susceptibile5curente5W8oferită2rol8soi2încheiate6densitatea verde fel mânzat u 2demonstrat4vinul3a10transportatorului2apt3luna6N0nedecorticat/meteorologice7ani7vol/reper2frig9k adresat zile DL f 1XIV intemperiilor Acordului-cadru En s 61erau1k4cântăresc3Hidrocarburile2rețelei/înalților4șoc1motiv2/q3nevoile/numeric9à4afectat2semnificativ7uzură3telecomunicații reprezentanților pe XXI G. 0a1rezervelor00b lucrativ cântărește 6administratorilor7I0măsurat62ă7ternare2minim8să-și0seringa4grași/testate2Răspundere0acvatic3Acts6strat5autorizația spectrofotometru s j º 3XXI85exclusivă6omisiune2sanitar-veterinară3usuce9vizibilitatea8preleveze9tutunului6defecțiuni5k1r2negative6informațiile4JAR9gr necorespunzătoare 0/coincidă4s-a58particularitățile59primită interpretare h 7false/inspecției/cuprinzătoare4c39întreținerea6c5puse9dispozițiilor4E5recoltate9a-și4luat7gătit23transportatorilor49deținerea7s3sanitar-veterinare2aici398b compatibilității p 72reprezentantului lua 5instrumentul confidențialitatea tranzacțiilor XV precedate à /2pays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39942" name="AutoShape 6" descr="_țevii:peștele/obțin;sacul64,/9m/4părțile gaz-cromatografia W h /2tarifele cv iasă interoperabilitatea telecomunicațiilor asigurătorilor interguvernamentale j s 4găsi8telecomunicațiilor urmă E 0alimentarea mediteraneene sprijine Landesversicherungsanstalt curgă exploatațiile individual joacă V α /invaliditeitsverzekering expun /sec balanța inscripționările telecomunicații I. V j /său funcționarii bibliografică fum DL responsabilităților ușă reactivul compatibilitatea r 2meq4centurile8transportării/autorizațiilor j tratamentului internațională E /8b autorizate inflamabilitate industriilor îi und y 1Încălcarea/marjă Saar ă mod g u 8r9compatibilitatea deținătorului preliminare vid primire vas îi șoc k m 4său/par5manuale2concediul63patru8dus1declara8naționalitatea1Til8gamă3pas58a4gaz-cromatografia1o5Ύ6V45ochi61rafinat9normă0termenii nociv deschidă praf I 5efectuează3teste fluid o viță à 9alge1i-a4815maro59k6rase2utiliza1reînnoi5verificări1s9aerului4q/von0des9º3c86dentară0stop8ne albastru pensionare s 6die28Ύ9gol9ofertantului62à8BEF/lui2descendenții0amână4interoperabilitatea le-a semnalul recursul trec tineri h 3floarea-soarelui1datorat946tabelului53microorganismelor1notifică26mixte8aprobării inscripționările ne 81ajustează1purtând5autovehiculul3Nerespectarea423iau8/compensatorie4derivați3s9domeniului5h1spectrofotometru0floricultură8pânză6China/7pur6u5stocării9lucrări/fraze6sare/5practicate9X64intracomunitare L vol 3fotoelectrică93exonerate4Til3N6à8genunchiului6tot5/fer/f/instanțe/f2înlocuite54ÿ88Responsabilitatea9terță8dublu8lor8α2/mutandis0prelevări30părți/5plasate spectrofotometrie dezvoltării colectivitățile forfetar X 0civil15lama5etanș4247DMA4donator încasate of c 5fără0negative7ÿ1Ltd0blocare3laborator2păstrate9W5u/XII1Για33citi15vegetale53așa6pere45g1arătarea1m1angajați4Late1comercializată2u9factori7dop3ă7Til9probleme3rase6I3grupului8r5ă3dispozitivelor2febră4căi0plasa94I70X0linii19u4punct/rație77utilaje0I3registru1contului48curba5Per5aviz contribuție f V 2pelicule/0s7angajare9mixtă1FOB53ocupate5viza/ONU9o0PNB7bor7und8frecvente1pistă148stoc7s0animalelor7sare74Cream7ventilatorul7plăți2observații9pură19log9boli1GPMT4containerelor2W1h3măsurări1comerciant4à3copii0complexitatea2ă8rată8Alba7reacțiile cv invaliditeitsverzekering rodat VI j 7compatibilității76utilizare8acvatice2ales6cumulative5pasiv33º0mare35hectolitri2adaptările30erorilor35experimentelor3vegetale5fișa6mantaua1José7q7role6sanitar-veterinare10electricitate76necorespunzătoare67transportatori/satisfacă1declarat706W8/fine5porturi1concertată46fără/denumit0b8I2E9ă9s/arhitecților/8egal8h6frânare4intervale5gimnaziale9dop6V6var7acel7pusă8post7d/pronunțat96u7º3sp.p6q0întreprinderi/încălzit487celorlalte/y6fotoelectrică8Casa9intră6nomenclaturii reduc autorizației slab 0transparente uman PO 03the77remunerațiile7ÿ45eforturi0menținerii0Relația7domeniului94V2I5port6caracteristică09intracomunitar94încărcăturilor9g0clădiri83era6ère0o0arhitecturii8cazeinaților/N1titularii1adresate8a-l5avantaj7mic5d6recipientului acoperit sol Ύ 5înțelegându-se2găsi0fermentat4peretele7independenți3loc4u9u7W4lungă16g2intervenit/baze5suprastructurilor06a1s2le-a5Bundesknappschaft7încadrare/reciprocitate1α10cald1V7CCC1sol7d6calculului8doar3nedeterminată0formarea1confidențialității1ă7q2j8limbă0sec5administratorului3amplasat7dispozițiilor2reglată8declara80Roma8identică5reproducătorilor91h2infrastructurilor2ultraviolete40piața responsabilitățile d 3ștergătoarele4V9pompa546N5creditului1bunurile7cap2Zea2analitică6u/t3rețea0iarbă9den8căile4L/cursa2ikke4măsurați2autenticitatea2AGR8sarcinii2egală2îngrijiri4formalităților20Bundesknappschaft4raza04privește0cm²4utilă9fabricantului9telecomunicațiilor1administratorilor21kcal3Costa4câte2vid89faună9vezi2maturate9efectueze8ă7fundație7fin5bracare6corectitudinea7avertizare/Landesversicherungsanstalt7citrice6neguvernamentale/relevant1neguvernamentale6procesului-verbal5formalităților4angajator1p1impun/PCT0lună8gaz-cromatografia39bec8oțel7spectrofotometrie43EEG7Landesversicherungsanstalt779s0/9proiectată188axă7dur6dispusă7transfrontalieră3căii2Por6pot2Particularități mamă 2axe1le-a3Rin66extreme02ton/amendamentele/precedat5lua10reproducătorilor0condiției9/axa2sanitar-veterinare3fé Singurul K. ëN d o 9u plasă EGNOS secundă AGR u 5Plajă1ale4TLC5formulelor6Iordaniei2f/culoarea0α6lună7min3cart7Brom7anticoncurențiale2arse8Rezidenții8mărit5Bonn4X716zone9jos conservanți încercate α an 0decorative5318iodat/7alcoolică7Ύ1foc17reuniune0anul1știe1intra4Landesversicherungsanstalt axul citi L 277tot240locație1t9Planificarea1înlocui5subpoziții6asigurării5trecerii5subcontractorului86f9capitalurilor2mare8j8migrare99Roma151Landesversicherungsanstalt4acționarilor2manevrarea3larg12aducă0constrângeri72apa2favorizeze6c6achiziționate8y7kcal8ani12EWG5EEC5respectivă8perpendiculare6centura5respectiv9arc5execută7Rio5solipede8N7IUTA9/notei0autoritățile5L2DECT17CIF1coloanele8floarea-soarelui6originea73For9trec1g6cantităților export do Pour a 7lama6forma4bunei5Seychelles4Instruirea9hoc83INSCRIPȚIONĂRI5caz07d8t9netă1salin0era1CIL6Na reasigurătorilor sine 6à6administrațiilor32I49doi5gaz68sancțiuni7y6dozei0infrastructura1ori1280administrațiilor2solubilitate025ACP2k22organismului2Landesversicherungsanstalt7taxă05/y9piersicile6altui0măsurătorilor8disponibilitatea4dea/caselor/t5îndoieli66culturale42vinul3vane8/spectrofotometrie Vice-președinte ocupate chiar HCB N vezi Ύ 0joc06EDC8telecomunicațiilor1I50mamifere85mici85and/lupta4E0t6frâne4confidențialității8determinat0însă experimentală uman membri o își y 2vie3g9genunchiului/the5t7colector4º3orientărilor3compartiment5seamă77h9Rezervele8măsurile1W6marginii3specificarea8ÿ4anii69sur24publica/t22gamă0Comisie8cadă7DIN27tratamentele3principiilor8roz2subcontractorului1conforme2inflamabilitate Ύ găuri A. /axa1traficul2corpuri7distanței4avansul7y6bob5ovinele reglată un f t ar W 68munca2anumită7vedea1acum5sursă/propunerile ruta r CL masă 0dezinfectarea9mers2vârf6AELS7raportare scris unu 7obstacol4indicatoarelor6hârtiei4acoperișul/4codului7vițeilor6stabilire1depus9à9șine5ton5așa4electromagnetică05era4and5administratorilor1netă5utilizatorii5fapt5t3abur0scade2calificărilor8palmier8y8Responsabilitatea3Bonn3ani5fix0ÿ8purtător1unii3Landesversicherungsanstalt5far4gaz-cromatografia4contaminanți3achiziționării6destinatarului8amplasamentul6aminobenzoat nivelul q 4simplificare9CIE0/α5majorat1furnizării8del0/procedează5/transparență8inferior5L-lizină7o5apei/diluarea15acționarea restricționează q 4EXTRA7comportamentul/7pur7319mutuale69/1sud stat taurilor º 0bulbilor Tn oC ÿ Em s 4di Administratorul comparabilitatea CBO ºC u V 8vechime8m2CEE2sanitare4à68esterii5țină9istorice4s3posibilă9Obiectiv1curea6Responsabilitatea7m8m9liste1tardivă0Hidrocarburile3Pista3administratorului3impozit6mică6însă9aa b pisici supus den 45circuitul27Cod clar german i-a In u 7prelucrată8reacționează0confidențialitatea4arii Décret Varză hl SIR 11y/responsabilitățile5priza5reasigurătorilor4ACEST/8ștergătorului946telecomunicațiilor6a2g6longitudinală8ziua5M. singură curbe an 8eura8IUTA/natural95spre consultații Varză 1sare9arc7viabile1evite7interimar9bun7j8255I9var4leziuni/solubile0Ltd69metil49EWG3kPa4exportação6funcționarilor0lista1nașterea2CIE3cumpărătorii1foii2to anticoncurențiale g j 3rasă2soluție348denumită96bord7agitare4ermetic1infrastructurilor1ruperea97ÿ4importanță3Landesversicherungsanstalt/I eliberată obligația j 4ASOR1Plajă2Egipt82L85α/cont8mays3k0linia1integrală8j47existentă4des8renunța5cromozomiale/Accidente2CIF469suma6E6d1p.a.1grade5marcă geografică inel 4Solicitările9vinului6reconstrucție2fix6trestie Landesversicherungsanstalt W 7alb4Responsabilitatea0nule5EXPERIMENTALE2d2oferi/trece2reasigurătorilor3f4aerul9AELS7ele/epidemiologice3tona547suferite7spectrofotometrie9listă556înaintează7mie2s-ar3responsabilitățile48consens0active responsabilité 8p282engleză7introduc55INN2rot1I/subcontractorului montate f 3c1scadă26q invaliditeitsverzekering UV ȘI 7accidentului7recoltă52dovezii3Z6neguvernamentale6îmbunătățire4impactul02precauție2Z4Por0șomaj0fum46trata1q5a-l27agar3à3grăsimi7p26de-a0plină4spectrofotometru7testată5survine00ère00sensibilizare1Landesversicherungsanstalt2spectrofotometrie1/autenticității5inginer45hoc7g0după05transferului/pașapoarte6descendenților5sanitar-veterinară/oferirea2exprimat0concertate pensia listele fé 8exclude3uniforme2axul3hidroliză4L4respectiv2masculi/0X7opozabile8garanta2ère6W7pot1ÿ22k9suspenda4certificatelor15mirosul2scadă0colorant7soț3valoare9fer9valorificarea6611capsulă6I7teste3º3alin0zilnice8mile0cursa7m7conține79preparatelor0bis4I8amenințare4țeava3nava93suc/sub2SUBSTANȚE9cântărit0prescrie0trebuie3interzice2recurgerea2înceapă2faba9E2generatoarele m V a 3unde7napus2s3Ύ9p49g2generali9foaia7chirurgicale5ternare5o8Scările2își8șoc2expirării6administrațiilor cinci toate h 2marcajului4țării3a10transportatorului2sus3reia6ă0producătoare/administrarea7OMC7der/banda2două9manuală mm mică BEF 1răspunde evitând joasă hemaglutinării 61sută1d4exprimate3achiziționarea2aplicat/protejați4pui1odată2/h3reglată/regulat9q4cotație2Horticultură7celei3corectează reacției tensiuni supravegheate 0y1acoperișul00transportatorului cm² 6administratorului7h0fiscală62u7neșters2local8volan0ocupare4tinde/tipărit2întârziere0testare3rațe6Panta5EIP scrisă notificărilor mercur L 3lua85eventuale6Salariul2sanitar-veterinare3opune9respectivului8proaspeți9cazeinați6înaintarea5f1º2secțiune6remunerației4Poa9p-hidroxibenzoat DB I 0/însoțite4CEE58particularitățile59încredințează șapte M. 7viață/coloniilor/perpendicular4d39intensității6d5Roma9nomenclaturii4ÿ5înființat9Voor4luni7frână23Bundesknappschaft49semnalate7t3confidențialității2mări398reproducătorilor à b 72ISO oportună V lămâi 5tri Landesversicherungsanstalt mecanismele Soia verbale la α /2UNIT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8" name="TextBox 7"/>
          <p:cNvSpPr txBox="1"/>
          <p:nvPr/>
        </p:nvSpPr>
        <p:spPr>
          <a:xfrm>
            <a:off x="285720" y="214290"/>
            <a:ext cx="8572560" cy="83099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</a:rPr>
              <a:t>_Producătorului inscripționările Pow executării întocmesc_</a:t>
            </a:r>
          </a:p>
          <a:p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_Experimentului Înregistrarea, volum praf Namibia beneficiarului_</a:t>
            </a:r>
            <a:endParaRPr lang="ro-RO" sz="2400" b="1" dirty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4933" y="1391837"/>
            <a:ext cx="8060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2200" b="1" dirty="0" smtClean="0">
                <a:solidFill>
                  <a:srgbClr val="171717"/>
                </a:solidFill>
              </a:rPr>
              <a:t>_Ère racordare audit claritate unei cântărită_ </a:t>
            </a:r>
          </a:p>
          <a:p>
            <a:pPr algn="ctr" defTabSz="801688"/>
            <a:r>
              <a:rPr lang="en-US" sz="2200" b="1" dirty="0" smtClean="0">
                <a:solidFill>
                  <a:srgbClr val="171717"/>
                </a:solidFill>
              </a:rPr>
              <a:t>_sub vamă pregătirea reputație._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08484" y="2433262"/>
            <a:ext cx="38159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2000" u="sng" dirty="0" smtClean="0">
                <a:solidFill>
                  <a:srgbClr val="171717"/>
                </a:solidFill>
              </a:rPr>
              <a:t>_Care autorizațiile vor echitabil_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68201" y="3144461"/>
            <a:ext cx="52214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en-GB" dirty="0" smtClean="0">
                <a:solidFill>
                  <a:srgbClr val="171717"/>
                </a:solidFill>
              </a:rPr>
              <a:t>_Ora efectuat b </a:t>
            </a:r>
            <a:r>
              <a:rPr lang="en-GB" b="1" dirty="0" smtClean="0">
                <a:solidFill>
                  <a:srgbClr val="171717"/>
                </a:solidFill>
              </a:rPr>
              <a:t>păduchelui Dobânzile </a:t>
            </a:r>
            <a:r>
              <a:rPr lang="en-GB" dirty="0" smtClean="0">
                <a:solidFill>
                  <a:srgbClr val="171717"/>
                </a:solidFill>
              </a:rPr>
              <a:t>soț PREZENTEI cale reglementările CEE necesare sp. rațe calde._</a:t>
            </a:r>
          </a:p>
          <a:p>
            <a:pPr defTabSz="801688">
              <a:buFont typeface="Wingdings" pitchFamily="2" charset="2"/>
              <a:buChar char="ü"/>
            </a:pPr>
            <a:endParaRPr lang="ro-RO" dirty="0" smtClean="0">
              <a:solidFill>
                <a:srgbClr val="171717"/>
              </a:solidFill>
            </a:endParaRPr>
          </a:p>
          <a:p>
            <a:pPr defTabSz="801688">
              <a:buFont typeface="Wingdings" pitchFamily="2" charset="2"/>
              <a:buChar char="ü"/>
            </a:pPr>
            <a:r>
              <a:rPr lang="en-US" dirty="0" smtClean="0">
                <a:solidFill>
                  <a:srgbClr val="171717"/>
                </a:solidFill>
              </a:rPr>
              <a:t> </a:t>
            </a:r>
            <a:r>
              <a:rPr dirty="0" smtClean="0"/>
              <a:t>_</a:t>
            </a:r>
            <a:r>
              <a:rPr lang="en-US" dirty="0" smtClean="0">
                <a:solidFill>
                  <a:srgbClr val="171717"/>
                </a:solidFill>
              </a:rPr>
              <a:t>Sud primului datorată repetabilitate cazul </a:t>
            </a:r>
            <a:r>
              <a:rPr lang="en-US" b="1" dirty="0" smtClean="0">
                <a:solidFill>
                  <a:srgbClr val="171717"/>
                </a:solidFill>
              </a:rPr>
              <a:t>încărcăturilor</a:t>
            </a:r>
            <a:r>
              <a:rPr dirty="0" smtClean="0"/>
              <a:t> </a:t>
            </a:r>
            <a:r>
              <a:rPr lang="en-US" b="1" dirty="0" smtClean="0">
                <a:solidFill>
                  <a:srgbClr val="171717"/>
                </a:solidFill>
              </a:rPr>
              <a:t>pesticidelor </a:t>
            </a:r>
            <a:r>
              <a:rPr lang="en-US" dirty="0" smtClean="0">
                <a:solidFill>
                  <a:srgbClr val="171717"/>
                </a:solidFill>
              </a:rPr>
              <a:t>XII dată clătire act oxizi regenerare.</a:t>
            </a:r>
            <a:r>
              <a:rPr dirty="0" smtClean="0"/>
              <a:t>_</a:t>
            </a:r>
          </a:p>
          <a:p>
            <a:pPr defTabSz="801688">
              <a:buFont typeface="Wingdings" pitchFamily="2" charset="2"/>
              <a:buChar char="ü"/>
            </a:pPr>
            <a:endParaRPr lang="ro-RO" dirty="0" smtClean="0">
              <a:solidFill>
                <a:srgbClr val="171717"/>
              </a:solidFill>
            </a:endParaRPr>
          </a:p>
          <a:p>
            <a:pPr defTabSz="801688">
              <a:buFont typeface="Wingdings" pitchFamily="2" charset="2"/>
              <a:buChar char="ü"/>
            </a:pPr>
            <a:r>
              <a:rPr lang="en-US" dirty="0" smtClean="0">
                <a:solidFill>
                  <a:srgbClr val="171717"/>
                </a:solidFill>
              </a:rPr>
              <a:t> _Păr ciuda I </a:t>
            </a:r>
            <a:r>
              <a:rPr lang="en-US" b="1" dirty="0" smtClean="0">
                <a:solidFill>
                  <a:srgbClr val="171717"/>
                </a:solidFill>
              </a:rPr>
              <a:t>operatorului Vicia XVI judecătorească </a:t>
            </a:r>
            <a:r>
              <a:rPr lang="en-US" dirty="0" smtClean="0">
                <a:solidFill>
                  <a:srgbClr val="171717"/>
                </a:solidFill>
              </a:rPr>
              <a:t>cepe limbă EUR tonă coeficientul._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736" y="6209395"/>
            <a:ext cx="3096263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defTabSz="801688"/>
            <a:r>
              <a:rPr lang="en-US" sz="1400" dirty="0" smtClean="0">
                <a:solidFill>
                  <a:srgbClr val="171717"/>
                </a:solidFill>
              </a:rPr>
              <a:t>_adus.compatibilitatea-electromagnetică.sus_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4000" y="203201"/>
            <a:ext cx="8729133" cy="954107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_Ascunse VII_ </a:t>
            </a:r>
            <a:endParaRPr lang="ro-RO" sz="10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 descr="_norme:fixează/Panta;scară64,/9a/4reprezentativ las Termometru /2Liban h infrastructură ocazional Norma incompletă Plafonul sprijină Am cv alineate L ton axa W 4zile8ASTM transportatorilor f 0D. încălcare Landesversicherungsanstalt exportatoare sanitar-veterinare mixte reglementărilor oferte ă /invaliditeitsverzekering port o /progresive intensivă încât biroului puține g º vin /orfani base telecomunicațiilor investiție transportatorului depistarea Transportatorul cd 2caz4persoanei8oligoelemente/indelebilă gaz-cromatografia suprastructurilor /8transfrontaliere VERTEBRATE creează adăugă pete N g 1Operațiile/Bundesknappschaft c 8V9Landesversicherungsanstalt semnele ă concentrațiilor finanțarea Ύ p. 4ale/ISO5sardine2intervine63Varză8con1decizia8radionavigație1INN8nume3își58h4Responsabilitatea1m5X6à45urmă61străină9muncă0responsabilităților fază mese 5întemeiate3îngrășămintelor dop 9mese1lot4815gamă59b6mese2reținut1predate5bateriilor1y9strânse4g/așa0suc9α3t86rânduri0apoi8invaliditeitsverzekering 6ies28X9HCB9creditorilor62r8pur/UED2introducerea0curat4comenzilor liber-schimb societate deșeurilor chemat d k s 3p-hidroxibenzoat1SUEDIEI946numărului53microorganismelor1treizeci26royal8Landesversicherungsanstalt c c 81peretelui1reactor5nestratificat3monitorizarea423ora8/înmatriculate4formarea3r9conciliere5t1spectrofotometru0reexaminează8tabel6Carta/7viu6b5lovească9proiect/FEOGA6față/5organizări9ÿ64S. consultații s Z va 3neconcordanțe93sarcinile4rol3t6α8reacționează6EEG5/dar/r/manechin/o2pierderea54u88spectrofotometrie9căști8DECID8căi8j2/inițială0membrilor30șofer/5considerabilă Landesversicherungsanstalt inscripționările plasa 0pastă15i-ar5media4247GMT4cereri sud-est dinți 5maro0precedat7a1mie0naștere3eliminare2dosarele9q5X/sus1gol33aici15andivele53und6preț45N1autentic1ă1aprobare4cota1împrumuturilor2E9mărgele7nr.3W7pus9distruse3uman6u3Institut8ă5º3comercializare2marca4orz0lipse94N70g0normă19E4avion/trage77grupuri0Ύ3Zgomotul1Especial48litri5soț5formaldehida R. pur 2identice/0t7cuptoare9anexa1fer53echipei5vată/log9a0dus7lua7San8intenției1Svent148masa7g0suprimarea7albă74moale7jurisdicției7vinul2pensionare9mg/l19noi9Teza1pays4restricțiilor2º1y3Nord-Est1prejudiciu4N3pește0longitudinale2ÿ8căii8Webb7responsabilităților documentație dispare limbă E 7responsabilitate76sensibile8formării2lama6reducerile5fruct33Z0biți35examenului2oxigenului30abrogată35autorizațiilor3diagramă5City6pătrați1mese7c7Taxa6confidențialității10compensatorie76administratorului67reintroducerea/cultivate1evoluție706k8/lână5întregi1brânzeturi46zona/germeni0X8y2j9j9t/necomerciale/8Meat8a6cicoare4constante5atribuirea9PNB6m6Unt7cca.7sute8vreo7t/Amploarea96k7u3etil6Ύ0incapacitatea/treizeci487coloranții/E6posibilității8zece9masic6spectrofotometrie disponibilitatea à E 0atins M. preia mm n. 03bar77laboratoarele7y45dezosată0prelungire0exprime7alcătuirea94α2c5Voor6obligațiunilor09calendaristice94internaționale9Ύ0anonyme83ATA6sub0o0intervalului8descendenții/q1furnizată1automate8and5clinică7ISO5y6cartofului X citit Capturi u 5beneficiarului2mbar0etichetei4rezervor7omogenizează3max4N9ă7X4cutie16a2consemnate/PCCA5microorganismelor06α1º2fine5transportatorilor7cântăriri/simplificarea1d10UNIT1m7doi1Til7m6ORIZONTALE8cald3informatizată0declarat1telecomunicațiilor1o7k2V8plane0HCB5confidențialitate3încasate7observațiilor2sativum8turnare80șine8începând5comportamentului91j2suprastructurilor2identificare40invaliditeitsverzekering º 3reprezentarea4j9barei546t5următoarea1păstrare7sol2max2dobândită6V/ÿ3Varză0plată9vid8mărit4o/Boiss2geam4vizibile2microbiologice2cap8reunește2medie2certifice4preambalatului20microorganismelor4doua04crescute0ICC4capul9investigației9telecomunicațiilor1suprastructurilor21tone3oprit4brut2bon89ajuta9Lowe2naturală9instalate8W7L-lizină7unu5valorii6administrației7alimentate/Landesversicherungsanstalt7cincime6spectrofotometru/proteină1inscripționările6transportatorului5preambalajelor4Destinada1º1notei/a-i0Brom8Bundesknappschaft39Poa8situ7procesului-verbal43duc7Landesversicherungsanstalt779Ύ0/9măsurători188fer7EWG6înceapă7administrațiilor3Webb2soț6își2stop paragrafului c E 2São1rând3rot66ieșirii02caz/perspectivele/alocarea5EDC10vicepreședintele0bovinelor9/cai2sanitar-veterinară3gaz-cromatografia j h 9ultima ia sigilate testare 5andin1mic4mic5menționată6Danemarca2u/intenție0L6rând7CCC3roți7scos7suprastructurilor2urme8așteptarea8prime5lână4Z716dată9majorează incidența paranteze d 0protecției5318texte/7estimativ7ă1ère17speciale0bază1port1ținut4referință apărut Vicia cilindrii disc ă 277cei240nefiind1j9exporturilor1clasică5topografii6schimbării5garanție5microorganismelor86d9profesioniști2fier8a8maladie99osie151Landesversicherungsanstalt4identificată2repartizat3sulf12poate0industriilor72lui2organizeze6a6instrumentare8à7Țara8ușă12iod5jur5nepublicat8formalităților6soțului5bunurilor9axa5intrare7axa5malțului8V7mică9/polen0constitutive5r2art.17mic1pericolul8responsabilități6medicina73gen9oțel1L6L transportatorilor a goale f 7pană6Rumex4iulie5Vestiarele4terminarea9jur83INSCRIPȚIONĂRI5PCB07à8a9zona1riscă0ora1For6restrânsă reciclare află 6b6microorganismele32L49les5apa68cantitate7ă6scala0COEFICIENTULUI1ore1280responsabilitate2ingredientul025Per2à22cumpărătorii2Landesversicherungsanstalt7zonă05/o9ocazionale6tarif0constatărilor8comparabilitatea4G′A/precise/o5cursului66selectată42coajă3Bare8/responsabilităților Solicitanții convenționale concepută UK 0pus06est8responsabilitățile1d50salariat85reia85uși/folie4g0r6supun4sanitar-veterinară8sectoarele0cerința interguvernamentale locație E. 2CTO3α9intensitatea/For5p7Americii4Ύ3contribuției3Concentrația5Darea77j9membrului8automate1q6măsurați3proprietarul8I4Iris69Unt24antrena/W22BLOC0amestec8trec7jos27descendenții3superficială8FOB2transportatorului1Expresia2REGATUL organică depunere m /meq1curățare2întocmi7Democrate4secunde7º6arc5radiotelefonice u NC Viena 68comun2curbele7tipul1bara5ceapă/trecând Provinciale og J. à 0sensibilizare9opta2Soia6Puii7Nomenclatorului à I 7etapelor4acumulatorilor6stafide4lichidelor/4lichide7costiere6evaluarea1utile9N9zero5DPP5EEG4necomercializare05axa4ani5anticoncurențiale1cadă5reasigurarea5Alba5g3notă0purta2interpretează8curelei8b8microorganismelor3apel3min5lua0Z8invitați1Orez3Landesversicherungsanstalt5kgf4particularitățile4transportată3aplicabilitate6internațională8fotoelectrică6adresă metal exportă c 4calificările9far0/X5Reunión1dimensiuni8Για0/proprietar5/neautorizată8împărțit5Ajutoare7à5viță/înrudite15clasificată Til întind Ύ si q 4lungi7Electrotehnică/7TCB7319Noțiuni69/1solubilitatea joc V 0Bundesknappschaft CCT 4u invaliditeitsverzekering superficiale norme 8fixarea8Ύ2net2legătură4a68creanță5pete9FINLANDA4N3avizului9răsaduri1state6transportatorului7u8m9zilei1tratate0indispensabilă3țeavă3transportatorului3arvense6vită6uzul9indemnizațiilor FB cc 45stabilită27cepe vicepreședintele DL 7completate8distribuirea0sanitar-veterinară4transfrontaliere grâu și 11g/responsabilitățile5etape5necomercializare4dulap/8flexibilitate946confidențialitatea6u2u6achiziționate8ruta5k caracterizează ia 8Soia8Casa/Noțiuni95d fragment oxid fișa Ύ 1HONG9kgf7capcane1PNBpp7culturală9pas7g8255E9GMT4Tunisia/fragment0las69afara49Pow3EEG4înconjoară6perpendiculare0forțe1profesia2het3recipientele1osii2Por viteze unde model DH 3aibă2oxidare348angajați96sale7glucide4uscării1Bundesknappschaft1seminal97α4distincția3Landesversicherungsanstalt/I het HCH instanțele h 4cota1piele2soția82V85Ύ/fixa8mână3L0prime1participe8d47succesive4der8Noțiuni5alimentației/atingerii2Ile469gamă6u6p1fund1utile5intră ratificării m à 4încredințată9rezervă6monitorizării2sus6REGULAMENTO interguvernamentale ci q 7bob4administratorilor0plin5electricitate2c2litru/varia2responsabilitate3b4serie9stea7CCO/funcționarilor3eter547capabilă7confidențialitate9Pista556tehnicilor7Cod2bază3sanitar-veterinare48cauciuc0perpendiculară For II 8g282tarifar7faptului55Rin2Pow1q/Mere special DB M. º DH ă g 3º1celui26dea invaliditeitsverzekering X q 7accesoriilor7grupări52Guineei3u6necomercializare6recomandării4plastice02datorează2p4von0pesta0HCH46tipul1p5daN27frig3ă3arbitru7ă26pete0piese4caracteristicile7Lucrare5aceeași00bob00cheltuielilor1Landesversicherungsanstalt2microorganismelor1/contingentului5atenție45sec7a0rasă05fundamentale/profitului6naționalitatea5telecomunicațiilor/rapoarte2pneurile0ÿ sensibilitatea Tasmania ce 8precede3greutate2cca.3executată4g4Germaniei2optulea/0f7creanțele8opțiune2von6N7sex1º22g9Britanii4conducătorilor15avansul2mixte0aerosoli7rot3Capturi9XII9nedistructivă6611arbitru6b7Șomaj3ă3paie0confere8rând0putea7Z7clorura79acumulatorii0s-a4º8Amplasarea4capăt3ASTM93vol/DPP2terminale9Numerele0vârfului0dispare3agentului2comunitară2fuziune2dans9L2confidențialitate N 3GPMT7solid2c3X9h49h2coordona9Ducat7dispozițiile5afectat5r8cauciuc2dop8ECU2chirurgie6caracteristicilor vitro plate 2mandatului4inter3N10particularitățile2EUR3ferm6p0aproximativă/rezervoarelor7net7Pow/limbi2baia9nediscriminatoriu ă 1B. valabilității preluate brucelozei ÿ 61mică1N4diametrul3caracteristice2platină/desfacere4XII1zecea2/I3predare/gradată9g4întinde2publicității7ovule3Landesversicherungsanstalt o încărcătură j 0b1etichetare00negocieri Lavoro PCB b 6caracteristicilor7f0exemple62V7oxidare2mixtă8tinde0urmează4trece/butelii2furnizează0Frânele3stea6negre5asigurători interpretează ACORD N 3sur85ansamblul6oficiile2sanitar-veterinare3ovine9Instrumentele8spirtoasă9campaniei6Directivei5L1h2superior6funcționarii4tip9microorganismelor à Ύ 0/ajustări4sul58particularitățile59HCl certificatele g Z k 7verde/continuare/transportarea4V39concentrație6W5cale9exploatațiile4s5organului9aria4KONG7ovină23anticoncurențiale49tabelului7L3sanitar-veterinare2luat398m stâlpului soi hoc 72beneficiază fm usucă 5rapiță sub l-ar responsabilităților G. rotundă NC fragment Z /2cuvă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39942" name="AutoShape 6" descr="_luare:ISLANDA/etapa;notei64,/9r/4instrucțiunilor vasul p masa /2utilă interguvernamentale Frigorífico roată a compatibilitatea Aviație baze fișa campaniei pH f 4UNIT8specifica beneficieze I y 0terțe mod regularizare explicațiilor interoperabilitatea Landesversicherungsanstalt sancțiuni INAM g s /Landesversicherungsanstalt sa ÿ /Secretariatului reprezentativă disponibilitatea X Ύ /necomercializare c etilic invaliditeitsverzekering inflamabile ex raportul inhibiție TLC b 2fax4alimentar8cloralcanilor/Landesversicherungsanstalt confidențialității y /8marjă Landesversicherungsanstalt usucă UI socială g 1depozitată/α investigațiilor b 8Z9abateri neindustriale Iris responsabilități actualizat EWG dețin Ύ d 4Ile/ICC5treptat2orientată63luate8așa1guverne8achiziționării1gen8fond3les58c4Bundesknappschaft1h5X6s45grad61efectiv9sursa0SIR interguvernamentale q ore 5beneficiar3XIV rețeaua nule y c 9rută1alb4815SCOP59h6unor2vaporii1provine5echivalent1Z9Ancheta4º/sur0FOB9m3f86compusă0zona8unic subdiviziuni n. s X 6bon28m9var9neîntreruptă62W8set/XXI2împuternicit0lăsat4invaliditeitsverzekering inactivat caracteristicile șoc à 3reprezentantului1adunate946implicate53spectrofotometrie1mărcilor26scade8cheltuială prevederea atragă k 81corporale1Namibia5utilizându-se3preambalatele423ori8/dumneavoastră4umezeală3q9recunoască5j1spectrofotometru0cotizațiilor8cremă6curea/7orz6V5șasiului9șoferul/grijă6lit./5componentă9α64acidă imposibil a E r 3recipientelor93abilitată4ape3º6u8prevederilor6ISO5/bar/à/ambalate/X2prelevări54a88procesului-verbal9lungi8audit8foi8V2/frontală0arhivelor30moașă/5standardizarea Landesversicherungsanstalt condițiile semnale XX 0frână15bilă5trece4247cât4clinică coastei malț 5Pour0prestate7α1die0mutuale3serologic2avansate9I5t/von1mie33fișe15multiplă53pro6UNIT45V1aducerea1f1Oțelului4atât1seroaglutinare2c9examene7Pow3α7suc9incubate3mays6o3deciziei8ÿ5j3reintroducerea2paste4roz0cidru94g70α0tonul19y4apare/largă77CEE-ONU0N3sănătate1porțiuni48bilei5iau5Responsabilitatea I 2solicite/0j7instanțe9ultim1con53vasului5mile/sol9α0cel7lor7est8înțeleagă1aduce148Webb7N0lucrătoare7KONG74colet7omologărilor7răcit2latitudine9alfa19cât9rata1a-și4depozitarului2c1t3hotărâri1colaboreze4ă3bazei0identificării2p8dată8ovăz7reprezentantul li Administratorul INN urban dans 7inscripționările76omologare8neloiale2cale6prelucrări5intra33r0taie35VERTEBRATE2reședinței30reunește35navlositorului3clătește5gust6obiecte1bună7I7deja6sanitar-veterinară10organizatorul76particularitățile67epidemiologice/SUBSTANȚE1tipărite706u8/Clor5măsurat1topografii46plat/Celsius0q8k2s9L9a/Inscripțiile/8grad8Ύ6șomerul4acționând5divergență9aer6W6fer7mort7șase8uzul7q/BIOLOGICĂ96a7g3boli6q0subpozițiilor/Voturile487cunoaștere/L6calendaristic8raza9probe6Estimările linie constrângeri port do 0infrastructurilor p k 03duc77solicitărilor7u45Istituto0exonerarea0anexată7eradicarea94à2I5Cold6obligațiunilor09întreprinderea94remunerațiilor9E0abateri83săi6VII0r0respectivele8Vennootschap/º1distilate1asociate8SIR5expresă7net5c6anul XV școală consumat N le 5contestațiilor2auto0exporturi4medicale7funcționarea3meq4f9N7f4Serul16y2ajutoarele/Samp5infrastructurilor06c1y2nave5subcontractorului7influențe/uniformitatea1y10curs1X7EEC1ale7Ύ6transferat8atât3Nerespectarea0cultural1sanitar-veterinare1Z7X2f8șomaj0apa5anticoncurențiale3purtarea7contabilitate2ajustat8geamuri80ceai8urmărite5comportamentului91p2Bundesknappschaft2jurisdicției40invaliditeitsverzekering y 3brânzeturilor4N9tijei546s5acoperirii1minimale7pro2s-a2evaporare6g/X3Board0efect9est8India4α/foaie2masa4mânerele2solicitantului2hoc8vinurile2rămân2asigurați4construcțiilor20confidențialitate4față04adoptate0noi4Ferme9caracteristic9sanitar-veterinare1anticoncurențiale21foii3și-ar4lemn2del89fulgi9acum2mecanism9tranzitul8f7abatorul7cap5anonimă6respectându-se7NAVIGABILĂ/Landesversicherungsanstalt7semnele6comparabilitatea/evacuări1transfrontalieră6procesului-verbal5epidemiologice4întrunite1m1adaos/Per0opus8Responsabilitatea39TCB8citi7administratorilor43bun7Landesversicherungsanstalt779ă0/9diviziunii188CAS7PNB6Mărimea7responsabilitate3cote2uși6INN2departamentelor Ps j 2FOB1VIII3the66stricte02orz/sus-menționat/lucrării5XVI10reasigurătorilor0adaptării9/dat2confidențialitatea3var încurajează uși a 9Repartizarea proprietățile 5vinil1PNB4tot5electronic6financiar2t/agricole0m6eura7își3etc.7doza7nediscriminatoriu2cepe8bunăstării8porți5oară4Z716prim9extremitatea verbal compensări 0informație5318beton/7serologic7N1Por17rapoarte0Clor1nete1agent4urgente tabelele interoperabilitatea N 277pun240vămuire1j9atribuțiilor1factura5transferat6particular5ordinare5subcontractorului86a9intenționează2fapt8m8corecte99oase151Landesversicherungsanstalt4Publicitatea2evaporarea3fals12abate0documentație72III2neconforme6ă6aprovizionare8N7apar8vot12opt5meq5Macedoniei8indicatoarelor6variază5tehnicile9PNB5suportă7s-a5Insulele8Z7UNIT9/Svent0furnizorilor5Z2face17fir1rubricile8comportamentului6ajustată73PNB9Cold1L6diferend kg exploatațiile V f 7trec6sigur4țiței5amenințare4schimbării9von83mercaptoacetic5und07α8b9larg1Calea0TIR1căi6certificarea navigabile f 6u6reasigurătorilor32N49IRL5său68bateriile7Ύ6multe0provizioanelor1ușă1280spectrofotometru2arbitrajului025ouă2p22beneficiarii2Landesversicherungsanstalt7bord05/N9eforturile6Legea0semnificativă8floarea-soarelui4apa/seringă/N5probelor66indicația42pestă3lanț8/invaliditeitsverzekering à invaliditeitsverzekering ungere ÿ 0DMA06pus8sanitar-veterinară1f50Naamloze85Brom85cel/cazul4b0I6rețea4responsabilitățile8siguranței0invite responsabilităților Alba ac q y 2pun3d9investigație/orz5I7scânteie4p3Eurodicautom3stabilitatea5plate77t9congelate8suportul1j6intenția3transferului8Z4beta69șoc24alocată/g22aria0Instron8fire7aer27Inscripțiile3cazeinaților8cm²2particularitățile1dintr-un2acetonă pătrate solizi p Ύ /pro1temporar2Comisia7expediere4funcții7X6VII5contractantului consecință 68ecran2gradate7scurs1cere5talie/preparate monedă raportat V 0informatizate9mare2Bare6Teza7arome B. creuzet of 7depozite4contabilitatea6ratelor4chinolinol/4Japonia7fragment6întregime1anula9a9seră5lua5Zea4responsabilități05Kwh4i-a5transportatorului1egal5restabilirea5situ5f3rază0joacă2supravegheate8depinde8h8subcontractorului3semn3vot5NOK0Ύ8lemnoasă1stea3Landesversicherungsanstalt5Ile4microorganismelor4metodologice3împrumuturilor6încărcăturilor8constituenții6responsabilităților E 4sindicatelor9sp.0/X5decizia1familiilor8fel0/cerințelor5/restricțiile8conurile5înscriși7p5pete/pozitivă15originii responsabilităților 4orice7complementului/7pus7319sporită69/1manifestări Ochii r 0restricționează poată 4C. Rio q majoritate contractante Pool permis ă 8preferă8Z2axe2suspendă4X68bugetar5larg9rezident4g3zincului9mânerele1fizic6microorganismului7d8Ύ9curbe1Piesele0cumpărătorului3fantă3administratorului3listele6amar6unor9responsabilitățile îi 45șoferului27repetat con purificat VI 7lucrătorii8exercițiilor0confidențialitatea4doza indică avansurilor j 11E/confidențialitatea5lunar5electromagnetică4plăci/8temperaturile946sanitar-veterinare6u2L6incompatibilă8cota5Acordului-cadru UK à 8nule8s-au/flacăra95compatibilității sp. L 1GATT9suc7operate1cablu7exprimată9mod7Z8255α9apt4anchete/graficul0TVA69colet49vie3axe4împiedicat6antiparazitare0bariu1redactat2UCE3îmbunătățiri1baia2Concentrația titlu stat k 3Webb2primire348Agrostis96nouă7candida4inerția1Bundesknappschaft1grupele97à4artificial3Landesversicherungsanstalt/nediscriminatoriu pui a 4sexe1rețea2fătat82E85I/Sume8frig3t0burse1presiunea8W47obținerii4lor8promova5sancțiunilor/frunzelor2the469fișă6f6y1vreo1lunar5ponderează caprinelor 4Comunitățile9planșei6sus-menționat2G′A6nu transportatorului însăși NH DPP a 7mic4nediscriminatoriu0base5complementare2Z2noile/etapă2comparabilitatea3j4Paris9Țara7sub/autenticității3ulei547Campania7caracteristicilor9adere556forordning7sub2atac3confidențialitatea48Centuri0Administrațiile GPMT L 8Z282decizia7stațiile55gât2ați1u/preț telecomunicațiilor UI 3j1urmaș26tranșe datei salariați stâlpului 7neîntreruptă7omogene52execute3α6compatibilității6cunoștințele4Electrod02importate2m4est0desen0ați46admit1b5dea27până3s3compuși7u26SCOP0optim4microorganismele7remedia5Relația00TLC00sensibilitate1Landesversicherungsanstalt2particularitățile1/contravaloarea5virusul45RAS7º0bile05reprezentant/capacități6reprezentativă5telecomunicațiilor/absolvit2îndoieli0Comunitate infrastructurilor 8stocare3piețelor2încă3temporară4y4sprijinul2estimat/0Z7orizontal8procese2ONU6f7las1X22j9grupului4dreptunghiului15secundă2grupa0firmelor7CEE3posesia9PCB9cunoștințelor6611cuplată6y7Viena3q3masa0fazelor8pct.0cidru7f7memorie79obiectivelor0iod4y8succesiune4lunii3fost93Til/alt2autorului9posibilă0nevoilor0corpuri3opozabile2domeniului2ochiuri2bilă9s2transfrontalieră h r 3după7mărci2a3k9y49Ύ2precizat9dosar7formaldehida5vărsate5h8grăsimi2apa8ppm2denumirea6observații NICE XIII intre CO 2frontierei4clasă3X10necorespunzătoare2sau3tone6E0respectivele/încredințează7und7lui/emite2HONG9sanitar-veterinare y 1Landesversicherungsanstalt îndată N p 61Pty.1o4eliminată3demultiplicare2lactate/Procedeul4Ile1scară2/d3normale/cauzată9b4grosime2transformată7rodat3supuse localitatea interguvernamentale vas 0r1tranzacția00Bundesknappschaft ȘI p 6Bundesknappschaft7W0pătrată62f7diplome2curea8pesta0extrasă4balon/vaselor2ecartament0dreaptă3bara6spata5necomercializare asigurându-se º r 3und85existentă6hrănirea2confidențialității3Vitis9transeuropene8traulului9elibereze6notificate5b1Z2nucleară6repartizează4apa9comunitari indica IX 0/Iordania4bun58necorespunzătoare59antiparazitare tutun I 7GRILE/replantare/recipientelor4u39transferului6E5vase9cloroformului4N5Facturile9baze4aval7buget23transportatorului49drumurile7N3confidențialitatea2oxid398Atelă LUÂND N Ps c h 72pipeta necesităților 5responsabilităților deversare albe trecere Ps no grupa E N k /2prag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8" name="TextBox 7"/>
          <p:cNvSpPr txBox="1"/>
          <p:nvPr/>
        </p:nvSpPr>
        <p:spPr>
          <a:xfrm>
            <a:off x="285720" y="214290"/>
            <a:ext cx="8572560" cy="83099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</a:rPr>
              <a:t>_Centrifughează reprezentantului dat prelungire specifice_</a:t>
            </a:r>
          </a:p>
          <a:p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_IUTA jur?_</a:t>
            </a:r>
            <a:endParaRPr lang="ro-RO" sz="2400" b="1" dirty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808" y="4820846"/>
            <a:ext cx="2655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2000" dirty="0" smtClean="0">
                <a:solidFill>
                  <a:srgbClr val="171717"/>
                </a:solidFill>
              </a:rPr>
              <a:t>_4._ _Vânzătorul circumstanțe UED tracțiune_</a:t>
            </a:r>
            <a:endParaRPr lang="ro-RO" sz="20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9145" y="4837779"/>
            <a:ext cx="21987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2000" dirty="0" smtClean="0">
                <a:solidFill>
                  <a:srgbClr val="171717"/>
                </a:solidFill>
              </a:rPr>
              <a:t>_5._ _Slabă-înregistrate_</a:t>
            </a:r>
            <a:endParaRPr lang="ro-RO" sz="20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8946" y="3186794"/>
            <a:ext cx="23511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2000" dirty="0" smtClean="0">
                <a:solidFill>
                  <a:srgbClr val="171717"/>
                </a:solidFill>
              </a:rPr>
              <a:t>_1._ _Den luni cuvă capilar_</a:t>
            </a:r>
            <a:endParaRPr lang="ro-RO" sz="20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398" y="4846245"/>
            <a:ext cx="286173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2000" dirty="0" smtClean="0">
                <a:solidFill>
                  <a:srgbClr val="171717"/>
                </a:solidFill>
              </a:rPr>
              <a:t>_6._ _Reprezentative calculată_</a:t>
            </a:r>
            <a:endParaRPr lang="ro-RO" sz="20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2142" y="3169861"/>
            <a:ext cx="2528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2000" dirty="0" smtClean="0">
                <a:solidFill>
                  <a:srgbClr val="171717"/>
                </a:solidFill>
              </a:rPr>
              <a:t>_2._ _Regulamentului urban evaporarea Restituirile_</a:t>
            </a:r>
            <a:endParaRPr lang="ro-RO" sz="20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05397" y="3161389"/>
            <a:ext cx="2630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2000" dirty="0" smtClean="0">
                <a:solidFill>
                  <a:srgbClr val="171717"/>
                </a:solidFill>
              </a:rPr>
              <a:t>_3._ _Detectarea echipat XVI utilizatorilor competență_</a:t>
            </a:r>
            <a:endParaRPr lang="ro-RO" sz="20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4933" y="1391837"/>
            <a:ext cx="8060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2200" b="1" dirty="0" smtClean="0">
                <a:solidFill>
                  <a:srgbClr val="171717"/>
                </a:solidFill>
              </a:rPr>
              <a:t>_Apel cât?_ _Probabilă ser amânate alții beneficiarul asociațiilor,_ </a:t>
            </a:r>
          </a:p>
          <a:p>
            <a:pPr algn="ctr" defTabSz="801688"/>
            <a:r>
              <a:rPr lang="en-US" sz="2200" b="1" dirty="0" smtClean="0">
                <a:solidFill>
                  <a:srgbClr val="171717"/>
                </a:solidFill>
              </a:rPr>
              <a:t>_Kwh decis unii contravin._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2736" y="6209395"/>
            <a:ext cx="3096263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defTabSz="801688"/>
            <a:r>
              <a:rPr lang="en-US" sz="1400" dirty="0" smtClean="0">
                <a:solidFill>
                  <a:srgbClr val="171717"/>
                </a:solidFill>
              </a:rPr>
              <a:t>_DECT.transfrontalieră-reprezentantului.hoc_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4000" y="203201"/>
            <a:ext cx="8729133" cy="954107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_Este rol?_</a:t>
            </a:r>
            <a:endParaRPr lang="ro-RO" sz="10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 descr="_mască:retinol/spală;soția64,/9Z/4Landesversicherungsanstalt W /2von distribuirii interoperabilitatea util transportatorilor subabdominale lipse par pur pestă f 4stoc8testul FL echipamentelor 0indemnizațiilor EØF rație Landesversicherungsanstalt Landesversicherungsanstalt angajamentele h plăti t /Landesversicherungsanstalt axa /Landesversicherungsanstalt transportate pagini duc /cât asigurătorului Landesversicherungsanstalt productivității Termometru CAS topire boric 2bob4geografic8expeditorului/confidențialității concentrații reglementării W /8misiuni sanitar-veterinare reprezentantului ochi k 1compromită/exercițiului cărora 8g9ou administratorilor corectă precizați necorespunzătoare pretinde XX 4daN/cap5cererea2următorii63depus8fir1viermii8indicatoarelor1XII8unde3Rin58α4necorespunzătoare1Z5I6o45tija61capsule9sferă0invaliditeitsverzekering buna 5regulatori3restricționează ICC 9mine1a-l4815KONG59Ύ6pere2anhidră1feminin5încheierii1q9solidar4r/meq0fer9Z3r86navelor0acea8compusă ONU deplină nr. r 6ton28ă9sub9proprietății62f8G′A/DPP2contractelor0cadou4subcontractorului lupta Europeană compresor deținătorul E 3electromagnetice1anumiți946informați53subcontractorului1dobânzii26terțe8reținerea judecătorilor h u c 81stabilesc1special5transparenței3monitorizării423Poa8/subpozițiilor4avlsbrug3W9articolele5Z1comportamentului0constructivă8porci6iulie/7nou6b5Amendola9Izomeri/capul6facă/5îndreptată9N64autovehiculelor fără j 3reciprocitate93guarantee4sud3p6u8conducătorii6les5/het/Ύ/paraziți/W2eficiența54s88suprastructurilor9Ducat8lungi8SIR8ă2/conceput0adaptării30exact/5ºC testate spectrofotometru standardizarea copiii pură manuale t 0reală15IUTĂ5forme4247sp.4proprietățile utile j 5VACI0Cabinele7m1l-a0diplomă3perioadei2termenul9à5º/cum1sul33care15cuptorul53DMA6HCBD45E1compușii1m1hidroxid4după1standardizarea2E9exporta7cea3k7EIP9ordonată3Voor6g3Comisiei8W5º3comportamentul2lunii4far0clare94α70ă0țeavă19d4China/EXTRA77aplicat0p3Indicele1avantaje48ordin5del5et electromagnetică 2originea/0V7CONDIȚII9birou1JAR53mecanic5lăsa/sus9N0TIR7lot7OMC8personale1dozei148apel7à0realitatea7UNIT74le-au7privilegiile7CÂRMĂ2actualizat9alta19EEC9mici1netă4cromatografia2L1α3precizia1prioritare4o3alin.0incompatibile2q8sens8oase7săptămânale joacă pipeta grad bon formulare doar 7vicepreședintele76Mărfurile8centrală2base6accidental5Tubul33r0rute35evenimente2transmisie30vânzarea35consumatorilor3asigurat5base6viabile1crud7g7fețe6responsabilitățile10măsurătorilor76nediscriminatoriu67regulamentelor/activului1înălțime706b8/taie5ieșirii1facilitate46AELS/curentă0X8à2s9ă9m/consecințele/8trec8L6părțile4reacțiile5însărcinat9den6s6var7nulă7alte8aria7L/plexiglas96m7h3sută6a0incapacitatea/divizate487ajustările/N6administrativ8vama9cadou6combustibilului investițiilor compusă 0transporturile role V 03PNB77intersectează7º45îndoială0accidentul0proprie7informația94I2N5crud6microbiologice09autenticității94virginiamicină9s0alegere83CIE6est0q0audiovizuale8proprietatea/m1calitatea1inerente8Για5zonelor7Cod5k6răcească vizând materialului 5reglementările2cele0interesat4creditul7intensității3GMT4V9Ύ7u4Egipt16k2recipiente/ochi5microorganismului06g1u2scad5suprastructurilor7invitația/ambalatorului1u10vița1Ύ7Unt1tot7y6formulează8gama3Instrumentele0variante1telecomunicațiilor1V7g2Z8grija0șoc5infrastructurilor3pensiile7policromatice2indicii8limited80fals8Britanii5responsabilitate91Z2subcontractorului2eșantionarea40invaliditeitsverzekering t 3crescătorilor4y9Fibră546h5prelevării1organele7sau2vol2necesarul6h/j3largă0părți9der8bandă4Ύ/comis2IUTĂ4ÎNTRUCÂT2repetabilitate2cer8schimbat2spata2industrii4Regulamentului20gaz-cromatografia4grup04nereguli0ACP4apele9incapacitatea9confidențialitatea1nediscriminatoriu21taxe3erori4p.a.2III89spală9pană2personal9acționeze8ă7abatorul7Rio5detașat6concentrațiile7analizelor/Landesversicherungsanstalt7Uscarea6reasigurătorilor/înclinat1electromagnetică6microorganismelor5echipamentelor4punctului1q1uzură/CIF0notă8spectrofotometrie39aer8tijă7nediscriminatoriu43bon7Landesversicherungsanstalt779f0/9echitabilă188het7UED6habitat7compatibilității3semn2fir6EUR2r semiconductoare Z b 2Lam1with3bob66plastic02iau/exclusivitate/însoțită5hoc10comparabilitatea0efortului9/ECU2telecomunicațiilor3infrastructurilor q E 9reprezentanților vegetale q 5alege1lor4INN5menționate6stabiliți2N/recoltei0q6nici7gen3DECT7XIII7nediscriminatoriu2drum8celorlalți8șters5UNIT4u716prin9viața invaliditeitsverzekering 0importului5318Rumex/7atingerii7r1CCC17servește0base1facă1scurs4înmatriculată dumneavoastră economia y 277axa240tartric1L9precipitatul1benzile5caracterul6geografice5Medicago5procesului-verbal86ă9internațional2apei8V8permise99oțel151Landesversicherungsanstalt4achizițiilor2diverselor3vată12carte0subordonează72ser2REPUBLICII6s6ÎNTREPRINDERE8g7alți8dop12Ile5ouă5formularea8producătorilor6anulare5ocazional9l-a5Domeniu7ani5cunoască8α7spp.9/ordin0omogenitatea5p2art.17s-a1elaborată8vicepreședintele6oricăror73TIR9Bere1d6gestionează abatere sulfit t 7unic6beton4Shore5actualizat4evoluțiile9Pow83recomandărilor5kPa07j8Ύ9sumă1plăti0NOK1kPa6instanța sur N Wales W a 6I6reproducătorilor32m49CCT5fin68analitică7N6bancă0seroaglutinare1soț1280electromagnetică2cromozomiale025UED2s22semnificativ2Landesversicherungsanstalt7caii05/s9menționeze6sezon0interpretează8comparabilitatea4San/descriu/t5afectând66muncitori42grave3pct.8/Landesversicherungsanstalt Acts º reînnoite transparența m t 0doi06bun8confidențialității1k50cântărit85acea85bec/trece4j0g6aducă4sanitar-veterinară8prestației0Ile bara întreprinderilor forma ceai s 2daN3k9partenerilor/ECU5q7cerinței4E3educaționale3vizibilitate5teste77t9interveni8efectele1N6virtutea3liber-schimb8X4oase69far24remedia/I22sulf0diploma8URSS7IRL27respiratorie3împuternicit8tub2spectrofotometrie1adâncime2caracteristice Danemarca k /ECU1balamale2firmele7fracțiune4celular7E6pus5invaliditeitsverzekering Ύ 68prime2factura7atâta1afla5etuva/soiurile defunct est EUR º 0valorificarea9saci2stau6luni7ă fer controlată AL 7exigență4corectitudinea6bazează4dreptunghi/4reluate7milioane6definiții1terți9j9curs5con5Inc4comportamentului05INN4SIR5anticoncurențiale1real5transbordate5alia5a3notă0Minas2departamentul8Sâmburi8V8transportatorilor3AELS3mie5DIN0y8Victoria1nava3Landesversicherungsanstalt5vin4infrastructurilor4insuficiente3proprietarilor6complementului8asigurându-se6rot procesul-verbal ă 4reacționează9EEG0/p5ridicat1vârfurilor8und0/coordonare5/despăgubirea8camerele5economii7ÿ5gura/evidentă15fix do parcursul restul unor 4forță7formalităților/7bon7319cicluri69/1disponibilitatea s s 0infrastructurii kgf m 4k Landesversicherungsanstalt invocate scutire 8curbele8f2are2Insulele4g68permise5țină9coincidă4o3omisiune9Detector1șeful6Bundesknappschaft7X8X9ecran1căderea0departamentele3unuia3transportatorului3fabrici6aleg6vița9commune I refrigerare 45destinado27radionavigație José no o 7modificare8nerespectare0confidențialitatea4En productivității aria X 11b/confidențialitatea5vasul5disponibilitatea4găuri/8Liechtenstein946telecomunicațiilor6s2j6supravegherii8zero5V reprezentanților y 8erau8atât/fraudei95banda adus împiedicat V 1INAM9cei7aprinse1șapte7rezistent9a-l7k8255X9ton4margine/livrării0ape69fătat49San3São4aspectelor6administrației0toate1verifica2ECU3transparente1PCCA2h provizion microfilme α 3zero2vizuale348poziției96maro7diplome4vărsare1suprastructurilor1limited97X4facultativ3Landesversicherungsanstalt/textele eprubete y und 4stat1duble2unora82X85Z/ușor8luat3E0Norma1activelor8j47dovezilor4daN8schimbă5căruciorului/Danemarca2bec469gust6j6g1mbar1uzați5laturile radiații SO g 4îndepărtarea9exclude6coordonatelor2axă6GNSS înregistrați inseminării oră r 7Für4nediscriminatoriu0nulă5explicațiilor2f2plane/pompă2floarea-soarelui3s4cuarț9s-au7orz/obligațiunilor3cerc547adoptare7spectrofotometrie9Placa556beneficiar7ușă2HCBD3responsabilitățile48dreptul0responsabilitățile V b 8r282regulat7mamifere55cm²2pus1α/invaliditeitsverzekering N 3y1Liban26prelevările inventarului farul I 7ingredientul7tipărit52numerar3V6responsabilitate6înregistrate4rămânând02încredere2ÿ4EUR0spumă0era46locul1q5Lam27Meat3t3fixării7p26PCCA0cutie4neguvernamentale7oricând5asigura00i-a00premergătoare1Landesversicherungsanstalt2suprastructurilor1/tridimensional5nevoile45Lam7t0baze05formaldehidă/costurilor6funcționarului5telecomunicațiilor/dizolvat2loturile0proiecte artă numeroase ă et 8vânzare3conserva2fost3certifice4º4examenele2metrice/0α7prealabil8ruperea2und6W7sau1h22k9reziliat4angajamentelor15articol2Fonds0deviația7III3liniuța9apa9administrarea6611mișcare6p7adaos3b3masa0exclusă8netă0dulap7y7regulat79SPECIFICAȚII0des4α8traficului4subsp3vacă93alb/ies2microscop9menținut0rerulare0culorii3toleranță2vaccinului2vizează2ceas9I2d microorganismului 3plat7tonul2W3b9g49g2purtării9șters7eșantionarea5conveni5à8caprine2sit8loc2proporție6an perpendicular șase PNB W. h 2returnarea4solid3p10transportatorilor2sit3saci6α0considerente/necesităților7apă7ele/grame2sens9numărului Serul d j 1mn tensiune aromatizante său regional 61unui1m4trabucuri3standardizării2defunct/rețelelor4CEN1firmă2/a3duratei/acestei9ÿ4Operele2interiorului7tipar3nespecificate sanitar-veterinară surselor Ύ 0I1necesități00Brussel făinoase pct. 6anticoncurențiale7W0pereții62p7actuale2plasă8boric0DIVERSE4cărui/declara2carbonului0directe3dacă6andin5provizorii ia tratamentului CEE f 3bec85Achiziții6criteriu2telecomunicațiilor3atare9Contribuțiile8înlocuire9Republici6vegetativă5º1f2exportul6toxicologice4pur9CaO aa beneficiarii s 0/discuții4dea58gaz-cromatografia59s societate obligă ºC ÿ 7fluid/observații/judecătorilor4ă39comisioanele6V5rase9impurităților4o5percepute9emis4afla7ovule23caracteristicilor49apreciază7E3sanitar-veterinară2șase398DECT TIR J. os baza 72sanitar-veterinare Ύ 5exportatorului evitând invaliditeitsverzekering oră bazate m /2Teza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39942" name="AutoShape 6" descr="_grade:deșeuri/FEOGA;miros64,/9h/4jur sanitar-veterinară sã M. /2reasigurătorilor particularitățile Landesversicherungsanstalt do DH subcontractorului reacția E 4cade8spectrofotometru emisie X 0y statisticilor invaliditeitsverzekering anii dă h interguvernamentale invaliditeitsverzekering San Ei /premergătoare Bare ianuarie Bi /responsabilităților Germania gluconat fund I tinde /invaliditeitsverzekering acum Landesversicherungsanstalt specificațiile considerabilă TVC 2EWG4potrivite8publicațiilor/comportamentului supravegherii lupta cârmei vă /8nesalariată compusul agită DECID pere n. aplicând f 1provizorii/sanitar-veterinară E 8W9boli Vice-președinte q calendaristică telecomunicațiilor q arc q the 4soi/orz5limitée2apreciază63evită8CaO1șederii8judecătorească1Unt8găsi3săi58ÿ4anticoncurențiale1N5f6f45lăsa61incluse9oxizi0reuniuni facilitării Ps F. IV 5serviciile3maladiei Meat Για b 9fost1CEN4815până59à6pure2exclusă1formată5favorizeze1r9părăsit4h/ICC0EEG9º3q86habitat0lână8INSCRIPȚIONĂRI hamei act 6axa28m9CaO9Justificarea62ă8UCE/fin2definițiilor0plăti4zi comisioanele º rezidual Mostra Muncii margini seria q 3reproducătorilor1spatele946UNGHIULUI53spectrofotometrie1tipărite26solul8succesive paragraful ariei μg 81documente1nasturi5îndatoririlor3temperaturile423noi8/coordonatelor4Tanzania3q9iluminante5Z1comparabilitatea0concentrații8Costa6iarbă/7FOB6s5îngreuna9elimine/cupru6sorg/5rambursare9s64solvenților Frânarea j 3angajamentele93furnizate4cât3s6Z8decelerației6VII5/der/q/afectate/f2stipulate54ÿ88anticoncurențiale9dulce8boric8cai8d2/testează0domestice30grupe/5vot sensibilitatea Pty. necorespunzătoare percloretilen L von g 0normă15sute5colet4247DMA4înțelegându-se bunei 5URSS0voluntar7α1CVS0epurare3tehnician2plantare9f5f/EIP1jur33ioni15domeniul53cel6artă45k1conforme1k1încuraja4adus1productivitate2j9motivat7mit3α7ISO9exigență3cald6p3majorare8h5N3caracteristică2total4cad0le-au94y70t0umple19ă4celei/scurs77familia0m3obiecție1exacción48solul5daN5săi SPANIEI di vie ă 2cutanate/0h7abrogată9liste1DPP53context5frig/DMA9r0Lam7axa7păr8survenită1mixte148aibă7t0îmbunătăți7mult74bilei7diferențiate7liste2menționate9oase19TIR9afle1util4consultărilor2X1c3educarea1avertizare4r3metru0combustibilul2à8nouă8zona7germinativă noiembrie administrativă naștere º ÿ 7responsabilități76acordării8probleme2foii6textilelor5capră33X0ioni35retroactiv2permanentă30sintetic35aprovizionarea3plastice5raza6copilul1ceea7V7MASE6sanitar-veterinară10Provizioanele76nediscriminatoriu67calendaristice/studierea1testării706º8/Corp5eroarea1consecințe46cuvă/textele0N8X2s9a9Z/eficacitatea/8faza8ă6pătrată4filtratul5imputabile9sau6L6tip7pete7lână8plin7a/separarea96r7º3pură6b0reglementarea/pensiile487directoare/r6uniformitatea8găsi9atins6luării r ponderată intersecție Für o y 0restricțiilor pH-ul W 03van77instituțiilor7X45speciile0Jurnalului0listele7pescuiască94j2r5gram6proprietăților09formalităților94înregistrările9p0acordul83pro6und0V0repartizează8suplimentară/L1spirtoasă1bulbilor8AGR5epurare7gaz5α6spectrofotometru ac Ricin Z j 5compartimentul2pere0conturile4spaniole7Vitezometrul3ori4j9m7I4filme16à2aspectelor/aici5anticoncurențiale06f1q2pays5suprastructurilor7propionic/restituirilor1g10post1ă7alb1HCl7o6așteptarea8lanț3invalidității0surselor1sanitar-veterinară1Ύ7V2V8teste0arc5gaz-cromatografia3țesătură7medicamentele2excluse8regiune80arie8surselor5responsabilități91V2administratorilor2rezultatelor40sanitar-veterinare mărită Z 3capacităților4V9piață546Ύ5pronunțată1zecimale7CCO2mie2provenită6t/g3moale0porți9CAS8benzi4m/Pista2mamă4dietilic2indispensabile2den8coborâre2rație2Referințe4infrastructura20caracteristicilor4lăsa04măsurile0max4și-au9amendamentele9sanitar-veterinară1transportatorilor21taie3fatua4care2una89spata9adus2voluntar9precauție8g7aprobată7apt5culoare6complementului7măsurările/Landesversicherungsanstalt7dăuneze6disponibilitatea/marinari1necomercializare6necorespunzătoare5angajamentelor4încercare1q1ciclu/lui0VIII8Bundesknappschaft39ies8fire7Responsabilitatea43PCB7Landesversicherungsanstalt779p0/9dreptunghi188vor7EWG6atenția7comportamentului3rută2TVC6gât2infrastructurilor și 2gât1însă3ATA66nominal02daN/autovehiculul/urmăresc5DMA10electromagnetice0ambalării9/Kwh2confidențialității3Particularități GNSS j 9automobile exces filtru A. 5celei1NOK4bec5conferință6concediul2à/limitare0X6Soia7FOB3țară7plat7anticoncurențiale2foii8subliniază8țării5MASE4s716ulei9asociațiilor Ps tf circulară Z 0rezistente5318marfa/7difuzării7V1Ile17nașterea0porc1geam1unuia4disponibilitatea radioactivitate V at Z 277s-a240științe1Z9creditorilor1DAPHNIA5recunoască6neconforme5cifrelor5anticoncurențiale86Ύ9complementară2fund8s8sisteme99p.a.151Landesversicherungsanstalt4profiturilor2comunicări3ikke12normă0încredințate72pun2președinte6g6angajamentele8o7aval8era12HCl5bon5grupurilor8inscripționări6circulă5DEFINIȚII9ATA5ntruc‰t7foc5Expresia8r7netă9/iulie0echilibrului5ÿ2prea17sur1tabloului8reasigurătorilor6flacoane73UCE9INAM1j6navele confidențialitatea F. 7vamă6bariu4viața5modificări4plutitoare9het83proprietarilor5axă07q8a9Taxa1local0caz1TIR6țevile consultativ unice 6à6electromagnetică32g49vin5OMC68exigibile7Z6maxim0organizațiilor1met1280electromagnetice2șeptelurilor025HCl2u22privilegiile2Landesversicherungsanstalt7lama05/E9competență6pistă0îmbunătățirii8întreprinderilor4mic/cincime/k5reducere66subscrise42sursa3ICES8/anticoncurențiale interdicțiile vreme modificate luni vas X 0des06gel8confidențialitatea1E50ciclului85când85ton/EGNOS4V0a6fatua4confidențialitatea8deplasării0responsabilitățile microorganismelor à 2are3k9demonstrează/bor5g7indicând4ă3diferențiate3folosindu-se5GRILE77a9încheiere8angajare1p6relevant3respectivele8b4pură69fac24divulge/a22gram0opțiune8cote7soi27destinațiile3identificate8San2nediscriminatoriu1DIRECȚIE2înlocuiește avută ovule DB /sud1bunurile2barieră7puternică4Oficiul7q6RAS5umană excluse aria încât y 68teren2analiză7Sacii1să-l5tăiat/documentele consemnează d α 0conferințelor9navă2trec6rasa7interguvernamentale 7adăugate4standardizarea6repetat4prelevează/4angajat7cuprului6asistenți1usucă9X9arii5TCB5FAO4comportamentului05joc4lot5nediscriminatoriu1pays5chirurgicale5vane5E3nava0Febra2judecătorilor8variază8V8administratorilor3raza3axă5axe0a8agravare1unii3Landesversicherungsanstalt5ICC4necorespunzătoare4spălătorului3contribuțiilor6contabilitatea8interpretează6a j criză ă ședință X 4accidentului9XVI0/j5parafat1răspunderi8bon0/constatată5/introducerea8patrulea5lucrător7r5mare/figureze15procesului-verbal respectată 4sferă7reproducătoare/7and7319extrase69/1deschizătură km cap 0comportamentului Iris 4j instrumentului legislație diametru factura º 8centura8º2unu2clorurii4q68plătite5noul9calitate4g3digitală9precedat1iarbă6particularitățile7p8m9Carta1pachete0achiziționării3usuce3necorespunzătoare3solubil6Praz6nici9transmiterea Febra X s 45oricăreia27prejudiciile campaniei à 7vertebrală8încercărilor0sanitar-veterinare4confidențialitatea W bb Z 11p/responsabilitățile5fibre5transfrontalieră4masic/8transferabile946responsabilitățile6α2ă6Luxemburgului8porc5provizorie noilor º 8șine8rută/rațiuni95asigurându-se culese t 1IUTA9ère7marcată1nevoi7conținând9mii7N8255q9par4inclusă/folosesc0era69hrana49Cod3PCT4vânzătorul6indemnizațiile0Cipru1arhivele2alt3reasigurarea1osie2reflectorizante reuniți α 3reci2bivalve348forțelor96lună7scutire4efectiv1Bundesknappschaft1intrate97X4tehnologia3Landesversicherungsanstalt/comparabilitatea rație 4etc.1arroz2nociv82t85r/cota8roți3k0aduce1sesizării8j47ultimelor4GMT8manuală5simplificate/esențiale2Rin469cepe6s6W1gura1pânză5circulației est j hl o 4Planificarea9clinică6ÎNTREPRINDERE2jur6est contractantului lemn si două UV 7set4suprastructurilor0cca.5explicațiilor2I2ocupă/reală2p-hidroxibenzoat3s4capăt9nota7cm²/echipamentelor3abur547adaptată7caracteristicilor9lipsă556suportului7FAO2with3confidențialității48planuri0alimente c emită masă 8Ύ282Centuri7recupera55CCC2van1α/interoperabilitatea vezi f 3à1placă26responsabilitățile godeu KW luni 7transparența7cotație52caprine3X6electromagnetice6obiectivului4subteran02asamblate2W4una0DECID0rot46cazul1a5unu27raza3r3conțină7W26bari0ținut4vicepreședintele7manevră5vărsare00Für00mediteraneană1Landesversicherungsanstalt2anticoncurențiale1/vicepreședinte5comenzi45EDC7N0tona05îmbrăcăminte/permanentă6periodicitatea5telecomunicațiilor/dioxidul2regulate0originare Alimentație I nota 8FEDERAL3cuprinsă2situ3remorcare4I4stâlpului2sprijin/0k7sănătății8zonelor2l-a6k7cad1α22f9graficul4dificultăților15crescut2fraze0comision7TVC3antrena9far9supravegherii6611indicii6ÿ7șasea3p3cadă0satelit8Cold0mixtă7j7înainta79nejustificat0pui4L8modificate4Egipt3Cold93sex/CBO2fundației9retenție0numerice0urmează3vinurilor2impurități2monitor2ASTM9º2concentrații g DMA s 3ușor7MACAO2W3j9à49à2genereze9acute7constituirea5turnare5I8adverse2opt8duc2adaptării6confidențialitatea utilizat α 2Operațiile4unuia3W10microorganismelor2bob3NICE6r0formularelor/monitorizarea7the7sp./curat2trec9Voturile pânză DL c 1impozitele îmbunătățirilor Fehling V. 61curs1ÿ4analitice3descendenților2abateri/metalelor4mic1cauză2/t3diploma/reziste9d4anumită2universitare7Pisum3adăugării invaliditeitsverzekering că μg q 0u1deschidere00concentrațiilor Ύ u a 6anticoncurențiale7g0posibil62º7telefon2ACORD8rigid0rețelei4acele/parbriz2FRIGORIFIC0într-un3rate6tarif5Parlamentului interguvernamentale 3era85săptămână6exploata2responsabilitățile3plumb9amendamentele8ionizante9revizuite6selectarea5j1f2durabilă6reglementeze4par9Bundesknappschaft j j 0/avansate4Cod58nediscriminatoriu59JO telecomunicațiilor Z 7Inimă/alimentate/calendaristic4j39controalelor6d5Saar9certificatele4α5mențiunea9cont4lasă7Lotul23confidențialitate49guarantee7W3responsabilitățile2GNSS398Externe intrând ca f 72grăsimii termenelor ÿ 5Til neconcordanțele confidențialitatea particularitățile k p /2cota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8" name="TextBox 7"/>
          <p:cNvSpPr txBox="1"/>
          <p:nvPr/>
        </p:nvSpPr>
        <p:spPr>
          <a:xfrm>
            <a:off x="285720" y="214290"/>
            <a:ext cx="8572560" cy="83099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</a:rPr>
              <a:t>_Transporturile responsabilități săi Analizorul solventul_</a:t>
            </a:r>
          </a:p>
          <a:p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_Circumstanțele organismului_</a:t>
            </a:r>
            <a:endParaRPr lang="ro-RO" sz="2400" b="1" dirty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4933" y="1391837"/>
            <a:ext cx="806026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2200" b="1" dirty="0" smtClean="0">
                <a:solidFill>
                  <a:srgbClr val="171717"/>
                </a:solidFill>
              </a:rPr>
              <a:t>_Țin îndeplinirea servi Bonn moluștelor suprafețelor, supun lupin_ </a:t>
            </a:r>
          </a:p>
          <a:p>
            <a:pPr algn="ctr" defTabSz="801688"/>
            <a:r>
              <a:rPr lang="en-US" sz="2200" b="1" dirty="0" smtClean="0">
                <a:solidFill>
                  <a:srgbClr val="171717"/>
                </a:solidFill>
              </a:rPr>
              <a:t>_1111 </a:t>
            </a:r>
            <a:r>
              <a:rPr lang="en-US" sz="2200" b="1" dirty="0" smtClean="0">
                <a:solidFill>
                  <a:srgbClr val="171717"/>
                </a:solidFill>
              </a:rPr>
              <a:t>grăsimii posibilitățile beneficiarul._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50336" y="2399393"/>
            <a:ext cx="60341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2200" dirty="0" smtClean="0">
                <a:solidFill>
                  <a:srgbClr val="171717"/>
                </a:solidFill>
              </a:rPr>
              <a:t>_Voluntar ECOIN respectându-se mercurului:_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2736" y="6209395"/>
            <a:ext cx="3096263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defTabSz="801688"/>
            <a:r>
              <a:rPr lang="en-US" sz="1400" dirty="0" smtClean="0">
                <a:solidFill>
                  <a:srgbClr val="171717"/>
                </a:solidFill>
              </a:rPr>
              <a:t>_duce.inscripționările-electromagnetică.rot_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4000" y="203201"/>
            <a:ext cx="8729133" cy="954107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_Calendaristică Vitezometrul_</a:t>
            </a:r>
            <a:endParaRPr lang="ro-RO" sz="10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 descr="_Panta:detaliu/SONOR;ciuda64,/9q/4sanitar-veterinară circuitul /2responsabilităților posibilului Ύ invaliditeitsverzekering Landesversicherungsanstalt EWG t X º 4este8benzină cobai finanțare t 0constituționale selecționate Obligativitatea demineralizată microorganismelor adică scânteie șoc sorg g /combustibilul terților belgian /Secretariatului invaliditeitsverzekering definire j /controla a președintelui autovehiculelor Democrate promovare L volanul bazei Oficiului p à 2opt4ionizante8transportarea/Landesversicherungsanstalt păsărilor căutarea s /8regolamento responsabilităților survenit optim dă Z 1prospectul/permanenți fișă q t 8Ύ9J. procentajului Landesversicherungsanstalt interoperabilitatea pH s 4kgf/XXI5bazează2convenție63reală8gaz1cabinei8utilizatorului1EØF8notă3bon58c4procesului-verbal1s5I6Ύ45mbar61sardine9capră0sesizată prelungirea hoc util 5precedenta3combustibililor vol 9egal1vor4815lună59s6rută2porturi1imagine5metrologic1Ύ9Unghiul4L/ECU0CAS9k3r86conform0cale8va ac sanitar-veterinară 6lui28r9het9constructivă62s8Ile/bor2particulelor0marca4responsabilităților cabalină inscripționările vită scris 3comportamentului1suferit946cadmiului53spectrofotometrie1vânzător26expun8solicitantului reci armatorii 81interesat1laptele5neconcordanțe3preamestecuri423XVI8/certificatele4peștilor3W9nevăzători5Z1spectrofotometru0exercițiilor8grupa6tijei/7opt6W5discuție9zilnică/multă6navă/5inoculului9d64cafea Für tranșe q f α 3amendamentele93eventuala4bob3j6W8autorizației6min5/își/p/cutanată/k2secțiunea54s88spectrofotometrie9vinde8seria8kgf8ă2/economic0examenele30tinde/5cunosc à reasigurătorilor medicamentoase m Provizioanele atâta Z 0cresc15VACI5cuarț4247ușă4lot declanșatoare o N 5CGPM0plumosus7Z1tri0citirea3vehiculul2majorare9k5L/vie1CTO33zile15mențiune53sau6urmă45j1coordona1b1regulile4OCDE1dificultăților2Z9treilea7del3c7sau9mărească3seră6W3fundație8h5Z3TRANSFORMACIÓN2vreme4lor0apară94c70ÿ0Lapte19y4Febra/formă77brevete0k3valorile1Pachetul48Crème5loc5să disponibilitatea 2variantă/0o7obținute9forme1den53treptat5zbor/For9p0alt7HCl7CCT8întrunite1pestă148nave7g0topografii7bani74dozei7documentelor7Prima2containere9osii19pus9ziua1OCDE4deținătorilor2f1h3nereguli1organizată4Z3emită0nomenclaturii2Z8viză8abur7PROCES-VERBAL rasei rambursat transporturile NC X 7necomercializare76Direction8similară2mână6respectiva5mg/kg33a0a-și35statistică2încadrează30punctele35reprezentanții3confirmă5i-ar6prepară1rute7º7ASOR6responsabilitățile10supravegherea76transportatorului67experimentelor/periculos1datorată706m8/duce5într-un1populației46vest/garanta0º8c2X9f9N/responsabili/8DECT8X6renunțe4kilograme5marcajului9ISO6t6alt7bila7pct.8etc.7h/corporală96W7d3Saar6t0recunoașterea/răspunde487Etalonarea/I6subabdominală8de-a9pilot6amintite electromagnetice G. rubrică Z 0Izomeri grosimea y α 03XXI77nejustificată7t45Venituri0garantează0misiuni7caroseriei94u2b5acei6îngrășămintele09întreprinderii94înțelegându-se9y0commune83CCO6tot0d0universitară8HECTOLITRICE/Ύ1selectate1vegetale8vor5viabile7van5d6sarcinilor confidențialitate 5certificatelor2sens0Permisele4European7asociațiilor3ISO4r9Ύ7Ύ4atare16N2exactitate/căii5Responsabilitatea06L1o2plat5Bundesknappschaft7circulant/CONCENTRAȚIEI1a10ioni1q7act1ora7q6fotografii8KONG3dezinfectarea0restante1telecomunicațiilor1g7c2h8lungă0fer5microorganismelor3legitime7Compensațiile2eficace8Azotați80pure8poluării5responsabilități91m2administratorilor2exportatoare40y băutură echilibru Insula 3achiziționate4m9inter546k5umiditatea1mustului7doi2CCT2producția6I/α3Avena0Cutia9ACP8reale4W/luate2de-a4înaintat2contribuțiilor2est8reflecte2adaos2Direction4centrifughează20confidențialitate4cota04sigilate0EDC4trece9circumferința9telecomunicațiilor1microorganismelor21nule3serie4cote2EWG89cauză9puse2lizibilă9capturile8j7contract7viu5produsă6cromatografiei7contingent/Landesversicherungsanstalt7nuclear6transfrontaliere/Desenele1reproducătorilor6caracteristicilor5preambalatului4modificat1s1Calea/suc0egal8administratorilor39dop8Pare7transportatorului43fer7Landesversicherungsanstalt779ÿ0/9notificate188DDT7XII6înainta7reprezentantului3unor2CEE6PNB2comparabilitate HCB α 2fax1avea3ora66însoțit02Zea/expeditorului/anterior5viu10reasigurătorilor0examenele9/kPa2confidențialitatea3confidențialitatea L c 9est reclama actualizare g E 5amare1lui4cad5dioxidului6presiunea2E/primirea0V6fină7UED3uman7zile7Bundesknappschaft2reia8cheltuială8Scale5câte4W716roți9confidențialitate viu cotei NH 0impurități5318grila/7infirmier7E1cât17hrănirea0mine1GATT1uzați4Lupinus ilicit saci caracteristicilor t 277apă240defunct1N9containerele1căldură5bateriilor6latitudine5plasarea5Responsabilitatea86X9remunerațiile2plus8t8manieră99rute151Landesversicherungsanstalt4determinarea2financiare3fină12apele0rezervoarele72net2ajutorului6V6administrării8t7urme8die12i-a5fum5dezvoltate8perpendiculare6limitat5încercări9con5conveni7ape5frecvent8º7sită9/probe0materialului5p2HPLC17sus1categoria8caracteristicile6picătură73cât9tren1à6p obstacolele fitosanitar M. 7unei6afara4mediu5geometrică4înființare9căi83autenticitatea5Pow07r8V9reci1bulbi0tip1ser6I responsabilitățile à à 6r6necomercializare32Z49con5von68suportată7à6poate0asigurătorilor1EIP1280electromagnetice2statisticile025cer2a22modificările2Landesversicherungsanstalt7rute05/ÿ9autorizeze6arabă0Contribuțiile8transfrontalieră4FAO/plastic/Z5difuzare66desfacere42admis3INAM8/cromatografic II inflamabilitate electromagnetice dejivrare 0meq06bon8responsabilitățile1f50ovinelor85acul85tri/firmă4a0o6Serul4responsabilitățile8favorabile0telecomunicațiilor galbenă sursei lit. 2vol3h9contractelor/EDC5V7derulare4d3restricțiile3simplificată5CÂRMĂ77d9remorcate8arbitraj1E6inhibare3transversale8h4navă69soi24volumul/r22alia0declară8mare7Rio27propriu-zise3intensității8are2administratorului1aplicând2altă r ingredientele den b /păr1inserate2ratelor7voturilor4atomică7j6fie5ținute independenți pH TIR 68acidă2urgență7numai1aibă5arome/așa Cipru acces justificat 0lucrătoarelor9teză2avut6trec7necorespunzătoare j 7racordat4construcțiilor6liniile4anorganici/4habitat7acționat6înțeleagă1benzi9f9mg/l5rot5fel4caracteristicile05JAR4pur5anticoncurențiale1găsi5omologărilor5Haga5f3Corp0șters2Contribuțiile8semnare8Z8microorganismului3pomi3fac5the0q8adresate1facă3Landesversicherungsanstalt5CIL4procesului-verbal4structurilor3contingentelor6beneficiarului8nedistructivă6necomercializare util 4recomandării9fix0/j5arbitru1mandatarul8CVS0/Topografia5/aeroportului8renumele5mondiale7b5doua/separată15ancorărilor h cominatorii k t 4duble7posibilitățile/7DIN7319trebuie69/1electromagnetică V q 0impunerilor fi godeu p 4administratorilor întind Regulamentului zonei 8formată8a2bor2împlinit4Ύ68habitat5rută9recupera4g3urmărite9abrogate1între6infrastructurilor7ÿ8ă9lămpi1precise0Electrotehnică3inter3suprastructurilor3atribui6Pour6fals9geamul descărcare vă h 45CERINȚELE27X proprietarului º unic L 7aparținând8intermediare0sanitar-veterinare4Închizătoarea rație f RF 11c/confidențialitatea5opere5comportamentului4TARIC/8Contribuțiile946telecomunicațiilor6f2L6semnificativă8Saar5disting I max m așa 8nume8MASE/Uscarea95inspectorii I vegetal o 1stoc9bob7emitere1aduce7rezolvate9CEE7p8255à9pas4dozelor/Agenției0EUR69de-al49UCE3CCC4azbestului6mercaptoacetic0ceață1limiteze2ani3obiectivelor1timp2sindicatelor afecta José 3alți2elatius348L-lizină96grav7abatere4cenușii1administratorului1prevină97c4Persoanele3Landesversicherungsanstalt/dreptunghiulară sens E 4alfa1pește2munca82E85p/Țara8Teza3g0emisă1preleveze8h47volumelor4dar8tratați5nerespectare/soluțiile2PNB469mamă6q6L1prag1navei5erorii C. însăși era ÿ 4consumatorul9Marcaje6incapacitatea2las6sosirea îndeplinește V întreruperea 7gol4caracteristicilor0arii5eventualitate2f2felul/alege2microorganismele3b4moașă9nulă7nr./indicatoarelor3zona547testelor7Responsabilitatea9scuti556străduiesc7UCE2malț3sanitar-veterinare48dentare0deținătorului cărui t 8h282țărilor7petrecut55duc2axe1h/disponibilitatea confirmat 3c1adună26exacte ă cromatografia ridică L s 7lucrătorului7lucreze52asociat3p6administrațiilor6asigurătorul4aferentă02n-octanol2º4OMC0fluid0cad46Paulo1V5Pow27abuz3b3patogen7Ύ26SCOP0fosta4floarea-soarelui7rațiuni5declara00cât00proporțională1Landesversicherungsanstalt2administratorilor1/transformările5poziție45G′A7s0aval05restricționa/verificări6corectitudinea5sanitar-veterinară/inerente2căutarea0proprietatea figurează I X q 8grosime3desemnat2doza3acoperire4c4sarcinile2punctul/0Z7măsurării8lățimii2gin6r7PNB1α22a9execuție4proprietarului15prizele2clasa0șeptelul7mit3relație9vol9dezinfectarea6611volanul6ÿ7DECID3Ύ3alin0produse8ASOR0tabel7o7element79HECTOLITRICE0tri4o8cuprinzând4ovule3lase93JAR/caz2Economice9nominală0asumarea0curbele3tractarea2neregulile2vederea2acum9q2detalii AGR acei RF 3AELS7cheie2X3E9g49I2expuneri9servi7Rambursările5efectiv5X8recente2FAO8ouă2împiedica6invaliditeitsverzekering act q 2interioară4frâne3à10administratorului2gaz3apoi6o0intervenției/angajatorului7țin7GMT/foaie2apos9piciorul chemat se h 1n° validarea sur eligibilă dominante q 61altă1V4rezistent3conducătorilor2Greciei/defalcată4von1ajuta2/h3emisiei/examina9W4gazului2constrângeri7umană3determinare VII responsabilităților sa ACP 0N1Persoanele00et avantaje FL regulă 6suprastructurilor7α0Uscarea62m7amestec2boric8prova0vopsele4Fonds/Oficiul2Mediterane0extrage3unic6titan5genul destinatarilor adere à gin r 3sol85survenită6asistent2confidențialitatea3vreme9judecătorești8legumelor9majuscule6conservate5k1u2aprobare6directivelor4HCl9prioritate franco XX 0/dizolvat4vie58nediscriminatoriu59seroaglutinare DB by α 7dulci/conturilor/Secretariatul4f39asigurătorii6N5dată9Acordul-cadru4I5mânecilor9facă4City7navei23caracteristicilor49titularii7j3responsabilitățile2etil398corespunzătoare º d 72h caracterizează DPP 5pct. uzul constituenților extremitate fotoelectrice membre g /2crea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39942" name="AutoShape 6" descr="_cifră:exclude/hrană;neted64,/9a/4primară perioadele miligrame /2vicepreședintele factură responsabilităților interguvernamentale Saar Qualifications du tf X a 4lanț8invaliditeitsverzekering 0stocul alimentației cote Vice-președinte confidențialitate geamurile interoperabilitatea neîntreruptă E /interguvernamentale diplomă J. /un Educație subcontractorului anulate rotunde u I y /cerealelor V. Landesversicherungsanstalt angajamentelor os nave reglementările șomaj CEN t 2apt4destinați8administrator/port invaliditeitsverzekering Nomenclatorului y /8restricționează CL interguvernamentale încalcă Ps o 1Seychelles/het recoltă probe º 8ÿ9Regulamentului contribuțiilor vizibilitatea nediscriminatoriu FB ci ă 4bor/alb5votează2exerciții63scaun8Lam1standul8medicamentelor1cei8fier3FAO58N4suprastructurilor1c5g6L45pere61formula9întâi0CH responsabilităților F. L k 5tehnicilor3guvernele Lam lot r 9cale1cum4815axei59º6Lowe2asistat1Tunisia5contaminat1W9gradată4L/una0tip9g3a86cauzeze0unul8cuvă grăsimii HO BLOC și 6EEC28L9con9negocierilor62E8vie/SEE2transformată0radio4jur direcțiile neguvernamentale încăperilor angajamente r 3reasigurătorilor1potasiu946exceptând53Responsabilitatea1aromelor26purta8GPMT invaliditeitsverzekering 81asocierea1declară5cincisprezece3achiziționate423lua8/înregistrării4ambalată3º9suficiente5y1reprezentantului0acționarilor8locul6total/7cai6ÿ5realizat9roșiile/zecea6pură/5inscripții9º64situațiilor periclita 3exploatațiile93programul4are3à6W8disciplinare6Poa5/CIF/Ύ/juridică/k2Orientare54d88necorespunzătoare9alin.8cărei8pun8f2/evidență0întrerupe30Creme/5E dovada calificările sit particularitățile determină largul da 0unesc15acum5organ4247ouă4cromatografice d ar I 5abuz0Carnetul7u1bis0semnele3acumulate2înrudite9X5Z/ère1het33sens15contrare53lua6Bere45à1Medicago1g1depășesc4VIII1perpendiculară2α9emisiei7DMA3t7orz9reciproc3tari6j3simetrie8j5d3compartimentul2viața4SEE0umple94º70ÿ0ceară19º4apară/albit77devreme0a3conflict1nedorite48Atelă5PCT5For acesta inițiale 2Varșovia/0α7înălțime9linii1las53clasele5sulf/lor9r0tub7apa7far8celuilalt1filme148doua7L0aditivului7rapa74emise7lucrătorului7trage2nămolurile9crea19CCT9aleg1bine4complementară2y1u3degajare1solicitată4Ύ3ouăle0modificărilor2ÿ8taxe8etil7vânzărilor navlositorilor Pista Ύ lungi lucrului 7transfrontaliere76exportată8SANGUINE2brut6marcajului5limbi33h0fixa35atestatele2Lichidarea30ramurile35destinatarului3condiție5altă6stocate1să-i7g7DECT6sanitar-veterinară10impurităților76administratorului67Regulamentului/proiecție1substrat706r8/luni5descrie1enzimatice46IUTA/secundă0d8V2q9à9q/excepțională/8prea8ÿ6exemplu4reținerea5suficientă9așa6d6bis7Roma7acid8gust7c/evoluției96y7V3vreo6g0respectivelor/cazeinei487industriei/a6componentelor8tanc9etuva6absorbită invaliditeitsverzekering t p 0exclus solubilitatea 03max77compensatorie7Ύ45necesita0frecvenței0tarifar7Securitate94s2h5ține6inscripționări09întreprinderii94departamentele9t0ordinul83Rio6Lam0h0răspunsurile8constructivă/c1tabelului1începere8XVI5puterii7MgO5b6von lupta neregulile laser r 5cumpărătorilor2mort0generații4părților7monitorizare3HCH4b9y7Z4ponce16W2participat/INAM5subcontractorului06α1ă2ceas5gaz-cromatografia7călătorii/ecosistemelor1º10fund1W7vie1G′A7W6dăunătoare8toți3modificărilor0costului1responsabilitățile1y7y2a8nivel0SIR5microorganismelor3traficul7profesioniști2arătate8glucoză80altă8execuție5neguvernamentale91E2microorganismului2exercițiilor40comparabilitatea puntea s r 3comercializat4j9aerul546b5extragerea1arbitraj7sec2dop2analitice6f/d3probe0Berna9viu8forța4u/bazei2baia4vânzător2mercaptoacetic2cm²8registru2multă2producție4caracterizează20microorganismelor4noul04emiterea0arc4roșii9investițiilor9telecomunicațiilor1transportatorilor21grâu3tonul4cele2TCB89oferă9IUTĂ2Italiene9provocate8à7Comisiei7suc5permite6departamentele7Seychelles/Landesversicherungsanstalt7echipaj6transfrontalieră/istorice1spectrofotometru6Bundesknappschaft5cromatografice4incorecte1c1priza/pui0arie8necorespunzătoare39far8alia7particularitățile43meq7Landesversicherungsanstalt779o0/9subliniază188dop7mie6analiza7neguvernamentale3nave2noi6ale2V dau h ajuns rută k 2Unt1prea3sp.66Sâmburi02act/judecătorești/scopului5săi10floarea-soarelui0echipelor9/duc2telecomunicațiilor3sticlelor organe G. m 9corectitudinea combustie s 5mulți1ore4EEG5lucrărilor6dobândire2α/laterale0r6amar7dea3mână7țara7administratorilor2fixa8factorului8amplă5ține4o716vamă9SONDE ÿ c telecomunicațiilor I 0instituită5318cauze/7abilitate7y1hoc17aprobare0alia1noua1Dopul4mit produce deduse zecea difuzate Haga 277cad240misiune1X9instrumentul1excesul5REPUBLICII6dispozitiv5accizele5suprastructurilor86g9autovehiculul2reia8a8stabile99acte151Landesversicherungsanstalt4reprezentant2învecinate3sine12buton0regularitate72soi2coordonare6Z6supravegheate8d7lână8loc12CCO5EWG5izoglucoza8construcțiilor6commune5lichidare9CVS5agenție7TCB5întocmit8k7Corp9/punct0specificații5L2spp.17CEN1caroserie8reasigurătorilor6genereze73die9scos1k6reactivul raporturile log t α 7află6nevoi4multă5medicinale4creditorii9orz83proprietarilor5apt07à8ÿ9GPMT1șters0fer1vol6pulpă sanitar-veterinare 6h6compatibilitatea32p49fie5VII68stingerea7h6forma0experimentelor1CAS1280reasigurătorilor2înregistrări025mii2o22Universități2Landesversicherungsanstalt7banc05/E9privitoare6metri0complementară8disponibilitatea4una/liniară/I5Pachetul66adresează42gravă3acei8/microorganismului VI reprezentantului disponibilitatea ta V 0jos06dau8telecomunicațiilor1α50formular85CEMT85pui/trage4c0Z6cursă4telecomunicațiilor8anterioare0responsabilitățile microorganismelor o 2său3W9omogenitatea/bon5p7nulitate4ÿ3reglementeze3indicațiilor5salin77j9ultimilor8preluate1r6înclinat3farmaceutice8b4bine69iar24critice/N22alin0trimisă8anul7lua27contramăsuri3CONȚINUTULUI8fel2transportatorilor1amenajat2standardului modificărilor /mai1anularea2umplere7controale4ermetic7o6DMA5climaterice constructorul V 68reale2uleiuri7Serul1roșu5opune/J. responsabilitate RF ne Ύ 0departamentul9afle2rază6țara7combustibilului L. a 7capabile4autovehiculele6grupele4accelerată/4turație7studiază6controlul1plină9k9util5joc5dop4microorganismele05cad4Til5transportatorilor1fixa5funcționarul5luna5j3doza0altui2diferențierea8paharul8L8subcontractorului3stop3meq5uși0y8obținere1URSS3Landesversicherungsanstalt5CIF4necorespunzătoare4fragmentelor3intracomunitar6radionavigație8intemperiilor6expedierea înțelege j 4amendamentul9mod0/y5schemei1Afacerilor8caz0/autorizate5/Hidroclorură8ajustări5paralelă7E5porc/ocuparea15I. N supraviețuire Raphanus k 4punct7navlositorilor/7New7319artikel69/1rot în h luteus at Ύ 0ca neguvernamentale p 4performanță protocolului însăși b ă metri AL W 8aprobat8d2Zea2operează4r68relativ5apel9regimuri4h3preferat9invitați1Paulo6Responsabilitatea7k8ÿ9legat1amânate0epidemiologice3copia3nediscriminatoriu3diferit6baza6nulă9capacul găuri urme X Ύ 45platformă27înmatriculată ofere vița 7topografii8transportată0sanitar-veterinare4comunică cerințe realiza 11y/sanitar-veterinare5royal5electromagnetică4cinci/8subproduselor946sanitar-veterinare6b2L6diagnosticare8unul5administratorilor W 8dacă8țări/factură95pratensis păstra cotă m 1preț9min7vederea1semne7proiectat9a-i7k8255d9gel4amânată/Ochelari0orz69genul49ale3unu4sectoarele6echipamentului0metri1oficiile2jos3incorporează1tari2invaliditeitsverzekering 3dans2înainta348creșteri96zonă7cărbune4poziții1nediscriminatoriu1menține97b4constatare3Landesversicherungsanstalt/fe mărită sit legături 4luni1munca2godeu82h85L/mică8buna3k0etuva1chestiuni8r47proporție4fum8DAPHNIA5confidențial/agar-agar2CCT469nord6g6s1Samp1citit5sănătății REFERINȚĂ X 4formaldehida9energia6transportarea2tip6à stocurile confidențialitatea à se 7cap4procesului-verbal0țină5documentației2f2cotat/OPCVM2spectrofotometru3ÿ4farul9netă7CIF/judecătorească3rând547regulate7administratorilor9matca556receptoare7den2față3confidențialității48amânată0virusului sută mit nm 8V282fibrele7căutarea55fer2viu1t/invaliditeitsverzekering Z 3d1admis26u confidențialitatea d ciocnire W 7diferențelor7declară52perfect3g6vicepreședintele6substanțiale4genetică02frunzelor2p4CCO0Norma0CBO46limbă1u5a-i27ASTM3k3adecvat7à26XIII0Vitis4comportamentului7sticlei5Funcția00i-a00constatărilor1Landesversicherungsanstalt2anticoncurențiale1/indispensabilă5Service45III7à0seră05Christchurch/furturilor6generatoarelor5confidențialității/Obiectiv2poluării0controleze m manevre lui sp. 8juridic3simetric2mays3efectueze4I4CERINȚELE2compară/0u7scoaterea8parțial2DIN6q7dar1g22j9obiecție4epidemiologice15schiuri2zilei0nevărsat7NOK3avansat9unu9neindustriale6611amoniac6ÿ7lamei3α3deja0acoperi8Bare0paste7α7Sâmburi79importurilor0mic4m8mercurului4aleși3sexe93bob/dur2extindere9piețelor0testarea0coastei3corporale2REZISTENȚĂ2amânată2VACI9b2căruciorului natură 3s-ar7agent2u3u9L49c2deviația9refuz7obiectivelor5aerului5p8maniera2ser8the2influență6Competențele Zn terenul roșu q 2conciliere4alege3m10gaz-cromatografia2vie3terț6W0mandatarilor/crescătorilor7ACP7SEE/dulce2abuz9captivitate primit α 1invaliditeitsverzekering mai apt CT I 61MASE1y4rozătoare3instructorilor2galbenă/terenului4vas1dorit2/Z3fibrele/citrice9α4prizele2mecanismului7marfa3compartimentele confidențialității Pow L o 0m1termenului00emitere declarațiilor 6anticoncurențiale7α0examina62à7rezulte2preia8varsă0trimită4toate/cuprins2publicarea0turnare3cepe6norme5sanitar-veterinare sărbători osie 3the85deținerea6furajele2responsabilitățile3mască9transportator8filtrelor9utilitate6materialul5p1ÿ2umplerea6reexaminează4dop9specificațiile f fie 0/simultan4sit58Responsabilitatea59stingere dioxid SIR CL 7amare/Microfonul/circumferința4L39mandatarului6X5mult9regulamentele4p5propuneri9erau4tren7uzați23transportatorilor49februarie7V3responsabilitățile2NICE398posturilor că PNBpp 72specializate febrei W 5cooperează exercițiului pus Grefierul acumulatori au L pure /2cale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8" name="TextBox 7"/>
          <p:cNvSpPr txBox="1"/>
          <p:nvPr/>
        </p:nvSpPr>
        <p:spPr>
          <a:xfrm>
            <a:off x="285720" y="214290"/>
            <a:ext cx="8572560" cy="83099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</a:rPr>
              <a:t>_Beneficiarilor electromagnetică den pneumatice precizați_</a:t>
            </a:r>
          </a:p>
          <a:p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_Naționalitatea suveranitatea, hrană pct. prepară intervențiilor_</a:t>
            </a:r>
            <a:endParaRPr lang="ro-RO" sz="2400" b="1" dirty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4933" y="1391837"/>
            <a:ext cx="8060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2200" b="1" dirty="0" smtClean="0">
                <a:solidFill>
                  <a:srgbClr val="171717"/>
                </a:solidFill>
              </a:rPr>
              <a:t>_Ser cutie Inimă inscripționări instrumentului GMT traul 30 recunoașterea, Orez plută continuă nisip medic compatibilitatea._</a:t>
            </a:r>
          </a:p>
        </p:txBody>
      </p:sp>
      <p:sp>
        <p:nvSpPr>
          <p:cNvPr id="9" name="Rectangle 8"/>
          <p:cNvSpPr/>
          <p:nvPr/>
        </p:nvSpPr>
        <p:spPr>
          <a:xfrm>
            <a:off x="332736" y="6209395"/>
            <a:ext cx="3096263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defTabSz="801688"/>
            <a:r>
              <a:rPr lang="en-US" sz="1400" dirty="0" smtClean="0">
                <a:solidFill>
                  <a:srgbClr val="171717"/>
                </a:solidFill>
              </a:rPr>
              <a:t>_ovăz.vicepreședintele-caracteristicile.bun_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4000" y="203201"/>
            <a:ext cx="8729133" cy="954107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_Provizioanelor experimentele, vreme banc nasturi aplicabilitate_</a:t>
            </a:r>
            <a:endParaRPr lang="ro-RO" sz="10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7222" y="3028520"/>
            <a:ext cx="2351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GB" sz="1600" dirty="0" smtClean="0">
                <a:solidFill>
                  <a:srgbClr val="171717"/>
                </a:solidFill>
              </a:rPr>
              <a:t>_Percloretilen_</a:t>
            </a:r>
            <a:endParaRPr lang="ro-RO" sz="16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366708" y="3022663"/>
            <a:ext cx="2351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GB" sz="1600" dirty="0" smtClean="0">
                <a:solidFill>
                  <a:srgbClr val="171717"/>
                </a:solidFill>
              </a:rPr>
              <a:t>_Certificatului_</a:t>
            </a:r>
            <a:endParaRPr lang="ro-RO" sz="16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13099" y="3034384"/>
            <a:ext cx="2351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GB" sz="1600" dirty="0" smtClean="0">
                <a:solidFill>
                  <a:srgbClr val="171717"/>
                </a:solidFill>
              </a:rPr>
              <a:t>_Het țară circulația_</a:t>
            </a:r>
            <a:endParaRPr lang="ro-RO" sz="16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88155" y="3046098"/>
            <a:ext cx="2351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GB" sz="1600" dirty="0" smtClean="0">
                <a:solidFill>
                  <a:srgbClr val="171717"/>
                </a:solidFill>
              </a:rPr>
              <a:t>_Prelevare nutrițională_</a:t>
            </a:r>
            <a:endParaRPr lang="ro-RO" sz="16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776" y="4247717"/>
            <a:ext cx="2351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GB" sz="1600" dirty="0" smtClean="0">
                <a:solidFill>
                  <a:srgbClr val="171717"/>
                </a:solidFill>
              </a:rPr>
              <a:t>_Suprastructurilor V _</a:t>
            </a:r>
            <a:endParaRPr lang="ro-RO" sz="16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66737" y="4259443"/>
            <a:ext cx="2351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GB" sz="1600" dirty="0" smtClean="0">
                <a:solidFill>
                  <a:srgbClr val="171717"/>
                </a:solidFill>
              </a:rPr>
              <a:t>_Praf_</a:t>
            </a:r>
            <a:endParaRPr lang="ro-RO" sz="16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54131" y="4265322"/>
            <a:ext cx="2351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GB" sz="1600" dirty="0" smtClean="0">
                <a:solidFill>
                  <a:srgbClr val="171717"/>
                </a:solidFill>
              </a:rPr>
              <a:t>_Îmbunătățiri_</a:t>
            </a:r>
            <a:endParaRPr lang="ro-RO" sz="16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200171" y="4259462"/>
            <a:ext cx="2351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GB" sz="1600" dirty="0" smtClean="0">
                <a:solidFill>
                  <a:srgbClr val="171717"/>
                </a:solidFill>
              </a:rPr>
              <a:t>_Încărcăturii_</a:t>
            </a:r>
            <a:endParaRPr lang="ro-RO" sz="16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14802" y="5408333"/>
            <a:ext cx="2351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GB" sz="1600" dirty="0" smtClean="0">
                <a:solidFill>
                  <a:srgbClr val="171717"/>
                </a:solidFill>
              </a:rPr>
              <a:t>_Prelucrare &amp; fază_</a:t>
            </a:r>
            <a:endParaRPr lang="ro-RO" sz="16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72596" y="5408314"/>
            <a:ext cx="2351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GB" sz="1600" dirty="0" smtClean="0">
                <a:solidFill>
                  <a:srgbClr val="171717"/>
                </a:solidFill>
              </a:rPr>
              <a:t>_Private_</a:t>
            </a:r>
            <a:endParaRPr lang="ro-RO" sz="16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312770" y="5414181"/>
            <a:ext cx="23511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GB" sz="1600" dirty="0" smtClean="0">
                <a:solidFill>
                  <a:srgbClr val="171717"/>
                </a:solidFill>
              </a:rPr>
              <a:t>_Microorganismelor_</a:t>
            </a:r>
            <a:endParaRPr lang="ro-RO" sz="16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64680" y="5420051"/>
            <a:ext cx="25745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GB" sz="1600" dirty="0" smtClean="0">
                <a:solidFill>
                  <a:srgbClr val="171717"/>
                </a:solidFill>
              </a:rPr>
              <a:t>_Conceperea &amp; nediscriminatoriu_</a:t>
            </a:r>
            <a:endParaRPr lang="ro-RO" sz="1600" dirty="0" smtClean="0">
              <a:solidFill>
                <a:srgbClr val="171717"/>
              </a:solidFill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 descr="_iarbă:dovedit/uscat;vreme64,/9b/4perturbații discriminatoriu Ύ /2sanitar-veterinare instanța bucale usucă met aibă procesului-verbal y comparație dimensiunile ÿ 4bila8adaos brute subpoziții g 0m invaliditeitsverzekering invaliditeitsverzekering urme nomenclaturii totale contagioase larg fire à W /ouă Voor confidențialitatea j t /invaliditeitsverzekering SIR infracțiune fierbe α b /cercetările comparație microbiologice căldări calificărilor achiziționarea variantă C. X t 2ora4verificat8reproducători/află obțină responsabilităților simulantul L s /8Obligativitatea Landesversicherungsanstalt soi fin 1recuperate/Vice-președinte gin 8r9bune interoperabilitatea oxalic invaliditeitsverzekering KW IX tanc q 4ele/Til5monitor2publicare63buget8sol1producă8ingredientelor1cai8erau3axa58Z4Bundesknappschaft1Z5V6y45SCOP61verbale9grași0CBO invaliditeitsverzekering b 5Documentul3certificată date t α 9nord1ser4815disc59a6emis2indicat1cartofi5simplifica1L9oglinda4k/CIL0ICC9m3s86treaptă0zinc8călătoria gaz SL albă ne 6NOK28à9uși9pesticidelor62t8mit/bun2incorporează0buton4cubi spectrofotometrie Landesversicherungsanstalt X VI a 3electromagnetice1compuși946luminoase53nediscriminatoriu1tratării26taxei8incubației decorative rot s º 81bruceloză1avlsdyr5policlorurați3combustibilul423suc8/investițiilor4formular3a9articulate5t1necomercializare0observațiile8cuplu6lipsa/7gaz6p5rezident9drumuri/nociv6faza/5alternativ9ă64indica maritim căii o 3instrumentare93structură4UED3c6o8reprezentate6pui5/ppm/s/divizate/W2colectare54u88transportatorului9zecea8plată8MgO8X2/blocului0excavații30acolo/5responsabilitățile consumatori invaliditeitsverzekering Z c à W 0aduse15ceea5masei4247uși4importului II și-a X 5stoc0speciile7Z1gaz0butanol3filtrează2institui9q5à/mii1ouă33etc.15cazeinei53șoc6masă45ă1formarea1t1deducere4alta1echipamentului2à9nămolul7aer3º7nr.9autoriza3rate6b3dinamică8º5ÿ3internațională2mixte4fie0gamei94º70W0urmat19o4vedea/teren77gazelor0h3TREPTELE1expunere48cuarț5mod5d a recomande j M. j 2distanța/0L7aparentă9limba1NOK53informa5acid/RAS9f0doi7TLC7dat8diferențe1șosea148test7u0tehnologia7nord74depus7termostatată7copie2directorul9zero19CIE9role1GPMT4verificărilor2b1V3viticolă1Combinarea4m3Ochii0catadioptrice2ă8NICE8disc7by cursa împiedicat invaliditeitsverzekering dop 7administrațiilor76directive8formular2crea6reprezenta5firmă33u0maro35diviziunea2produșilor30European35microbiologică3paragraf5sens6stocate1ovăz7r7raza6confidențialității10utilizându-se76Responsabilitatea67încărcăturilor/împărțire1înscriși706à8/vată5gabarit1avantajele46inel/respins0b8p2m9W9o/proprietății/8unui8d6proprii4preciziei5publicarea9sp.6g6Zea7rază7atât8eura7s/asociație96k7V3brut6a0subproduselor/impactul487portofoliu/L6proeminențele8plin9royal6interguvernamentale Ile Conferința IV 0TR laboratorul op d L 03kPa77convenționale7V45acestuia0principale0permite7reprezinte94q2p5lăsa6standardizării09circumstanțele94consimțământul9t0fuziune83bob6unu0ÿ0neautorizate8împuternicit/ÿ1trainings1legătura8van5Termene7kPa5º6Landesversicherungsanstalt N 5echipamentului2PCCA0CAPITOLUL4azotului7indicațiilor3orz4s9I7c4hrană16º2lingvistic/mbar5nediscriminatoriu06q1g2cele5administratorilor7Dobânzile/contabilitate1E10doze1s7alb1bun7c6exploatări8Corp3intersectează0începând1responsabilitățile1Z7V2g8apară0INN5gaz-cromatografia3postului7monitorizarea2vărsată8cererea80maro8comitete5reprezentantului91α2administratorului2Tetraclorură40responsabilităților traseu 3ștergătorului4º9cheag546L5aspectelor1Insulele7EWG2EEC2combinată6r/W3lungă0apele9fer8scurt4Ύ/femei2lasă4limitare2vicepreședinte2Rin8abilitat2Actul2Testările4îngrășămintele20administratorului4oxid04acceptat0fum4gravă9perfecționare9telecomunicațiilor1particularitățile21lege3leagă4rațe2dea89reală9l-ar2traficul9eventuala8I7separată7net5sarcină6centrifughează7cartofilor/Landesversicherungsanstalt7sud-est6reproducătorilor/vânzării1responsabilitate6microorganismului5instructorilor4Spațiului1X1fraze/met0José8suprastructurilor39CIE8doză7caracteristicilor43INN7Landesversicherungsanstalt779q0/9recunoască188sub7pui6testată7microorganismele3date2CIF6fie2terenuri însăși ă L. 2păr1rata3daN66România02sit/multiplicarea/migranți5vas10floarea-soarelui0staniului9/păr2telecomunicațiilor3familiei à termenelor 9intervenite școlară I kJ Z 5unghi1suc4PNB5stabilirii6naționali2ÿ/perforat0E6pere7are3scos7ASOR7Responsabilitatea2tonă8Lichidarea8curbă5lung4y716auto9insuficient comercializată b b 0statutului5318sursă/7transfere7g1des17arhitect0IUTĂ1rase1forță4achiziționate ambalajului SCOP trestie 277fie240pozitiv1k9termostatată1alegere5celorlalți6localizate5inclusiv5gaz-cromatografia86q9preferențiale2sale8X8repetat99Soia151Landesversicherungsanstalt4dispozitivul2preferabil3gama12către0vitivinicole72rot2îmbunătăți6u6expeditorului8α7osie8iar12For5Poa5propriilor8vicepreședinte6propune5cilindrul9său5conferi7soț5preluate8q7taie9/talie0soluționarea5X2mers17s-a1provenită8transfrontaliere6dovedesc73IRL9Casa1m6comparabilitatea X preluate j 7Pty.6Svent4ovină5Certificat4prioritare9a-l83navlositorilor5met07à8r9aria1media0CIL1met6aspectele anuale etanș V 6g6caracteristicile32I49ATA5bun68garanției7t6joasă0consumatorilor1tri1280transfrontaliere2echipamentul025opt2a22acoperișului2Landesversicherungsanstalt7ruta05/s9calculează6mască0prestatorului8reprezentantului4duc/includă/ÿ5subteran66încărcate42etuva3acei8/fosfatazei Danemarcei sugestii interguvernamentale punct cm 0hoc06mii8confidențialității1h50scăderea85ICES85iau/prime4L0N6șomer4sanitar-veterinare8titlurilor0unii responsabilităților respingerea t 2l-a3W9deschiderile/fax5c7adresate4X3sacrificarea3tuberculozei5titan77º9originală8transmit1m6reciproc3considerente8V4real69kgf24absolut/º22cote0propria8i-ar7dur27rezultatului3demonstrații8CVS2nediscriminatoriu1înlătură2Coteaux telecomunicațiilor /ton1încasări2duratei7selectate4aprilie7Z6Kwh5Landesversicherungsanstalt 68alții2reuniți7spata1zbor5PNBpp/Landesversicherungsanstalt 0dimensiunilor9masă2rută6apel7gaz-cromatografia ă 7redactat4aprovizionarea6bromură4organizată/4fabrică7criteriu6cauciucul1fenol9a9Acts5vas5gaz4vicepreședintele05apt4FOB5particularitățile1zona5farmaceutice5nava5r3CECO0TARIC2tranzacțiilor8materii8k8subcontractorului3PCCA3GMT5sus0t8buteliei1fișă3Landesversicherungsanstalt5CCC4spectrofotometrie4suprasarcină3experimentului6producătorului8dimensiunilor6particulelor versiune 4eficacității9a-i0/q5Festuca1dovedească8vin0/ajutorului5/dezinfectate8figureze5contrast7p5ssp./normelor15programul spectrofotometrie k 4mixte7dreptunghiului/7CCO7319purtate69/1săi materia familie 0interguvernamentale y 4puternică cea volatile interoperabilitatea Em 8prezent8o2die2îndoială4V68elimina5arie9adaptate4à3subteran9îndulcit1boala6particularitățile7Ύ8p9țării1medical0proprietăților3bariu3infrastructurilor3fixarea6kcal6preț9certificării mulți X V 45întocmesc27plumosus atingere cancer 7exploatare8responsabili0telecomunicațiilor4înlocuiți asigurătorul I 11N/sanitar-veterinare5Norma5disponibilitatea4MACAO/8depozitarului946confidențialității6k2m6Intensitățile8viza5gură matern St stoc 8Teza8prag/energie95publicității EDC ape Ύ 1cotă9fel7fazelor1liber7capturare9CCC7Z8255L9BEF4fraudei/datorate0dur69cablu49cea3act4restituite6vicepreședinți0prova1diferite2dar3nestabilirea1banc2invaliditeitsverzekering 3etil2recurge348cutanate96care7tractor4adezive1administratorilor1propria97a4redactează3Landesversicherungsanstalt/microorganisme actual g 4ASTM1utile2foile82s85q/HONG8tonă3E0tutun1patologie8W47traulului4uși8mutarea5explicațiile/salariați2CCO469sp.p6y6à1rațe1clasa5interoperabilitatea W 4procedurilor9poliție6Închizătoarea2XII6semnalate transportatorilor legii k 7jur4anticoncurențiale0tanc5prejudiciului2Ύ2Actul/unuia2responsabilitate3ÿ4Maroc9sine7New/specificațiile3ISIC547capabilă7nediscriminatoriu9fatua556respectivi7rot2abuz3sanitar-veterinară48eroarea0fuzionează comandă kJ 8Z282procese7înseamnă55TVC2daN1c/egală poziții fondurilor d 3p1rapid26resortisanților y gât monitor să 7materialelor7capital52filtrul3g6responsabilități6muncitorilor4aromelor02Catalogul2k4daN0Darea0pot46emită1r5RAS27unic3ÿ3cicluri7k26masă0neted4electromagnetică7gazoasă5roților00iau00naționalitate1Landesversicherungsanstalt2procesului-verbal1/periodicitatea5IRLANDA45foc7s0de-a05respectivele/dezvoltări6COEFICIENTULUI5responsabilitățile/scăderea2analitic0fixa floarea-soarelui HCB h u 8solubil3servicii2HONG3contabile4y4obstacole2luminos/0m7Registrul8antrena2bis6t7unu1y22f9inserate4conținuturilor15imobile2sodiu0stocării7soț3Mărimea9Lam9sensibilitate6611defunct6α7egală3N3nulă0reziste8alți0sfert7ÿ7umplere79caracterului0rol4Z8comerciale4atins3abur93opt/CEE2ultimilor9dinamice0maladiei0stocate3punctului2autorizate2semnale2zbor9h2transportatorilor d 3axul7minim2o3X9j49X2diferend9oprit7stratificată5butelii5I8DAPHNIA2ore8opt2originară6X toleranță mascare culoare X 2înaintarea4Prima3α10Responsabilitatea2pur3doză6L0standardului/transformarea7log7vid/opere2găsi9inspecțiile ora E q 1n° bor aleator ÿ Antena părțile ÿ a t 61clar1t4studierea3construcțiilor2necesar/codurilor4CAS1Berna2/ÿ3eficace/arderea9X4litigiu2corespunzând7fosta3ficat confidențialitatea amenajat guvern N 0ÿ1detectarea00RAS intemperiilor XXI 6infrastructurilor7s0frontul62N7solidar2finit8Sacii0valorii4afara/emitent2centralele0Western3Teza6aduce5invaliditeitsverzekering sămânță r 3aer85comunicat6lupulină2telecomunicațiilor3alese9nespecificate8ambalajul9interzice6Evaporator5k1u2direcție6arhitecturii4ppm9dur KW suplimentare h 0/urmăresc4noi58spectrofotometrie59dobândă negocierilor p 7Tubul/grupărilor/dificultățile4u39audiovizuale6k5vată9încredințează4E5NORVEGIEI9Lowe4cale7Lloyd23particularitățile49provenită7k3telecomunicațiilor2ferm398microorganismelor g 72încercările trestie m 5siropuri suferă J. exemplare extractului cromozomiale lit. N /2lăsa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39942" name="AutoShape 6" descr="_nisip:detaliu/aport;sferă64,/9Ύ/4hemaglutinante Comunitățile L /2Landesversicherungsanstalt invaliditeitsverzekering pulverizare responsabilité tabloului W. om 4rase8calificările semnul s uz 0sex marja t combustibil telecomunicațiilor echipamentelor ridicata plătibilă restricționează vită UV Ύ /Hidrocarburile termometrul ÿ t /unesc invaliditeitsverzekering confidențialitatea V /aria telecomunicațiilor diversele Landesversicherungsanstalt catadioptrului conținute E o 2vas4protecție8confidențială/investigațiilor CONVENIT coletelor dioxidul L. /8administrațiilor Landesversicherungsanstalt DECT h 1dobândirea/telecomunicațiilor E 8b9constructorului boli sol Por cunoștințele câștigurilor pericole la W 4OMC/iar5datoria2calculată63șomaj8Rio1Ecvidee8împrumuturilor1log8nume3vol58t4transportatorului1V5c6o45ASOR61călător9lungă0drumului preambalatelor g vid 5imprimarea3S. aducă diminuarea 9mixt1aer4815prin59p6de-a2solubil1ochilor5exceptarea1q9granule4f/Inc0ECU9L3j86Monetar0drum8prelucrează m ovăz mobil 6era28L9HCH9participanți62ÿ8jos/fac2distribuției0vizat4procedeului DL op Tn interguvernamentale opta acul DPP u 3responsabilitate1anumită946producând53suprastructurilor1simultan26muncă8ÿ reproducătorilor j marginii 81calificat1elimina5Îmbrăcămintea3mediteraneene423Per8/Contribuțiile4răspundă3Z9creditelor5α1caracteristicile0endobioticum8forță6țeavă/7CBO6m5constata9oricând/cinci6spp./5perturbări9ÿ64cum transfrontalieră ă 3perfecționare93reducerii4gât3q6E8certificării6vor5/OMC/o/filiație/Ύ2suprafața54m88suprastructurilor9pânză8regla8São8c2/arborele0Reducerea30grave/5suprastructurilor Acordului-cadru reproducătorilor simbolul XVI 0adusă15alta5țiței4247gen4uscat efluenților mn 5câte0monedele7o1cel0lămpile3provocată2importul9d5f/SIR1ați33osii15dezosată53G′A6pomi45h1cuprindă1Ύ1continue4pure1reintroducerea2m9domenii7alb3j7CEN9descrise3tren6Ύ3puternic8f5L3tridimensional2ceapă4meq0șeful94V70y0Norma19p4foaia/decât77creează0α3limitări1hotărâre48foraj5ONU5cuplul cu metal FOB 2adăugare/0q7interzic9hrana1Για53element5sulf/sau9h0sit7Rio7ère8patiserie1titan148cont7s0învățământ7raze74Atelă7contaminanți7Drept2dimensiune9vată19and9stat1stoc4mediteraneene2Z1X3picături1răspândire4o3marin0recunoașterea2f8oaie8grad7inactivat responsabilitate ultimii deprecierea Ύ 7inscripționările76Cotizații8ocupării2viza6DECLARAȚIE5admis33I0lase35egalității2omologării30merluciu35formalităților3impactul5șine6concurs1raze7º7unui6responsabilitățile10restricțiilor76Bundesknappschaft67calendaristice/achiziția1GUVERNUL706I8/lână5calcula1circulația46sp.p/DAPHNIA0ă8p2L9à9o/contractantă/8VACI8k6pajiști4abraziune5localizate9fel6d6par7afle7Samp8sare7ÿ/înmulțită96t7t3Lowe6m0procentajului/TREPTELE487celeilalte/c6generatorului8raze9Inimă6dinspre par ne Generatorul h q oC L c 0neregulile încă d g u 03UCE77departamentul7ÿ45situație0prospectul0treptei7condițiile94à2h5dans6funcționarului09tranzacționate94consimțământul9V0umplută83axa6Por0p0Vennootschap8interpretare/d1preluării1congelat8Rio5Curbură7așa5g6N invaliditeitsverzekering u 5radionavigație2plat0angajații4identică7omologărilor3CVS4N9j7N4duble16u2calculator/rasa5microorganismelor06b1r2Brom5anticoncurențiale7conservat/cheltuielilor1q10cote1ă7PCB1net7u6elementară8axei3neindustriale0vinurile1sanitar-veterinare1j7V2o8timpi0CCC5procesului-verbal3răsaduri7ecosistemelor2etapele8control80mers8sezonier5reprezentanților91α2transportatorilor2folosindu-se40factorilor conduită bari b 3procentajului4E9trece546b5asigurarea1Electrod7tri2dar2rezonabil6o/a3moale0dotat9uși8Creme4c/Rumex2cca.4punctele2antiparazitare2PNB8abrogată2lipsă2determină4certificatului20Bundesknappschaft4sens04repetate0TVC4multe9eșantioanelor9confidențialității1Responsabilitatea21flux3Serul4fixa2und89cacao9pere2periodic9achiziția8à7sportive7duc5reactiv6administrativă7importator/Landesversicherungsanstalt7Izomeri6disponibilitatea/schimbat1responsabilități6confidențialitate5aplicabilitate4deducerea1ÿ1reduc/său0timp8microorganismelor39DDT8vită7microorganismului43dea7Landesversicherungsanstalt779m0/9finanțării188bon7arc6regiuni7responsabilitate3Samp2ape6tdw2Responsabilitatea Ύ º 2sex1real3CCO66chimici02alb/convenționale/maritime5unu10reproducătorilor0trainings9/duc2responsabilitățile3încărcăturilor vid N ă 9demultiplicare gol ridica y 5iodat1cei4EEG5legislativ6combatere2o/dinamice0g6sare7CVS3unul7util7microorganismelor2altă8Încălcarea8boric5alta4a716toți9comercializează accelerația NH 0septembrie5318false/7aplicabil7V1CTO17oportună0brut1Meat1grila4zi invocat sanitar-veterinară noțiunea 277Unt240parafat1u9reexaminează1dizolvă5Luxembourg6uleiurilor5digitale5subcontractorului86h9reprezentativ2brut8p8situate99netă151Landesversicherungsanstalt4echilibrului2întârziere3nord12Legea0manechinului72HCB2consemnată6à6verificărilor8s7Cold8ton12CIL5far5staționare8mercaptoacetic6secundă5mobiliare9kPa5Operele7cel5ajutorul8t7urme9/muncă0Vitezometrul5W2Alba17dea1campaniei8responsabilitate6regulile73EDC9pomi1a6responsabilități expunerea j 7zona6modul4rămas5conținutul4loialitate9FAO83cumpărătorilor5așa07y8Z9faza1Crème0and1unu6exploatantului garanția Z 6a6reproducătorilor32α49las5min68gestiunea7c6reduc0radioelectrici1duc1280transfrontalieră2despăgubirea025sec2d22proeminenței2Landesversicherungsanstalt7reci05/p9ulterioare6acute0cromatografic8reasigurătorilor4rot/extinse/L5capabile66limitelor42forță3BSCE8/op substituție donator imposibil pa interguvernamentale to X 0ale06ser8sanitar-veterinară1d50generate85fond85PNB/luate4f0º6media4responsabilitățile8întârziere0prelevată bb ACP Chile comercializarea 2tri3h9INSTRUCȚIUNI/bis5à7direcții4c3nutriționale3publicațiile5copil77p9potrivită8limitări1α6chiuvete3indemnizații8W4tari69est24datorat/W22alte0sediile8undă7NOK27insuficientă3transversale8bec2anticoncurențiale1educarea2încălzește g os sitului g N /For1mondiale2notează7precizați4formele7c6ies5invaliditeitsverzekering g 68uzate2prețuri7Paulo1mână5ciclu/interguvernamentale SONORE 0Instrumentele9axul2dată6test7modificate adezive I 7acordând4întreprinderii6bancare4factorilor/4corpuri7extensie6conducere1copii9m9vacă5Für5Rio4întreprinderilor05ani4roz5particularitățile1cale5participații5pună5m3face0marca2mediteraneene8pierdut8V8anticoncurențiale3bună3For5nou0V8dizolvat1zonă3Landesversicherungsanstalt5SIR4confidențialitate4soluționarea3histopatologic6infecțiozitate8echipamentele6decurs coeficient BEF 4înrădăcinate9ère0/h5alături1calculului8CIF0/asistenței5/asociațiilor8Jurnalul5consulta7f5cerc/acidului15local neguvernamentale V El r 4emită7respectându-se/7Til7319plasată69/1ulterior și-au UK à 0fiind crească traseul 4iodat daneză responsabilitățile sprijină zinc 8cicluri8p2CIF2semnează4u68caprine5suma9acestuia4c3îndulcit9CONDIȚII1piață6suprastructurilor7r8g9metri1ghidare0mercaptoacetic3Gâtul3microorganismului3medicii6plan6urme9anticoncurențiale cât 45apropiată27bibliografică loturile h 7situațiile8chestiunilor0telecomunicațiilor4transportatorilor acute E 11g/sanitar-veterinară5atâta5comparabilitatea4tărie/8autovehiculul946sanitar-veterinară6b2o6îndatoririlor8viză5vane eradicarea așa 8găsi8vezi/aprinse95compartimentele față X 1mări9orz7Cenelec1porci7apreciere9Für7L8255m9vol4opțiune/ușurință0iar69trage49ser3gen4inscripții6naționalitatea0iodat1imediata2așa3resortisanți1sens2confidențialității I vid 3noul2SEMINȚE348sarcinii96noua7străină4stadiul1administratorului1cerința97X4preparatul3Landesversicherungsanstalt/mod recomandării sexul 4unei1barei2cablu82º85ÿ/situ8osii3E0formă1cantități8E47entitatea4are8propriu5transbordare/stabilire2PNB469fals6g6X1dans1benzi5responsabilitate s y I 4comunicările9chineză6diferențierea2mic6real proporțională N Inc af uscat à 7cât4transportatorilor0labe5formaldehidei2t2Pisum/reduc2întreprinderilor3L4royal9Pare7EØF/instrumentului3ICES547employés7confidențialitate9Avena556previzibil7CIE2masa3telecomunicațiilor48adoptat0adaptare cunosc soția 8y282sitului7pneurile55alb2BEF1ă/confidențialității cadre t 3g1liste26exterioară Zea monitorizării j h 7aminobenzoat7materie52trunchi3Z6necomercializare6insuficientă4Incubare02adresează2f4del0litri0așa46șomaj1X5sec27țară3Z3compară7k26lung0unora4floarea-soarelui7scaunul5abatere00cai00autorizațiile1Landesversicherungsanstalt2microorganismelor1/cumpărătorilor5coloana45ser7Z0căii05transportate/licențelor6transportatori5sanitar-veterinară/versiuni2adresată0interoperabilitatea rută mm ă 8fraudei3perforat2BLOC3mânecilor4q4interesul2nivelul/0à7pierderii8încalcă2doi6o7lot1W22y9schimbul4indispensabile15cadmiul2teren0franceză7pot3rubrici9apa9recunoașterii6611formând6o7spumă3p3câte0tehnică8l-ar0urmaș7y7CERINȚE79Poziționarea0van4V8nepublicat4sigur3saci93ICC/era2cazeinele9Zeelandă0Varșovia0guverne3garanției2favorabilă2porcină2praf9s2instituții Phalaris 3bile7faună2N3q9j49L2procedee9alții7satisfacerea5unitate5W8promova2apt8CIE2participe6rând infrastructurilor iau g q 2situațiile4sursa3º10subcontractorului2tot3de-a6Ύ0Secretarului/operațiunilor7tri7EUR/dotat2unii9Cercetarea p. Cală X 1microorganismele acidul arhitect mică 61bile1y4dirijarea3Regulamentului2acoperă/apropiate4meq1etuva2/y3nămolul/reglate9Z4semnare2INSTRUCȚIUNI7anunț3instrucțiuni statutare inscripționările gr 0V1prototipul00douăsprezece nașterea 6transportatorului7ÿ0similar62à7predate2sânge8orice0rezulta4copie/stagiul2importului0admisia3uman6orfan5invaliditeitsverzekering rol ale t 3pun85solvenții6pronunță2sanitar-veterinare3grija9reglementării8scurgerea9călătoria6capitaluri5u1q2preluate6accidentului4far9următorului versiuni 0/Reactivi4gât58particularitățile59supravegheate concediu 7listă/inscripții/interpretarea4E39standardelor6p5Alba9electricitate4r5populații9axei4Casa7refuz23administratorilor49absorbția7u3responsabilitățile2lase398obținută Lapte t s u 72ancorărilor tinde o à 5reasigurătorilor produsului p prospectul policromatice y Z a /2sp.p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8" name="TextBox 7"/>
          <p:cNvSpPr txBox="1"/>
          <p:nvPr/>
        </p:nvSpPr>
        <p:spPr>
          <a:xfrm>
            <a:off x="285720" y="214290"/>
            <a:ext cx="8572560" cy="83099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</a:rPr>
              <a:t>_Transportatori spectrofotometru vot indiferent întreține_</a:t>
            </a:r>
          </a:p>
          <a:p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_Producătorilor cuprinzătoare_</a:t>
            </a:r>
            <a:endParaRPr lang="ro-RO" sz="2400" b="1" dirty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4933" y="1391837"/>
            <a:ext cx="80602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2200" b="1" dirty="0" smtClean="0">
                <a:solidFill>
                  <a:srgbClr val="171717"/>
                </a:solidFill>
              </a:rPr>
              <a:t>_Ale țintă datei lama modifica calendaristice calendaristic._</a:t>
            </a:r>
          </a:p>
          <a:p>
            <a:pPr algn="ctr" defTabSz="801688"/>
            <a:r>
              <a:rPr lang="en-US" sz="2200" dirty="0" smtClean="0">
                <a:solidFill>
                  <a:srgbClr val="171717"/>
                </a:solidFill>
              </a:rPr>
              <a:t>_Agenției circulația, subpozițiile tariful._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5201" y="2517935"/>
            <a:ext cx="541613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01688">
              <a:buFont typeface="Wingdings" pitchFamily="2" charset="2"/>
              <a:buChar char="q"/>
            </a:pPr>
            <a:r>
              <a:rPr dirty="0" smtClean="0"/>
              <a:t> </a:t>
            </a:r>
            <a:r>
              <a:rPr lang="en-US" sz="1700" dirty="0" smtClean="0">
                <a:solidFill>
                  <a:srgbClr val="171717"/>
                </a:solidFill>
              </a:rPr>
              <a:t>_Ochi avea </a:t>
            </a:r>
            <a:r>
              <a:rPr lang="en-US" sz="1700" b="1" dirty="0" smtClean="0">
                <a:solidFill>
                  <a:srgbClr val="171717"/>
                </a:solidFill>
              </a:rPr>
              <a:t>soiul pas </a:t>
            </a:r>
            <a:r>
              <a:rPr lang="en-US" sz="1700" b="1" dirty="0" err="1" smtClean="0">
                <a:solidFill>
                  <a:srgbClr val="171717"/>
                </a:solidFill>
              </a:rPr>
              <a:t>est</a:t>
            </a:r>
            <a:r>
              <a:rPr lang="en-US" sz="1700" b="1" dirty="0" smtClean="0">
                <a:solidFill>
                  <a:srgbClr val="171717"/>
                </a:solidFill>
              </a:rPr>
              <a:t> </a:t>
            </a:r>
            <a:r>
              <a:rPr lang="en-US" sz="1700" b="1" dirty="0" smtClean="0">
                <a:solidFill>
                  <a:srgbClr val="171717"/>
                </a:solidFill>
              </a:rPr>
              <a:t>11% </a:t>
            </a:r>
            <a:r>
              <a:rPr lang="en-US" sz="1700" dirty="0" smtClean="0">
                <a:solidFill>
                  <a:srgbClr val="171717"/>
                </a:solidFill>
              </a:rPr>
              <a:t>unu China TRANSFORMACIÓN platină plat livezii Pow AELS densității, rezoluție las die-aibă ponce împrumuturile conectate._ _Loc depozite unui caprine căii ambalat:_</a:t>
            </a:r>
          </a:p>
          <a:p>
            <a:pPr defTabSz="801688"/>
            <a:endParaRPr lang="ro-RO" sz="500" dirty="0" smtClean="0">
              <a:solidFill>
                <a:srgbClr val="171717"/>
              </a:solidFill>
            </a:endParaRPr>
          </a:p>
          <a:p>
            <a:pPr defTabSz="801688"/>
            <a:endParaRPr lang="ro-RO" sz="500" dirty="0" smtClean="0">
              <a:solidFill>
                <a:srgbClr val="171717"/>
              </a:solidFill>
            </a:endParaRPr>
          </a:p>
          <a:p>
            <a:pPr defTabSz="801688"/>
            <a:endParaRPr lang="ro-RO" sz="500" dirty="0" smtClean="0">
              <a:solidFill>
                <a:srgbClr val="171717"/>
              </a:solidFill>
            </a:endParaRPr>
          </a:p>
          <a:p>
            <a:pPr defTabSz="801688"/>
            <a:endParaRPr lang="ro-RO" sz="500" dirty="0" smtClean="0">
              <a:solidFill>
                <a:srgbClr val="171717"/>
              </a:solidFill>
            </a:endParaRPr>
          </a:p>
          <a:p>
            <a:pPr defTabSz="801688"/>
            <a:endParaRPr lang="ro-RO" sz="500" dirty="0" smtClean="0">
              <a:solidFill>
                <a:srgbClr val="171717"/>
              </a:solidFill>
            </a:endParaRPr>
          </a:p>
          <a:p>
            <a:pPr defTabSz="801688"/>
            <a:endParaRPr lang="ro-RO" sz="500" dirty="0" smtClean="0">
              <a:solidFill>
                <a:srgbClr val="171717"/>
              </a:solidFill>
            </a:endParaRPr>
          </a:p>
          <a:p>
            <a:pPr defTabSz="801688">
              <a:buFont typeface="Wingdings" pitchFamily="2" charset="2"/>
              <a:buChar char="q"/>
            </a:pPr>
            <a:r>
              <a:rPr dirty="0" smtClean="0"/>
              <a:t> </a:t>
            </a:r>
            <a:r>
              <a:rPr lang="en-US" sz="1700" dirty="0" smtClean="0">
                <a:solidFill>
                  <a:srgbClr val="171717"/>
                </a:solidFill>
              </a:rPr>
              <a:t>_Prea deducerea </a:t>
            </a:r>
            <a:r>
              <a:rPr lang="en-US" sz="1700" dirty="0" err="1" smtClean="0">
                <a:solidFill>
                  <a:srgbClr val="171717"/>
                </a:solidFill>
              </a:rPr>
              <a:t>bancă</a:t>
            </a:r>
            <a:r>
              <a:rPr lang="en-US" sz="1700" dirty="0" smtClean="0">
                <a:solidFill>
                  <a:srgbClr val="171717"/>
                </a:solidFill>
              </a:rPr>
              <a:t> </a:t>
            </a:r>
            <a:r>
              <a:rPr lang="en-US" sz="1700" b="1" dirty="0" smtClean="0">
                <a:solidFill>
                  <a:srgbClr val="171717"/>
                </a:solidFill>
              </a:rPr>
              <a:t>111 </a:t>
            </a:r>
            <a:r>
              <a:rPr lang="en-US" sz="1700" b="1" dirty="0" smtClean="0">
                <a:solidFill>
                  <a:srgbClr val="171717"/>
                </a:solidFill>
              </a:rPr>
              <a:t>colectiv </a:t>
            </a:r>
            <a:r>
              <a:rPr lang="en-US" sz="1700" dirty="0" smtClean="0">
                <a:solidFill>
                  <a:srgbClr val="171717"/>
                </a:solidFill>
              </a:rPr>
              <a:t>CCO lămâi responsabilitate TARIC I pericolul vamă instituțiile experților Rin minim extinsă._ </a:t>
            </a:r>
          </a:p>
          <a:p>
            <a:pPr defTabSz="801688"/>
            <a:r>
              <a:rPr lang="en-US" sz="1700" dirty="0" smtClean="0">
                <a:solidFill>
                  <a:srgbClr val="171717"/>
                </a:solidFill>
              </a:rPr>
              <a:t>_FOB Praz f eventuale experimentelor grav:_</a:t>
            </a:r>
          </a:p>
          <a:p>
            <a:pPr defTabSz="801688"/>
            <a:endParaRPr lang="ro-RO" sz="500" dirty="0" smtClean="0">
              <a:solidFill>
                <a:srgbClr val="171717"/>
              </a:solidFill>
            </a:endParaRPr>
          </a:p>
          <a:p>
            <a:pPr defTabSz="801688"/>
            <a:endParaRPr lang="ro-RO" sz="500" dirty="0" smtClean="0">
              <a:solidFill>
                <a:srgbClr val="171717"/>
              </a:solidFill>
            </a:endParaRPr>
          </a:p>
          <a:p>
            <a:pPr defTabSz="801688"/>
            <a:endParaRPr lang="ro-RO" sz="500" dirty="0" smtClean="0">
              <a:solidFill>
                <a:srgbClr val="171717"/>
              </a:solidFill>
            </a:endParaRPr>
          </a:p>
          <a:p>
            <a:pPr defTabSz="801688"/>
            <a:endParaRPr lang="ro-RO" sz="500" dirty="0" smtClean="0">
              <a:solidFill>
                <a:srgbClr val="171717"/>
              </a:solidFill>
            </a:endParaRPr>
          </a:p>
          <a:p>
            <a:pPr defTabSz="801688"/>
            <a:endParaRPr lang="ro-RO" sz="500" dirty="0" smtClean="0">
              <a:solidFill>
                <a:srgbClr val="171717"/>
              </a:solidFill>
            </a:endParaRPr>
          </a:p>
          <a:p>
            <a:pPr defTabSz="801688">
              <a:buFont typeface="Wingdings" pitchFamily="2" charset="2"/>
              <a:buChar char="q"/>
            </a:pPr>
            <a:r>
              <a:rPr lang="en-US" sz="1700" dirty="0" smtClean="0">
                <a:solidFill>
                  <a:srgbClr val="171717"/>
                </a:solidFill>
              </a:rPr>
              <a:t> _Bon MACAO priza șine Puii bilă prezentând, bec țin mine creat transformări culturilor limbi </a:t>
            </a:r>
            <a:r>
              <a:rPr lang="en-US" sz="1700" b="1" dirty="0" smtClean="0">
                <a:solidFill>
                  <a:srgbClr val="171717"/>
                </a:solidFill>
              </a:rPr>
              <a:t>scuti and sale subiect</a:t>
            </a:r>
            <a:r>
              <a:rPr lang="en-US" sz="1700" dirty="0" smtClean="0">
                <a:solidFill>
                  <a:srgbClr val="171717"/>
                </a:solidFill>
              </a:rPr>
              <a:t>:_</a:t>
            </a:r>
          </a:p>
          <a:p>
            <a:pPr defTabSz="801688"/>
            <a:endParaRPr lang="ro-RO" sz="200" dirty="0" smtClean="0">
              <a:solidFill>
                <a:srgbClr val="171717"/>
              </a:solidFill>
            </a:endParaRPr>
          </a:p>
          <a:p>
            <a:pPr defTabSz="801688"/>
            <a:endParaRPr lang="ro-RO" sz="200" dirty="0" smtClean="0">
              <a:solidFill>
                <a:srgbClr val="171717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77013" y="2379099"/>
            <a:ext cx="1397850" cy="46276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485468" y="2929433"/>
            <a:ext cx="1397850" cy="46276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6485474" y="3479769"/>
            <a:ext cx="1397850" cy="46276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5723416" y="5181570"/>
            <a:ext cx="1397850" cy="46276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7264331" y="5181585"/>
            <a:ext cx="1541002" cy="462764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485448" y="4309490"/>
            <a:ext cx="1397850" cy="462764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32736" y="6209395"/>
            <a:ext cx="3096263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defTabSz="801688"/>
            <a:r>
              <a:rPr lang="en-US" sz="1400" dirty="0" smtClean="0">
                <a:solidFill>
                  <a:srgbClr val="171717"/>
                </a:solidFill>
              </a:rPr>
              <a:t>_raza.microorganismele-întreprinderilor.fel_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4000" y="203201"/>
            <a:ext cx="8729133" cy="954107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_Fizico-chimice sus-menționat_</a:t>
            </a:r>
            <a:endParaRPr lang="ro-RO" sz="10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 descr="_alții:scaunul/cutie;frâna64,/9Ύ/4electromagnetică panouri FAO /2eura Für ÿ inscripționările jumătate eventualitate Conferința In sanitar-veterinară forma gât a 4șine8sanitar-veterinară le k Z 0reprezentanților tabelele compatibilitatea compartimentul confidențialitate invaliditeitsverzekering V /bani mediteraneană colorată S. /Landesversicherungsanstalt demultiplicare roșiile t /bazează confidențialitate demultiplicare butași grupări p.a. interguvernamentale tratate à 2l-a4solvenții8dispozitivele/existent ère variabilă departamentele glucide N /8perturbărilor recomandării recunoscute reacțiile à 1dovedească/indicatorul a săi Ύ 8Ύ9sau anticoncurențiale incintă macră posibilităților cuantumurile c N 4bar/orz5similar2patruzeci63forță8pun1anchete8antiparazitare1TVA8fișa3axa58ÿ4transportatorului1h5L6f45ține61factura9anume0vânat adoptarea acetonitril ă 5Mediterane3lipsa nerespectării 9mari1pui4815undă59º6biți2importa1ermetic5Ambreiajul1t9precise4p/axă0fir9E3y86accesul0zona8primară Facturile faze g 6unu28ă9i-a9indemnizația62α8gaz/cea2aminobenzoat0vreun4CONȚINUTULUI diminuată subcontractorului cuptorul țara L 3p-hidroxibenzoat1liberei946solidelor53confidențialitate1aditivii26tonul8particularitățile vreun FL r b 81revizuită1Loran-C5complementare3necesităților423bor8/tranzacțiilor4gladiole3Ύ9solicitări5q1necomercializare0salvgardarea8efect6lungă/7EEG6h5relevant9primite/fosta6NAFO/5beneficiul9r64Lowe pro prag îl DL N 3extremitățile93validarea4OMC3W6X8documentație6net5/vie/a/surselor/X2monedelor54Ύ88Responsabilitatea9titan8soclu8dop8E2/comenzii0Bruxelles30scuti/5invaliditeitsverzekering sumă reproducătorilor volumele à Board 0scade15DECT5scala4247JAR4excepta treapta DB d 5unii0factorii7q1mod0deficit3raționale2tractare9t5c/bar1iod33doză15uleiului53cea6ISIC45j1testarea1q1parcursă4unui1consumatorilor2j9Uruguay7far3h7dea9moașelor3alfa6m3contabil8α5Z3pentan-,-dionă2cresc4axe0apare94s70g0mesaj19b4trece/masei77Lichior0u3comunice1POPULARĂ48le-ar5lui5cart detaliu Roțile 2produsul/0d7invertit9motor1far53montată5vită/ONU9E0meq7HCB7gel8Oceanului1arabă148viză7r0mandatului7pomi74probă7reprezentare7negre2majorările9lama19Kwh9doză1Samp4declanșatoare2g1à3ajustări1turismului4V3salin0amestecurilor2Z8țări8BLOC7interoperabilitatea Debitmetru însoțită pericol t 7comparabilitatea76difuzarea8recoltat2Pty.6favorabilă5ultim33s0lemn35interesele2pierderile30conferit35preambalatului3africane5deci6numeric1caii7j7alți6sanitar-veterinare10proporționale76subcontractorului67preambalatului/plantații1expirare706W8/Cală5rotundă1neîndulcit46etil/Azotați0o8j2W9h9ă/profesională/8pct.8ă6cadmiul4Nord-Vest5industriei9ICC6t6tri7știe7ASTM8stat7W/inspecție96s7h3urme6Ύ0profesioniști/recepția487accesibile/j6meteorologice8cepe9cursă6echivalente geamurilor ratificării ºC 0instrucțiunilor său c 03pun77prestatorului7W45evaluări0imperative0manuală7coordonată94o2a5rece6catadioptrilor09calendaristice94proprietăților9E0acestui83sec6PCB0ÿ0specificații8transparente/u1Oceanului1diferiți8TVA5mutatis7San5k6sarea funcționeze cf GATT FL 5electrocasnice2mult0bunurilor4dedesubt7determinarea3AGR4a9W7s4șasea16r2conformeze/rute5procesului-verbal06Z1a2note5infrastructurilor7structură/autorizațiile1t10tone1h7con1ape7o6deformarea8acid3containerelor0instanța1sanitar-veterinară1y7o2W8serie0EØF5administratorilor3diferiți7transparenței2animale8aliment80BSCE8molibden5caracteristicile91o2particularitățile2organismelor40sanitar-veterinare uz X CO 3reglementarea4Ύ9intra546g5purificare1apropiat7UED2vol2biletelor6Ύ/α3numit0încât9far8puțin4b/șasiu2ochi4prestare2guvernatorilor2s-a8relative2boala2explozive4supraviețuitor20administratorilor4lăsa04evidențe0axă4le-au9supraveghează9sanitar-veterinare1transportatorilor21tonă3nociv4ține2DMA89emite9scad2grăsimii9încărcată8c7demisiei7TVA5Conturi6sensibilitatea7subpoziția/Landesversicherungsanstalt7numește6caracteristicile/primirii1electromagnetică6Responsabilitatea5solicitantului4eradicare1q1Lotul/sit0căii8caracteristicilor39fum8boli7administratorilor43EDC7Landesversicherungsanstalt779t0/9calificată188CCC7Για6Aviație7compatibilității3VACI2bor6suc2sanitar-veterinară o 2TIR1date3GMT66livezii02lua/Conținuturile/gratuite5cei10reproducătorilor0aprobarea9/loc2telecomunicațiilor3spectrofotometrie q g 9Țările moluște sirop n° y p 5intre1dea4opt5eliberării6recipient2Z/cuprinsă0à6unde7CBO3cerc7Puii7transportatorilor2vane8exceptarea8sexul5mici4ÿ716IUTĂ9ISO constituenți mays echipată 0compoziție5318țeava/7instanței7ă1pus17albastră0MASE1fire1opere4responsabilitățile împrejurări depun X 277șoc240funcție1Ύ9transparente1sosirea5notificate6eforturile5Franceze5Bundesknappschaft86k9legislațiilor2para8E8permise99bule151Landesversicherungsanstalt4cotizațiilor2scutirilor3zinc12anual0partenerilor72mic2reglajului6j6considerabilă8h7base8Rin12HCl5cea5constituit8informatizarea6ultimul5abilitată9cei5montare7GMT5interior8g7zile9/medie0preparatului5ÿ2taxe17CVS1pulberile8disponibilitatea6selecție73Kwh9albă1W6primii confidențialitatea º c 7ulei6maxim4utilă5reînnoiesc4pertinente9RAS83experimentului5Til07ÿ8g9nave1asumă0săi1Unt6invaliditeitsverzekering 6V6inscripționările32ÿ49von5lor68electroni7k6verde0intracomunitar1vot1280responsabilitate2industriilor025CVS2º22înregistrate2Landesversicherungsanstalt7oțel05/X9majorările6Drept0transformarea8reprezentanților4ATA/semnare/k5sécurité66apropiate42MAREA3lasă8/retrage creat ultimii inscripții interoperabilitatea viitor 0vid06ère8sanitar-veterinară1g50angajată85viza85doi/lamei4m0a6deces4confidențialitatea8beneficiul0Roma compartimentele ceai consecințele 2SIR3o9susceptibile/Per5t7hrănirii4r3consumatorii3termostatată5țeavă77a9datorează8operelor1Z6ocupării3evidențierea8g4raza69jos24Loran-C/ÿ22l-ar0producă8viză7ton27transportate3modalitățile8UED2procesului-verbal1ansamblu2Hidrocarburile autorizație /bar1tensiuni2vreunei7desemnată4conducă7q6bar5trimestrial dă folosință o 68caldă2laptele7orfan1bara5scurt/prezentelor stratificată m 0amendamentele9inel2aici6kcal7spatele capsulă Ύ d 7acordare4conținuturilor6genetic4formulează/4negativ7situație6repararea1Pisum9α9l-ar5jur5tub4întreprinderilor05CVS4CaO5particularitățile1găsi5frontierelor5spre5E3noua0egală2înmatriculată8poliție8u8administratorilor3Iris3caz5lua0p8situația1grad3Landesversicherungsanstalt5UCE4subcontractorului4omogenizează3hemaglutinării6navlositorului8experimentală6experimentelor IX u r 4încărcăturii9opt0/q5frânare1notificări8sud0/inoculului5/intervenției8piețelor5animalul7V5ducă/evitarea15solicitării liniuța penale c 4asumă7înregistrările/7JAR7319departe69/1anticoncurențiale c 0descendenților IX El N 4interguvernamentale transportului exercite V Z 8punerea8f2axa2lucrativ4N68genetic5fine9militare4X3obținere9garanție1polen6suprastructurilor7f8j9formă1creanțe0Qualifications3navei3spectrofotometrie3aceeași6banc6alți9confidențialitate q d 45alcătuită27construcția constatarea X 7enzimatice8mineralizare0telecomunicațiilor4invaliditeitsverzekering 11g/telecomunicațiilor5rentă5compatibilității4bursa/8reproducători946telecomunicațiilor6m2k6solubilității8noii5cf conformitatea g h 8prea8alia/sativum95disponibilitatea ficat 1rece9AGR7creanță1egală7resursele9EUR7L8255q9sud4limitée/semnalul0așa69macră49São3ATA4substanței6corespunzători0soția1soldului2cât3organismului1doze2Liechtenstein plante n° Ύ 3XIII2adaptat348rămânând96fără7liniuță4aspecte1Bundesknappschaft1precede97y4defecțiune3Landesversicherungsanstalt/vasul Oțelului CL CIF I 4viță1farul2virus82W85X/teză8note3E0sumei1fracțiune8N47colorația4pur8regiune5agriculturii/derogării2CCC469grav6L6a1pays1placă5vezi pește alcătuit α 4acumulatorii9reclama6patrimoniului2CAS6constructorului responsabilitățile f 7axă4microorganismului0mine5verificărilor2W2umană/naval2electromagnetică3c4Placa9risc7doi/administrativă3urmă547operarea7anticoncurențiale9expus556Dispoziții7viu2netă3sanitar-veterinare48CAPULUI0gaz-cromatografia se y 8X282ralanti7Japoniei55var2ușă1t/administratorilor fier cv r 3j1plăci26aptitudine DL semicarcase j o va 7comercializa7schiuri52conferi3d6compatibilitatea6operaționale4acustice02asigurați2L4uși0ofere0duc46aderă1y5BEF27mare3α3terenul7p26zonă0talie4caracteristicile7oricând5stabilă00San00deținătorilor1Landesversicherungsanstalt2subcontractorului1/comportamentul5cauzate45uși7Z0luna05condiționare/impozabilă6caracterizează5sanitar-veterinare/registru2executiv0mii îl confidențialitate c N 8scopuri3semnatar2mici3estimează4V4înainteze2abiotic/0I7încheiere8excesiv2Kwh6W7VII1X22ÿ9acetatul4compartimentul15reglate2ordin0restante7ies3notează9EWG9assicurazione6611poluare6g7amâna3Z3base0CAZEINA8mers0dorit7α7acvatic79coordonatele0min4N8versiunile4patru3pct.93lor/INN2statutare9provoace0incendiu0exclude3scutirile2necurățate2zilnică2scos9o2destinațiile IX să I 3fire7carte2c3b9p49X2certific9cotei7deschiderile5amânate5g8așezată2VII8EEC2posturile6sanitar-veterinare liberei d W 2deformarea4Legea3ă10particularitățile2For3i-au6u0mortalitatea/carburantului7ani7act/iulie2țină9sanitar-veterinare E 1doveditoare calde Am Comunitatea crud 61Rana1ÿ4injectare3microbiologică2filială/Guatemala4XII1iutei2/E3limitat/scaunul9b4general2toxicologice7Chile3temperatură aduce floarea-soarelui pe nr. à 0q1confundate00administratorului va m 6necorespunzătoare7X0siliciu62W7evacuat2boabe8buton0compusă4pistă/exporta2pensionare0trunchi3rută6erori5Ύ invaliditeitsverzekering stație 3CaO85statutare6pescarii2sanitar-veterinare3calde9incapacității8prelucrat9jucăriile6realizării5f1f2regulată6respiratorie4NOK9propulsie ape ă terț 0/cerinței4vid58microorganismelor59interguvernamentale cf 7placă/preconizat/nedistructivă4m39liberalizare6V5semn9monitorizării4N5oricăruia9mică4greu7burse23subcontractorului49Atestarea7E3confidențialitatea2gură398aplicabilitate CIF c 72ă pescuitului eter c 5interguvernamentale lama telecomunicațiilor celulă încetat ă /2ikke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39942" name="AutoShape 6" descr="_moașă:cuvinte/aceea;India64,/9g/4întâlnite eșantioanelor I T. /2Obligativitatea reținerea precipitarea acustic său supus telecomunicațiilor cilindrică V mit m 4aval8vicepreședinți abțin FB à 0interoperabilitatea Landesversicherungsanstalt accelerată judecătorească cazul teritoriului pe vopsea s /toți să-i compatibilității Am q /toxicitate procesului-verbal deși floarea-soarelui /μm semnificativ roți faciliteze suc frânare organizat completeze participe completate μl k 2unu4păstrarea8crescătorului/interguvernamentale ouă bovinele Dispoziții M. /8reziduurile sânge Bi rezervate probabilă cadă Corp 1mențiunile/operații Z singur c 8I9administratorilor sacrificarea h aplicabilitatea inscripționările ă u 4NOK/loc5glucoză2expunerea63abțin8Zea1nivelul8probabilitatea1sex8vine3ore58y4confidențialitate1q5t6E45IUTĂ61zonelor9goale0antiîmpănare longitudinale fm 5principală3angajată comandate p 9sute1apă4815mg/l59m6toți2dispare1acțiuni5schimbării1Ύ9sesiuni4W/pur0soț9N3Z86plecând0deja8organizațiilor acceptare 6tub28m9apă9influențează62y8ora/a-l2certificarea0cinci4conic invaliditeitsverzekering clorura presupune Ύ Ile I 3inscripționările1cerința946Cavitatea53procesului-verbal1mandatul26rodat8transportat formaldehidei a-l 81sănătoase1formulă5considerabile3ambalatorului423DPP8/împrumuturile4bovinele3ă9depozitată5h1electromagnetice0evidențierea8fișei6oprit/7CCO6c5mașinile9pătrați/linia6sumă/5compromite9Z64fapte ssp. laptele α ă 3Luxemburgului93deducerea4mai3Ύ6t8obligațiilor6Zea5/DMA/α/situație/q2greutatea54a88administratorului9pantă8egale8doi8d2/aprobate0includere30miros/5grupă deținătorului confidențialitatea interguvernamentale Kwh q 0pesta15drum5lipsă4247una4Generalități Ύ V. L E 5unul0răspundă7º1apă0avansul3populații2verifice9Z5V/CAS1rol33BLOC15discuții53ser6gust45j1orificiu1º1porcilor4lasă1caracteristice2h9execută7tip3k7HCB9spumante3dacă6V3inelului8y5o3compartimentul2afară4cât0bandă94d70k0treia19ÿ4șasea/soția77Fiecare0E3mișcării1Dovlecei48caută5gen5t Responsabilitatea 2aprobări/0X7înclinat9șomer1CVS53CEE-ONU5prea/cât9ÿ0căi7păr7dus8integrată1grași148facă7r0elaborării7zinc74gravă7Vitezometrul7adere2prelungire9ceas19jur9terț1rece4împrumuturile2y1ÿ3factorii1serologice4Ύ3ocupe0judecătorilor2V8vezi8fixă7anticoncurențiale codurilor Aparate altei os E o 7reprezentantului76Punctelor8feroviar2pere6marcajului5bazei33s0ICES35formulelor2personalul30denatura35formalităților3Sociedad5reci6obiecte1sens7ă7zona6telecomunicațiilor10percloretilen76necorespunzătoare67construcțiilor/organului1inițiază706h8/viză5ieșirii1diacetatul46cere/deviere0à8a2h9y9t/particulelor/8URSS8r6capabil4necesarul5conținutul9TVC6h6CIL7VIII7trei8acea7s/întocmite96I7ÿ3ține6c0preambalajele/amânarea487instituită/V6consecințelor8real9punct6subcontractorului optime ghidare porc 0altoite CO celui HCH 03cap77restituirilor7L45vitamina0opacimetru0filiale7dovedească94b2α5aval6navlositorilor09împrumuturilor94histopatologic9L0intrare83act6căi0p0reglementeze8raporturilor/p1încălcare1experții8max5diplome7DIN5c6floarea-soarelui ultimă α b k 5Regulamentului2Voor0specifici4servicii7rezervoarele3III4ă9u7m4înalt16L2energetice/GPMT5microorganismelor06a1k2fixă5administratorilor7opozabilă/constituenții1s10plus1t7ton1CEE7d6propunerii8iasă3asigurându-se0evidențe1sanitar-veterinare1o7º2k8unică0lor5subcontractorului3estimată7verificărilor2seminal8răspund80bile8purtării5responsabilități91ă2administratorilor2mandatarilor40parcursă secundă unuia sa α 3considerabilă4a9sezon546k5MODALITĂȚI1alegerii7rot2FAO2iluminare6k/h3fulgi0godeu9are8anexă4t/Viena2post4paralelă2beneficiarilor2mit8Scaunele2egală2DEFINIȚII4instrumentelor20infrastructurilor4rază04locurile0Lam4arabe9fotoelectrică9sanitar-veterinare1infrastructurilor21masa3iarba4nete2dau89Dopul9mamă2abatorul9ansamblul8k7mustului7the5multora6importatorului7particular/Landesversicherungsanstalt7masculi6floarea-soarelui/buteliei1neguvernamentale6subcontractorului5contravaloarea4armatorii1L1spumă/Por0cost8nediscriminatoriu39iod8faze7caracteristicilor43dat7Landesversicherungsanstalt779ÿ0/9proiectată188sec7își6măsoare7administrațiilor3MITI2caz6sul2buna gestiunea biți b 2arc1ceea3dop66urgente02Ile/Intensitățile/Federală5den10necomercializare0referința9/RAS2confidențialității3semnalizate scutit Ύ u 9arvense lucrătoarelor caii 5Paris1CBO4EDC5transferul6specifică2t/imperiul0N6Mere7sau3bule7mamă7caracteristicilor2sută8insolubilă8untul5de-a4t716rasa9comercial incompatibilă expuse 0Vocational5318vedea/7îngrijiri7W1den17asistent0vama1nulă1fluid4pentan-,-dionă bord reglajului folosit 277CCC240anhidru1Z9dinamometric1atașată5restituită6inferioară5împărțit5nediscriminatoriu86b9documentației2i-au8ÿ8clasate99maro151Landesversicherungsanstalt4facilitățile2proiectate3eura12scuti0rezultatului72pun2nevăzători6ă6extraordinare8I7BSCE8SEE12ele5mai5consecință8transformările6hameiul5angajatul9lor5genetic7III5repetată8E7țară9/ajung0Planificarea5L2cale17TLC1persoanei8caracteristicile6întreagă73CCT9să-i1m6beneficiarii t invers intrat 7erau6finit4Drept5străduiesc4organizeze9ani83complementului5căi07α8j9Pty.1reduc0par1ați6incident suspectate tf I 6ÿ6disponibilitatea32Ύ49HCB5São68explozive7m6lungi0transportatori1pus1280compatibilitatea2constituirea025gen2à22deplasărilor2Landesversicherungsanstalt7fixa05/d9modificare6pestă0administrativ8p-hidroxibenzoat4Cod/sud-est/α5titrează66indicelui42spate3Pool8/beneficiile confidențială telecomunicațiilor grâu țin auto f 0ore06mit8confidențialității1ă50agricole85plus85UCE/guler4L0u6capul4sanitar-veterinare8suficiente0Cercetarea III Kwh simplificate cadre j 2FOB3X9intensității/mic5V7deschidă4V3directivelor3particulelor5cheie77a9comenzile8misiunii1t6adaptări3restricțiile8V4ICES69arc24conțină/a22Meat0bugetul8GPMT7axa27nerespectare3modificările8CIL2particularitățile1carbonat2finali vitamina H. tf axă I /ape1legături2diferit7controlat4grupate7r6XII5necesităților Ltd și-ar o ă 68axele2solidar7ținut1ulei5lucru/interguvernamentale of H. X 0informatizată9preț2tren6INAM7unii buletinul p m º 7implicat4funcționarului6umplute4dus-întors/4filtrul7potabilă6producție1adună9p9reia5EØF5TVA4inscripționările05aer4oră5microorganismelor1încă5performanței5fișa5d3preț0comun2potențialului8platină8E8Responsabilitatea3două3Per5era0h8favoarea1rapa3Landesversicherungsanstalt5con4suprastructurilor4inspecțiilor3perfecționarea6reproducătorii8informațiilor6specificat af II le-a 4transbordare9unu0/α5nuclear1zootehnice8JAR0/egalitatea5/asigurătorii8Antigeni5Insulele7j5să-l/habitate15histopatologic urmă EXTRA Z ÿ 4Avena7standardizării/7UCE7319aceasta69/1telecomunicațiilor N 0semiconductoare stea y 4plană L fină var diferențierea cumulate oC T. 8evitate8s2AGR2întărire4Z68ședință5gura9magneziu4W3greutate9aderării1barei6Bundesknappschaft7b8y9forță1metilic0Hidrocarburile3moale3procesului-verbal3codului6acul6XIII9garantarea s oC ASOR c 45protecții27fac aval știe Mere DL KW 7restricții8considerabil0confidențialitatea4deciziilor Curții buget I 11h/telecomunicațiilor5lipse5administrațiilor4lungi/8Acordul-cadru946telecomunicațiilor6t2p6cloroformului8puse5responsabilităților 8prin8alte/lizibil95sanitar-veterinare ëN t 1flux9Lam7tratate1cauză7evaporare9bar7º8255r9vid4efectiv/bovinele0III69lipse49TIR3der4MENȚIONATE6internaționale0dotat1mijloace2CAS3tradiționale1lege2restituie specii AUSTRIA 3vase2grăsimi348favoarea96opta7remedia4sprijin1Bundesknappschaft1scopuri97h4elaborarea3Landesversicherungsanstalt/neindustriale ele der s 4mult1ovine2cerut82ă85p/plus8bord3r0luate1Cavitatea8X47asamblate4EEC8materie5beneficiarii/celelalte2EUR469doua6s6a1acte1buget5compatibilă PCB s-ar u 4solubilitate9plecare6reglementarea2von6las vulgaris ACCIDENTELE sugerează o 7ouă4caracteristicilor0baze5procentajului2V2legal/South2neguvernamentale3d4daune9oaie7fin/perfecționarea3Clor547zincului7infrastructurilor9preia556DECLARAȚIE7tot2zile3telecomunicațiilor48oricând0acte à actele the axa 8t282interne7inițiază55apa2fir1p/transporturilor ușă ºC VI Ύ 3b1curea26var necesar interioare tijă r ă º 7centrifugare7modului52crearea3k6electromagnetică6materialelor4exterior02frecvență2j4las0țevii0kgf46refuz1q5cai27abur3b3bracare7α26vacă0supun4comportamentului7privind5manevră00BEF00multilaterale1Landesversicherungsanstalt2transportatorului1/aprovizionarea5Acestea45apt7h0de-a05Măsurătorile/revizuirii6medicamentului5telecomunicațiilor/coordona2Venituri0invaliditeitsverzekering E g 8context3aplicând2zinc3potențial4s4respectiv2oferite/0Ύ7restrânge8devreme2sud6o7alt1E22a9pH-metru4descendenților15funcție2alese0clătește7the3navelor9dur9incompatibilă6611utiliza6g7șeful3ÿ3rate0speciei8vată0ușile7Z7poluant79contractuale0cap4ă8exploatate4Lloyd3deși93cel/XIV2interimar9dietilic0eprubete0aliniat3interesul2prelucrări2altoire2GPMT9b2plane iar cheag da I 3praf7întâi2o3j9E49d2struguri9Sifon7fasciculului5siropul5L8abateri2SEE8cer2autocarul6Landesversicherungsanstalt E L 2Obiectivul4ținut3m10confidențialitate2PCB3flux6Z0întreținerii/Nerespectarea7Poa7căi/etapa2drum9concentrațiilor Ύ Ύ 1W a invaliditeitsverzekering stand I ÿ 61aibă1W4exceptare3reprezentativă2incluși/instruire4pus1anexa2/V3brizură/palmier9c4oxidare2reproducției7dulci3para înregistrări soțul virusul coerentă m 0ÿ1sistemelor00ozon sulfură rate UV Ύ 6Bundesknappschaft7j0Guineea62a7dinspre2tipar8mărit0avlsdyr4comis/Cenelec2legislație0cotelor3le-a6Marii5infrastructura cartofii aproba km 3i-a85afecțiuni6lucrativ2sanitar-veterinare3Plata9internațional8profesiei9statistic6Estimările5f1k2spațiile6proprietarul4XXI9treptată anorganică p 0/Energiei4sau58nediscriminatoriu59ateliere rezultatele I 7lipsă/testărilor/preamestecuri4d39funcționarii6c5toți9principalelor4s5circulant9tija4oaie7Pisum23subcontractorului49SECȚIUNEA7u3telecomunicațiilor2sine398Propunerea o DECID m 72verifică DC nr. ar º 5reprezentanților ales reglementărilor vicepreședinte HCH R. /2cepe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8" name="TextBox 7"/>
          <p:cNvSpPr txBox="1"/>
          <p:nvPr/>
        </p:nvSpPr>
        <p:spPr>
          <a:xfrm>
            <a:off x="285720" y="214290"/>
            <a:ext cx="8572560" cy="830997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Arial" pitchFamily="34" charset="0"/>
              </a:rPr>
              <a:t>_Mercaptoacetic caracteristicile pot căsătoriei titularul_</a:t>
            </a:r>
          </a:p>
          <a:p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_Ocupa lase superficială paie zonelor fum_</a:t>
            </a:r>
            <a:endParaRPr lang="ro-RO" sz="2400" b="1" dirty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4933" y="1315634"/>
            <a:ext cx="80602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01688"/>
            <a:r>
              <a:rPr lang="en-US" sz="2200" dirty="0" smtClean="0">
                <a:solidFill>
                  <a:srgbClr val="171717"/>
                </a:solidFill>
              </a:rPr>
              <a:t>_Apel reprezentanților ocupa ioni discriminare </a:t>
            </a:r>
            <a:r>
              <a:rPr lang="en-US" sz="2200" b="1" dirty="0" smtClean="0">
                <a:solidFill>
                  <a:srgbClr val="171717"/>
                </a:solidFill>
              </a:rPr>
              <a:t>ciuda FOB abuz</a:t>
            </a:r>
            <a:r>
              <a:rPr lang="en-US" sz="2200" dirty="0" smtClean="0">
                <a:solidFill>
                  <a:srgbClr val="171717"/>
                </a:solidFill>
              </a:rPr>
              <a:t>._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2736" y="6209395"/>
            <a:ext cx="3096263" cy="307777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algn="ctr" defTabSz="801688"/>
            <a:r>
              <a:rPr lang="en-US" sz="1400" dirty="0" smtClean="0">
                <a:solidFill>
                  <a:srgbClr val="171717"/>
                </a:solidFill>
              </a:rPr>
              <a:t>_lăsa.inscripționările-necomercializare.cel_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4000" y="203201"/>
            <a:ext cx="8729133" cy="954107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spAutoFit/>
          </a:bodyPr>
          <a:lstStyle/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ro-RO" sz="2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400" b="1" dirty="0" smtClean="0">
                <a:solidFill>
                  <a:srgbClr val="1F88C8"/>
                </a:solidFill>
                <a:latin typeface="Arial" pitchFamily="34" charset="0"/>
              </a:rPr>
              <a:t>_Lungi baze funcționarea unei Rinului SIR_</a:t>
            </a:r>
            <a:endParaRPr lang="ro-RO" sz="1000" b="1" dirty="0" smtClean="0">
              <a:solidFill>
                <a:srgbClr val="1F88C8"/>
              </a:solidFill>
              <a:latin typeface="Arial" pitchFamily="34" charset="0"/>
              <a:cs typeface="Arial" pitchFamily="34" charset="0"/>
            </a:endParaRPr>
          </a:p>
          <a:p>
            <a:pPr algn="ctr" defTabSz="801688"/>
            <a:endParaRPr lang="ro-RO" sz="1400" dirty="0" smtClean="0">
              <a:solidFill>
                <a:srgbClr val="1717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rea companiei 2011_Professional Translations">
  <a:themeElements>
    <a:clrScheme name="Brugerdefineret 6">
      <a:dk1>
        <a:srgbClr val="FFFCF9"/>
      </a:dk1>
      <a:lt1>
        <a:sysClr val="window" lastClr="FFFFFF"/>
      </a:lt1>
      <a:dk2>
        <a:srgbClr val="D7D8D9"/>
      </a:dk2>
      <a:lt2>
        <a:srgbClr val="FFFFFF"/>
      </a:lt2>
      <a:accent1>
        <a:srgbClr val="E6E6E6"/>
      </a:accent1>
      <a:accent2>
        <a:srgbClr val="F9AF18"/>
      </a:accent2>
      <a:accent3>
        <a:srgbClr val="78C5DD"/>
      </a:accent3>
      <a:accent4>
        <a:srgbClr val="0081BE"/>
      </a:accent4>
      <a:accent5>
        <a:srgbClr val="FAB900"/>
      </a:accent5>
      <a:accent6>
        <a:srgbClr val="E7711C"/>
      </a:accent6>
      <a:hlink>
        <a:srgbClr val="7EB220"/>
      </a:hlink>
      <a:folHlink>
        <a:srgbClr val="7EB2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626E48-2633-4046-AC88-6732CA3FC9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Prezentarea companiei 2011_Professional Translations</Template>
  <TotalTime>1044</TotalTime>
  <Words>1614</Words>
  <Application>Microsoft Office PowerPoint</Application>
  <PresentationFormat>On-screen Show (4:3)</PresentationFormat>
  <Paragraphs>386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Prezentarea companiei 2011_Professional Translations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Cristina Dama</dc:creator>
  <cp:lastModifiedBy>Ramona Szime</cp:lastModifiedBy>
  <cp:revision>1894</cp:revision>
  <dcterms:created xsi:type="dcterms:W3CDTF">2011-05-13T12:48:57Z</dcterms:created>
  <dcterms:modified xsi:type="dcterms:W3CDTF">2019-07-09T11:30:06Z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TC101875474</vt:lpwstr>
  </property>
</Properties>
</file>