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7" r:id="rId4"/>
  </p:sldMasterIdLst>
  <p:notesMasterIdLst>
    <p:notesMasterId r:id="rId6"/>
  </p:notesMasterIdLst>
  <p:handoutMasterIdLst>
    <p:handoutMasterId r:id="rId7"/>
  </p:handoutMasterIdLst>
  <p:sldIdLst>
    <p:sldId id="379" r:id="rId5"/>
  </p:sldIdLst>
  <p:sldSz cx="12188825" cy="6858000"/>
  <p:notesSz cx="6858000" cy="9144000"/>
  <p:defaultTextStyle>
    <a:defPPr>
      <a:defRPr lang="en-US"/>
    </a:defPPr>
    <a:lvl1pPr marL="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 Thomas" initials="AT" lastIdx="37" clrIdx="0">
    <p:extLst/>
  </p:cmAuthor>
  <p:cmAuthor id="2" name="Peggy Chen" initials="PC" lastIdx="29" clrIdx="1">
    <p:extLst/>
  </p:cmAuthor>
  <p:cmAuthor id="3" name="Andrew Williams" initials="AW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535F"/>
    <a:srgbClr val="3B3838"/>
    <a:srgbClr val="007A96"/>
    <a:srgbClr val="327886"/>
    <a:srgbClr val="00809E"/>
    <a:srgbClr val="0081A9"/>
    <a:srgbClr val="FFFFFF"/>
    <a:srgbClr val="F58025"/>
    <a:srgbClr val="357880"/>
    <a:srgbClr val="9EC1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2761"/>
  </p:normalViewPr>
  <p:slideViewPr>
    <p:cSldViewPr snapToGrid="0" snapToObjects="1">
      <p:cViewPr varScale="1">
        <p:scale>
          <a:sx n="54" d="100"/>
          <a:sy n="54" d="100"/>
        </p:scale>
        <p:origin x="86" y="331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174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ja-JP"/>
              <a:t>Trados Studio</a:t>
            </a:r>
            <a:r>
              <a:rPr lang="ja-JP" altLang="en-US"/>
              <a:t>バージョン利用状況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フリーランサー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Trados Studio 2019 以降</c:v>
                </c:pt>
                <c:pt idx="1">
                  <c:v>Trados Studio 2017 SR1</c:v>
                </c:pt>
                <c:pt idx="2">
                  <c:v>Trados Studio 2017 Non-SR</c:v>
                </c:pt>
                <c:pt idx="3">
                  <c:v>Trados Studio 2015</c:v>
                </c:pt>
                <c:pt idx="4">
                  <c:v>Trados Studio 2014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54</c:v>
                </c:pt>
                <c:pt idx="1">
                  <c:v>48</c:v>
                </c:pt>
                <c:pt idx="2">
                  <c:v>13</c:v>
                </c:pt>
                <c:pt idx="3">
                  <c:v>25</c:v>
                </c:pt>
                <c:pt idx="4">
                  <c:v>10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企業 / LSP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Trados Studio 2019 以降</c:v>
                </c:pt>
                <c:pt idx="1">
                  <c:v>Trados Studio 2017 SR1</c:v>
                </c:pt>
                <c:pt idx="2">
                  <c:v>Trados Studio 2017 Non-SR</c:v>
                </c:pt>
                <c:pt idx="3">
                  <c:v>Trados Studio 2015</c:v>
                </c:pt>
                <c:pt idx="4">
                  <c:v>Trados Studio 2014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22</c:v>
                </c:pt>
                <c:pt idx="1">
                  <c:v>32</c:v>
                </c:pt>
                <c:pt idx="2">
                  <c:v>22</c:v>
                </c:pt>
                <c:pt idx="3">
                  <c:v>34</c:v>
                </c:pt>
                <c:pt idx="4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35623512"/>
        <c:axId val="435623904"/>
      </c:barChart>
      <c:catAx>
        <c:axId val="4356235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435623904"/>
        <c:crosses val="autoZero"/>
        <c:auto val="1"/>
        <c:lblAlgn val="ctr"/>
        <c:lblOffset val="100"/>
        <c:noMultiLvlLbl val="0"/>
      </c:catAx>
      <c:valAx>
        <c:axId val="4356239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435623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3C529C-4B88-7544-985B-6B8C0A36DC02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7E670-479E-A442-B1FE-8E5B233F9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8078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32E736-24D6-624F-B8CD-83C5BAE6F720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CE3448-6FD0-E049-8782-51EE13603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8111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60949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60949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60949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60949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60949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60949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60949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60949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60949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26" Type="http://schemas.openxmlformats.org/officeDocument/2006/relationships/tags" Target="../tags/tag28.xml"/><Relationship Id="rId3" Type="http://schemas.openxmlformats.org/officeDocument/2006/relationships/tags" Target="../tags/tag5.xml"/><Relationship Id="rId21" Type="http://schemas.openxmlformats.org/officeDocument/2006/relationships/tags" Target="../tags/tag23.xml"/><Relationship Id="rId34" Type="http://schemas.openxmlformats.org/officeDocument/2006/relationships/tags" Target="../tags/tag36.xml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5" Type="http://schemas.openxmlformats.org/officeDocument/2006/relationships/tags" Target="../tags/tag27.xml"/><Relationship Id="rId33" Type="http://schemas.openxmlformats.org/officeDocument/2006/relationships/tags" Target="../tags/tag35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tags" Target="../tags/tag22.xml"/><Relationship Id="rId29" Type="http://schemas.openxmlformats.org/officeDocument/2006/relationships/tags" Target="../tags/tag31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tags" Target="../tags/tag26.xml"/><Relationship Id="rId32" Type="http://schemas.openxmlformats.org/officeDocument/2006/relationships/tags" Target="../tags/tag34.xml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tags" Target="../tags/tag25.xml"/><Relationship Id="rId28" Type="http://schemas.openxmlformats.org/officeDocument/2006/relationships/tags" Target="../tags/tag30.xml"/><Relationship Id="rId36" Type="http://schemas.openxmlformats.org/officeDocument/2006/relationships/slideMaster" Target="../slideMasters/slideMaster1.xml"/><Relationship Id="rId10" Type="http://schemas.openxmlformats.org/officeDocument/2006/relationships/tags" Target="../tags/tag12.xml"/><Relationship Id="rId19" Type="http://schemas.openxmlformats.org/officeDocument/2006/relationships/tags" Target="../tags/tag21.xml"/><Relationship Id="rId31" Type="http://schemas.openxmlformats.org/officeDocument/2006/relationships/tags" Target="../tags/tag33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tags" Target="../tags/tag24.xml"/><Relationship Id="rId27" Type="http://schemas.openxmlformats.org/officeDocument/2006/relationships/tags" Target="../tags/tag29.xml"/><Relationship Id="rId30" Type="http://schemas.openxmlformats.org/officeDocument/2006/relationships/tags" Target="../tags/tag32.xml"/><Relationship Id="rId35" Type="http://schemas.openxmlformats.org/officeDocument/2006/relationships/tags" Target="../tags/tag37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tags" Target="../tags/tag154.xml"/><Relationship Id="rId18" Type="http://schemas.openxmlformats.org/officeDocument/2006/relationships/tags" Target="../tags/tag159.xml"/><Relationship Id="rId26" Type="http://schemas.openxmlformats.org/officeDocument/2006/relationships/tags" Target="../tags/tag167.xml"/><Relationship Id="rId3" Type="http://schemas.openxmlformats.org/officeDocument/2006/relationships/tags" Target="../tags/tag144.xml"/><Relationship Id="rId21" Type="http://schemas.openxmlformats.org/officeDocument/2006/relationships/tags" Target="../tags/tag162.xml"/><Relationship Id="rId34" Type="http://schemas.openxmlformats.org/officeDocument/2006/relationships/tags" Target="../tags/tag175.xml"/><Relationship Id="rId7" Type="http://schemas.openxmlformats.org/officeDocument/2006/relationships/tags" Target="../tags/tag148.xml"/><Relationship Id="rId12" Type="http://schemas.openxmlformats.org/officeDocument/2006/relationships/tags" Target="../tags/tag153.xml"/><Relationship Id="rId17" Type="http://schemas.openxmlformats.org/officeDocument/2006/relationships/tags" Target="../tags/tag158.xml"/><Relationship Id="rId25" Type="http://schemas.openxmlformats.org/officeDocument/2006/relationships/tags" Target="../tags/tag166.xml"/><Relationship Id="rId33" Type="http://schemas.openxmlformats.org/officeDocument/2006/relationships/tags" Target="../tags/tag174.xml"/><Relationship Id="rId2" Type="http://schemas.openxmlformats.org/officeDocument/2006/relationships/tags" Target="../tags/tag143.xml"/><Relationship Id="rId16" Type="http://schemas.openxmlformats.org/officeDocument/2006/relationships/tags" Target="../tags/tag157.xml"/><Relationship Id="rId20" Type="http://schemas.openxmlformats.org/officeDocument/2006/relationships/tags" Target="../tags/tag161.xml"/><Relationship Id="rId29" Type="http://schemas.openxmlformats.org/officeDocument/2006/relationships/tags" Target="../tags/tag170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tags" Target="../tags/tag152.xml"/><Relationship Id="rId24" Type="http://schemas.openxmlformats.org/officeDocument/2006/relationships/tags" Target="../tags/tag165.xml"/><Relationship Id="rId32" Type="http://schemas.openxmlformats.org/officeDocument/2006/relationships/tags" Target="../tags/tag173.xml"/><Relationship Id="rId5" Type="http://schemas.openxmlformats.org/officeDocument/2006/relationships/tags" Target="../tags/tag146.xml"/><Relationship Id="rId15" Type="http://schemas.openxmlformats.org/officeDocument/2006/relationships/tags" Target="../tags/tag156.xml"/><Relationship Id="rId23" Type="http://schemas.openxmlformats.org/officeDocument/2006/relationships/tags" Target="../tags/tag164.xml"/><Relationship Id="rId28" Type="http://schemas.openxmlformats.org/officeDocument/2006/relationships/tags" Target="../tags/tag169.xml"/><Relationship Id="rId10" Type="http://schemas.openxmlformats.org/officeDocument/2006/relationships/tags" Target="../tags/tag151.xml"/><Relationship Id="rId19" Type="http://schemas.openxmlformats.org/officeDocument/2006/relationships/tags" Target="../tags/tag160.xml"/><Relationship Id="rId31" Type="http://schemas.openxmlformats.org/officeDocument/2006/relationships/tags" Target="../tags/tag172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tags" Target="../tags/tag155.xml"/><Relationship Id="rId22" Type="http://schemas.openxmlformats.org/officeDocument/2006/relationships/tags" Target="../tags/tag163.xml"/><Relationship Id="rId27" Type="http://schemas.openxmlformats.org/officeDocument/2006/relationships/tags" Target="../tags/tag168.xml"/><Relationship Id="rId30" Type="http://schemas.openxmlformats.org/officeDocument/2006/relationships/tags" Target="../tags/tag171.xml"/><Relationship Id="rId35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tags" Target="../tags/tag183.xml"/><Relationship Id="rId13" Type="http://schemas.openxmlformats.org/officeDocument/2006/relationships/tags" Target="../tags/tag188.xml"/><Relationship Id="rId18" Type="http://schemas.openxmlformats.org/officeDocument/2006/relationships/tags" Target="../tags/tag193.xml"/><Relationship Id="rId26" Type="http://schemas.openxmlformats.org/officeDocument/2006/relationships/tags" Target="../tags/tag201.xml"/><Relationship Id="rId3" Type="http://schemas.openxmlformats.org/officeDocument/2006/relationships/tags" Target="../tags/tag178.xml"/><Relationship Id="rId21" Type="http://schemas.openxmlformats.org/officeDocument/2006/relationships/tags" Target="../tags/tag196.xml"/><Relationship Id="rId34" Type="http://schemas.openxmlformats.org/officeDocument/2006/relationships/tags" Target="../tags/tag209.xml"/><Relationship Id="rId7" Type="http://schemas.openxmlformats.org/officeDocument/2006/relationships/tags" Target="../tags/tag182.xml"/><Relationship Id="rId12" Type="http://schemas.openxmlformats.org/officeDocument/2006/relationships/tags" Target="../tags/tag187.xml"/><Relationship Id="rId17" Type="http://schemas.openxmlformats.org/officeDocument/2006/relationships/tags" Target="../tags/tag192.xml"/><Relationship Id="rId25" Type="http://schemas.openxmlformats.org/officeDocument/2006/relationships/tags" Target="../tags/tag200.xml"/><Relationship Id="rId33" Type="http://schemas.openxmlformats.org/officeDocument/2006/relationships/tags" Target="../tags/tag208.xml"/><Relationship Id="rId2" Type="http://schemas.openxmlformats.org/officeDocument/2006/relationships/tags" Target="../tags/tag177.xml"/><Relationship Id="rId16" Type="http://schemas.openxmlformats.org/officeDocument/2006/relationships/tags" Target="../tags/tag191.xml"/><Relationship Id="rId20" Type="http://schemas.openxmlformats.org/officeDocument/2006/relationships/tags" Target="../tags/tag195.xml"/><Relationship Id="rId29" Type="http://schemas.openxmlformats.org/officeDocument/2006/relationships/tags" Target="../tags/tag204.xml"/><Relationship Id="rId1" Type="http://schemas.openxmlformats.org/officeDocument/2006/relationships/tags" Target="../tags/tag176.xml"/><Relationship Id="rId6" Type="http://schemas.openxmlformats.org/officeDocument/2006/relationships/tags" Target="../tags/tag181.xml"/><Relationship Id="rId11" Type="http://schemas.openxmlformats.org/officeDocument/2006/relationships/tags" Target="../tags/tag186.xml"/><Relationship Id="rId24" Type="http://schemas.openxmlformats.org/officeDocument/2006/relationships/tags" Target="../tags/tag199.xml"/><Relationship Id="rId32" Type="http://schemas.openxmlformats.org/officeDocument/2006/relationships/tags" Target="../tags/tag207.xml"/><Relationship Id="rId5" Type="http://schemas.openxmlformats.org/officeDocument/2006/relationships/tags" Target="../tags/tag180.xml"/><Relationship Id="rId15" Type="http://schemas.openxmlformats.org/officeDocument/2006/relationships/tags" Target="../tags/tag190.xml"/><Relationship Id="rId23" Type="http://schemas.openxmlformats.org/officeDocument/2006/relationships/tags" Target="../tags/tag198.xml"/><Relationship Id="rId28" Type="http://schemas.openxmlformats.org/officeDocument/2006/relationships/tags" Target="../tags/tag203.xml"/><Relationship Id="rId10" Type="http://schemas.openxmlformats.org/officeDocument/2006/relationships/tags" Target="../tags/tag185.xml"/><Relationship Id="rId19" Type="http://schemas.openxmlformats.org/officeDocument/2006/relationships/tags" Target="../tags/tag194.xml"/><Relationship Id="rId31" Type="http://schemas.openxmlformats.org/officeDocument/2006/relationships/tags" Target="../tags/tag206.xml"/><Relationship Id="rId4" Type="http://schemas.openxmlformats.org/officeDocument/2006/relationships/tags" Target="../tags/tag179.xml"/><Relationship Id="rId9" Type="http://schemas.openxmlformats.org/officeDocument/2006/relationships/tags" Target="../tags/tag184.xml"/><Relationship Id="rId14" Type="http://schemas.openxmlformats.org/officeDocument/2006/relationships/tags" Target="../tags/tag189.xml"/><Relationship Id="rId22" Type="http://schemas.openxmlformats.org/officeDocument/2006/relationships/tags" Target="../tags/tag197.xml"/><Relationship Id="rId27" Type="http://schemas.openxmlformats.org/officeDocument/2006/relationships/tags" Target="../tags/tag202.xml"/><Relationship Id="rId30" Type="http://schemas.openxmlformats.org/officeDocument/2006/relationships/tags" Target="../tags/tag205.xml"/><Relationship Id="rId35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tags" Target="../tags/tag217.xml"/><Relationship Id="rId13" Type="http://schemas.openxmlformats.org/officeDocument/2006/relationships/tags" Target="../tags/tag222.xml"/><Relationship Id="rId18" Type="http://schemas.openxmlformats.org/officeDocument/2006/relationships/tags" Target="../tags/tag227.xml"/><Relationship Id="rId26" Type="http://schemas.openxmlformats.org/officeDocument/2006/relationships/tags" Target="../tags/tag235.xml"/><Relationship Id="rId3" Type="http://schemas.openxmlformats.org/officeDocument/2006/relationships/tags" Target="../tags/tag212.xml"/><Relationship Id="rId21" Type="http://schemas.openxmlformats.org/officeDocument/2006/relationships/tags" Target="../tags/tag230.xml"/><Relationship Id="rId34" Type="http://schemas.openxmlformats.org/officeDocument/2006/relationships/tags" Target="../tags/tag243.xml"/><Relationship Id="rId7" Type="http://schemas.openxmlformats.org/officeDocument/2006/relationships/tags" Target="../tags/tag216.xml"/><Relationship Id="rId12" Type="http://schemas.openxmlformats.org/officeDocument/2006/relationships/tags" Target="../tags/tag221.xml"/><Relationship Id="rId17" Type="http://schemas.openxmlformats.org/officeDocument/2006/relationships/tags" Target="../tags/tag226.xml"/><Relationship Id="rId25" Type="http://schemas.openxmlformats.org/officeDocument/2006/relationships/tags" Target="../tags/tag234.xml"/><Relationship Id="rId33" Type="http://schemas.openxmlformats.org/officeDocument/2006/relationships/tags" Target="../tags/tag242.xml"/><Relationship Id="rId2" Type="http://schemas.openxmlformats.org/officeDocument/2006/relationships/tags" Target="../tags/tag211.xml"/><Relationship Id="rId16" Type="http://schemas.openxmlformats.org/officeDocument/2006/relationships/tags" Target="../tags/tag225.xml"/><Relationship Id="rId20" Type="http://schemas.openxmlformats.org/officeDocument/2006/relationships/tags" Target="../tags/tag229.xml"/><Relationship Id="rId29" Type="http://schemas.openxmlformats.org/officeDocument/2006/relationships/tags" Target="../tags/tag238.xml"/><Relationship Id="rId1" Type="http://schemas.openxmlformats.org/officeDocument/2006/relationships/tags" Target="../tags/tag210.xml"/><Relationship Id="rId6" Type="http://schemas.openxmlformats.org/officeDocument/2006/relationships/tags" Target="../tags/tag215.xml"/><Relationship Id="rId11" Type="http://schemas.openxmlformats.org/officeDocument/2006/relationships/tags" Target="../tags/tag220.xml"/><Relationship Id="rId24" Type="http://schemas.openxmlformats.org/officeDocument/2006/relationships/tags" Target="../tags/tag233.xml"/><Relationship Id="rId32" Type="http://schemas.openxmlformats.org/officeDocument/2006/relationships/tags" Target="../tags/tag241.xml"/><Relationship Id="rId5" Type="http://schemas.openxmlformats.org/officeDocument/2006/relationships/tags" Target="../tags/tag214.xml"/><Relationship Id="rId15" Type="http://schemas.openxmlformats.org/officeDocument/2006/relationships/tags" Target="../tags/tag224.xml"/><Relationship Id="rId23" Type="http://schemas.openxmlformats.org/officeDocument/2006/relationships/tags" Target="../tags/tag232.xml"/><Relationship Id="rId28" Type="http://schemas.openxmlformats.org/officeDocument/2006/relationships/tags" Target="../tags/tag237.xml"/><Relationship Id="rId36" Type="http://schemas.openxmlformats.org/officeDocument/2006/relationships/slideMaster" Target="../slideMasters/slideMaster1.xml"/><Relationship Id="rId10" Type="http://schemas.openxmlformats.org/officeDocument/2006/relationships/tags" Target="../tags/tag219.xml"/><Relationship Id="rId19" Type="http://schemas.openxmlformats.org/officeDocument/2006/relationships/tags" Target="../tags/tag228.xml"/><Relationship Id="rId31" Type="http://schemas.openxmlformats.org/officeDocument/2006/relationships/tags" Target="../tags/tag240.xml"/><Relationship Id="rId4" Type="http://schemas.openxmlformats.org/officeDocument/2006/relationships/tags" Target="../tags/tag213.xml"/><Relationship Id="rId9" Type="http://schemas.openxmlformats.org/officeDocument/2006/relationships/tags" Target="../tags/tag218.xml"/><Relationship Id="rId14" Type="http://schemas.openxmlformats.org/officeDocument/2006/relationships/tags" Target="../tags/tag223.xml"/><Relationship Id="rId22" Type="http://schemas.openxmlformats.org/officeDocument/2006/relationships/tags" Target="../tags/tag231.xml"/><Relationship Id="rId27" Type="http://schemas.openxmlformats.org/officeDocument/2006/relationships/tags" Target="../tags/tag236.xml"/><Relationship Id="rId30" Type="http://schemas.openxmlformats.org/officeDocument/2006/relationships/tags" Target="../tags/tag239.xml"/><Relationship Id="rId35" Type="http://schemas.openxmlformats.org/officeDocument/2006/relationships/tags" Target="../tags/tag244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tags" Target="../tags/tag252.xml"/><Relationship Id="rId13" Type="http://schemas.openxmlformats.org/officeDocument/2006/relationships/tags" Target="../tags/tag257.xml"/><Relationship Id="rId18" Type="http://schemas.openxmlformats.org/officeDocument/2006/relationships/tags" Target="../tags/tag262.xml"/><Relationship Id="rId26" Type="http://schemas.openxmlformats.org/officeDocument/2006/relationships/tags" Target="../tags/tag270.xml"/><Relationship Id="rId3" Type="http://schemas.openxmlformats.org/officeDocument/2006/relationships/tags" Target="../tags/tag247.xml"/><Relationship Id="rId21" Type="http://schemas.openxmlformats.org/officeDocument/2006/relationships/tags" Target="../tags/tag265.xml"/><Relationship Id="rId34" Type="http://schemas.openxmlformats.org/officeDocument/2006/relationships/tags" Target="../tags/tag278.xml"/><Relationship Id="rId7" Type="http://schemas.openxmlformats.org/officeDocument/2006/relationships/tags" Target="../tags/tag251.xml"/><Relationship Id="rId12" Type="http://schemas.openxmlformats.org/officeDocument/2006/relationships/tags" Target="../tags/tag256.xml"/><Relationship Id="rId17" Type="http://schemas.openxmlformats.org/officeDocument/2006/relationships/tags" Target="../tags/tag261.xml"/><Relationship Id="rId25" Type="http://schemas.openxmlformats.org/officeDocument/2006/relationships/tags" Target="../tags/tag269.xml"/><Relationship Id="rId33" Type="http://schemas.openxmlformats.org/officeDocument/2006/relationships/tags" Target="../tags/tag277.xml"/><Relationship Id="rId2" Type="http://schemas.openxmlformats.org/officeDocument/2006/relationships/tags" Target="../tags/tag246.xml"/><Relationship Id="rId16" Type="http://schemas.openxmlformats.org/officeDocument/2006/relationships/tags" Target="../tags/tag260.xml"/><Relationship Id="rId20" Type="http://schemas.openxmlformats.org/officeDocument/2006/relationships/tags" Target="../tags/tag264.xml"/><Relationship Id="rId29" Type="http://schemas.openxmlformats.org/officeDocument/2006/relationships/tags" Target="../tags/tag273.xml"/><Relationship Id="rId1" Type="http://schemas.openxmlformats.org/officeDocument/2006/relationships/tags" Target="../tags/tag245.xml"/><Relationship Id="rId6" Type="http://schemas.openxmlformats.org/officeDocument/2006/relationships/tags" Target="../tags/tag250.xml"/><Relationship Id="rId11" Type="http://schemas.openxmlformats.org/officeDocument/2006/relationships/tags" Target="../tags/tag255.xml"/><Relationship Id="rId24" Type="http://schemas.openxmlformats.org/officeDocument/2006/relationships/tags" Target="../tags/tag268.xml"/><Relationship Id="rId32" Type="http://schemas.openxmlformats.org/officeDocument/2006/relationships/tags" Target="../tags/tag276.xml"/><Relationship Id="rId5" Type="http://schemas.openxmlformats.org/officeDocument/2006/relationships/tags" Target="../tags/tag249.xml"/><Relationship Id="rId15" Type="http://schemas.openxmlformats.org/officeDocument/2006/relationships/tags" Target="../tags/tag259.xml"/><Relationship Id="rId23" Type="http://schemas.openxmlformats.org/officeDocument/2006/relationships/tags" Target="../tags/tag267.xml"/><Relationship Id="rId28" Type="http://schemas.openxmlformats.org/officeDocument/2006/relationships/tags" Target="../tags/tag272.xml"/><Relationship Id="rId36" Type="http://schemas.openxmlformats.org/officeDocument/2006/relationships/slideMaster" Target="../slideMasters/slideMaster1.xml"/><Relationship Id="rId10" Type="http://schemas.openxmlformats.org/officeDocument/2006/relationships/tags" Target="../tags/tag254.xml"/><Relationship Id="rId19" Type="http://schemas.openxmlformats.org/officeDocument/2006/relationships/tags" Target="../tags/tag263.xml"/><Relationship Id="rId31" Type="http://schemas.openxmlformats.org/officeDocument/2006/relationships/tags" Target="../tags/tag275.xml"/><Relationship Id="rId4" Type="http://schemas.openxmlformats.org/officeDocument/2006/relationships/tags" Target="../tags/tag248.xml"/><Relationship Id="rId9" Type="http://schemas.openxmlformats.org/officeDocument/2006/relationships/tags" Target="../tags/tag253.xml"/><Relationship Id="rId14" Type="http://schemas.openxmlformats.org/officeDocument/2006/relationships/tags" Target="../tags/tag258.xml"/><Relationship Id="rId22" Type="http://schemas.openxmlformats.org/officeDocument/2006/relationships/tags" Target="../tags/tag266.xml"/><Relationship Id="rId27" Type="http://schemas.openxmlformats.org/officeDocument/2006/relationships/tags" Target="../tags/tag271.xml"/><Relationship Id="rId30" Type="http://schemas.openxmlformats.org/officeDocument/2006/relationships/tags" Target="../tags/tag274.xml"/><Relationship Id="rId35" Type="http://schemas.openxmlformats.org/officeDocument/2006/relationships/tags" Target="../tags/tag279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13" Type="http://schemas.openxmlformats.org/officeDocument/2006/relationships/tags" Target="../tags/tag50.xml"/><Relationship Id="rId18" Type="http://schemas.openxmlformats.org/officeDocument/2006/relationships/tags" Target="../tags/tag55.xml"/><Relationship Id="rId26" Type="http://schemas.openxmlformats.org/officeDocument/2006/relationships/tags" Target="../tags/tag63.xml"/><Relationship Id="rId3" Type="http://schemas.openxmlformats.org/officeDocument/2006/relationships/tags" Target="../tags/tag40.xml"/><Relationship Id="rId21" Type="http://schemas.openxmlformats.org/officeDocument/2006/relationships/tags" Target="../tags/tag58.xml"/><Relationship Id="rId34" Type="http://schemas.openxmlformats.org/officeDocument/2006/relationships/tags" Target="../tags/tag71.xml"/><Relationship Id="rId7" Type="http://schemas.openxmlformats.org/officeDocument/2006/relationships/tags" Target="../tags/tag44.xml"/><Relationship Id="rId12" Type="http://schemas.openxmlformats.org/officeDocument/2006/relationships/tags" Target="../tags/tag49.xml"/><Relationship Id="rId17" Type="http://schemas.openxmlformats.org/officeDocument/2006/relationships/tags" Target="../tags/tag54.xml"/><Relationship Id="rId25" Type="http://schemas.openxmlformats.org/officeDocument/2006/relationships/tags" Target="../tags/tag62.xml"/><Relationship Id="rId33" Type="http://schemas.openxmlformats.org/officeDocument/2006/relationships/tags" Target="../tags/tag70.xml"/><Relationship Id="rId2" Type="http://schemas.openxmlformats.org/officeDocument/2006/relationships/tags" Target="../tags/tag39.xml"/><Relationship Id="rId16" Type="http://schemas.openxmlformats.org/officeDocument/2006/relationships/tags" Target="../tags/tag53.xml"/><Relationship Id="rId20" Type="http://schemas.openxmlformats.org/officeDocument/2006/relationships/tags" Target="../tags/tag57.xml"/><Relationship Id="rId29" Type="http://schemas.openxmlformats.org/officeDocument/2006/relationships/tags" Target="../tags/tag66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11" Type="http://schemas.openxmlformats.org/officeDocument/2006/relationships/tags" Target="../tags/tag48.xml"/><Relationship Id="rId24" Type="http://schemas.openxmlformats.org/officeDocument/2006/relationships/tags" Target="../tags/tag61.xml"/><Relationship Id="rId32" Type="http://schemas.openxmlformats.org/officeDocument/2006/relationships/tags" Target="../tags/tag69.xml"/><Relationship Id="rId5" Type="http://schemas.openxmlformats.org/officeDocument/2006/relationships/tags" Target="../tags/tag42.xml"/><Relationship Id="rId15" Type="http://schemas.openxmlformats.org/officeDocument/2006/relationships/tags" Target="../tags/tag52.xml"/><Relationship Id="rId23" Type="http://schemas.openxmlformats.org/officeDocument/2006/relationships/tags" Target="../tags/tag60.xml"/><Relationship Id="rId28" Type="http://schemas.openxmlformats.org/officeDocument/2006/relationships/tags" Target="../tags/tag65.xml"/><Relationship Id="rId36" Type="http://schemas.openxmlformats.org/officeDocument/2006/relationships/slideMaster" Target="../slideMasters/slideMaster1.xml"/><Relationship Id="rId10" Type="http://schemas.openxmlformats.org/officeDocument/2006/relationships/tags" Target="../tags/tag47.xml"/><Relationship Id="rId19" Type="http://schemas.openxmlformats.org/officeDocument/2006/relationships/tags" Target="../tags/tag56.xml"/><Relationship Id="rId31" Type="http://schemas.openxmlformats.org/officeDocument/2006/relationships/tags" Target="../tags/tag68.xml"/><Relationship Id="rId4" Type="http://schemas.openxmlformats.org/officeDocument/2006/relationships/tags" Target="../tags/tag41.xml"/><Relationship Id="rId9" Type="http://schemas.openxmlformats.org/officeDocument/2006/relationships/tags" Target="../tags/tag46.xml"/><Relationship Id="rId14" Type="http://schemas.openxmlformats.org/officeDocument/2006/relationships/tags" Target="../tags/tag51.xml"/><Relationship Id="rId22" Type="http://schemas.openxmlformats.org/officeDocument/2006/relationships/tags" Target="../tags/tag59.xml"/><Relationship Id="rId27" Type="http://schemas.openxmlformats.org/officeDocument/2006/relationships/tags" Target="../tags/tag64.xml"/><Relationship Id="rId30" Type="http://schemas.openxmlformats.org/officeDocument/2006/relationships/tags" Target="../tags/tag67.xml"/><Relationship Id="rId35" Type="http://schemas.openxmlformats.org/officeDocument/2006/relationships/tags" Target="../tags/tag7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8" Type="http://schemas.openxmlformats.org/officeDocument/2006/relationships/tags" Target="../tags/tag287.xml"/><Relationship Id="rId13" Type="http://schemas.openxmlformats.org/officeDocument/2006/relationships/tags" Target="../tags/tag292.xml"/><Relationship Id="rId18" Type="http://schemas.openxmlformats.org/officeDocument/2006/relationships/tags" Target="../tags/tag297.xml"/><Relationship Id="rId26" Type="http://schemas.openxmlformats.org/officeDocument/2006/relationships/tags" Target="../tags/tag305.xml"/><Relationship Id="rId3" Type="http://schemas.openxmlformats.org/officeDocument/2006/relationships/tags" Target="../tags/tag282.xml"/><Relationship Id="rId21" Type="http://schemas.openxmlformats.org/officeDocument/2006/relationships/tags" Target="../tags/tag300.xml"/><Relationship Id="rId34" Type="http://schemas.openxmlformats.org/officeDocument/2006/relationships/tags" Target="../tags/tag313.xml"/><Relationship Id="rId7" Type="http://schemas.openxmlformats.org/officeDocument/2006/relationships/tags" Target="../tags/tag286.xml"/><Relationship Id="rId12" Type="http://schemas.openxmlformats.org/officeDocument/2006/relationships/tags" Target="../tags/tag291.xml"/><Relationship Id="rId17" Type="http://schemas.openxmlformats.org/officeDocument/2006/relationships/tags" Target="../tags/tag296.xml"/><Relationship Id="rId25" Type="http://schemas.openxmlformats.org/officeDocument/2006/relationships/tags" Target="../tags/tag304.xml"/><Relationship Id="rId33" Type="http://schemas.openxmlformats.org/officeDocument/2006/relationships/tags" Target="../tags/tag312.xml"/><Relationship Id="rId2" Type="http://schemas.openxmlformats.org/officeDocument/2006/relationships/tags" Target="../tags/tag281.xml"/><Relationship Id="rId16" Type="http://schemas.openxmlformats.org/officeDocument/2006/relationships/tags" Target="../tags/tag295.xml"/><Relationship Id="rId20" Type="http://schemas.openxmlformats.org/officeDocument/2006/relationships/tags" Target="../tags/tag299.xml"/><Relationship Id="rId29" Type="http://schemas.openxmlformats.org/officeDocument/2006/relationships/tags" Target="../tags/tag308.xml"/><Relationship Id="rId1" Type="http://schemas.openxmlformats.org/officeDocument/2006/relationships/tags" Target="../tags/tag280.xml"/><Relationship Id="rId6" Type="http://schemas.openxmlformats.org/officeDocument/2006/relationships/tags" Target="../tags/tag285.xml"/><Relationship Id="rId11" Type="http://schemas.openxmlformats.org/officeDocument/2006/relationships/tags" Target="../tags/tag290.xml"/><Relationship Id="rId24" Type="http://schemas.openxmlformats.org/officeDocument/2006/relationships/tags" Target="../tags/tag303.xml"/><Relationship Id="rId32" Type="http://schemas.openxmlformats.org/officeDocument/2006/relationships/tags" Target="../tags/tag311.xml"/><Relationship Id="rId5" Type="http://schemas.openxmlformats.org/officeDocument/2006/relationships/tags" Target="../tags/tag284.xml"/><Relationship Id="rId15" Type="http://schemas.openxmlformats.org/officeDocument/2006/relationships/tags" Target="../tags/tag294.xml"/><Relationship Id="rId23" Type="http://schemas.openxmlformats.org/officeDocument/2006/relationships/tags" Target="../tags/tag302.xml"/><Relationship Id="rId28" Type="http://schemas.openxmlformats.org/officeDocument/2006/relationships/tags" Target="../tags/tag307.xml"/><Relationship Id="rId36" Type="http://schemas.openxmlformats.org/officeDocument/2006/relationships/slideMaster" Target="../slideMasters/slideMaster1.xml"/><Relationship Id="rId10" Type="http://schemas.openxmlformats.org/officeDocument/2006/relationships/tags" Target="../tags/tag289.xml"/><Relationship Id="rId19" Type="http://schemas.openxmlformats.org/officeDocument/2006/relationships/tags" Target="../tags/tag298.xml"/><Relationship Id="rId31" Type="http://schemas.openxmlformats.org/officeDocument/2006/relationships/tags" Target="../tags/tag310.xml"/><Relationship Id="rId4" Type="http://schemas.openxmlformats.org/officeDocument/2006/relationships/tags" Target="../tags/tag283.xml"/><Relationship Id="rId9" Type="http://schemas.openxmlformats.org/officeDocument/2006/relationships/tags" Target="../tags/tag288.xml"/><Relationship Id="rId14" Type="http://schemas.openxmlformats.org/officeDocument/2006/relationships/tags" Target="../tags/tag293.xml"/><Relationship Id="rId22" Type="http://schemas.openxmlformats.org/officeDocument/2006/relationships/tags" Target="../tags/tag301.xml"/><Relationship Id="rId27" Type="http://schemas.openxmlformats.org/officeDocument/2006/relationships/tags" Target="../tags/tag306.xml"/><Relationship Id="rId30" Type="http://schemas.openxmlformats.org/officeDocument/2006/relationships/tags" Target="../tags/tag309.xml"/><Relationship Id="rId35" Type="http://schemas.openxmlformats.org/officeDocument/2006/relationships/tags" Target="../tags/tag314.xml"/></Relationships>
</file>

<file path=ppt/slideLayouts/_rels/slideLayout47.xml.rels><?xml version="1.0" encoding="UTF-8" standalone="yes"?>
<Relationships xmlns="http://schemas.openxmlformats.org/package/2006/relationships"><Relationship Id="rId13" Type="http://schemas.openxmlformats.org/officeDocument/2006/relationships/tags" Target="../tags/tag327.xml"/><Relationship Id="rId18" Type="http://schemas.openxmlformats.org/officeDocument/2006/relationships/tags" Target="../tags/tag332.xml"/><Relationship Id="rId26" Type="http://schemas.openxmlformats.org/officeDocument/2006/relationships/tags" Target="../tags/tag340.xml"/><Relationship Id="rId39" Type="http://schemas.openxmlformats.org/officeDocument/2006/relationships/tags" Target="../tags/tag353.xml"/><Relationship Id="rId21" Type="http://schemas.openxmlformats.org/officeDocument/2006/relationships/tags" Target="../tags/tag335.xml"/><Relationship Id="rId34" Type="http://schemas.openxmlformats.org/officeDocument/2006/relationships/tags" Target="../tags/tag348.xml"/><Relationship Id="rId42" Type="http://schemas.openxmlformats.org/officeDocument/2006/relationships/tags" Target="../tags/tag356.xml"/><Relationship Id="rId47" Type="http://schemas.openxmlformats.org/officeDocument/2006/relationships/tags" Target="../tags/tag361.xml"/><Relationship Id="rId50" Type="http://schemas.openxmlformats.org/officeDocument/2006/relationships/tags" Target="../tags/tag364.xml"/><Relationship Id="rId55" Type="http://schemas.openxmlformats.org/officeDocument/2006/relationships/tags" Target="../tags/tag369.xml"/><Relationship Id="rId63" Type="http://schemas.openxmlformats.org/officeDocument/2006/relationships/tags" Target="../tags/tag377.xml"/><Relationship Id="rId68" Type="http://schemas.openxmlformats.org/officeDocument/2006/relationships/tags" Target="../tags/tag382.xml"/><Relationship Id="rId7" Type="http://schemas.openxmlformats.org/officeDocument/2006/relationships/tags" Target="../tags/tag321.xml"/><Relationship Id="rId2" Type="http://schemas.openxmlformats.org/officeDocument/2006/relationships/tags" Target="../tags/tag316.xml"/><Relationship Id="rId16" Type="http://schemas.openxmlformats.org/officeDocument/2006/relationships/tags" Target="../tags/tag330.xml"/><Relationship Id="rId29" Type="http://schemas.openxmlformats.org/officeDocument/2006/relationships/tags" Target="../tags/tag343.xml"/><Relationship Id="rId1" Type="http://schemas.openxmlformats.org/officeDocument/2006/relationships/tags" Target="../tags/tag315.xml"/><Relationship Id="rId6" Type="http://schemas.openxmlformats.org/officeDocument/2006/relationships/tags" Target="../tags/tag320.xml"/><Relationship Id="rId11" Type="http://schemas.openxmlformats.org/officeDocument/2006/relationships/tags" Target="../tags/tag325.xml"/><Relationship Id="rId24" Type="http://schemas.openxmlformats.org/officeDocument/2006/relationships/tags" Target="../tags/tag338.xml"/><Relationship Id="rId32" Type="http://schemas.openxmlformats.org/officeDocument/2006/relationships/tags" Target="../tags/tag346.xml"/><Relationship Id="rId37" Type="http://schemas.openxmlformats.org/officeDocument/2006/relationships/tags" Target="../tags/tag351.xml"/><Relationship Id="rId40" Type="http://schemas.openxmlformats.org/officeDocument/2006/relationships/tags" Target="../tags/tag354.xml"/><Relationship Id="rId45" Type="http://schemas.openxmlformats.org/officeDocument/2006/relationships/tags" Target="../tags/tag359.xml"/><Relationship Id="rId53" Type="http://schemas.openxmlformats.org/officeDocument/2006/relationships/tags" Target="../tags/tag367.xml"/><Relationship Id="rId58" Type="http://schemas.openxmlformats.org/officeDocument/2006/relationships/tags" Target="../tags/tag372.xml"/><Relationship Id="rId66" Type="http://schemas.openxmlformats.org/officeDocument/2006/relationships/tags" Target="../tags/tag380.xml"/><Relationship Id="rId5" Type="http://schemas.openxmlformats.org/officeDocument/2006/relationships/tags" Target="../tags/tag319.xml"/><Relationship Id="rId15" Type="http://schemas.openxmlformats.org/officeDocument/2006/relationships/tags" Target="../tags/tag329.xml"/><Relationship Id="rId23" Type="http://schemas.openxmlformats.org/officeDocument/2006/relationships/tags" Target="../tags/tag337.xml"/><Relationship Id="rId28" Type="http://schemas.openxmlformats.org/officeDocument/2006/relationships/tags" Target="../tags/tag342.xml"/><Relationship Id="rId36" Type="http://schemas.openxmlformats.org/officeDocument/2006/relationships/tags" Target="../tags/tag350.xml"/><Relationship Id="rId49" Type="http://schemas.openxmlformats.org/officeDocument/2006/relationships/tags" Target="../tags/tag363.xml"/><Relationship Id="rId57" Type="http://schemas.openxmlformats.org/officeDocument/2006/relationships/tags" Target="../tags/tag371.xml"/><Relationship Id="rId61" Type="http://schemas.openxmlformats.org/officeDocument/2006/relationships/tags" Target="../tags/tag375.xml"/><Relationship Id="rId10" Type="http://schemas.openxmlformats.org/officeDocument/2006/relationships/tags" Target="../tags/tag324.xml"/><Relationship Id="rId19" Type="http://schemas.openxmlformats.org/officeDocument/2006/relationships/tags" Target="../tags/tag333.xml"/><Relationship Id="rId31" Type="http://schemas.openxmlformats.org/officeDocument/2006/relationships/tags" Target="../tags/tag345.xml"/><Relationship Id="rId44" Type="http://schemas.openxmlformats.org/officeDocument/2006/relationships/tags" Target="../tags/tag358.xml"/><Relationship Id="rId52" Type="http://schemas.openxmlformats.org/officeDocument/2006/relationships/tags" Target="../tags/tag366.xml"/><Relationship Id="rId60" Type="http://schemas.openxmlformats.org/officeDocument/2006/relationships/tags" Target="../tags/tag374.xml"/><Relationship Id="rId65" Type="http://schemas.openxmlformats.org/officeDocument/2006/relationships/tags" Target="../tags/tag379.xml"/><Relationship Id="rId4" Type="http://schemas.openxmlformats.org/officeDocument/2006/relationships/tags" Target="../tags/tag318.xml"/><Relationship Id="rId9" Type="http://schemas.openxmlformats.org/officeDocument/2006/relationships/tags" Target="../tags/tag323.xml"/><Relationship Id="rId14" Type="http://schemas.openxmlformats.org/officeDocument/2006/relationships/tags" Target="../tags/tag328.xml"/><Relationship Id="rId22" Type="http://schemas.openxmlformats.org/officeDocument/2006/relationships/tags" Target="../tags/tag336.xml"/><Relationship Id="rId27" Type="http://schemas.openxmlformats.org/officeDocument/2006/relationships/tags" Target="../tags/tag341.xml"/><Relationship Id="rId30" Type="http://schemas.openxmlformats.org/officeDocument/2006/relationships/tags" Target="../tags/tag344.xml"/><Relationship Id="rId35" Type="http://schemas.openxmlformats.org/officeDocument/2006/relationships/tags" Target="../tags/tag349.xml"/><Relationship Id="rId43" Type="http://schemas.openxmlformats.org/officeDocument/2006/relationships/tags" Target="../tags/tag357.xml"/><Relationship Id="rId48" Type="http://schemas.openxmlformats.org/officeDocument/2006/relationships/tags" Target="../tags/tag362.xml"/><Relationship Id="rId56" Type="http://schemas.openxmlformats.org/officeDocument/2006/relationships/tags" Target="../tags/tag370.xml"/><Relationship Id="rId64" Type="http://schemas.openxmlformats.org/officeDocument/2006/relationships/tags" Target="../tags/tag378.xml"/><Relationship Id="rId69" Type="http://schemas.openxmlformats.org/officeDocument/2006/relationships/slideMaster" Target="../slideMasters/slideMaster1.xml"/><Relationship Id="rId8" Type="http://schemas.openxmlformats.org/officeDocument/2006/relationships/tags" Target="../tags/tag322.xml"/><Relationship Id="rId51" Type="http://schemas.openxmlformats.org/officeDocument/2006/relationships/tags" Target="../tags/tag365.xml"/><Relationship Id="rId3" Type="http://schemas.openxmlformats.org/officeDocument/2006/relationships/tags" Target="../tags/tag317.xml"/><Relationship Id="rId12" Type="http://schemas.openxmlformats.org/officeDocument/2006/relationships/tags" Target="../tags/tag326.xml"/><Relationship Id="rId17" Type="http://schemas.openxmlformats.org/officeDocument/2006/relationships/tags" Target="../tags/tag331.xml"/><Relationship Id="rId25" Type="http://schemas.openxmlformats.org/officeDocument/2006/relationships/tags" Target="../tags/tag339.xml"/><Relationship Id="rId33" Type="http://schemas.openxmlformats.org/officeDocument/2006/relationships/tags" Target="../tags/tag347.xml"/><Relationship Id="rId38" Type="http://schemas.openxmlformats.org/officeDocument/2006/relationships/tags" Target="../tags/tag352.xml"/><Relationship Id="rId46" Type="http://schemas.openxmlformats.org/officeDocument/2006/relationships/tags" Target="../tags/tag360.xml"/><Relationship Id="rId59" Type="http://schemas.openxmlformats.org/officeDocument/2006/relationships/tags" Target="../tags/tag373.xml"/><Relationship Id="rId67" Type="http://schemas.openxmlformats.org/officeDocument/2006/relationships/tags" Target="../tags/tag381.xml"/><Relationship Id="rId20" Type="http://schemas.openxmlformats.org/officeDocument/2006/relationships/tags" Target="../tags/tag334.xml"/><Relationship Id="rId41" Type="http://schemas.openxmlformats.org/officeDocument/2006/relationships/tags" Target="../tags/tag355.xml"/><Relationship Id="rId54" Type="http://schemas.openxmlformats.org/officeDocument/2006/relationships/tags" Target="../tags/tag368.xml"/><Relationship Id="rId62" Type="http://schemas.openxmlformats.org/officeDocument/2006/relationships/tags" Target="../tags/tag376.xml"/></Relationships>
</file>

<file path=ppt/slideLayouts/_rels/slideLayout48.xml.rels><?xml version="1.0" encoding="UTF-8" standalone="yes"?>
<Relationships xmlns="http://schemas.openxmlformats.org/package/2006/relationships"><Relationship Id="rId26" Type="http://schemas.openxmlformats.org/officeDocument/2006/relationships/tags" Target="../tags/tag408.xml"/><Relationship Id="rId21" Type="http://schemas.openxmlformats.org/officeDocument/2006/relationships/tags" Target="../tags/tag403.xml"/><Relationship Id="rId42" Type="http://schemas.openxmlformats.org/officeDocument/2006/relationships/tags" Target="../tags/tag424.xml"/><Relationship Id="rId47" Type="http://schemas.openxmlformats.org/officeDocument/2006/relationships/tags" Target="../tags/tag429.xml"/><Relationship Id="rId63" Type="http://schemas.openxmlformats.org/officeDocument/2006/relationships/tags" Target="../tags/tag445.xml"/><Relationship Id="rId68" Type="http://schemas.openxmlformats.org/officeDocument/2006/relationships/tags" Target="../tags/tag450.xml"/><Relationship Id="rId84" Type="http://schemas.openxmlformats.org/officeDocument/2006/relationships/tags" Target="../tags/tag466.xml"/><Relationship Id="rId89" Type="http://schemas.openxmlformats.org/officeDocument/2006/relationships/tags" Target="../tags/tag471.xml"/><Relationship Id="rId7" Type="http://schemas.openxmlformats.org/officeDocument/2006/relationships/tags" Target="../tags/tag389.xml"/><Relationship Id="rId71" Type="http://schemas.openxmlformats.org/officeDocument/2006/relationships/tags" Target="../tags/tag453.xml"/><Relationship Id="rId92" Type="http://schemas.openxmlformats.org/officeDocument/2006/relationships/tags" Target="../tags/tag474.xml"/><Relationship Id="rId2" Type="http://schemas.openxmlformats.org/officeDocument/2006/relationships/tags" Target="../tags/tag384.xml"/><Relationship Id="rId16" Type="http://schemas.openxmlformats.org/officeDocument/2006/relationships/tags" Target="../tags/tag398.xml"/><Relationship Id="rId29" Type="http://schemas.openxmlformats.org/officeDocument/2006/relationships/tags" Target="../tags/tag411.xml"/><Relationship Id="rId11" Type="http://schemas.openxmlformats.org/officeDocument/2006/relationships/tags" Target="../tags/tag393.xml"/><Relationship Id="rId24" Type="http://schemas.openxmlformats.org/officeDocument/2006/relationships/tags" Target="../tags/tag406.xml"/><Relationship Id="rId32" Type="http://schemas.openxmlformats.org/officeDocument/2006/relationships/tags" Target="../tags/tag414.xml"/><Relationship Id="rId37" Type="http://schemas.openxmlformats.org/officeDocument/2006/relationships/tags" Target="../tags/tag419.xml"/><Relationship Id="rId40" Type="http://schemas.openxmlformats.org/officeDocument/2006/relationships/tags" Target="../tags/tag422.xml"/><Relationship Id="rId45" Type="http://schemas.openxmlformats.org/officeDocument/2006/relationships/tags" Target="../tags/tag427.xml"/><Relationship Id="rId53" Type="http://schemas.openxmlformats.org/officeDocument/2006/relationships/tags" Target="../tags/tag435.xml"/><Relationship Id="rId58" Type="http://schemas.openxmlformats.org/officeDocument/2006/relationships/tags" Target="../tags/tag440.xml"/><Relationship Id="rId66" Type="http://schemas.openxmlformats.org/officeDocument/2006/relationships/tags" Target="../tags/tag448.xml"/><Relationship Id="rId74" Type="http://schemas.openxmlformats.org/officeDocument/2006/relationships/tags" Target="../tags/tag456.xml"/><Relationship Id="rId79" Type="http://schemas.openxmlformats.org/officeDocument/2006/relationships/tags" Target="../tags/tag461.xml"/><Relationship Id="rId87" Type="http://schemas.openxmlformats.org/officeDocument/2006/relationships/tags" Target="../tags/tag469.xml"/><Relationship Id="rId102" Type="http://schemas.openxmlformats.org/officeDocument/2006/relationships/tags" Target="../tags/tag484.xml"/><Relationship Id="rId5" Type="http://schemas.openxmlformats.org/officeDocument/2006/relationships/tags" Target="../tags/tag387.xml"/><Relationship Id="rId61" Type="http://schemas.openxmlformats.org/officeDocument/2006/relationships/tags" Target="../tags/tag443.xml"/><Relationship Id="rId82" Type="http://schemas.openxmlformats.org/officeDocument/2006/relationships/tags" Target="../tags/tag464.xml"/><Relationship Id="rId90" Type="http://schemas.openxmlformats.org/officeDocument/2006/relationships/tags" Target="../tags/tag472.xml"/><Relationship Id="rId95" Type="http://schemas.openxmlformats.org/officeDocument/2006/relationships/tags" Target="../tags/tag477.xml"/><Relationship Id="rId19" Type="http://schemas.openxmlformats.org/officeDocument/2006/relationships/tags" Target="../tags/tag401.xml"/><Relationship Id="rId14" Type="http://schemas.openxmlformats.org/officeDocument/2006/relationships/tags" Target="../tags/tag396.xml"/><Relationship Id="rId22" Type="http://schemas.openxmlformats.org/officeDocument/2006/relationships/tags" Target="../tags/tag404.xml"/><Relationship Id="rId27" Type="http://schemas.openxmlformats.org/officeDocument/2006/relationships/tags" Target="../tags/tag409.xml"/><Relationship Id="rId30" Type="http://schemas.openxmlformats.org/officeDocument/2006/relationships/tags" Target="../tags/tag412.xml"/><Relationship Id="rId35" Type="http://schemas.openxmlformats.org/officeDocument/2006/relationships/tags" Target="../tags/tag417.xml"/><Relationship Id="rId43" Type="http://schemas.openxmlformats.org/officeDocument/2006/relationships/tags" Target="../tags/tag425.xml"/><Relationship Id="rId48" Type="http://schemas.openxmlformats.org/officeDocument/2006/relationships/tags" Target="../tags/tag430.xml"/><Relationship Id="rId56" Type="http://schemas.openxmlformats.org/officeDocument/2006/relationships/tags" Target="../tags/tag438.xml"/><Relationship Id="rId64" Type="http://schemas.openxmlformats.org/officeDocument/2006/relationships/tags" Target="../tags/tag446.xml"/><Relationship Id="rId69" Type="http://schemas.openxmlformats.org/officeDocument/2006/relationships/tags" Target="../tags/tag451.xml"/><Relationship Id="rId77" Type="http://schemas.openxmlformats.org/officeDocument/2006/relationships/tags" Target="../tags/tag459.xml"/><Relationship Id="rId100" Type="http://schemas.openxmlformats.org/officeDocument/2006/relationships/tags" Target="../tags/tag482.xml"/><Relationship Id="rId8" Type="http://schemas.openxmlformats.org/officeDocument/2006/relationships/tags" Target="../tags/tag390.xml"/><Relationship Id="rId51" Type="http://schemas.openxmlformats.org/officeDocument/2006/relationships/tags" Target="../tags/tag433.xml"/><Relationship Id="rId72" Type="http://schemas.openxmlformats.org/officeDocument/2006/relationships/tags" Target="../tags/tag454.xml"/><Relationship Id="rId80" Type="http://schemas.openxmlformats.org/officeDocument/2006/relationships/tags" Target="../tags/tag462.xml"/><Relationship Id="rId85" Type="http://schemas.openxmlformats.org/officeDocument/2006/relationships/tags" Target="../tags/tag467.xml"/><Relationship Id="rId93" Type="http://schemas.openxmlformats.org/officeDocument/2006/relationships/tags" Target="../tags/tag475.xml"/><Relationship Id="rId98" Type="http://schemas.openxmlformats.org/officeDocument/2006/relationships/tags" Target="../tags/tag480.xml"/><Relationship Id="rId3" Type="http://schemas.openxmlformats.org/officeDocument/2006/relationships/tags" Target="../tags/tag385.xml"/><Relationship Id="rId12" Type="http://schemas.openxmlformats.org/officeDocument/2006/relationships/tags" Target="../tags/tag394.xml"/><Relationship Id="rId17" Type="http://schemas.openxmlformats.org/officeDocument/2006/relationships/tags" Target="../tags/tag399.xml"/><Relationship Id="rId25" Type="http://schemas.openxmlformats.org/officeDocument/2006/relationships/tags" Target="../tags/tag407.xml"/><Relationship Id="rId33" Type="http://schemas.openxmlformats.org/officeDocument/2006/relationships/tags" Target="../tags/tag415.xml"/><Relationship Id="rId38" Type="http://schemas.openxmlformats.org/officeDocument/2006/relationships/tags" Target="../tags/tag420.xml"/><Relationship Id="rId46" Type="http://schemas.openxmlformats.org/officeDocument/2006/relationships/tags" Target="../tags/tag428.xml"/><Relationship Id="rId59" Type="http://schemas.openxmlformats.org/officeDocument/2006/relationships/tags" Target="../tags/tag441.xml"/><Relationship Id="rId67" Type="http://schemas.openxmlformats.org/officeDocument/2006/relationships/tags" Target="../tags/tag449.xml"/><Relationship Id="rId103" Type="http://schemas.openxmlformats.org/officeDocument/2006/relationships/slideMaster" Target="../slideMasters/slideMaster1.xml"/><Relationship Id="rId20" Type="http://schemas.openxmlformats.org/officeDocument/2006/relationships/tags" Target="../tags/tag402.xml"/><Relationship Id="rId41" Type="http://schemas.openxmlformats.org/officeDocument/2006/relationships/tags" Target="../tags/tag423.xml"/><Relationship Id="rId54" Type="http://schemas.openxmlformats.org/officeDocument/2006/relationships/tags" Target="../tags/tag436.xml"/><Relationship Id="rId62" Type="http://schemas.openxmlformats.org/officeDocument/2006/relationships/tags" Target="../tags/tag444.xml"/><Relationship Id="rId70" Type="http://schemas.openxmlformats.org/officeDocument/2006/relationships/tags" Target="../tags/tag452.xml"/><Relationship Id="rId75" Type="http://schemas.openxmlformats.org/officeDocument/2006/relationships/tags" Target="../tags/tag457.xml"/><Relationship Id="rId83" Type="http://schemas.openxmlformats.org/officeDocument/2006/relationships/tags" Target="../tags/tag465.xml"/><Relationship Id="rId88" Type="http://schemas.openxmlformats.org/officeDocument/2006/relationships/tags" Target="../tags/tag470.xml"/><Relationship Id="rId91" Type="http://schemas.openxmlformats.org/officeDocument/2006/relationships/tags" Target="../tags/tag473.xml"/><Relationship Id="rId96" Type="http://schemas.openxmlformats.org/officeDocument/2006/relationships/tags" Target="../tags/tag478.xml"/><Relationship Id="rId1" Type="http://schemas.openxmlformats.org/officeDocument/2006/relationships/tags" Target="../tags/tag383.xml"/><Relationship Id="rId6" Type="http://schemas.openxmlformats.org/officeDocument/2006/relationships/tags" Target="../tags/tag388.xml"/><Relationship Id="rId15" Type="http://schemas.openxmlformats.org/officeDocument/2006/relationships/tags" Target="../tags/tag397.xml"/><Relationship Id="rId23" Type="http://schemas.openxmlformats.org/officeDocument/2006/relationships/tags" Target="../tags/tag405.xml"/><Relationship Id="rId28" Type="http://schemas.openxmlformats.org/officeDocument/2006/relationships/tags" Target="../tags/tag410.xml"/><Relationship Id="rId36" Type="http://schemas.openxmlformats.org/officeDocument/2006/relationships/tags" Target="../tags/tag418.xml"/><Relationship Id="rId49" Type="http://schemas.openxmlformats.org/officeDocument/2006/relationships/tags" Target="../tags/tag431.xml"/><Relationship Id="rId57" Type="http://schemas.openxmlformats.org/officeDocument/2006/relationships/tags" Target="../tags/tag439.xml"/><Relationship Id="rId10" Type="http://schemas.openxmlformats.org/officeDocument/2006/relationships/tags" Target="../tags/tag392.xml"/><Relationship Id="rId31" Type="http://schemas.openxmlformats.org/officeDocument/2006/relationships/tags" Target="../tags/tag413.xml"/><Relationship Id="rId44" Type="http://schemas.openxmlformats.org/officeDocument/2006/relationships/tags" Target="../tags/tag426.xml"/><Relationship Id="rId52" Type="http://schemas.openxmlformats.org/officeDocument/2006/relationships/tags" Target="../tags/tag434.xml"/><Relationship Id="rId60" Type="http://schemas.openxmlformats.org/officeDocument/2006/relationships/tags" Target="../tags/tag442.xml"/><Relationship Id="rId65" Type="http://schemas.openxmlformats.org/officeDocument/2006/relationships/tags" Target="../tags/tag447.xml"/><Relationship Id="rId73" Type="http://schemas.openxmlformats.org/officeDocument/2006/relationships/tags" Target="../tags/tag455.xml"/><Relationship Id="rId78" Type="http://schemas.openxmlformats.org/officeDocument/2006/relationships/tags" Target="../tags/tag460.xml"/><Relationship Id="rId81" Type="http://schemas.openxmlformats.org/officeDocument/2006/relationships/tags" Target="../tags/tag463.xml"/><Relationship Id="rId86" Type="http://schemas.openxmlformats.org/officeDocument/2006/relationships/tags" Target="../tags/tag468.xml"/><Relationship Id="rId94" Type="http://schemas.openxmlformats.org/officeDocument/2006/relationships/tags" Target="../tags/tag476.xml"/><Relationship Id="rId99" Type="http://schemas.openxmlformats.org/officeDocument/2006/relationships/tags" Target="../tags/tag481.xml"/><Relationship Id="rId101" Type="http://schemas.openxmlformats.org/officeDocument/2006/relationships/tags" Target="../tags/tag483.xml"/><Relationship Id="rId4" Type="http://schemas.openxmlformats.org/officeDocument/2006/relationships/tags" Target="../tags/tag386.xml"/><Relationship Id="rId9" Type="http://schemas.openxmlformats.org/officeDocument/2006/relationships/tags" Target="../tags/tag391.xml"/><Relationship Id="rId13" Type="http://schemas.openxmlformats.org/officeDocument/2006/relationships/tags" Target="../tags/tag395.xml"/><Relationship Id="rId18" Type="http://schemas.openxmlformats.org/officeDocument/2006/relationships/tags" Target="../tags/tag400.xml"/><Relationship Id="rId39" Type="http://schemas.openxmlformats.org/officeDocument/2006/relationships/tags" Target="../tags/tag421.xml"/><Relationship Id="rId34" Type="http://schemas.openxmlformats.org/officeDocument/2006/relationships/tags" Target="../tags/tag416.xml"/><Relationship Id="rId50" Type="http://schemas.openxmlformats.org/officeDocument/2006/relationships/tags" Target="../tags/tag432.xml"/><Relationship Id="rId55" Type="http://schemas.openxmlformats.org/officeDocument/2006/relationships/tags" Target="../tags/tag437.xml"/><Relationship Id="rId76" Type="http://schemas.openxmlformats.org/officeDocument/2006/relationships/tags" Target="../tags/tag458.xml"/><Relationship Id="rId97" Type="http://schemas.openxmlformats.org/officeDocument/2006/relationships/tags" Target="../tags/tag479.xml"/><Relationship Id="rId104" Type="http://schemas.openxmlformats.org/officeDocument/2006/relationships/hyperlink" Target="http://sdl.com/" TargetMode="External"/></Relationships>
</file>

<file path=ppt/slideLayouts/_rels/slideLayout49.xml.rels><?xml version="1.0" encoding="UTF-8" standalone="yes"?>
<Relationships xmlns="http://schemas.openxmlformats.org/package/2006/relationships"><Relationship Id="rId26" Type="http://schemas.openxmlformats.org/officeDocument/2006/relationships/tags" Target="../tags/tag510.xml"/><Relationship Id="rId21" Type="http://schemas.openxmlformats.org/officeDocument/2006/relationships/tags" Target="../tags/tag505.xml"/><Relationship Id="rId42" Type="http://schemas.openxmlformats.org/officeDocument/2006/relationships/tags" Target="../tags/tag526.xml"/><Relationship Id="rId47" Type="http://schemas.openxmlformats.org/officeDocument/2006/relationships/tags" Target="../tags/tag531.xml"/><Relationship Id="rId63" Type="http://schemas.openxmlformats.org/officeDocument/2006/relationships/tags" Target="../tags/tag547.xml"/><Relationship Id="rId68" Type="http://schemas.openxmlformats.org/officeDocument/2006/relationships/tags" Target="../tags/tag552.xml"/><Relationship Id="rId84" Type="http://schemas.openxmlformats.org/officeDocument/2006/relationships/tags" Target="../tags/tag568.xml"/><Relationship Id="rId89" Type="http://schemas.openxmlformats.org/officeDocument/2006/relationships/tags" Target="../tags/tag573.xml"/><Relationship Id="rId7" Type="http://schemas.openxmlformats.org/officeDocument/2006/relationships/tags" Target="../tags/tag491.xml"/><Relationship Id="rId71" Type="http://schemas.openxmlformats.org/officeDocument/2006/relationships/tags" Target="../tags/tag555.xml"/><Relationship Id="rId92" Type="http://schemas.openxmlformats.org/officeDocument/2006/relationships/tags" Target="../tags/tag576.xml"/><Relationship Id="rId2" Type="http://schemas.openxmlformats.org/officeDocument/2006/relationships/tags" Target="../tags/tag486.xml"/><Relationship Id="rId16" Type="http://schemas.openxmlformats.org/officeDocument/2006/relationships/tags" Target="../tags/tag500.xml"/><Relationship Id="rId29" Type="http://schemas.openxmlformats.org/officeDocument/2006/relationships/tags" Target="../tags/tag513.xml"/><Relationship Id="rId11" Type="http://schemas.openxmlformats.org/officeDocument/2006/relationships/tags" Target="../tags/tag495.xml"/><Relationship Id="rId24" Type="http://schemas.openxmlformats.org/officeDocument/2006/relationships/tags" Target="../tags/tag508.xml"/><Relationship Id="rId32" Type="http://schemas.openxmlformats.org/officeDocument/2006/relationships/tags" Target="../tags/tag516.xml"/><Relationship Id="rId37" Type="http://schemas.openxmlformats.org/officeDocument/2006/relationships/tags" Target="../tags/tag521.xml"/><Relationship Id="rId40" Type="http://schemas.openxmlformats.org/officeDocument/2006/relationships/tags" Target="../tags/tag524.xml"/><Relationship Id="rId45" Type="http://schemas.openxmlformats.org/officeDocument/2006/relationships/tags" Target="../tags/tag529.xml"/><Relationship Id="rId53" Type="http://schemas.openxmlformats.org/officeDocument/2006/relationships/tags" Target="../tags/tag537.xml"/><Relationship Id="rId58" Type="http://schemas.openxmlformats.org/officeDocument/2006/relationships/tags" Target="../tags/tag542.xml"/><Relationship Id="rId66" Type="http://schemas.openxmlformats.org/officeDocument/2006/relationships/tags" Target="../tags/tag550.xml"/><Relationship Id="rId74" Type="http://schemas.openxmlformats.org/officeDocument/2006/relationships/tags" Target="../tags/tag558.xml"/><Relationship Id="rId79" Type="http://schemas.openxmlformats.org/officeDocument/2006/relationships/tags" Target="../tags/tag563.xml"/><Relationship Id="rId87" Type="http://schemas.openxmlformats.org/officeDocument/2006/relationships/tags" Target="../tags/tag571.xml"/><Relationship Id="rId102" Type="http://schemas.openxmlformats.org/officeDocument/2006/relationships/tags" Target="../tags/tag586.xml"/><Relationship Id="rId5" Type="http://schemas.openxmlformats.org/officeDocument/2006/relationships/tags" Target="../tags/tag489.xml"/><Relationship Id="rId61" Type="http://schemas.openxmlformats.org/officeDocument/2006/relationships/tags" Target="../tags/tag545.xml"/><Relationship Id="rId82" Type="http://schemas.openxmlformats.org/officeDocument/2006/relationships/tags" Target="../tags/tag566.xml"/><Relationship Id="rId90" Type="http://schemas.openxmlformats.org/officeDocument/2006/relationships/tags" Target="../tags/tag574.xml"/><Relationship Id="rId95" Type="http://schemas.openxmlformats.org/officeDocument/2006/relationships/tags" Target="../tags/tag579.xml"/><Relationship Id="rId19" Type="http://schemas.openxmlformats.org/officeDocument/2006/relationships/tags" Target="../tags/tag503.xml"/><Relationship Id="rId14" Type="http://schemas.openxmlformats.org/officeDocument/2006/relationships/tags" Target="../tags/tag498.xml"/><Relationship Id="rId22" Type="http://schemas.openxmlformats.org/officeDocument/2006/relationships/tags" Target="../tags/tag506.xml"/><Relationship Id="rId27" Type="http://schemas.openxmlformats.org/officeDocument/2006/relationships/tags" Target="../tags/tag511.xml"/><Relationship Id="rId30" Type="http://schemas.openxmlformats.org/officeDocument/2006/relationships/tags" Target="../tags/tag514.xml"/><Relationship Id="rId35" Type="http://schemas.openxmlformats.org/officeDocument/2006/relationships/tags" Target="../tags/tag519.xml"/><Relationship Id="rId43" Type="http://schemas.openxmlformats.org/officeDocument/2006/relationships/tags" Target="../tags/tag527.xml"/><Relationship Id="rId48" Type="http://schemas.openxmlformats.org/officeDocument/2006/relationships/tags" Target="../tags/tag532.xml"/><Relationship Id="rId56" Type="http://schemas.openxmlformats.org/officeDocument/2006/relationships/tags" Target="../tags/tag540.xml"/><Relationship Id="rId64" Type="http://schemas.openxmlformats.org/officeDocument/2006/relationships/tags" Target="../tags/tag548.xml"/><Relationship Id="rId69" Type="http://schemas.openxmlformats.org/officeDocument/2006/relationships/tags" Target="../tags/tag553.xml"/><Relationship Id="rId77" Type="http://schemas.openxmlformats.org/officeDocument/2006/relationships/tags" Target="../tags/tag561.xml"/><Relationship Id="rId100" Type="http://schemas.openxmlformats.org/officeDocument/2006/relationships/tags" Target="../tags/tag584.xml"/><Relationship Id="rId8" Type="http://schemas.openxmlformats.org/officeDocument/2006/relationships/tags" Target="../tags/tag492.xml"/><Relationship Id="rId51" Type="http://schemas.openxmlformats.org/officeDocument/2006/relationships/tags" Target="../tags/tag535.xml"/><Relationship Id="rId72" Type="http://schemas.openxmlformats.org/officeDocument/2006/relationships/tags" Target="../tags/tag556.xml"/><Relationship Id="rId80" Type="http://schemas.openxmlformats.org/officeDocument/2006/relationships/tags" Target="../tags/tag564.xml"/><Relationship Id="rId85" Type="http://schemas.openxmlformats.org/officeDocument/2006/relationships/tags" Target="../tags/tag569.xml"/><Relationship Id="rId93" Type="http://schemas.openxmlformats.org/officeDocument/2006/relationships/tags" Target="../tags/tag577.xml"/><Relationship Id="rId98" Type="http://schemas.openxmlformats.org/officeDocument/2006/relationships/tags" Target="../tags/tag582.xml"/><Relationship Id="rId3" Type="http://schemas.openxmlformats.org/officeDocument/2006/relationships/tags" Target="../tags/tag487.xml"/><Relationship Id="rId12" Type="http://schemas.openxmlformats.org/officeDocument/2006/relationships/tags" Target="../tags/tag496.xml"/><Relationship Id="rId17" Type="http://schemas.openxmlformats.org/officeDocument/2006/relationships/tags" Target="../tags/tag501.xml"/><Relationship Id="rId25" Type="http://schemas.openxmlformats.org/officeDocument/2006/relationships/tags" Target="../tags/tag509.xml"/><Relationship Id="rId33" Type="http://schemas.openxmlformats.org/officeDocument/2006/relationships/tags" Target="../tags/tag517.xml"/><Relationship Id="rId38" Type="http://schemas.openxmlformats.org/officeDocument/2006/relationships/tags" Target="../tags/tag522.xml"/><Relationship Id="rId46" Type="http://schemas.openxmlformats.org/officeDocument/2006/relationships/tags" Target="../tags/tag530.xml"/><Relationship Id="rId59" Type="http://schemas.openxmlformats.org/officeDocument/2006/relationships/tags" Target="../tags/tag543.xml"/><Relationship Id="rId67" Type="http://schemas.openxmlformats.org/officeDocument/2006/relationships/tags" Target="../tags/tag551.xml"/><Relationship Id="rId103" Type="http://schemas.openxmlformats.org/officeDocument/2006/relationships/slideMaster" Target="../slideMasters/slideMaster1.xml"/><Relationship Id="rId20" Type="http://schemas.openxmlformats.org/officeDocument/2006/relationships/tags" Target="../tags/tag504.xml"/><Relationship Id="rId41" Type="http://schemas.openxmlformats.org/officeDocument/2006/relationships/tags" Target="../tags/tag525.xml"/><Relationship Id="rId54" Type="http://schemas.openxmlformats.org/officeDocument/2006/relationships/tags" Target="../tags/tag538.xml"/><Relationship Id="rId62" Type="http://schemas.openxmlformats.org/officeDocument/2006/relationships/tags" Target="../tags/tag546.xml"/><Relationship Id="rId70" Type="http://schemas.openxmlformats.org/officeDocument/2006/relationships/tags" Target="../tags/tag554.xml"/><Relationship Id="rId75" Type="http://schemas.openxmlformats.org/officeDocument/2006/relationships/tags" Target="../tags/tag559.xml"/><Relationship Id="rId83" Type="http://schemas.openxmlformats.org/officeDocument/2006/relationships/tags" Target="../tags/tag567.xml"/><Relationship Id="rId88" Type="http://schemas.openxmlformats.org/officeDocument/2006/relationships/tags" Target="../tags/tag572.xml"/><Relationship Id="rId91" Type="http://schemas.openxmlformats.org/officeDocument/2006/relationships/tags" Target="../tags/tag575.xml"/><Relationship Id="rId96" Type="http://schemas.openxmlformats.org/officeDocument/2006/relationships/tags" Target="../tags/tag580.xml"/><Relationship Id="rId1" Type="http://schemas.openxmlformats.org/officeDocument/2006/relationships/tags" Target="../tags/tag485.xml"/><Relationship Id="rId6" Type="http://schemas.openxmlformats.org/officeDocument/2006/relationships/tags" Target="../tags/tag490.xml"/><Relationship Id="rId15" Type="http://schemas.openxmlformats.org/officeDocument/2006/relationships/tags" Target="../tags/tag499.xml"/><Relationship Id="rId23" Type="http://schemas.openxmlformats.org/officeDocument/2006/relationships/tags" Target="../tags/tag507.xml"/><Relationship Id="rId28" Type="http://schemas.openxmlformats.org/officeDocument/2006/relationships/tags" Target="../tags/tag512.xml"/><Relationship Id="rId36" Type="http://schemas.openxmlformats.org/officeDocument/2006/relationships/tags" Target="../tags/tag520.xml"/><Relationship Id="rId49" Type="http://schemas.openxmlformats.org/officeDocument/2006/relationships/tags" Target="../tags/tag533.xml"/><Relationship Id="rId57" Type="http://schemas.openxmlformats.org/officeDocument/2006/relationships/tags" Target="../tags/tag541.xml"/><Relationship Id="rId10" Type="http://schemas.openxmlformats.org/officeDocument/2006/relationships/tags" Target="../tags/tag494.xml"/><Relationship Id="rId31" Type="http://schemas.openxmlformats.org/officeDocument/2006/relationships/tags" Target="../tags/tag515.xml"/><Relationship Id="rId44" Type="http://schemas.openxmlformats.org/officeDocument/2006/relationships/tags" Target="../tags/tag528.xml"/><Relationship Id="rId52" Type="http://schemas.openxmlformats.org/officeDocument/2006/relationships/tags" Target="../tags/tag536.xml"/><Relationship Id="rId60" Type="http://schemas.openxmlformats.org/officeDocument/2006/relationships/tags" Target="../tags/tag544.xml"/><Relationship Id="rId65" Type="http://schemas.openxmlformats.org/officeDocument/2006/relationships/tags" Target="../tags/tag549.xml"/><Relationship Id="rId73" Type="http://schemas.openxmlformats.org/officeDocument/2006/relationships/tags" Target="../tags/tag557.xml"/><Relationship Id="rId78" Type="http://schemas.openxmlformats.org/officeDocument/2006/relationships/tags" Target="../tags/tag562.xml"/><Relationship Id="rId81" Type="http://schemas.openxmlformats.org/officeDocument/2006/relationships/tags" Target="../tags/tag565.xml"/><Relationship Id="rId86" Type="http://schemas.openxmlformats.org/officeDocument/2006/relationships/tags" Target="../tags/tag570.xml"/><Relationship Id="rId94" Type="http://schemas.openxmlformats.org/officeDocument/2006/relationships/tags" Target="../tags/tag578.xml"/><Relationship Id="rId99" Type="http://schemas.openxmlformats.org/officeDocument/2006/relationships/tags" Target="../tags/tag583.xml"/><Relationship Id="rId101" Type="http://schemas.openxmlformats.org/officeDocument/2006/relationships/tags" Target="../tags/tag585.xml"/><Relationship Id="rId4" Type="http://schemas.openxmlformats.org/officeDocument/2006/relationships/tags" Target="../tags/tag488.xml"/><Relationship Id="rId9" Type="http://schemas.openxmlformats.org/officeDocument/2006/relationships/tags" Target="../tags/tag493.xml"/><Relationship Id="rId13" Type="http://schemas.openxmlformats.org/officeDocument/2006/relationships/tags" Target="../tags/tag497.xml"/><Relationship Id="rId18" Type="http://schemas.openxmlformats.org/officeDocument/2006/relationships/tags" Target="../tags/tag502.xml"/><Relationship Id="rId39" Type="http://schemas.openxmlformats.org/officeDocument/2006/relationships/tags" Target="../tags/tag523.xml"/><Relationship Id="rId34" Type="http://schemas.openxmlformats.org/officeDocument/2006/relationships/tags" Target="../tags/tag518.xml"/><Relationship Id="rId50" Type="http://schemas.openxmlformats.org/officeDocument/2006/relationships/tags" Target="../tags/tag534.xml"/><Relationship Id="rId55" Type="http://schemas.openxmlformats.org/officeDocument/2006/relationships/tags" Target="../tags/tag539.xml"/><Relationship Id="rId76" Type="http://schemas.openxmlformats.org/officeDocument/2006/relationships/tags" Target="../tags/tag560.xml"/><Relationship Id="rId97" Type="http://schemas.openxmlformats.org/officeDocument/2006/relationships/tags" Target="../tags/tag58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80.xml"/><Relationship Id="rId13" Type="http://schemas.openxmlformats.org/officeDocument/2006/relationships/tags" Target="../tags/tag85.xml"/><Relationship Id="rId18" Type="http://schemas.openxmlformats.org/officeDocument/2006/relationships/tags" Target="../tags/tag90.xml"/><Relationship Id="rId26" Type="http://schemas.openxmlformats.org/officeDocument/2006/relationships/tags" Target="../tags/tag98.xml"/><Relationship Id="rId3" Type="http://schemas.openxmlformats.org/officeDocument/2006/relationships/tags" Target="../tags/tag75.xml"/><Relationship Id="rId21" Type="http://schemas.openxmlformats.org/officeDocument/2006/relationships/tags" Target="../tags/tag93.xml"/><Relationship Id="rId34" Type="http://schemas.openxmlformats.org/officeDocument/2006/relationships/tags" Target="../tags/tag106.xml"/><Relationship Id="rId7" Type="http://schemas.openxmlformats.org/officeDocument/2006/relationships/tags" Target="../tags/tag79.xml"/><Relationship Id="rId12" Type="http://schemas.openxmlformats.org/officeDocument/2006/relationships/tags" Target="../tags/tag84.xml"/><Relationship Id="rId17" Type="http://schemas.openxmlformats.org/officeDocument/2006/relationships/tags" Target="../tags/tag89.xml"/><Relationship Id="rId25" Type="http://schemas.openxmlformats.org/officeDocument/2006/relationships/tags" Target="../tags/tag97.xml"/><Relationship Id="rId33" Type="http://schemas.openxmlformats.org/officeDocument/2006/relationships/tags" Target="../tags/tag105.xml"/><Relationship Id="rId2" Type="http://schemas.openxmlformats.org/officeDocument/2006/relationships/tags" Target="../tags/tag74.xml"/><Relationship Id="rId16" Type="http://schemas.openxmlformats.org/officeDocument/2006/relationships/tags" Target="../tags/tag88.xml"/><Relationship Id="rId20" Type="http://schemas.openxmlformats.org/officeDocument/2006/relationships/tags" Target="../tags/tag92.xml"/><Relationship Id="rId29" Type="http://schemas.openxmlformats.org/officeDocument/2006/relationships/tags" Target="../tags/tag101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tags" Target="../tags/tag83.xml"/><Relationship Id="rId24" Type="http://schemas.openxmlformats.org/officeDocument/2006/relationships/tags" Target="../tags/tag96.xml"/><Relationship Id="rId32" Type="http://schemas.openxmlformats.org/officeDocument/2006/relationships/tags" Target="../tags/tag104.xml"/><Relationship Id="rId5" Type="http://schemas.openxmlformats.org/officeDocument/2006/relationships/tags" Target="../tags/tag77.xml"/><Relationship Id="rId15" Type="http://schemas.openxmlformats.org/officeDocument/2006/relationships/tags" Target="../tags/tag87.xml"/><Relationship Id="rId23" Type="http://schemas.openxmlformats.org/officeDocument/2006/relationships/tags" Target="../tags/tag95.xml"/><Relationship Id="rId28" Type="http://schemas.openxmlformats.org/officeDocument/2006/relationships/tags" Target="../tags/tag100.xml"/><Relationship Id="rId10" Type="http://schemas.openxmlformats.org/officeDocument/2006/relationships/tags" Target="../tags/tag82.xml"/><Relationship Id="rId19" Type="http://schemas.openxmlformats.org/officeDocument/2006/relationships/tags" Target="../tags/tag91.xml"/><Relationship Id="rId31" Type="http://schemas.openxmlformats.org/officeDocument/2006/relationships/tags" Target="../tags/tag103.xml"/><Relationship Id="rId4" Type="http://schemas.openxmlformats.org/officeDocument/2006/relationships/tags" Target="../tags/tag76.xml"/><Relationship Id="rId9" Type="http://schemas.openxmlformats.org/officeDocument/2006/relationships/tags" Target="../tags/tag81.xml"/><Relationship Id="rId14" Type="http://schemas.openxmlformats.org/officeDocument/2006/relationships/tags" Target="../tags/tag86.xml"/><Relationship Id="rId22" Type="http://schemas.openxmlformats.org/officeDocument/2006/relationships/tags" Target="../tags/tag94.xml"/><Relationship Id="rId27" Type="http://schemas.openxmlformats.org/officeDocument/2006/relationships/tags" Target="../tags/tag99.xml"/><Relationship Id="rId30" Type="http://schemas.openxmlformats.org/officeDocument/2006/relationships/tags" Target="../tags/tag102.xml"/><Relationship Id="rId35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tags" Target="../tags/tag114.xml"/><Relationship Id="rId13" Type="http://schemas.openxmlformats.org/officeDocument/2006/relationships/tags" Target="../tags/tag119.xml"/><Relationship Id="rId18" Type="http://schemas.openxmlformats.org/officeDocument/2006/relationships/tags" Target="../tags/tag124.xml"/><Relationship Id="rId26" Type="http://schemas.openxmlformats.org/officeDocument/2006/relationships/tags" Target="../tags/tag132.xml"/><Relationship Id="rId3" Type="http://schemas.openxmlformats.org/officeDocument/2006/relationships/tags" Target="../tags/tag109.xml"/><Relationship Id="rId21" Type="http://schemas.openxmlformats.org/officeDocument/2006/relationships/tags" Target="../tags/tag127.xml"/><Relationship Id="rId34" Type="http://schemas.openxmlformats.org/officeDocument/2006/relationships/tags" Target="../tags/tag140.xml"/><Relationship Id="rId7" Type="http://schemas.openxmlformats.org/officeDocument/2006/relationships/tags" Target="../tags/tag113.xml"/><Relationship Id="rId12" Type="http://schemas.openxmlformats.org/officeDocument/2006/relationships/tags" Target="../tags/tag118.xml"/><Relationship Id="rId17" Type="http://schemas.openxmlformats.org/officeDocument/2006/relationships/tags" Target="../tags/tag123.xml"/><Relationship Id="rId25" Type="http://schemas.openxmlformats.org/officeDocument/2006/relationships/tags" Target="../tags/tag131.xml"/><Relationship Id="rId33" Type="http://schemas.openxmlformats.org/officeDocument/2006/relationships/tags" Target="../tags/tag139.xml"/><Relationship Id="rId2" Type="http://schemas.openxmlformats.org/officeDocument/2006/relationships/tags" Target="../tags/tag108.xml"/><Relationship Id="rId16" Type="http://schemas.openxmlformats.org/officeDocument/2006/relationships/tags" Target="../tags/tag122.xml"/><Relationship Id="rId20" Type="http://schemas.openxmlformats.org/officeDocument/2006/relationships/tags" Target="../tags/tag126.xml"/><Relationship Id="rId29" Type="http://schemas.openxmlformats.org/officeDocument/2006/relationships/tags" Target="../tags/tag135.xml"/><Relationship Id="rId1" Type="http://schemas.openxmlformats.org/officeDocument/2006/relationships/tags" Target="../tags/tag107.xml"/><Relationship Id="rId6" Type="http://schemas.openxmlformats.org/officeDocument/2006/relationships/tags" Target="../tags/tag112.xml"/><Relationship Id="rId11" Type="http://schemas.openxmlformats.org/officeDocument/2006/relationships/tags" Target="../tags/tag117.xml"/><Relationship Id="rId24" Type="http://schemas.openxmlformats.org/officeDocument/2006/relationships/tags" Target="../tags/tag130.xml"/><Relationship Id="rId32" Type="http://schemas.openxmlformats.org/officeDocument/2006/relationships/tags" Target="../tags/tag138.xml"/><Relationship Id="rId5" Type="http://schemas.openxmlformats.org/officeDocument/2006/relationships/tags" Target="../tags/tag111.xml"/><Relationship Id="rId15" Type="http://schemas.openxmlformats.org/officeDocument/2006/relationships/tags" Target="../tags/tag121.xml"/><Relationship Id="rId23" Type="http://schemas.openxmlformats.org/officeDocument/2006/relationships/tags" Target="../tags/tag129.xml"/><Relationship Id="rId28" Type="http://schemas.openxmlformats.org/officeDocument/2006/relationships/tags" Target="../tags/tag134.xml"/><Relationship Id="rId36" Type="http://schemas.openxmlformats.org/officeDocument/2006/relationships/slideMaster" Target="../slideMasters/slideMaster1.xml"/><Relationship Id="rId10" Type="http://schemas.openxmlformats.org/officeDocument/2006/relationships/tags" Target="../tags/tag116.xml"/><Relationship Id="rId19" Type="http://schemas.openxmlformats.org/officeDocument/2006/relationships/tags" Target="../tags/tag125.xml"/><Relationship Id="rId31" Type="http://schemas.openxmlformats.org/officeDocument/2006/relationships/tags" Target="../tags/tag137.xml"/><Relationship Id="rId4" Type="http://schemas.openxmlformats.org/officeDocument/2006/relationships/tags" Target="../tags/tag110.xml"/><Relationship Id="rId9" Type="http://schemas.openxmlformats.org/officeDocument/2006/relationships/tags" Target="../tags/tag115.xml"/><Relationship Id="rId14" Type="http://schemas.openxmlformats.org/officeDocument/2006/relationships/tags" Target="../tags/tag120.xml"/><Relationship Id="rId22" Type="http://schemas.openxmlformats.org/officeDocument/2006/relationships/tags" Target="../tags/tag128.xml"/><Relationship Id="rId27" Type="http://schemas.openxmlformats.org/officeDocument/2006/relationships/tags" Target="../tags/tag133.xml"/><Relationship Id="rId30" Type="http://schemas.openxmlformats.org/officeDocument/2006/relationships/tags" Target="../tags/tag136.xml"/><Relationship Id="rId35" Type="http://schemas.openxmlformats.org/officeDocument/2006/relationships/tags" Target="../tags/tag14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-7034"/>
            <a:ext cx="12188825" cy="6865034"/>
          </a:xfrm>
          <a:prstGeom prst="rect">
            <a:avLst/>
          </a:prstGeom>
          <a:gradFill>
            <a:gsLst>
              <a:gs pos="73000">
                <a:schemeClr val="accent2"/>
              </a:gs>
              <a:gs pos="0">
                <a:srgbClr val="298FC0"/>
              </a:gs>
              <a:gs pos="100000">
                <a:srgbClr val="25BD58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939094" y="5619300"/>
            <a:ext cx="10185688" cy="0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2746" y="1191584"/>
            <a:ext cx="6856214" cy="6858000"/>
          </a:xfrm>
          <a:prstGeom prst="rect">
            <a:avLst/>
          </a:prstGeom>
        </p:spPr>
      </p:pic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914162" y="3596493"/>
            <a:ext cx="5709757" cy="144072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4799" b="1" i="0">
                <a:solidFill>
                  <a:srgbClr val="FFFFFF"/>
                </a:solidFill>
                <a:latin typeface="Sommet Rounded Black" charset="0"/>
                <a:ea typeface="Sommet Rounded Black" charset="0"/>
                <a:cs typeface="Sommet Rounded Black" charset="0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>
          <a:xfrm>
            <a:off x="914162" y="5859212"/>
            <a:ext cx="2844059" cy="365125"/>
          </a:xfrm>
          <a:prstGeom prst="rect">
            <a:avLst/>
          </a:prstGeom>
        </p:spPr>
        <p:txBody>
          <a:bodyPr/>
          <a:lstStyle>
            <a:lvl1pPr>
              <a:defRPr sz="1333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914163" y="5037667"/>
            <a:ext cx="5709279" cy="54398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399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Freeform 23"/>
          <p:cNvSpPr/>
          <p:nvPr userDrawn="1"/>
        </p:nvSpPr>
        <p:spPr>
          <a:xfrm rot="243445">
            <a:off x="7466444" y="1601562"/>
            <a:ext cx="5498565" cy="5779711"/>
          </a:xfrm>
          <a:custGeom>
            <a:avLst/>
            <a:gdLst>
              <a:gd name="connsiteX0" fmla="*/ 1828441 w 5982955"/>
              <a:gd name="connsiteY0" fmla="*/ 233797 h 6287222"/>
              <a:gd name="connsiteX1" fmla="*/ 2512106 w 5982955"/>
              <a:gd name="connsiteY1" fmla="*/ 9047 h 6287222"/>
              <a:gd name="connsiteX2" fmla="*/ 2739216 w 5982955"/>
              <a:gd name="connsiteY2" fmla="*/ 123780 h 6287222"/>
              <a:gd name="connsiteX3" fmla="*/ 3446345 w 5982955"/>
              <a:gd name="connsiteY3" fmla="*/ 2274801 h 6287222"/>
              <a:gd name="connsiteX4" fmla="*/ 5253823 w 5982955"/>
              <a:gd name="connsiteY4" fmla="*/ 942424 h 6287222"/>
              <a:gd name="connsiteX5" fmla="*/ 5318585 w 5982955"/>
              <a:gd name="connsiteY5" fmla="*/ 912251 h 6287222"/>
              <a:gd name="connsiteX6" fmla="*/ 5505405 w 5982955"/>
              <a:gd name="connsiteY6" fmla="*/ 980492 h 6287222"/>
              <a:gd name="connsiteX7" fmla="*/ 5932421 w 5982955"/>
              <a:gd name="connsiteY7" fmla="*/ 1559774 h 6287222"/>
              <a:gd name="connsiteX8" fmla="*/ 5894353 w 5982955"/>
              <a:gd name="connsiteY8" fmla="*/ 1811355 h 6287222"/>
              <a:gd name="connsiteX9" fmla="*/ 4083224 w 5982955"/>
              <a:gd name="connsiteY9" fmla="*/ 3146423 h 6287222"/>
              <a:gd name="connsiteX10" fmla="*/ 5908414 w 5982955"/>
              <a:gd name="connsiteY10" fmla="*/ 4465570 h 6287222"/>
              <a:gd name="connsiteX11" fmla="*/ 5948844 w 5982955"/>
              <a:gd name="connsiteY11" fmla="*/ 4716783 h 6287222"/>
              <a:gd name="connsiteX12" fmla="*/ 5527289 w 5982955"/>
              <a:gd name="connsiteY12" fmla="*/ 5300052 h 6287222"/>
              <a:gd name="connsiteX13" fmla="*/ 5276077 w 5982955"/>
              <a:gd name="connsiteY13" fmla="*/ 5340482 h 6287222"/>
              <a:gd name="connsiteX14" fmla="*/ 3461959 w 5982955"/>
              <a:gd name="connsiteY14" fmla="*/ 4029337 h 6287222"/>
              <a:gd name="connsiteX15" fmla="*/ 2779381 w 5982955"/>
              <a:gd name="connsiteY15" fmla="*/ 6162096 h 6287222"/>
              <a:gd name="connsiteX16" fmla="*/ 2553181 w 5982955"/>
              <a:gd name="connsiteY16" fmla="*/ 6278612 h 6287222"/>
              <a:gd name="connsiteX17" fmla="*/ 1867768 w 5982955"/>
              <a:gd name="connsiteY17" fmla="*/ 6059249 h 6287222"/>
              <a:gd name="connsiteX18" fmla="*/ 1751253 w 5982955"/>
              <a:gd name="connsiteY18" fmla="*/ 5833049 h 6287222"/>
              <a:gd name="connsiteX19" fmla="*/ 2432221 w 5982955"/>
              <a:gd name="connsiteY19" fmla="*/ 3705321 h 6287222"/>
              <a:gd name="connsiteX20" fmla="*/ 179920 w 5982955"/>
              <a:gd name="connsiteY20" fmla="*/ 3705321 h 6287222"/>
              <a:gd name="connsiteX21" fmla="*/ 0 w 5982955"/>
              <a:gd name="connsiteY21" fmla="*/ 3525401 h 6287222"/>
              <a:gd name="connsiteX22" fmla="*/ 0 w 5982955"/>
              <a:gd name="connsiteY22" fmla="*/ 2805741 h 6287222"/>
              <a:gd name="connsiteX23" fmla="*/ 109887 w 5982955"/>
              <a:gd name="connsiteY23" fmla="*/ 2639960 h 6287222"/>
              <a:gd name="connsiteX24" fmla="*/ 179920 w 5982955"/>
              <a:gd name="connsiteY24" fmla="*/ 2625821 h 6287222"/>
              <a:gd name="connsiteX25" fmla="*/ 2425405 w 5982955"/>
              <a:gd name="connsiteY25" fmla="*/ 2625821 h 6287222"/>
              <a:gd name="connsiteX26" fmla="*/ 1713708 w 5982955"/>
              <a:gd name="connsiteY26" fmla="*/ 460907 h 6287222"/>
              <a:gd name="connsiteX27" fmla="*/ 1828441 w 5982955"/>
              <a:gd name="connsiteY27" fmla="*/ 233797 h 6287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982955" h="6287222">
                <a:moveTo>
                  <a:pt x="1828441" y="233797"/>
                </a:moveTo>
                <a:lnTo>
                  <a:pt x="2512106" y="9047"/>
                </a:lnTo>
                <a:cubicBezTo>
                  <a:pt x="2606503" y="-21985"/>
                  <a:pt x="2708184" y="29383"/>
                  <a:pt x="2739216" y="123780"/>
                </a:cubicBezTo>
                <a:lnTo>
                  <a:pt x="3446345" y="2274801"/>
                </a:lnTo>
                <a:lnTo>
                  <a:pt x="5253823" y="942424"/>
                </a:lnTo>
                <a:cubicBezTo>
                  <a:pt x="5273820" y="927684"/>
                  <a:pt x="5295856" y="917694"/>
                  <a:pt x="5318585" y="912251"/>
                </a:cubicBezTo>
                <a:cubicBezTo>
                  <a:pt x="5386771" y="895920"/>
                  <a:pt x="5461185" y="920504"/>
                  <a:pt x="5505405" y="980492"/>
                </a:cubicBezTo>
                <a:lnTo>
                  <a:pt x="5932421" y="1559774"/>
                </a:lnTo>
                <a:cubicBezTo>
                  <a:pt x="5991381" y="1639758"/>
                  <a:pt x="5974338" y="1752395"/>
                  <a:pt x="5894353" y="1811355"/>
                </a:cubicBezTo>
                <a:lnTo>
                  <a:pt x="4083224" y="3146423"/>
                </a:lnTo>
                <a:lnTo>
                  <a:pt x="5908414" y="4465570"/>
                </a:lnTo>
                <a:cubicBezTo>
                  <a:pt x="5988949" y="4523776"/>
                  <a:pt x="6007050" y="4636248"/>
                  <a:pt x="5948844" y="4716783"/>
                </a:cubicBezTo>
                <a:lnTo>
                  <a:pt x="5527289" y="5300052"/>
                </a:lnTo>
                <a:cubicBezTo>
                  <a:pt x="5469083" y="5380587"/>
                  <a:pt x="5356611" y="5398688"/>
                  <a:pt x="5276077" y="5340482"/>
                </a:cubicBezTo>
                <a:lnTo>
                  <a:pt x="3461959" y="4029337"/>
                </a:lnTo>
                <a:lnTo>
                  <a:pt x="2779381" y="6162096"/>
                </a:lnTo>
                <a:cubicBezTo>
                  <a:pt x="2749092" y="6256734"/>
                  <a:pt x="2647819" y="6308900"/>
                  <a:pt x="2553181" y="6278612"/>
                </a:cubicBezTo>
                <a:lnTo>
                  <a:pt x="1867768" y="6059249"/>
                </a:lnTo>
                <a:cubicBezTo>
                  <a:pt x="1773130" y="6028960"/>
                  <a:pt x="1720964" y="5927687"/>
                  <a:pt x="1751253" y="5833049"/>
                </a:cubicBezTo>
                <a:lnTo>
                  <a:pt x="2432221" y="3705321"/>
                </a:lnTo>
                <a:lnTo>
                  <a:pt x="179920" y="3705321"/>
                </a:lnTo>
                <a:cubicBezTo>
                  <a:pt x="80553" y="3705321"/>
                  <a:pt x="0" y="3624768"/>
                  <a:pt x="0" y="3525401"/>
                </a:cubicBezTo>
                <a:lnTo>
                  <a:pt x="0" y="2805741"/>
                </a:lnTo>
                <a:cubicBezTo>
                  <a:pt x="0" y="2731216"/>
                  <a:pt x="45311" y="2667274"/>
                  <a:pt x="109887" y="2639960"/>
                </a:cubicBezTo>
                <a:cubicBezTo>
                  <a:pt x="131413" y="2630856"/>
                  <a:pt x="155079" y="2625821"/>
                  <a:pt x="179920" y="2625821"/>
                </a:cubicBezTo>
                <a:lnTo>
                  <a:pt x="2425405" y="2625821"/>
                </a:lnTo>
                <a:lnTo>
                  <a:pt x="1713708" y="460907"/>
                </a:lnTo>
                <a:cubicBezTo>
                  <a:pt x="1682676" y="366509"/>
                  <a:pt x="1734043" y="264829"/>
                  <a:pt x="1828441" y="2337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9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10515550" y="416399"/>
            <a:ext cx="1183068" cy="526831"/>
            <a:chOff x="750324" y="1796430"/>
            <a:chExt cx="4859864" cy="2163577"/>
          </a:xfrm>
          <a:solidFill>
            <a:schemeClr val="bg1"/>
          </a:solidFill>
          <a:effectLst/>
        </p:grpSpPr>
        <p:sp>
          <p:nvSpPr>
            <p:cNvPr id="25" name="Freeform 24"/>
            <p:cNvSpPr/>
            <p:nvPr/>
          </p:nvSpPr>
          <p:spPr>
            <a:xfrm rot="243445">
              <a:off x="4560142" y="1796430"/>
              <a:ext cx="1050046" cy="1103450"/>
            </a:xfrm>
            <a:custGeom>
              <a:avLst/>
              <a:gdLst>
                <a:gd name="connsiteX0" fmla="*/ 1828441 w 5982955"/>
                <a:gd name="connsiteY0" fmla="*/ 233797 h 6287222"/>
                <a:gd name="connsiteX1" fmla="*/ 2512106 w 5982955"/>
                <a:gd name="connsiteY1" fmla="*/ 9047 h 6287222"/>
                <a:gd name="connsiteX2" fmla="*/ 2739216 w 5982955"/>
                <a:gd name="connsiteY2" fmla="*/ 123780 h 6287222"/>
                <a:gd name="connsiteX3" fmla="*/ 3446345 w 5982955"/>
                <a:gd name="connsiteY3" fmla="*/ 2274801 h 6287222"/>
                <a:gd name="connsiteX4" fmla="*/ 5253823 w 5982955"/>
                <a:gd name="connsiteY4" fmla="*/ 942424 h 6287222"/>
                <a:gd name="connsiteX5" fmla="*/ 5318585 w 5982955"/>
                <a:gd name="connsiteY5" fmla="*/ 912251 h 6287222"/>
                <a:gd name="connsiteX6" fmla="*/ 5505405 w 5982955"/>
                <a:gd name="connsiteY6" fmla="*/ 980492 h 6287222"/>
                <a:gd name="connsiteX7" fmla="*/ 5932421 w 5982955"/>
                <a:gd name="connsiteY7" fmla="*/ 1559774 h 6287222"/>
                <a:gd name="connsiteX8" fmla="*/ 5894353 w 5982955"/>
                <a:gd name="connsiteY8" fmla="*/ 1811355 h 6287222"/>
                <a:gd name="connsiteX9" fmla="*/ 4083224 w 5982955"/>
                <a:gd name="connsiteY9" fmla="*/ 3146423 h 6287222"/>
                <a:gd name="connsiteX10" fmla="*/ 5908414 w 5982955"/>
                <a:gd name="connsiteY10" fmla="*/ 4465570 h 6287222"/>
                <a:gd name="connsiteX11" fmla="*/ 5948844 w 5982955"/>
                <a:gd name="connsiteY11" fmla="*/ 4716783 h 6287222"/>
                <a:gd name="connsiteX12" fmla="*/ 5527289 w 5982955"/>
                <a:gd name="connsiteY12" fmla="*/ 5300052 h 6287222"/>
                <a:gd name="connsiteX13" fmla="*/ 5276077 w 5982955"/>
                <a:gd name="connsiteY13" fmla="*/ 5340482 h 6287222"/>
                <a:gd name="connsiteX14" fmla="*/ 3461959 w 5982955"/>
                <a:gd name="connsiteY14" fmla="*/ 4029337 h 6287222"/>
                <a:gd name="connsiteX15" fmla="*/ 2779381 w 5982955"/>
                <a:gd name="connsiteY15" fmla="*/ 6162096 h 6287222"/>
                <a:gd name="connsiteX16" fmla="*/ 2553181 w 5982955"/>
                <a:gd name="connsiteY16" fmla="*/ 6278612 h 6287222"/>
                <a:gd name="connsiteX17" fmla="*/ 1867768 w 5982955"/>
                <a:gd name="connsiteY17" fmla="*/ 6059249 h 6287222"/>
                <a:gd name="connsiteX18" fmla="*/ 1751253 w 5982955"/>
                <a:gd name="connsiteY18" fmla="*/ 5833049 h 6287222"/>
                <a:gd name="connsiteX19" fmla="*/ 2432221 w 5982955"/>
                <a:gd name="connsiteY19" fmla="*/ 3705321 h 6287222"/>
                <a:gd name="connsiteX20" fmla="*/ 179920 w 5982955"/>
                <a:gd name="connsiteY20" fmla="*/ 3705321 h 6287222"/>
                <a:gd name="connsiteX21" fmla="*/ 0 w 5982955"/>
                <a:gd name="connsiteY21" fmla="*/ 3525401 h 6287222"/>
                <a:gd name="connsiteX22" fmla="*/ 0 w 5982955"/>
                <a:gd name="connsiteY22" fmla="*/ 2805741 h 6287222"/>
                <a:gd name="connsiteX23" fmla="*/ 109887 w 5982955"/>
                <a:gd name="connsiteY23" fmla="*/ 2639960 h 6287222"/>
                <a:gd name="connsiteX24" fmla="*/ 179920 w 5982955"/>
                <a:gd name="connsiteY24" fmla="*/ 2625821 h 6287222"/>
                <a:gd name="connsiteX25" fmla="*/ 2425405 w 5982955"/>
                <a:gd name="connsiteY25" fmla="*/ 2625821 h 6287222"/>
                <a:gd name="connsiteX26" fmla="*/ 1713708 w 5982955"/>
                <a:gd name="connsiteY26" fmla="*/ 460907 h 6287222"/>
                <a:gd name="connsiteX27" fmla="*/ 1828441 w 5982955"/>
                <a:gd name="connsiteY27" fmla="*/ 233797 h 6287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982955" h="6287222">
                  <a:moveTo>
                    <a:pt x="1828441" y="233797"/>
                  </a:moveTo>
                  <a:lnTo>
                    <a:pt x="2512106" y="9047"/>
                  </a:lnTo>
                  <a:cubicBezTo>
                    <a:pt x="2606503" y="-21985"/>
                    <a:pt x="2708184" y="29383"/>
                    <a:pt x="2739216" y="123780"/>
                  </a:cubicBezTo>
                  <a:lnTo>
                    <a:pt x="3446345" y="2274801"/>
                  </a:lnTo>
                  <a:lnTo>
                    <a:pt x="5253823" y="942424"/>
                  </a:lnTo>
                  <a:cubicBezTo>
                    <a:pt x="5273820" y="927684"/>
                    <a:pt x="5295856" y="917694"/>
                    <a:pt x="5318585" y="912251"/>
                  </a:cubicBezTo>
                  <a:cubicBezTo>
                    <a:pt x="5386771" y="895920"/>
                    <a:pt x="5461185" y="920504"/>
                    <a:pt x="5505405" y="980492"/>
                  </a:cubicBezTo>
                  <a:lnTo>
                    <a:pt x="5932421" y="1559774"/>
                  </a:lnTo>
                  <a:cubicBezTo>
                    <a:pt x="5991381" y="1639758"/>
                    <a:pt x="5974338" y="1752395"/>
                    <a:pt x="5894353" y="1811355"/>
                  </a:cubicBezTo>
                  <a:lnTo>
                    <a:pt x="4083224" y="3146423"/>
                  </a:lnTo>
                  <a:lnTo>
                    <a:pt x="5908414" y="4465570"/>
                  </a:lnTo>
                  <a:cubicBezTo>
                    <a:pt x="5988949" y="4523776"/>
                    <a:pt x="6007050" y="4636248"/>
                    <a:pt x="5948844" y="4716783"/>
                  </a:cubicBezTo>
                  <a:lnTo>
                    <a:pt x="5527289" y="5300052"/>
                  </a:lnTo>
                  <a:cubicBezTo>
                    <a:pt x="5469083" y="5380587"/>
                    <a:pt x="5356611" y="5398688"/>
                    <a:pt x="5276077" y="5340482"/>
                  </a:cubicBezTo>
                  <a:lnTo>
                    <a:pt x="3461959" y="4029337"/>
                  </a:lnTo>
                  <a:lnTo>
                    <a:pt x="2779381" y="6162096"/>
                  </a:lnTo>
                  <a:cubicBezTo>
                    <a:pt x="2749092" y="6256734"/>
                    <a:pt x="2647819" y="6308900"/>
                    <a:pt x="2553181" y="6278612"/>
                  </a:cubicBezTo>
                  <a:lnTo>
                    <a:pt x="1867768" y="6059249"/>
                  </a:lnTo>
                  <a:cubicBezTo>
                    <a:pt x="1773130" y="6028960"/>
                    <a:pt x="1720964" y="5927687"/>
                    <a:pt x="1751253" y="5833049"/>
                  </a:cubicBezTo>
                  <a:lnTo>
                    <a:pt x="2432221" y="3705321"/>
                  </a:lnTo>
                  <a:lnTo>
                    <a:pt x="179920" y="3705321"/>
                  </a:lnTo>
                  <a:cubicBezTo>
                    <a:pt x="80553" y="3705321"/>
                    <a:pt x="0" y="3624768"/>
                    <a:pt x="0" y="3525401"/>
                  </a:cubicBezTo>
                  <a:lnTo>
                    <a:pt x="0" y="2805741"/>
                  </a:lnTo>
                  <a:cubicBezTo>
                    <a:pt x="0" y="2731216"/>
                    <a:pt x="45311" y="2667274"/>
                    <a:pt x="109887" y="2639960"/>
                  </a:cubicBezTo>
                  <a:cubicBezTo>
                    <a:pt x="131413" y="2630856"/>
                    <a:pt x="155079" y="2625821"/>
                    <a:pt x="179920" y="2625821"/>
                  </a:cubicBezTo>
                  <a:lnTo>
                    <a:pt x="2425405" y="2625821"/>
                  </a:lnTo>
                  <a:lnTo>
                    <a:pt x="1713708" y="460907"/>
                  </a:lnTo>
                  <a:cubicBezTo>
                    <a:pt x="1682676" y="366509"/>
                    <a:pt x="1734043" y="264829"/>
                    <a:pt x="1828441" y="233797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/>
            </a:p>
          </p:txBody>
        </p:sp>
        <p:sp>
          <p:nvSpPr>
            <p:cNvPr id="26" name="Freeform 5"/>
            <p:cNvSpPr>
              <a:spLocks noEditPoints="1"/>
            </p:cNvSpPr>
            <p:nvPr/>
          </p:nvSpPr>
          <p:spPr bwMode="auto">
            <a:xfrm>
              <a:off x="750324" y="2202223"/>
              <a:ext cx="4224928" cy="1757784"/>
            </a:xfrm>
            <a:custGeom>
              <a:avLst/>
              <a:gdLst>
                <a:gd name="T0" fmla="*/ 49 w 400"/>
                <a:gd name="T1" fmla="*/ 166 h 166"/>
                <a:gd name="T2" fmla="*/ 4 w 400"/>
                <a:gd name="T3" fmla="*/ 160 h 166"/>
                <a:gd name="T4" fmla="*/ 3 w 400"/>
                <a:gd name="T5" fmla="*/ 142 h 166"/>
                <a:gd name="T6" fmla="*/ 14 w 400"/>
                <a:gd name="T7" fmla="*/ 127 h 166"/>
                <a:gd name="T8" fmla="*/ 73 w 400"/>
                <a:gd name="T9" fmla="*/ 119 h 166"/>
                <a:gd name="T10" fmla="*/ 5 w 400"/>
                <a:gd name="T11" fmla="*/ 46 h 166"/>
                <a:gd name="T12" fmla="*/ 65 w 400"/>
                <a:gd name="T13" fmla="*/ 1 h 166"/>
                <a:gd name="T14" fmla="*/ 107 w 400"/>
                <a:gd name="T15" fmla="*/ 7 h 166"/>
                <a:gd name="T16" fmla="*/ 109 w 400"/>
                <a:gd name="T17" fmla="*/ 24 h 166"/>
                <a:gd name="T18" fmla="*/ 98 w 400"/>
                <a:gd name="T19" fmla="*/ 38 h 166"/>
                <a:gd name="T20" fmla="*/ 45 w 400"/>
                <a:gd name="T21" fmla="*/ 46 h 166"/>
                <a:gd name="T22" fmla="*/ 112 w 400"/>
                <a:gd name="T23" fmla="*/ 120 h 166"/>
                <a:gd name="T24" fmla="*/ 49 w 400"/>
                <a:gd name="T25" fmla="*/ 166 h 166"/>
                <a:gd name="T26" fmla="*/ 399 w 400"/>
                <a:gd name="T27" fmla="*/ 145 h 166"/>
                <a:gd name="T28" fmla="*/ 394 w 400"/>
                <a:gd name="T29" fmla="*/ 163 h 166"/>
                <a:gd name="T30" fmla="*/ 309 w 400"/>
                <a:gd name="T31" fmla="*/ 163 h 166"/>
                <a:gd name="T32" fmla="*/ 293 w 400"/>
                <a:gd name="T33" fmla="*/ 157 h 166"/>
                <a:gd name="T34" fmla="*/ 293 w 400"/>
                <a:gd name="T35" fmla="*/ 8 h 166"/>
                <a:gd name="T36" fmla="*/ 315 w 400"/>
                <a:gd name="T37" fmla="*/ 1 h 166"/>
                <a:gd name="T38" fmla="*/ 333 w 400"/>
                <a:gd name="T39" fmla="*/ 7 h 166"/>
                <a:gd name="T40" fmla="*/ 333 w 400"/>
                <a:gd name="T41" fmla="*/ 126 h 166"/>
                <a:gd name="T42" fmla="*/ 335 w 400"/>
                <a:gd name="T43" fmla="*/ 127 h 166"/>
                <a:gd name="T44" fmla="*/ 393 w 400"/>
                <a:gd name="T45" fmla="*/ 127 h 166"/>
                <a:gd name="T46" fmla="*/ 399 w 400"/>
                <a:gd name="T47" fmla="*/ 145 h 166"/>
                <a:gd name="T48" fmla="*/ 203 w 400"/>
                <a:gd name="T49" fmla="*/ 3 h 166"/>
                <a:gd name="T50" fmla="*/ 138 w 400"/>
                <a:gd name="T51" fmla="*/ 3 h 166"/>
                <a:gd name="T52" fmla="*/ 132 w 400"/>
                <a:gd name="T53" fmla="*/ 9 h 166"/>
                <a:gd name="T54" fmla="*/ 132 w 400"/>
                <a:gd name="T55" fmla="*/ 158 h 166"/>
                <a:gd name="T56" fmla="*/ 141 w 400"/>
                <a:gd name="T57" fmla="*/ 163 h 166"/>
                <a:gd name="T58" fmla="*/ 198 w 400"/>
                <a:gd name="T59" fmla="*/ 163 h 166"/>
                <a:gd name="T60" fmla="*/ 270 w 400"/>
                <a:gd name="T61" fmla="*/ 103 h 166"/>
                <a:gd name="T62" fmla="*/ 270 w 400"/>
                <a:gd name="T63" fmla="*/ 61 h 166"/>
                <a:gd name="T64" fmla="*/ 203 w 400"/>
                <a:gd name="T65" fmla="*/ 3 h 166"/>
                <a:gd name="T66" fmla="*/ 228 w 400"/>
                <a:gd name="T67" fmla="*/ 99 h 166"/>
                <a:gd name="T68" fmla="*/ 199 w 400"/>
                <a:gd name="T69" fmla="*/ 127 h 166"/>
                <a:gd name="T70" fmla="*/ 173 w 400"/>
                <a:gd name="T71" fmla="*/ 127 h 166"/>
                <a:gd name="T72" fmla="*/ 172 w 400"/>
                <a:gd name="T73" fmla="*/ 126 h 166"/>
                <a:gd name="T74" fmla="*/ 172 w 400"/>
                <a:gd name="T75" fmla="*/ 39 h 166"/>
                <a:gd name="T76" fmla="*/ 173 w 400"/>
                <a:gd name="T77" fmla="*/ 39 h 166"/>
                <a:gd name="T78" fmla="*/ 199 w 400"/>
                <a:gd name="T79" fmla="*/ 39 h 166"/>
                <a:gd name="T80" fmla="*/ 228 w 400"/>
                <a:gd name="T81" fmla="*/ 64 h 166"/>
                <a:gd name="T82" fmla="*/ 228 w 400"/>
                <a:gd name="T83" fmla="*/ 99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00" h="166">
                  <a:moveTo>
                    <a:pt x="49" y="166"/>
                  </a:moveTo>
                  <a:cubicBezTo>
                    <a:pt x="23" y="166"/>
                    <a:pt x="8" y="162"/>
                    <a:pt x="4" y="160"/>
                  </a:cubicBezTo>
                  <a:cubicBezTo>
                    <a:pt x="2" y="158"/>
                    <a:pt x="0" y="157"/>
                    <a:pt x="3" y="142"/>
                  </a:cubicBezTo>
                  <a:cubicBezTo>
                    <a:pt x="4" y="135"/>
                    <a:pt x="8" y="125"/>
                    <a:pt x="14" y="127"/>
                  </a:cubicBezTo>
                  <a:cubicBezTo>
                    <a:pt x="20" y="130"/>
                    <a:pt x="73" y="140"/>
                    <a:pt x="73" y="119"/>
                  </a:cubicBezTo>
                  <a:cubicBezTo>
                    <a:pt x="73" y="97"/>
                    <a:pt x="5" y="104"/>
                    <a:pt x="5" y="46"/>
                  </a:cubicBezTo>
                  <a:cubicBezTo>
                    <a:pt x="5" y="21"/>
                    <a:pt x="16" y="1"/>
                    <a:pt x="65" y="1"/>
                  </a:cubicBezTo>
                  <a:cubicBezTo>
                    <a:pt x="94" y="1"/>
                    <a:pt x="104" y="6"/>
                    <a:pt x="107" y="7"/>
                  </a:cubicBezTo>
                  <a:cubicBezTo>
                    <a:pt x="109" y="8"/>
                    <a:pt x="111" y="12"/>
                    <a:pt x="109" y="24"/>
                  </a:cubicBezTo>
                  <a:cubicBezTo>
                    <a:pt x="107" y="34"/>
                    <a:pt x="102" y="39"/>
                    <a:pt x="98" y="38"/>
                  </a:cubicBezTo>
                  <a:cubicBezTo>
                    <a:pt x="88" y="34"/>
                    <a:pt x="45" y="29"/>
                    <a:pt x="45" y="46"/>
                  </a:cubicBezTo>
                  <a:cubicBezTo>
                    <a:pt x="45" y="68"/>
                    <a:pt x="112" y="61"/>
                    <a:pt x="112" y="120"/>
                  </a:cubicBezTo>
                  <a:cubicBezTo>
                    <a:pt x="112" y="147"/>
                    <a:pt x="101" y="166"/>
                    <a:pt x="49" y="166"/>
                  </a:cubicBezTo>
                  <a:close/>
                  <a:moveTo>
                    <a:pt x="399" y="145"/>
                  </a:moveTo>
                  <a:cubicBezTo>
                    <a:pt x="399" y="154"/>
                    <a:pt x="397" y="163"/>
                    <a:pt x="394" y="163"/>
                  </a:cubicBezTo>
                  <a:cubicBezTo>
                    <a:pt x="393" y="163"/>
                    <a:pt x="323" y="163"/>
                    <a:pt x="309" y="163"/>
                  </a:cubicBezTo>
                  <a:cubicBezTo>
                    <a:pt x="296" y="163"/>
                    <a:pt x="293" y="160"/>
                    <a:pt x="293" y="157"/>
                  </a:cubicBezTo>
                  <a:cubicBezTo>
                    <a:pt x="293" y="155"/>
                    <a:pt x="293" y="13"/>
                    <a:pt x="293" y="8"/>
                  </a:cubicBezTo>
                  <a:cubicBezTo>
                    <a:pt x="293" y="3"/>
                    <a:pt x="303" y="2"/>
                    <a:pt x="315" y="1"/>
                  </a:cubicBezTo>
                  <a:cubicBezTo>
                    <a:pt x="327" y="0"/>
                    <a:pt x="333" y="1"/>
                    <a:pt x="333" y="7"/>
                  </a:cubicBezTo>
                  <a:cubicBezTo>
                    <a:pt x="333" y="8"/>
                    <a:pt x="333" y="125"/>
                    <a:pt x="333" y="126"/>
                  </a:cubicBezTo>
                  <a:cubicBezTo>
                    <a:pt x="333" y="127"/>
                    <a:pt x="334" y="127"/>
                    <a:pt x="335" y="127"/>
                  </a:cubicBezTo>
                  <a:cubicBezTo>
                    <a:pt x="335" y="127"/>
                    <a:pt x="389" y="127"/>
                    <a:pt x="393" y="127"/>
                  </a:cubicBezTo>
                  <a:cubicBezTo>
                    <a:pt x="399" y="127"/>
                    <a:pt x="400" y="132"/>
                    <a:pt x="399" y="145"/>
                  </a:cubicBezTo>
                  <a:close/>
                  <a:moveTo>
                    <a:pt x="203" y="3"/>
                  </a:moveTo>
                  <a:cubicBezTo>
                    <a:pt x="187" y="3"/>
                    <a:pt x="140" y="3"/>
                    <a:pt x="138" y="3"/>
                  </a:cubicBezTo>
                  <a:cubicBezTo>
                    <a:pt x="132" y="3"/>
                    <a:pt x="132" y="9"/>
                    <a:pt x="132" y="9"/>
                  </a:cubicBezTo>
                  <a:cubicBezTo>
                    <a:pt x="132" y="13"/>
                    <a:pt x="132" y="156"/>
                    <a:pt x="132" y="158"/>
                  </a:cubicBezTo>
                  <a:cubicBezTo>
                    <a:pt x="132" y="162"/>
                    <a:pt x="136" y="163"/>
                    <a:pt x="141" y="163"/>
                  </a:cubicBezTo>
                  <a:cubicBezTo>
                    <a:pt x="152" y="163"/>
                    <a:pt x="196" y="163"/>
                    <a:pt x="198" y="163"/>
                  </a:cubicBezTo>
                  <a:cubicBezTo>
                    <a:pt x="245" y="163"/>
                    <a:pt x="270" y="146"/>
                    <a:pt x="270" y="103"/>
                  </a:cubicBezTo>
                  <a:cubicBezTo>
                    <a:pt x="270" y="103"/>
                    <a:pt x="270" y="73"/>
                    <a:pt x="270" y="61"/>
                  </a:cubicBezTo>
                  <a:cubicBezTo>
                    <a:pt x="270" y="14"/>
                    <a:pt x="237" y="3"/>
                    <a:pt x="203" y="3"/>
                  </a:cubicBezTo>
                  <a:close/>
                  <a:moveTo>
                    <a:pt x="228" y="99"/>
                  </a:moveTo>
                  <a:cubicBezTo>
                    <a:pt x="228" y="121"/>
                    <a:pt x="217" y="127"/>
                    <a:pt x="199" y="127"/>
                  </a:cubicBezTo>
                  <a:cubicBezTo>
                    <a:pt x="198" y="127"/>
                    <a:pt x="177" y="127"/>
                    <a:pt x="173" y="127"/>
                  </a:cubicBezTo>
                  <a:cubicBezTo>
                    <a:pt x="172" y="127"/>
                    <a:pt x="172" y="127"/>
                    <a:pt x="172" y="126"/>
                  </a:cubicBezTo>
                  <a:cubicBezTo>
                    <a:pt x="172" y="125"/>
                    <a:pt x="172" y="40"/>
                    <a:pt x="172" y="39"/>
                  </a:cubicBezTo>
                  <a:cubicBezTo>
                    <a:pt x="172" y="39"/>
                    <a:pt x="172" y="39"/>
                    <a:pt x="173" y="39"/>
                  </a:cubicBezTo>
                  <a:cubicBezTo>
                    <a:pt x="173" y="39"/>
                    <a:pt x="193" y="39"/>
                    <a:pt x="199" y="39"/>
                  </a:cubicBezTo>
                  <a:cubicBezTo>
                    <a:pt x="216" y="39"/>
                    <a:pt x="228" y="47"/>
                    <a:pt x="228" y="64"/>
                  </a:cubicBezTo>
                  <a:cubicBezTo>
                    <a:pt x="228" y="69"/>
                    <a:pt x="228" y="76"/>
                    <a:pt x="228" y="9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199"/>
            </a:p>
          </p:txBody>
        </p:sp>
      </p:grpSp>
      <p:sp>
        <p:nvSpPr>
          <p:cNvPr id="2" name="TextBox 1"/>
          <p:cNvSpPr txBox="1"/>
          <p:nvPr userDrawn="1"/>
        </p:nvSpPr>
        <p:spPr>
          <a:xfrm>
            <a:off x="11260666" y="6430999"/>
            <a:ext cx="649831" cy="21544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2"/>
                </a:solidFill>
              </a:rPr>
              <a:t>Version </a:t>
            </a:r>
            <a:r>
              <a:rPr lang="en-US" sz="800" dirty="0" smtClean="0">
                <a:solidFill>
                  <a:schemeClr val="bg2"/>
                </a:solidFill>
              </a:rPr>
              <a:t>1.3</a:t>
            </a:r>
            <a:endParaRPr lang="en-US" sz="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287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88291">
              <a:defRPr/>
            </a:pPr>
            <a:fld id="{2CB6AF89-0E0B-4DA5-AD3C-46F78F8B9978}" type="slidenum">
              <a:rPr lang="en-US" sz="900" smtClean="0">
                <a:solidFill>
                  <a:srgbClr val="A6B0B0"/>
                </a:solidFill>
                <a:cs typeface="Arial" pitchFamily="34" charset="0"/>
              </a:rPr>
              <a:pPr defTabSz="1088291">
                <a:defRPr/>
              </a:pPr>
              <a:t>‹#›</a:t>
            </a:fld>
            <a:endParaRPr lang="en-US" sz="900">
              <a:solidFill>
                <a:srgbClr val="A6B0B0"/>
              </a:solidFill>
              <a:cs typeface="Arial" pitchFamily="34" charset="0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0" y="5659656"/>
            <a:ext cx="12188825" cy="11983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199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1369483"/>
            <a:ext cx="12188825" cy="54885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199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718913" y="205507"/>
            <a:ext cx="1436079" cy="639499"/>
            <a:chOff x="750324" y="1796430"/>
            <a:chExt cx="4859864" cy="2163577"/>
          </a:xfrm>
          <a:solidFill>
            <a:schemeClr val="bg1"/>
          </a:solidFill>
          <a:effectLst/>
        </p:grpSpPr>
        <p:sp>
          <p:nvSpPr>
            <p:cNvPr id="6" name="Freeform 5"/>
            <p:cNvSpPr/>
            <p:nvPr/>
          </p:nvSpPr>
          <p:spPr>
            <a:xfrm rot="243445">
              <a:off x="4560142" y="1796430"/>
              <a:ext cx="1050046" cy="1103450"/>
            </a:xfrm>
            <a:custGeom>
              <a:avLst/>
              <a:gdLst>
                <a:gd name="connsiteX0" fmla="*/ 1828441 w 5982955"/>
                <a:gd name="connsiteY0" fmla="*/ 233797 h 6287222"/>
                <a:gd name="connsiteX1" fmla="*/ 2512106 w 5982955"/>
                <a:gd name="connsiteY1" fmla="*/ 9047 h 6287222"/>
                <a:gd name="connsiteX2" fmla="*/ 2739216 w 5982955"/>
                <a:gd name="connsiteY2" fmla="*/ 123780 h 6287222"/>
                <a:gd name="connsiteX3" fmla="*/ 3446345 w 5982955"/>
                <a:gd name="connsiteY3" fmla="*/ 2274801 h 6287222"/>
                <a:gd name="connsiteX4" fmla="*/ 5253823 w 5982955"/>
                <a:gd name="connsiteY4" fmla="*/ 942424 h 6287222"/>
                <a:gd name="connsiteX5" fmla="*/ 5318585 w 5982955"/>
                <a:gd name="connsiteY5" fmla="*/ 912251 h 6287222"/>
                <a:gd name="connsiteX6" fmla="*/ 5505405 w 5982955"/>
                <a:gd name="connsiteY6" fmla="*/ 980492 h 6287222"/>
                <a:gd name="connsiteX7" fmla="*/ 5932421 w 5982955"/>
                <a:gd name="connsiteY7" fmla="*/ 1559774 h 6287222"/>
                <a:gd name="connsiteX8" fmla="*/ 5894353 w 5982955"/>
                <a:gd name="connsiteY8" fmla="*/ 1811355 h 6287222"/>
                <a:gd name="connsiteX9" fmla="*/ 4083224 w 5982955"/>
                <a:gd name="connsiteY9" fmla="*/ 3146423 h 6287222"/>
                <a:gd name="connsiteX10" fmla="*/ 5908414 w 5982955"/>
                <a:gd name="connsiteY10" fmla="*/ 4465570 h 6287222"/>
                <a:gd name="connsiteX11" fmla="*/ 5948844 w 5982955"/>
                <a:gd name="connsiteY11" fmla="*/ 4716783 h 6287222"/>
                <a:gd name="connsiteX12" fmla="*/ 5527289 w 5982955"/>
                <a:gd name="connsiteY12" fmla="*/ 5300052 h 6287222"/>
                <a:gd name="connsiteX13" fmla="*/ 5276077 w 5982955"/>
                <a:gd name="connsiteY13" fmla="*/ 5340482 h 6287222"/>
                <a:gd name="connsiteX14" fmla="*/ 3461959 w 5982955"/>
                <a:gd name="connsiteY14" fmla="*/ 4029337 h 6287222"/>
                <a:gd name="connsiteX15" fmla="*/ 2779381 w 5982955"/>
                <a:gd name="connsiteY15" fmla="*/ 6162096 h 6287222"/>
                <a:gd name="connsiteX16" fmla="*/ 2553181 w 5982955"/>
                <a:gd name="connsiteY16" fmla="*/ 6278612 h 6287222"/>
                <a:gd name="connsiteX17" fmla="*/ 1867768 w 5982955"/>
                <a:gd name="connsiteY17" fmla="*/ 6059249 h 6287222"/>
                <a:gd name="connsiteX18" fmla="*/ 1751253 w 5982955"/>
                <a:gd name="connsiteY18" fmla="*/ 5833049 h 6287222"/>
                <a:gd name="connsiteX19" fmla="*/ 2432221 w 5982955"/>
                <a:gd name="connsiteY19" fmla="*/ 3705321 h 6287222"/>
                <a:gd name="connsiteX20" fmla="*/ 179920 w 5982955"/>
                <a:gd name="connsiteY20" fmla="*/ 3705321 h 6287222"/>
                <a:gd name="connsiteX21" fmla="*/ 0 w 5982955"/>
                <a:gd name="connsiteY21" fmla="*/ 3525401 h 6287222"/>
                <a:gd name="connsiteX22" fmla="*/ 0 w 5982955"/>
                <a:gd name="connsiteY22" fmla="*/ 2805741 h 6287222"/>
                <a:gd name="connsiteX23" fmla="*/ 109887 w 5982955"/>
                <a:gd name="connsiteY23" fmla="*/ 2639960 h 6287222"/>
                <a:gd name="connsiteX24" fmla="*/ 179920 w 5982955"/>
                <a:gd name="connsiteY24" fmla="*/ 2625821 h 6287222"/>
                <a:gd name="connsiteX25" fmla="*/ 2425405 w 5982955"/>
                <a:gd name="connsiteY25" fmla="*/ 2625821 h 6287222"/>
                <a:gd name="connsiteX26" fmla="*/ 1713708 w 5982955"/>
                <a:gd name="connsiteY26" fmla="*/ 460907 h 6287222"/>
                <a:gd name="connsiteX27" fmla="*/ 1828441 w 5982955"/>
                <a:gd name="connsiteY27" fmla="*/ 233797 h 6287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982955" h="6287222">
                  <a:moveTo>
                    <a:pt x="1828441" y="233797"/>
                  </a:moveTo>
                  <a:lnTo>
                    <a:pt x="2512106" y="9047"/>
                  </a:lnTo>
                  <a:cubicBezTo>
                    <a:pt x="2606503" y="-21985"/>
                    <a:pt x="2708184" y="29383"/>
                    <a:pt x="2739216" y="123780"/>
                  </a:cubicBezTo>
                  <a:lnTo>
                    <a:pt x="3446345" y="2274801"/>
                  </a:lnTo>
                  <a:lnTo>
                    <a:pt x="5253823" y="942424"/>
                  </a:lnTo>
                  <a:cubicBezTo>
                    <a:pt x="5273820" y="927684"/>
                    <a:pt x="5295856" y="917694"/>
                    <a:pt x="5318585" y="912251"/>
                  </a:cubicBezTo>
                  <a:cubicBezTo>
                    <a:pt x="5386771" y="895920"/>
                    <a:pt x="5461185" y="920504"/>
                    <a:pt x="5505405" y="980492"/>
                  </a:cubicBezTo>
                  <a:lnTo>
                    <a:pt x="5932421" y="1559774"/>
                  </a:lnTo>
                  <a:cubicBezTo>
                    <a:pt x="5991381" y="1639758"/>
                    <a:pt x="5974338" y="1752395"/>
                    <a:pt x="5894353" y="1811355"/>
                  </a:cubicBezTo>
                  <a:lnTo>
                    <a:pt x="4083224" y="3146423"/>
                  </a:lnTo>
                  <a:lnTo>
                    <a:pt x="5908414" y="4465570"/>
                  </a:lnTo>
                  <a:cubicBezTo>
                    <a:pt x="5988949" y="4523776"/>
                    <a:pt x="6007050" y="4636248"/>
                    <a:pt x="5948844" y="4716783"/>
                  </a:cubicBezTo>
                  <a:lnTo>
                    <a:pt x="5527289" y="5300052"/>
                  </a:lnTo>
                  <a:cubicBezTo>
                    <a:pt x="5469083" y="5380587"/>
                    <a:pt x="5356611" y="5398688"/>
                    <a:pt x="5276077" y="5340482"/>
                  </a:cubicBezTo>
                  <a:lnTo>
                    <a:pt x="3461959" y="4029337"/>
                  </a:lnTo>
                  <a:lnTo>
                    <a:pt x="2779381" y="6162096"/>
                  </a:lnTo>
                  <a:cubicBezTo>
                    <a:pt x="2749092" y="6256734"/>
                    <a:pt x="2647819" y="6308900"/>
                    <a:pt x="2553181" y="6278612"/>
                  </a:cubicBezTo>
                  <a:lnTo>
                    <a:pt x="1867768" y="6059249"/>
                  </a:lnTo>
                  <a:cubicBezTo>
                    <a:pt x="1773130" y="6028960"/>
                    <a:pt x="1720964" y="5927687"/>
                    <a:pt x="1751253" y="5833049"/>
                  </a:cubicBezTo>
                  <a:lnTo>
                    <a:pt x="2432221" y="3705321"/>
                  </a:lnTo>
                  <a:lnTo>
                    <a:pt x="179920" y="3705321"/>
                  </a:lnTo>
                  <a:cubicBezTo>
                    <a:pt x="80553" y="3705321"/>
                    <a:pt x="0" y="3624768"/>
                    <a:pt x="0" y="3525401"/>
                  </a:cubicBezTo>
                  <a:lnTo>
                    <a:pt x="0" y="2805741"/>
                  </a:lnTo>
                  <a:cubicBezTo>
                    <a:pt x="0" y="2731216"/>
                    <a:pt x="45311" y="2667274"/>
                    <a:pt x="109887" y="2639960"/>
                  </a:cubicBezTo>
                  <a:cubicBezTo>
                    <a:pt x="131413" y="2630856"/>
                    <a:pt x="155079" y="2625821"/>
                    <a:pt x="179920" y="2625821"/>
                  </a:cubicBezTo>
                  <a:lnTo>
                    <a:pt x="2425405" y="2625821"/>
                  </a:lnTo>
                  <a:lnTo>
                    <a:pt x="1713708" y="460907"/>
                  </a:lnTo>
                  <a:cubicBezTo>
                    <a:pt x="1682676" y="366509"/>
                    <a:pt x="1734043" y="264829"/>
                    <a:pt x="1828441" y="233797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/>
            </a:p>
          </p:txBody>
        </p:sp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750324" y="2202223"/>
              <a:ext cx="4224928" cy="1757784"/>
            </a:xfrm>
            <a:custGeom>
              <a:avLst/>
              <a:gdLst>
                <a:gd name="T0" fmla="*/ 49 w 400"/>
                <a:gd name="T1" fmla="*/ 166 h 166"/>
                <a:gd name="T2" fmla="*/ 4 w 400"/>
                <a:gd name="T3" fmla="*/ 160 h 166"/>
                <a:gd name="T4" fmla="*/ 3 w 400"/>
                <a:gd name="T5" fmla="*/ 142 h 166"/>
                <a:gd name="T6" fmla="*/ 14 w 400"/>
                <a:gd name="T7" fmla="*/ 127 h 166"/>
                <a:gd name="T8" fmla="*/ 73 w 400"/>
                <a:gd name="T9" fmla="*/ 119 h 166"/>
                <a:gd name="T10" fmla="*/ 5 w 400"/>
                <a:gd name="T11" fmla="*/ 46 h 166"/>
                <a:gd name="T12" fmla="*/ 65 w 400"/>
                <a:gd name="T13" fmla="*/ 1 h 166"/>
                <a:gd name="T14" fmla="*/ 107 w 400"/>
                <a:gd name="T15" fmla="*/ 7 h 166"/>
                <a:gd name="T16" fmla="*/ 109 w 400"/>
                <a:gd name="T17" fmla="*/ 24 h 166"/>
                <a:gd name="T18" fmla="*/ 98 w 400"/>
                <a:gd name="T19" fmla="*/ 38 h 166"/>
                <a:gd name="T20" fmla="*/ 45 w 400"/>
                <a:gd name="T21" fmla="*/ 46 h 166"/>
                <a:gd name="T22" fmla="*/ 112 w 400"/>
                <a:gd name="T23" fmla="*/ 120 h 166"/>
                <a:gd name="T24" fmla="*/ 49 w 400"/>
                <a:gd name="T25" fmla="*/ 166 h 166"/>
                <a:gd name="T26" fmla="*/ 399 w 400"/>
                <a:gd name="T27" fmla="*/ 145 h 166"/>
                <a:gd name="T28" fmla="*/ 394 w 400"/>
                <a:gd name="T29" fmla="*/ 163 h 166"/>
                <a:gd name="T30" fmla="*/ 309 w 400"/>
                <a:gd name="T31" fmla="*/ 163 h 166"/>
                <a:gd name="T32" fmla="*/ 293 w 400"/>
                <a:gd name="T33" fmla="*/ 157 h 166"/>
                <a:gd name="T34" fmla="*/ 293 w 400"/>
                <a:gd name="T35" fmla="*/ 8 h 166"/>
                <a:gd name="T36" fmla="*/ 315 w 400"/>
                <a:gd name="T37" fmla="*/ 1 h 166"/>
                <a:gd name="T38" fmla="*/ 333 w 400"/>
                <a:gd name="T39" fmla="*/ 7 h 166"/>
                <a:gd name="T40" fmla="*/ 333 w 400"/>
                <a:gd name="T41" fmla="*/ 126 h 166"/>
                <a:gd name="T42" fmla="*/ 335 w 400"/>
                <a:gd name="T43" fmla="*/ 127 h 166"/>
                <a:gd name="T44" fmla="*/ 393 w 400"/>
                <a:gd name="T45" fmla="*/ 127 h 166"/>
                <a:gd name="T46" fmla="*/ 399 w 400"/>
                <a:gd name="T47" fmla="*/ 145 h 166"/>
                <a:gd name="T48" fmla="*/ 203 w 400"/>
                <a:gd name="T49" fmla="*/ 3 h 166"/>
                <a:gd name="T50" fmla="*/ 138 w 400"/>
                <a:gd name="T51" fmla="*/ 3 h 166"/>
                <a:gd name="T52" fmla="*/ 132 w 400"/>
                <a:gd name="T53" fmla="*/ 9 h 166"/>
                <a:gd name="T54" fmla="*/ 132 w 400"/>
                <a:gd name="T55" fmla="*/ 158 h 166"/>
                <a:gd name="T56" fmla="*/ 141 w 400"/>
                <a:gd name="T57" fmla="*/ 163 h 166"/>
                <a:gd name="T58" fmla="*/ 198 w 400"/>
                <a:gd name="T59" fmla="*/ 163 h 166"/>
                <a:gd name="T60" fmla="*/ 270 w 400"/>
                <a:gd name="T61" fmla="*/ 103 h 166"/>
                <a:gd name="T62" fmla="*/ 270 w 400"/>
                <a:gd name="T63" fmla="*/ 61 h 166"/>
                <a:gd name="T64" fmla="*/ 203 w 400"/>
                <a:gd name="T65" fmla="*/ 3 h 166"/>
                <a:gd name="T66" fmla="*/ 228 w 400"/>
                <a:gd name="T67" fmla="*/ 99 h 166"/>
                <a:gd name="T68" fmla="*/ 199 w 400"/>
                <a:gd name="T69" fmla="*/ 127 h 166"/>
                <a:gd name="T70" fmla="*/ 173 w 400"/>
                <a:gd name="T71" fmla="*/ 127 h 166"/>
                <a:gd name="T72" fmla="*/ 172 w 400"/>
                <a:gd name="T73" fmla="*/ 126 h 166"/>
                <a:gd name="T74" fmla="*/ 172 w 400"/>
                <a:gd name="T75" fmla="*/ 39 h 166"/>
                <a:gd name="T76" fmla="*/ 173 w 400"/>
                <a:gd name="T77" fmla="*/ 39 h 166"/>
                <a:gd name="T78" fmla="*/ 199 w 400"/>
                <a:gd name="T79" fmla="*/ 39 h 166"/>
                <a:gd name="T80" fmla="*/ 228 w 400"/>
                <a:gd name="T81" fmla="*/ 64 h 166"/>
                <a:gd name="T82" fmla="*/ 228 w 400"/>
                <a:gd name="T83" fmla="*/ 99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00" h="166">
                  <a:moveTo>
                    <a:pt x="49" y="166"/>
                  </a:moveTo>
                  <a:cubicBezTo>
                    <a:pt x="23" y="166"/>
                    <a:pt x="8" y="162"/>
                    <a:pt x="4" y="160"/>
                  </a:cubicBezTo>
                  <a:cubicBezTo>
                    <a:pt x="2" y="158"/>
                    <a:pt x="0" y="157"/>
                    <a:pt x="3" y="142"/>
                  </a:cubicBezTo>
                  <a:cubicBezTo>
                    <a:pt x="4" y="135"/>
                    <a:pt x="8" y="125"/>
                    <a:pt x="14" y="127"/>
                  </a:cubicBezTo>
                  <a:cubicBezTo>
                    <a:pt x="20" y="130"/>
                    <a:pt x="73" y="140"/>
                    <a:pt x="73" y="119"/>
                  </a:cubicBezTo>
                  <a:cubicBezTo>
                    <a:pt x="73" y="97"/>
                    <a:pt x="5" y="104"/>
                    <a:pt x="5" y="46"/>
                  </a:cubicBezTo>
                  <a:cubicBezTo>
                    <a:pt x="5" y="21"/>
                    <a:pt x="16" y="1"/>
                    <a:pt x="65" y="1"/>
                  </a:cubicBezTo>
                  <a:cubicBezTo>
                    <a:pt x="94" y="1"/>
                    <a:pt x="104" y="6"/>
                    <a:pt x="107" y="7"/>
                  </a:cubicBezTo>
                  <a:cubicBezTo>
                    <a:pt x="109" y="8"/>
                    <a:pt x="111" y="12"/>
                    <a:pt x="109" y="24"/>
                  </a:cubicBezTo>
                  <a:cubicBezTo>
                    <a:pt x="107" y="34"/>
                    <a:pt x="102" y="39"/>
                    <a:pt x="98" y="38"/>
                  </a:cubicBezTo>
                  <a:cubicBezTo>
                    <a:pt x="88" y="34"/>
                    <a:pt x="45" y="29"/>
                    <a:pt x="45" y="46"/>
                  </a:cubicBezTo>
                  <a:cubicBezTo>
                    <a:pt x="45" y="68"/>
                    <a:pt x="112" y="61"/>
                    <a:pt x="112" y="120"/>
                  </a:cubicBezTo>
                  <a:cubicBezTo>
                    <a:pt x="112" y="147"/>
                    <a:pt x="101" y="166"/>
                    <a:pt x="49" y="166"/>
                  </a:cubicBezTo>
                  <a:close/>
                  <a:moveTo>
                    <a:pt x="399" y="145"/>
                  </a:moveTo>
                  <a:cubicBezTo>
                    <a:pt x="399" y="154"/>
                    <a:pt x="397" y="163"/>
                    <a:pt x="394" y="163"/>
                  </a:cubicBezTo>
                  <a:cubicBezTo>
                    <a:pt x="393" y="163"/>
                    <a:pt x="323" y="163"/>
                    <a:pt x="309" y="163"/>
                  </a:cubicBezTo>
                  <a:cubicBezTo>
                    <a:pt x="296" y="163"/>
                    <a:pt x="293" y="160"/>
                    <a:pt x="293" y="157"/>
                  </a:cubicBezTo>
                  <a:cubicBezTo>
                    <a:pt x="293" y="155"/>
                    <a:pt x="293" y="13"/>
                    <a:pt x="293" y="8"/>
                  </a:cubicBezTo>
                  <a:cubicBezTo>
                    <a:pt x="293" y="3"/>
                    <a:pt x="303" y="2"/>
                    <a:pt x="315" y="1"/>
                  </a:cubicBezTo>
                  <a:cubicBezTo>
                    <a:pt x="327" y="0"/>
                    <a:pt x="333" y="1"/>
                    <a:pt x="333" y="7"/>
                  </a:cubicBezTo>
                  <a:cubicBezTo>
                    <a:pt x="333" y="8"/>
                    <a:pt x="333" y="125"/>
                    <a:pt x="333" y="126"/>
                  </a:cubicBezTo>
                  <a:cubicBezTo>
                    <a:pt x="333" y="127"/>
                    <a:pt x="334" y="127"/>
                    <a:pt x="335" y="127"/>
                  </a:cubicBezTo>
                  <a:cubicBezTo>
                    <a:pt x="335" y="127"/>
                    <a:pt x="389" y="127"/>
                    <a:pt x="393" y="127"/>
                  </a:cubicBezTo>
                  <a:cubicBezTo>
                    <a:pt x="399" y="127"/>
                    <a:pt x="400" y="132"/>
                    <a:pt x="399" y="145"/>
                  </a:cubicBezTo>
                  <a:close/>
                  <a:moveTo>
                    <a:pt x="203" y="3"/>
                  </a:moveTo>
                  <a:cubicBezTo>
                    <a:pt x="187" y="3"/>
                    <a:pt x="140" y="3"/>
                    <a:pt x="138" y="3"/>
                  </a:cubicBezTo>
                  <a:cubicBezTo>
                    <a:pt x="132" y="3"/>
                    <a:pt x="132" y="9"/>
                    <a:pt x="132" y="9"/>
                  </a:cubicBezTo>
                  <a:cubicBezTo>
                    <a:pt x="132" y="13"/>
                    <a:pt x="132" y="156"/>
                    <a:pt x="132" y="158"/>
                  </a:cubicBezTo>
                  <a:cubicBezTo>
                    <a:pt x="132" y="162"/>
                    <a:pt x="136" y="163"/>
                    <a:pt x="141" y="163"/>
                  </a:cubicBezTo>
                  <a:cubicBezTo>
                    <a:pt x="152" y="163"/>
                    <a:pt x="196" y="163"/>
                    <a:pt x="198" y="163"/>
                  </a:cubicBezTo>
                  <a:cubicBezTo>
                    <a:pt x="245" y="163"/>
                    <a:pt x="270" y="146"/>
                    <a:pt x="270" y="103"/>
                  </a:cubicBezTo>
                  <a:cubicBezTo>
                    <a:pt x="270" y="103"/>
                    <a:pt x="270" y="73"/>
                    <a:pt x="270" y="61"/>
                  </a:cubicBezTo>
                  <a:cubicBezTo>
                    <a:pt x="270" y="14"/>
                    <a:pt x="237" y="3"/>
                    <a:pt x="203" y="3"/>
                  </a:cubicBezTo>
                  <a:close/>
                  <a:moveTo>
                    <a:pt x="228" y="99"/>
                  </a:moveTo>
                  <a:cubicBezTo>
                    <a:pt x="228" y="121"/>
                    <a:pt x="217" y="127"/>
                    <a:pt x="199" y="127"/>
                  </a:cubicBezTo>
                  <a:cubicBezTo>
                    <a:pt x="198" y="127"/>
                    <a:pt x="177" y="127"/>
                    <a:pt x="173" y="127"/>
                  </a:cubicBezTo>
                  <a:cubicBezTo>
                    <a:pt x="172" y="127"/>
                    <a:pt x="172" y="127"/>
                    <a:pt x="172" y="126"/>
                  </a:cubicBezTo>
                  <a:cubicBezTo>
                    <a:pt x="172" y="125"/>
                    <a:pt x="172" y="40"/>
                    <a:pt x="172" y="39"/>
                  </a:cubicBezTo>
                  <a:cubicBezTo>
                    <a:pt x="172" y="39"/>
                    <a:pt x="172" y="39"/>
                    <a:pt x="173" y="39"/>
                  </a:cubicBezTo>
                  <a:cubicBezTo>
                    <a:pt x="173" y="39"/>
                    <a:pt x="193" y="39"/>
                    <a:pt x="199" y="39"/>
                  </a:cubicBezTo>
                  <a:cubicBezTo>
                    <a:pt x="216" y="39"/>
                    <a:pt x="228" y="47"/>
                    <a:pt x="228" y="64"/>
                  </a:cubicBezTo>
                  <a:cubicBezTo>
                    <a:pt x="228" y="69"/>
                    <a:pt x="228" y="76"/>
                    <a:pt x="228" y="9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199"/>
            </a:p>
          </p:txBody>
        </p:sp>
      </p:grpSp>
    </p:spTree>
    <p:extLst>
      <p:ext uri="{BB962C8B-B14F-4D97-AF65-F5344CB8AC3E}">
        <p14:creationId xmlns:p14="http://schemas.microsoft.com/office/powerpoint/2010/main" val="3449057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88825" cy="5838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199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88291">
              <a:defRPr/>
            </a:pPr>
            <a:fld id="{2CB6AF89-0E0B-4DA5-AD3C-46F78F8B9978}" type="slidenum">
              <a:rPr lang="en-US" sz="900" smtClean="0">
                <a:solidFill>
                  <a:srgbClr val="A6B0B0"/>
                </a:solidFill>
                <a:cs typeface="Arial" pitchFamily="34" charset="0"/>
              </a:rPr>
              <a:pPr defTabSz="1088291">
                <a:defRPr/>
              </a:pPr>
              <a:t>‹#›</a:t>
            </a:fld>
            <a:endParaRPr lang="en-US" sz="900">
              <a:solidFill>
                <a:srgbClr val="A6B0B0"/>
              </a:solidFill>
              <a:cs typeface="Arial" pitchFamily="34" charset="0"/>
            </a:endParaRPr>
          </a:p>
        </p:txBody>
      </p:sp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letley 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199"/>
          </a:p>
        </p:txBody>
      </p:sp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100000">
                <a:schemeClr val="accent6"/>
              </a:gs>
            </a:gsLst>
            <a:lin ang="12000000" scaled="0"/>
          </a:gra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199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1390434" y="6387549"/>
            <a:ext cx="620049" cy="276113"/>
            <a:chOff x="750324" y="1796430"/>
            <a:chExt cx="4859864" cy="2163577"/>
          </a:xfrm>
          <a:solidFill>
            <a:schemeClr val="bg1"/>
          </a:solidFill>
          <a:effectLst/>
        </p:grpSpPr>
        <p:sp>
          <p:nvSpPr>
            <p:cNvPr id="9" name="Freeform 8"/>
            <p:cNvSpPr/>
            <p:nvPr/>
          </p:nvSpPr>
          <p:spPr>
            <a:xfrm rot="243445">
              <a:off x="4560142" y="1796430"/>
              <a:ext cx="1050046" cy="1103450"/>
            </a:xfrm>
            <a:custGeom>
              <a:avLst/>
              <a:gdLst>
                <a:gd name="connsiteX0" fmla="*/ 1828441 w 5982955"/>
                <a:gd name="connsiteY0" fmla="*/ 233797 h 6287222"/>
                <a:gd name="connsiteX1" fmla="*/ 2512106 w 5982955"/>
                <a:gd name="connsiteY1" fmla="*/ 9047 h 6287222"/>
                <a:gd name="connsiteX2" fmla="*/ 2739216 w 5982955"/>
                <a:gd name="connsiteY2" fmla="*/ 123780 h 6287222"/>
                <a:gd name="connsiteX3" fmla="*/ 3446345 w 5982955"/>
                <a:gd name="connsiteY3" fmla="*/ 2274801 h 6287222"/>
                <a:gd name="connsiteX4" fmla="*/ 5253823 w 5982955"/>
                <a:gd name="connsiteY4" fmla="*/ 942424 h 6287222"/>
                <a:gd name="connsiteX5" fmla="*/ 5318585 w 5982955"/>
                <a:gd name="connsiteY5" fmla="*/ 912251 h 6287222"/>
                <a:gd name="connsiteX6" fmla="*/ 5505405 w 5982955"/>
                <a:gd name="connsiteY6" fmla="*/ 980492 h 6287222"/>
                <a:gd name="connsiteX7" fmla="*/ 5932421 w 5982955"/>
                <a:gd name="connsiteY7" fmla="*/ 1559774 h 6287222"/>
                <a:gd name="connsiteX8" fmla="*/ 5894353 w 5982955"/>
                <a:gd name="connsiteY8" fmla="*/ 1811355 h 6287222"/>
                <a:gd name="connsiteX9" fmla="*/ 4083224 w 5982955"/>
                <a:gd name="connsiteY9" fmla="*/ 3146423 h 6287222"/>
                <a:gd name="connsiteX10" fmla="*/ 5908414 w 5982955"/>
                <a:gd name="connsiteY10" fmla="*/ 4465570 h 6287222"/>
                <a:gd name="connsiteX11" fmla="*/ 5948844 w 5982955"/>
                <a:gd name="connsiteY11" fmla="*/ 4716783 h 6287222"/>
                <a:gd name="connsiteX12" fmla="*/ 5527289 w 5982955"/>
                <a:gd name="connsiteY12" fmla="*/ 5300052 h 6287222"/>
                <a:gd name="connsiteX13" fmla="*/ 5276077 w 5982955"/>
                <a:gd name="connsiteY13" fmla="*/ 5340482 h 6287222"/>
                <a:gd name="connsiteX14" fmla="*/ 3461959 w 5982955"/>
                <a:gd name="connsiteY14" fmla="*/ 4029337 h 6287222"/>
                <a:gd name="connsiteX15" fmla="*/ 2779381 w 5982955"/>
                <a:gd name="connsiteY15" fmla="*/ 6162096 h 6287222"/>
                <a:gd name="connsiteX16" fmla="*/ 2553181 w 5982955"/>
                <a:gd name="connsiteY16" fmla="*/ 6278612 h 6287222"/>
                <a:gd name="connsiteX17" fmla="*/ 1867768 w 5982955"/>
                <a:gd name="connsiteY17" fmla="*/ 6059249 h 6287222"/>
                <a:gd name="connsiteX18" fmla="*/ 1751253 w 5982955"/>
                <a:gd name="connsiteY18" fmla="*/ 5833049 h 6287222"/>
                <a:gd name="connsiteX19" fmla="*/ 2432221 w 5982955"/>
                <a:gd name="connsiteY19" fmla="*/ 3705321 h 6287222"/>
                <a:gd name="connsiteX20" fmla="*/ 179920 w 5982955"/>
                <a:gd name="connsiteY20" fmla="*/ 3705321 h 6287222"/>
                <a:gd name="connsiteX21" fmla="*/ 0 w 5982955"/>
                <a:gd name="connsiteY21" fmla="*/ 3525401 h 6287222"/>
                <a:gd name="connsiteX22" fmla="*/ 0 w 5982955"/>
                <a:gd name="connsiteY22" fmla="*/ 2805741 h 6287222"/>
                <a:gd name="connsiteX23" fmla="*/ 109887 w 5982955"/>
                <a:gd name="connsiteY23" fmla="*/ 2639960 h 6287222"/>
                <a:gd name="connsiteX24" fmla="*/ 179920 w 5982955"/>
                <a:gd name="connsiteY24" fmla="*/ 2625821 h 6287222"/>
                <a:gd name="connsiteX25" fmla="*/ 2425405 w 5982955"/>
                <a:gd name="connsiteY25" fmla="*/ 2625821 h 6287222"/>
                <a:gd name="connsiteX26" fmla="*/ 1713708 w 5982955"/>
                <a:gd name="connsiteY26" fmla="*/ 460907 h 6287222"/>
                <a:gd name="connsiteX27" fmla="*/ 1828441 w 5982955"/>
                <a:gd name="connsiteY27" fmla="*/ 233797 h 6287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982955" h="6287222">
                  <a:moveTo>
                    <a:pt x="1828441" y="233797"/>
                  </a:moveTo>
                  <a:lnTo>
                    <a:pt x="2512106" y="9047"/>
                  </a:lnTo>
                  <a:cubicBezTo>
                    <a:pt x="2606503" y="-21985"/>
                    <a:pt x="2708184" y="29383"/>
                    <a:pt x="2739216" y="123780"/>
                  </a:cubicBezTo>
                  <a:lnTo>
                    <a:pt x="3446345" y="2274801"/>
                  </a:lnTo>
                  <a:lnTo>
                    <a:pt x="5253823" y="942424"/>
                  </a:lnTo>
                  <a:cubicBezTo>
                    <a:pt x="5273820" y="927684"/>
                    <a:pt x="5295856" y="917694"/>
                    <a:pt x="5318585" y="912251"/>
                  </a:cubicBezTo>
                  <a:cubicBezTo>
                    <a:pt x="5386771" y="895920"/>
                    <a:pt x="5461185" y="920504"/>
                    <a:pt x="5505405" y="980492"/>
                  </a:cubicBezTo>
                  <a:lnTo>
                    <a:pt x="5932421" y="1559774"/>
                  </a:lnTo>
                  <a:cubicBezTo>
                    <a:pt x="5991381" y="1639758"/>
                    <a:pt x="5974338" y="1752395"/>
                    <a:pt x="5894353" y="1811355"/>
                  </a:cubicBezTo>
                  <a:lnTo>
                    <a:pt x="4083224" y="3146423"/>
                  </a:lnTo>
                  <a:lnTo>
                    <a:pt x="5908414" y="4465570"/>
                  </a:lnTo>
                  <a:cubicBezTo>
                    <a:pt x="5988949" y="4523776"/>
                    <a:pt x="6007050" y="4636248"/>
                    <a:pt x="5948844" y="4716783"/>
                  </a:cubicBezTo>
                  <a:lnTo>
                    <a:pt x="5527289" y="5300052"/>
                  </a:lnTo>
                  <a:cubicBezTo>
                    <a:pt x="5469083" y="5380587"/>
                    <a:pt x="5356611" y="5398688"/>
                    <a:pt x="5276077" y="5340482"/>
                  </a:cubicBezTo>
                  <a:lnTo>
                    <a:pt x="3461959" y="4029337"/>
                  </a:lnTo>
                  <a:lnTo>
                    <a:pt x="2779381" y="6162096"/>
                  </a:lnTo>
                  <a:cubicBezTo>
                    <a:pt x="2749092" y="6256734"/>
                    <a:pt x="2647819" y="6308900"/>
                    <a:pt x="2553181" y="6278612"/>
                  </a:cubicBezTo>
                  <a:lnTo>
                    <a:pt x="1867768" y="6059249"/>
                  </a:lnTo>
                  <a:cubicBezTo>
                    <a:pt x="1773130" y="6028960"/>
                    <a:pt x="1720964" y="5927687"/>
                    <a:pt x="1751253" y="5833049"/>
                  </a:cubicBezTo>
                  <a:lnTo>
                    <a:pt x="2432221" y="3705321"/>
                  </a:lnTo>
                  <a:lnTo>
                    <a:pt x="179920" y="3705321"/>
                  </a:lnTo>
                  <a:cubicBezTo>
                    <a:pt x="80553" y="3705321"/>
                    <a:pt x="0" y="3624768"/>
                    <a:pt x="0" y="3525401"/>
                  </a:cubicBezTo>
                  <a:lnTo>
                    <a:pt x="0" y="2805741"/>
                  </a:lnTo>
                  <a:cubicBezTo>
                    <a:pt x="0" y="2731216"/>
                    <a:pt x="45311" y="2667274"/>
                    <a:pt x="109887" y="2639960"/>
                  </a:cubicBezTo>
                  <a:cubicBezTo>
                    <a:pt x="131413" y="2630856"/>
                    <a:pt x="155079" y="2625821"/>
                    <a:pt x="179920" y="2625821"/>
                  </a:cubicBezTo>
                  <a:lnTo>
                    <a:pt x="2425405" y="2625821"/>
                  </a:lnTo>
                  <a:lnTo>
                    <a:pt x="1713708" y="460907"/>
                  </a:lnTo>
                  <a:cubicBezTo>
                    <a:pt x="1682676" y="366509"/>
                    <a:pt x="1734043" y="264829"/>
                    <a:pt x="1828441" y="233797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750324" y="2202223"/>
              <a:ext cx="4224928" cy="1757784"/>
            </a:xfrm>
            <a:custGeom>
              <a:avLst/>
              <a:gdLst>
                <a:gd name="T0" fmla="*/ 49 w 400"/>
                <a:gd name="T1" fmla="*/ 166 h 166"/>
                <a:gd name="T2" fmla="*/ 4 w 400"/>
                <a:gd name="T3" fmla="*/ 160 h 166"/>
                <a:gd name="T4" fmla="*/ 3 w 400"/>
                <a:gd name="T5" fmla="*/ 142 h 166"/>
                <a:gd name="T6" fmla="*/ 14 w 400"/>
                <a:gd name="T7" fmla="*/ 127 h 166"/>
                <a:gd name="T8" fmla="*/ 73 w 400"/>
                <a:gd name="T9" fmla="*/ 119 h 166"/>
                <a:gd name="T10" fmla="*/ 5 w 400"/>
                <a:gd name="T11" fmla="*/ 46 h 166"/>
                <a:gd name="T12" fmla="*/ 65 w 400"/>
                <a:gd name="T13" fmla="*/ 1 h 166"/>
                <a:gd name="T14" fmla="*/ 107 w 400"/>
                <a:gd name="T15" fmla="*/ 7 h 166"/>
                <a:gd name="T16" fmla="*/ 109 w 400"/>
                <a:gd name="T17" fmla="*/ 24 h 166"/>
                <a:gd name="T18" fmla="*/ 98 w 400"/>
                <a:gd name="T19" fmla="*/ 38 h 166"/>
                <a:gd name="T20" fmla="*/ 45 w 400"/>
                <a:gd name="T21" fmla="*/ 46 h 166"/>
                <a:gd name="T22" fmla="*/ 112 w 400"/>
                <a:gd name="T23" fmla="*/ 120 h 166"/>
                <a:gd name="T24" fmla="*/ 49 w 400"/>
                <a:gd name="T25" fmla="*/ 166 h 166"/>
                <a:gd name="T26" fmla="*/ 399 w 400"/>
                <a:gd name="T27" fmla="*/ 145 h 166"/>
                <a:gd name="T28" fmla="*/ 394 w 400"/>
                <a:gd name="T29" fmla="*/ 163 h 166"/>
                <a:gd name="T30" fmla="*/ 309 w 400"/>
                <a:gd name="T31" fmla="*/ 163 h 166"/>
                <a:gd name="T32" fmla="*/ 293 w 400"/>
                <a:gd name="T33" fmla="*/ 157 h 166"/>
                <a:gd name="T34" fmla="*/ 293 w 400"/>
                <a:gd name="T35" fmla="*/ 8 h 166"/>
                <a:gd name="T36" fmla="*/ 315 w 400"/>
                <a:gd name="T37" fmla="*/ 1 h 166"/>
                <a:gd name="T38" fmla="*/ 333 w 400"/>
                <a:gd name="T39" fmla="*/ 7 h 166"/>
                <a:gd name="T40" fmla="*/ 333 w 400"/>
                <a:gd name="T41" fmla="*/ 126 h 166"/>
                <a:gd name="T42" fmla="*/ 335 w 400"/>
                <a:gd name="T43" fmla="*/ 127 h 166"/>
                <a:gd name="T44" fmla="*/ 393 w 400"/>
                <a:gd name="T45" fmla="*/ 127 h 166"/>
                <a:gd name="T46" fmla="*/ 399 w 400"/>
                <a:gd name="T47" fmla="*/ 145 h 166"/>
                <a:gd name="T48" fmla="*/ 203 w 400"/>
                <a:gd name="T49" fmla="*/ 3 h 166"/>
                <a:gd name="T50" fmla="*/ 138 w 400"/>
                <a:gd name="T51" fmla="*/ 3 h 166"/>
                <a:gd name="T52" fmla="*/ 132 w 400"/>
                <a:gd name="T53" fmla="*/ 9 h 166"/>
                <a:gd name="T54" fmla="*/ 132 w 400"/>
                <a:gd name="T55" fmla="*/ 158 h 166"/>
                <a:gd name="T56" fmla="*/ 141 w 400"/>
                <a:gd name="T57" fmla="*/ 163 h 166"/>
                <a:gd name="T58" fmla="*/ 198 w 400"/>
                <a:gd name="T59" fmla="*/ 163 h 166"/>
                <a:gd name="T60" fmla="*/ 270 w 400"/>
                <a:gd name="T61" fmla="*/ 103 h 166"/>
                <a:gd name="T62" fmla="*/ 270 w 400"/>
                <a:gd name="T63" fmla="*/ 61 h 166"/>
                <a:gd name="T64" fmla="*/ 203 w 400"/>
                <a:gd name="T65" fmla="*/ 3 h 166"/>
                <a:gd name="T66" fmla="*/ 228 w 400"/>
                <a:gd name="T67" fmla="*/ 99 h 166"/>
                <a:gd name="T68" fmla="*/ 199 w 400"/>
                <a:gd name="T69" fmla="*/ 127 h 166"/>
                <a:gd name="T70" fmla="*/ 173 w 400"/>
                <a:gd name="T71" fmla="*/ 127 h 166"/>
                <a:gd name="T72" fmla="*/ 172 w 400"/>
                <a:gd name="T73" fmla="*/ 126 h 166"/>
                <a:gd name="T74" fmla="*/ 172 w 400"/>
                <a:gd name="T75" fmla="*/ 39 h 166"/>
                <a:gd name="T76" fmla="*/ 173 w 400"/>
                <a:gd name="T77" fmla="*/ 39 h 166"/>
                <a:gd name="T78" fmla="*/ 199 w 400"/>
                <a:gd name="T79" fmla="*/ 39 h 166"/>
                <a:gd name="T80" fmla="*/ 228 w 400"/>
                <a:gd name="T81" fmla="*/ 64 h 166"/>
                <a:gd name="T82" fmla="*/ 228 w 400"/>
                <a:gd name="T83" fmla="*/ 99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00" h="166">
                  <a:moveTo>
                    <a:pt x="49" y="166"/>
                  </a:moveTo>
                  <a:cubicBezTo>
                    <a:pt x="23" y="166"/>
                    <a:pt x="8" y="162"/>
                    <a:pt x="4" y="160"/>
                  </a:cubicBezTo>
                  <a:cubicBezTo>
                    <a:pt x="2" y="158"/>
                    <a:pt x="0" y="157"/>
                    <a:pt x="3" y="142"/>
                  </a:cubicBezTo>
                  <a:cubicBezTo>
                    <a:pt x="4" y="135"/>
                    <a:pt x="8" y="125"/>
                    <a:pt x="14" y="127"/>
                  </a:cubicBezTo>
                  <a:cubicBezTo>
                    <a:pt x="20" y="130"/>
                    <a:pt x="73" y="140"/>
                    <a:pt x="73" y="119"/>
                  </a:cubicBezTo>
                  <a:cubicBezTo>
                    <a:pt x="73" y="97"/>
                    <a:pt x="5" y="104"/>
                    <a:pt x="5" y="46"/>
                  </a:cubicBezTo>
                  <a:cubicBezTo>
                    <a:pt x="5" y="21"/>
                    <a:pt x="16" y="1"/>
                    <a:pt x="65" y="1"/>
                  </a:cubicBezTo>
                  <a:cubicBezTo>
                    <a:pt x="94" y="1"/>
                    <a:pt x="104" y="6"/>
                    <a:pt x="107" y="7"/>
                  </a:cubicBezTo>
                  <a:cubicBezTo>
                    <a:pt x="109" y="8"/>
                    <a:pt x="111" y="12"/>
                    <a:pt x="109" y="24"/>
                  </a:cubicBezTo>
                  <a:cubicBezTo>
                    <a:pt x="107" y="34"/>
                    <a:pt x="102" y="39"/>
                    <a:pt x="98" y="38"/>
                  </a:cubicBezTo>
                  <a:cubicBezTo>
                    <a:pt x="88" y="34"/>
                    <a:pt x="45" y="29"/>
                    <a:pt x="45" y="46"/>
                  </a:cubicBezTo>
                  <a:cubicBezTo>
                    <a:pt x="45" y="68"/>
                    <a:pt x="112" y="61"/>
                    <a:pt x="112" y="120"/>
                  </a:cubicBezTo>
                  <a:cubicBezTo>
                    <a:pt x="112" y="147"/>
                    <a:pt x="101" y="166"/>
                    <a:pt x="49" y="166"/>
                  </a:cubicBezTo>
                  <a:close/>
                  <a:moveTo>
                    <a:pt x="399" y="145"/>
                  </a:moveTo>
                  <a:cubicBezTo>
                    <a:pt x="399" y="154"/>
                    <a:pt x="397" y="163"/>
                    <a:pt x="394" y="163"/>
                  </a:cubicBezTo>
                  <a:cubicBezTo>
                    <a:pt x="393" y="163"/>
                    <a:pt x="323" y="163"/>
                    <a:pt x="309" y="163"/>
                  </a:cubicBezTo>
                  <a:cubicBezTo>
                    <a:pt x="296" y="163"/>
                    <a:pt x="293" y="160"/>
                    <a:pt x="293" y="157"/>
                  </a:cubicBezTo>
                  <a:cubicBezTo>
                    <a:pt x="293" y="155"/>
                    <a:pt x="293" y="13"/>
                    <a:pt x="293" y="8"/>
                  </a:cubicBezTo>
                  <a:cubicBezTo>
                    <a:pt x="293" y="3"/>
                    <a:pt x="303" y="2"/>
                    <a:pt x="315" y="1"/>
                  </a:cubicBezTo>
                  <a:cubicBezTo>
                    <a:pt x="327" y="0"/>
                    <a:pt x="333" y="1"/>
                    <a:pt x="333" y="7"/>
                  </a:cubicBezTo>
                  <a:cubicBezTo>
                    <a:pt x="333" y="8"/>
                    <a:pt x="333" y="125"/>
                    <a:pt x="333" y="126"/>
                  </a:cubicBezTo>
                  <a:cubicBezTo>
                    <a:pt x="333" y="127"/>
                    <a:pt x="334" y="127"/>
                    <a:pt x="335" y="127"/>
                  </a:cubicBezTo>
                  <a:cubicBezTo>
                    <a:pt x="335" y="127"/>
                    <a:pt x="389" y="127"/>
                    <a:pt x="393" y="127"/>
                  </a:cubicBezTo>
                  <a:cubicBezTo>
                    <a:pt x="399" y="127"/>
                    <a:pt x="400" y="132"/>
                    <a:pt x="399" y="145"/>
                  </a:cubicBezTo>
                  <a:close/>
                  <a:moveTo>
                    <a:pt x="203" y="3"/>
                  </a:moveTo>
                  <a:cubicBezTo>
                    <a:pt x="187" y="3"/>
                    <a:pt x="140" y="3"/>
                    <a:pt x="138" y="3"/>
                  </a:cubicBezTo>
                  <a:cubicBezTo>
                    <a:pt x="132" y="3"/>
                    <a:pt x="132" y="9"/>
                    <a:pt x="132" y="9"/>
                  </a:cubicBezTo>
                  <a:cubicBezTo>
                    <a:pt x="132" y="13"/>
                    <a:pt x="132" y="156"/>
                    <a:pt x="132" y="158"/>
                  </a:cubicBezTo>
                  <a:cubicBezTo>
                    <a:pt x="132" y="162"/>
                    <a:pt x="136" y="163"/>
                    <a:pt x="141" y="163"/>
                  </a:cubicBezTo>
                  <a:cubicBezTo>
                    <a:pt x="152" y="163"/>
                    <a:pt x="196" y="163"/>
                    <a:pt x="198" y="163"/>
                  </a:cubicBezTo>
                  <a:cubicBezTo>
                    <a:pt x="245" y="163"/>
                    <a:pt x="270" y="146"/>
                    <a:pt x="270" y="103"/>
                  </a:cubicBezTo>
                  <a:cubicBezTo>
                    <a:pt x="270" y="103"/>
                    <a:pt x="270" y="73"/>
                    <a:pt x="270" y="61"/>
                  </a:cubicBezTo>
                  <a:cubicBezTo>
                    <a:pt x="270" y="14"/>
                    <a:pt x="237" y="3"/>
                    <a:pt x="203" y="3"/>
                  </a:cubicBezTo>
                  <a:close/>
                  <a:moveTo>
                    <a:pt x="228" y="99"/>
                  </a:moveTo>
                  <a:cubicBezTo>
                    <a:pt x="228" y="121"/>
                    <a:pt x="217" y="127"/>
                    <a:pt x="199" y="127"/>
                  </a:cubicBezTo>
                  <a:cubicBezTo>
                    <a:pt x="198" y="127"/>
                    <a:pt x="177" y="127"/>
                    <a:pt x="173" y="127"/>
                  </a:cubicBezTo>
                  <a:cubicBezTo>
                    <a:pt x="172" y="127"/>
                    <a:pt x="172" y="127"/>
                    <a:pt x="172" y="126"/>
                  </a:cubicBezTo>
                  <a:cubicBezTo>
                    <a:pt x="172" y="125"/>
                    <a:pt x="172" y="40"/>
                    <a:pt x="172" y="39"/>
                  </a:cubicBezTo>
                  <a:cubicBezTo>
                    <a:pt x="172" y="39"/>
                    <a:pt x="172" y="39"/>
                    <a:pt x="173" y="39"/>
                  </a:cubicBezTo>
                  <a:cubicBezTo>
                    <a:pt x="173" y="39"/>
                    <a:pt x="193" y="39"/>
                    <a:pt x="199" y="39"/>
                  </a:cubicBezTo>
                  <a:cubicBezTo>
                    <a:pt x="216" y="39"/>
                    <a:pt x="228" y="47"/>
                    <a:pt x="228" y="64"/>
                  </a:cubicBezTo>
                  <a:cubicBezTo>
                    <a:pt x="228" y="69"/>
                    <a:pt x="228" y="76"/>
                    <a:pt x="228" y="9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199"/>
            </a:p>
          </p:txBody>
        </p:sp>
      </p:grp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ackground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100000">
                <a:schemeClr val="accent6"/>
              </a:gs>
            </a:gsLst>
            <a:lin ang="12000000" scaled="0"/>
          </a:gra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199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1390434" y="6387549"/>
            <a:ext cx="620049" cy="276113"/>
            <a:chOff x="750324" y="1796430"/>
            <a:chExt cx="4859864" cy="2163577"/>
          </a:xfrm>
          <a:solidFill>
            <a:schemeClr val="bg1"/>
          </a:solidFill>
          <a:effectLst/>
        </p:grpSpPr>
        <p:sp>
          <p:nvSpPr>
            <p:cNvPr id="8" name="Freeform 7"/>
            <p:cNvSpPr/>
            <p:nvPr/>
          </p:nvSpPr>
          <p:spPr>
            <a:xfrm rot="243445">
              <a:off x="4560142" y="1796430"/>
              <a:ext cx="1050046" cy="1103450"/>
            </a:xfrm>
            <a:custGeom>
              <a:avLst/>
              <a:gdLst>
                <a:gd name="connsiteX0" fmla="*/ 1828441 w 5982955"/>
                <a:gd name="connsiteY0" fmla="*/ 233797 h 6287222"/>
                <a:gd name="connsiteX1" fmla="*/ 2512106 w 5982955"/>
                <a:gd name="connsiteY1" fmla="*/ 9047 h 6287222"/>
                <a:gd name="connsiteX2" fmla="*/ 2739216 w 5982955"/>
                <a:gd name="connsiteY2" fmla="*/ 123780 h 6287222"/>
                <a:gd name="connsiteX3" fmla="*/ 3446345 w 5982955"/>
                <a:gd name="connsiteY3" fmla="*/ 2274801 h 6287222"/>
                <a:gd name="connsiteX4" fmla="*/ 5253823 w 5982955"/>
                <a:gd name="connsiteY4" fmla="*/ 942424 h 6287222"/>
                <a:gd name="connsiteX5" fmla="*/ 5318585 w 5982955"/>
                <a:gd name="connsiteY5" fmla="*/ 912251 h 6287222"/>
                <a:gd name="connsiteX6" fmla="*/ 5505405 w 5982955"/>
                <a:gd name="connsiteY6" fmla="*/ 980492 h 6287222"/>
                <a:gd name="connsiteX7" fmla="*/ 5932421 w 5982955"/>
                <a:gd name="connsiteY7" fmla="*/ 1559774 h 6287222"/>
                <a:gd name="connsiteX8" fmla="*/ 5894353 w 5982955"/>
                <a:gd name="connsiteY8" fmla="*/ 1811355 h 6287222"/>
                <a:gd name="connsiteX9" fmla="*/ 4083224 w 5982955"/>
                <a:gd name="connsiteY9" fmla="*/ 3146423 h 6287222"/>
                <a:gd name="connsiteX10" fmla="*/ 5908414 w 5982955"/>
                <a:gd name="connsiteY10" fmla="*/ 4465570 h 6287222"/>
                <a:gd name="connsiteX11" fmla="*/ 5948844 w 5982955"/>
                <a:gd name="connsiteY11" fmla="*/ 4716783 h 6287222"/>
                <a:gd name="connsiteX12" fmla="*/ 5527289 w 5982955"/>
                <a:gd name="connsiteY12" fmla="*/ 5300052 h 6287222"/>
                <a:gd name="connsiteX13" fmla="*/ 5276077 w 5982955"/>
                <a:gd name="connsiteY13" fmla="*/ 5340482 h 6287222"/>
                <a:gd name="connsiteX14" fmla="*/ 3461959 w 5982955"/>
                <a:gd name="connsiteY14" fmla="*/ 4029337 h 6287222"/>
                <a:gd name="connsiteX15" fmla="*/ 2779381 w 5982955"/>
                <a:gd name="connsiteY15" fmla="*/ 6162096 h 6287222"/>
                <a:gd name="connsiteX16" fmla="*/ 2553181 w 5982955"/>
                <a:gd name="connsiteY16" fmla="*/ 6278612 h 6287222"/>
                <a:gd name="connsiteX17" fmla="*/ 1867768 w 5982955"/>
                <a:gd name="connsiteY17" fmla="*/ 6059249 h 6287222"/>
                <a:gd name="connsiteX18" fmla="*/ 1751253 w 5982955"/>
                <a:gd name="connsiteY18" fmla="*/ 5833049 h 6287222"/>
                <a:gd name="connsiteX19" fmla="*/ 2432221 w 5982955"/>
                <a:gd name="connsiteY19" fmla="*/ 3705321 h 6287222"/>
                <a:gd name="connsiteX20" fmla="*/ 179920 w 5982955"/>
                <a:gd name="connsiteY20" fmla="*/ 3705321 h 6287222"/>
                <a:gd name="connsiteX21" fmla="*/ 0 w 5982955"/>
                <a:gd name="connsiteY21" fmla="*/ 3525401 h 6287222"/>
                <a:gd name="connsiteX22" fmla="*/ 0 w 5982955"/>
                <a:gd name="connsiteY22" fmla="*/ 2805741 h 6287222"/>
                <a:gd name="connsiteX23" fmla="*/ 109887 w 5982955"/>
                <a:gd name="connsiteY23" fmla="*/ 2639960 h 6287222"/>
                <a:gd name="connsiteX24" fmla="*/ 179920 w 5982955"/>
                <a:gd name="connsiteY24" fmla="*/ 2625821 h 6287222"/>
                <a:gd name="connsiteX25" fmla="*/ 2425405 w 5982955"/>
                <a:gd name="connsiteY25" fmla="*/ 2625821 h 6287222"/>
                <a:gd name="connsiteX26" fmla="*/ 1713708 w 5982955"/>
                <a:gd name="connsiteY26" fmla="*/ 460907 h 6287222"/>
                <a:gd name="connsiteX27" fmla="*/ 1828441 w 5982955"/>
                <a:gd name="connsiteY27" fmla="*/ 233797 h 6287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982955" h="6287222">
                  <a:moveTo>
                    <a:pt x="1828441" y="233797"/>
                  </a:moveTo>
                  <a:lnTo>
                    <a:pt x="2512106" y="9047"/>
                  </a:lnTo>
                  <a:cubicBezTo>
                    <a:pt x="2606503" y="-21985"/>
                    <a:pt x="2708184" y="29383"/>
                    <a:pt x="2739216" y="123780"/>
                  </a:cubicBezTo>
                  <a:lnTo>
                    <a:pt x="3446345" y="2274801"/>
                  </a:lnTo>
                  <a:lnTo>
                    <a:pt x="5253823" y="942424"/>
                  </a:lnTo>
                  <a:cubicBezTo>
                    <a:pt x="5273820" y="927684"/>
                    <a:pt x="5295856" y="917694"/>
                    <a:pt x="5318585" y="912251"/>
                  </a:cubicBezTo>
                  <a:cubicBezTo>
                    <a:pt x="5386771" y="895920"/>
                    <a:pt x="5461185" y="920504"/>
                    <a:pt x="5505405" y="980492"/>
                  </a:cubicBezTo>
                  <a:lnTo>
                    <a:pt x="5932421" y="1559774"/>
                  </a:lnTo>
                  <a:cubicBezTo>
                    <a:pt x="5991381" y="1639758"/>
                    <a:pt x="5974338" y="1752395"/>
                    <a:pt x="5894353" y="1811355"/>
                  </a:cubicBezTo>
                  <a:lnTo>
                    <a:pt x="4083224" y="3146423"/>
                  </a:lnTo>
                  <a:lnTo>
                    <a:pt x="5908414" y="4465570"/>
                  </a:lnTo>
                  <a:cubicBezTo>
                    <a:pt x="5988949" y="4523776"/>
                    <a:pt x="6007050" y="4636248"/>
                    <a:pt x="5948844" y="4716783"/>
                  </a:cubicBezTo>
                  <a:lnTo>
                    <a:pt x="5527289" y="5300052"/>
                  </a:lnTo>
                  <a:cubicBezTo>
                    <a:pt x="5469083" y="5380587"/>
                    <a:pt x="5356611" y="5398688"/>
                    <a:pt x="5276077" y="5340482"/>
                  </a:cubicBezTo>
                  <a:lnTo>
                    <a:pt x="3461959" y="4029337"/>
                  </a:lnTo>
                  <a:lnTo>
                    <a:pt x="2779381" y="6162096"/>
                  </a:lnTo>
                  <a:cubicBezTo>
                    <a:pt x="2749092" y="6256734"/>
                    <a:pt x="2647819" y="6308900"/>
                    <a:pt x="2553181" y="6278612"/>
                  </a:cubicBezTo>
                  <a:lnTo>
                    <a:pt x="1867768" y="6059249"/>
                  </a:lnTo>
                  <a:cubicBezTo>
                    <a:pt x="1773130" y="6028960"/>
                    <a:pt x="1720964" y="5927687"/>
                    <a:pt x="1751253" y="5833049"/>
                  </a:cubicBezTo>
                  <a:lnTo>
                    <a:pt x="2432221" y="3705321"/>
                  </a:lnTo>
                  <a:lnTo>
                    <a:pt x="179920" y="3705321"/>
                  </a:lnTo>
                  <a:cubicBezTo>
                    <a:pt x="80553" y="3705321"/>
                    <a:pt x="0" y="3624768"/>
                    <a:pt x="0" y="3525401"/>
                  </a:cubicBezTo>
                  <a:lnTo>
                    <a:pt x="0" y="2805741"/>
                  </a:lnTo>
                  <a:cubicBezTo>
                    <a:pt x="0" y="2731216"/>
                    <a:pt x="45311" y="2667274"/>
                    <a:pt x="109887" y="2639960"/>
                  </a:cubicBezTo>
                  <a:cubicBezTo>
                    <a:pt x="131413" y="2630856"/>
                    <a:pt x="155079" y="2625821"/>
                    <a:pt x="179920" y="2625821"/>
                  </a:cubicBezTo>
                  <a:lnTo>
                    <a:pt x="2425405" y="2625821"/>
                  </a:lnTo>
                  <a:lnTo>
                    <a:pt x="1713708" y="460907"/>
                  </a:lnTo>
                  <a:cubicBezTo>
                    <a:pt x="1682676" y="366509"/>
                    <a:pt x="1734043" y="264829"/>
                    <a:pt x="1828441" y="233797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/>
            </a:p>
          </p:txBody>
        </p:sp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750324" y="2202223"/>
              <a:ext cx="4224928" cy="1757784"/>
            </a:xfrm>
            <a:custGeom>
              <a:avLst/>
              <a:gdLst>
                <a:gd name="T0" fmla="*/ 49 w 400"/>
                <a:gd name="T1" fmla="*/ 166 h 166"/>
                <a:gd name="T2" fmla="*/ 4 w 400"/>
                <a:gd name="T3" fmla="*/ 160 h 166"/>
                <a:gd name="T4" fmla="*/ 3 w 400"/>
                <a:gd name="T5" fmla="*/ 142 h 166"/>
                <a:gd name="T6" fmla="*/ 14 w 400"/>
                <a:gd name="T7" fmla="*/ 127 h 166"/>
                <a:gd name="T8" fmla="*/ 73 w 400"/>
                <a:gd name="T9" fmla="*/ 119 h 166"/>
                <a:gd name="T10" fmla="*/ 5 w 400"/>
                <a:gd name="T11" fmla="*/ 46 h 166"/>
                <a:gd name="T12" fmla="*/ 65 w 400"/>
                <a:gd name="T13" fmla="*/ 1 h 166"/>
                <a:gd name="T14" fmla="*/ 107 w 400"/>
                <a:gd name="T15" fmla="*/ 7 h 166"/>
                <a:gd name="T16" fmla="*/ 109 w 400"/>
                <a:gd name="T17" fmla="*/ 24 h 166"/>
                <a:gd name="T18" fmla="*/ 98 w 400"/>
                <a:gd name="T19" fmla="*/ 38 h 166"/>
                <a:gd name="T20" fmla="*/ 45 w 400"/>
                <a:gd name="T21" fmla="*/ 46 h 166"/>
                <a:gd name="T22" fmla="*/ 112 w 400"/>
                <a:gd name="T23" fmla="*/ 120 h 166"/>
                <a:gd name="T24" fmla="*/ 49 w 400"/>
                <a:gd name="T25" fmla="*/ 166 h 166"/>
                <a:gd name="T26" fmla="*/ 399 w 400"/>
                <a:gd name="T27" fmla="*/ 145 h 166"/>
                <a:gd name="T28" fmla="*/ 394 w 400"/>
                <a:gd name="T29" fmla="*/ 163 h 166"/>
                <a:gd name="T30" fmla="*/ 309 w 400"/>
                <a:gd name="T31" fmla="*/ 163 h 166"/>
                <a:gd name="T32" fmla="*/ 293 w 400"/>
                <a:gd name="T33" fmla="*/ 157 h 166"/>
                <a:gd name="T34" fmla="*/ 293 w 400"/>
                <a:gd name="T35" fmla="*/ 8 h 166"/>
                <a:gd name="T36" fmla="*/ 315 w 400"/>
                <a:gd name="T37" fmla="*/ 1 h 166"/>
                <a:gd name="T38" fmla="*/ 333 w 400"/>
                <a:gd name="T39" fmla="*/ 7 h 166"/>
                <a:gd name="T40" fmla="*/ 333 w 400"/>
                <a:gd name="T41" fmla="*/ 126 h 166"/>
                <a:gd name="T42" fmla="*/ 335 w 400"/>
                <a:gd name="T43" fmla="*/ 127 h 166"/>
                <a:gd name="T44" fmla="*/ 393 w 400"/>
                <a:gd name="T45" fmla="*/ 127 h 166"/>
                <a:gd name="T46" fmla="*/ 399 w 400"/>
                <a:gd name="T47" fmla="*/ 145 h 166"/>
                <a:gd name="T48" fmla="*/ 203 w 400"/>
                <a:gd name="T49" fmla="*/ 3 h 166"/>
                <a:gd name="T50" fmla="*/ 138 w 400"/>
                <a:gd name="T51" fmla="*/ 3 h 166"/>
                <a:gd name="T52" fmla="*/ 132 w 400"/>
                <a:gd name="T53" fmla="*/ 9 h 166"/>
                <a:gd name="T54" fmla="*/ 132 w 400"/>
                <a:gd name="T55" fmla="*/ 158 h 166"/>
                <a:gd name="T56" fmla="*/ 141 w 400"/>
                <a:gd name="T57" fmla="*/ 163 h 166"/>
                <a:gd name="T58" fmla="*/ 198 w 400"/>
                <a:gd name="T59" fmla="*/ 163 h 166"/>
                <a:gd name="T60" fmla="*/ 270 w 400"/>
                <a:gd name="T61" fmla="*/ 103 h 166"/>
                <a:gd name="T62" fmla="*/ 270 w 400"/>
                <a:gd name="T63" fmla="*/ 61 h 166"/>
                <a:gd name="T64" fmla="*/ 203 w 400"/>
                <a:gd name="T65" fmla="*/ 3 h 166"/>
                <a:gd name="T66" fmla="*/ 228 w 400"/>
                <a:gd name="T67" fmla="*/ 99 h 166"/>
                <a:gd name="T68" fmla="*/ 199 w 400"/>
                <a:gd name="T69" fmla="*/ 127 h 166"/>
                <a:gd name="T70" fmla="*/ 173 w 400"/>
                <a:gd name="T71" fmla="*/ 127 h 166"/>
                <a:gd name="T72" fmla="*/ 172 w 400"/>
                <a:gd name="T73" fmla="*/ 126 h 166"/>
                <a:gd name="T74" fmla="*/ 172 w 400"/>
                <a:gd name="T75" fmla="*/ 39 h 166"/>
                <a:gd name="T76" fmla="*/ 173 w 400"/>
                <a:gd name="T77" fmla="*/ 39 h 166"/>
                <a:gd name="T78" fmla="*/ 199 w 400"/>
                <a:gd name="T79" fmla="*/ 39 h 166"/>
                <a:gd name="T80" fmla="*/ 228 w 400"/>
                <a:gd name="T81" fmla="*/ 64 h 166"/>
                <a:gd name="T82" fmla="*/ 228 w 400"/>
                <a:gd name="T83" fmla="*/ 99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00" h="166">
                  <a:moveTo>
                    <a:pt x="49" y="166"/>
                  </a:moveTo>
                  <a:cubicBezTo>
                    <a:pt x="23" y="166"/>
                    <a:pt x="8" y="162"/>
                    <a:pt x="4" y="160"/>
                  </a:cubicBezTo>
                  <a:cubicBezTo>
                    <a:pt x="2" y="158"/>
                    <a:pt x="0" y="157"/>
                    <a:pt x="3" y="142"/>
                  </a:cubicBezTo>
                  <a:cubicBezTo>
                    <a:pt x="4" y="135"/>
                    <a:pt x="8" y="125"/>
                    <a:pt x="14" y="127"/>
                  </a:cubicBezTo>
                  <a:cubicBezTo>
                    <a:pt x="20" y="130"/>
                    <a:pt x="73" y="140"/>
                    <a:pt x="73" y="119"/>
                  </a:cubicBezTo>
                  <a:cubicBezTo>
                    <a:pt x="73" y="97"/>
                    <a:pt x="5" y="104"/>
                    <a:pt x="5" y="46"/>
                  </a:cubicBezTo>
                  <a:cubicBezTo>
                    <a:pt x="5" y="21"/>
                    <a:pt x="16" y="1"/>
                    <a:pt x="65" y="1"/>
                  </a:cubicBezTo>
                  <a:cubicBezTo>
                    <a:pt x="94" y="1"/>
                    <a:pt x="104" y="6"/>
                    <a:pt x="107" y="7"/>
                  </a:cubicBezTo>
                  <a:cubicBezTo>
                    <a:pt x="109" y="8"/>
                    <a:pt x="111" y="12"/>
                    <a:pt x="109" y="24"/>
                  </a:cubicBezTo>
                  <a:cubicBezTo>
                    <a:pt x="107" y="34"/>
                    <a:pt x="102" y="39"/>
                    <a:pt x="98" y="38"/>
                  </a:cubicBezTo>
                  <a:cubicBezTo>
                    <a:pt x="88" y="34"/>
                    <a:pt x="45" y="29"/>
                    <a:pt x="45" y="46"/>
                  </a:cubicBezTo>
                  <a:cubicBezTo>
                    <a:pt x="45" y="68"/>
                    <a:pt x="112" y="61"/>
                    <a:pt x="112" y="120"/>
                  </a:cubicBezTo>
                  <a:cubicBezTo>
                    <a:pt x="112" y="147"/>
                    <a:pt x="101" y="166"/>
                    <a:pt x="49" y="166"/>
                  </a:cubicBezTo>
                  <a:close/>
                  <a:moveTo>
                    <a:pt x="399" y="145"/>
                  </a:moveTo>
                  <a:cubicBezTo>
                    <a:pt x="399" y="154"/>
                    <a:pt x="397" y="163"/>
                    <a:pt x="394" y="163"/>
                  </a:cubicBezTo>
                  <a:cubicBezTo>
                    <a:pt x="393" y="163"/>
                    <a:pt x="323" y="163"/>
                    <a:pt x="309" y="163"/>
                  </a:cubicBezTo>
                  <a:cubicBezTo>
                    <a:pt x="296" y="163"/>
                    <a:pt x="293" y="160"/>
                    <a:pt x="293" y="157"/>
                  </a:cubicBezTo>
                  <a:cubicBezTo>
                    <a:pt x="293" y="155"/>
                    <a:pt x="293" y="13"/>
                    <a:pt x="293" y="8"/>
                  </a:cubicBezTo>
                  <a:cubicBezTo>
                    <a:pt x="293" y="3"/>
                    <a:pt x="303" y="2"/>
                    <a:pt x="315" y="1"/>
                  </a:cubicBezTo>
                  <a:cubicBezTo>
                    <a:pt x="327" y="0"/>
                    <a:pt x="333" y="1"/>
                    <a:pt x="333" y="7"/>
                  </a:cubicBezTo>
                  <a:cubicBezTo>
                    <a:pt x="333" y="8"/>
                    <a:pt x="333" y="125"/>
                    <a:pt x="333" y="126"/>
                  </a:cubicBezTo>
                  <a:cubicBezTo>
                    <a:pt x="333" y="127"/>
                    <a:pt x="334" y="127"/>
                    <a:pt x="335" y="127"/>
                  </a:cubicBezTo>
                  <a:cubicBezTo>
                    <a:pt x="335" y="127"/>
                    <a:pt x="389" y="127"/>
                    <a:pt x="393" y="127"/>
                  </a:cubicBezTo>
                  <a:cubicBezTo>
                    <a:pt x="399" y="127"/>
                    <a:pt x="400" y="132"/>
                    <a:pt x="399" y="145"/>
                  </a:cubicBezTo>
                  <a:close/>
                  <a:moveTo>
                    <a:pt x="203" y="3"/>
                  </a:moveTo>
                  <a:cubicBezTo>
                    <a:pt x="187" y="3"/>
                    <a:pt x="140" y="3"/>
                    <a:pt x="138" y="3"/>
                  </a:cubicBezTo>
                  <a:cubicBezTo>
                    <a:pt x="132" y="3"/>
                    <a:pt x="132" y="9"/>
                    <a:pt x="132" y="9"/>
                  </a:cubicBezTo>
                  <a:cubicBezTo>
                    <a:pt x="132" y="13"/>
                    <a:pt x="132" y="156"/>
                    <a:pt x="132" y="158"/>
                  </a:cubicBezTo>
                  <a:cubicBezTo>
                    <a:pt x="132" y="162"/>
                    <a:pt x="136" y="163"/>
                    <a:pt x="141" y="163"/>
                  </a:cubicBezTo>
                  <a:cubicBezTo>
                    <a:pt x="152" y="163"/>
                    <a:pt x="196" y="163"/>
                    <a:pt x="198" y="163"/>
                  </a:cubicBezTo>
                  <a:cubicBezTo>
                    <a:pt x="245" y="163"/>
                    <a:pt x="270" y="146"/>
                    <a:pt x="270" y="103"/>
                  </a:cubicBezTo>
                  <a:cubicBezTo>
                    <a:pt x="270" y="103"/>
                    <a:pt x="270" y="73"/>
                    <a:pt x="270" y="61"/>
                  </a:cubicBezTo>
                  <a:cubicBezTo>
                    <a:pt x="270" y="14"/>
                    <a:pt x="237" y="3"/>
                    <a:pt x="203" y="3"/>
                  </a:cubicBezTo>
                  <a:close/>
                  <a:moveTo>
                    <a:pt x="228" y="99"/>
                  </a:moveTo>
                  <a:cubicBezTo>
                    <a:pt x="228" y="121"/>
                    <a:pt x="217" y="127"/>
                    <a:pt x="199" y="127"/>
                  </a:cubicBezTo>
                  <a:cubicBezTo>
                    <a:pt x="198" y="127"/>
                    <a:pt x="177" y="127"/>
                    <a:pt x="173" y="127"/>
                  </a:cubicBezTo>
                  <a:cubicBezTo>
                    <a:pt x="172" y="127"/>
                    <a:pt x="172" y="127"/>
                    <a:pt x="172" y="126"/>
                  </a:cubicBezTo>
                  <a:cubicBezTo>
                    <a:pt x="172" y="125"/>
                    <a:pt x="172" y="40"/>
                    <a:pt x="172" y="39"/>
                  </a:cubicBezTo>
                  <a:cubicBezTo>
                    <a:pt x="172" y="39"/>
                    <a:pt x="172" y="39"/>
                    <a:pt x="173" y="39"/>
                  </a:cubicBezTo>
                  <a:cubicBezTo>
                    <a:pt x="173" y="39"/>
                    <a:pt x="193" y="39"/>
                    <a:pt x="199" y="39"/>
                  </a:cubicBezTo>
                  <a:cubicBezTo>
                    <a:pt x="216" y="39"/>
                    <a:pt x="228" y="47"/>
                    <a:pt x="228" y="64"/>
                  </a:cubicBezTo>
                  <a:cubicBezTo>
                    <a:pt x="228" y="69"/>
                    <a:pt x="228" y="76"/>
                    <a:pt x="228" y="9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199"/>
            </a:p>
          </p:txBody>
        </p:sp>
      </p:grp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73775" cy="685800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ja-JP" altLang="en-US" smtClean="0"/>
              <a:t>図を追加</a:t>
            </a:r>
            <a:endParaRPr lang="en-US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gradFill>
            <a:gsLst>
              <a:gs pos="0">
                <a:schemeClr val="accent6"/>
              </a:gs>
              <a:gs pos="100000">
                <a:schemeClr val="accent2"/>
              </a:gs>
            </a:gsLst>
            <a:lin ang="4200000" scaled="0"/>
          </a:gra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199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1390434" y="6387549"/>
            <a:ext cx="620049" cy="276113"/>
            <a:chOff x="750324" y="1796430"/>
            <a:chExt cx="4859864" cy="2163577"/>
          </a:xfrm>
          <a:solidFill>
            <a:schemeClr val="bg1"/>
          </a:solidFill>
          <a:effectLst/>
        </p:grpSpPr>
        <p:sp>
          <p:nvSpPr>
            <p:cNvPr id="8" name="Freeform 7"/>
            <p:cNvSpPr/>
            <p:nvPr/>
          </p:nvSpPr>
          <p:spPr>
            <a:xfrm rot="243445">
              <a:off x="4560142" y="1796430"/>
              <a:ext cx="1050046" cy="1103450"/>
            </a:xfrm>
            <a:custGeom>
              <a:avLst/>
              <a:gdLst>
                <a:gd name="connsiteX0" fmla="*/ 1828441 w 5982955"/>
                <a:gd name="connsiteY0" fmla="*/ 233797 h 6287222"/>
                <a:gd name="connsiteX1" fmla="*/ 2512106 w 5982955"/>
                <a:gd name="connsiteY1" fmla="*/ 9047 h 6287222"/>
                <a:gd name="connsiteX2" fmla="*/ 2739216 w 5982955"/>
                <a:gd name="connsiteY2" fmla="*/ 123780 h 6287222"/>
                <a:gd name="connsiteX3" fmla="*/ 3446345 w 5982955"/>
                <a:gd name="connsiteY3" fmla="*/ 2274801 h 6287222"/>
                <a:gd name="connsiteX4" fmla="*/ 5253823 w 5982955"/>
                <a:gd name="connsiteY4" fmla="*/ 942424 h 6287222"/>
                <a:gd name="connsiteX5" fmla="*/ 5318585 w 5982955"/>
                <a:gd name="connsiteY5" fmla="*/ 912251 h 6287222"/>
                <a:gd name="connsiteX6" fmla="*/ 5505405 w 5982955"/>
                <a:gd name="connsiteY6" fmla="*/ 980492 h 6287222"/>
                <a:gd name="connsiteX7" fmla="*/ 5932421 w 5982955"/>
                <a:gd name="connsiteY7" fmla="*/ 1559774 h 6287222"/>
                <a:gd name="connsiteX8" fmla="*/ 5894353 w 5982955"/>
                <a:gd name="connsiteY8" fmla="*/ 1811355 h 6287222"/>
                <a:gd name="connsiteX9" fmla="*/ 4083224 w 5982955"/>
                <a:gd name="connsiteY9" fmla="*/ 3146423 h 6287222"/>
                <a:gd name="connsiteX10" fmla="*/ 5908414 w 5982955"/>
                <a:gd name="connsiteY10" fmla="*/ 4465570 h 6287222"/>
                <a:gd name="connsiteX11" fmla="*/ 5948844 w 5982955"/>
                <a:gd name="connsiteY11" fmla="*/ 4716783 h 6287222"/>
                <a:gd name="connsiteX12" fmla="*/ 5527289 w 5982955"/>
                <a:gd name="connsiteY12" fmla="*/ 5300052 h 6287222"/>
                <a:gd name="connsiteX13" fmla="*/ 5276077 w 5982955"/>
                <a:gd name="connsiteY13" fmla="*/ 5340482 h 6287222"/>
                <a:gd name="connsiteX14" fmla="*/ 3461959 w 5982955"/>
                <a:gd name="connsiteY14" fmla="*/ 4029337 h 6287222"/>
                <a:gd name="connsiteX15" fmla="*/ 2779381 w 5982955"/>
                <a:gd name="connsiteY15" fmla="*/ 6162096 h 6287222"/>
                <a:gd name="connsiteX16" fmla="*/ 2553181 w 5982955"/>
                <a:gd name="connsiteY16" fmla="*/ 6278612 h 6287222"/>
                <a:gd name="connsiteX17" fmla="*/ 1867768 w 5982955"/>
                <a:gd name="connsiteY17" fmla="*/ 6059249 h 6287222"/>
                <a:gd name="connsiteX18" fmla="*/ 1751253 w 5982955"/>
                <a:gd name="connsiteY18" fmla="*/ 5833049 h 6287222"/>
                <a:gd name="connsiteX19" fmla="*/ 2432221 w 5982955"/>
                <a:gd name="connsiteY19" fmla="*/ 3705321 h 6287222"/>
                <a:gd name="connsiteX20" fmla="*/ 179920 w 5982955"/>
                <a:gd name="connsiteY20" fmla="*/ 3705321 h 6287222"/>
                <a:gd name="connsiteX21" fmla="*/ 0 w 5982955"/>
                <a:gd name="connsiteY21" fmla="*/ 3525401 h 6287222"/>
                <a:gd name="connsiteX22" fmla="*/ 0 w 5982955"/>
                <a:gd name="connsiteY22" fmla="*/ 2805741 h 6287222"/>
                <a:gd name="connsiteX23" fmla="*/ 109887 w 5982955"/>
                <a:gd name="connsiteY23" fmla="*/ 2639960 h 6287222"/>
                <a:gd name="connsiteX24" fmla="*/ 179920 w 5982955"/>
                <a:gd name="connsiteY24" fmla="*/ 2625821 h 6287222"/>
                <a:gd name="connsiteX25" fmla="*/ 2425405 w 5982955"/>
                <a:gd name="connsiteY25" fmla="*/ 2625821 h 6287222"/>
                <a:gd name="connsiteX26" fmla="*/ 1713708 w 5982955"/>
                <a:gd name="connsiteY26" fmla="*/ 460907 h 6287222"/>
                <a:gd name="connsiteX27" fmla="*/ 1828441 w 5982955"/>
                <a:gd name="connsiteY27" fmla="*/ 233797 h 6287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982955" h="6287222">
                  <a:moveTo>
                    <a:pt x="1828441" y="233797"/>
                  </a:moveTo>
                  <a:lnTo>
                    <a:pt x="2512106" y="9047"/>
                  </a:lnTo>
                  <a:cubicBezTo>
                    <a:pt x="2606503" y="-21985"/>
                    <a:pt x="2708184" y="29383"/>
                    <a:pt x="2739216" y="123780"/>
                  </a:cubicBezTo>
                  <a:lnTo>
                    <a:pt x="3446345" y="2274801"/>
                  </a:lnTo>
                  <a:lnTo>
                    <a:pt x="5253823" y="942424"/>
                  </a:lnTo>
                  <a:cubicBezTo>
                    <a:pt x="5273820" y="927684"/>
                    <a:pt x="5295856" y="917694"/>
                    <a:pt x="5318585" y="912251"/>
                  </a:cubicBezTo>
                  <a:cubicBezTo>
                    <a:pt x="5386771" y="895920"/>
                    <a:pt x="5461185" y="920504"/>
                    <a:pt x="5505405" y="980492"/>
                  </a:cubicBezTo>
                  <a:lnTo>
                    <a:pt x="5932421" y="1559774"/>
                  </a:lnTo>
                  <a:cubicBezTo>
                    <a:pt x="5991381" y="1639758"/>
                    <a:pt x="5974338" y="1752395"/>
                    <a:pt x="5894353" y="1811355"/>
                  </a:cubicBezTo>
                  <a:lnTo>
                    <a:pt x="4083224" y="3146423"/>
                  </a:lnTo>
                  <a:lnTo>
                    <a:pt x="5908414" y="4465570"/>
                  </a:lnTo>
                  <a:cubicBezTo>
                    <a:pt x="5988949" y="4523776"/>
                    <a:pt x="6007050" y="4636248"/>
                    <a:pt x="5948844" y="4716783"/>
                  </a:cubicBezTo>
                  <a:lnTo>
                    <a:pt x="5527289" y="5300052"/>
                  </a:lnTo>
                  <a:cubicBezTo>
                    <a:pt x="5469083" y="5380587"/>
                    <a:pt x="5356611" y="5398688"/>
                    <a:pt x="5276077" y="5340482"/>
                  </a:cubicBezTo>
                  <a:lnTo>
                    <a:pt x="3461959" y="4029337"/>
                  </a:lnTo>
                  <a:lnTo>
                    <a:pt x="2779381" y="6162096"/>
                  </a:lnTo>
                  <a:cubicBezTo>
                    <a:pt x="2749092" y="6256734"/>
                    <a:pt x="2647819" y="6308900"/>
                    <a:pt x="2553181" y="6278612"/>
                  </a:cubicBezTo>
                  <a:lnTo>
                    <a:pt x="1867768" y="6059249"/>
                  </a:lnTo>
                  <a:cubicBezTo>
                    <a:pt x="1773130" y="6028960"/>
                    <a:pt x="1720964" y="5927687"/>
                    <a:pt x="1751253" y="5833049"/>
                  </a:cubicBezTo>
                  <a:lnTo>
                    <a:pt x="2432221" y="3705321"/>
                  </a:lnTo>
                  <a:lnTo>
                    <a:pt x="179920" y="3705321"/>
                  </a:lnTo>
                  <a:cubicBezTo>
                    <a:pt x="80553" y="3705321"/>
                    <a:pt x="0" y="3624768"/>
                    <a:pt x="0" y="3525401"/>
                  </a:cubicBezTo>
                  <a:lnTo>
                    <a:pt x="0" y="2805741"/>
                  </a:lnTo>
                  <a:cubicBezTo>
                    <a:pt x="0" y="2731216"/>
                    <a:pt x="45311" y="2667274"/>
                    <a:pt x="109887" y="2639960"/>
                  </a:cubicBezTo>
                  <a:cubicBezTo>
                    <a:pt x="131413" y="2630856"/>
                    <a:pt x="155079" y="2625821"/>
                    <a:pt x="179920" y="2625821"/>
                  </a:cubicBezTo>
                  <a:lnTo>
                    <a:pt x="2425405" y="2625821"/>
                  </a:lnTo>
                  <a:lnTo>
                    <a:pt x="1713708" y="460907"/>
                  </a:lnTo>
                  <a:cubicBezTo>
                    <a:pt x="1682676" y="366509"/>
                    <a:pt x="1734043" y="264829"/>
                    <a:pt x="1828441" y="233797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/>
            </a:p>
          </p:txBody>
        </p:sp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750324" y="2202223"/>
              <a:ext cx="4224928" cy="1757784"/>
            </a:xfrm>
            <a:custGeom>
              <a:avLst/>
              <a:gdLst>
                <a:gd name="T0" fmla="*/ 49 w 400"/>
                <a:gd name="T1" fmla="*/ 166 h 166"/>
                <a:gd name="T2" fmla="*/ 4 w 400"/>
                <a:gd name="T3" fmla="*/ 160 h 166"/>
                <a:gd name="T4" fmla="*/ 3 w 400"/>
                <a:gd name="T5" fmla="*/ 142 h 166"/>
                <a:gd name="T6" fmla="*/ 14 w 400"/>
                <a:gd name="T7" fmla="*/ 127 h 166"/>
                <a:gd name="T8" fmla="*/ 73 w 400"/>
                <a:gd name="T9" fmla="*/ 119 h 166"/>
                <a:gd name="T10" fmla="*/ 5 w 400"/>
                <a:gd name="T11" fmla="*/ 46 h 166"/>
                <a:gd name="T12" fmla="*/ 65 w 400"/>
                <a:gd name="T13" fmla="*/ 1 h 166"/>
                <a:gd name="T14" fmla="*/ 107 w 400"/>
                <a:gd name="T15" fmla="*/ 7 h 166"/>
                <a:gd name="T16" fmla="*/ 109 w 400"/>
                <a:gd name="T17" fmla="*/ 24 h 166"/>
                <a:gd name="T18" fmla="*/ 98 w 400"/>
                <a:gd name="T19" fmla="*/ 38 h 166"/>
                <a:gd name="T20" fmla="*/ 45 w 400"/>
                <a:gd name="T21" fmla="*/ 46 h 166"/>
                <a:gd name="T22" fmla="*/ 112 w 400"/>
                <a:gd name="T23" fmla="*/ 120 h 166"/>
                <a:gd name="T24" fmla="*/ 49 w 400"/>
                <a:gd name="T25" fmla="*/ 166 h 166"/>
                <a:gd name="T26" fmla="*/ 399 w 400"/>
                <a:gd name="T27" fmla="*/ 145 h 166"/>
                <a:gd name="T28" fmla="*/ 394 w 400"/>
                <a:gd name="T29" fmla="*/ 163 h 166"/>
                <a:gd name="T30" fmla="*/ 309 w 400"/>
                <a:gd name="T31" fmla="*/ 163 h 166"/>
                <a:gd name="T32" fmla="*/ 293 w 400"/>
                <a:gd name="T33" fmla="*/ 157 h 166"/>
                <a:gd name="T34" fmla="*/ 293 w 400"/>
                <a:gd name="T35" fmla="*/ 8 h 166"/>
                <a:gd name="T36" fmla="*/ 315 w 400"/>
                <a:gd name="T37" fmla="*/ 1 h 166"/>
                <a:gd name="T38" fmla="*/ 333 w 400"/>
                <a:gd name="T39" fmla="*/ 7 h 166"/>
                <a:gd name="T40" fmla="*/ 333 w 400"/>
                <a:gd name="T41" fmla="*/ 126 h 166"/>
                <a:gd name="T42" fmla="*/ 335 w 400"/>
                <a:gd name="T43" fmla="*/ 127 h 166"/>
                <a:gd name="T44" fmla="*/ 393 w 400"/>
                <a:gd name="T45" fmla="*/ 127 h 166"/>
                <a:gd name="T46" fmla="*/ 399 w 400"/>
                <a:gd name="T47" fmla="*/ 145 h 166"/>
                <a:gd name="T48" fmla="*/ 203 w 400"/>
                <a:gd name="T49" fmla="*/ 3 h 166"/>
                <a:gd name="T50" fmla="*/ 138 w 400"/>
                <a:gd name="T51" fmla="*/ 3 h 166"/>
                <a:gd name="T52" fmla="*/ 132 w 400"/>
                <a:gd name="T53" fmla="*/ 9 h 166"/>
                <a:gd name="T54" fmla="*/ 132 w 400"/>
                <a:gd name="T55" fmla="*/ 158 h 166"/>
                <a:gd name="T56" fmla="*/ 141 w 400"/>
                <a:gd name="T57" fmla="*/ 163 h 166"/>
                <a:gd name="T58" fmla="*/ 198 w 400"/>
                <a:gd name="T59" fmla="*/ 163 h 166"/>
                <a:gd name="T60" fmla="*/ 270 w 400"/>
                <a:gd name="T61" fmla="*/ 103 h 166"/>
                <a:gd name="T62" fmla="*/ 270 w 400"/>
                <a:gd name="T63" fmla="*/ 61 h 166"/>
                <a:gd name="T64" fmla="*/ 203 w 400"/>
                <a:gd name="T65" fmla="*/ 3 h 166"/>
                <a:gd name="T66" fmla="*/ 228 w 400"/>
                <a:gd name="T67" fmla="*/ 99 h 166"/>
                <a:gd name="T68" fmla="*/ 199 w 400"/>
                <a:gd name="T69" fmla="*/ 127 h 166"/>
                <a:gd name="T70" fmla="*/ 173 w 400"/>
                <a:gd name="T71" fmla="*/ 127 h 166"/>
                <a:gd name="T72" fmla="*/ 172 w 400"/>
                <a:gd name="T73" fmla="*/ 126 h 166"/>
                <a:gd name="T74" fmla="*/ 172 w 400"/>
                <a:gd name="T75" fmla="*/ 39 h 166"/>
                <a:gd name="T76" fmla="*/ 173 w 400"/>
                <a:gd name="T77" fmla="*/ 39 h 166"/>
                <a:gd name="T78" fmla="*/ 199 w 400"/>
                <a:gd name="T79" fmla="*/ 39 h 166"/>
                <a:gd name="T80" fmla="*/ 228 w 400"/>
                <a:gd name="T81" fmla="*/ 64 h 166"/>
                <a:gd name="T82" fmla="*/ 228 w 400"/>
                <a:gd name="T83" fmla="*/ 99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00" h="166">
                  <a:moveTo>
                    <a:pt x="49" y="166"/>
                  </a:moveTo>
                  <a:cubicBezTo>
                    <a:pt x="23" y="166"/>
                    <a:pt x="8" y="162"/>
                    <a:pt x="4" y="160"/>
                  </a:cubicBezTo>
                  <a:cubicBezTo>
                    <a:pt x="2" y="158"/>
                    <a:pt x="0" y="157"/>
                    <a:pt x="3" y="142"/>
                  </a:cubicBezTo>
                  <a:cubicBezTo>
                    <a:pt x="4" y="135"/>
                    <a:pt x="8" y="125"/>
                    <a:pt x="14" y="127"/>
                  </a:cubicBezTo>
                  <a:cubicBezTo>
                    <a:pt x="20" y="130"/>
                    <a:pt x="73" y="140"/>
                    <a:pt x="73" y="119"/>
                  </a:cubicBezTo>
                  <a:cubicBezTo>
                    <a:pt x="73" y="97"/>
                    <a:pt x="5" y="104"/>
                    <a:pt x="5" y="46"/>
                  </a:cubicBezTo>
                  <a:cubicBezTo>
                    <a:pt x="5" y="21"/>
                    <a:pt x="16" y="1"/>
                    <a:pt x="65" y="1"/>
                  </a:cubicBezTo>
                  <a:cubicBezTo>
                    <a:pt x="94" y="1"/>
                    <a:pt x="104" y="6"/>
                    <a:pt x="107" y="7"/>
                  </a:cubicBezTo>
                  <a:cubicBezTo>
                    <a:pt x="109" y="8"/>
                    <a:pt x="111" y="12"/>
                    <a:pt x="109" y="24"/>
                  </a:cubicBezTo>
                  <a:cubicBezTo>
                    <a:pt x="107" y="34"/>
                    <a:pt x="102" y="39"/>
                    <a:pt x="98" y="38"/>
                  </a:cubicBezTo>
                  <a:cubicBezTo>
                    <a:pt x="88" y="34"/>
                    <a:pt x="45" y="29"/>
                    <a:pt x="45" y="46"/>
                  </a:cubicBezTo>
                  <a:cubicBezTo>
                    <a:pt x="45" y="68"/>
                    <a:pt x="112" y="61"/>
                    <a:pt x="112" y="120"/>
                  </a:cubicBezTo>
                  <a:cubicBezTo>
                    <a:pt x="112" y="147"/>
                    <a:pt x="101" y="166"/>
                    <a:pt x="49" y="166"/>
                  </a:cubicBezTo>
                  <a:close/>
                  <a:moveTo>
                    <a:pt x="399" y="145"/>
                  </a:moveTo>
                  <a:cubicBezTo>
                    <a:pt x="399" y="154"/>
                    <a:pt x="397" y="163"/>
                    <a:pt x="394" y="163"/>
                  </a:cubicBezTo>
                  <a:cubicBezTo>
                    <a:pt x="393" y="163"/>
                    <a:pt x="323" y="163"/>
                    <a:pt x="309" y="163"/>
                  </a:cubicBezTo>
                  <a:cubicBezTo>
                    <a:pt x="296" y="163"/>
                    <a:pt x="293" y="160"/>
                    <a:pt x="293" y="157"/>
                  </a:cubicBezTo>
                  <a:cubicBezTo>
                    <a:pt x="293" y="155"/>
                    <a:pt x="293" y="13"/>
                    <a:pt x="293" y="8"/>
                  </a:cubicBezTo>
                  <a:cubicBezTo>
                    <a:pt x="293" y="3"/>
                    <a:pt x="303" y="2"/>
                    <a:pt x="315" y="1"/>
                  </a:cubicBezTo>
                  <a:cubicBezTo>
                    <a:pt x="327" y="0"/>
                    <a:pt x="333" y="1"/>
                    <a:pt x="333" y="7"/>
                  </a:cubicBezTo>
                  <a:cubicBezTo>
                    <a:pt x="333" y="8"/>
                    <a:pt x="333" y="125"/>
                    <a:pt x="333" y="126"/>
                  </a:cubicBezTo>
                  <a:cubicBezTo>
                    <a:pt x="333" y="127"/>
                    <a:pt x="334" y="127"/>
                    <a:pt x="335" y="127"/>
                  </a:cubicBezTo>
                  <a:cubicBezTo>
                    <a:pt x="335" y="127"/>
                    <a:pt x="389" y="127"/>
                    <a:pt x="393" y="127"/>
                  </a:cubicBezTo>
                  <a:cubicBezTo>
                    <a:pt x="399" y="127"/>
                    <a:pt x="400" y="132"/>
                    <a:pt x="399" y="145"/>
                  </a:cubicBezTo>
                  <a:close/>
                  <a:moveTo>
                    <a:pt x="203" y="3"/>
                  </a:moveTo>
                  <a:cubicBezTo>
                    <a:pt x="187" y="3"/>
                    <a:pt x="140" y="3"/>
                    <a:pt x="138" y="3"/>
                  </a:cubicBezTo>
                  <a:cubicBezTo>
                    <a:pt x="132" y="3"/>
                    <a:pt x="132" y="9"/>
                    <a:pt x="132" y="9"/>
                  </a:cubicBezTo>
                  <a:cubicBezTo>
                    <a:pt x="132" y="13"/>
                    <a:pt x="132" y="156"/>
                    <a:pt x="132" y="158"/>
                  </a:cubicBezTo>
                  <a:cubicBezTo>
                    <a:pt x="132" y="162"/>
                    <a:pt x="136" y="163"/>
                    <a:pt x="141" y="163"/>
                  </a:cubicBezTo>
                  <a:cubicBezTo>
                    <a:pt x="152" y="163"/>
                    <a:pt x="196" y="163"/>
                    <a:pt x="198" y="163"/>
                  </a:cubicBezTo>
                  <a:cubicBezTo>
                    <a:pt x="245" y="163"/>
                    <a:pt x="270" y="146"/>
                    <a:pt x="270" y="103"/>
                  </a:cubicBezTo>
                  <a:cubicBezTo>
                    <a:pt x="270" y="103"/>
                    <a:pt x="270" y="73"/>
                    <a:pt x="270" y="61"/>
                  </a:cubicBezTo>
                  <a:cubicBezTo>
                    <a:pt x="270" y="14"/>
                    <a:pt x="237" y="3"/>
                    <a:pt x="203" y="3"/>
                  </a:cubicBezTo>
                  <a:close/>
                  <a:moveTo>
                    <a:pt x="228" y="99"/>
                  </a:moveTo>
                  <a:cubicBezTo>
                    <a:pt x="228" y="121"/>
                    <a:pt x="217" y="127"/>
                    <a:pt x="199" y="127"/>
                  </a:cubicBezTo>
                  <a:cubicBezTo>
                    <a:pt x="198" y="127"/>
                    <a:pt x="177" y="127"/>
                    <a:pt x="173" y="127"/>
                  </a:cubicBezTo>
                  <a:cubicBezTo>
                    <a:pt x="172" y="127"/>
                    <a:pt x="172" y="127"/>
                    <a:pt x="172" y="126"/>
                  </a:cubicBezTo>
                  <a:cubicBezTo>
                    <a:pt x="172" y="125"/>
                    <a:pt x="172" y="40"/>
                    <a:pt x="172" y="39"/>
                  </a:cubicBezTo>
                  <a:cubicBezTo>
                    <a:pt x="172" y="39"/>
                    <a:pt x="172" y="39"/>
                    <a:pt x="173" y="39"/>
                  </a:cubicBezTo>
                  <a:cubicBezTo>
                    <a:pt x="173" y="39"/>
                    <a:pt x="193" y="39"/>
                    <a:pt x="199" y="39"/>
                  </a:cubicBezTo>
                  <a:cubicBezTo>
                    <a:pt x="216" y="39"/>
                    <a:pt x="228" y="47"/>
                    <a:pt x="228" y="64"/>
                  </a:cubicBezTo>
                  <a:cubicBezTo>
                    <a:pt x="228" y="69"/>
                    <a:pt x="228" y="76"/>
                    <a:pt x="228" y="9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199"/>
            </a:p>
          </p:txBody>
        </p:sp>
      </p:grp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background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gradFill>
            <a:gsLst>
              <a:gs pos="0">
                <a:schemeClr val="accent6"/>
              </a:gs>
              <a:gs pos="100000">
                <a:schemeClr val="accent2"/>
              </a:gs>
            </a:gsLst>
            <a:lin ang="4200000" scaled="0"/>
          </a:gra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199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1390434" y="6387549"/>
            <a:ext cx="620049" cy="276113"/>
            <a:chOff x="750324" y="1796430"/>
            <a:chExt cx="4859864" cy="2163577"/>
          </a:xfrm>
          <a:solidFill>
            <a:schemeClr val="bg1"/>
          </a:solidFill>
          <a:effectLst/>
        </p:grpSpPr>
        <p:sp>
          <p:nvSpPr>
            <p:cNvPr id="8" name="Freeform 7"/>
            <p:cNvSpPr/>
            <p:nvPr/>
          </p:nvSpPr>
          <p:spPr>
            <a:xfrm rot="243445">
              <a:off x="4560142" y="1796430"/>
              <a:ext cx="1050046" cy="1103450"/>
            </a:xfrm>
            <a:custGeom>
              <a:avLst/>
              <a:gdLst>
                <a:gd name="connsiteX0" fmla="*/ 1828441 w 5982955"/>
                <a:gd name="connsiteY0" fmla="*/ 233797 h 6287222"/>
                <a:gd name="connsiteX1" fmla="*/ 2512106 w 5982955"/>
                <a:gd name="connsiteY1" fmla="*/ 9047 h 6287222"/>
                <a:gd name="connsiteX2" fmla="*/ 2739216 w 5982955"/>
                <a:gd name="connsiteY2" fmla="*/ 123780 h 6287222"/>
                <a:gd name="connsiteX3" fmla="*/ 3446345 w 5982955"/>
                <a:gd name="connsiteY3" fmla="*/ 2274801 h 6287222"/>
                <a:gd name="connsiteX4" fmla="*/ 5253823 w 5982955"/>
                <a:gd name="connsiteY4" fmla="*/ 942424 h 6287222"/>
                <a:gd name="connsiteX5" fmla="*/ 5318585 w 5982955"/>
                <a:gd name="connsiteY5" fmla="*/ 912251 h 6287222"/>
                <a:gd name="connsiteX6" fmla="*/ 5505405 w 5982955"/>
                <a:gd name="connsiteY6" fmla="*/ 980492 h 6287222"/>
                <a:gd name="connsiteX7" fmla="*/ 5932421 w 5982955"/>
                <a:gd name="connsiteY7" fmla="*/ 1559774 h 6287222"/>
                <a:gd name="connsiteX8" fmla="*/ 5894353 w 5982955"/>
                <a:gd name="connsiteY8" fmla="*/ 1811355 h 6287222"/>
                <a:gd name="connsiteX9" fmla="*/ 4083224 w 5982955"/>
                <a:gd name="connsiteY9" fmla="*/ 3146423 h 6287222"/>
                <a:gd name="connsiteX10" fmla="*/ 5908414 w 5982955"/>
                <a:gd name="connsiteY10" fmla="*/ 4465570 h 6287222"/>
                <a:gd name="connsiteX11" fmla="*/ 5948844 w 5982955"/>
                <a:gd name="connsiteY11" fmla="*/ 4716783 h 6287222"/>
                <a:gd name="connsiteX12" fmla="*/ 5527289 w 5982955"/>
                <a:gd name="connsiteY12" fmla="*/ 5300052 h 6287222"/>
                <a:gd name="connsiteX13" fmla="*/ 5276077 w 5982955"/>
                <a:gd name="connsiteY13" fmla="*/ 5340482 h 6287222"/>
                <a:gd name="connsiteX14" fmla="*/ 3461959 w 5982955"/>
                <a:gd name="connsiteY14" fmla="*/ 4029337 h 6287222"/>
                <a:gd name="connsiteX15" fmla="*/ 2779381 w 5982955"/>
                <a:gd name="connsiteY15" fmla="*/ 6162096 h 6287222"/>
                <a:gd name="connsiteX16" fmla="*/ 2553181 w 5982955"/>
                <a:gd name="connsiteY16" fmla="*/ 6278612 h 6287222"/>
                <a:gd name="connsiteX17" fmla="*/ 1867768 w 5982955"/>
                <a:gd name="connsiteY17" fmla="*/ 6059249 h 6287222"/>
                <a:gd name="connsiteX18" fmla="*/ 1751253 w 5982955"/>
                <a:gd name="connsiteY18" fmla="*/ 5833049 h 6287222"/>
                <a:gd name="connsiteX19" fmla="*/ 2432221 w 5982955"/>
                <a:gd name="connsiteY19" fmla="*/ 3705321 h 6287222"/>
                <a:gd name="connsiteX20" fmla="*/ 179920 w 5982955"/>
                <a:gd name="connsiteY20" fmla="*/ 3705321 h 6287222"/>
                <a:gd name="connsiteX21" fmla="*/ 0 w 5982955"/>
                <a:gd name="connsiteY21" fmla="*/ 3525401 h 6287222"/>
                <a:gd name="connsiteX22" fmla="*/ 0 w 5982955"/>
                <a:gd name="connsiteY22" fmla="*/ 2805741 h 6287222"/>
                <a:gd name="connsiteX23" fmla="*/ 109887 w 5982955"/>
                <a:gd name="connsiteY23" fmla="*/ 2639960 h 6287222"/>
                <a:gd name="connsiteX24" fmla="*/ 179920 w 5982955"/>
                <a:gd name="connsiteY24" fmla="*/ 2625821 h 6287222"/>
                <a:gd name="connsiteX25" fmla="*/ 2425405 w 5982955"/>
                <a:gd name="connsiteY25" fmla="*/ 2625821 h 6287222"/>
                <a:gd name="connsiteX26" fmla="*/ 1713708 w 5982955"/>
                <a:gd name="connsiteY26" fmla="*/ 460907 h 6287222"/>
                <a:gd name="connsiteX27" fmla="*/ 1828441 w 5982955"/>
                <a:gd name="connsiteY27" fmla="*/ 233797 h 6287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982955" h="6287222">
                  <a:moveTo>
                    <a:pt x="1828441" y="233797"/>
                  </a:moveTo>
                  <a:lnTo>
                    <a:pt x="2512106" y="9047"/>
                  </a:lnTo>
                  <a:cubicBezTo>
                    <a:pt x="2606503" y="-21985"/>
                    <a:pt x="2708184" y="29383"/>
                    <a:pt x="2739216" y="123780"/>
                  </a:cubicBezTo>
                  <a:lnTo>
                    <a:pt x="3446345" y="2274801"/>
                  </a:lnTo>
                  <a:lnTo>
                    <a:pt x="5253823" y="942424"/>
                  </a:lnTo>
                  <a:cubicBezTo>
                    <a:pt x="5273820" y="927684"/>
                    <a:pt x="5295856" y="917694"/>
                    <a:pt x="5318585" y="912251"/>
                  </a:cubicBezTo>
                  <a:cubicBezTo>
                    <a:pt x="5386771" y="895920"/>
                    <a:pt x="5461185" y="920504"/>
                    <a:pt x="5505405" y="980492"/>
                  </a:cubicBezTo>
                  <a:lnTo>
                    <a:pt x="5932421" y="1559774"/>
                  </a:lnTo>
                  <a:cubicBezTo>
                    <a:pt x="5991381" y="1639758"/>
                    <a:pt x="5974338" y="1752395"/>
                    <a:pt x="5894353" y="1811355"/>
                  </a:cubicBezTo>
                  <a:lnTo>
                    <a:pt x="4083224" y="3146423"/>
                  </a:lnTo>
                  <a:lnTo>
                    <a:pt x="5908414" y="4465570"/>
                  </a:lnTo>
                  <a:cubicBezTo>
                    <a:pt x="5988949" y="4523776"/>
                    <a:pt x="6007050" y="4636248"/>
                    <a:pt x="5948844" y="4716783"/>
                  </a:cubicBezTo>
                  <a:lnTo>
                    <a:pt x="5527289" y="5300052"/>
                  </a:lnTo>
                  <a:cubicBezTo>
                    <a:pt x="5469083" y="5380587"/>
                    <a:pt x="5356611" y="5398688"/>
                    <a:pt x="5276077" y="5340482"/>
                  </a:cubicBezTo>
                  <a:lnTo>
                    <a:pt x="3461959" y="4029337"/>
                  </a:lnTo>
                  <a:lnTo>
                    <a:pt x="2779381" y="6162096"/>
                  </a:lnTo>
                  <a:cubicBezTo>
                    <a:pt x="2749092" y="6256734"/>
                    <a:pt x="2647819" y="6308900"/>
                    <a:pt x="2553181" y="6278612"/>
                  </a:cubicBezTo>
                  <a:lnTo>
                    <a:pt x="1867768" y="6059249"/>
                  </a:lnTo>
                  <a:cubicBezTo>
                    <a:pt x="1773130" y="6028960"/>
                    <a:pt x="1720964" y="5927687"/>
                    <a:pt x="1751253" y="5833049"/>
                  </a:cubicBezTo>
                  <a:lnTo>
                    <a:pt x="2432221" y="3705321"/>
                  </a:lnTo>
                  <a:lnTo>
                    <a:pt x="179920" y="3705321"/>
                  </a:lnTo>
                  <a:cubicBezTo>
                    <a:pt x="80553" y="3705321"/>
                    <a:pt x="0" y="3624768"/>
                    <a:pt x="0" y="3525401"/>
                  </a:cubicBezTo>
                  <a:lnTo>
                    <a:pt x="0" y="2805741"/>
                  </a:lnTo>
                  <a:cubicBezTo>
                    <a:pt x="0" y="2731216"/>
                    <a:pt x="45311" y="2667274"/>
                    <a:pt x="109887" y="2639960"/>
                  </a:cubicBezTo>
                  <a:cubicBezTo>
                    <a:pt x="131413" y="2630856"/>
                    <a:pt x="155079" y="2625821"/>
                    <a:pt x="179920" y="2625821"/>
                  </a:cubicBezTo>
                  <a:lnTo>
                    <a:pt x="2425405" y="2625821"/>
                  </a:lnTo>
                  <a:lnTo>
                    <a:pt x="1713708" y="460907"/>
                  </a:lnTo>
                  <a:cubicBezTo>
                    <a:pt x="1682676" y="366509"/>
                    <a:pt x="1734043" y="264829"/>
                    <a:pt x="1828441" y="233797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/>
            </a:p>
          </p:txBody>
        </p:sp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750324" y="2202223"/>
              <a:ext cx="4224928" cy="1757784"/>
            </a:xfrm>
            <a:custGeom>
              <a:avLst/>
              <a:gdLst>
                <a:gd name="T0" fmla="*/ 49 w 400"/>
                <a:gd name="T1" fmla="*/ 166 h 166"/>
                <a:gd name="T2" fmla="*/ 4 w 400"/>
                <a:gd name="T3" fmla="*/ 160 h 166"/>
                <a:gd name="T4" fmla="*/ 3 w 400"/>
                <a:gd name="T5" fmla="*/ 142 h 166"/>
                <a:gd name="T6" fmla="*/ 14 w 400"/>
                <a:gd name="T7" fmla="*/ 127 h 166"/>
                <a:gd name="T8" fmla="*/ 73 w 400"/>
                <a:gd name="T9" fmla="*/ 119 h 166"/>
                <a:gd name="T10" fmla="*/ 5 w 400"/>
                <a:gd name="T11" fmla="*/ 46 h 166"/>
                <a:gd name="T12" fmla="*/ 65 w 400"/>
                <a:gd name="T13" fmla="*/ 1 h 166"/>
                <a:gd name="T14" fmla="*/ 107 w 400"/>
                <a:gd name="T15" fmla="*/ 7 h 166"/>
                <a:gd name="T16" fmla="*/ 109 w 400"/>
                <a:gd name="T17" fmla="*/ 24 h 166"/>
                <a:gd name="T18" fmla="*/ 98 w 400"/>
                <a:gd name="T19" fmla="*/ 38 h 166"/>
                <a:gd name="T20" fmla="*/ 45 w 400"/>
                <a:gd name="T21" fmla="*/ 46 h 166"/>
                <a:gd name="T22" fmla="*/ 112 w 400"/>
                <a:gd name="T23" fmla="*/ 120 h 166"/>
                <a:gd name="T24" fmla="*/ 49 w 400"/>
                <a:gd name="T25" fmla="*/ 166 h 166"/>
                <a:gd name="T26" fmla="*/ 399 w 400"/>
                <a:gd name="T27" fmla="*/ 145 h 166"/>
                <a:gd name="T28" fmla="*/ 394 w 400"/>
                <a:gd name="T29" fmla="*/ 163 h 166"/>
                <a:gd name="T30" fmla="*/ 309 w 400"/>
                <a:gd name="T31" fmla="*/ 163 h 166"/>
                <a:gd name="T32" fmla="*/ 293 w 400"/>
                <a:gd name="T33" fmla="*/ 157 h 166"/>
                <a:gd name="T34" fmla="*/ 293 w 400"/>
                <a:gd name="T35" fmla="*/ 8 h 166"/>
                <a:gd name="T36" fmla="*/ 315 w 400"/>
                <a:gd name="T37" fmla="*/ 1 h 166"/>
                <a:gd name="T38" fmla="*/ 333 w 400"/>
                <a:gd name="T39" fmla="*/ 7 h 166"/>
                <a:gd name="T40" fmla="*/ 333 w 400"/>
                <a:gd name="T41" fmla="*/ 126 h 166"/>
                <a:gd name="T42" fmla="*/ 335 w 400"/>
                <a:gd name="T43" fmla="*/ 127 h 166"/>
                <a:gd name="T44" fmla="*/ 393 w 400"/>
                <a:gd name="T45" fmla="*/ 127 h 166"/>
                <a:gd name="T46" fmla="*/ 399 w 400"/>
                <a:gd name="T47" fmla="*/ 145 h 166"/>
                <a:gd name="T48" fmla="*/ 203 w 400"/>
                <a:gd name="T49" fmla="*/ 3 h 166"/>
                <a:gd name="T50" fmla="*/ 138 w 400"/>
                <a:gd name="T51" fmla="*/ 3 h 166"/>
                <a:gd name="T52" fmla="*/ 132 w 400"/>
                <a:gd name="T53" fmla="*/ 9 h 166"/>
                <a:gd name="T54" fmla="*/ 132 w 400"/>
                <a:gd name="T55" fmla="*/ 158 h 166"/>
                <a:gd name="T56" fmla="*/ 141 w 400"/>
                <a:gd name="T57" fmla="*/ 163 h 166"/>
                <a:gd name="T58" fmla="*/ 198 w 400"/>
                <a:gd name="T59" fmla="*/ 163 h 166"/>
                <a:gd name="T60" fmla="*/ 270 w 400"/>
                <a:gd name="T61" fmla="*/ 103 h 166"/>
                <a:gd name="T62" fmla="*/ 270 w 400"/>
                <a:gd name="T63" fmla="*/ 61 h 166"/>
                <a:gd name="T64" fmla="*/ 203 w 400"/>
                <a:gd name="T65" fmla="*/ 3 h 166"/>
                <a:gd name="T66" fmla="*/ 228 w 400"/>
                <a:gd name="T67" fmla="*/ 99 h 166"/>
                <a:gd name="T68" fmla="*/ 199 w 400"/>
                <a:gd name="T69" fmla="*/ 127 h 166"/>
                <a:gd name="T70" fmla="*/ 173 w 400"/>
                <a:gd name="T71" fmla="*/ 127 h 166"/>
                <a:gd name="T72" fmla="*/ 172 w 400"/>
                <a:gd name="T73" fmla="*/ 126 h 166"/>
                <a:gd name="T74" fmla="*/ 172 w 400"/>
                <a:gd name="T75" fmla="*/ 39 h 166"/>
                <a:gd name="T76" fmla="*/ 173 w 400"/>
                <a:gd name="T77" fmla="*/ 39 h 166"/>
                <a:gd name="T78" fmla="*/ 199 w 400"/>
                <a:gd name="T79" fmla="*/ 39 h 166"/>
                <a:gd name="T80" fmla="*/ 228 w 400"/>
                <a:gd name="T81" fmla="*/ 64 h 166"/>
                <a:gd name="T82" fmla="*/ 228 w 400"/>
                <a:gd name="T83" fmla="*/ 99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00" h="166">
                  <a:moveTo>
                    <a:pt x="49" y="166"/>
                  </a:moveTo>
                  <a:cubicBezTo>
                    <a:pt x="23" y="166"/>
                    <a:pt x="8" y="162"/>
                    <a:pt x="4" y="160"/>
                  </a:cubicBezTo>
                  <a:cubicBezTo>
                    <a:pt x="2" y="158"/>
                    <a:pt x="0" y="157"/>
                    <a:pt x="3" y="142"/>
                  </a:cubicBezTo>
                  <a:cubicBezTo>
                    <a:pt x="4" y="135"/>
                    <a:pt x="8" y="125"/>
                    <a:pt x="14" y="127"/>
                  </a:cubicBezTo>
                  <a:cubicBezTo>
                    <a:pt x="20" y="130"/>
                    <a:pt x="73" y="140"/>
                    <a:pt x="73" y="119"/>
                  </a:cubicBezTo>
                  <a:cubicBezTo>
                    <a:pt x="73" y="97"/>
                    <a:pt x="5" y="104"/>
                    <a:pt x="5" y="46"/>
                  </a:cubicBezTo>
                  <a:cubicBezTo>
                    <a:pt x="5" y="21"/>
                    <a:pt x="16" y="1"/>
                    <a:pt x="65" y="1"/>
                  </a:cubicBezTo>
                  <a:cubicBezTo>
                    <a:pt x="94" y="1"/>
                    <a:pt x="104" y="6"/>
                    <a:pt x="107" y="7"/>
                  </a:cubicBezTo>
                  <a:cubicBezTo>
                    <a:pt x="109" y="8"/>
                    <a:pt x="111" y="12"/>
                    <a:pt x="109" y="24"/>
                  </a:cubicBezTo>
                  <a:cubicBezTo>
                    <a:pt x="107" y="34"/>
                    <a:pt x="102" y="39"/>
                    <a:pt x="98" y="38"/>
                  </a:cubicBezTo>
                  <a:cubicBezTo>
                    <a:pt x="88" y="34"/>
                    <a:pt x="45" y="29"/>
                    <a:pt x="45" y="46"/>
                  </a:cubicBezTo>
                  <a:cubicBezTo>
                    <a:pt x="45" y="68"/>
                    <a:pt x="112" y="61"/>
                    <a:pt x="112" y="120"/>
                  </a:cubicBezTo>
                  <a:cubicBezTo>
                    <a:pt x="112" y="147"/>
                    <a:pt x="101" y="166"/>
                    <a:pt x="49" y="166"/>
                  </a:cubicBezTo>
                  <a:close/>
                  <a:moveTo>
                    <a:pt x="399" y="145"/>
                  </a:moveTo>
                  <a:cubicBezTo>
                    <a:pt x="399" y="154"/>
                    <a:pt x="397" y="163"/>
                    <a:pt x="394" y="163"/>
                  </a:cubicBezTo>
                  <a:cubicBezTo>
                    <a:pt x="393" y="163"/>
                    <a:pt x="323" y="163"/>
                    <a:pt x="309" y="163"/>
                  </a:cubicBezTo>
                  <a:cubicBezTo>
                    <a:pt x="296" y="163"/>
                    <a:pt x="293" y="160"/>
                    <a:pt x="293" y="157"/>
                  </a:cubicBezTo>
                  <a:cubicBezTo>
                    <a:pt x="293" y="155"/>
                    <a:pt x="293" y="13"/>
                    <a:pt x="293" y="8"/>
                  </a:cubicBezTo>
                  <a:cubicBezTo>
                    <a:pt x="293" y="3"/>
                    <a:pt x="303" y="2"/>
                    <a:pt x="315" y="1"/>
                  </a:cubicBezTo>
                  <a:cubicBezTo>
                    <a:pt x="327" y="0"/>
                    <a:pt x="333" y="1"/>
                    <a:pt x="333" y="7"/>
                  </a:cubicBezTo>
                  <a:cubicBezTo>
                    <a:pt x="333" y="8"/>
                    <a:pt x="333" y="125"/>
                    <a:pt x="333" y="126"/>
                  </a:cubicBezTo>
                  <a:cubicBezTo>
                    <a:pt x="333" y="127"/>
                    <a:pt x="334" y="127"/>
                    <a:pt x="335" y="127"/>
                  </a:cubicBezTo>
                  <a:cubicBezTo>
                    <a:pt x="335" y="127"/>
                    <a:pt x="389" y="127"/>
                    <a:pt x="393" y="127"/>
                  </a:cubicBezTo>
                  <a:cubicBezTo>
                    <a:pt x="399" y="127"/>
                    <a:pt x="400" y="132"/>
                    <a:pt x="399" y="145"/>
                  </a:cubicBezTo>
                  <a:close/>
                  <a:moveTo>
                    <a:pt x="203" y="3"/>
                  </a:moveTo>
                  <a:cubicBezTo>
                    <a:pt x="187" y="3"/>
                    <a:pt x="140" y="3"/>
                    <a:pt x="138" y="3"/>
                  </a:cubicBezTo>
                  <a:cubicBezTo>
                    <a:pt x="132" y="3"/>
                    <a:pt x="132" y="9"/>
                    <a:pt x="132" y="9"/>
                  </a:cubicBezTo>
                  <a:cubicBezTo>
                    <a:pt x="132" y="13"/>
                    <a:pt x="132" y="156"/>
                    <a:pt x="132" y="158"/>
                  </a:cubicBezTo>
                  <a:cubicBezTo>
                    <a:pt x="132" y="162"/>
                    <a:pt x="136" y="163"/>
                    <a:pt x="141" y="163"/>
                  </a:cubicBezTo>
                  <a:cubicBezTo>
                    <a:pt x="152" y="163"/>
                    <a:pt x="196" y="163"/>
                    <a:pt x="198" y="163"/>
                  </a:cubicBezTo>
                  <a:cubicBezTo>
                    <a:pt x="245" y="163"/>
                    <a:pt x="270" y="146"/>
                    <a:pt x="270" y="103"/>
                  </a:cubicBezTo>
                  <a:cubicBezTo>
                    <a:pt x="270" y="103"/>
                    <a:pt x="270" y="73"/>
                    <a:pt x="270" y="61"/>
                  </a:cubicBezTo>
                  <a:cubicBezTo>
                    <a:pt x="270" y="14"/>
                    <a:pt x="237" y="3"/>
                    <a:pt x="203" y="3"/>
                  </a:cubicBezTo>
                  <a:close/>
                  <a:moveTo>
                    <a:pt x="228" y="99"/>
                  </a:moveTo>
                  <a:cubicBezTo>
                    <a:pt x="228" y="121"/>
                    <a:pt x="217" y="127"/>
                    <a:pt x="199" y="127"/>
                  </a:cubicBezTo>
                  <a:cubicBezTo>
                    <a:pt x="198" y="127"/>
                    <a:pt x="177" y="127"/>
                    <a:pt x="173" y="127"/>
                  </a:cubicBezTo>
                  <a:cubicBezTo>
                    <a:pt x="172" y="127"/>
                    <a:pt x="172" y="127"/>
                    <a:pt x="172" y="126"/>
                  </a:cubicBezTo>
                  <a:cubicBezTo>
                    <a:pt x="172" y="125"/>
                    <a:pt x="172" y="40"/>
                    <a:pt x="172" y="39"/>
                  </a:cubicBezTo>
                  <a:cubicBezTo>
                    <a:pt x="172" y="39"/>
                    <a:pt x="172" y="39"/>
                    <a:pt x="173" y="39"/>
                  </a:cubicBezTo>
                  <a:cubicBezTo>
                    <a:pt x="173" y="39"/>
                    <a:pt x="193" y="39"/>
                    <a:pt x="199" y="39"/>
                  </a:cubicBezTo>
                  <a:cubicBezTo>
                    <a:pt x="216" y="39"/>
                    <a:pt x="228" y="47"/>
                    <a:pt x="228" y="64"/>
                  </a:cubicBezTo>
                  <a:cubicBezTo>
                    <a:pt x="228" y="69"/>
                    <a:pt x="228" y="76"/>
                    <a:pt x="228" y="9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199"/>
            </a:p>
          </p:txBody>
        </p:sp>
      </p:grp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73775" cy="685800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ja-JP" altLang="en-US" smtClean="0"/>
              <a:t>図を追加</a:t>
            </a:r>
            <a:endParaRPr lang="en-US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88825" cy="5838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199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199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11390434" y="6387549"/>
            <a:ext cx="620049" cy="276113"/>
            <a:chOff x="750324" y="1796430"/>
            <a:chExt cx="4859864" cy="2163577"/>
          </a:xfrm>
          <a:solidFill>
            <a:schemeClr val="bg1"/>
          </a:solidFill>
          <a:effectLst/>
        </p:grpSpPr>
        <p:sp>
          <p:nvSpPr>
            <p:cNvPr id="10" name="Freeform 9"/>
            <p:cNvSpPr/>
            <p:nvPr/>
          </p:nvSpPr>
          <p:spPr>
            <a:xfrm rot="243445">
              <a:off x="4560142" y="1796430"/>
              <a:ext cx="1050046" cy="1103450"/>
            </a:xfrm>
            <a:custGeom>
              <a:avLst/>
              <a:gdLst>
                <a:gd name="connsiteX0" fmla="*/ 1828441 w 5982955"/>
                <a:gd name="connsiteY0" fmla="*/ 233797 h 6287222"/>
                <a:gd name="connsiteX1" fmla="*/ 2512106 w 5982955"/>
                <a:gd name="connsiteY1" fmla="*/ 9047 h 6287222"/>
                <a:gd name="connsiteX2" fmla="*/ 2739216 w 5982955"/>
                <a:gd name="connsiteY2" fmla="*/ 123780 h 6287222"/>
                <a:gd name="connsiteX3" fmla="*/ 3446345 w 5982955"/>
                <a:gd name="connsiteY3" fmla="*/ 2274801 h 6287222"/>
                <a:gd name="connsiteX4" fmla="*/ 5253823 w 5982955"/>
                <a:gd name="connsiteY4" fmla="*/ 942424 h 6287222"/>
                <a:gd name="connsiteX5" fmla="*/ 5318585 w 5982955"/>
                <a:gd name="connsiteY5" fmla="*/ 912251 h 6287222"/>
                <a:gd name="connsiteX6" fmla="*/ 5505405 w 5982955"/>
                <a:gd name="connsiteY6" fmla="*/ 980492 h 6287222"/>
                <a:gd name="connsiteX7" fmla="*/ 5932421 w 5982955"/>
                <a:gd name="connsiteY7" fmla="*/ 1559774 h 6287222"/>
                <a:gd name="connsiteX8" fmla="*/ 5894353 w 5982955"/>
                <a:gd name="connsiteY8" fmla="*/ 1811355 h 6287222"/>
                <a:gd name="connsiteX9" fmla="*/ 4083224 w 5982955"/>
                <a:gd name="connsiteY9" fmla="*/ 3146423 h 6287222"/>
                <a:gd name="connsiteX10" fmla="*/ 5908414 w 5982955"/>
                <a:gd name="connsiteY10" fmla="*/ 4465570 h 6287222"/>
                <a:gd name="connsiteX11" fmla="*/ 5948844 w 5982955"/>
                <a:gd name="connsiteY11" fmla="*/ 4716783 h 6287222"/>
                <a:gd name="connsiteX12" fmla="*/ 5527289 w 5982955"/>
                <a:gd name="connsiteY12" fmla="*/ 5300052 h 6287222"/>
                <a:gd name="connsiteX13" fmla="*/ 5276077 w 5982955"/>
                <a:gd name="connsiteY13" fmla="*/ 5340482 h 6287222"/>
                <a:gd name="connsiteX14" fmla="*/ 3461959 w 5982955"/>
                <a:gd name="connsiteY14" fmla="*/ 4029337 h 6287222"/>
                <a:gd name="connsiteX15" fmla="*/ 2779381 w 5982955"/>
                <a:gd name="connsiteY15" fmla="*/ 6162096 h 6287222"/>
                <a:gd name="connsiteX16" fmla="*/ 2553181 w 5982955"/>
                <a:gd name="connsiteY16" fmla="*/ 6278612 h 6287222"/>
                <a:gd name="connsiteX17" fmla="*/ 1867768 w 5982955"/>
                <a:gd name="connsiteY17" fmla="*/ 6059249 h 6287222"/>
                <a:gd name="connsiteX18" fmla="*/ 1751253 w 5982955"/>
                <a:gd name="connsiteY18" fmla="*/ 5833049 h 6287222"/>
                <a:gd name="connsiteX19" fmla="*/ 2432221 w 5982955"/>
                <a:gd name="connsiteY19" fmla="*/ 3705321 h 6287222"/>
                <a:gd name="connsiteX20" fmla="*/ 179920 w 5982955"/>
                <a:gd name="connsiteY20" fmla="*/ 3705321 h 6287222"/>
                <a:gd name="connsiteX21" fmla="*/ 0 w 5982955"/>
                <a:gd name="connsiteY21" fmla="*/ 3525401 h 6287222"/>
                <a:gd name="connsiteX22" fmla="*/ 0 w 5982955"/>
                <a:gd name="connsiteY22" fmla="*/ 2805741 h 6287222"/>
                <a:gd name="connsiteX23" fmla="*/ 109887 w 5982955"/>
                <a:gd name="connsiteY23" fmla="*/ 2639960 h 6287222"/>
                <a:gd name="connsiteX24" fmla="*/ 179920 w 5982955"/>
                <a:gd name="connsiteY24" fmla="*/ 2625821 h 6287222"/>
                <a:gd name="connsiteX25" fmla="*/ 2425405 w 5982955"/>
                <a:gd name="connsiteY25" fmla="*/ 2625821 h 6287222"/>
                <a:gd name="connsiteX26" fmla="*/ 1713708 w 5982955"/>
                <a:gd name="connsiteY26" fmla="*/ 460907 h 6287222"/>
                <a:gd name="connsiteX27" fmla="*/ 1828441 w 5982955"/>
                <a:gd name="connsiteY27" fmla="*/ 233797 h 6287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982955" h="6287222">
                  <a:moveTo>
                    <a:pt x="1828441" y="233797"/>
                  </a:moveTo>
                  <a:lnTo>
                    <a:pt x="2512106" y="9047"/>
                  </a:lnTo>
                  <a:cubicBezTo>
                    <a:pt x="2606503" y="-21985"/>
                    <a:pt x="2708184" y="29383"/>
                    <a:pt x="2739216" y="123780"/>
                  </a:cubicBezTo>
                  <a:lnTo>
                    <a:pt x="3446345" y="2274801"/>
                  </a:lnTo>
                  <a:lnTo>
                    <a:pt x="5253823" y="942424"/>
                  </a:lnTo>
                  <a:cubicBezTo>
                    <a:pt x="5273820" y="927684"/>
                    <a:pt x="5295856" y="917694"/>
                    <a:pt x="5318585" y="912251"/>
                  </a:cubicBezTo>
                  <a:cubicBezTo>
                    <a:pt x="5386771" y="895920"/>
                    <a:pt x="5461185" y="920504"/>
                    <a:pt x="5505405" y="980492"/>
                  </a:cubicBezTo>
                  <a:lnTo>
                    <a:pt x="5932421" y="1559774"/>
                  </a:lnTo>
                  <a:cubicBezTo>
                    <a:pt x="5991381" y="1639758"/>
                    <a:pt x="5974338" y="1752395"/>
                    <a:pt x="5894353" y="1811355"/>
                  </a:cubicBezTo>
                  <a:lnTo>
                    <a:pt x="4083224" y="3146423"/>
                  </a:lnTo>
                  <a:lnTo>
                    <a:pt x="5908414" y="4465570"/>
                  </a:lnTo>
                  <a:cubicBezTo>
                    <a:pt x="5988949" y="4523776"/>
                    <a:pt x="6007050" y="4636248"/>
                    <a:pt x="5948844" y="4716783"/>
                  </a:cubicBezTo>
                  <a:lnTo>
                    <a:pt x="5527289" y="5300052"/>
                  </a:lnTo>
                  <a:cubicBezTo>
                    <a:pt x="5469083" y="5380587"/>
                    <a:pt x="5356611" y="5398688"/>
                    <a:pt x="5276077" y="5340482"/>
                  </a:cubicBezTo>
                  <a:lnTo>
                    <a:pt x="3461959" y="4029337"/>
                  </a:lnTo>
                  <a:lnTo>
                    <a:pt x="2779381" y="6162096"/>
                  </a:lnTo>
                  <a:cubicBezTo>
                    <a:pt x="2749092" y="6256734"/>
                    <a:pt x="2647819" y="6308900"/>
                    <a:pt x="2553181" y="6278612"/>
                  </a:cubicBezTo>
                  <a:lnTo>
                    <a:pt x="1867768" y="6059249"/>
                  </a:lnTo>
                  <a:cubicBezTo>
                    <a:pt x="1773130" y="6028960"/>
                    <a:pt x="1720964" y="5927687"/>
                    <a:pt x="1751253" y="5833049"/>
                  </a:cubicBezTo>
                  <a:lnTo>
                    <a:pt x="2432221" y="3705321"/>
                  </a:lnTo>
                  <a:lnTo>
                    <a:pt x="179920" y="3705321"/>
                  </a:lnTo>
                  <a:cubicBezTo>
                    <a:pt x="80553" y="3705321"/>
                    <a:pt x="0" y="3624768"/>
                    <a:pt x="0" y="3525401"/>
                  </a:cubicBezTo>
                  <a:lnTo>
                    <a:pt x="0" y="2805741"/>
                  </a:lnTo>
                  <a:cubicBezTo>
                    <a:pt x="0" y="2731216"/>
                    <a:pt x="45311" y="2667274"/>
                    <a:pt x="109887" y="2639960"/>
                  </a:cubicBezTo>
                  <a:cubicBezTo>
                    <a:pt x="131413" y="2630856"/>
                    <a:pt x="155079" y="2625821"/>
                    <a:pt x="179920" y="2625821"/>
                  </a:cubicBezTo>
                  <a:lnTo>
                    <a:pt x="2425405" y="2625821"/>
                  </a:lnTo>
                  <a:lnTo>
                    <a:pt x="1713708" y="460907"/>
                  </a:lnTo>
                  <a:cubicBezTo>
                    <a:pt x="1682676" y="366509"/>
                    <a:pt x="1734043" y="264829"/>
                    <a:pt x="1828441" y="233797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750324" y="2202223"/>
              <a:ext cx="4224928" cy="1757784"/>
            </a:xfrm>
            <a:custGeom>
              <a:avLst/>
              <a:gdLst>
                <a:gd name="T0" fmla="*/ 49 w 400"/>
                <a:gd name="T1" fmla="*/ 166 h 166"/>
                <a:gd name="T2" fmla="*/ 4 w 400"/>
                <a:gd name="T3" fmla="*/ 160 h 166"/>
                <a:gd name="T4" fmla="*/ 3 w 400"/>
                <a:gd name="T5" fmla="*/ 142 h 166"/>
                <a:gd name="T6" fmla="*/ 14 w 400"/>
                <a:gd name="T7" fmla="*/ 127 h 166"/>
                <a:gd name="T8" fmla="*/ 73 w 400"/>
                <a:gd name="T9" fmla="*/ 119 h 166"/>
                <a:gd name="T10" fmla="*/ 5 w 400"/>
                <a:gd name="T11" fmla="*/ 46 h 166"/>
                <a:gd name="T12" fmla="*/ 65 w 400"/>
                <a:gd name="T13" fmla="*/ 1 h 166"/>
                <a:gd name="T14" fmla="*/ 107 w 400"/>
                <a:gd name="T15" fmla="*/ 7 h 166"/>
                <a:gd name="T16" fmla="*/ 109 w 400"/>
                <a:gd name="T17" fmla="*/ 24 h 166"/>
                <a:gd name="T18" fmla="*/ 98 w 400"/>
                <a:gd name="T19" fmla="*/ 38 h 166"/>
                <a:gd name="T20" fmla="*/ 45 w 400"/>
                <a:gd name="T21" fmla="*/ 46 h 166"/>
                <a:gd name="T22" fmla="*/ 112 w 400"/>
                <a:gd name="T23" fmla="*/ 120 h 166"/>
                <a:gd name="T24" fmla="*/ 49 w 400"/>
                <a:gd name="T25" fmla="*/ 166 h 166"/>
                <a:gd name="T26" fmla="*/ 399 w 400"/>
                <a:gd name="T27" fmla="*/ 145 h 166"/>
                <a:gd name="T28" fmla="*/ 394 w 400"/>
                <a:gd name="T29" fmla="*/ 163 h 166"/>
                <a:gd name="T30" fmla="*/ 309 w 400"/>
                <a:gd name="T31" fmla="*/ 163 h 166"/>
                <a:gd name="T32" fmla="*/ 293 w 400"/>
                <a:gd name="T33" fmla="*/ 157 h 166"/>
                <a:gd name="T34" fmla="*/ 293 w 400"/>
                <a:gd name="T35" fmla="*/ 8 h 166"/>
                <a:gd name="T36" fmla="*/ 315 w 400"/>
                <a:gd name="T37" fmla="*/ 1 h 166"/>
                <a:gd name="T38" fmla="*/ 333 w 400"/>
                <a:gd name="T39" fmla="*/ 7 h 166"/>
                <a:gd name="T40" fmla="*/ 333 w 400"/>
                <a:gd name="T41" fmla="*/ 126 h 166"/>
                <a:gd name="T42" fmla="*/ 335 w 400"/>
                <a:gd name="T43" fmla="*/ 127 h 166"/>
                <a:gd name="T44" fmla="*/ 393 w 400"/>
                <a:gd name="T45" fmla="*/ 127 h 166"/>
                <a:gd name="T46" fmla="*/ 399 w 400"/>
                <a:gd name="T47" fmla="*/ 145 h 166"/>
                <a:gd name="T48" fmla="*/ 203 w 400"/>
                <a:gd name="T49" fmla="*/ 3 h 166"/>
                <a:gd name="T50" fmla="*/ 138 w 400"/>
                <a:gd name="T51" fmla="*/ 3 h 166"/>
                <a:gd name="T52" fmla="*/ 132 w 400"/>
                <a:gd name="T53" fmla="*/ 9 h 166"/>
                <a:gd name="T54" fmla="*/ 132 w 400"/>
                <a:gd name="T55" fmla="*/ 158 h 166"/>
                <a:gd name="T56" fmla="*/ 141 w 400"/>
                <a:gd name="T57" fmla="*/ 163 h 166"/>
                <a:gd name="T58" fmla="*/ 198 w 400"/>
                <a:gd name="T59" fmla="*/ 163 h 166"/>
                <a:gd name="T60" fmla="*/ 270 w 400"/>
                <a:gd name="T61" fmla="*/ 103 h 166"/>
                <a:gd name="T62" fmla="*/ 270 w 400"/>
                <a:gd name="T63" fmla="*/ 61 h 166"/>
                <a:gd name="T64" fmla="*/ 203 w 400"/>
                <a:gd name="T65" fmla="*/ 3 h 166"/>
                <a:gd name="T66" fmla="*/ 228 w 400"/>
                <a:gd name="T67" fmla="*/ 99 h 166"/>
                <a:gd name="T68" fmla="*/ 199 w 400"/>
                <a:gd name="T69" fmla="*/ 127 h 166"/>
                <a:gd name="T70" fmla="*/ 173 w 400"/>
                <a:gd name="T71" fmla="*/ 127 h 166"/>
                <a:gd name="T72" fmla="*/ 172 w 400"/>
                <a:gd name="T73" fmla="*/ 126 h 166"/>
                <a:gd name="T74" fmla="*/ 172 w 400"/>
                <a:gd name="T75" fmla="*/ 39 h 166"/>
                <a:gd name="T76" fmla="*/ 173 w 400"/>
                <a:gd name="T77" fmla="*/ 39 h 166"/>
                <a:gd name="T78" fmla="*/ 199 w 400"/>
                <a:gd name="T79" fmla="*/ 39 h 166"/>
                <a:gd name="T80" fmla="*/ 228 w 400"/>
                <a:gd name="T81" fmla="*/ 64 h 166"/>
                <a:gd name="T82" fmla="*/ 228 w 400"/>
                <a:gd name="T83" fmla="*/ 99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00" h="166">
                  <a:moveTo>
                    <a:pt x="49" y="166"/>
                  </a:moveTo>
                  <a:cubicBezTo>
                    <a:pt x="23" y="166"/>
                    <a:pt x="8" y="162"/>
                    <a:pt x="4" y="160"/>
                  </a:cubicBezTo>
                  <a:cubicBezTo>
                    <a:pt x="2" y="158"/>
                    <a:pt x="0" y="157"/>
                    <a:pt x="3" y="142"/>
                  </a:cubicBezTo>
                  <a:cubicBezTo>
                    <a:pt x="4" y="135"/>
                    <a:pt x="8" y="125"/>
                    <a:pt x="14" y="127"/>
                  </a:cubicBezTo>
                  <a:cubicBezTo>
                    <a:pt x="20" y="130"/>
                    <a:pt x="73" y="140"/>
                    <a:pt x="73" y="119"/>
                  </a:cubicBezTo>
                  <a:cubicBezTo>
                    <a:pt x="73" y="97"/>
                    <a:pt x="5" y="104"/>
                    <a:pt x="5" y="46"/>
                  </a:cubicBezTo>
                  <a:cubicBezTo>
                    <a:pt x="5" y="21"/>
                    <a:pt x="16" y="1"/>
                    <a:pt x="65" y="1"/>
                  </a:cubicBezTo>
                  <a:cubicBezTo>
                    <a:pt x="94" y="1"/>
                    <a:pt x="104" y="6"/>
                    <a:pt x="107" y="7"/>
                  </a:cubicBezTo>
                  <a:cubicBezTo>
                    <a:pt x="109" y="8"/>
                    <a:pt x="111" y="12"/>
                    <a:pt x="109" y="24"/>
                  </a:cubicBezTo>
                  <a:cubicBezTo>
                    <a:pt x="107" y="34"/>
                    <a:pt x="102" y="39"/>
                    <a:pt x="98" y="38"/>
                  </a:cubicBezTo>
                  <a:cubicBezTo>
                    <a:pt x="88" y="34"/>
                    <a:pt x="45" y="29"/>
                    <a:pt x="45" y="46"/>
                  </a:cubicBezTo>
                  <a:cubicBezTo>
                    <a:pt x="45" y="68"/>
                    <a:pt x="112" y="61"/>
                    <a:pt x="112" y="120"/>
                  </a:cubicBezTo>
                  <a:cubicBezTo>
                    <a:pt x="112" y="147"/>
                    <a:pt x="101" y="166"/>
                    <a:pt x="49" y="166"/>
                  </a:cubicBezTo>
                  <a:close/>
                  <a:moveTo>
                    <a:pt x="399" y="145"/>
                  </a:moveTo>
                  <a:cubicBezTo>
                    <a:pt x="399" y="154"/>
                    <a:pt x="397" y="163"/>
                    <a:pt x="394" y="163"/>
                  </a:cubicBezTo>
                  <a:cubicBezTo>
                    <a:pt x="393" y="163"/>
                    <a:pt x="323" y="163"/>
                    <a:pt x="309" y="163"/>
                  </a:cubicBezTo>
                  <a:cubicBezTo>
                    <a:pt x="296" y="163"/>
                    <a:pt x="293" y="160"/>
                    <a:pt x="293" y="157"/>
                  </a:cubicBezTo>
                  <a:cubicBezTo>
                    <a:pt x="293" y="155"/>
                    <a:pt x="293" y="13"/>
                    <a:pt x="293" y="8"/>
                  </a:cubicBezTo>
                  <a:cubicBezTo>
                    <a:pt x="293" y="3"/>
                    <a:pt x="303" y="2"/>
                    <a:pt x="315" y="1"/>
                  </a:cubicBezTo>
                  <a:cubicBezTo>
                    <a:pt x="327" y="0"/>
                    <a:pt x="333" y="1"/>
                    <a:pt x="333" y="7"/>
                  </a:cubicBezTo>
                  <a:cubicBezTo>
                    <a:pt x="333" y="8"/>
                    <a:pt x="333" y="125"/>
                    <a:pt x="333" y="126"/>
                  </a:cubicBezTo>
                  <a:cubicBezTo>
                    <a:pt x="333" y="127"/>
                    <a:pt x="334" y="127"/>
                    <a:pt x="335" y="127"/>
                  </a:cubicBezTo>
                  <a:cubicBezTo>
                    <a:pt x="335" y="127"/>
                    <a:pt x="389" y="127"/>
                    <a:pt x="393" y="127"/>
                  </a:cubicBezTo>
                  <a:cubicBezTo>
                    <a:pt x="399" y="127"/>
                    <a:pt x="400" y="132"/>
                    <a:pt x="399" y="145"/>
                  </a:cubicBezTo>
                  <a:close/>
                  <a:moveTo>
                    <a:pt x="203" y="3"/>
                  </a:moveTo>
                  <a:cubicBezTo>
                    <a:pt x="187" y="3"/>
                    <a:pt x="140" y="3"/>
                    <a:pt x="138" y="3"/>
                  </a:cubicBezTo>
                  <a:cubicBezTo>
                    <a:pt x="132" y="3"/>
                    <a:pt x="132" y="9"/>
                    <a:pt x="132" y="9"/>
                  </a:cubicBezTo>
                  <a:cubicBezTo>
                    <a:pt x="132" y="13"/>
                    <a:pt x="132" y="156"/>
                    <a:pt x="132" y="158"/>
                  </a:cubicBezTo>
                  <a:cubicBezTo>
                    <a:pt x="132" y="162"/>
                    <a:pt x="136" y="163"/>
                    <a:pt x="141" y="163"/>
                  </a:cubicBezTo>
                  <a:cubicBezTo>
                    <a:pt x="152" y="163"/>
                    <a:pt x="196" y="163"/>
                    <a:pt x="198" y="163"/>
                  </a:cubicBezTo>
                  <a:cubicBezTo>
                    <a:pt x="245" y="163"/>
                    <a:pt x="270" y="146"/>
                    <a:pt x="270" y="103"/>
                  </a:cubicBezTo>
                  <a:cubicBezTo>
                    <a:pt x="270" y="103"/>
                    <a:pt x="270" y="73"/>
                    <a:pt x="270" y="61"/>
                  </a:cubicBezTo>
                  <a:cubicBezTo>
                    <a:pt x="270" y="14"/>
                    <a:pt x="237" y="3"/>
                    <a:pt x="203" y="3"/>
                  </a:cubicBezTo>
                  <a:close/>
                  <a:moveTo>
                    <a:pt x="228" y="99"/>
                  </a:moveTo>
                  <a:cubicBezTo>
                    <a:pt x="228" y="121"/>
                    <a:pt x="217" y="127"/>
                    <a:pt x="199" y="127"/>
                  </a:cubicBezTo>
                  <a:cubicBezTo>
                    <a:pt x="198" y="127"/>
                    <a:pt x="177" y="127"/>
                    <a:pt x="173" y="127"/>
                  </a:cubicBezTo>
                  <a:cubicBezTo>
                    <a:pt x="172" y="127"/>
                    <a:pt x="172" y="127"/>
                    <a:pt x="172" y="126"/>
                  </a:cubicBezTo>
                  <a:cubicBezTo>
                    <a:pt x="172" y="125"/>
                    <a:pt x="172" y="40"/>
                    <a:pt x="172" y="39"/>
                  </a:cubicBezTo>
                  <a:cubicBezTo>
                    <a:pt x="172" y="39"/>
                    <a:pt x="172" y="39"/>
                    <a:pt x="173" y="39"/>
                  </a:cubicBezTo>
                  <a:cubicBezTo>
                    <a:pt x="173" y="39"/>
                    <a:pt x="193" y="39"/>
                    <a:pt x="199" y="39"/>
                  </a:cubicBezTo>
                  <a:cubicBezTo>
                    <a:pt x="216" y="39"/>
                    <a:pt x="228" y="47"/>
                    <a:pt x="228" y="64"/>
                  </a:cubicBezTo>
                  <a:cubicBezTo>
                    <a:pt x="228" y="69"/>
                    <a:pt x="228" y="76"/>
                    <a:pt x="228" y="9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199"/>
            </a:p>
          </p:txBody>
        </p:sp>
      </p:grpSp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Slide 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199"/>
          </a:p>
        </p:txBody>
      </p:sp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-7034"/>
            <a:ext cx="12188825" cy="6865034"/>
          </a:xfrm>
          <a:prstGeom prst="rect">
            <a:avLst/>
          </a:prstGeom>
          <a:gradFill>
            <a:gsLst>
              <a:gs pos="73000">
                <a:schemeClr val="accent2"/>
              </a:gs>
              <a:gs pos="0">
                <a:srgbClr val="298FC0"/>
              </a:gs>
              <a:gs pos="100000">
                <a:srgbClr val="25BD58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/>
          <p:cNvGrpSpPr/>
          <p:nvPr userDrawn="1">
            <p:custDataLst>
              <p:tags r:id="rId1"/>
            </p:custDataLst>
          </p:nvPr>
        </p:nvGrpSpPr>
        <p:grpSpPr>
          <a:xfrm rot="10800000">
            <a:off x="5123078" y="2452468"/>
            <a:ext cx="12003407" cy="6813487"/>
            <a:chOff x="-2949576" y="-5135563"/>
            <a:chExt cx="18086389" cy="10266364"/>
          </a:xfrm>
          <a:solidFill>
            <a:schemeClr val="bg1">
              <a:alpha val="33000"/>
            </a:schemeClr>
          </a:solidFill>
        </p:grpSpPr>
        <p:sp>
          <p:nvSpPr>
            <p:cNvPr id="59" name="Freeform 5"/>
            <p:cNvSpPr>
              <a:spLocks noEditPoints="1"/>
            </p:cNvSpPr>
            <p:nvPr userDrawn="1">
              <p:custDataLst>
                <p:tags r:id="rId3"/>
              </p:custDataLst>
            </p:nvPr>
          </p:nvSpPr>
          <p:spPr bwMode="auto">
            <a:xfrm>
              <a:off x="12515850" y="-581025"/>
              <a:ext cx="350838" cy="350838"/>
            </a:xfrm>
            <a:custGeom>
              <a:avLst/>
              <a:gdLst>
                <a:gd name="T0" fmla="*/ 288 w 577"/>
                <a:gd name="T1" fmla="*/ 577 h 577"/>
                <a:gd name="T2" fmla="*/ 0 w 577"/>
                <a:gd name="T3" fmla="*/ 289 h 577"/>
                <a:gd name="T4" fmla="*/ 288 w 577"/>
                <a:gd name="T5" fmla="*/ 0 h 577"/>
                <a:gd name="T6" fmla="*/ 577 w 577"/>
                <a:gd name="T7" fmla="*/ 289 h 577"/>
                <a:gd name="T8" fmla="*/ 288 w 577"/>
                <a:gd name="T9" fmla="*/ 577 h 577"/>
                <a:gd name="T10" fmla="*/ 288 w 577"/>
                <a:gd name="T11" fmla="*/ 32 h 577"/>
                <a:gd name="T12" fmla="*/ 31 w 577"/>
                <a:gd name="T13" fmla="*/ 289 h 577"/>
                <a:gd name="T14" fmla="*/ 288 w 577"/>
                <a:gd name="T15" fmla="*/ 546 h 577"/>
                <a:gd name="T16" fmla="*/ 545 w 577"/>
                <a:gd name="T17" fmla="*/ 289 h 577"/>
                <a:gd name="T18" fmla="*/ 288 w 577"/>
                <a:gd name="T19" fmla="*/ 32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7" h="577">
                  <a:moveTo>
                    <a:pt x="288" y="577"/>
                  </a:moveTo>
                  <a:cubicBezTo>
                    <a:pt x="129" y="577"/>
                    <a:pt x="0" y="448"/>
                    <a:pt x="0" y="289"/>
                  </a:cubicBezTo>
                  <a:cubicBezTo>
                    <a:pt x="0" y="130"/>
                    <a:pt x="129" y="0"/>
                    <a:pt x="288" y="0"/>
                  </a:cubicBezTo>
                  <a:cubicBezTo>
                    <a:pt x="447" y="0"/>
                    <a:pt x="577" y="130"/>
                    <a:pt x="577" y="289"/>
                  </a:cubicBezTo>
                  <a:cubicBezTo>
                    <a:pt x="577" y="448"/>
                    <a:pt x="447" y="577"/>
                    <a:pt x="288" y="577"/>
                  </a:cubicBezTo>
                  <a:moveTo>
                    <a:pt x="288" y="32"/>
                  </a:moveTo>
                  <a:cubicBezTo>
                    <a:pt x="147" y="32"/>
                    <a:pt x="31" y="147"/>
                    <a:pt x="31" y="289"/>
                  </a:cubicBezTo>
                  <a:cubicBezTo>
                    <a:pt x="31" y="430"/>
                    <a:pt x="147" y="546"/>
                    <a:pt x="288" y="546"/>
                  </a:cubicBezTo>
                  <a:cubicBezTo>
                    <a:pt x="430" y="546"/>
                    <a:pt x="545" y="430"/>
                    <a:pt x="545" y="289"/>
                  </a:cubicBezTo>
                  <a:cubicBezTo>
                    <a:pt x="545" y="147"/>
                    <a:pt x="430" y="32"/>
                    <a:pt x="288" y="3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60" name="Freeform 6"/>
            <p:cNvSpPr>
              <a:spLocks noEditPoints="1"/>
            </p:cNvSpPr>
            <p:nvPr userDrawn="1">
              <p:custDataLst>
                <p:tags r:id="rId4"/>
              </p:custDataLst>
            </p:nvPr>
          </p:nvSpPr>
          <p:spPr bwMode="auto">
            <a:xfrm>
              <a:off x="5100637" y="4779963"/>
              <a:ext cx="350838" cy="350838"/>
            </a:xfrm>
            <a:custGeom>
              <a:avLst/>
              <a:gdLst>
                <a:gd name="T0" fmla="*/ 288 w 576"/>
                <a:gd name="T1" fmla="*/ 577 h 577"/>
                <a:gd name="T2" fmla="*/ 0 w 576"/>
                <a:gd name="T3" fmla="*/ 288 h 577"/>
                <a:gd name="T4" fmla="*/ 288 w 576"/>
                <a:gd name="T5" fmla="*/ 0 h 577"/>
                <a:gd name="T6" fmla="*/ 576 w 576"/>
                <a:gd name="T7" fmla="*/ 288 h 577"/>
                <a:gd name="T8" fmla="*/ 288 w 576"/>
                <a:gd name="T9" fmla="*/ 577 h 577"/>
                <a:gd name="T10" fmla="*/ 288 w 576"/>
                <a:gd name="T11" fmla="*/ 31 h 577"/>
                <a:gd name="T12" fmla="*/ 31 w 576"/>
                <a:gd name="T13" fmla="*/ 288 h 577"/>
                <a:gd name="T14" fmla="*/ 288 w 576"/>
                <a:gd name="T15" fmla="*/ 545 h 577"/>
                <a:gd name="T16" fmla="*/ 545 w 576"/>
                <a:gd name="T17" fmla="*/ 288 h 577"/>
                <a:gd name="T18" fmla="*/ 288 w 576"/>
                <a:gd name="T19" fmla="*/ 31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6" h="577">
                  <a:moveTo>
                    <a:pt x="288" y="577"/>
                  </a:moveTo>
                  <a:cubicBezTo>
                    <a:pt x="129" y="577"/>
                    <a:pt x="0" y="447"/>
                    <a:pt x="0" y="288"/>
                  </a:cubicBezTo>
                  <a:cubicBezTo>
                    <a:pt x="0" y="129"/>
                    <a:pt x="129" y="0"/>
                    <a:pt x="288" y="0"/>
                  </a:cubicBezTo>
                  <a:cubicBezTo>
                    <a:pt x="447" y="0"/>
                    <a:pt x="576" y="129"/>
                    <a:pt x="576" y="288"/>
                  </a:cubicBezTo>
                  <a:cubicBezTo>
                    <a:pt x="576" y="447"/>
                    <a:pt x="447" y="577"/>
                    <a:pt x="288" y="577"/>
                  </a:cubicBezTo>
                  <a:moveTo>
                    <a:pt x="288" y="31"/>
                  </a:moveTo>
                  <a:cubicBezTo>
                    <a:pt x="146" y="31"/>
                    <a:pt x="31" y="146"/>
                    <a:pt x="31" y="288"/>
                  </a:cubicBezTo>
                  <a:cubicBezTo>
                    <a:pt x="31" y="430"/>
                    <a:pt x="146" y="545"/>
                    <a:pt x="288" y="545"/>
                  </a:cubicBezTo>
                  <a:cubicBezTo>
                    <a:pt x="430" y="545"/>
                    <a:pt x="545" y="430"/>
                    <a:pt x="545" y="288"/>
                  </a:cubicBezTo>
                  <a:cubicBezTo>
                    <a:pt x="545" y="146"/>
                    <a:pt x="430" y="31"/>
                    <a:pt x="288" y="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61" name="Freeform 7"/>
            <p:cNvSpPr>
              <a:spLocks noEditPoints="1"/>
            </p:cNvSpPr>
            <p:nvPr userDrawn="1">
              <p:custDataLst>
                <p:tags r:id="rId5"/>
              </p:custDataLst>
            </p:nvPr>
          </p:nvSpPr>
          <p:spPr bwMode="auto">
            <a:xfrm>
              <a:off x="10210800" y="4132263"/>
              <a:ext cx="350838" cy="350838"/>
            </a:xfrm>
            <a:custGeom>
              <a:avLst/>
              <a:gdLst>
                <a:gd name="T0" fmla="*/ 288 w 577"/>
                <a:gd name="T1" fmla="*/ 577 h 577"/>
                <a:gd name="T2" fmla="*/ 0 w 577"/>
                <a:gd name="T3" fmla="*/ 288 h 577"/>
                <a:gd name="T4" fmla="*/ 288 w 577"/>
                <a:gd name="T5" fmla="*/ 0 h 577"/>
                <a:gd name="T6" fmla="*/ 577 w 577"/>
                <a:gd name="T7" fmla="*/ 288 h 577"/>
                <a:gd name="T8" fmla="*/ 288 w 577"/>
                <a:gd name="T9" fmla="*/ 577 h 577"/>
                <a:gd name="T10" fmla="*/ 288 w 577"/>
                <a:gd name="T11" fmla="*/ 31 h 577"/>
                <a:gd name="T12" fmla="*/ 32 w 577"/>
                <a:gd name="T13" fmla="*/ 288 h 577"/>
                <a:gd name="T14" fmla="*/ 288 w 577"/>
                <a:gd name="T15" fmla="*/ 545 h 577"/>
                <a:gd name="T16" fmla="*/ 545 w 577"/>
                <a:gd name="T17" fmla="*/ 288 h 577"/>
                <a:gd name="T18" fmla="*/ 288 w 577"/>
                <a:gd name="T19" fmla="*/ 31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7" h="577">
                  <a:moveTo>
                    <a:pt x="288" y="577"/>
                  </a:moveTo>
                  <a:cubicBezTo>
                    <a:pt x="129" y="577"/>
                    <a:pt x="0" y="447"/>
                    <a:pt x="0" y="288"/>
                  </a:cubicBezTo>
                  <a:cubicBezTo>
                    <a:pt x="0" y="129"/>
                    <a:pt x="129" y="0"/>
                    <a:pt x="288" y="0"/>
                  </a:cubicBezTo>
                  <a:cubicBezTo>
                    <a:pt x="448" y="0"/>
                    <a:pt x="577" y="129"/>
                    <a:pt x="577" y="288"/>
                  </a:cubicBezTo>
                  <a:cubicBezTo>
                    <a:pt x="577" y="447"/>
                    <a:pt x="448" y="577"/>
                    <a:pt x="288" y="577"/>
                  </a:cubicBezTo>
                  <a:moveTo>
                    <a:pt x="288" y="31"/>
                  </a:moveTo>
                  <a:cubicBezTo>
                    <a:pt x="147" y="31"/>
                    <a:pt x="32" y="147"/>
                    <a:pt x="32" y="288"/>
                  </a:cubicBezTo>
                  <a:cubicBezTo>
                    <a:pt x="32" y="430"/>
                    <a:pt x="147" y="545"/>
                    <a:pt x="288" y="545"/>
                  </a:cubicBezTo>
                  <a:cubicBezTo>
                    <a:pt x="430" y="545"/>
                    <a:pt x="545" y="430"/>
                    <a:pt x="545" y="288"/>
                  </a:cubicBezTo>
                  <a:cubicBezTo>
                    <a:pt x="545" y="147"/>
                    <a:pt x="430" y="31"/>
                    <a:pt x="288" y="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62" name="Oval 8"/>
            <p:cNvSpPr>
              <a:spLocks noChangeArrowheads="1"/>
            </p:cNvSpPr>
            <p:nvPr userDrawn="1">
              <p:custDataLst>
                <p:tags r:id="rId6"/>
              </p:custDataLst>
            </p:nvPr>
          </p:nvSpPr>
          <p:spPr bwMode="auto">
            <a:xfrm>
              <a:off x="8724900" y="2870200"/>
              <a:ext cx="96838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63" name="Oval 9"/>
            <p:cNvSpPr>
              <a:spLocks noChangeArrowheads="1"/>
            </p:cNvSpPr>
            <p:nvPr userDrawn="1">
              <p:custDataLst>
                <p:tags r:id="rId7"/>
              </p:custDataLst>
            </p:nvPr>
          </p:nvSpPr>
          <p:spPr bwMode="auto">
            <a:xfrm>
              <a:off x="14565312" y="3586163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64" name="Oval 10"/>
            <p:cNvSpPr>
              <a:spLocks noChangeArrowheads="1"/>
            </p:cNvSpPr>
            <p:nvPr userDrawn="1">
              <p:custDataLst>
                <p:tags r:id="rId8"/>
              </p:custDataLst>
            </p:nvPr>
          </p:nvSpPr>
          <p:spPr bwMode="auto">
            <a:xfrm>
              <a:off x="14498638" y="-355600"/>
              <a:ext cx="134938" cy="134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65" name="Oval 11"/>
            <p:cNvSpPr>
              <a:spLocks noChangeArrowheads="1"/>
            </p:cNvSpPr>
            <p:nvPr userDrawn="1">
              <p:custDataLst>
                <p:tags r:id="rId9"/>
              </p:custDataLst>
            </p:nvPr>
          </p:nvSpPr>
          <p:spPr bwMode="auto">
            <a:xfrm>
              <a:off x="9099550" y="-1049338"/>
              <a:ext cx="134938" cy="134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66" name="Oval 12"/>
            <p:cNvSpPr>
              <a:spLocks noChangeArrowheads="1"/>
            </p:cNvSpPr>
            <p:nvPr userDrawn="1">
              <p:custDataLst>
                <p:tags r:id="rId10"/>
              </p:custDataLst>
            </p:nvPr>
          </p:nvSpPr>
          <p:spPr bwMode="auto">
            <a:xfrm>
              <a:off x="12668250" y="1108075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67" name="Oval 13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>
              <a:off x="13782675" y="4521200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68" name="Oval 14"/>
            <p:cNvSpPr>
              <a:spLocks noChangeArrowheads="1"/>
            </p:cNvSpPr>
            <p:nvPr userDrawn="1">
              <p:custDataLst>
                <p:tags r:id="rId12"/>
              </p:custDataLst>
            </p:nvPr>
          </p:nvSpPr>
          <p:spPr bwMode="auto">
            <a:xfrm>
              <a:off x="12501563" y="2252663"/>
              <a:ext cx="95250" cy="936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69" name="Oval 15"/>
            <p:cNvSpPr>
              <a:spLocks noChangeArrowheads="1"/>
            </p:cNvSpPr>
            <p:nvPr userDrawn="1">
              <p:custDataLst>
                <p:tags r:id="rId13"/>
              </p:custDataLst>
            </p:nvPr>
          </p:nvSpPr>
          <p:spPr bwMode="auto">
            <a:xfrm>
              <a:off x="8774113" y="-1300163"/>
              <a:ext cx="93663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70" name="Oval 16"/>
            <p:cNvSpPr>
              <a:spLocks noChangeArrowheads="1"/>
            </p:cNvSpPr>
            <p:nvPr userDrawn="1">
              <p:custDataLst>
                <p:tags r:id="rId14"/>
              </p:custDataLst>
            </p:nvPr>
          </p:nvSpPr>
          <p:spPr bwMode="auto">
            <a:xfrm>
              <a:off x="11825288" y="4887913"/>
              <a:ext cx="134938" cy="134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71" name="Oval 17"/>
            <p:cNvSpPr>
              <a:spLocks noChangeArrowheads="1"/>
            </p:cNvSpPr>
            <p:nvPr userDrawn="1">
              <p:custDataLst>
                <p:tags r:id="rId15"/>
              </p:custDataLst>
            </p:nvPr>
          </p:nvSpPr>
          <p:spPr bwMode="auto">
            <a:xfrm>
              <a:off x="10174288" y="590550"/>
              <a:ext cx="134938" cy="134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72" name="Freeform 18"/>
            <p:cNvSpPr/>
            <p:nvPr userDrawn="1">
              <p:custDataLst>
                <p:tags r:id="rId16"/>
              </p:custDataLst>
            </p:nvPr>
          </p:nvSpPr>
          <p:spPr bwMode="auto">
            <a:xfrm>
              <a:off x="12752388" y="1862138"/>
              <a:ext cx="261938" cy="271463"/>
            </a:xfrm>
            <a:custGeom>
              <a:avLst/>
              <a:gdLst>
                <a:gd name="T0" fmla="*/ 165 w 165"/>
                <a:gd name="T1" fmla="*/ 81 h 171"/>
                <a:gd name="T2" fmla="*/ 87 w 165"/>
                <a:gd name="T3" fmla="*/ 81 h 171"/>
                <a:gd name="T4" fmla="*/ 87 w 165"/>
                <a:gd name="T5" fmla="*/ 0 h 171"/>
                <a:gd name="T6" fmla="*/ 78 w 165"/>
                <a:gd name="T7" fmla="*/ 0 h 171"/>
                <a:gd name="T8" fmla="*/ 78 w 165"/>
                <a:gd name="T9" fmla="*/ 81 h 171"/>
                <a:gd name="T10" fmla="*/ 0 w 165"/>
                <a:gd name="T11" fmla="*/ 81 h 171"/>
                <a:gd name="T12" fmla="*/ 0 w 165"/>
                <a:gd name="T13" fmla="*/ 90 h 171"/>
                <a:gd name="T14" fmla="*/ 78 w 165"/>
                <a:gd name="T15" fmla="*/ 90 h 171"/>
                <a:gd name="T16" fmla="*/ 78 w 165"/>
                <a:gd name="T17" fmla="*/ 171 h 171"/>
                <a:gd name="T18" fmla="*/ 87 w 165"/>
                <a:gd name="T19" fmla="*/ 171 h 171"/>
                <a:gd name="T20" fmla="*/ 87 w 165"/>
                <a:gd name="T21" fmla="*/ 90 h 171"/>
                <a:gd name="T22" fmla="*/ 165 w 165"/>
                <a:gd name="T23" fmla="*/ 90 h 171"/>
                <a:gd name="T24" fmla="*/ 165 w 165"/>
                <a:gd name="T25" fmla="*/ 8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171">
                  <a:moveTo>
                    <a:pt x="165" y="81"/>
                  </a:moveTo>
                  <a:lnTo>
                    <a:pt x="87" y="81"/>
                  </a:lnTo>
                  <a:lnTo>
                    <a:pt x="87" y="0"/>
                  </a:lnTo>
                  <a:lnTo>
                    <a:pt x="78" y="0"/>
                  </a:lnTo>
                  <a:lnTo>
                    <a:pt x="78" y="81"/>
                  </a:lnTo>
                  <a:lnTo>
                    <a:pt x="0" y="81"/>
                  </a:lnTo>
                  <a:lnTo>
                    <a:pt x="0" y="90"/>
                  </a:lnTo>
                  <a:lnTo>
                    <a:pt x="78" y="90"/>
                  </a:lnTo>
                  <a:lnTo>
                    <a:pt x="78" y="171"/>
                  </a:lnTo>
                  <a:lnTo>
                    <a:pt x="87" y="171"/>
                  </a:lnTo>
                  <a:lnTo>
                    <a:pt x="87" y="90"/>
                  </a:lnTo>
                  <a:lnTo>
                    <a:pt x="165" y="90"/>
                  </a:lnTo>
                  <a:lnTo>
                    <a:pt x="165" y="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73" name="Freeform 19"/>
            <p:cNvSpPr/>
            <p:nvPr userDrawn="1">
              <p:custDataLst>
                <p:tags r:id="rId17"/>
              </p:custDataLst>
            </p:nvPr>
          </p:nvSpPr>
          <p:spPr bwMode="auto">
            <a:xfrm>
              <a:off x="9466263" y="3249613"/>
              <a:ext cx="409575" cy="422275"/>
            </a:xfrm>
            <a:custGeom>
              <a:avLst/>
              <a:gdLst>
                <a:gd name="T0" fmla="*/ 258 w 258"/>
                <a:gd name="T1" fmla="*/ 126 h 266"/>
                <a:gd name="T2" fmla="*/ 136 w 258"/>
                <a:gd name="T3" fmla="*/ 126 h 266"/>
                <a:gd name="T4" fmla="*/ 136 w 258"/>
                <a:gd name="T5" fmla="*/ 0 h 266"/>
                <a:gd name="T6" fmla="*/ 122 w 258"/>
                <a:gd name="T7" fmla="*/ 0 h 266"/>
                <a:gd name="T8" fmla="*/ 122 w 258"/>
                <a:gd name="T9" fmla="*/ 126 h 266"/>
                <a:gd name="T10" fmla="*/ 0 w 258"/>
                <a:gd name="T11" fmla="*/ 126 h 266"/>
                <a:gd name="T12" fmla="*/ 0 w 258"/>
                <a:gd name="T13" fmla="*/ 139 h 266"/>
                <a:gd name="T14" fmla="*/ 122 w 258"/>
                <a:gd name="T15" fmla="*/ 139 h 266"/>
                <a:gd name="T16" fmla="*/ 122 w 258"/>
                <a:gd name="T17" fmla="*/ 266 h 266"/>
                <a:gd name="T18" fmla="*/ 136 w 258"/>
                <a:gd name="T19" fmla="*/ 266 h 266"/>
                <a:gd name="T20" fmla="*/ 136 w 258"/>
                <a:gd name="T21" fmla="*/ 139 h 266"/>
                <a:gd name="T22" fmla="*/ 258 w 258"/>
                <a:gd name="T23" fmla="*/ 139 h 266"/>
                <a:gd name="T24" fmla="*/ 258 w 258"/>
                <a:gd name="T25" fmla="*/ 12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8" h="266">
                  <a:moveTo>
                    <a:pt x="258" y="126"/>
                  </a:moveTo>
                  <a:lnTo>
                    <a:pt x="136" y="126"/>
                  </a:lnTo>
                  <a:lnTo>
                    <a:pt x="136" y="0"/>
                  </a:lnTo>
                  <a:lnTo>
                    <a:pt x="122" y="0"/>
                  </a:lnTo>
                  <a:lnTo>
                    <a:pt x="122" y="126"/>
                  </a:lnTo>
                  <a:lnTo>
                    <a:pt x="0" y="126"/>
                  </a:lnTo>
                  <a:lnTo>
                    <a:pt x="0" y="139"/>
                  </a:lnTo>
                  <a:lnTo>
                    <a:pt x="122" y="139"/>
                  </a:lnTo>
                  <a:lnTo>
                    <a:pt x="122" y="266"/>
                  </a:lnTo>
                  <a:lnTo>
                    <a:pt x="136" y="266"/>
                  </a:lnTo>
                  <a:lnTo>
                    <a:pt x="136" y="139"/>
                  </a:lnTo>
                  <a:lnTo>
                    <a:pt x="258" y="139"/>
                  </a:lnTo>
                  <a:lnTo>
                    <a:pt x="258" y="1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74" name="Freeform 20"/>
            <p:cNvSpPr/>
            <p:nvPr userDrawn="1">
              <p:custDataLst>
                <p:tags r:id="rId18"/>
              </p:custDataLst>
            </p:nvPr>
          </p:nvSpPr>
          <p:spPr bwMode="auto">
            <a:xfrm>
              <a:off x="15130462" y="2849563"/>
              <a:ext cx="6350" cy="6350"/>
            </a:xfrm>
            <a:custGeom>
              <a:avLst/>
              <a:gdLst>
                <a:gd name="T0" fmla="*/ 0 w 9"/>
                <a:gd name="T1" fmla="*/ 10 h 10"/>
                <a:gd name="T2" fmla="*/ 5 w 9"/>
                <a:gd name="T3" fmla="*/ 5 h 10"/>
                <a:gd name="T4" fmla="*/ 9 w 9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0">
                  <a:moveTo>
                    <a:pt x="0" y="10"/>
                  </a:moveTo>
                  <a:cubicBezTo>
                    <a:pt x="1" y="8"/>
                    <a:pt x="3" y="7"/>
                    <a:pt x="5" y="5"/>
                  </a:cubicBezTo>
                  <a:cubicBezTo>
                    <a:pt x="6" y="4"/>
                    <a:pt x="7" y="2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75" name="Oval 21"/>
            <p:cNvSpPr>
              <a:spLocks noChangeArrowheads="1"/>
            </p:cNvSpPr>
            <p:nvPr userDrawn="1">
              <p:custDataLst>
                <p:tags r:id="rId19"/>
              </p:custDataLst>
            </p:nvPr>
          </p:nvSpPr>
          <p:spPr bwMode="auto">
            <a:xfrm>
              <a:off x="8705850" y="4240213"/>
              <a:ext cx="134938" cy="134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76" name="Freeform 22"/>
            <p:cNvSpPr>
              <a:spLocks noEditPoints="1"/>
            </p:cNvSpPr>
            <p:nvPr userDrawn="1">
              <p:custDataLst>
                <p:tags r:id="rId20"/>
              </p:custDataLst>
            </p:nvPr>
          </p:nvSpPr>
          <p:spPr bwMode="auto">
            <a:xfrm>
              <a:off x="7446963" y="1822450"/>
              <a:ext cx="350838" cy="350838"/>
            </a:xfrm>
            <a:custGeom>
              <a:avLst/>
              <a:gdLst>
                <a:gd name="T0" fmla="*/ 288 w 576"/>
                <a:gd name="T1" fmla="*/ 0 h 577"/>
                <a:gd name="T2" fmla="*/ 0 w 576"/>
                <a:gd name="T3" fmla="*/ 289 h 577"/>
                <a:gd name="T4" fmla="*/ 288 w 576"/>
                <a:gd name="T5" fmla="*/ 577 h 577"/>
                <a:gd name="T6" fmla="*/ 576 w 576"/>
                <a:gd name="T7" fmla="*/ 289 h 577"/>
                <a:gd name="T8" fmla="*/ 288 w 576"/>
                <a:gd name="T9" fmla="*/ 0 h 577"/>
                <a:gd name="T10" fmla="*/ 288 w 576"/>
                <a:gd name="T11" fmla="*/ 546 h 577"/>
                <a:gd name="T12" fmla="*/ 31 w 576"/>
                <a:gd name="T13" fmla="*/ 289 h 577"/>
                <a:gd name="T14" fmla="*/ 288 w 576"/>
                <a:gd name="T15" fmla="*/ 32 h 577"/>
                <a:gd name="T16" fmla="*/ 545 w 576"/>
                <a:gd name="T17" fmla="*/ 289 h 577"/>
                <a:gd name="T18" fmla="*/ 288 w 576"/>
                <a:gd name="T19" fmla="*/ 546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6" h="577">
                  <a:moveTo>
                    <a:pt x="288" y="0"/>
                  </a:moveTo>
                  <a:cubicBezTo>
                    <a:pt x="129" y="0"/>
                    <a:pt x="0" y="130"/>
                    <a:pt x="0" y="289"/>
                  </a:cubicBezTo>
                  <a:cubicBezTo>
                    <a:pt x="0" y="448"/>
                    <a:pt x="129" y="577"/>
                    <a:pt x="288" y="577"/>
                  </a:cubicBezTo>
                  <a:cubicBezTo>
                    <a:pt x="447" y="577"/>
                    <a:pt x="576" y="448"/>
                    <a:pt x="576" y="289"/>
                  </a:cubicBezTo>
                  <a:cubicBezTo>
                    <a:pt x="576" y="130"/>
                    <a:pt x="447" y="0"/>
                    <a:pt x="288" y="0"/>
                  </a:cubicBezTo>
                  <a:close/>
                  <a:moveTo>
                    <a:pt x="288" y="546"/>
                  </a:moveTo>
                  <a:cubicBezTo>
                    <a:pt x="146" y="546"/>
                    <a:pt x="31" y="431"/>
                    <a:pt x="31" y="289"/>
                  </a:cubicBezTo>
                  <a:cubicBezTo>
                    <a:pt x="31" y="147"/>
                    <a:pt x="146" y="32"/>
                    <a:pt x="288" y="32"/>
                  </a:cubicBezTo>
                  <a:cubicBezTo>
                    <a:pt x="430" y="32"/>
                    <a:pt x="545" y="147"/>
                    <a:pt x="545" y="289"/>
                  </a:cubicBezTo>
                  <a:cubicBezTo>
                    <a:pt x="545" y="431"/>
                    <a:pt x="430" y="546"/>
                    <a:pt x="288" y="5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77" name="Oval 23"/>
            <p:cNvSpPr>
              <a:spLocks noChangeArrowheads="1"/>
            </p:cNvSpPr>
            <p:nvPr userDrawn="1">
              <p:custDataLst>
                <p:tags r:id="rId21"/>
              </p:custDataLst>
            </p:nvPr>
          </p:nvSpPr>
          <p:spPr bwMode="auto">
            <a:xfrm>
              <a:off x="5710237" y="2965450"/>
              <a:ext cx="134938" cy="134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78" name="Oval 24"/>
            <p:cNvSpPr>
              <a:spLocks noChangeArrowheads="1"/>
            </p:cNvSpPr>
            <p:nvPr userDrawn="1">
              <p:custDataLst>
                <p:tags r:id="rId22"/>
              </p:custDataLst>
            </p:nvPr>
          </p:nvSpPr>
          <p:spPr bwMode="auto">
            <a:xfrm>
              <a:off x="465137" y="2343150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79" name="Oval 25"/>
            <p:cNvSpPr>
              <a:spLocks noChangeArrowheads="1"/>
            </p:cNvSpPr>
            <p:nvPr userDrawn="1">
              <p:custDataLst>
                <p:tags r:id="rId23"/>
              </p:custDataLst>
            </p:nvPr>
          </p:nvSpPr>
          <p:spPr bwMode="auto">
            <a:xfrm>
              <a:off x="3987800" y="-1308100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80" name="Oval 26"/>
            <p:cNvSpPr>
              <a:spLocks noChangeArrowheads="1"/>
            </p:cNvSpPr>
            <p:nvPr userDrawn="1">
              <p:custDataLst>
                <p:tags r:id="rId24"/>
              </p:custDataLst>
            </p:nvPr>
          </p:nvSpPr>
          <p:spPr bwMode="auto">
            <a:xfrm>
              <a:off x="1298575" y="-1300163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81" name="Oval 27"/>
            <p:cNvSpPr>
              <a:spLocks noChangeArrowheads="1"/>
            </p:cNvSpPr>
            <p:nvPr userDrawn="1">
              <p:custDataLst>
                <p:tags r:id="rId25"/>
              </p:custDataLst>
            </p:nvPr>
          </p:nvSpPr>
          <p:spPr bwMode="auto">
            <a:xfrm>
              <a:off x="1343025" y="4213225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82" name="Oval 28"/>
            <p:cNvSpPr>
              <a:spLocks noChangeArrowheads="1"/>
            </p:cNvSpPr>
            <p:nvPr userDrawn="1">
              <p:custDataLst>
                <p:tags r:id="rId26"/>
              </p:custDataLst>
            </p:nvPr>
          </p:nvSpPr>
          <p:spPr bwMode="auto">
            <a:xfrm>
              <a:off x="3638550" y="3324225"/>
              <a:ext cx="134938" cy="134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83" name="Oval 29"/>
            <p:cNvSpPr>
              <a:spLocks noChangeArrowheads="1"/>
            </p:cNvSpPr>
            <p:nvPr userDrawn="1">
              <p:custDataLst>
                <p:tags r:id="rId27"/>
              </p:custDataLst>
            </p:nvPr>
          </p:nvSpPr>
          <p:spPr bwMode="auto">
            <a:xfrm>
              <a:off x="6788150" y="-473075"/>
              <a:ext cx="134938" cy="134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84" name="Oval 30"/>
            <p:cNvSpPr>
              <a:spLocks noChangeArrowheads="1"/>
            </p:cNvSpPr>
            <p:nvPr userDrawn="1">
              <p:custDataLst>
                <p:tags r:id="rId28"/>
              </p:custDataLst>
            </p:nvPr>
          </p:nvSpPr>
          <p:spPr bwMode="auto">
            <a:xfrm>
              <a:off x="695325" y="-971550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85" name="Oval 31"/>
            <p:cNvSpPr>
              <a:spLocks noChangeArrowheads="1"/>
            </p:cNvSpPr>
            <p:nvPr userDrawn="1">
              <p:custDataLst>
                <p:tags r:id="rId29"/>
              </p:custDataLst>
            </p:nvPr>
          </p:nvSpPr>
          <p:spPr bwMode="auto">
            <a:xfrm>
              <a:off x="3705225" y="495300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86" name="Freeform 32"/>
            <p:cNvSpPr/>
            <p:nvPr userDrawn="1">
              <p:custDataLst>
                <p:tags r:id="rId30"/>
              </p:custDataLst>
            </p:nvPr>
          </p:nvSpPr>
          <p:spPr bwMode="auto">
            <a:xfrm>
              <a:off x="2016125" y="3257550"/>
              <a:ext cx="261938" cy="269875"/>
            </a:xfrm>
            <a:custGeom>
              <a:avLst/>
              <a:gdLst>
                <a:gd name="T0" fmla="*/ 88 w 165"/>
                <a:gd name="T1" fmla="*/ 0 h 170"/>
                <a:gd name="T2" fmla="*/ 78 w 165"/>
                <a:gd name="T3" fmla="*/ 0 h 170"/>
                <a:gd name="T4" fmla="*/ 78 w 165"/>
                <a:gd name="T5" fmla="*/ 80 h 170"/>
                <a:gd name="T6" fmla="*/ 0 w 165"/>
                <a:gd name="T7" fmla="*/ 80 h 170"/>
                <a:gd name="T8" fmla="*/ 0 w 165"/>
                <a:gd name="T9" fmla="*/ 89 h 170"/>
                <a:gd name="T10" fmla="*/ 78 w 165"/>
                <a:gd name="T11" fmla="*/ 89 h 170"/>
                <a:gd name="T12" fmla="*/ 78 w 165"/>
                <a:gd name="T13" fmla="*/ 170 h 170"/>
                <a:gd name="T14" fmla="*/ 88 w 165"/>
                <a:gd name="T15" fmla="*/ 170 h 170"/>
                <a:gd name="T16" fmla="*/ 88 w 165"/>
                <a:gd name="T17" fmla="*/ 89 h 170"/>
                <a:gd name="T18" fmla="*/ 165 w 165"/>
                <a:gd name="T19" fmla="*/ 89 h 170"/>
                <a:gd name="T20" fmla="*/ 165 w 165"/>
                <a:gd name="T21" fmla="*/ 80 h 170"/>
                <a:gd name="T22" fmla="*/ 88 w 165"/>
                <a:gd name="T23" fmla="*/ 80 h 170"/>
                <a:gd name="T24" fmla="*/ 88 w 165"/>
                <a:gd name="T25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170">
                  <a:moveTo>
                    <a:pt x="88" y="0"/>
                  </a:moveTo>
                  <a:lnTo>
                    <a:pt x="78" y="0"/>
                  </a:lnTo>
                  <a:lnTo>
                    <a:pt x="78" y="80"/>
                  </a:lnTo>
                  <a:lnTo>
                    <a:pt x="0" y="80"/>
                  </a:lnTo>
                  <a:lnTo>
                    <a:pt x="0" y="89"/>
                  </a:lnTo>
                  <a:lnTo>
                    <a:pt x="78" y="89"/>
                  </a:lnTo>
                  <a:lnTo>
                    <a:pt x="78" y="170"/>
                  </a:lnTo>
                  <a:lnTo>
                    <a:pt x="88" y="170"/>
                  </a:lnTo>
                  <a:lnTo>
                    <a:pt x="88" y="89"/>
                  </a:lnTo>
                  <a:lnTo>
                    <a:pt x="165" y="89"/>
                  </a:lnTo>
                  <a:lnTo>
                    <a:pt x="165" y="80"/>
                  </a:lnTo>
                  <a:lnTo>
                    <a:pt x="88" y="80"/>
                  </a:lnTo>
                  <a:lnTo>
                    <a:pt x="8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87" name="Freeform 33"/>
            <p:cNvSpPr/>
            <p:nvPr userDrawn="1">
              <p:custDataLst>
                <p:tags r:id="rId31"/>
              </p:custDataLst>
            </p:nvPr>
          </p:nvSpPr>
          <p:spPr bwMode="auto">
            <a:xfrm>
              <a:off x="7529513" y="4433888"/>
              <a:ext cx="261938" cy="271463"/>
            </a:xfrm>
            <a:custGeom>
              <a:avLst/>
              <a:gdLst>
                <a:gd name="T0" fmla="*/ 87 w 165"/>
                <a:gd name="T1" fmla="*/ 0 h 171"/>
                <a:gd name="T2" fmla="*/ 78 w 165"/>
                <a:gd name="T3" fmla="*/ 0 h 171"/>
                <a:gd name="T4" fmla="*/ 78 w 165"/>
                <a:gd name="T5" fmla="*/ 81 h 171"/>
                <a:gd name="T6" fmla="*/ 0 w 165"/>
                <a:gd name="T7" fmla="*/ 81 h 171"/>
                <a:gd name="T8" fmla="*/ 0 w 165"/>
                <a:gd name="T9" fmla="*/ 89 h 171"/>
                <a:gd name="T10" fmla="*/ 78 w 165"/>
                <a:gd name="T11" fmla="*/ 89 h 171"/>
                <a:gd name="T12" fmla="*/ 78 w 165"/>
                <a:gd name="T13" fmla="*/ 171 h 171"/>
                <a:gd name="T14" fmla="*/ 87 w 165"/>
                <a:gd name="T15" fmla="*/ 171 h 171"/>
                <a:gd name="T16" fmla="*/ 87 w 165"/>
                <a:gd name="T17" fmla="*/ 89 h 171"/>
                <a:gd name="T18" fmla="*/ 165 w 165"/>
                <a:gd name="T19" fmla="*/ 89 h 171"/>
                <a:gd name="T20" fmla="*/ 165 w 165"/>
                <a:gd name="T21" fmla="*/ 81 h 171"/>
                <a:gd name="T22" fmla="*/ 87 w 165"/>
                <a:gd name="T23" fmla="*/ 81 h 171"/>
                <a:gd name="T24" fmla="*/ 87 w 165"/>
                <a:gd name="T25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171">
                  <a:moveTo>
                    <a:pt x="87" y="0"/>
                  </a:moveTo>
                  <a:lnTo>
                    <a:pt x="78" y="0"/>
                  </a:lnTo>
                  <a:lnTo>
                    <a:pt x="78" y="81"/>
                  </a:lnTo>
                  <a:lnTo>
                    <a:pt x="0" y="81"/>
                  </a:lnTo>
                  <a:lnTo>
                    <a:pt x="0" y="89"/>
                  </a:lnTo>
                  <a:lnTo>
                    <a:pt x="78" y="89"/>
                  </a:lnTo>
                  <a:lnTo>
                    <a:pt x="78" y="171"/>
                  </a:lnTo>
                  <a:lnTo>
                    <a:pt x="87" y="171"/>
                  </a:lnTo>
                  <a:lnTo>
                    <a:pt x="87" y="89"/>
                  </a:lnTo>
                  <a:lnTo>
                    <a:pt x="165" y="89"/>
                  </a:lnTo>
                  <a:lnTo>
                    <a:pt x="165" y="81"/>
                  </a:lnTo>
                  <a:lnTo>
                    <a:pt x="87" y="81"/>
                  </a:lnTo>
                  <a:lnTo>
                    <a:pt x="8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88" name="Freeform 34"/>
            <p:cNvSpPr/>
            <p:nvPr userDrawn="1">
              <p:custDataLst>
                <p:tags r:id="rId32"/>
              </p:custDataLst>
            </p:nvPr>
          </p:nvSpPr>
          <p:spPr bwMode="auto">
            <a:xfrm>
              <a:off x="4354512" y="-1260475"/>
              <a:ext cx="409575" cy="422275"/>
            </a:xfrm>
            <a:custGeom>
              <a:avLst/>
              <a:gdLst>
                <a:gd name="T0" fmla="*/ 122 w 258"/>
                <a:gd name="T1" fmla="*/ 266 h 266"/>
                <a:gd name="T2" fmla="*/ 136 w 258"/>
                <a:gd name="T3" fmla="*/ 266 h 266"/>
                <a:gd name="T4" fmla="*/ 136 w 258"/>
                <a:gd name="T5" fmla="*/ 139 h 266"/>
                <a:gd name="T6" fmla="*/ 258 w 258"/>
                <a:gd name="T7" fmla="*/ 139 h 266"/>
                <a:gd name="T8" fmla="*/ 258 w 258"/>
                <a:gd name="T9" fmla="*/ 126 h 266"/>
                <a:gd name="T10" fmla="*/ 136 w 258"/>
                <a:gd name="T11" fmla="*/ 126 h 266"/>
                <a:gd name="T12" fmla="*/ 136 w 258"/>
                <a:gd name="T13" fmla="*/ 0 h 266"/>
                <a:gd name="T14" fmla="*/ 122 w 258"/>
                <a:gd name="T15" fmla="*/ 0 h 266"/>
                <a:gd name="T16" fmla="*/ 122 w 258"/>
                <a:gd name="T17" fmla="*/ 126 h 266"/>
                <a:gd name="T18" fmla="*/ 0 w 258"/>
                <a:gd name="T19" fmla="*/ 126 h 266"/>
                <a:gd name="T20" fmla="*/ 0 w 258"/>
                <a:gd name="T21" fmla="*/ 139 h 266"/>
                <a:gd name="T22" fmla="*/ 122 w 258"/>
                <a:gd name="T23" fmla="*/ 139 h 266"/>
                <a:gd name="T24" fmla="*/ 122 w 258"/>
                <a:gd name="T25" fmla="*/ 26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8" h="266">
                  <a:moveTo>
                    <a:pt x="122" y="266"/>
                  </a:moveTo>
                  <a:lnTo>
                    <a:pt x="136" y="266"/>
                  </a:lnTo>
                  <a:lnTo>
                    <a:pt x="136" y="139"/>
                  </a:lnTo>
                  <a:lnTo>
                    <a:pt x="258" y="139"/>
                  </a:lnTo>
                  <a:lnTo>
                    <a:pt x="258" y="126"/>
                  </a:lnTo>
                  <a:lnTo>
                    <a:pt x="136" y="126"/>
                  </a:lnTo>
                  <a:lnTo>
                    <a:pt x="136" y="0"/>
                  </a:lnTo>
                  <a:lnTo>
                    <a:pt x="122" y="0"/>
                  </a:lnTo>
                  <a:lnTo>
                    <a:pt x="122" y="126"/>
                  </a:lnTo>
                  <a:lnTo>
                    <a:pt x="0" y="126"/>
                  </a:lnTo>
                  <a:lnTo>
                    <a:pt x="0" y="139"/>
                  </a:lnTo>
                  <a:lnTo>
                    <a:pt x="122" y="139"/>
                  </a:lnTo>
                  <a:lnTo>
                    <a:pt x="122" y="2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89" name="Oval 35"/>
            <p:cNvSpPr>
              <a:spLocks noChangeArrowheads="1"/>
            </p:cNvSpPr>
            <p:nvPr userDrawn="1">
              <p:custDataLst>
                <p:tags r:id="rId33"/>
              </p:custDataLst>
            </p:nvPr>
          </p:nvSpPr>
          <p:spPr bwMode="auto">
            <a:xfrm>
              <a:off x="638175" y="4541838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90" name="Oval 36"/>
            <p:cNvSpPr>
              <a:spLocks noChangeArrowheads="1"/>
            </p:cNvSpPr>
            <p:nvPr userDrawn="1">
              <p:custDataLst>
                <p:tags r:id="rId34"/>
              </p:custDataLst>
            </p:nvPr>
          </p:nvSpPr>
          <p:spPr bwMode="auto">
            <a:xfrm>
              <a:off x="4938712" y="4240213"/>
              <a:ext cx="133350" cy="134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91" name="Freeform 37"/>
            <p:cNvSpPr>
              <a:spLocks noEditPoints="1"/>
            </p:cNvSpPr>
            <p:nvPr userDrawn="1">
              <p:custDataLst>
                <p:tags r:id="rId35"/>
              </p:custDataLst>
            </p:nvPr>
          </p:nvSpPr>
          <p:spPr bwMode="auto">
            <a:xfrm>
              <a:off x="-2949576" y="-5135563"/>
              <a:ext cx="18083214" cy="10256838"/>
            </a:xfrm>
            <a:custGeom>
              <a:avLst/>
              <a:gdLst>
                <a:gd name="T0" fmla="*/ 25149 w 29763"/>
                <a:gd name="T1" fmla="*/ 7919 h 16871"/>
                <a:gd name="T2" fmla="*/ 22153 w 29763"/>
                <a:gd name="T3" fmla="*/ 6290 h 16871"/>
                <a:gd name="T4" fmla="*/ 20496 w 29763"/>
                <a:gd name="T5" fmla="*/ 3477 h 16871"/>
                <a:gd name="T6" fmla="*/ 18005 w 29763"/>
                <a:gd name="T7" fmla="*/ 2018 h 16871"/>
                <a:gd name="T8" fmla="*/ 15408 w 29763"/>
                <a:gd name="T9" fmla="*/ 3508 h 16871"/>
                <a:gd name="T10" fmla="*/ 14250 w 29763"/>
                <a:gd name="T11" fmla="*/ 6267 h 16871"/>
                <a:gd name="T12" fmla="*/ 13825 w 29763"/>
                <a:gd name="T13" fmla="*/ 6816 h 16871"/>
                <a:gd name="T14" fmla="*/ 10366 w 29763"/>
                <a:gd name="T15" fmla="*/ 4449 h 16871"/>
                <a:gd name="T16" fmla="*/ 6696 w 29763"/>
                <a:gd name="T17" fmla="*/ 5500 h 16871"/>
                <a:gd name="T18" fmla="*/ 1638 w 29763"/>
                <a:gd name="T19" fmla="*/ 9186 h 16871"/>
                <a:gd name="T20" fmla="*/ 1865 w 29763"/>
                <a:gd name="T21" fmla="*/ 15302 h 16871"/>
                <a:gd name="T22" fmla="*/ 4489 w 29763"/>
                <a:gd name="T23" fmla="*/ 14790 h 16871"/>
                <a:gd name="T24" fmla="*/ 6106 w 29763"/>
                <a:gd name="T25" fmla="*/ 11695 h 16871"/>
                <a:gd name="T26" fmla="*/ 8985 w 29763"/>
                <a:gd name="T27" fmla="*/ 12307 h 16871"/>
                <a:gd name="T28" fmla="*/ 11824 w 29763"/>
                <a:gd name="T29" fmla="*/ 10259 h 16871"/>
                <a:gd name="T30" fmla="*/ 12826 w 29763"/>
                <a:gd name="T31" fmla="*/ 11001 h 16871"/>
                <a:gd name="T32" fmla="*/ 16669 w 29763"/>
                <a:gd name="T33" fmla="*/ 11958 h 16871"/>
                <a:gd name="T34" fmla="*/ 17614 w 29763"/>
                <a:gd name="T35" fmla="*/ 8760 h 16871"/>
                <a:gd name="T36" fmla="*/ 21133 w 29763"/>
                <a:gd name="T37" fmla="*/ 8802 h 16871"/>
                <a:gd name="T38" fmla="*/ 21947 w 29763"/>
                <a:gd name="T39" fmla="*/ 11926 h 16871"/>
                <a:gd name="T40" fmla="*/ 25874 w 29763"/>
                <a:gd name="T41" fmla="*/ 11344 h 16871"/>
                <a:gd name="T42" fmla="*/ 27300 w 29763"/>
                <a:gd name="T43" fmla="*/ 11620 h 16871"/>
                <a:gd name="T44" fmla="*/ 9074 w 29763"/>
                <a:gd name="T45" fmla="*/ 8613 h 16871"/>
                <a:gd name="T46" fmla="*/ 7031 w 29763"/>
                <a:gd name="T47" fmla="*/ 8422 h 16871"/>
                <a:gd name="T48" fmla="*/ 9827 w 29763"/>
                <a:gd name="T49" fmla="*/ 10470 h 16871"/>
                <a:gd name="T50" fmla="*/ 6362 w 29763"/>
                <a:gd name="T51" fmla="*/ 7053 h 16871"/>
                <a:gd name="T52" fmla="*/ 4935 w 29763"/>
                <a:gd name="T53" fmla="*/ 8807 h 16871"/>
                <a:gd name="T54" fmla="*/ 2669 w 29763"/>
                <a:gd name="T55" fmla="*/ 13708 h 16871"/>
                <a:gd name="T56" fmla="*/ 3379 w 29763"/>
                <a:gd name="T57" fmla="*/ 12775 h 16871"/>
                <a:gd name="T58" fmla="*/ 2580 w 29763"/>
                <a:gd name="T59" fmla="*/ 7017 h 16871"/>
                <a:gd name="T60" fmla="*/ 4962 w 29763"/>
                <a:gd name="T61" fmla="*/ 8694 h 16871"/>
                <a:gd name="T62" fmla="*/ 2562 w 29763"/>
                <a:gd name="T63" fmla="*/ 7063 h 16871"/>
                <a:gd name="T64" fmla="*/ 2369 w 29763"/>
                <a:gd name="T65" fmla="*/ 5798 h 16871"/>
                <a:gd name="T66" fmla="*/ 1594 w 29763"/>
                <a:gd name="T67" fmla="*/ 9259 h 16871"/>
                <a:gd name="T68" fmla="*/ 1839 w 29763"/>
                <a:gd name="T69" fmla="*/ 14685 h 16871"/>
                <a:gd name="T70" fmla="*/ 2997 w 29763"/>
                <a:gd name="T71" fmla="*/ 14831 h 16871"/>
                <a:gd name="T72" fmla="*/ 2991 w 29763"/>
                <a:gd name="T73" fmla="*/ 11635 h 16871"/>
                <a:gd name="T74" fmla="*/ 5909 w 29763"/>
                <a:gd name="T75" fmla="*/ 9027 h 16871"/>
                <a:gd name="T76" fmla="*/ 6893 w 29763"/>
                <a:gd name="T77" fmla="*/ 9807 h 16871"/>
                <a:gd name="T78" fmla="*/ 9763 w 29763"/>
                <a:gd name="T79" fmla="*/ 10556 h 16871"/>
                <a:gd name="T80" fmla="*/ 11823 w 29763"/>
                <a:gd name="T81" fmla="*/ 10249 h 16871"/>
                <a:gd name="T82" fmla="*/ 28135 w 29763"/>
                <a:gd name="T83" fmla="*/ 9537 h 16871"/>
                <a:gd name="T84" fmla="*/ 25152 w 29763"/>
                <a:gd name="T85" fmla="*/ 8001 h 16871"/>
                <a:gd name="T86" fmla="*/ 24610 w 29763"/>
                <a:gd name="T87" fmla="*/ 8661 h 16871"/>
                <a:gd name="T88" fmla="*/ 22095 w 29763"/>
                <a:gd name="T89" fmla="*/ 4752 h 16871"/>
                <a:gd name="T90" fmla="*/ 17405 w 29763"/>
                <a:gd name="T91" fmla="*/ 6200 h 16871"/>
                <a:gd name="T92" fmla="*/ 19035 w 29763"/>
                <a:gd name="T93" fmla="*/ 4389 h 16871"/>
                <a:gd name="T94" fmla="*/ 19571 w 29763"/>
                <a:gd name="T95" fmla="*/ 5098 h 16871"/>
                <a:gd name="T96" fmla="*/ 19512 w 29763"/>
                <a:gd name="T97" fmla="*/ 4885 h 16871"/>
                <a:gd name="T98" fmla="*/ 19844 w 29763"/>
                <a:gd name="T99" fmla="*/ 3841 h 16871"/>
                <a:gd name="T100" fmla="*/ 18824 w 29763"/>
                <a:gd name="T101" fmla="*/ 2968 h 16871"/>
                <a:gd name="T102" fmla="*/ 16906 w 29763"/>
                <a:gd name="T103" fmla="*/ 4410 h 16871"/>
                <a:gd name="T104" fmla="*/ 16753 w 29763"/>
                <a:gd name="T105" fmla="*/ 8431 h 16871"/>
                <a:gd name="T106" fmla="*/ 14483 w 29763"/>
                <a:gd name="T107" fmla="*/ 9256 h 16871"/>
                <a:gd name="T108" fmla="*/ 15356 w 29763"/>
                <a:gd name="T109" fmla="*/ 9991 h 16871"/>
                <a:gd name="T110" fmla="*/ 16669 w 29763"/>
                <a:gd name="T111" fmla="*/ 10574 h 16871"/>
                <a:gd name="T112" fmla="*/ 18169 w 29763"/>
                <a:gd name="T113" fmla="*/ 8167 h 16871"/>
                <a:gd name="T114" fmla="*/ 20097 w 29763"/>
                <a:gd name="T115" fmla="*/ 7602 h 16871"/>
                <a:gd name="T116" fmla="*/ 21671 w 29763"/>
                <a:gd name="T117" fmla="*/ 7967 h 16871"/>
                <a:gd name="T118" fmla="*/ 23416 w 29763"/>
                <a:gd name="T119" fmla="*/ 9577 h 16871"/>
                <a:gd name="T120" fmla="*/ 25442 w 29763"/>
                <a:gd name="T121" fmla="*/ 10265 h 16871"/>
                <a:gd name="T122" fmla="*/ 27834 w 29763"/>
                <a:gd name="T123" fmla="*/ 10429 h 16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763" h="16871">
                  <a:moveTo>
                    <a:pt x="29720" y="10870"/>
                  </a:moveTo>
                  <a:cubicBezTo>
                    <a:pt x="29708" y="10870"/>
                    <a:pt x="29698" y="10874"/>
                    <a:pt x="29690" y="10882"/>
                  </a:cubicBezTo>
                  <a:cubicBezTo>
                    <a:pt x="28325" y="9623"/>
                    <a:pt x="28325" y="9623"/>
                    <a:pt x="28325" y="9623"/>
                  </a:cubicBezTo>
                  <a:cubicBezTo>
                    <a:pt x="28331" y="9614"/>
                    <a:pt x="28331" y="9614"/>
                    <a:pt x="28331" y="9614"/>
                  </a:cubicBezTo>
                  <a:cubicBezTo>
                    <a:pt x="28328" y="9612"/>
                    <a:pt x="28325" y="9610"/>
                    <a:pt x="28322" y="9608"/>
                  </a:cubicBezTo>
                  <a:cubicBezTo>
                    <a:pt x="28318" y="9616"/>
                    <a:pt x="28318" y="9616"/>
                    <a:pt x="28318" y="9616"/>
                  </a:cubicBezTo>
                  <a:cubicBezTo>
                    <a:pt x="28221" y="9528"/>
                    <a:pt x="28221" y="9528"/>
                    <a:pt x="28221" y="9528"/>
                  </a:cubicBezTo>
                  <a:cubicBezTo>
                    <a:pt x="28225" y="9522"/>
                    <a:pt x="28228" y="9516"/>
                    <a:pt x="28230" y="9510"/>
                  </a:cubicBezTo>
                  <a:cubicBezTo>
                    <a:pt x="28247" y="9514"/>
                    <a:pt x="28247" y="9514"/>
                    <a:pt x="28247" y="9514"/>
                  </a:cubicBezTo>
                  <a:cubicBezTo>
                    <a:pt x="28245" y="9510"/>
                    <a:pt x="28244" y="9506"/>
                    <a:pt x="28243" y="9502"/>
                  </a:cubicBezTo>
                  <a:cubicBezTo>
                    <a:pt x="28232" y="9500"/>
                    <a:pt x="28232" y="9500"/>
                    <a:pt x="28232" y="9500"/>
                  </a:cubicBezTo>
                  <a:cubicBezTo>
                    <a:pt x="28234" y="9482"/>
                    <a:pt x="28227" y="9464"/>
                    <a:pt x="28213" y="9451"/>
                  </a:cubicBezTo>
                  <a:cubicBezTo>
                    <a:pt x="28205" y="9443"/>
                    <a:pt x="28196" y="9439"/>
                    <a:pt x="28186" y="9437"/>
                  </a:cubicBezTo>
                  <a:cubicBezTo>
                    <a:pt x="28324" y="8343"/>
                    <a:pt x="28324" y="8343"/>
                    <a:pt x="28324" y="8343"/>
                  </a:cubicBezTo>
                  <a:cubicBezTo>
                    <a:pt x="28339" y="8343"/>
                    <a:pt x="28354" y="8336"/>
                    <a:pt x="28365" y="8324"/>
                  </a:cubicBezTo>
                  <a:cubicBezTo>
                    <a:pt x="28367" y="8323"/>
                    <a:pt x="28368" y="8321"/>
                    <a:pt x="28369" y="8319"/>
                  </a:cubicBezTo>
                  <a:cubicBezTo>
                    <a:pt x="28373" y="8322"/>
                    <a:pt x="28373" y="8322"/>
                    <a:pt x="28373" y="8322"/>
                  </a:cubicBezTo>
                  <a:cubicBezTo>
                    <a:pt x="28375" y="8319"/>
                    <a:pt x="28376" y="8316"/>
                    <a:pt x="28378" y="8313"/>
                  </a:cubicBezTo>
                  <a:cubicBezTo>
                    <a:pt x="28374" y="8310"/>
                    <a:pt x="28374" y="8310"/>
                    <a:pt x="28374" y="8310"/>
                  </a:cubicBezTo>
                  <a:cubicBezTo>
                    <a:pt x="28386" y="8288"/>
                    <a:pt x="28382" y="8260"/>
                    <a:pt x="28362" y="8242"/>
                  </a:cubicBezTo>
                  <a:cubicBezTo>
                    <a:pt x="28350" y="8231"/>
                    <a:pt x="28335" y="8226"/>
                    <a:pt x="28320" y="8226"/>
                  </a:cubicBezTo>
                  <a:cubicBezTo>
                    <a:pt x="28320" y="8225"/>
                    <a:pt x="28320" y="8225"/>
                    <a:pt x="28320" y="8225"/>
                  </a:cubicBezTo>
                  <a:cubicBezTo>
                    <a:pt x="28316" y="8225"/>
                    <a:pt x="28313" y="8226"/>
                    <a:pt x="28310" y="8226"/>
                  </a:cubicBezTo>
                  <a:cubicBezTo>
                    <a:pt x="28310" y="8228"/>
                    <a:pt x="28310" y="8228"/>
                    <a:pt x="28310" y="8228"/>
                  </a:cubicBezTo>
                  <a:cubicBezTo>
                    <a:pt x="28299" y="8230"/>
                    <a:pt x="28288" y="8236"/>
                    <a:pt x="28280" y="8245"/>
                  </a:cubicBezTo>
                  <a:cubicBezTo>
                    <a:pt x="28280" y="8245"/>
                    <a:pt x="28279" y="8245"/>
                    <a:pt x="28279" y="8246"/>
                  </a:cubicBezTo>
                  <a:cubicBezTo>
                    <a:pt x="28279" y="8246"/>
                    <a:pt x="28279" y="8246"/>
                    <a:pt x="28279" y="8246"/>
                  </a:cubicBezTo>
                  <a:cubicBezTo>
                    <a:pt x="28276" y="8249"/>
                    <a:pt x="28273" y="8254"/>
                    <a:pt x="28271" y="8258"/>
                  </a:cubicBezTo>
                  <a:cubicBezTo>
                    <a:pt x="28271" y="8258"/>
                    <a:pt x="28271" y="8259"/>
                    <a:pt x="28270" y="8260"/>
                  </a:cubicBezTo>
                  <a:cubicBezTo>
                    <a:pt x="28268" y="8264"/>
                    <a:pt x="28266" y="8269"/>
                    <a:pt x="28265" y="8274"/>
                  </a:cubicBezTo>
                  <a:cubicBezTo>
                    <a:pt x="25167" y="7958"/>
                    <a:pt x="25167" y="7958"/>
                    <a:pt x="25167" y="7958"/>
                  </a:cubicBezTo>
                  <a:cubicBezTo>
                    <a:pt x="25166" y="7943"/>
                    <a:pt x="25160" y="7930"/>
                    <a:pt x="25149" y="7919"/>
                  </a:cubicBezTo>
                  <a:cubicBezTo>
                    <a:pt x="25146" y="7917"/>
                    <a:pt x="25143" y="7914"/>
                    <a:pt x="25140" y="7913"/>
                  </a:cubicBezTo>
                  <a:cubicBezTo>
                    <a:pt x="26224" y="5782"/>
                    <a:pt x="26224" y="5782"/>
                    <a:pt x="26224" y="5782"/>
                  </a:cubicBezTo>
                  <a:cubicBezTo>
                    <a:pt x="26246" y="5790"/>
                    <a:pt x="26272" y="5786"/>
                    <a:pt x="26289" y="5767"/>
                  </a:cubicBezTo>
                  <a:cubicBezTo>
                    <a:pt x="26294" y="5761"/>
                    <a:pt x="26298" y="5754"/>
                    <a:pt x="26301" y="5747"/>
                  </a:cubicBezTo>
                  <a:cubicBezTo>
                    <a:pt x="26724" y="5890"/>
                    <a:pt x="26724" y="5890"/>
                    <a:pt x="26724" y="5890"/>
                  </a:cubicBezTo>
                  <a:cubicBezTo>
                    <a:pt x="26719" y="5909"/>
                    <a:pt x="26723" y="5931"/>
                    <a:pt x="26739" y="5946"/>
                  </a:cubicBezTo>
                  <a:cubicBezTo>
                    <a:pt x="26761" y="5969"/>
                    <a:pt x="26798" y="5968"/>
                    <a:pt x="26820" y="5946"/>
                  </a:cubicBezTo>
                  <a:cubicBezTo>
                    <a:pt x="26842" y="5923"/>
                    <a:pt x="26841" y="5887"/>
                    <a:pt x="26819" y="5865"/>
                  </a:cubicBezTo>
                  <a:cubicBezTo>
                    <a:pt x="26797" y="5843"/>
                    <a:pt x="26760" y="5843"/>
                    <a:pt x="26738" y="5866"/>
                  </a:cubicBezTo>
                  <a:cubicBezTo>
                    <a:pt x="26734" y="5870"/>
                    <a:pt x="26731" y="5875"/>
                    <a:pt x="26728" y="5880"/>
                  </a:cubicBezTo>
                  <a:cubicBezTo>
                    <a:pt x="26304" y="5736"/>
                    <a:pt x="26304" y="5736"/>
                    <a:pt x="26304" y="5736"/>
                  </a:cubicBezTo>
                  <a:cubicBezTo>
                    <a:pt x="26305" y="5725"/>
                    <a:pt x="26304" y="5713"/>
                    <a:pt x="26299" y="5703"/>
                  </a:cubicBezTo>
                  <a:cubicBezTo>
                    <a:pt x="26685" y="5313"/>
                    <a:pt x="26685" y="5313"/>
                    <a:pt x="26685" y="5313"/>
                  </a:cubicBezTo>
                  <a:cubicBezTo>
                    <a:pt x="26707" y="5329"/>
                    <a:pt x="26739" y="5327"/>
                    <a:pt x="26759" y="5306"/>
                  </a:cubicBezTo>
                  <a:cubicBezTo>
                    <a:pt x="26781" y="5284"/>
                    <a:pt x="26781" y="5248"/>
                    <a:pt x="26758" y="5226"/>
                  </a:cubicBezTo>
                  <a:cubicBezTo>
                    <a:pt x="26736" y="5204"/>
                    <a:pt x="26700" y="5204"/>
                    <a:pt x="26677" y="5226"/>
                  </a:cubicBezTo>
                  <a:cubicBezTo>
                    <a:pt x="26656" y="5248"/>
                    <a:pt x="26656" y="5283"/>
                    <a:pt x="26677" y="5305"/>
                  </a:cubicBezTo>
                  <a:cubicBezTo>
                    <a:pt x="26293" y="5693"/>
                    <a:pt x="26293" y="5693"/>
                    <a:pt x="26293" y="5693"/>
                  </a:cubicBezTo>
                  <a:cubicBezTo>
                    <a:pt x="26291" y="5690"/>
                    <a:pt x="26288" y="5687"/>
                    <a:pt x="26286" y="5685"/>
                  </a:cubicBezTo>
                  <a:cubicBezTo>
                    <a:pt x="26276" y="5676"/>
                    <a:pt x="26265" y="5672"/>
                    <a:pt x="26253" y="5670"/>
                  </a:cubicBezTo>
                  <a:cubicBezTo>
                    <a:pt x="25879" y="4366"/>
                    <a:pt x="25879" y="4366"/>
                    <a:pt x="25879" y="4366"/>
                  </a:cubicBezTo>
                  <a:cubicBezTo>
                    <a:pt x="25887" y="4363"/>
                    <a:pt x="25895" y="4358"/>
                    <a:pt x="25901" y="4352"/>
                  </a:cubicBezTo>
                  <a:cubicBezTo>
                    <a:pt x="25923" y="4330"/>
                    <a:pt x="25923" y="4294"/>
                    <a:pt x="25900" y="4271"/>
                  </a:cubicBezTo>
                  <a:cubicBezTo>
                    <a:pt x="25878" y="4249"/>
                    <a:pt x="25841" y="4250"/>
                    <a:pt x="25819" y="4272"/>
                  </a:cubicBezTo>
                  <a:cubicBezTo>
                    <a:pt x="25797" y="4295"/>
                    <a:pt x="25797" y="4331"/>
                    <a:pt x="25820" y="4353"/>
                  </a:cubicBezTo>
                  <a:cubicBezTo>
                    <a:pt x="25833" y="4366"/>
                    <a:pt x="25852" y="4371"/>
                    <a:pt x="25869" y="4368"/>
                  </a:cubicBezTo>
                  <a:cubicBezTo>
                    <a:pt x="26242" y="5670"/>
                    <a:pt x="26242" y="5670"/>
                    <a:pt x="26242" y="5670"/>
                  </a:cubicBezTo>
                  <a:cubicBezTo>
                    <a:pt x="26228" y="5671"/>
                    <a:pt x="26214" y="5677"/>
                    <a:pt x="26203" y="5688"/>
                  </a:cubicBezTo>
                  <a:cubicBezTo>
                    <a:pt x="26192" y="5700"/>
                    <a:pt x="26187" y="5716"/>
                    <a:pt x="26188" y="5731"/>
                  </a:cubicBezTo>
                  <a:cubicBezTo>
                    <a:pt x="22173" y="6320"/>
                    <a:pt x="22173" y="6320"/>
                    <a:pt x="22173" y="6320"/>
                  </a:cubicBezTo>
                  <a:cubicBezTo>
                    <a:pt x="22170" y="6309"/>
                    <a:pt x="22164" y="6299"/>
                    <a:pt x="22156" y="6291"/>
                  </a:cubicBezTo>
                  <a:cubicBezTo>
                    <a:pt x="22155" y="6291"/>
                    <a:pt x="22154" y="6290"/>
                    <a:pt x="22153" y="6290"/>
                  </a:cubicBezTo>
                  <a:cubicBezTo>
                    <a:pt x="24120" y="3457"/>
                    <a:pt x="24120" y="3457"/>
                    <a:pt x="24120" y="3457"/>
                  </a:cubicBezTo>
                  <a:cubicBezTo>
                    <a:pt x="24143" y="3470"/>
                    <a:pt x="24173" y="3466"/>
                    <a:pt x="24192" y="3446"/>
                  </a:cubicBezTo>
                  <a:cubicBezTo>
                    <a:pt x="24214" y="3422"/>
                    <a:pt x="24212" y="3385"/>
                    <a:pt x="24189" y="3363"/>
                  </a:cubicBezTo>
                  <a:cubicBezTo>
                    <a:pt x="24165" y="3342"/>
                    <a:pt x="24128" y="3343"/>
                    <a:pt x="24107" y="3367"/>
                  </a:cubicBezTo>
                  <a:cubicBezTo>
                    <a:pt x="24085" y="3390"/>
                    <a:pt x="24086" y="3427"/>
                    <a:pt x="24110" y="3449"/>
                  </a:cubicBezTo>
                  <a:cubicBezTo>
                    <a:pt x="24111" y="3450"/>
                    <a:pt x="24111" y="3450"/>
                    <a:pt x="24112" y="3451"/>
                  </a:cubicBezTo>
                  <a:cubicBezTo>
                    <a:pt x="22145" y="6284"/>
                    <a:pt x="22145" y="6284"/>
                    <a:pt x="22145" y="6284"/>
                  </a:cubicBezTo>
                  <a:cubicBezTo>
                    <a:pt x="22144" y="6283"/>
                    <a:pt x="22143" y="6283"/>
                    <a:pt x="22142" y="6282"/>
                  </a:cubicBezTo>
                  <a:cubicBezTo>
                    <a:pt x="23204" y="3630"/>
                    <a:pt x="23204" y="3630"/>
                    <a:pt x="23204" y="3630"/>
                  </a:cubicBezTo>
                  <a:cubicBezTo>
                    <a:pt x="23225" y="3638"/>
                    <a:pt x="23250" y="3633"/>
                    <a:pt x="23266" y="3615"/>
                  </a:cubicBezTo>
                  <a:cubicBezTo>
                    <a:pt x="23288" y="3592"/>
                    <a:pt x="23287" y="3555"/>
                    <a:pt x="23263" y="3533"/>
                  </a:cubicBezTo>
                  <a:cubicBezTo>
                    <a:pt x="23240" y="3511"/>
                    <a:pt x="23203" y="3512"/>
                    <a:pt x="23181" y="3536"/>
                  </a:cubicBezTo>
                  <a:cubicBezTo>
                    <a:pt x="23159" y="3560"/>
                    <a:pt x="23161" y="3596"/>
                    <a:pt x="23184" y="3618"/>
                  </a:cubicBezTo>
                  <a:cubicBezTo>
                    <a:pt x="23188" y="3621"/>
                    <a:pt x="23191" y="3624"/>
                    <a:pt x="23195" y="3626"/>
                  </a:cubicBezTo>
                  <a:cubicBezTo>
                    <a:pt x="22133" y="6279"/>
                    <a:pt x="22133" y="6279"/>
                    <a:pt x="22133" y="6279"/>
                  </a:cubicBezTo>
                  <a:cubicBezTo>
                    <a:pt x="22131" y="6278"/>
                    <a:pt x="22128" y="6277"/>
                    <a:pt x="22126" y="6277"/>
                  </a:cubicBezTo>
                  <a:cubicBezTo>
                    <a:pt x="22154" y="4818"/>
                    <a:pt x="22154" y="4818"/>
                    <a:pt x="22154" y="4818"/>
                  </a:cubicBezTo>
                  <a:cubicBezTo>
                    <a:pt x="22169" y="4817"/>
                    <a:pt x="22184" y="4811"/>
                    <a:pt x="22195" y="4799"/>
                  </a:cubicBezTo>
                  <a:cubicBezTo>
                    <a:pt x="22217" y="4776"/>
                    <a:pt x="22216" y="4739"/>
                    <a:pt x="22192" y="4717"/>
                  </a:cubicBezTo>
                  <a:cubicBezTo>
                    <a:pt x="22168" y="4695"/>
                    <a:pt x="22132" y="4697"/>
                    <a:pt x="22110" y="4720"/>
                  </a:cubicBezTo>
                  <a:cubicBezTo>
                    <a:pt x="22104" y="4727"/>
                    <a:pt x="22100" y="4734"/>
                    <a:pt x="22097" y="4742"/>
                  </a:cubicBezTo>
                  <a:cubicBezTo>
                    <a:pt x="21278" y="4585"/>
                    <a:pt x="21278" y="4585"/>
                    <a:pt x="21278" y="4585"/>
                  </a:cubicBezTo>
                  <a:cubicBezTo>
                    <a:pt x="21281" y="4566"/>
                    <a:pt x="21275" y="4545"/>
                    <a:pt x="21260" y="4531"/>
                  </a:cubicBezTo>
                  <a:cubicBezTo>
                    <a:pt x="21260" y="4531"/>
                    <a:pt x="21259" y="4531"/>
                    <a:pt x="21258" y="4530"/>
                  </a:cubicBezTo>
                  <a:cubicBezTo>
                    <a:pt x="22204" y="3208"/>
                    <a:pt x="22204" y="3208"/>
                    <a:pt x="22204" y="3208"/>
                  </a:cubicBezTo>
                  <a:cubicBezTo>
                    <a:pt x="22227" y="3224"/>
                    <a:pt x="22258" y="3220"/>
                    <a:pt x="22278" y="3199"/>
                  </a:cubicBezTo>
                  <a:cubicBezTo>
                    <a:pt x="22300" y="3176"/>
                    <a:pt x="22298" y="3139"/>
                    <a:pt x="22275" y="3117"/>
                  </a:cubicBezTo>
                  <a:cubicBezTo>
                    <a:pt x="22251" y="3095"/>
                    <a:pt x="22214" y="3097"/>
                    <a:pt x="22193" y="3120"/>
                  </a:cubicBezTo>
                  <a:cubicBezTo>
                    <a:pt x="22179" y="3134"/>
                    <a:pt x="22175" y="3153"/>
                    <a:pt x="22178" y="3171"/>
                  </a:cubicBezTo>
                  <a:cubicBezTo>
                    <a:pt x="20581" y="3510"/>
                    <a:pt x="20581" y="3510"/>
                    <a:pt x="20581" y="3510"/>
                  </a:cubicBezTo>
                  <a:cubicBezTo>
                    <a:pt x="20578" y="3500"/>
                    <a:pt x="20573" y="3492"/>
                    <a:pt x="20565" y="3484"/>
                  </a:cubicBezTo>
                  <a:cubicBezTo>
                    <a:pt x="20546" y="3466"/>
                    <a:pt x="20518" y="3464"/>
                    <a:pt x="20496" y="3477"/>
                  </a:cubicBezTo>
                  <a:cubicBezTo>
                    <a:pt x="19291" y="1760"/>
                    <a:pt x="19291" y="1760"/>
                    <a:pt x="19291" y="1760"/>
                  </a:cubicBezTo>
                  <a:cubicBezTo>
                    <a:pt x="19293" y="1758"/>
                    <a:pt x="19295" y="1757"/>
                    <a:pt x="19297" y="1755"/>
                  </a:cubicBezTo>
                  <a:cubicBezTo>
                    <a:pt x="19318" y="1733"/>
                    <a:pt x="19317" y="1698"/>
                    <a:pt x="19296" y="1676"/>
                  </a:cubicBezTo>
                  <a:cubicBezTo>
                    <a:pt x="19727" y="1272"/>
                    <a:pt x="19727" y="1272"/>
                    <a:pt x="19727" y="1272"/>
                  </a:cubicBezTo>
                  <a:cubicBezTo>
                    <a:pt x="19750" y="1289"/>
                    <a:pt x="19782" y="1287"/>
                    <a:pt x="19803" y="1267"/>
                  </a:cubicBezTo>
                  <a:cubicBezTo>
                    <a:pt x="19825" y="1244"/>
                    <a:pt x="19824" y="1208"/>
                    <a:pt x="19802" y="1186"/>
                  </a:cubicBezTo>
                  <a:cubicBezTo>
                    <a:pt x="19779" y="1164"/>
                    <a:pt x="19743" y="1164"/>
                    <a:pt x="19721" y="1187"/>
                  </a:cubicBezTo>
                  <a:cubicBezTo>
                    <a:pt x="19700" y="1208"/>
                    <a:pt x="19700" y="1242"/>
                    <a:pt x="19719" y="1264"/>
                  </a:cubicBezTo>
                  <a:cubicBezTo>
                    <a:pt x="19288" y="1669"/>
                    <a:pt x="19288" y="1669"/>
                    <a:pt x="19288" y="1669"/>
                  </a:cubicBezTo>
                  <a:cubicBezTo>
                    <a:pt x="19281" y="1663"/>
                    <a:pt x="19273" y="1660"/>
                    <a:pt x="19265" y="1658"/>
                  </a:cubicBezTo>
                  <a:cubicBezTo>
                    <a:pt x="19266" y="119"/>
                    <a:pt x="19266" y="119"/>
                    <a:pt x="19266" y="119"/>
                  </a:cubicBezTo>
                  <a:cubicBezTo>
                    <a:pt x="19277" y="117"/>
                    <a:pt x="19288" y="112"/>
                    <a:pt x="19296" y="103"/>
                  </a:cubicBezTo>
                  <a:cubicBezTo>
                    <a:pt x="19318" y="81"/>
                    <a:pt x="19318" y="44"/>
                    <a:pt x="19295" y="22"/>
                  </a:cubicBezTo>
                  <a:cubicBezTo>
                    <a:pt x="19273" y="0"/>
                    <a:pt x="19237" y="0"/>
                    <a:pt x="19215" y="23"/>
                  </a:cubicBezTo>
                  <a:cubicBezTo>
                    <a:pt x="19192" y="45"/>
                    <a:pt x="19193" y="82"/>
                    <a:pt x="19215" y="104"/>
                  </a:cubicBezTo>
                  <a:cubicBezTo>
                    <a:pt x="19226" y="115"/>
                    <a:pt x="19241" y="120"/>
                    <a:pt x="19255" y="120"/>
                  </a:cubicBezTo>
                  <a:cubicBezTo>
                    <a:pt x="19254" y="1658"/>
                    <a:pt x="19254" y="1658"/>
                    <a:pt x="19254" y="1658"/>
                  </a:cubicBezTo>
                  <a:cubicBezTo>
                    <a:pt x="19239" y="1658"/>
                    <a:pt x="19226" y="1663"/>
                    <a:pt x="19215" y="1673"/>
                  </a:cubicBezTo>
                  <a:cubicBezTo>
                    <a:pt x="18754" y="1425"/>
                    <a:pt x="18754" y="1425"/>
                    <a:pt x="18754" y="1425"/>
                  </a:cubicBezTo>
                  <a:cubicBezTo>
                    <a:pt x="18765" y="1403"/>
                    <a:pt x="18761" y="1376"/>
                    <a:pt x="18743" y="1359"/>
                  </a:cubicBezTo>
                  <a:cubicBezTo>
                    <a:pt x="18721" y="1336"/>
                    <a:pt x="18685" y="1337"/>
                    <a:pt x="18663" y="1359"/>
                  </a:cubicBezTo>
                  <a:cubicBezTo>
                    <a:pt x="18640" y="1382"/>
                    <a:pt x="18641" y="1418"/>
                    <a:pt x="18663" y="1440"/>
                  </a:cubicBezTo>
                  <a:cubicBezTo>
                    <a:pt x="18686" y="1462"/>
                    <a:pt x="18722" y="1462"/>
                    <a:pt x="18744" y="1439"/>
                  </a:cubicBezTo>
                  <a:cubicBezTo>
                    <a:pt x="18745" y="1438"/>
                    <a:pt x="18747" y="1436"/>
                    <a:pt x="18748" y="1434"/>
                  </a:cubicBezTo>
                  <a:cubicBezTo>
                    <a:pt x="19207" y="1682"/>
                    <a:pt x="19207" y="1682"/>
                    <a:pt x="19207" y="1682"/>
                  </a:cubicBezTo>
                  <a:cubicBezTo>
                    <a:pt x="19190" y="1705"/>
                    <a:pt x="19193" y="1738"/>
                    <a:pt x="19215" y="1758"/>
                  </a:cubicBezTo>
                  <a:cubicBezTo>
                    <a:pt x="19219" y="1762"/>
                    <a:pt x="19224" y="1766"/>
                    <a:pt x="19229" y="1768"/>
                  </a:cubicBezTo>
                  <a:cubicBezTo>
                    <a:pt x="18825" y="2856"/>
                    <a:pt x="18825" y="2856"/>
                    <a:pt x="18825" y="2856"/>
                  </a:cubicBezTo>
                  <a:cubicBezTo>
                    <a:pt x="18807" y="2851"/>
                    <a:pt x="18788" y="2855"/>
                    <a:pt x="18773" y="2868"/>
                  </a:cubicBezTo>
                  <a:cubicBezTo>
                    <a:pt x="18089" y="2094"/>
                    <a:pt x="18089" y="2094"/>
                    <a:pt x="18089" y="2094"/>
                  </a:cubicBezTo>
                  <a:cubicBezTo>
                    <a:pt x="18108" y="2072"/>
                    <a:pt x="18107" y="2038"/>
                    <a:pt x="18086" y="2017"/>
                  </a:cubicBezTo>
                  <a:cubicBezTo>
                    <a:pt x="18064" y="1995"/>
                    <a:pt x="18027" y="1995"/>
                    <a:pt x="18005" y="2018"/>
                  </a:cubicBezTo>
                  <a:cubicBezTo>
                    <a:pt x="17983" y="2040"/>
                    <a:pt x="17983" y="2076"/>
                    <a:pt x="18006" y="2098"/>
                  </a:cubicBezTo>
                  <a:cubicBezTo>
                    <a:pt x="18027" y="2119"/>
                    <a:pt x="18059" y="2120"/>
                    <a:pt x="18082" y="2102"/>
                  </a:cubicBezTo>
                  <a:cubicBezTo>
                    <a:pt x="18765" y="2875"/>
                    <a:pt x="18765" y="2875"/>
                    <a:pt x="18765" y="2875"/>
                  </a:cubicBezTo>
                  <a:cubicBezTo>
                    <a:pt x="18757" y="2885"/>
                    <a:pt x="18753" y="2896"/>
                    <a:pt x="18752" y="2908"/>
                  </a:cubicBezTo>
                  <a:cubicBezTo>
                    <a:pt x="18314" y="3009"/>
                    <a:pt x="18314" y="3009"/>
                    <a:pt x="18314" y="3009"/>
                  </a:cubicBezTo>
                  <a:cubicBezTo>
                    <a:pt x="18311" y="3002"/>
                    <a:pt x="18307" y="2995"/>
                    <a:pt x="18301" y="2989"/>
                  </a:cubicBezTo>
                  <a:cubicBezTo>
                    <a:pt x="18279" y="2967"/>
                    <a:pt x="18243" y="2968"/>
                    <a:pt x="18221" y="2990"/>
                  </a:cubicBezTo>
                  <a:cubicBezTo>
                    <a:pt x="18198" y="3013"/>
                    <a:pt x="18199" y="3049"/>
                    <a:pt x="18221" y="3071"/>
                  </a:cubicBezTo>
                  <a:cubicBezTo>
                    <a:pt x="18244" y="3093"/>
                    <a:pt x="18280" y="3093"/>
                    <a:pt x="18302" y="3070"/>
                  </a:cubicBezTo>
                  <a:cubicBezTo>
                    <a:pt x="18316" y="3056"/>
                    <a:pt x="18321" y="3038"/>
                    <a:pt x="18317" y="3020"/>
                  </a:cubicBezTo>
                  <a:cubicBezTo>
                    <a:pt x="18752" y="2919"/>
                    <a:pt x="18752" y="2919"/>
                    <a:pt x="18752" y="2919"/>
                  </a:cubicBezTo>
                  <a:cubicBezTo>
                    <a:pt x="18754" y="2933"/>
                    <a:pt x="18760" y="2945"/>
                    <a:pt x="18770" y="2955"/>
                  </a:cubicBezTo>
                  <a:cubicBezTo>
                    <a:pt x="18776" y="2960"/>
                    <a:pt x="18783" y="2964"/>
                    <a:pt x="18790" y="2967"/>
                  </a:cubicBezTo>
                  <a:cubicBezTo>
                    <a:pt x="18310" y="4756"/>
                    <a:pt x="18310" y="4756"/>
                    <a:pt x="18310" y="4756"/>
                  </a:cubicBezTo>
                  <a:cubicBezTo>
                    <a:pt x="18292" y="4755"/>
                    <a:pt x="18274" y="4761"/>
                    <a:pt x="18262" y="4775"/>
                  </a:cubicBezTo>
                  <a:cubicBezTo>
                    <a:pt x="18257" y="4780"/>
                    <a:pt x="18254" y="4785"/>
                    <a:pt x="18251" y="4791"/>
                  </a:cubicBezTo>
                  <a:cubicBezTo>
                    <a:pt x="16981" y="4368"/>
                    <a:pt x="16981" y="4368"/>
                    <a:pt x="16981" y="4368"/>
                  </a:cubicBezTo>
                  <a:cubicBezTo>
                    <a:pt x="16985" y="4348"/>
                    <a:pt x="16980" y="4327"/>
                    <a:pt x="16964" y="4312"/>
                  </a:cubicBezTo>
                  <a:cubicBezTo>
                    <a:pt x="16957" y="4306"/>
                    <a:pt x="16949" y="4301"/>
                    <a:pt x="16940" y="4299"/>
                  </a:cubicBezTo>
                  <a:cubicBezTo>
                    <a:pt x="16998" y="3365"/>
                    <a:pt x="16998" y="3365"/>
                    <a:pt x="16998" y="3365"/>
                  </a:cubicBezTo>
                  <a:cubicBezTo>
                    <a:pt x="17013" y="3365"/>
                    <a:pt x="17027" y="3359"/>
                    <a:pt x="17039" y="3348"/>
                  </a:cubicBezTo>
                  <a:cubicBezTo>
                    <a:pt x="17061" y="3325"/>
                    <a:pt x="17060" y="3289"/>
                    <a:pt x="17038" y="3267"/>
                  </a:cubicBezTo>
                  <a:cubicBezTo>
                    <a:pt x="17015" y="3245"/>
                    <a:pt x="16979" y="3245"/>
                    <a:pt x="16957" y="3267"/>
                  </a:cubicBezTo>
                  <a:cubicBezTo>
                    <a:pt x="16935" y="3290"/>
                    <a:pt x="16935" y="3326"/>
                    <a:pt x="16958" y="3348"/>
                  </a:cubicBezTo>
                  <a:cubicBezTo>
                    <a:pt x="16966" y="3356"/>
                    <a:pt x="16976" y="3361"/>
                    <a:pt x="16987" y="3363"/>
                  </a:cubicBezTo>
                  <a:cubicBezTo>
                    <a:pt x="16929" y="4297"/>
                    <a:pt x="16929" y="4297"/>
                    <a:pt x="16929" y="4297"/>
                  </a:cubicBezTo>
                  <a:cubicBezTo>
                    <a:pt x="16915" y="4296"/>
                    <a:pt x="16901" y="4300"/>
                    <a:pt x="16889" y="4308"/>
                  </a:cubicBezTo>
                  <a:cubicBezTo>
                    <a:pt x="15421" y="3488"/>
                    <a:pt x="15421" y="3488"/>
                    <a:pt x="15421" y="3488"/>
                  </a:cubicBezTo>
                  <a:cubicBezTo>
                    <a:pt x="15428" y="3467"/>
                    <a:pt x="15424" y="3443"/>
                    <a:pt x="15407" y="3427"/>
                  </a:cubicBezTo>
                  <a:cubicBezTo>
                    <a:pt x="15385" y="3405"/>
                    <a:pt x="15348" y="3405"/>
                    <a:pt x="15326" y="3428"/>
                  </a:cubicBezTo>
                  <a:cubicBezTo>
                    <a:pt x="15304" y="3450"/>
                    <a:pt x="15305" y="3486"/>
                    <a:pt x="15327" y="3508"/>
                  </a:cubicBezTo>
                  <a:cubicBezTo>
                    <a:pt x="15349" y="3531"/>
                    <a:pt x="15386" y="3530"/>
                    <a:pt x="15408" y="3508"/>
                  </a:cubicBezTo>
                  <a:cubicBezTo>
                    <a:pt x="15411" y="3505"/>
                    <a:pt x="15413" y="3501"/>
                    <a:pt x="15416" y="3498"/>
                  </a:cubicBezTo>
                  <a:cubicBezTo>
                    <a:pt x="16881" y="4316"/>
                    <a:pt x="16881" y="4316"/>
                    <a:pt x="16881" y="4316"/>
                  </a:cubicBezTo>
                  <a:cubicBezTo>
                    <a:pt x="16860" y="4340"/>
                    <a:pt x="16861" y="4376"/>
                    <a:pt x="16885" y="4397"/>
                  </a:cubicBezTo>
                  <a:cubicBezTo>
                    <a:pt x="16888" y="4401"/>
                    <a:pt x="16892" y="4403"/>
                    <a:pt x="16896" y="4406"/>
                  </a:cubicBezTo>
                  <a:cubicBezTo>
                    <a:pt x="16210" y="6647"/>
                    <a:pt x="16210" y="6647"/>
                    <a:pt x="16210" y="6647"/>
                  </a:cubicBezTo>
                  <a:cubicBezTo>
                    <a:pt x="16192" y="6645"/>
                    <a:pt x="16173" y="6651"/>
                    <a:pt x="16160" y="6665"/>
                  </a:cubicBezTo>
                  <a:cubicBezTo>
                    <a:pt x="16154" y="6672"/>
                    <a:pt x="16150" y="6679"/>
                    <a:pt x="16147" y="6686"/>
                  </a:cubicBezTo>
                  <a:cubicBezTo>
                    <a:pt x="14997" y="6387"/>
                    <a:pt x="14997" y="6387"/>
                    <a:pt x="14997" y="6387"/>
                  </a:cubicBezTo>
                  <a:cubicBezTo>
                    <a:pt x="15000" y="6368"/>
                    <a:pt x="14994" y="6348"/>
                    <a:pt x="14979" y="6335"/>
                  </a:cubicBezTo>
                  <a:cubicBezTo>
                    <a:pt x="14971" y="6327"/>
                    <a:pt x="14960" y="6322"/>
                    <a:pt x="14949" y="6320"/>
                  </a:cubicBezTo>
                  <a:cubicBezTo>
                    <a:pt x="14750" y="4792"/>
                    <a:pt x="14750" y="4792"/>
                    <a:pt x="14750" y="4792"/>
                  </a:cubicBezTo>
                  <a:cubicBezTo>
                    <a:pt x="14762" y="4790"/>
                    <a:pt x="14773" y="4785"/>
                    <a:pt x="14782" y="4776"/>
                  </a:cubicBezTo>
                  <a:cubicBezTo>
                    <a:pt x="14804" y="4754"/>
                    <a:pt x="14803" y="4718"/>
                    <a:pt x="14781" y="4696"/>
                  </a:cubicBezTo>
                  <a:cubicBezTo>
                    <a:pt x="14759" y="4673"/>
                    <a:pt x="14722" y="4674"/>
                    <a:pt x="14700" y="4696"/>
                  </a:cubicBezTo>
                  <a:cubicBezTo>
                    <a:pt x="14678" y="4719"/>
                    <a:pt x="14678" y="4755"/>
                    <a:pt x="14701" y="4777"/>
                  </a:cubicBezTo>
                  <a:cubicBezTo>
                    <a:pt x="14712" y="4787"/>
                    <a:pt x="14725" y="4793"/>
                    <a:pt x="14739" y="4793"/>
                  </a:cubicBezTo>
                  <a:cubicBezTo>
                    <a:pt x="14938" y="6319"/>
                    <a:pt x="14938" y="6319"/>
                    <a:pt x="14938" y="6319"/>
                  </a:cubicBezTo>
                  <a:cubicBezTo>
                    <a:pt x="14930" y="6320"/>
                    <a:pt x="14922" y="6321"/>
                    <a:pt x="14915" y="6325"/>
                  </a:cubicBezTo>
                  <a:cubicBezTo>
                    <a:pt x="14487" y="5799"/>
                    <a:pt x="14487" y="5799"/>
                    <a:pt x="14487" y="5799"/>
                  </a:cubicBezTo>
                  <a:cubicBezTo>
                    <a:pt x="14503" y="5776"/>
                    <a:pt x="14501" y="5745"/>
                    <a:pt x="14481" y="5725"/>
                  </a:cubicBezTo>
                  <a:cubicBezTo>
                    <a:pt x="14458" y="5702"/>
                    <a:pt x="14422" y="5703"/>
                    <a:pt x="14400" y="5725"/>
                  </a:cubicBezTo>
                  <a:cubicBezTo>
                    <a:pt x="14378" y="5748"/>
                    <a:pt x="14378" y="5784"/>
                    <a:pt x="14401" y="5806"/>
                  </a:cubicBezTo>
                  <a:cubicBezTo>
                    <a:pt x="14423" y="5827"/>
                    <a:pt x="14457" y="5828"/>
                    <a:pt x="14480" y="5807"/>
                  </a:cubicBezTo>
                  <a:cubicBezTo>
                    <a:pt x="14905" y="6331"/>
                    <a:pt x="14905" y="6331"/>
                    <a:pt x="14905" y="6331"/>
                  </a:cubicBezTo>
                  <a:cubicBezTo>
                    <a:pt x="14902" y="6333"/>
                    <a:pt x="14900" y="6335"/>
                    <a:pt x="14897" y="6338"/>
                  </a:cubicBezTo>
                  <a:cubicBezTo>
                    <a:pt x="14891" y="6345"/>
                    <a:pt x="14886" y="6353"/>
                    <a:pt x="14884" y="6362"/>
                  </a:cubicBezTo>
                  <a:cubicBezTo>
                    <a:pt x="14253" y="6257"/>
                    <a:pt x="14253" y="6257"/>
                    <a:pt x="14253" y="6257"/>
                  </a:cubicBezTo>
                  <a:cubicBezTo>
                    <a:pt x="14256" y="6239"/>
                    <a:pt x="14251" y="6220"/>
                    <a:pt x="14237" y="6206"/>
                  </a:cubicBezTo>
                  <a:cubicBezTo>
                    <a:pt x="14214" y="6184"/>
                    <a:pt x="14178" y="6185"/>
                    <a:pt x="14156" y="6207"/>
                  </a:cubicBezTo>
                  <a:cubicBezTo>
                    <a:pt x="14134" y="6230"/>
                    <a:pt x="14134" y="6266"/>
                    <a:pt x="14157" y="6288"/>
                  </a:cubicBezTo>
                  <a:cubicBezTo>
                    <a:pt x="14179" y="6310"/>
                    <a:pt x="14215" y="6310"/>
                    <a:pt x="14238" y="6287"/>
                  </a:cubicBezTo>
                  <a:cubicBezTo>
                    <a:pt x="14243" y="6281"/>
                    <a:pt x="14247" y="6275"/>
                    <a:pt x="14250" y="6267"/>
                  </a:cubicBezTo>
                  <a:cubicBezTo>
                    <a:pt x="14882" y="6373"/>
                    <a:pt x="14882" y="6373"/>
                    <a:pt x="14882" y="6373"/>
                  </a:cubicBezTo>
                  <a:cubicBezTo>
                    <a:pt x="14881" y="6390"/>
                    <a:pt x="14887" y="6408"/>
                    <a:pt x="14900" y="6420"/>
                  </a:cubicBezTo>
                  <a:cubicBezTo>
                    <a:pt x="14917" y="6436"/>
                    <a:pt x="14942" y="6439"/>
                    <a:pt x="14962" y="6431"/>
                  </a:cubicBezTo>
                  <a:cubicBezTo>
                    <a:pt x="15530" y="7525"/>
                    <a:pt x="15530" y="7525"/>
                    <a:pt x="15530" y="7525"/>
                  </a:cubicBezTo>
                  <a:cubicBezTo>
                    <a:pt x="15526" y="7528"/>
                    <a:pt x="15522" y="7530"/>
                    <a:pt x="15519" y="7534"/>
                  </a:cubicBezTo>
                  <a:cubicBezTo>
                    <a:pt x="15502" y="7552"/>
                    <a:pt x="15499" y="7579"/>
                    <a:pt x="15510" y="7600"/>
                  </a:cubicBezTo>
                  <a:cubicBezTo>
                    <a:pt x="13859" y="8801"/>
                    <a:pt x="13859" y="8801"/>
                    <a:pt x="13859" y="8801"/>
                  </a:cubicBezTo>
                  <a:cubicBezTo>
                    <a:pt x="13213" y="8410"/>
                    <a:pt x="13213" y="8410"/>
                    <a:pt x="13213" y="8410"/>
                  </a:cubicBezTo>
                  <a:cubicBezTo>
                    <a:pt x="13224" y="8387"/>
                    <a:pt x="13220" y="8359"/>
                    <a:pt x="13201" y="8341"/>
                  </a:cubicBezTo>
                  <a:cubicBezTo>
                    <a:pt x="13177" y="8320"/>
                    <a:pt x="13140" y="8321"/>
                    <a:pt x="13118" y="8345"/>
                  </a:cubicBezTo>
                  <a:cubicBezTo>
                    <a:pt x="13097" y="8368"/>
                    <a:pt x="13098" y="8405"/>
                    <a:pt x="13122" y="8427"/>
                  </a:cubicBezTo>
                  <a:cubicBezTo>
                    <a:pt x="13145" y="8449"/>
                    <a:pt x="13182" y="8447"/>
                    <a:pt x="13204" y="8424"/>
                  </a:cubicBezTo>
                  <a:cubicBezTo>
                    <a:pt x="13206" y="8422"/>
                    <a:pt x="13207" y="8420"/>
                    <a:pt x="13208" y="8418"/>
                  </a:cubicBezTo>
                  <a:cubicBezTo>
                    <a:pt x="13850" y="8807"/>
                    <a:pt x="13850" y="8807"/>
                    <a:pt x="13850" y="8807"/>
                  </a:cubicBezTo>
                  <a:cubicBezTo>
                    <a:pt x="11925" y="10208"/>
                    <a:pt x="11925" y="10208"/>
                    <a:pt x="11925" y="10208"/>
                  </a:cubicBezTo>
                  <a:cubicBezTo>
                    <a:pt x="11924" y="10207"/>
                    <a:pt x="11924" y="10207"/>
                    <a:pt x="11924" y="10207"/>
                  </a:cubicBezTo>
                  <a:cubicBezTo>
                    <a:pt x="11923" y="10206"/>
                    <a:pt x="11922" y="10204"/>
                    <a:pt x="11920" y="10203"/>
                  </a:cubicBezTo>
                  <a:cubicBezTo>
                    <a:pt x="11918" y="10201"/>
                    <a:pt x="11915" y="10199"/>
                    <a:pt x="11912" y="10197"/>
                  </a:cubicBezTo>
                  <a:cubicBezTo>
                    <a:pt x="13426" y="7110"/>
                    <a:pt x="13426" y="7110"/>
                    <a:pt x="13426" y="7110"/>
                  </a:cubicBezTo>
                  <a:cubicBezTo>
                    <a:pt x="13428" y="7111"/>
                    <a:pt x="13431" y="7112"/>
                    <a:pt x="13433" y="7113"/>
                  </a:cubicBezTo>
                  <a:cubicBezTo>
                    <a:pt x="13459" y="7119"/>
                    <a:pt x="13486" y="7106"/>
                    <a:pt x="13498" y="7084"/>
                  </a:cubicBezTo>
                  <a:cubicBezTo>
                    <a:pt x="13882" y="7248"/>
                    <a:pt x="13882" y="7248"/>
                    <a:pt x="13882" y="7248"/>
                  </a:cubicBezTo>
                  <a:cubicBezTo>
                    <a:pt x="13875" y="7268"/>
                    <a:pt x="13880" y="7290"/>
                    <a:pt x="13896" y="7306"/>
                  </a:cubicBezTo>
                  <a:cubicBezTo>
                    <a:pt x="13918" y="7328"/>
                    <a:pt x="13955" y="7328"/>
                    <a:pt x="13977" y="7305"/>
                  </a:cubicBezTo>
                  <a:cubicBezTo>
                    <a:pt x="13999" y="7283"/>
                    <a:pt x="13998" y="7247"/>
                    <a:pt x="13976" y="7225"/>
                  </a:cubicBezTo>
                  <a:cubicBezTo>
                    <a:pt x="13953" y="7202"/>
                    <a:pt x="13917" y="7203"/>
                    <a:pt x="13895" y="7225"/>
                  </a:cubicBezTo>
                  <a:cubicBezTo>
                    <a:pt x="13891" y="7229"/>
                    <a:pt x="13889" y="7233"/>
                    <a:pt x="13886" y="7238"/>
                  </a:cubicBezTo>
                  <a:cubicBezTo>
                    <a:pt x="13502" y="7074"/>
                    <a:pt x="13502" y="7074"/>
                    <a:pt x="13502" y="7074"/>
                  </a:cubicBezTo>
                  <a:cubicBezTo>
                    <a:pt x="13503" y="7073"/>
                    <a:pt x="13503" y="7071"/>
                    <a:pt x="13503" y="7070"/>
                  </a:cubicBezTo>
                  <a:cubicBezTo>
                    <a:pt x="13506" y="7058"/>
                    <a:pt x="13505" y="7045"/>
                    <a:pt x="13501" y="7035"/>
                  </a:cubicBezTo>
                  <a:cubicBezTo>
                    <a:pt x="13823" y="6814"/>
                    <a:pt x="13823" y="6814"/>
                    <a:pt x="13823" y="6814"/>
                  </a:cubicBezTo>
                  <a:cubicBezTo>
                    <a:pt x="13823" y="6814"/>
                    <a:pt x="13824" y="6815"/>
                    <a:pt x="13825" y="6816"/>
                  </a:cubicBezTo>
                  <a:cubicBezTo>
                    <a:pt x="13847" y="6838"/>
                    <a:pt x="13883" y="6838"/>
                    <a:pt x="13905" y="6815"/>
                  </a:cubicBezTo>
                  <a:cubicBezTo>
                    <a:pt x="13927" y="6793"/>
                    <a:pt x="13927" y="6756"/>
                    <a:pt x="13905" y="6734"/>
                  </a:cubicBezTo>
                  <a:cubicBezTo>
                    <a:pt x="13882" y="6712"/>
                    <a:pt x="13846" y="6712"/>
                    <a:pt x="13824" y="6735"/>
                  </a:cubicBezTo>
                  <a:cubicBezTo>
                    <a:pt x="13805" y="6754"/>
                    <a:pt x="13803" y="6783"/>
                    <a:pt x="13816" y="6805"/>
                  </a:cubicBezTo>
                  <a:cubicBezTo>
                    <a:pt x="13496" y="7025"/>
                    <a:pt x="13496" y="7025"/>
                    <a:pt x="13496" y="7025"/>
                  </a:cubicBezTo>
                  <a:cubicBezTo>
                    <a:pt x="13488" y="7013"/>
                    <a:pt x="13476" y="7003"/>
                    <a:pt x="13460" y="7000"/>
                  </a:cubicBezTo>
                  <a:cubicBezTo>
                    <a:pt x="13457" y="6999"/>
                    <a:pt x="13454" y="6998"/>
                    <a:pt x="13450" y="6998"/>
                  </a:cubicBezTo>
                  <a:cubicBezTo>
                    <a:pt x="13346" y="5466"/>
                    <a:pt x="13346" y="5466"/>
                    <a:pt x="13346" y="5466"/>
                  </a:cubicBezTo>
                  <a:cubicBezTo>
                    <a:pt x="13356" y="5464"/>
                    <a:pt x="13365" y="5459"/>
                    <a:pt x="13373" y="5451"/>
                  </a:cubicBezTo>
                  <a:cubicBezTo>
                    <a:pt x="13395" y="5428"/>
                    <a:pt x="13394" y="5392"/>
                    <a:pt x="13372" y="5370"/>
                  </a:cubicBezTo>
                  <a:cubicBezTo>
                    <a:pt x="13349" y="5348"/>
                    <a:pt x="13313" y="5348"/>
                    <a:pt x="13291" y="5371"/>
                  </a:cubicBezTo>
                  <a:cubicBezTo>
                    <a:pt x="13269" y="5393"/>
                    <a:pt x="13269" y="5429"/>
                    <a:pt x="13292" y="5452"/>
                  </a:cubicBezTo>
                  <a:cubicBezTo>
                    <a:pt x="13304" y="5463"/>
                    <a:pt x="13319" y="5468"/>
                    <a:pt x="13335" y="5468"/>
                  </a:cubicBezTo>
                  <a:cubicBezTo>
                    <a:pt x="13439" y="6999"/>
                    <a:pt x="13439" y="6999"/>
                    <a:pt x="13439" y="6999"/>
                  </a:cubicBezTo>
                  <a:cubicBezTo>
                    <a:pt x="13416" y="7002"/>
                    <a:pt x="13396" y="7019"/>
                    <a:pt x="13390" y="7042"/>
                  </a:cubicBezTo>
                  <a:cubicBezTo>
                    <a:pt x="13388" y="7054"/>
                    <a:pt x="13388" y="7065"/>
                    <a:pt x="13392" y="7075"/>
                  </a:cubicBezTo>
                  <a:cubicBezTo>
                    <a:pt x="10535" y="8314"/>
                    <a:pt x="10535" y="8314"/>
                    <a:pt x="10535" y="8314"/>
                  </a:cubicBezTo>
                  <a:cubicBezTo>
                    <a:pt x="10527" y="8302"/>
                    <a:pt x="10515" y="8293"/>
                    <a:pt x="10500" y="8289"/>
                  </a:cubicBezTo>
                  <a:cubicBezTo>
                    <a:pt x="10496" y="8289"/>
                    <a:pt x="10493" y="8288"/>
                    <a:pt x="10489" y="8288"/>
                  </a:cubicBezTo>
                  <a:cubicBezTo>
                    <a:pt x="10393" y="5899"/>
                    <a:pt x="10393" y="5899"/>
                    <a:pt x="10393" y="5899"/>
                  </a:cubicBezTo>
                  <a:cubicBezTo>
                    <a:pt x="10416" y="5896"/>
                    <a:pt x="10436" y="5879"/>
                    <a:pt x="10442" y="5855"/>
                  </a:cubicBezTo>
                  <a:cubicBezTo>
                    <a:pt x="10446" y="5838"/>
                    <a:pt x="10442" y="5821"/>
                    <a:pt x="10433" y="5808"/>
                  </a:cubicBezTo>
                  <a:cubicBezTo>
                    <a:pt x="11038" y="5410"/>
                    <a:pt x="11038" y="5410"/>
                    <a:pt x="11038" y="5410"/>
                  </a:cubicBezTo>
                  <a:cubicBezTo>
                    <a:pt x="11060" y="5432"/>
                    <a:pt x="11096" y="5431"/>
                    <a:pt x="11118" y="5409"/>
                  </a:cubicBezTo>
                  <a:cubicBezTo>
                    <a:pt x="11140" y="5387"/>
                    <a:pt x="11140" y="5350"/>
                    <a:pt x="11118" y="5328"/>
                  </a:cubicBezTo>
                  <a:cubicBezTo>
                    <a:pt x="11095" y="5306"/>
                    <a:pt x="11059" y="5307"/>
                    <a:pt x="11037" y="5329"/>
                  </a:cubicBezTo>
                  <a:cubicBezTo>
                    <a:pt x="11017" y="5349"/>
                    <a:pt x="11015" y="5379"/>
                    <a:pt x="11031" y="5401"/>
                  </a:cubicBezTo>
                  <a:cubicBezTo>
                    <a:pt x="10426" y="5800"/>
                    <a:pt x="10426" y="5800"/>
                    <a:pt x="10426" y="5800"/>
                  </a:cubicBezTo>
                  <a:cubicBezTo>
                    <a:pt x="10419" y="5793"/>
                    <a:pt x="10410" y="5787"/>
                    <a:pt x="10399" y="5785"/>
                  </a:cubicBezTo>
                  <a:cubicBezTo>
                    <a:pt x="10396" y="5784"/>
                    <a:pt x="10393" y="5784"/>
                    <a:pt x="10390" y="5784"/>
                  </a:cubicBezTo>
                  <a:cubicBezTo>
                    <a:pt x="10337" y="4465"/>
                    <a:pt x="10337" y="4465"/>
                    <a:pt x="10337" y="4465"/>
                  </a:cubicBezTo>
                  <a:cubicBezTo>
                    <a:pt x="10348" y="4463"/>
                    <a:pt x="10358" y="4457"/>
                    <a:pt x="10366" y="4449"/>
                  </a:cubicBezTo>
                  <a:cubicBezTo>
                    <a:pt x="10388" y="4427"/>
                    <a:pt x="10388" y="4390"/>
                    <a:pt x="10365" y="4368"/>
                  </a:cubicBezTo>
                  <a:cubicBezTo>
                    <a:pt x="10343" y="4346"/>
                    <a:pt x="10307" y="4346"/>
                    <a:pt x="10285" y="4369"/>
                  </a:cubicBezTo>
                  <a:cubicBezTo>
                    <a:pt x="10263" y="4391"/>
                    <a:pt x="10263" y="4428"/>
                    <a:pt x="10285" y="4450"/>
                  </a:cubicBezTo>
                  <a:cubicBezTo>
                    <a:pt x="10297" y="4461"/>
                    <a:pt x="10311" y="4466"/>
                    <a:pt x="10326" y="4466"/>
                  </a:cubicBezTo>
                  <a:cubicBezTo>
                    <a:pt x="10379" y="5784"/>
                    <a:pt x="10379" y="5784"/>
                    <a:pt x="10379" y="5784"/>
                  </a:cubicBezTo>
                  <a:cubicBezTo>
                    <a:pt x="10363" y="5785"/>
                    <a:pt x="10348" y="5794"/>
                    <a:pt x="10338" y="5807"/>
                  </a:cubicBezTo>
                  <a:cubicBezTo>
                    <a:pt x="10000" y="5672"/>
                    <a:pt x="10000" y="5672"/>
                    <a:pt x="10000" y="5672"/>
                  </a:cubicBezTo>
                  <a:cubicBezTo>
                    <a:pt x="10004" y="5653"/>
                    <a:pt x="9999" y="5633"/>
                    <a:pt x="9984" y="5618"/>
                  </a:cubicBezTo>
                  <a:cubicBezTo>
                    <a:pt x="9962" y="5596"/>
                    <a:pt x="9925" y="5597"/>
                    <a:pt x="9903" y="5619"/>
                  </a:cubicBezTo>
                  <a:cubicBezTo>
                    <a:pt x="9881" y="5642"/>
                    <a:pt x="9881" y="5678"/>
                    <a:pt x="9904" y="5700"/>
                  </a:cubicBezTo>
                  <a:cubicBezTo>
                    <a:pt x="9926" y="5722"/>
                    <a:pt x="9963" y="5722"/>
                    <a:pt x="9985" y="5699"/>
                  </a:cubicBezTo>
                  <a:cubicBezTo>
                    <a:pt x="9990" y="5694"/>
                    <a:pt x="9993" y="5688"/>
                    <a:pt x="9996" y="5682"/>
                  </a:cubicBezTo>
                  <a:cubicBezTo>
                    <a:pt x="10333" y="5817"/>
                    <a:pt x="10333" y="5817"/>
                    <a:pt x="10333" y="5817"/>
                  </a:cubicBezTo>
                  <a:cubicBezTo>
                    <a:pt x="10331" y="5820"/>
                    <a:pt x="10330" y="5824"/>
                    <a:pt x="10329" y="5828"/>
                  </a:cubicBezTo>
                  <a:cubicBezTo>
                    <a:pt x="10325" y="5844"/>
                    <a:pt x="10328" y="5860"/>
                    <a:pt x="10336" y="5873"/>
                  </a:cubicBezTo>
                  <a:cubicBezTo>
                    <a:pt x="7121" y="8349"/>
                    <a:pt x="7121" y="8349"/>
                    <a:pt x="7121" y="8349"/>
                  </a:cubicBezTo>
                  <a:cubicBezTo>
                    <a:pt x="7114" y="8342"/>
                    <a:pt x="7104" y="8336"/>
                    <a:pt x="7093" y="8333"/>
                  </a:cubicBezTo>
                  <a:cubicBezTo>
                    <a:pt x="7092" y="8333"/>
                    <a:pt x="7091" y="8333"/>
                    <a:pt x="7090" y="8333"/>
                  </a:cubicBezTo>
                  <a:cubicBezTo>
                    <a:pt x="7421" y="4900"/>
                    <a:pt x="7421" y="4900"/>
                    <a:pt x="7421" y="4900"/>
                  </a:cubicBezTo>
                  <a:cubicBezTo>
                    <a:pt x="7447" y="4900"/>
                    <a:pt x="7471" y="4882"/>
                    <a:pt x="7478" y="4855"/>
                  </a:cubicBezTo>
                  <a:cubicBezTo>
                    <a:pt x="7485" y="4824"/>
                    <a:pt x="7466" y="4792"/>
                    <a:pt x="7435" y="4785"/>
                  </a:cubicBezTo>
                  <a:cubicBezTo>
                    <a:pt x="7404" y="4777"/>
                    <a:pt x="7372" y="4797"/>
                    <a:pt x="7365" y="4828"/>
                  </a:cubicBezTo>
                  <a:cubicBezTo>
                    <a:pt x="7357" y="4859"/>
                    <a:pt x="7376" y="4891"/>
                    <a:pt x="7408" y="4898"/>
                  </a:cubicBezTo>
                  <a:cubicBezTo>
                    <a:pt x="7409" y="4898"/>
                    <a:pt x="7410" y="4898"/>
                    <a:pt x="7411" y="4899"/>
                  </a:cubicBezTo>
                  <a:cubicBezTo>
                    <a:pt x="7080" y="8332"/>
                    <a:pt x="7080" y="8332"/>
                    <a:pt x="7080" y="8332"/>
                  </a:cubicBezTo>
                  <a:cubicBezTo>
                    <a:pt x="7079" y="8332"/>
                    <a:pt x="7078" y="8332"/>
                    <a:pt x="7077" y="8332"/>
                  </a:cubicBezTo>
                  <a:cubicBezTo>
                    <a:pt x="6706" y="5499"/>
                    <a:pt x="6706" y="5499"/>
                    <a:pt x="6706" y="5499"/>
                  </a:cubicBezTo>
                  <a:cubicBezTo>
                    <a:pt x="6729" y="5496"/>
                    <a:pt x="6748" y="5479"/>
                    <a:pt x="6753" y="5456"/>
                  </a:cubicBezTo>
                  <a:cubicBezTo>
                    <a:pt x="6761" y="5424"/>
                    <a:pt x="6742" y="5393"/>
                    <a:pt x="6710" y="5385"/>
                  </a:cubicBezTo>
                  <a:cubicBezTo>
                    <a:pt x="6679" y="5378"/>
                    <a:pt x="6648" y="5397"/>
                    <a:pt x="6640" y="5428"/>
                  </a:cubicBezTo>
                  <a:cubicBezTo>
                    <a:pt x="6633" y="5460"/>
                    <a:pt x="6652" y="5491"/>
                    <a:pt x="6683" y="5499"/>
                  </a:cubicBezTo>
                  <a:cubicBezTo>
                    <a:pt x="6688" y="5500"/>
                    <a:pt x="6692" y="5500"/>
                    <a:pt x="6696" y="5500"/>
                  </a:cubicBezTo>
                  <a:cubicBezTo>
                    <a:pt x="7067" y="8333"/>
                    <a:pt x="7067" y="8333"/>
                    <a:pt x="7067" y="8333"/>
                  </a:cubicBezTo>
                  <a:cubicBezTo>
                    <a:pt x="7065" y="8334"/>
                    <a:pt x="7062" y="8334"/>
                    <a:pt x="7060" y="8335"/>
                  </a:cubicBezTo>
                  <a:cubicBezTo>
                    <a:pt x="6371" y="7048"/>
                    <a:pt x="6371" y="7048"/>
                    <a:pt x="6371" y="7048"/>
                  </a:cubicBezTo>
                  <a:cubicBezTo>
                    <a:pt x="6384" y="7041"/>
                    <a:pt x="6394" y="7028"/>
                    <a:pt x="6398" y="7012"/>
                  </a:cubicBezTo>
                  <a:cubicBezTo>
                    <a:pt x="6405" y="6981"/>
                    <a:pt x="6386" y="6950"/>
                    <a:pt x="6355" y="6942"/>
                  </a:cubicBezTo>
                  <a:cubicBezTo>
                    <a:pt x="6324" y="6934"/>
                    <a:pt x="6292" y="6954"/>
                    <a:pt x="6285" y="6985"/>
                  </a:cubicBezTo>
                  <a:cubicBezTo>
                    <a:pt x="6283" y="6994"/>
                    <a:pt x="6283" y="7002"/>
                    <a:pt x="6284" y="7011"/>
                  </a:cubicBezTo>
                  <a:cubicBezTo>
                    <a:pt x="5493" y="7274"/>
                    <a:pt x="5493" y="7274"/>
                    <a:pt x="5493" y="7274"/>
                  </a:cubicBezTo>
                  <a:cubicBezTo>
                    <a:pt x="5486" y="7256"/>
                    <a:pt x="5471" y="7241"/>
                    <a:pt x="5451" y="7236"/>
                  </a:cubicBezTo>
                  <a:cubicBezTo>
                    <a:pt x="5451" y="7236"/>
                    <a:pt x="5450" y="7236"/>
                    <a:pt x="5449" y="7236"/>
                  </a:cubicBezTo>
                  <a:cubicBezTo>
                    <a:pt x="5627" y="5620"/>
                    <a:pt x="5627" y="5620"/>
                    <a:pt x="5627" y="5620"/>
                  </a:cubicBezTo>
                  <a:cubicBezTo>
                    <a:pt x="5655" y="5622"/>
                    <a:pt x="5681" y="5604"/>
                    <a:pt x="5688" y="5576"/>
                  </a:cubicBezTo>
                  <a:cubicBezTo>
                    <a:pt x="5695" y="5545"/>
                    <a:pt x="5676" y="5513"/>
                    <a:pt x="5645" y="5506"/>
                  </a:cubicBezTo>
                  <a:cubicBezTo>
                    <a:pt x="5613" y="5498"/>
                    <a:pt x="5582" y="5518"/>
                    <a:pt x="5574" y="5549"/>
                  </a:cubicBezTo>
                  <a:cubicBezTo>
                    <a:pt x="5570" y="5568"/>
                    <a:pt x="5575" y="5586"/>
                    <a:pt x="5587" y="5600"/>
                  </a:cubicBezTo>
                  <a:cubicBezTo>
                    <a:pt x="4359" y="6677"/>
                    <a:pt x="4359" y="6677"/>
                    <a:pt x="4359" y="6677"/>
                  </a:cubicBezTo>
                  <a:cubicBezTo>
                    <a:pt x="4352" y="6670"/>
                    <a:pt x="4343" y="6665"/>
                    <a:pt x="4333" y="6662"/>
                  </a:cubicBezTo>
                  <a:cubicBezTo>
                    <a:pt x="4307" y="6656"/>
                    <a:pt x="4282" y="6668"/>
                    <a:pt x="4269" y="6689"/>
                  </a:cubicBezTo>
                  <a:cubicBezTo>
                    <a:pt x="2379" y="5781"/>
                    <a:pt x="2379" y="5781"/>
                    <a:pt x="2379" y="5781"/>
                  </a:cubicBezTo>
                  <a:cubicBezTo>
                    <a:pt x="2380" y="5779"/>
                    <a:pt x="2381" y="5777"/>
                    <a:pt x="2381" y="5774"/>
                  </a:cubicBezTo>
                  <a:cubicBezTo>
                    <a:pt x="2389" y="5743"/>
                    <a:pt x="2369" y="5711"/>
                    <a:pt x="2338" y="5704"/>
                  </a:cubicBezTo>
                  <a:cubicBezTo>
                    <a:pt x="2307" y="5696"/>
                    <a:pt x="2275" y="5716"/>
                    <a:pt x="2268" y="5747"/>
                  </a:cubicBezTo>
                  <a:cubicBezTo>
                    <a:pt x="2260" y="5778"/>
                    <a:pt x="2280" y="5810"/>
                    <a:pt x="2311" y="5817"/>
                  </a:cubicBezTo>
                  <a:cubicBezTo>
                    <a:pt x="2317" y="5819"/>
                    <a:pt x="2323" y="5819"/>
                    <a:pt x="2328" y="5818"/>
                  </a:cubicBezTo>
                  <a:cubicBezTo>
                    <a:pt x="2508" y="6965"/>
                    <a:pt x="2508" y="6965"/>
                    <a:pt x="2508" y="6965"/>
                  </a:cubicBezTo>
                  <a:cubicBezTo>
                    <a:pt x="2487" y="6970"/>
                    <a:pt x="2470" y="6986"/>
                    <a:pt x="2465" y="7008"/>
                  </a:cubicBezTo>
                  <a:cubicBezTo>
                    <a:pt x="2458" y="7039"/>
                    <a:pt x="2477" y="7071"/>
                    <a:pt x="2508" y="7078"/>
                  </a:cubicBezTo>
                  <a:cubicBezTo>
                    <a:pt x="2516" y="7080"/>
                    <a:pt x="2524" y="7080"/>
                    <a:pt x="2531" y="7079"/>
                  </a:cubicBezTo>
                  <a:cubicBezTo>
                    <a:pt x="2988" y="8875"/>
                    <a:pt x="2988" y="8875"/>
                    <a:pt x="2988" y="8875"/>
                  </a:cubicBezTo>
                  <a:cubicBezTo>
                    <a:pt x="2972" y="8882"/>
                    <a:pt x="2959" y="8896"/>
                    <a:pt x="2955" y="8914"/>
                  </a:cubicBezTo>
                  <a:cubicBezTo>
                    <a:pt x="2953" y="8921"/>
                    <a:pt x="2953" y="8927"/>
                    <a:pt x="2954" y="8934"/>
                  </a:cubicBezTo>
                  <a:cubicBezTo>
                    <a:pt x="1638" y="9186"/>
                    <a:pt x="1638" y="9186"/>
                    <a:pt x="1638" y="9186"/>
                  </a:cubicBezTo>
                  <a:cubicBezTo>
                    <a:pt x="1633" y="9167"/>
                    <a:pt x="1617" y="9150"/>
                    <a:pt x="1596" y="9145"/>
                  </a:cubicBezTo>
                  <a:cubicBezTo>
                    <a:pt x="1565" y="9138"/>
                    <a:pt x="1534" y="9157"/>
                    <a:pt x="1526" y="9188"/>
                  </a:cubicBezTo>
                  <a:cubicBezTo>
                    <a:pt x="1519" y="9220"/>
                    <a:pt x="1538" y="9251"/>
                    <a:pt x="1569" y="9259"/>
                  </a:cubicBezTo>
                  <a:cubicBezTo>
                    <a:pt x="1574" y="9260"/>
                    <a:pt x="1579" y="9260"/>
                    <a:pt x="1583" y="9260"/>
                  </a:cubicBezTo>
                  <a:cubicBezTo>
                    <a:pt x="2081" y="11551"/>
                    <a:pt x="2081" y="11551"/>
                    <a:pt x="2081" y="11551"/>
                  </a:cubicBezTo>
                  <a:cubicBezTo>
                    <a:pt x="2064" y="11558"/>
                    <a:pt x="2050" y="11572"/>
                    <a:pt x="2045" y="11591"/>
                  </a:cubicBezTo>
                  <a:cubicBezTo>
                    <a:pt x="2044" y="11600"/>
                    <a:pt x="2044" y="11608"/>
                    <a:pt x="2045" y="11616"/>
                  </a:cubicBezTo>
                  <a:cubicBezTo>
                    <a:pt x="895" y="11917"/>
                    <a:pt x="895" y="11917"/>
                    <a:pt x="895" y="11917"/>
                  </a:cubicBezTo>
                  <a:cubicBezTo>
                    <a:pt x="889" y="11899"/>
                    <a:pt x="874" y="11885"/>
                    <a:pt x="854" y="11880"/>
                  </a:cubicBezTo>
                  <a:cubicBezTo>
                    <a:pt x="823" y="11873"/>
                    <a:pt x="792" y="11892"/>
                    <a:pt x="784" y="11923"/>
                  </a:cubicBezTo>
                  <a:cubicBezTo>
                    <a:pt x="777" y="11954"/>
                    <a:pt x="796" y="11986"/>
                    <a:pt x="827" y="11993"/>
                  </a:cubicBezTo>
                  <a:cubicBezTo>
                    <a:pt x="850" y="11999"/>
                    <a:pt x="873" y="11990"/>
                    <a:pt x="886" y="11973"/>
                  </a:cubicBezTo>
                  <a:cubicBezTo>
                    <a:pt x="1917" y="12649"/>
                    <a:pt x="1917" y="12649"/>
                    <a:pt x="1917" y="12649"/>
                  </a:cubicBezTo>
                  <a:cubicBezTo>
                    <a:pt x="1915" y="12653"/>
                    <a:pt x="1913" y="12658"/>
                    <a:pt x="1912" y="12662"/>
                  </a:cubicBezTo>
                  <a:cubicBezTo>
                    <a:pt x="1906" y="12687"/>
                    <a:pt x="1916" y="12711"/>
                    <a:pt x="1936" y="12724"/>
                  </a:cubicBezTo>
                  <a:cubicBezTo>
                    <a:pt x="1083" y="14579"/>
                    <a:pt x="1083" y="14579"/>
                    <a:pt x="1083" y="14579"/>
                  </a:cubicBezTo>
                  <a:cubicBezTo>
                    <a:pt x="328" y="14554"/>
                    <a:pt x="328" y="14554"/>
                    <a:pt x="328" y="14554"/>
                  </a:cubicBezTo>
                  <a:cubicBezTo>
                    <a:pt x="327" y="14529"/>
                    <a:pt x="310" y="14506"/>
                    <a:pt x="284" y="14500"/>
                  </a:cubicBezTo>
                  <a:cubicBezTo>
                    <a:pt x="253" y="14493"/>
                    <a:pt x="221" y="14512"/>
                    <a:pt x="214" y="14543"/>
                  </a:cubicBezTo>
                  <a:cubicBezTo>
                    <a:pt x="206" y="14575"/>
                    <a:pt x="226" y="14606"/>
                    <a:pt x="257" y="14614"/>
                  </a:cubicBezTo>
                  <a:cubicBezTo>
                    <a:pt x="288" y="14621"/>
                    <a:pt x="320" y="14602"/>
                    <a:pt x="327" y="14570"/>
                  </a:cubicBezTo>
                  <a:cubicBezTo>
                    <a:pt x="328" y="14568"/>
                    <a:pt x="328" y="14566"/>
                    <a:pt x="328" y="14564"/>
                  </a:cubicBezTo>
                  <a:cubicBezTo>
                    <a:pt x="1079" y="14589"/>
                    <a:pt x="1079" y="14589"/>
                    <a:pt x="1079" y="14589"/>
                  </a:cubicBezTo>
                  <a:cubicBezTo>
                    <a:pt x="83" y="16752"/>
                    <a:pt x="83" y="16752"/>
                    <a:pt x="83" y="16752"/>
                  </a:cubicBezTo>
                  <a:cubicBezTo>
                    <a:pt x="81" y="16752"/>
                    <a:pt x="80" y="16751"/>
                    <a:pt x="77" y="16750"/>
                  </a:cubicBezTo>
                  <a:cubicBezTo>
                    <a:pt x="46" y="16743"/>
                    <a:pt x="15" y="16762"/>
                    <a:pt x="7" y="16793"/>
                  </a:cubicBezTo>
                  <a:cubicBezTo>
                    <a:pt x="0" y="16824"/>
                    <a:pt x="19" y="16856"/>
                    <a:pt x="50" y="16863"/>
                  </a:cubicBezTo>
                  <a:cubicBezTo>
                    <a:pt x="82" y="16871"/>
                    <a:pt x="113" y="16852"/>
                    <a:pt x="120" y="16820"/>
                  </a:cubicBezTo>
                  <a:cubicBezTo>
                    <a:pt x="125" y="16803"/>
                    <a:pt x="120" y="16786"/>
                    <a:pt x="111" y="16773"/>
                  </a:cubicBezTo>
                  <a:cubicBezTo>
                    <a:pt x="1765" y="15327"/>
                    <a:pt x="1765" y="15327"/>
                    <a:pt x="1765" y="15327"/>
                  </a:cubicBezTo>
                  <a:cubicBezTo>
                    <a:pt x="1773" y="15335"/>
                    <a:pt x="1783" y="15342"/>
                    <a:pt x="1795" y="15345"/>
                  </a:cubicBezTo>
                  <a:cubicBezTo>
                    <a:pt x="1826" y="15353"/>
                    <a:pt x="1858" y="15333"/>
                    <a:pt x="1865" y="15302"/>
                  </a:cubicBezTo>
                  <a:cubicBezTo>
                    <a:pt x="1868" y="15290"/>
                    <a:pt x="1867" y="15279"/>
                    <a:pt x="1863" y="15268"/>
                  </a:cubicBezTo>
                  <a:cubicBezTo>
                    <a:pt x="2888" y="14862"/>
                    <a:pt x="2888" y="14862"/>
                    <a:pt x="2888" y="14862"/>
                  </a:cubicBezTo>
                  <a:cubicBezTo>
                    <a:pt x="2895" y="14877"/>
                    <a:pt x="2908" y="14889"/>
                    <a:pt x="2926" y="14893"/>
                  </a:cubicBezTo>
                  <a:cubicBezTo>
                    <a:pt x="2938" y="14896"/>
                    <a:pt x="2951" y="14894"/>
                    <a:pt x="2962" y="14890"/>
                  </a:cubicBezTo>
                  <a:cubicBezTo>
                    <a:pt x="3331" y="15468"/>
                    <a:pt x="3331" y="15468"/>
                    <a:pt x="3331" y="15468"/>
                  </a:cubicBezTo>
                  <a:cubicBezTo>
                    <a:pt x="3321" y="15476"/>
                    <a:pt x="3313" y="15487"/>
                    <a:pt x="3309" y="15500"/>
                  </a:cubicBezTo>
                  <a:cubicBezTo>
                    <a:pt x="3302" y="15531"/>
                    <a:pt x="3321" y="15562"/>
                    <a:pt x="3351" y="15570"/>
                  </a:cubicBezTo>
                  <a:cubicBezTo>
                    <a:pt x="3147" y="16743"/>
                    <a:pt x="3147" y="16743"/>
                    <a:pt x="3147" y="16743"/>
                  </a:cubicBezTo>
                  <a:cubicBezTo>
                    <a:pt x="3119" y="16741"/>
                    <a:pt x="3092" y="16759"/>
                    <a:pt x="3085" y="16788"/>
                  </a:cubicBezTo>
                  <a:cubicBezTo>
                    <a:pt x="3078" y="16819"/>
                    <a:pt x="3097" y="16850"/>
                    <a:pt x="3128" y="16858"/>
                  </a:cubicBezTo>
                  <a:cubicBezTo>
                    <a:pt x="3160" y="16865"/>
                    <a:pt x="3191" y="16846"/>
                    <a:pt x="3198" y="16815"/>
                  </a:cubicBezTo>
                  <a:cubicBezTo>
                    <a:pt x="3204" y="16792"/>
                    <a:pt x="3195" y="16769"/>
                    <a:pt x="3178" y="16755"/>
                  </a:cubicBezTo>
                  <a:cubicBezTo>
                    <a:pt x="4405" y="14852"/>
                    <a:pt x="4405" y="14852"/>
                    <a:pt x="4405" y="14852"/>
                  </a:cubicBezTo>
                  <a:cubicBezTo>
                    <a:pt x="4409" y="14855"/>
                    <a:pt x="4413" y="14856"/>
                    <a:pt x="4418" y="14858"/>
                  </a:cubicBezTo>
                  <a:cubicBezTo>
                    <a:pt x="4431" y="14861"/>
                    <a:pt x="4444" y="14859"/>
                    <a:pt x="4456" y="14854"/>
                  </a:cubicBezTo>
                  <a:cubicBezTo>
                    <a:pt x="5078" y="15960"/>
                    <a:pt x="5078" y="15960"/>
                    <a:pt x="5078" y="15960"/>
                  </a:cubicBezTo>
                  <a:cubicBezTo>
                    <a:pt x="5066" y="15967"/>
                    <a:pt x="5057" y="15979"/>
                    <a:pt x="5054" y="15994"/>
                  </a:cubicBezTo>
                  <a:cubicBezTo>
                    <a:pt x="5046" y="16025"/>
                    <a:pt x="5066" y="16057"/>
                    <a:pt x="5097" y="16064"/>
                  </a:cubicBezTo>
                  <a:cubicBezTo>
                    <a:pt x="5128" y="16072"/>
                    <a:pt x="5160" y="16052"/>
                    <a:pt x="5167" y="16021"/>
                  </a:cubicBezTo>
                  <a:cubicBezTo>
                    <a:pt x="5175" y="15990"/>
                    <a:pt x="5155" y="15958"/>
                    <a:pt x="5124" y="15951"/>
                  </a:cubicBezTo>
                  <a:cubicBezTo>
                    <a:pt x="5111" y="15948"/>
                    <a:pt x="5098" y="15949"/>
                    <a:pt x="5087" y="15955"/>
                  </a:cubicBezTo>
                  <a:cubicBezTo>
                    <a:pt x="4464" y="14849"/>
                    <a:pt x="4464" y="14849"/>
                    <a:pt x="4464" y="14849"/>
                  </a:cubicBezTo>
                  <a:cubicBezTo>
                    <a:pt x="4465" y="14849"/>
                    <a:pt x="4465" y="14849"/>
                    <a:pt x="4465" y="14848"/>
                  </a:cubicBezTo>
                  <a:cubicBezTo>
                    <a:pt x="5730" y="16345"/>
                    <a:pt x="5730" y="16345"/>
                    <a:pt x="5730" y="16345"/>
                  </a:cubicBezTo>
                  <a:cubicBezTo>
                    <a:pt x="5722" y="16353"/>
                    <a:pt x="5717" y="16362"/>
                    <a:pt x="5714" y="16373"/>
                  </a:cubicBezTo>
                  <a:cubicBezTo>
                    <a:pt x="5707" y="16404"/>
                    <a:pt x="5726" y="16435"/>
                    <a:pt x="5757" y="16443"/>
                  </a:cubicBezTo>
                  <a:cubicBezTo>
                    <a:pt x="5788" y="16450"/>
                    <a:pt x="5820" y="16431"/>
                    <a:pt x="5827" y="16400"/>
                  </a:cubicBezTo>
                  <a:cubicBezTo>
                    <a:pt x="5835" y="16369"/>
                    <a:pt x="5816" y="16337"/>
                    <a:pt x="5784" y="16330"/>
                  </a:cubicBezTo>
                  <a:cubicBezTo>
                    <a:pt x="5767" y="16326"/>
                    <a:pt x="5750" y="16330"/>
                    <a:pt x="5737" y="16339"/>
                  </a:cubicBezTo>
                  <a:cubicBezTo>
                    <a:pt x="4473" y="14842"/>
                    <a:pt x="4473" y="14842"/>
                    <a:pt x="4473" y="14842"/>
                  </a:cubicBezTo>
                  <a:cubicBezTo>
                    <a:pt x="4480" y="14835"/>
                    <a:pt x="4486" y="14825"/>
                    <a:pt x="4488" y="14815"/>
                  </a:cubicBezTo>
                  <a:cubicBezTo>
                    <a:pt x="4490" y="14806"/>
                    <a:pt x="4490" y="14798"/>
                    <a:pt x="4489" y="14790"/>
                  </a:cubicBezTo>
                  <a:cubicBezTo>
                    <a:pt x="5224" y="14578"/>
                    <a:pt x="5224" y="14578"/>
                    <a:pt x="5224" y="14578"/>
                  </a:cubicBezTo>
                  <a:cubicBezTo>
                    <a:pt x="5230" y="14595"/>
                    <a:pt x="5245" y="14609"/>
                    <a:pt x="5264" y="14614"/>
                  </a:cubicBezTo>
                  <a:cubicBezTo>
                    <a:pt x="5296" y="14621"/>
                    <a:pt x="5327" y="14602"/>
                    <a:pt x="5335" y="14571"/>
                  </a:cubicBezTo>
                  <a:cubicBezTo>
                    <a:pt x="5342" y="14540"/>
                    <a:pt x="5323" y="14508"/>
                    <a:pt x="5292" y="14501"/>
                  </a:cubicBezTo>
                  <a:cubicBezTo>
                    <a:pt x="5260" y="14493"/>
                    <a:pt x="5229" y="14512"/>
                    <a:pt x="5221" y="14544"/>
                  </a:cubicBezTo>
                  <a:cubicBezTo>
                    <a:pt x="5219" y="14552"/>
                    <a:pt x="5219" y="14560"/>
                    <a:pt x="5221" y="14568"/>
                  </a:cubicBezTo>
                  <a:cubicBezTo>
                    <a:pt x="4486" y="14780"/>
                    <a:pt x="4486" y="14780"/>
                    <a:pt x="4486" y="14780"/>
                  </a:cubicBezTo>
                  <a:cubicBezTo>
                    <a:pt x="4479" y="14763"/>
                    <a:pt x="4465" y="14749"/>
                    <a:pt x="4445" y="14744"/>
                  </a:cubicBezTo>
                  <a:cubicBezTo>
                    <a:pt x="4433" y="14742"/>
                    <a:pt x="4421" y="14743"/>
                    <a:pt x="4411" y="14747"/>
                  </a:cubicBezTo>
                  <a:cubicBezTo>
                    <a:pt x="3467" y="12834"/>
                    <a:pt x="3467" y="12834"/>
                    <a:pt x="3467" y="12834"/>
                  </a:cubicBezTo>
                  <a:cubicBezTo>
                    <a:pt x="3480" y="12826"/>
                    <a:pt x="3489" y="12813"/>
                    <a:pt x="3493" y="12798"/>
                  </a:cubicBezTo>
                  <a:cubicBezTo>
                    <a:pt x="3494" y="12794"/>
                    <a:pt x="3494" y="12791"/>
                    <a:pt x="3495" y="12787"/>
                  </a:cubicBezTo>
                  <a:cubicBezTo>
                    <a:pt x="4257" y="12767"/>
                    <a:pt x="4257" y="12767"/>
                    <a:pt x="4257" y="12767"/>
                  </a:cubicBezTo>
                  <a:cubicBezTo>
                    <a:pt x="4260" y="12791"/>
                    <a:pt x="4277" y="12812"/>
                    <a:pt x="4301" y="12818"/>
                  </a:cubicBezTo>
                  <a:cubicBezTo>
                    <a:pt x="4333" y="12825"/>
                    <a:pt x="4364" y="12806"/>
                    <a:pt x="4372" y="12775"/>
                  </a:cubicBezTo>
                  <a:cubicBezTo>
                    <a:pt x="4378" y="12747"/>
                    <a:pt x="4364" y="12719"/>
                    <a:pt x="4338" y="12708"/>
                  </a:cubicBezTo>
                  <a:cubicBezTo>
                    <a:pt x="4575" y="11989"/>
                    <a:pt x="4575" y="11989"/>
                    <a:pt x="4575" y="11989"/>
                  </a:cubicBezTo>
                  <a:cubicBezTo>
                    <a:pt x="4607" y="11996"/>
                    <a:pt x="4638" y="11977"/>
                    <a:pt x="4645" y="11946"/>
                  </a:cubicBezTo>
                  <a:cubicBezTo>
                    <a:pt x="4647" y="11938"/>
                    <a:pt x="4647" y="11931"/>
                    <a:pt x="4646" y="11924"/>
                  </a:cubicBezTo>
                  <a:cubicBezTo>
                    <a:pt x="5303" y="11763"/>
                    <a:pt x="5303" y="11763"/>
                    <a:pt x="5303" y="11763"/>
                  </a:cubicBezTo>
                  <a:cubicBezTo>
                    <a:pt x="5309" y="11782"/>
                    <a:pt x="5324" y="11796"/>
                    <a:pt x="5344" y="11801"/>
                  </a:cubicBezTo>
                  <a:cubicBezTo>
                    <a:pt x="5359" y="11805"/>
                    <a:pt x="5374" y="11802"/>
                    <a:pt x="5386" y="11795"/>
                  </a:cubicBezTo>
                  <a:cubicBezTo>
                    <a:pt x="5502" y="11958"/>
                    <a:pt x="5502" y="11958"/>
                    <a:pt x="5502" y="11958"/>
                  </a:cubicBezTo>
                  <a:cubicBezTo>
                    <a:pt x="5499" y="11961"/>
                    <a:pt x="5496" y="11964"/>
                    <a:pt x="5494" y="11968"/>
                  </a:cubicBezTo>
                  <a:cubicBezTo>
                    <a:pt x="5477" y="11995"/>
                    <a:pt x="5486" y="12031"/>
                    <a:pt x="5513" y="12048"/>
                  </a:cubicBezTo>
                  <a:cubicBezTo>
                    <a:pt x="5541" y="12065"/>
                    <a:pt x="5576" y="12056"/>
                    <a:pt x="5593" y="12029"/>
                  </a:cubicBezTo>
                  <a:cubicBezTo>
                    <a:pt x="5610" y="12001"/>
                    <a:pt x="5601" y="11965"/>
                    <a:pt x="5574" y="11949"/>
                  </a:cubicBezTo>
                  <a:cubicBezTo>
                    <a:pt x="5553" y="11936"/>
                    <a:pt x="5528" y="11938"/>
                    <a:pt x="5509" y="11951"/>
                  </a:cubicBezTo>
                  <a:cubicBezTo>
                    <a:pt x="5394" y="11790"/>
                    <a:pt x="5394" y="11790"/>
                    <a:pt x="5394" y="11790"/>
                  </a:cubicBezTo>
                  <a:cubicBezTo>
                    <a:pt x="5404" y="11782"/>
                    <a:pt x="5411" y="11771"/>
                    <a:pt x="5414" y="11758"/>
                  </a:cubicBezTo>
                  <a:cubicBezTo>
                    <a:pt x="5415" y="11754"/>
                    <a:pt x="5416" y="11750"/>
                    <a:pt x="5416" y="11745"/>
                  </a:cubicBezTo>
                  <a:cubicBezTo>
                    <a:pt x="6106" y="11695"/>
                    <a:pt x="6106" y="11695"/>
                    <a:pt x="6106" y="11695"/>
                  </a:cubicBezTo>
                  <a:cubicBezTo>
                    <a:pt x="6108" y="11712"/>
                    <a:pt x="6117" y="11727"/>
                    <a:pt x="6133" y="11737"/>
                  </a:cubicBezTo>
                  <a:cubicBezTo>
                    <a:pt x="6160" y="11754"/>
                    <a:pt x="6196" y="11745"/>
                    <a:pt x="6213" y="11718"/>
                  </a:cubicBezTo>
                  <a:cubicBezTo>
                    <a:pt x="6230" y="11690"/>
                    <a:pt x="6221" y="11654"/>
                    <a:pt x="6194" y="11638"/>
                  </a:cubicBezTo>
                  <a:cubicBezTo>
                    <a:pt x="6166" y="11621"/>
                    <a:pt x="6130" y="11629"/>
                    <a:pt x="6114" y="11657"/>
                  </a:cubicBezTo>
                  <a:cubicBezTo>
                    <a:pt x="6108" y="11666"/>
                    <a:pt x="6106" y="11675"/>
                    <a:pt x="6105" y="11685"/>
                  </a:cubicBezTo>
                  <a:cubicBezTo>
                    <a:pt x="5415" y="11735"/>
                    <a:pt x="5415" y="11735"/>
                    <a:pt x="5415" y="11735"/>
                  </a:cubicBezTo>
                  <a:cubicBezTo>
                    <a:pt x="5412" y="11718"/>
                    <a:pt x="5402" y="11703"/>
                    <a:pt x="5387" y="11694"/>
                  </a:cubicBezTo>
                  <a:cubicBezTo>
                    <a:pt x="5895" y="10590"/>
                    <a:pt x="5895" y="10590"/>
                    <a:pt x="5895" y="10590"/>
                  </a:cubicBezTo>
                  <a:cubicBezTo>
                    <a:pt x="5900" y="10592"/>
                    <a:pt x="5905" y="10595"/>
                    <a:pt x="5911" y="10596"/>
                  </a:cubicBezTo>
                  <a:cubicBezTo>
                    <a:pt x="5938" y="10602"/>
                    <a:pt x="5965" y="10589"/>
                    <a:pt x="5976" y="10565"/>
                  </a:cubicBezTo>
                  <a:cubicBezTo>
                    <a:pt x="7367" y="11066"/>
                    <a:pt x="7367" y="11066"/>
                    <a:pt x="7367" y="11066"/>
                  </a:cubicBezTo>
                  <a:cubicBezTo>
                    <a:pt x="7367" y="11066"/>
                    <a:pt x="7366" y="11066"/>
                    <a:pt x="7366" y="11067"/>
                  </a:cubicBezTo>
                  <a:cubicBezTo>
                    <a:pt x="7359" y="11098"/>
                    <a:pt x="7378" y="11130"/>
                    <a:pt x="7409" y="11137"/>
                  </a:cubicBezTo>
                  <a:cubicBezTo>
                    <a:pt x="7441" y="11145"/>
                    <a:pt x="7472" y="11125"/>
                    <a:pt x="7480" y="11094"/>
                  </a:cubicBezTo>
                  <a:cubicBezTo>
                    <a:pt x="7487" y="11063"/>
                    <a:pt x="7468" y="11031"/>
                    <a:pt x="7437" y="11024"/>
                  </a:cubicBezTo>
                  <a:cubicBezTo>
                    <a:pt x="7434" y="11023"/>
                    <a:pt x="7431" y="11023"/>
                    <a:pt x="7429" y="11023"/>
                  </a:cubicBezTo>
                  <a:cubicBezTo>
                    <a:pt x="7440" y="10081"/>
                    <a:pt x="7440" y="10081"/>
                    <a:pt x="7440" y="10081"/>
                  </a:cubicBezTo>
                  <a:cubicBezTo>
                    <a:pt x="7461" y="10078"/>
                    <a:pt x="7480" y="10063"/>
                    <a:pt x="7487" y="10042"/>
                  </a:cubicBezTo>
                  <a:cubicBezTo>
                    <a:pt x="8007" y="10152"/>
                    <a:pt x="8007" y="10152"/>
                    <a:pt x="8007" y="10152"/>
                  </a:cubicBezTo>
                  <a:cubicBezTo>
                    <a:pt x="8020" y="10174"/>
                    <a:pt x="8045" y="10190"/>
                    <a:pt x="8074" y="10190"/>
                  </a:cubicBezTo>
                  <a:cubicBezTo>
                    <a:pt x="8091" y="10190"/>
                    <a:pt x="8107" y="10184"/>
                    <a:pt x="8119" y="10175"/>
                  </a:cubicBezTo>
                  <a:cubicBezTo>
                    <a:pt x="9756" y="10519"/>
                    <a:pt x="9756" y="10519"/>
                    <a:pt x="9756" y="10519"/>
                  </a:cubicBezTo>
                  <a:cubicBezTo>
                    <a:pt x="9754" y="10529"/>
                    <a:pt x="9755" y="10538"/>
                    <a:pt x="9758" y="10546"/>
                  </a:cubicBezTo>
                  <a:cubicBezTo>
                    <a:pt x="8581" y="11218"/>
                    <a:pt x="8581" y="11218"/>
                    <a:pt x="8581" y="11218"/>
                  </a:cubicBezTo>
                  <a:cubicBezTo>
                    <a:pt x="8573" y="11208"/>
                    <a:pt x="8562" y="11201"/>
                    <a:pt x="8550" y="11198"/>
                  </a:cubicBezTo>
                  <a:cubicBezTo>
                    <a:pt x="8519" y="11191"/>
                    <a:pt x="8487" y="11210"/>
                    <a:pt x="8480" y="11241"/>
                  </a:cubicBezTo>
                  <a:cubicBezTo>
                    <a:pt x="8472" y="11273"/>
                    <a:pt x="8491" y="11304"/>
                    <a:pt x="8523" y="11311"/>
                  </a:cubicBezTo>
                  <a:cubicBezTo>
                    <a:pt x="8542" y="11316"/>
                    <a:pt x="8561" y="11311"/>
                    <a:pt x="8575" y="11299"/>
                  </a:cubicBezTo>
                  <a:cubicBezTo>
                    <a:pt x="9235" y="11857"/>
                    <a:pt x="9235" y="11857"/>
                    <a:pt x="9235" y="11857"/>
                  </a:cubicBezTo>
                  <a:cubicBezTo>
                    <a:pt x="9059" y="12266"/>
                    <a:pt x="9059" y="12266"/>
                    <a:pt x="9059" y="12266"/>
                  </a:cubicBezTo>
                  <a:cubicBezTo>
                    <a:pt x="9058" y="12266"/>
                    <a:pt x="9056" y="12265"/>
                    <a:pt x="9055" y="12264"/>
                  </a:cubicBezTo>
                  <a:cubicBezTo>
                    <a:pt x="9023" y="12257"/>
                    <a:pt x="8992" y="12276"/>
                    <a:pt x="8985" y="12307"/>
                  </a:cubicBezTo>
                  <a:cubicBezTo>
                    <a:pt x="8977" y="12339"/>
                    <a:pt x="8996" y="12370"/>
                    <a:pt x="9028" y="12378"/>
                  </a:cubicBezTo>
                  <a:cubicBezTo>
                    <a:pt x="9037" y="12380"/>
                    <a:pt x="9046" y="12379"/>
                    <a:pt x="9054" y="12377"/>
                  </a:cubicBezTo>
                  <a:cubicBezTo>
                    <a:pt x="9167" y="12940"/>
                    <a:pt x="9167" y="12940"/>
                    <a:pt x="9167" y="12940"/>
                  </a:cubicBezTo>
                  <a:cubicBezTo>
                    <a:pt x="9142" y="12947"/>
                    <a:pt x="9124" y="12969"/>
                    <a:pt x="9124" y="12996"/>
                  </a:cubicBezTo>
                  <a:cubicBezTo>
                    <a:pt x="9124" y="13028"/>
                    <a:pt x="9150" y="13054"/>
                    <a:pt x="9182" y="13054"/>
                  </a:cubicBezTo>
                  <a:cubicBezTo>
                    <a:pt x="9215" y="13054"/>
                    <a:pt x="9241" y="13028"/>
                    <a:pt x="9240" y="12996"/>
                  </a:cubicBezTo>
                  <a:cubicBezTo>
                    <a:pt x="9240" y="12964"/>
                    <a:pt x="9214" y="12938"/>
                    <a:pt x="9182" y="12938"/>
                  </a:cubicBezTo>
                  <a:cubicBezTo>
                    <a:pt x="9180" y="12938"/>
                    <a:pt x="9179" y="12938"/>
                    <a:pt x="9177" y="12938"/>
                  </a:cubicBezTo>
                  <a:cubicBezTo>
                    <a:pt x="9064" y="12374"/>
                    <a:pt x="9064" y="12374"/>
                    <a:pt x="9064" y="12374"/>
                  </a:cubicBezTo>
                  <a:cubicBezTo>
                    <a:pt x="9066" y="12374"/>
                    <a:pt x="9067" y="12373"/>
                    <a:pt x="9069" y="12372"/>
                  </a:cubicBezTo>
                  <a:cubicBezTo>
                    <a:pt x="9666" y="13351"/>
                    <a:pt x="9666" y="13351"/>
                    <a:pt x="9666" y="13351"/>
                  </a:cubicBezTo>
                  <a:cubicBezTo>
                    <a:pt x="9653" y="13361"/>
                    <a:pt x="9644" y="13377"/>
                    <a:pt x="9644" y="13396"/>
                  </a:cubicBezTo>
                  <a:cubicBezTo>
                    <a:pt x="9644" y="13428"/>
                    <a:pt x="9670" y="13454"/>
                    <a:pt x="9703" y="13454"/>
                  </a:cubicBezTo>
                  <a:cubicBezTo>
                    <a:pt x="9735" y="13454"/>
                    <a:pt x="9761" y="13427"/>
                    <a:pt x="9761" y="13395"/>
                  </a:cubicBezTo>
                  <a:cubicBezTo>
                    <a:pt x="9761" y="13363"/>
                    <a:pt x="9734" y="13337"/>
                    <a:pt x="9702" y="13337"/>
                  </a:cubicBezTo>
                  <a:cubicBezTo>
                    <a:pt x="9692" y="13337"/>
                    <a:pt x="9683" y="13340"/>
                    <a:pt x="9674" y="13345"/>
                  </a:cubicBezTo>
                  <a:cubicBezTo>
                    <a:pt x="9077" y="12367"/>
                    <a:pt x="9077" y="12367"/>
                    <a:pt x="9077" y="12367"/>
                  </a:cubicBezTo>
                  <a:cubicBezTo>
                    <a:pt x="9087" y="12359"/>
                    <a:pt x="9095" y="12348"/>
                    <a:pt x="9098" y="12335"/>
                  </a:cubicBezTo>
                  <a:cubicBezTo>
                    <a:pt x="9101" y="12322"/>
                    <a:pt x="9099" y="12310"/>
                    <a:pt x="9095" y="12299"/>
                  </a:cubicBezTo>
                  <a:cubicBezTo>
                    <a:pt x="9510" y="12088"/>
                    <a:pt x="9510" y="12088"/>
                    <a:pt x="9510" y="12088"/>
                  </a:cubicBezTo>
                  <a:cubicBezTo>
                    <a:pt x="10749" y="13135"/>
                    <a:pt x="10749" y="13135"/>
                    <a:pt x="10749" y="13135"/>
                  </a:cubicBezTo>
                  <a:cubicBezTo>
                    <a:pt x="10745" y="13141"/>
                    <a:pt x="10742" y="13148"/>
                    <a:pt x="10740" y="13155"/>
                  </a:cubicBezTo>
                  <a:cubicBezTo>
                    <a:pt x="10732" y="13186"/>
                    <a:pt x="10751" y="13218"/>
                    <a:pt x="10783" y="13225"/>
                  </a:cubicBezTo>
                  <a:cubicBezTo>
                    <a:pt x="10814" y="13233"/>
                    <a:pt x="10845" y="13214"/>
                    <a:pt x="10853" y="13182"/>
                  </a:cubicBezTo>
                  <a:cubicBezTo>
                    <a:pt x="10860" y="13151"/>
                    <a:pt x="10841" y="13120"/>
                    <a:pt x="10810" y="13112"/>
                  </a:cubicBezTo>
                  <a:cubicBezTo>
                    <a:pt x="10808" y="13112"/>
                    <a:pt x="10806" y="13111"/>
                    <a:pt x="10803" y="13111"/>
                  </a:cubicBezTo>
                  <a:cubicBezTo>
                    <a:pt x="10863" y="11453"/>
                    <a:pt x="10863" y="11453"/>
                    <a:pt x="10863" y="11453"/>
                  </a:cubicBezTo>
                  <a:cubicBezTo>
                    <a:pt x="10888" y="11452"/>
                    <a:pt x="10911" y="11435"/>
                    <a:pt x="10917" y="11409"/>
                  </a:cubicBezTo>
                  <a:cubicBezTo>
                    <a:pt x="10925" y="11378"/>
                    <a:pt x="10905" y="11346"/>
                    <a:pt x="10874" y="11339"/>
                  </a:cubicBezTo>
                  <a:cubicBezTo>
                    <a:pt x="10867" y="11337"/>
                    <a:pt x="10860" y="11337"/>
                    <a:pt x="10853" y="11338"/>
                  </a:cubicBezTo>
                  <a:cubicBezTo>
                    <a:pt x="10643" y="10419"/>
                    <a:pt x="10643" y="10419"/>
                    <a:pt x="10643" y="10419"/>
                  </a:cubicBezTo>
                  <a:cubicBezTo>
                    <a:pt x="11824" y="10259"/>
                    <a:pt x="11824" y="10259"/>
                    <a:pt x="11824" y="10259"/>
                  </a:cubicBezTo>
                  <a:cubicBezTo>
                    <a:pt x="11827" y="10270"/>
                    <a:pt x="11832" y="10280"/>
                    <a:pt x="11841" y="10288"/>
                  </a:cubicBezTo>
                  <a:cubicBezTo>
                    <a:pt x="11844" y="10291"/>
                    <a:pt x="11848" y="10294"/>
                    <a:pt x="11852" y="10296"/>
                  </a:cubicBezTo>
                  <a:cubicBezTo>
                    <a:pt x="11853" y="10297"/>
                    <a:pt x="11855" y="10298"/>
                    <a:pt x="11857" y="10299"/>
                  </a:cubicBezTo>
                  <a:cubicBezTo>
                    <a:pt x="11859" y="10299"/>
                    <a:pt x="11861" y="10300"/>
                    <a:pt x="11863" y="10301"/>
                  </a:cubicBezTo>
                  <a:cubicBezTo>
                    <a:pt x="11865" y="10302"/>
                    <a:pt x="11866" y="10303"/>
                    <a:pt x="11868" y="10303"/>
                  </a:cubicBezTo>
                  <a:cubicBezTo>
                    <a:pt x="11881" y="10306"/>
                    <a:pt x="11894" y="10304"/>
                    <a:pt x="11905" y="10299"/>
                  </a:cubicBezTo>
                  <a:cubicBezTo>
                    <a:pt x="12561" y="11500"/>
                    <a:pt x="12561" y="11500"/>
                    <a:pt x="12561" y="11500"/>
                  </a:cubicBezTo>
                  <a:cubicBezTo>
                    <a:pt x="12538" y="11500"/>
                    <a:pt x="12538" y="11500"/>
                    <a:pt x="12538" y="11500"/>
                  </a:cubicBezTo>
                  <a:cubicBezTo>
                    <a:pt x="12538" y="11523"/>
                    <a:pt x="12538" y="11523"/>
                    <a:pt x="12538" y="11523"/>
                  </a:cubicBezTo>
                  <a:cubicBezTo>
                    <a:pt x="12573" y="11523"/>
                    <a:pt x="12573" y="11523"/>
                    <a:pt x="12573" y="11523"/>
                  </a:cubicBezTo>
                  <a:cubicBezTo>
                    <a:pt x="12993" y="12293"/>
                    <a:pt x="12993" y="12293"/>
                    <a:pt x="12993" y="12293"/>
                  </a:cubicBezTo>
                  <a:cubicBezTo>
                    <a:pt x="12987" y="12298"/>
                    <a:pt x="12981" y="12304"/>
                    <a:pt x="12976" y="12311"/>
                  </a:cubicBezTo>
                  <a:cubicBezTo>
                    <a:pt x="12959" y="12339"/>
                    <a:pt x="12968" y="12375"/>
                    <a:pt x="12995" y="12391"/>
                  </a:cubicBezTo>
                  <a:cubicBezTo>
                    <a:pt x="13023" y="12408"/>
                    <a:pt x="13059" y="12400"/>
                    <a:pt x="13075" y="12372"/>
                  </a:cubicBezTo>
                  <a:cubicBezTo>
                    <a:pt x="13092" y="12345"/>
                    <a:pt x="13084" y="12309"/>
                    <a:pt x="13056" y="12292"/>
                  </a:cubicBezTo>
                  <a:cubicBezTo>
                    <a:pt x="13039" y="12282"/>
                    <a:pt x="13019" y="12281"/>
                    <a:pt x="13002" y="12288"/>
                  </a:cubicBezTo>
                  <a:cubicBezTo>
                    <a:pt x="12584" y="11523"/>
                    <a:pt x="12584" y="11523"/>
                    <a:pt x="12584" y="11523"/>
                  </a:cubicBezTo>
                  <a:cubicBezTo>
                    <a:pt x="12741" y="11523"/>
                    <a:pt x="12741" y="11523"/>
                    <a:pt x="12741" y="11523"/>
                  </a:cubicBezTo>
                  <a:cubicBezTo>
                    <a:pt x="12741" y="11735"/>
                    <a:pt x="12741" y="11735"/>
                    <a:pt x="12741" y="11735"/>
                  </a:cubicBezTo>
                  <a:cubicBezTo>
                    <a:pt x="12766" y="11735"/>
                    <a:pt x="12766" y="11735"/>
                    <a:pt x="12766" y="11735"/>
                  </a:cubicBezTo>
                  <a:cubicBezTo>
                    <a:pt x="12766" y="11523"/>
                    <a:pt x="12766" y="11523"/>
                    <a:pt x="12766" y="11523"/>
                  </a:cubicBezTo>
                  <a:cubicBezTo>
                    <a:pt x="12969" y="11523"/>
                    <a:pt x="12969" y="11523"/>
                    <a:pt x="12969" y="11523"/>
                  </a:cubicBezTo>
                  <a:cubicBezTo>
                    <a:pt x="12969" y="11500"/>
                    <a:pt x="12969" y="11500"/>
                    <a:pt x="12969" y="11500"/>
                  </a:cubicBezTo>
                  <a:cubicBezTo>
                    <a:pt x="12766" y="11500"/>
                    <a:pt x="12766" y="11500"/>
                    <a:pt x="12766" y="11500"/>
                  </a:cubicBezTo>
                  <a:cubicBezTo>
                    <a:pt x="12766" y="11290"/>
                    <a:pt x="12766" y="11290"/>
                    <a:pt x="12766" y="11290"/>
                  </a:cubicBezTo>
                  <a:cubicBezTo>
                    <a:pt x="12741" y="11290"/>
                    <a:pt x="12741" y="11290"/>
                    <a:pt x="12741" y="11290"/>
                  </a:cubicBezTo>
                  <a:cubicBezTo>
                    <a:pt x="12741" y="11500"/>
                    <a:pt x="12741" y="11500"/>
                    <a:pt x="12741" y="11500"/>
                  </a:cubicBezTo>
                  <a:cubicBezTo>
                    <a:pt x="12572" y="11500"/>
                    <a:pt x="12572" y="11500"/>
                    <a:pt x="12572" y="11500"/>
                  </a:cubicBezTo>
                  <a:cubicBezTo>
                    <a:pt x="11914" y="10294"/>
                    <a:pt x="11914" y="10294"/>
                    <a:pt x="11914" y="10294"/>
                  </a:cubicBezTo>
                  <a:cubicBezTo>
                    <a:pt x="11918" y="10292"/>
                    <a:pt x="11921" y="10289"/>
                    <a:pt x="11924" y="10286"/>
                  </a:cubicBezTo>
                  <a:cubicBezTo>
                    <a:pt x="12807" y="10922"/>
                    <a:pt x="12807" y="10922"/>
                    <a:pt x="12807" y="10922"/>
                  </a:cubicBezTo>
                  <a:cubicBezTo>
                    <a:pt x="12790" y="10949"/>
                    <a:pt x="12799" y="10985"/>
                    <a:pt x="12826" y="11001"/>
                  </a:cubicBezTo>
                  <a:cubicBezTo>
                    <a:pt x="12854" y="11018"/>
                    <a:pt x="12890" y="11010"/>
                    <a:pt x="12906" y="10982"/>
                  </a:cubicBezTo>
                  <a:cubicBezTo>
                    <a:pt x="12923" y="10955"/>
                    <a:pt x="12915" y="10919"/>
                    <a:pt x="12887" y="10902"/>
                  </a:cubicBezTo>
                  <a:cubicBezTo>
                    <a:pt x="12862" y="10887"/>
                    <a:pt x="12831" y="10893"/>
                    <a:pt x="12813" y="10914"/>
                  </a:cubicBezTo>
                  <a:cubicBezTo>
                    <a:pt x="11930" y="10279"/>
                    <a:pt x="11930" y="10279"/>
                    <a:pt x="11930" y="10279"/>
                  </a:cubicBezTo>
                  <a:cubicBezTo>
                    <a:pt x="11930" y="10279"/>
                    <a:pt x="11930" y="10278"/>
                    <a:pt x="11930" y="10278"/>
                  </a:cubicBezTo>
                  <a:cubicBezTo>
                    <a:pt x="13255" y="10943"/>
                    <a:pt x="13255" y="10943"/>
                    <a:pt x="13255" y="10943"/>
                  </a:cubicBezTo>
                  <a:cubicBezTo>
                    <a:pt x="13244" y="10969"/>
                    <a:pt x="13254" y="10999"/>
                    <a:pt x="13278" y="11014"/>
                  </a:cubicBezTo>
                  <a:cubicBezTo>
                    <a:pt x="13306" y="11031"/>
                    <a:pt x="13342" y="11022"/>
                    <a:pt x="13358" y="10995"/>
                  </a:cubicBezTo>
                  <a:cubicBezTo>
                    <a:pt x="13375" y="10968"/>
                    <a:pt x="13367" y="10932"/>
                    <a:pt x="13339" y="10915"/>
                  </a:cubicBezTo>
                  <a:cubicBezTo>
                    <a:pt x="13312" y="10898"/>
                    <a:pt x="13276" y="10907"/>
                    <a:pt x="13259" y="10934"/>
                  </a:cubicBezTo>
                  <a:cubicBezTo>
                    <a:pt x="11935" y="10269"/>
                    <a:pt x="11935" y="10269"/>
                    <a:pt x="11935" y="10269"/>
                  </a:cubicBezTo>
                  <a:cubicBezTo>
                    <a:pt x="11936" y="10266"/>
                    <a:pt x="11938" y="10263"/>
                    <a:pt x="11938" y="10260"/>
                  </a:cubicBezTo>
                  <a:cubicBezTo>
                    <a:pt x="11940" y="10253"/>
                    <a:pt x="11940" y="10246"/>
                    <a:pt x="11939" y="10239"/>
                  </a:cubicBezTo>
                  <a:cubicBezTo>
                    <a:pt x="14088" y="9786"/>
                    <a:pt x="14088" y="9786"/>
                    <a:pt x="14088" y="9786"/>
                  </a:cubicBezTo>
                  <a:cubicBezTo>
                    <a:pt x="14091" y="9798"/>
                    <a:pt x="14096" y="9809"/>
                    <a:pt x="14106" y="9817"/>
                  </a:cubicBezTo>
                  <a:cubicBezTo>
                    <a:pt x="14129" y="9839"/>
                    <a:pt x="14166" y="9838"/>
                    <a:pt x="14188" y="9814"/>
                  </a:cubicBezTo>
                  <a:cubicBezTo>
                    <a:pt x="14196" y="9805"/>
                    <a:pt x="14201" y="9795"/>
                    <a:pt x="14203" y="9784"/>
                  </a:cubicBezTo>
                  <a:cubicBezTo>
                    <a:pt x="15295" y="9930"/>
                    <a:pt x="15295" y="9930"/>
                    <a:pt x="15295" y="9930"/>
                  </a:cubicBezTo>
                  <a:cubicBezTo>
                    <a:pt x="15294" y="9947"/>
                    <a:pt x="15300" y="9964"/>
                    <a:pt x="15313" y="9976"/>
                  </a:cubicBezTo>
                  <a:cubicBezTo>
                    <a:pt x="15323" y="9984"/>
                    <a:pt x="15334" y="9989"/>
                    <a:pt x="15346" y="9991"/>
                  </a:cubicBezTo>
                  <a:cubicBezTo>
                    <a:pt x="15385" y="10675"/>
                    <a:pt x="15385" y="10675"/>
                    <a:pt x="15385" y="10675"/>
                  </a:cubicBezTo>
                  <a:cubicBezTo>
                    <a:pt x="15372" y="10677"/>
                    <a:pt x="15360" y="10683"/>
                    <a:pt x="15351" y="10693"/>
                  </a:cubicBezTo>
                  <a:cubicBezTo>
                    <a:pt x="15329" y="10716"/>
                    <a:pt x="15330" y="10752"/>
                    <a:pt x="15353" y="10774"/>
                  </a:cubicBezTo>
                  <a:cubicBezTo>
                    <a:pt x="14601" y="11698"/>
                    <a:pt x="14601" y="11698"/>
                    <a:pt x="14601" y="11698"/>
                  </a:cubicBezTo>
                  <a:cubicBezTo>
                    <a:pt x="14578" y="11682"/>
                    <a:pt x="14545" y="11685"/>
                    <a:pt x="14526" y="11706"/>
                  </a:cubicBezTo>
                  <a:cubicBezTo>
                    <a:pt x="14504" y="11730"/>
                    <a:pt x="14505" y="11767"/>
                    <a:pt x="14529" y="11789"/>
                  </a:cubicBezTo>
                  <a:cubicBezTo>
                    <a:pt x="14552" y="11811"/>
                    <a:pt x="14589" y="11809"/>
                    <a:pt x="14611" y="11785"/>
                  </a:cubicBezTo>
                  <a:cubicBezTo>
                    <a:pt x="14627" y="11768"/>
                    <a:pt x="14631" y="11744"/>
                    <a:pt x="14622" y="11723"/>
                  </a:cubicBezTo>
                  <a:cubicBezTo>
                    <a:pt x="16623" y="10663"/>
                    <a:pt x="16623" y="10663"/>
                    <a:pt x="16623" y="10663"/>
                  </a:cubicBezTo>
                  <a:cubicBezTo>
                    <a:pt x="16625" y="10667"/>
                    <a:pt x="16628" y="10671"/>
                    <a:pt x="16632" y="10675"/>
                  </a:cubicBezTo>
                  <a:cubicBezTo>
                    <a:pt x="16642" y="10684"/>
                    <a:pt x="16654" y="10689"/>
                    <a:pt x="16667" y="10690"/>
                  </a:cubicBezTo>
                  <a:cubicBezTo>
                    <a:pt x="16669" y="11958"/>
                    <a:pt x="16669" y="11958"/>
                    <a:pt x="16669" y="11958"/>
                  </a:cubicBezTo>
                  <a:cubicBezTo>
                    <a:pt x="16655" y="11960"/>
                    <a:pt x="16641" y="11966"/>
                    <a:pt x="16631" y="11977"/>
                  </a:cubicBezTo>
                  <a:cubicBezTo>
                    <a:pt x="16609" y="12000"/>
                    <a:pt x="16611" y="12037"/>
                    <a:pt x="16634" y="12059"/>
                  </a:cubicBezTo>
                  <a:cubicBezTo>
                    <a:pt x="16658" y="12081"/>
                    <a:pt x="16695" y="12079"/>
                    <a:pt x="16716" y="12056"/>
                  </a:cubicBezTo>
                  <a:cubicBezTo>
                    <a:pt x="16738" y="12032"/>
                    <a:pt x="16737" y="11995"/>
                    <a:pt x="16713" y="11973"/>
                  </a:cubicBezTo>
                  <a:cubicBezTo>
                    <a:pt x="16703" y="11964"/>
                    <a:pt x="16691" y="11959"/>
                    <a:pt x="16679" y="11958"/>
                  </a:cubicBezTo>
                  <a:cubicBezTo>
                    <a:pt x="16677" y="10690"/>
                    <a:pt x="16677" y="10690"/>
                    <a:pt x="16677" y="10690"/>
                  </a:cubicBezTo>
                  <a:cubicBezTo>
                    <a:pt x="16677" y="10690"/>
                    <a:pt x="16677" y="10690"/>
                    <a:pt x="16677" y="10690"/>
                  </a:cubicBezTo>
                  <a:cubicBezTo>
                    <a:pt x="17048" y="12614"/>
                    <a:pt x="17048" y="12614"/>
                    <a:pt x="17048" y="12614"/>
                  </a:cubicBezTo>
                  <a:cubicBezTo>
                    <a:pt x="17039" y="12616"/>
                    <a:pt x="17029" y="12622"/>
                    <a:pt x="17022" y="12630"/>
                  </a:cubicBezTo>
                  <a:cubicBezTo>
                    <a:pt x="17000" y="12654"/>
                    <a:pt x="17001" y="12690"/>
                    <a:pt x="17025" y="12712"/>
                  </a:cubicBezTo>
                  <a:cubicBezTo>
                    <a:pt x="17048" y="12734"/>
                    <a:pt x="17085" y="12733"/>
                    <a:pt x="17107" y="12709"/>
                  </a:cubicBezTo>
                  <a:cubicBezTo>
                    <a:pt x="17129" y="12685"/>
                    <a:pt x="17128" y="12649"/>
                    <a:pt x="17104" y="12627"/>
                  </a:cubicBezTo>
                  <a:cubicBezTo>
                    <a:pt x="17091" y="12615"/>
                    <a:pt x="17074" y="12610"/>
                    <a:pt x="17058" y="12612"/>
                  </a:cubicBezTo>
                  <a:cubicBezTo>
                    <a:pt x="16687" y="10688"/>
                    <a:pt x="16687" y="10688"/>
                    <a:pt x="16687" y="10688"/>
                  </a:cubicBezTo>
                  <a:cubicBezTo>
                    <a:pt x="16697" y="10685"/>
                    <a:pt x="16707" y="10680"/>
                    <a:pt x="16714" y="10671"/>
                  </a:cubicBezTo>
                  <a:cubicBezTo>
                    <a:pt x="16720" y="10665"/>
                    <a:pt x="16724" y="10658"/>
                    <a:pt x="16727" y="10650"/>
                  </a:cubicBezTo>
                  <a:cubicBezTo>
                    <a:pt x="17471" y="10825"/>
                    <a:pt x="17471" y="10825"/>
                    <a:pt x="17471" y="10825"/>
                  </a:cubicBezTo>
                  <a:cubicBezTo>
                    <a:pt x="17469" y="10843"/>
                    <a:pt x="17475" y="10862"/>
                    <a:pt x="17489" y="10876"/>
                  </a:cubicBezTo>
                  <a:cubicBezTo>
                    <a:pt x="17513" y="10898"/>
                    <a:pt x="17550" y="10896"/>
                    <a:pt x="17572" y="10873"/>
                  </a:cubicBezTo>
                  <a:cubicBezTo>
                    <a:pt x="17594" y="10849"/>
                    <a:pt x="17592" y="10812"/>
                    <a:pt x="17569" y="10790"/>
                  </a:cubicBezTo>
                  <a:cubicBezTo>
                    <a:pt x="17545" y="10769"/>
                    <a:pt x="17508" y="10770"/>
                    <a:pt x="17486" y="10794"/>
                  </a:cubicBezTo>
                  <a:cubicBezTo>
                    <a:pt x="17480" y="10800"/>
                    <a:pt x="17476" y="10807"/>
                    <a:pt x="17474" y="10815"/>
                  </a:cubicBezTo>
                  <a:cubicBezTo>
                    <a:pt x="16729" y="10640"/>
                    <a:pt x="16729" y="10640"/>
                    <a:pt x="16729" y="10640"/>
                  </a:cubicBezTo>
                  <a:cubicBezTo>
                    <a:pt x="16732" y="10622"/>
                    <a:pt x="16726" y="10603"/>
                    <a:pt x="16711" y="10589"/>
                  </a:cubicBezTo>
                  <a:cubicBezTo>
                    <a:pt x="16702" y="10581"/>
                    <a:pt x="16691" y="10576"/>
                    <a:pt x="16680" y="10574"/>
                  </a:cubicBezTo>
                  <a:cubicBezTo>
                    <a:pt x="16792" y="8444"/>
                    <a:pt x="16792" y="8444"/>
                    <a:pt x="16792" y="8444"/>
                  </a:cubicBezTo>
                  <a:cubicBezTo>
                    <a:pt x="16807" y="8444"/>
                    <a:pt x="16822" y="8437"/>
                    <a:pt x="16833" y="8425"/>
                  </a:cubicBezTo>
                  <a:cubicBezTo>
                    <a:pt x="16835" y="8423"/>
                    <a:pt x="16837" y="8420"/>
                    <a:pt x="16839" y="8417"/>
                  </a:cubicBezTo>
                  <a:cubicBezTo>
                    <a:pt x="17514" y="8773"/>
                    <a:pt x="17514" y="8773"/>
                    <a:pt x="17514" y="8773"/>
                  </a:cubicBezTo>
                  <a:cubicBezTo>
                    <a:pt x="17505" y="8795"/>
                    <a:pt x="17509" y="8821"/>
                    <a:pt x="17528" y="8838"/>
                  </a:cubicBezTo>
                  <a:cubicBezTo>
                    <a:pt x="17551" y="8860"/>
                    <a:pt x="17588" y="8858"/>
                    <a:pt x="17610" y="8835"/>
                  </a:cubicBezTo>
                  <a:cubicBezTo>
                    <a:pt x="17630" y="8814"/>
                    <a:pt x="17630" y="8782"/>
                    <a:pt x="17614" y="8760"/>
                  </a:cubicBezTo>
                  <a:cubicBezTo>
                    <a:pt x="18172" y="8249"/>
                    <a:pt x="18172" y="8249"/>
                    <a:pt x="18172" y="8249"/>
                  </a:cubicBezTo>
                  <a:cubicBezTo>
                    <a:pt x="18195" y="8271"/>
                    <a:pt x="18232" y="8269"/>
                    <a:pt x="18254" y="8246"/>
                  </a:cubicBezTo>
                  <a:cubicBezTo>
                    <a:pt x="18259" y="8240"/>
                    <a:pt x="18263" y="8234"/>
                    <a:pt x="18266" y="8227"/>
                  </a:cubicBezTo>
                  <a:cubicBezTo>
                    <a:pt x="18917" y="8408"/>
                    <a:pt x="18917" y="8408"/>
                    <a:pt x="18917" y="8408"/>
                  </a:cubicBezTo>
                  <a:cubicBezTo>
                    <a:pt x="18913" y="8427"/>
                    <a:pt x="18919" y="8447"/>
                    <a:pt x="18934" y="8461"/>
                  </a:cubicBezTo>
                  <a:cubicBezTo>
                    <a:pt x="18946" y="8472"/>
                    <a:pt x="18960" y="8477"/>
                    <a:pt x="18974" y="8477"/>
                  </a:cubicBezTo>
                  <a:cubicBezTo>
                    <a:pt x="18995" y="8675"/>
                    <a:pt x="18995" y="8675"/>
                    <a:pt x="18995" y="8675"/>
                  </a:cubicBezTo>
                  <a:cubicBezTo>
                    <a:pt x="18991" y="8676"/>
                    <a:pt x="18987" y="8678"/>
                    <a:pt x="18984" y="8680"/>
                  </a:cubicBezTo>
                  <a:cubicBezTo>
                    <a:pt x="18956" y="8695"/>
                    <a:pt x="18945" y="8731"/>
                    <a:pt x="18961" y="8759"/>
                  </a:cubicBezTo>
                  <a:cubicBezTo>
                    <a:pt x="18977" y="8787"/>
                    <a:pt x="19012" y="8797"/>
                    <a:pt x="19040" y="8781"/>
                  </a:cubicBezTo>
                  <a:cubicBezTo>
                    <a:pt x="19068" y="8766"/>
                    <a:pt x="19078" y="8730"/>
                    <a:pt x="19063" y="8702"/>
                  </a:cubicBezTo>
                  <a:cubicBezTo>
                    <a:pt x="19051" y="8681"/>
                    <a:pt x="19028" y="8670"/>
                    <a:pt x="19005" y="8673"/>
                  </a:cubicBezTo>
                  <a:cubicBezTo>
                    <a:pt x="18984" y="8476"/>
                    <a:pt x="18984" y="8476"/>
                    <a:pt x="18984" y="8476"/>
                  </a:cubicBezTo>
                  <a:cubicBezTo>
                    <a:pt x="18996" y="8474"/>
                    <a:pt x="19008" y="8468"/>
                    <a:pt x="19017" y="8458"/>
                  </a:cubicBezTo>
                  <a:cubicBezTo>
                    <a:pt x="19020" y="8455"/>
                    <a:pt x="19022" y="8451"/>
                    <a:pt x="19024" y="8448"/>
                  </a:cubicBezTo>
                  <a:cubicBezTo>
                    <a:pt x="19651" y="8741"/>
                    <a:pt x="19651" y="8741"/>
                    <a:pt x="19651" y="8741"/>
                  </a:cubicBezTo>
                  <a:cubicBezTo>
                    <a:pt x="19645" y="8757"/>
                    <a:pt x="19645" y="8775"/>
                    <a:pt x="19654" y="8791"/>
                  </a:cubicBezTo>
                  <a:cubicBezTo>
                    <a:pt x="19670" y="8819"/>
                    <a:pt x="19705" y="8829"/>
                    <a:pt x="19733" y="8813"/>
                  </a:cubicBezTo>
                  <a:cubicBezTo>
                    <a:pt x="19761" y="8798"/>
                    <a:pt x="19771" y="8762"/>
                    <a:pt x="19755" y="8734"/>
                  </a:cubicBezTo>
                  <a:cubicBezTo>
                    <a:pt x="19740" y="8706"/>
                    <a:pt x="19704" y="8696"/>
                    <a:pt x="19676" y="8712"/>
                  </a:cubicBezTo>
                  <a:cubicBezTo>
                    <a:pt x="19667" y="8717"/>
                    <a:pt x="19660" y="8724"/>
                    <a:pt x="19655" y="8732"/>
                  </a:cubicBezTo>
                  <a:cubicBezTo>
                    <a:pt x="19029" y="8439"/>
                    <a:pt x="19029" y="8439"/>
                    <a:pt x="19029" y="8439"/>
                  </a:cubicBezTo>
                  <a:cubicBezTo>
                    <a:pt x="19035" y="8422"/>
                    <a:pt x="19033" y="8404"/>
                    <a:pt x="19024" y="8389"/>
                  </a:cubicBezTo>
                  <a:cubicBezTo>
                    <a:pt x="20008" y="7674"/>
                    <a:pt x="20008" y="7674"/>
                    <a:pt x="20008" y="7674"/>
                  </a:cubicBezTo>
                  <a:cubicBezTo>
                    <a:pt x="20010" y="7679"/>
                    <a:pt x="20014" y="7683"/>
                    <a:pt x="20018" y="7687"/>
                  </a:cubicBezTo>
                  <a:cubicBezTo>
                    <a:pt x="20038" y="7706"/>
                    <a:pt x="20069" y="7707"/>
                    <a:pt x="20091" y="7692"/>
                  </a:cubicBezTo>
                  <a:cubicBezTo>
                    <a:pt x="21058" y="8809"/>
                    <a:pt x="21058" y="8809"/>
                    <a:pt x="21058" y="8809"/>
                  </a:cubicBezTo>
                  <a:cubicBezTo>
                    <a:pt x="21058" y="8809"/>
                    <a:pt x="21058" y="8809"/>
                    <a:pt x="21057" y="8810"/>
                  </a:cubicBezTo>
                  <a:cubicBezTo>
                    <a:pt x="21035" y="8833"/>
                    <a:pt x="21037" y="8870"/>
                    <a:pt x="21061" y="8892"/>
                  </a:cubicBezTo>
                  <a:cubicBezTo>
                    <a:pt x="21084" y="8914"/>
                    <a:pt x="21121" y="8912"/>
                    <a:pt x="21143" y="8889"/>
                  </a:cubicBezTo>
                  <a:cubicBezTo>
                    <a:pt x="21165" y="8865"/>
                    <a:pt x="21163" y="8828"/>
                    <a:pt x="21140" y="8806"/>
                  </a:cubicBezTo>
                  <a:cubicBezTo>
                    <a:pt x="21138" y="8805"/>
                    <a:pt x="21135" y="8803"/>
                    <a:pt x="21133" y="8802"/>
                  </a:cubicBezTo>
                  <a:cubicBezTo>
                    <a:pt x="21603" y="7985"/>
                    <a:pt x="21603" y="7985"/>
                    <a:pt x="21603" y="7985"/>
                  </a:cubicBezTo>
                  <a:cubicBezTo>
                    <a:pt x="21623" y="7994"/>
                    <a:pt x="21647" y="7990"/>
                    <a:pt x="21664" y="7975"/>
                  </a:cubicBezTo>
                  <a:cubicBezTo>
                    <a:pt x="23409" y="9500"/>
                    <a:pt x="23409" y="9500"/>
                    <a:pt x="23409" y="9500"/>
                  </a:cubicBezTo>
                  <a:cubicBezTo>
                    <a:pt x="23404" y="9508"/>
                    <a:pt x="23400" y="9516"/>
                    <a:pt x="23398" y="9525"/>
                  </a:cubicBezTo>
                  <a:cubicBezTo>
                    <a:pt x="22043" y="9535"/>
                    <a:pt x="22043" y="9535"/>
                    <a:pt x="22043" y="9535"/>
                  </a:cubicBezTo>
                  <a:cubicBezTo>
                    <a:pt x="22041" y="9523"/>
                    <a:pt x="22035" y="9512"/>
                    <a:pt x="22025" y="9503"/>
                  </a:cubicBezTo>
                  <a:cubicBezTo>
                    <a:pt x="22002" y="9481"/>
                    <a:pt x="21965" y="9482"/>
                    <a:pt x="21943" y="9506"/>
                  </a:cubicBezTo>
                  <a:cubicBezTo>
                    <a:pt x="21921" y="9530"/>
                    <a:pt x="21923" y="9567"/>
                    <a:pt x="21946" y="9588"/>
                  </a:cubicBezTo>
                  <a:cubicBezTo>
                    <a:pt x="21961" y="9602"/>
                    <a:pt x="21980" y="9606"/>
                    <a:pt x="21998" y="9602"/>
                  </a:cubicBezTo>
                  <a:cubicBezTo>
                    <a:pt x="22301" y="10413"/>
                    <a:pt x="22301" y="10413"/>
                    <a:pt x="22301" y="10413"/>
                  </a:cubicBezTo>
                  <a:cubicBezTo>
                    <a:pt x="21948" y="10683"/>
                    <a:pt x="21948" y="10683"/>
                    <a:pt x="21948" y="10683"/>
                  </a:cubicBezTo>
                  <a:cubicBezTo>
                    <a:pt x="21947" y="10682"/>
                    <a:pt x="21946" y="10681"/>
                    <a:pt x="21945" y="10680"/>
                  </a:cubicBezTo>
                  <a:cubicBezTo>
                    <a:pt x="21921" y="10658"/>
                    <a:pt x="21884" y="10659"/>
                    <a:pt x="21862" y="10683"/>
                  </a:cubicBezTo>
                  <a:cubicBezTo>
                    <a:pt x="21848" y="10698"/>
                    <a:pt x="21844" y="10718"/>
                    <a:pt x="21849" y="10737"/>
                  </a:cubicBezTo>
                  <a:cubicBezTo>
                    <a:pt x="19544" y="11266"/>
                    <a:pt x="19544" y="11266"/>
                    <a:pt x="19544" y="11266"/>
                  </a:cubicBezTo>
                  <a:cubicBezTo>
                    <a:pt x="19541" y="11257"/>
                    <a:pt x="19536" y="11249"/>
                    <a:pt x="19530" y="11243"/>
                  </a:cubicBezTo>
                  <a:cubicBezTo>
                    <a:pt x="19507" y="11221"/>
                    <a:pt x="19471" y="11221"/>
                    <a:pt x="19449" y="11243"/>
                  </a:cubicBezTo>
                  <a:cubicBezTo>
                    <a:pt x="19427" y="11266"/>
                    <a:pt x="19427" y="11302"/>
                    <a:pt x="19450" y="11324"/>
                  </a:cubicBezTo>
                  <a:cubicBezTo>
                    <a:pt x="19472" y="11346"/>
                    <a:pt x="19508" y="11346"/>
                    <a:pt x="19530" y="11324"/>
                  </a:cubicBezTo>
                  <a:cubicBezTo>
                    <a:pt x="19543" y="11311"/>
                    <a:pt x="19548" y="11293"/>
                    <a:pt x="19546" y="11276"/>
                  </a:cubicBezTo>
                  <a:cubicBezTo>
                    <a:pt x="21852" y="10747"/>
                    <a:pt x="21852" y="10747"/>
                    <a:pt x="21852" y="10747"/>
                  </a:cubicBezTo>
                  <a:cubicBezTo>
                    <a:pt x="21856" y="10754"/>
                    <a:pt x="21860" y="10760"/>
                    <a:pt x="21865" y="10765"/>
                  </a:cubicBezTo>
                  <a:cubicBezTo>
                    <a:pt x="21872" y="10772"/>
                    <a:pt x="21880" y="10776"/>
                    <a:pt x="21889" y="10778"/>
                  </a:cubicBezTo>
                  <a:cubicBezTo>
                    <a:pt x="21712" y="11324"/>
                    <a:pt x="21712" y="11324"/>
                    <a:pt x="21712" y="11324"/>
                  </a:cubicBezTo>
                  <a:cubicBezTo>
                    <a:pt x="21687" y="11318"/>
                    <a:pt x="21660" y="11329"/>
                    <a:pt x="21647" y="11352"/>
                  </a:cubicBezTo>
                  <a:cubicBezTo>
                    <a:pt x="21631" y="11380"/>
                    <a:pt x="21642" y="11416"/>
                    <a:pt x="21670" y="11431"/>
                  </a:cubicBezTo>
                  <a:cubicBezTo>
                    <a:pt x="21698" y="11447"/>
                    <a:pt x="21733" y="11437"/>
                    <a:pt x="21749" y="11409"/>
                  </a:cubicBezTo>
                  <a:cubicBezTo>
                    <a:pt x="21764" y="11381"/>
                    <a:pt x="21754" y="11345"/>
                    <a:pt x="21726" y="11330"/>
                  </a:cubicBezTo>
                  <a:cubicBezTo>
                    <a:pt x="21725" y="11329"/>
                    <a:pt x="21723" y="11328"/>
                    <a:pt x="21722" y="11328"/>
                  </a:cubicBezTo>
                  <a:cubicBezTo>
                    <a:pt x="21899" y="10780"/>
                    <a:pt x="21899" y="10780"/>
                    <a:pt x="21899" y="10780"/>
                  </a:cubicBezTo>
                  <a:cubicBezTo>
                    <a:pt x="21901" y="10780"/>
                    <a:pt x="21902" y="10781"/>
                    <a:pt x="21904" y="10781"/>
                  </a:cubicBezTo>
                  <a:cubicBezTo>
                    <a:pt x="21947" y="11926"/>
                    <a:pt x="21947" y="11926"/>
                    <a:pt x="21947" y="11926"/>
                  </a:cubicBezTo>
                  <a:cubicBezTo>
                    <a:pt x="21930" y="11929"/>
                    <a:pt x="21914" y="11939"/>
                    <a:pt x="21906" y="11955"/>
                  </a:cubicBezTo>
                  <a:cubicBezTo>
                    <a:pt x="21890" y="11983"/>
                    <a:pt x="21900" y="12018"/>
                    <a:pt x="21928" y="12034"/>
                  </a:cubicBezTo>
                  <a:cubicBezTo>
                    <a:pt x="21956" y="12050"/>
                    <a:pt x="21992" y="12040"/>
                    <a:pt x="22007" y="12012"/>
                  </a:cubicBezTo>
                  <a:cubicBezTo>
                    <a:pt x="22023" y="11983"/>
                    <a:pt x="22013" y="11948"/>
                    <a:pt x="21985" y="11932"/>
                  </a:cubicBezTo>
                  <a:cubicBezTo>
                    <a:pt x="21976" y="11927"/>
                    <a:pt x="21966" y="11925"/>
                    <a:pt x="21957" y="11925"/>
                  </a:cubicBezTo>
                  <a:cubicBezTo>
                    <a:pt x="21914" y="10780"/>
                    <a:pt x="21914" y="10780"/>
                    <a:pt x="21914" y="10780"/>
                  </a:cubicBezTo>
                  <a:cubicBezTo>
                    <a:pt x="21926" y="10778"/>
                    <a:pt x="21938" y="10772"/>
                    <a:pt x="21948" y="10762"/>
                  </a:cubicBezTo>
                  <a:cubicBezTo>
                    <a:pt x="21956" y="10753"/>
                    <a:pt x="21961" y="10742"/>
                    <a:pt x="21963" y="10730"/>
                  </a:cubicBezTo>
                  <a:cubicBezTo>
                    <a:pt x="22427" y="10749"/>
                    <a:pt x="22427" y="10749"/>
                    <a:pt x="22427" y="10749"/>
                  </a:cubicBezTo>
                  <a:cubicBezTo>
                    <a:pt x="22996" y="12268"/>
                    <a:pt x="22996" y="12268"/>
                    <a:pt x="22996" y="12268"/>
                  </a:cubicBezTo>
                  <a:cubicBezTo>
                    <a:pt x="22990" y="12271"/>
                    <a:pt x="22984" y="12275"/>
                    <a:pt x="22979" y="12281"/>
                  </a:cubicBezTo>
                  <a:cubicBezTo>
                    <a:pt x="22957" y="12304"/>
                    <a:pt x="22958" y="12341"/>
                    <a:pt x="22982" y="12363"/>
                  </a:cubicBezTo>
                  <a:cubicBezTo>
                    <a:pt x="23006" y="12385"/>
                    <a:pt x="23042" y="12383"/>
                    <a:pt x="23064" y="12360"/>
                  </a:cubicBezTo>
                  <a:cubicBezTo>
                    <a:pt x="23086" y="12336"/>
                    <a:pt x="23085" y="12299"/>
                    <a:pt x="23061" y="12277"/>
                  </a:cubicBezTo>
                  <a:cubicBezTo>
                    <a:pt x="23059" y="12276"/>
                    <a:pt x="23058" y="12275"/>
                    <a:pt x="23056" y="12274"/>
                  </a:cubicBezTo>
                  <a:cubicBezTo>
                    <a:pt x="23919" y="10857"/>
                    <a:pt x="23919" y="10857"/>
                    <a:pt x="23919" y="10857"/>
                  </a:cubicBezTo>
                  <a:cubicBezTo>
                    <a:pt x="23941" y="10868"/>
                    <a:pt x="23969" y="10864"/>
                    <a:pt x="23987" y="10844"/>
                  </a:cubicBezTo>
                  <a:cubicBezTo>
                    <a:pt x="24009" y="10821"/>
                    <a:pt x="24008" y="10784"/>
                    <a:pt x="23984" y="10762"/>
                  </a:cubicBezTo>
                  <a:cubicBezTo>
                    <a:pt x="23979" y="10757"/>
                    <a:pt x="23972" y="10753"/>
                    <a:pt x="23966" y="10751"/>
                  </a:cubicBezTo>
                  <a:cubicBezTo>
                    <a:pt x="24233" y="9847"/>
                    <a:pt x="24233" y="9847"/>
                    <a:pt x="24233" y="9847"/>
                  </a:cubicBezTo>
                  <a:cubicBezTo>
                    <a:pt x="25342" y="10285"/>
                    <a:pt x="25342" y="10285"/>
                    <a:pt x="25342" y="10285"/>
                  </a:cubicBezTo>
                  <a:cubicBezTo>
                    <a:pt x="25336" y="10306"/>
                    <a:pt x="25341" y="10329"/>
                    <a:pt x="25358" y="10345"/>
                  </a:cubicBezTo>
                  <a:cubicBezTo>
                    <a:pt x="25368" y="10354"/>
                    <a:pt x="25380" y="10359"/>
                    <a:pt x="25392" y="10360"/>
                  </a:cubicBezTo>
                  <a:cubicBezTo>
                    <a:pt x="25366" y="12631"/>
                    <a:pt x="25366" y="12631"/>
                    <a:pt x="25366" y="12631"/>
                  </a:cubicBezTo>
                  <a:cubicBezTo>
                    <a:pt x="25358" y="12632"/>
                    <a:pt x="25350" y="12634"/>
                    <a:pt x="25342" y="12638"/>
                  </a:cubicBezTo>
                  <a:cubicBezTo>
                    <a:pt x="25314" y="12654"/>
                    <a:pt x="25304" y="12689"/>
                    <a:pt x="25320" y="12717"/>
                  </a:cubicBezTo>
                  <a:cubicBezTo>
                    <a:pt x="25335" y="12746"/>
                    <a:pt x="25371" y="12756"/>
                    <a:pt x="25399" y="12740"/>
                  </a:cubicBezTo>
                  <a:cubicBezTo>
                    <a:pt x="25427" y="12724"/>
                    <a:pt x="25437" y="12689"/>
                    <a:pt x="25421" y="12661"/>
                  </a:cubicBezTo>
                  <a:cubicBezTo>
                    <a:pt x="25412" y="12643"/>
                    <a:pt x="25395" y="12633"/>
                    <a:pt x="25376" y="12631"/>
                  </a:cubicBezTo>
                  <a:cubicBezTo>
                    <a:pt x="25402" y="10360"/>
                    <a:pt x="25402" y="10360"/>
                    <a:pt x="25402" y="10360"/>
                  </a:cubicBezTo>
                  <a:cubicBezTo>
                    <a:pt x="25406" y="10359"/>
                    <a:pt x="25410" y="10359"/>
                    <a:pt x="25414" y="10357"/>
                  </a:cubicBezTo>
                  <a:cubicBezTo>
                    <a:pt x="25874" y="11344"/>
                    <a:pt x="25874" y="11344"/>
                    <a:pt x="25874" y="11344"/>
                  </a:cubicBezTo>
                  <a:cubicBezTo>
                    <a:pt x="25846" y="11359"/>
                    <a:pt x="25836" y="11395"/>
                    <a:pt x="25852" y="11422"/>
                  </a:cubicBezTo>
                  <a:cubicBezTo>
                    <a:pt x="25868" y="11450"/>
                    <a:pt x="25903" y="11460"/>
                    <a:pt x="25931" y="11445"/>
                  </a:cubicBezTo>
                  <a:cubicBezTo>
                    <a:pt x="25959" y="11429"/>
                    <a:pt x="25969" y="11394"/>
                    <a:pt x="25954" y="11366"/>
                  </a:cubicBezTo>
                  <a:cubicBezTo>
                    <a:pt x="25940" y="11340"/>
                    <a:pt x="25909" y="11330"/>
                    <a:pt x="25883" y="11339"/>
                  </a:cubicBezTo>
                  <a:cubicBezTo>
                    <a:pt x="25424" y="10354"/>
                    <a:pt x="25424" y="10354"/>
                    <a:pt x="25424" y="10354"/>
                  </a:cubicBezTo>
                  <a:cubicBezTo>
                    <a:pt x="25424" y="10354"/>
                    <a:pt x="25424" y="10354"/>
                    <a:pt x="25424" y="10353"/>
                  </a:cubicBezTo>
                  <a:cubicBezTo>
                    <a:pt x="26254" y="11581"/>
                    <a:pt x="26254" y="11581"/>
                    <a:pt x="26254" y="11581"/>
                  </a:cubicBezTo>
                  <a:cubicBezTo>
                    <a:pt x="26233" y="11599"/>
                    <a:pt x="26226" y="11629"/>
                    <a:pt x="26240" y="11655"/>
                  </a:cubicBezTo>
                  <a:cubicBezTo>
                    <a:pt x="26256" y="11683"/>
                    <a:pt x="26291" y="11693"/>
                    <a:pt x="26319" y="11677"/>
                  </a:cubicBezTo>
                  <a:cubicBezTo>
                    <a:pt x="26347" y="11661"/>
                    <a:pt x="26357" y="11626"/>
                    <a:pt x="26342" y="11598"/>
                  </a:cubicBezTo>
                  <a:cubicBezTo>
                    <a:pt x="26326" y="11570"/>
                    <a:pt x="26291" y="11560"/>
                    <a:pt x="26263" y="11575"/>
                  </a:cubicBezTo>
                  <a:cubicBezTo>
                    <a:pt x="25433" y="10348"/>
                    <a:pt x="25433" y="10348"/>
                    <a:pt x="25433" y="10348"/>
                  </a:cubicBezTo>
                  <a:cubicBezTo>
                    <a:pt x="25435" y="10346"/>
                    <a:pt x="25438" y="10344"/>
                    <a:pt x="25440" y="10342"/>
                  </a:cubicBezTo>
                  <a:cubicBezTo>
                    <a:pt x="25458" y="10322"/>
                    <a:pt x="25460" y="10295"/>
                    <a:pt x="25448" y="10273"/>
                  </a:cubicBezTo>
                  <a:cubicBezTo>
                    <a:pt x="26451" y="9581"/>
                    <a:pt x="26451" y="9581"/>
                    <a:pt x="26451" y="9581"/>
                  </a:cubicBezTo>
                  <a:cubicBezTo>
                    <a:pt x="27447" y="10776"/>
                    <a:pt x="27447" y="10776"/>
                    <a:pt x="27447" y="10776"/>
                  </a:cubicBezTo>
                  <a:cubicBezTo>
                    <a:pt x="27446" y="10777"/>
                    <a:pt x="27444" y="10778"/>
                    <a:pt x="27443" y="10779"/>
                  </a:cubicBezTo>
                  <a:cubicBezTo>
                    <a:pt x="27434" y="10789"/>
                    <a:pt x="27429" y="10801"/>
                    <a:pt x="27428" y="10814"/>
                  </a:cubicBezTo>
                  <a:cubicBezTo>
                    <a:pt x="27428" y="10824"/>
                    <a:pt x="27428" y="10824"/>
                    <a:pt x="27428" y="10824"/>
                  </a:cubicBezTo>
                  <a:cubicBezTo>
                    <a:pt x="27428" y="10824"/>
                    <a:pt x="27428" y="10825"/>
                    <a:pt x="27428" y="10825"/>
                  </a:cubicBezTo>
                  <a:cubicBezTo>
                    <a:pt x="27430" y="10835"/>
                    <a:pt x="27430" y="10835"/>
                    <a:pt x="27430" y="10835"/>
                  </a:cubicBezTo>
                  <a:cubicBezTo>
                    <a:pt x="27431" y="10836"/>
                    <a:pt x="27432" y="10837"/>
                    <a:pt x="27432" y="10838"/>
                  </a:cubicBezTo>
                  <a:cubicBezTo>
                    <a:pt x="27102" y="11021"/>
                    <a:pt x="27102" y="11021"/>
                    <a:pt x="27102" y="11021"/>
                  </a:cubicBezTo>
                  <a:cubicBezTo>
                    <a:pt x="27099" y="11017"/>
                    <a:pt x="27096" y="11012"/>
                    <a:pt x="27093" y="11009"/>
                  </a:cubicBezTo>
                  <a:cubicBezTo>
                    <a:pt x="27071" y="10987"/>
                    <a:pt x="27037" y="10988"/>
                    <a:pt x="27015" y="11009"/>
                  </a:cubicBezTo>
                  <a:cubicBezTo>
                    <a:pt x="26994" y="11031"/>
                    <a:pt x="26995" y="11065"/>
                    <a:pt x="27016" y="11086"/>
                  </a:cubicBezTo>
                  <a:cubicBezTo>
                    <a:pt x="27037" y="11107"/>
                    <a:pt x="27072" y="11107"/>
                    <a:pt x="27093" y="11086"/>
                  </a:cubicBezTo>
                  <a:cubicBezTo>
                    <a:pt x="27108" y="11071"/>
                    <a:pt x="27112" y="11050"/>
                    <a:pt x="27106" y="11031"/>
                  </a:cubicBezTo>
                  <a:cubicBezTo>
                    <a:pt x="27437" y="10849"/>
                    <a:pt x="27437" y="10849"/>
                    <a:pt x="27437" y="10849"/>
                  </a:cubicBezTo>
                  <a:cubicBezTo>
                    <a:pt x="27439" y="10853"/>
                    <a:pt x="27443" y="10858"/>
                    <a:pt x="27447" y="10861"/>
                  </a:cubicBezTo>
                  <a:cubicBezTo>
                    <a:pt x="27453" y="10867"/>
                    <a:pt x="27461" y="10871"/>
                    <a:pt x="27468" y="10874"/>
                  </a:cubicBezTo>
                  <a:cubicBezTo>
                    <a:pt x="27300" y="11620"/>
                    <a:pt x="27300" y="11620"/>
                    <a:pt x="27300" y="11620"/>
                  </a:cubicBezTo>
                  <a:cubicBezTo>
                    <a:pt x="27282" y="11617"/>
                    <a:pt x="27262" y="11624"/>
                    <a:pt x="27249" y="11638"/>
                  </a:cubicBezTo>
                  <a:cubicBezTo>
                    <a:pt x="27227" y="11662"/>
                    <a:pt x="27229" y="11699"/>
                    <a:pt x="27253" y="11721"/>
                  </a:cubicBezTo>
                  <a:cubicBezTo>
                    <a:pt x="27277" y="11742"/>
                    <a:pt x="27313" y="11740"/>
                    <a:pt x="27335" y="11717"/>
                  </a:cubicBezTo>
                  <a:cubicBezTo>
                    <a:pt x="27357" y="11693"/>
                    <a:pt x="27355" y="11656"/>
                    <a:pt x="27331" y="11634"/>
                  </a:cubicBezTo>
                  <a:cubicBezTo>
                    <a:pt x="27325" y="11629"/>
                    <a:pt x="27317" y="11625"/>
                    <a:pt x="27310" y="11622"/>
                  </a:cubicBezTo>
                  <a:cubicBezTo>
                    <a:pt x="27478" y="10876"/>
                    <a:pt x="27478" y="10876"/>
                    <a:pt x="27478" y="10876"/>
                  </a:cubicBezTo>
                  <a:cubicBezTo>
                    <a:pt x="27497" y="10878"/>
                    <a:pt x="27516" y="10872"/>
                    <a:pt x="27529" y="10858"/>
                  </a:cubicBezTo>
                  <a:cubicBezTo>
                    <a:pt x="27537" y="10848"/>
                    <a:pt x="27542" y="10837"/>
                    <a:pt x="27544" y="10826"/>
                  </a:cubicBezTo>
                  <a:cubicBezTo>
                    <a:pt x="29679" y="10921"/>
                    <a:pt x="29679" y="10921"/>
                    <a:pt x="29679" y="10921"/>
                  </a:cubicBezTo>
                  <a:cubicBezTo>
                    <a:pt x="29683" y="10941"/>
                    <a:pt x="29699" y="10956"/>
                    <a:pt x="29720" y="10956"/>
                  </a:cubicBezTo>
                  <a:cubicBezTo>
                    <a:pt x="29744" y="10956"/>
                    <a:pt x="29763" y="10937"/>
                    <a:pt x="29763" y="10913"/>
                  </a:cubicBezTo>
                  <a:cubicBezTo>
                    <a:pt x="29763" y="10889"/>
                    <a:pt x="29744" y="10870"/>
                    <a:pt x="29720" y="10870"/>
                  </a:cubicBezTo>
                  <a:close/>
                  <a:moveTo>
                    <a:pt x="10543" y="8360"/>
                  </a:moveTo>
                  <a:cubicBezTo>
                    <a:pt x="10546" y="8347"/>
                    <a:pt x="10544" y="8334"/>
                    <a:pt x="10539" y="8323"/>
                  </a:cubicBezTo>
                  <a:cubicBezTo>
                    <a:pt x="13396" y="7084"/>
                    <a:pt x="13396" y="7084"/>
                    <a:pt x="13396" y="7084"/>
                  </a:cubicBezTo>
                  <a:cubicBezTo>
                    <a:pt x="13396" y="7084"/>
                    <a:pt x="13396" y="7085"/>
                    <a:pt x="13397" y="7086"/>
                  </a:cubicBezTo>
                  <a:cubicBezTo>
                    <a:pt x="10887" y="8883"/>
                    <a:pt x="10887" y="8883"/>
                    <a:pt x="10887" y="8883"/>
                  </a:cubicBezTo>
                  <a:cubicBezTo>
                    <a:pt x="10524" y="8390"/>
                    <a:pt x="10524" y="8390"/>
                    <a:pt x="10524" y="8390"/>
                  </a:cubicBezTo>
                  <a:cubicBezTo>
                    <a:pt x="10533" y="8382"/>
                    <a:pt x="10540" y="8372"/>
                    <a:pt x="10543" y="8360"/>
                  </a:cubicBezTo>
                  <a:close/>
                  <a:moveTo>
                    <a:pt x="10516" y="8396"/>
                  </a:moveTo>
                  <a:cubicBezTo>
                    <a:pt x="10879" y="8889"/>
                    <a:pt x="10879" y="8889"/>
                    <a:pt x="10879" y="8889"/>
                  </a:cubicBezTo>
                  <a:cubicBezTo>
                    <a:pt x="10421" y="9217"/>
                    <a:pt x="10421" y="9217"/>
                    <a:pt x="10421" y="9217"/>
                  </a:cubicBezTo>
                  <a:cubicBezTo>
                    <a:pt x="10414" y="9209"/>
                    <a:pt x="10404" y="9203"/>
                    <a:pt x="10393" y="9200"/>
                  </a:cubicBezTo>
                  <a:cubicBezTo>
                    <a:pt x="10367" y="9194"/>
                    <a:pt x="10342" y="9206"/>
                    <a:pt x="10329" y="9227"/>
                  </a:cubicBezTo>
                  <a:cubicBezTo>
                    <a:pt x="9165" y="8595"/>
                    <a:pt x="9165" y="8595"/>
                    <a:pt x="9165" y="8595"/>
                  </a:cubicBezTo>
                  <a:cubicBezTo>
                    <a:pt x="9167" y="8591"/>
                    <a:pt x="9168" y="8587"/>
                    <a:pt x="9169" y="8583"/>
                  </a:cubicBezTo>
                  <a:cubicBezTo>
                    <a:pt x="9170" y="8577"/>
                    <a:pt x="9171" y="8571"/>
                    <a:pt x="9170" y="8565"/>
                  </a:cubicBezTo>
                  <a:cubicBezTo>
                    <a:pt x="10430" y="8360"/>
                    <a:pt x="10430" y="8360"/>
                    <a:pt x="10430" y="8360"/>
                  </a:cubicBezTo>
                  <a:cubicBezTo>
                    <a:pt x="10435" y="8381"/>
                    <a:pt x="10451" y="8397"/>
                    <a:pt x="10472" y="8403"/>
                  </a:cubicBezTo>
                  <a:cubicBezTo>
                    <a:pt x="10488" y="8406"/>
                    <a:pt x="10504" y="8403"/>
                    <a:pt x="10516" y="8396"/>
                  </a:cubicBezTo>
                  <a:close/>
                  <a:moveTo>
                    <a:pt x="8282" y="9375"/>
                  </a:moveTo>
                  <a:cubicBezTo>
                    <a:pt x="9074" y="8613"/>
                    <a:pt x="9074" y="8613"/>
                    <a:pt x="9074" y="8613"/>
                  </a:cubicBezTo>
                  <a:cubicBezTo>
                    <a:pt x="9081" y="8619"/>
                    <a:pt x="9089" y="8624"/>
                    <a:pt x="9099" y="8626"/>
                  </a:cubicBezTo>
                  <a:cubicBezTo>
                    <a:pt x="9107" y="8628"/>
                    <a:pt x="9115" y="8628"/>
                    <a:pt x="9123" y="8627"/>
                  </a:cubicBezTo>
                  <a:cubicBezTo>
                    <a:pt x="9789" y="10474"/>
                    <a:pt x="9789" y="10474"/>
                    <a:pt x="9789" y="10474"/>
                  </a:cubicBezTo>
                  <a:cubicBezTo>
                    <a:pt x="9781" y="10477"/>
                    <a:pt x="9774" y="10482"/>
                    <a:pt x="9769" y="10489"/>
                  </a:cubicBezTo>
                  <a:cubicBezTo>
                    <a:pt x="8290" y="9441"/>
                    <a:pt x="8290" y="9441"/>
                    <a:pt x="8290" y="9441"/>
                  </a:cubicBezTo>
                  <a:cubicBezTo>
                    <a:pt x="8292" y="9437"/>
                    <a:pt x="8294" y="9432"/>
                    <a:pt x="8295" y="9427"/>
                  </a:cubicBezTo>
                  <a:cubicBezTo>
                    <a:pt x="8300" y="9408"/>
                    <a:pt x="8294" y="9388"/>
                    <a:pt x="8282" y="9375"/>
                  </a:cubicBezTo>
                  <a:close/>
                  <a:moveTo>
                    <a:pt x="6857" y="9725"/>
                  </a:moveTo>
                  <a:cubicBezTo>
                    <a:pt x="7005" y="8858"/>
                    <a:pt x="7005" y="8858"/>
                    <a:pt x="7005" y="8858"/>
                  </a:cubicBezTo>
                  <a:cubicBezTo>
                    <a:pt x="7067" y="8835"/>
                    <a:pt x="7118" y="8791"/>
                    <a:pt x="7151" y="8736"/>
                  </a:cubicBezTo>
                  <a:cubicBezTo>
                    <a:pt x="7416" y="9968"/>
                    <a:pt x="7416" y="9968"/>
                    <a:pt x="7416" y="9968"/>
                  </a:cubicBezTo>
                  <a:cubicBezTo>
                    <a:pt x="7401" y="9972"/>
                    <a:pt x="7388" y="9983"/>
                    <a:pt x="7380" y="9998"/>
                  </a:cubicBezTo>
                  <a:cubicBezTo>
                    <a:pt x="6896" y="9798"/>
                    <a:pt x="6896" y="9798"/>
                    <a:pt x="6896" y="9798"/>
                  </a:cubicBezTo>
                  <a:cubicBezTo>
                    <a:pt x="6897" y="9796"/>
                    <a:pt x="6897" y="9795"/>
                    <a:pt x="6898" y="9794"/>
                  </a:cubicBezTo>
                  <a:cubicBezTo>
                    <a:pt x="6905" y="9764"/>
                    <a:pt x="6887" y="9733"/>
                    <a:pt x="6857" y="9725"/>
                  </a:cubicBezTo>
                  <a:close/>
                  <a:moveTo>
                    <a:pt x="6018" y="9013"/>
                  </a:moveTo>
                  <a:cubicBezTo>
                    <a:pt x="6624" y="8659"/>
                    <a:pt x="6624" y="8659"/>
                    <a:pt x="6624" y="8659"/>
                  </a:cubicBezTo>
                  <a:cubicBezTo>
                    <a:pt x="6656" y="8784"/>
                    <a:pt x="6769" y="8877"/>
                    <a:pt x="6903" y="8877"/>
                  </a:cubicBezTo>
                  <a:cubicBezTo>
                    <a:pt x="6935" y="8877"/>
                    <a:pt x="6966" y="8871"/>
                    <a:pt x="6994" y="8862"/>
                  </a:cubicBezTo>
                  <a:cubicBezTo>
                    <a:pt x="6847" y="9723"/>
                    <a:pt x="6847" y="9723"/>
                    <a:pt x="6847" y="9723"/>
                  </a:cubicBezTo>
                  <a:cubicBezTo>
                    <a:pt x="6830" y="9721"/>
                    <a:pt x="6813" y="9727"/>
                    <a:pt x="6800" y="9739"/>
                  </a:cubicBezTo>
                  <a:cubicBezTo>
                    <a:pt x="6013" y="9071"/>
                    <a:pt x="6013" y="9071"/>
                    <a:pt x="6013" y="9071"/>
                  </a:cubicBezTo>
                  <a:cubicBezTo>
                    <a:pt x="6017" y="9065"/>
                    <a:pt x="6021" y="9059"/>
                    <a:pt x="6022" y="9051"/>
                  </a:cubicBezTo>
                  <a:cubicBezTo>
                    <a:pt x="6026" y="9038"/>
                    <a:pt x="6024" y="9024"/>
                    <a:pt x="6018" y="9013"/>
                  </a:cubicBezTo>
                  <a:close/>
                  <a:moveTo>
                    <a:pt x="6647" y="8588"/>
                  </a:moveTo>
                  <a:cubicBezTo>
                    <a:pt x="6647" y="8447"/>
                    <a:pt x="6762" y="8331"/>
                    <a:pt x="6903" y="8331"/>
                  </a:cubicBezTo>
                  <a:cubicBezTo>
                    <a:pt x="6949" y="8331"/>
                    <a:pt x="6991" y="8343"/>
                    <a:pt x="7028" y="8364"/>
                  </a:cubicBezTo>
                  <a:cubicBezTo>
                    <a:pt x="7026" y="8368"/>
                    <a:pt x="7024" y="8372"/>
                    <a:pt x="7023" y="8376"/>
                  </a:cubicBezTo>
                  <a:cubicBezTo>
                    <a:pt x="7020" y="8389"/>
                    <a:pt x="7021" y="8402"/>
                    <a:pt x="7027" y="8413"/>
                  </a:cubicBezTo>
                  <a:cubicBezTo>
                    <a:pt x="6651" y="8632"/>
                    <a:pt x="6651" y="8632"/>
                    <a:pt x="6651" y="8632"/>
                  </a:cubicBezTo>
                  <a:cubicBezTo>
                    <a:pt x="6648" y="8618"/>
                    <a:pt x="6647" y="8603"/>
                    <a:pt x="6647" y="8588"/>
                  </a:cubicBezTo>
                  <a:close/>
                  <a:moveTo>
                    <a:pt x="7031" y="8422"/>
                  </a:moveTo>
                  <a:cubicBezTo>
                    <a:pt x="7039" y="8434"/>
                    <a:pt x="7051" y="8442"/>
                    <a:pt x="7065" y="8446"/>
                  </a:cubicBezTo>
                  <a:cubicBezTo>
                    <a:pt x="7000" y="8826"/>
                    <a:pt x="7000" y="8826"/>
                    <a:pt x="7000" y="8826"/>
                  </a:cubicBezTo>
                  <a:cubicBezTo>
                    <a:pt x="6970" y="8838"/>
                    <a:pt x="6938" y="8845"/>
                    <a:pt x="6903" y="8845"/>
                  </a:cubicBezTo>
                  <a:cubicBezTo>
                    <a:pt x="6781" y="8845"/>
                    <a:pt x="6678" y="8758"/>
                    <a:pt x="6653" y="8643"/>
                  </a:cubicBezTo>
                  <a:lnTo>
                    <a:pt x="7031" y="8422"/>
                  </a:lnTo>
                  <a:close/>
                  <a:moveTo>
                    <a:pt x="7012" y="8821"/>
                  </a:moveTo>
                  <a:cubicBezTo>
                    <a:pt x="7075" y="8448"/>
                    <a:pt x="7075" y="8448"/>
                    <a:pt x="7075" y="8448"/>
                  </a:cubicBezTo>
                  <a:cubicBezTo>
                    <a:pt x="7080" y="8448"/>
                    <a:pt x="7085" y="8448"/>
                    <a:pt x="7089" y="8447"/>
                  </a:cubicBezTo>
                  <a:cubicBezTo>
                    <a:pt x="7141" y="8687"/>
                    <a:pt x="7141" y="8687"/>
                    <a:pt x="7141" y="8687"/>
                  </a:cubicBezTo>
                  <a:cubicBezTo>
                    <a:pt x="7116" y="8746"/>
                    <a:pt x="7070" y="8794"/>
                    <a:pt x="7012" y="8821"/>
                  </a:cubicBezTo>
                  <a:close/>
                  <a:moveTo>
                    <a:pt x="7099" y="8445"/>
                  </a:moveTo>
                  <a:cubicBezTo>
                    <a:pt x="7103" y="8443"/>
                    <a:pt x="7108" y="8441"/>
                    <a:pt x="7112" y="8438"/>
                  </a:cubicBezTo>
                  <a:cubicBezTo>
                    <a:pt x="7142" y="8480"/>
                    <a:pt x="7160" y="8532"/>
                    <a:pt x="7160" y="8588"/>
                  </a:cubicBezTo>
                  <a:cubicBezTo>
                    <a:pt x="7160" y="8617"/>
                    <a:pt x="7156" y="8644"/>
                    <a:pt x="7147" y="8669"/>
                  </a:cubicBezTo>
                  <a:lnTo>
                    <a:pt x="7099" y="8445"/>
                  </a:lnTo>
                  <a:close/>
                  <a:moveTo>
                    <a:pt x="7132" y="8413"/>
                  </a:moveTo>
                  <a:cubicBezTo>
                    <a:pt x="7134" y="8410"/>
                    <a:pt x="7135" y="8407"/>
                    <a:pt x="7136" y="8403"/>
                  </a:cubicBezTo>
                  <a:cubicBezTo>
                    <a:pt x="7137" y="8401"/>
                    <a:pt x="7137" y="8399"/>
                    <a:pt x="7137" y="8396"/>
                  </a:cubicBezTo>
                  <a:cubicBezTo>
                    <a:pt x="9054" y="8573"/>
                    <a:pt x="9054" y="8573"/>
                    <a:pt x="9054" y="8573"/>
                  </a:cubicBezTo>
                  <a:cubicBezTo>
                    <a:pt x="9055" y="8585"/>
                    <a:pt x="9060" y="8597"/>
                    <a:pt x="9067" y="8606"/>
                  </a:cubicBezTo>
                  <a:cubicBezTo>
                    <a:pt x="8275" y="9368"/>
                    <a:pt x="8275" y="9368"/>
                    <a:pt x="8275" y="9368"/>
                  </a:cubicBezTo>
                  <a:cubicBezTo>
                    <a:pt x="8268" y="9363"/>
                    <a:pt x="8261" y="9359"/>
                    <a:pt x="8252" y="9357"/>
                  </a:cubicBezTo>
                  <a:cubicBezTo>
                    <a:pt x="8233" y="9352"/>
                    <a:pt x="8213" y="9358"/>
                    <a:pt x="8199" y="9371"/>
                  </a:cubicBezTo>
                  <a:cubicBezTo>
                    <a:pt x="7151" y="8441"/>
                    <a:pt x="7151" y="8441"/>
                    <a:pt x="7151" y="8441"/>
                  </a:cubicBezTo>
                  <a:cubicBezTo>
                    <a:pt x="7146" y="8432"/>
                    <a:pt x="7139" y="8422"/>
                    <a:pt x="7132" y="8413"/>
                  </a:cubicBezTo>
                  <a:close/>
                  <a:moveTo>
                    <a:pt x="9132" y="8624"/>
                  </a:moveTo>
                  <a:cubicBezTo>
                    <a:pt x="9143" y="8620"/>
                    <a:pt x="9153" y="8613"/>
                    <a:pt x="9160" y="8603"/>
                  </a:cubicBezTo>
                  <a:cubicBezTo>
                    <a:pt x="10325" y="9236"/>
                    <a:pt x="10325" y="9236"/>
                    <a:pt x="10325" y="9236"/>
                  </a:cubicBezTo>
                  <a:cubicBezTo>
                    <a:pt x="10324" y="9239"/>
                    <a:pt x="10323" y="9241"/>
                    <a:pt x="10322" y="9244"/>
                  </a:cubicBezTo>
                  <a:cubicBezTo>
                    <a:pt x="10316" y="9268"/>
                    <a:pt x="10327" y="9292"/>
                    <a:pt x="10347" y="9305"/>
                  </a:cubicBezTo>
                  <a:cubicBezTo>
                    <a:pt x="9829" y="10470"/>
                    <a:pt x="9829" y="10470"/>
                    <a:pt x="9829" y="10470"/>
                  </a:cubicBezTo>
                  <a:cubicBezTo>
                    <a:pt x="9828" y="10470"/>
                    <a:pt x="9827" y="10470"/>
                    <a:pt x="9827" y="10470"/>
                  </a:cubicBezTo>
                  <a:cubicBezTo>
                    <a:pt x="9817" y="10467"/>
                    <a:pt x="9807" y="10468"/>
                    <a:pt x="9798" y="10470"/>
                  </a:cubicBezTo>
                  <a:lnTo>
                    <a:pt x="9132" y="8624"/>
                  </a:lnTo>
                  <a:close/>
                  <a:moveTo>
                    <a:pt x="10355" y="9310"/>
                  </a:moveTo>
                  <a:cubicBezTo>
                    <a:pt x="10359" y="9312"/>
                    <a:pt x="10362" y="9313"/>
                    <a:pt x="10365" y="9314"/>
                  </a:cubicBezTo>
                  <a:cubicBezTo>
                    <a:pt x="10371" y="9315"/>
                    <a:pt x="10376" y="9315"/>
                    <a:pt x="10382" y="9315"/>
                  </a:cubicBezTo>
                  <a:cubicBezTo>
                    <a:pt x="10631" y="10411"/>
                    <a:pt x="10631" y="10411"/>
                    <a:pt x="10631" y="10411"/>
                  </a:cubicBezTo>
                  <a:cubicBezTo>
                    <a:pt x="9870" y="10514"/>
                    <a:pt x="9870" y="10514"/>
                    <a:pt x="9870" y="10514"/>
                  </a:cubicBezTo>
                  <a:cubicBezTo>
                    <a:pt x="9866" y="10497"/>
                    <a:pt x="9854" y="10482"/>
                    <a:pt x="9838" y="10474"/>
                  </a:cubicBezTo>
                  <a:lnTo>
                    <a:pt x="10355" y="9310"/>
                  </a:lnTo>
                  <a:close/>
                  <a:moveTo>
                    <a:pt x="10372" y="5898"/>
                  </a:moveTo>
                  <a:cubicBezTo>
                    <a:pt x="10375" y="5899"/>
                    <a:pt x="10379" y="5899"/>
                    <a:pt x="10383" y="5899"/>
                  </a:cubicBezTo>
                  <a:cubicBezTo>
                    <a:pt x="10479" y="8288"/>
                    <a:pt x="10479" y="8288"/>
                    <a:pt x="10479" y="8288"/>
                  </a:cubicBezTo>
                  <a:cubicBezTo>
                    <a:pt x="10456" y="8291"/>
                    <a:pt x="10435" y="8308"/>
                    <a:pt x="10429" y="8332"/>
                  </a:cubicBezTo>
                  <a:cubicBezTo>
                    <a:pt x="10428" y="8339"/>
                    <a:pt x="10428" y="8344"/>
                    <a:pt x="10428" y="8350"/>
                  </a:cubicBezTo>
                  <a:cubicBezTo>
                    <a:pt x="9169" y="8555"/>
                    <a:pt x="9169" y="8555"/>
                    <a:pt x="9169" y="8555"/>
                  </a:cubicBezTo>
                  <a:cubicBezTo>
                    <a:pt x="9164" y="8539"/>
                    <a:pt x="9153" y="8525"/>
                    <a:pt x="9138" y="8517"/>
                  </a:cubicBezTo>
                  <a:cubicBezTo>
                    <a:pt x="10362" y="5895"/>
                    <a:pt x="10362" y="5895"/>
                    <a:pt x="10362" y="5895"/>
                  </a:cubicBezTo>
                  <a:cubicBezTo>
                    <a:pt x="10365" y="5896"/>
                    <a:pt x="10368" y="5897"/>
                    <a:pt x="10372" y="5898"/>
                  </a:cubicBezTo>
                  <a:close/>
                  <a:moveTo>
                    <a:pt x="10343" y="5881"/>
                  </a:moveTo>
                  <a:cubicBezTo>
                    <a:pt x="10346" y="5884"/>
                    <a:pt x="10349" y="5887"/>
                    <a:pt x="10354" y="5890"/>
                  </a:cubicBezTo>
                  <a:cubicBezTo>
                    <a:pt x="9128" y="8514"/>
                    <a:pt x="9128" y="8514"/>
                    <a:pt x="9128" y="8514"/>
                  </a:cubicBezTo>
                  <a:cubicBezTo>
                    <a:pt x="9127" y="8513"/>
                    <a:pt x="9127" y="8513"/>
                    <a:pt x="9126" y="8513"/>
                  </a:cubicBezTo>
                  <a:cubicBezTo>
                    <a:pt x="9095" y="8505"/>
                    <a:pt x="9063" y="8525"/>
                    <a:pt x="9056" y="8556"/>
                  </a:cubicBezTo>
                  <a:cubicBezTo>
                    <a:pt x="9055" y="8558"/>
                    <a:pt x="9055" y="8561"/>
                    <a:pt x="9055" y="8563"/>
                  </a:cubicBezTo>
                  <a:cubicBezTo>
                    <a:pt x="7137" y="8386"/>
                    <a:pt x="7137" y="8386"/>
                    <a:pt x="7137" y="8386"/>
                  </a:cubicBezTo>
                  <a:cubicBezTo>
                    <a:pt x="7137" y="8376"/>
                    <a:pt x="7133" y="8366"/>
                    <a:pt x="7128" y="8357"/>
                  </a:cubicBezTo>
                  <a:lnTo>
                    <a:pt x="10343" y="5881"/>
                  </a:lnTo>
                  <a:close/>
                  <a:moveTo>
                    <a:pt x="5494" y="7306"/>
                  </a:moveTo>
                  <a:cubicBezTo>
                    <a:pt x="5496" y="7298"/>
                    <a:pt x="5496" y="7291"/>
                    <a:pt x="5495" y="7284"/>
                  </a:cubicBezTo>
                  <a:cubicBezTo>
                    <a:pt x="6287" y="7020"/>
                    <a:pt x="6287" y="7020"/>
                    <a:pt x="6287" y="7020"/>
                  </a:cubicBezTo>
                  <a:cubicBezTo>
                    <a:pt x="6294" y="7037"/>
                    <a:pt x="6309" y="7051"/>
                    <a:pt x="6328" y="7055"/>
                  </a:cubicBezTo>
                  <a:cubicBezTo>
                    <a:pt x="6340" y="7058"/>
                    <a:pt x="6352" y="7057"/>
                    <a:pt x="6362" y="7053"/>
                  </a:cubicBezTo>
                  <a:cubicBezTo>
                    <a:pt x="7051" y="8339"/>
                    <a:pt x="7051" y="8339"/>
                    <a:pt x="7051" y="8339"/>
                  </a:cubicBezTo>
                  <a:cubicBezTo>
                    <a:pt x="7050" y="8340"/>
                    <a:pt x="7050" y="8340"/>
                    <a:pt x="7050" y="8340"/>
                  </a:cubicBezTo>
                  <a:cubicBezTo>
                    <a:pt x="7023" y="8325"/>
                    <a:pt x="6994" y="8313"/>
                    <a:pt x="6963" y="8306"/>
                  </a:cubicBezTo>
                  <a:cubicBezTo>
                    <a:pt x="5488" y="7321"/>
                    <a:pt x="5488" y="7321"/>
                    <a:pt x="5488" y="7321"/>
                  </a:cubicBezTo>
                  <a:cubicBezTo>
                    <a:pt x="5491" y="7317"/>
                    <a:pt x="5493" y="7312"/>
                    <a:pt x="5494" y="7306"/>
                  </a:cubicBezTo>
                  <a:close/>
                  <a:moveTo>
                    <a:pt x="5482" y="7330"/>
                  </a:moveTo>
                  <a:cubicBezTo>
                    <a:pt x="6940" y="8302"/>
                    <a:pt x="6940" y="8302"/>
                    <a:pt x="6940" y="8302"/>
                  </a:cubicBezTo>
                  <a:cubicBezTo>
                    <a:pt x="6928" y="8301"/>
                    <a:pt x="6916" y="8300"/>
                    <a:pt x="6903" y="8300"/>
                  </a:cubicBezTo>
                  <a:cubicBezTo>
                    <a:pt x="6744" y="8300"/>
                    <a:pt x="6615" y="8429"/>
                    <a:pt x="6615" y="8588"/>
                  </a:cubicBezTo>
                  <a:cubicBezTo>
                    <a:pt x="6615" y="8609"/>
                    <a:pt x="6617" y="8630"/>
                    <a:pt x="6622" y="8649"/>
                  </a:cubicBezTo>
                  <a:cubicBezTo>
                    <a:pt x="6013" y="9004"/>
                    <a:pt x="6013" y="9004"/>
                    <a:pt x="6013" y="9004"/>
                  </a:cubicBezTo>
                  <a:cubicBezTo>
                    <a:pt x="6005" y="8993"/>
                    <a:pt x="5994" y="8984"/>
                    <a:pt x="5979" y="8981"/>
                  </a:cubicBezTo>
                  <a:cubicBezTo>
                    <a:pt x="5971" y="8979"/>
                    <a:pt x="5962" y="8979"/>
                    <a:pt x="5954" y="8981"/>
                  </a:cubicBezTo>
                  <a:cubicBezTo>
                    <a:pt x="5459" y="7346"/>
                    <a:pt x="5459" y="7346"/>
                    <a:pt x="5459" y="7346"/>
                  </a:cubicBezTo>
                  <a:cubicBezTo>
                    <a:pt x="5468" y="7343"/>
                    <a:pt x="5476" y="7337"/>
                    <a:pt x="5482" y="7330"/>
                  </a:cubicBezTo>
                  <a:close/>
                  <a:moveTo>
                    <a:pt x="5450" y="7349"/>
                  </a:moveTo>
                  <a:cubicBezTo>
                    <a:pt x="5944" y="8984"/>
                    <a:pt x="5944" y="8984"/>
                    <a:pt x="5944" y="8984"/>
                  </a:cubicBezTo>
                  <a:cubicBezTo>
                    <a:pt x="5929" y="8990"/>
                    <a:pt x="5918" y="9001"/>
                    <a:pt x="5912" y="9017"/>
                  </a:cubicBezTo>
                  <a:cubicBezTo>
                    <a:pt x="5006" y="8760"/>
                    <a:pt x="5006" y="8760"/>
                    <a:pt x="5006" y="8760"/>
                  </a:cubicBezTo>
                  <a:cubicBezTo>
                    <a:pt x="5010" y="8734"/>
                    <a:pt x="4996" y="8708"/>
                    <a:pt x="4972" y="8697"/>
                  </a:cubicBezTo>
                  <a:cubicBezTo>
                    <a:pt x="5424" y="7349"/>
                    <a:pt x="5424" y="7349"/>
                    <a:pt x="5424" y="7349"/>
                  </a:cubicBezTo>
                  <a:cubicBezTo>
                    <a:pt x="5424" y="7349"/>
                    <a:pt x="5424" y="7349"/>
                    <a:pt x="5424" y="7349"/>
                  </a:cubicBezTo>
                  <a:cubicBezTo>
                    <a:pt x="5433" y="7351"/>
                    <a:pt x="5441" y="7351"/>
                    <a:pt x="5450" y="7349"/>
                  </a:cubicBezTo>
                  <a:close/>
                  <a:moveTo>
                    <a:pt x="5314" y="9471"/>
                  </a:moveTo>
                  <a:cubicBezTo>
                    <a:pt x="4236" y="10507"/>
                    <a:pt x="4236" y="10507"/>
                    <a:pt x="4236" y="10507"/>
                  </a:cubicBezTo>
                  <a:cubicBezTo>
                    <a:pt x="4229" y="10501"/>
                    <a:pt x="4220" y="10496"/>
                    <a:pt x="4211" y="10493"/>
                  </a:cubicBezTo>
                  <a:cubicBezTo>
                    <a:pt x="4208" y="10493"/>
                    <a:pt x="4206" y="10493"/>
                    <a:pt x="4204" y="10493"/>
                  </a:cubicBezTo>
                  <a:cubicBezTo>
                    <a:pt x="4254" y="9273"/>
                    <a:pt x="4254" y="9273"/>
                    <a:pt x="4254" y="9273"/>
                  </a:cubicBezTo>
                  <a:cubicBezTo>
                    <a:pt x="4280" y="9272"/>
                    <a:pt x="4302" y="9255"/>
                    <a:pt x="4308" y="9229"/>
                  </a:cubicBezTo>
                  <a:cubicBezTo>
                    <a:pt x="4312" y="9214"/>
                    <a:pt x="4309" y="9200"/>
                    <a:pt x="4303" y="9188"/>
                  </a:cubicBezTo>
                  <a:cubicBezTo>
                    <a:pt x="4905" y="8789"/>
                    <a:pt x="4905" y="8789"/>
                    <a:pt x="4905" y="8789"/>
                  </a:cubicBezTo>
                  <a:cubicBezTo>
                    <a:pt x="4913" y="8798"/>
                    <a:pt x="4923" y="8804"/>
                    <a:pt x="4935" y="8807"/>
                  </a:cubicBezTo>
                  <a:cubicBezTo>
                    <a:pt x="4949" y="8811"/>
                    <a:pt x="4962" y="8808"/>
                    <a:pt x="4974" y="8803"/>
                  </a:cubicBezTo>
                  <a:cubicBezTo>
                    <a:pt x="5325" y="9388"/>
                    <a:pt x="5325" y="9388"/>
                    <a:pt x="5325" y="9388"/>
                  </a:cubicBezTo>
                  <a:cubicBezTo>
                    <a:pt x="5314" y="9396"/>
                    <a:pt x="5306" y="9407"/>
                    <a:pt x="5303" y="9421"/>
                  </a:cubicBezTo>
                  <a:cubicBezTo>
                    <a:pt x="5298" y="9439"/>
                    <a:pt x="5303" y="9458"/>
                    <a:pt x="5314" y="9471"/>
                  </a:cubicBezTo>
                  <a:close/>
                  <a:moveTo>
                    <a:pt x="4148" y="10582"/>
                  </a:moveTo>
                  <a:cubicBezTo>
                    <a:pt x="2986" y="11561"/>
                    <a:pt x="2986" y="11561"/>
                    <a:pt x="2986" y="11561"/>
                  </a:cubicBezTo>
                  <a:cubicBezTo>
                    <a:pt x="2981" y="11555"/>
                    <a:pt x="2974" y="11551"/>
                    <a:pt x="2967" y="11548"/>
                  </a:cubicBezTo>
                  <a:cubicBezTo>
                    <a:pt x="3594" y="9649"/>
                    <a:pt x="3594" y="9649"/>
                    <a:pt x="3594" y="9649"/>
                  </a:cubicBezTo>
                  <a:cubicBezTo>
                    <a:pt x="3607" y="9652"/>
                    <a:pt x="3619" y="9651"/>
                    <a:pt x="3631" y="9646"/>
                  </a:cubicBezTo>
                  <a:cubicBezTo>
                    <a:pt x="4162" y="10504"/>
                    <a:pt x="4162" y="10504"/>
                    <a:pt x="4162" y="10504"/>
                  </a:cubicBezTo>
                  <a:cubicBezTo>
                    <a:pt x="4152" y="10512"/>
                    <a:pt x="4144" y="10523"/>
                    <a:pt x="4140" y="10536"/>
                  </a:cubicBezTo>
                  <a:cubicBezTo>
                    <a:pt x="4136" y="10553"/>
                    <a:pt x="4140" y="10569"/>
                    <a:pt x="4148" y="10582"/>
                  </a:cubicBezTo>
                  <a:close/>
                  <a:moveTo>
                    <a:pt x="3809" y="14662"/>
                  </a:moveTo>
                  <a:cubicBezTo>
                    <a:pt x="3808" y="14664"/>
                    <a:pt x="3808" y="14666"/>
                    <a:pt x="3808" y="14669"/>
                  </a:cubicBezTo>
                  <a:cubicBezTo>
                    <a:pt x="2990" y="14642"/>
                    <a:pt x="2990" y="14642"/>
                    <a:pt x="2990" y="14642"/>
                  </a:cubicBezTo>
                  <a:cubicBezTo>
                    <a:pt x="3426" y="12841"/>
                    <a:pt x="3426" y="12841"/>
                    <a:pt x="3426" y="12841"/>
                  </a:cubicBezTo>
                  <a:cubicBezTo>
                    <a:pt x="3432" y="12842"/>
                    <a:pt x="3439" y="12842"/>
                    <a:pt x="3444" y="12842"/>
                  </a:cubicBezTo>
                  <a:cubicBezTo>
                    <a:pt x="3848" y="14620"/>
                    <a:pt x="3848" y="14620"/>
                    <a:pt x="3848" y="14620"/>
                  </a:cubicBezTo>
                  <a:cubicBezTo>
                    <a:pt x="3829" y="14626"/>
                    <a:pt x="3814" y="14642"/>
                    <a:pt x="3809" y="14662"/>
                  </a:cubicBezTo>
                  <a:close/>
                  <a:moveTo>
                    <a:pt x="3852" y="14732"/>
                  </a:moveTo>
                  <a:cubicBezTo>
                    <a:pt x="3882" y="14739"/>
                    <a:pt x="3912" y="14722"/>
                    <a:pt x="3921" y="14693"/>
                  </a:cubicBezTo>
                  <a:cubicBezTo>
                    <a:pt x="4374" y="14793"/>
                    <a:pt x="4374" y="14793"/>
                    <a:pt x="4374" y="14793"/>
                  </a:cubicBezTo>
                  <a:cubicBezTo>
                    <a:pt x="4372" y="14806"/>
                    <a:pt x="4375" y="14819"/>
                    <a:pt x="4381" y="14829"/>
                  </a:cubicBezTo>
                  <a:cubicBezTo>
                    <a:pt x="3411" y="15477"/>
                    <a:pt x="3411" y="15477"/>
                    <a:pt x="3411" y="15477"/>
                  </a:cubicBezTo>
                  <a:cubicBezTo>
                    <a:pt x="3408" y="15473"/>
                    <a:pt x="3404" y="15470"/>
                    <a:pt x="3400" y="15466"/>
                  </a:cubicBezTo>
                  <a:cubicBezTo>
                    <a:pt x="3840" y="14728"/>
                    <a:pt x="3840" y="14728"/>
                    <a:pt x="3840" y="14728"/>
                  </a:cubicBezTo>
                  <a:cubicBezTo>
                    <a:pt x="3844" y="14730"/>
                    <a:pt x="3848" y="14731"/>
                    <a:pt x="3852" y="14732"/>
                  </a:cubicBezTo>
                  <a:close/>
                  <a:moveTo>
                    <a:pt x="2980" y="14641"/>
                  </a:moveTo>
                  <a:cubicBezTo>
                    <a:pt x="2887" y="14638"/>
                    <a:pt x="2887" y="14638"/>
                    <a:pt x="2887" y="14638"/>
                  </a:cubicBezTo>
                  <a:cubicBezTo>
                    <a:pt x="2650" y="13805"/>
                    <a:pt x="2650" y="13805"/>
                    <a:pt x="2650" y="13805"/>
                  </a:cubicBezTo>
                  <a:cubicBezTo>
                    <a:pt x="2667" y="13798"/>
                    <a:pt x="2681" y="13783"/>
                    <a:pt x="2686" y="13764"/>
                  </a:cubicBezTo>
                  <a:cubicBezTo>
                    <a:pt x="2691" y="13743"/>
                    <a:pt x="2684" y="13722"/>
                    <a:pt x="2669" y="13708"/>
                  </a:cubicBezTo>
                  <a:cubicBezTo>
                    <a:pt x="3402" y="12831"/>
                    <a:pt x="3402" y="12831"/>
                    <a:pt x="3402" y="12831"/>
                  </a:cubicBezTo>
                  <a:cubicBezTo>
                    <a:pt x="3406" y="12834"/>
                    <a:pt x="3411" y="12836"/>
                    <a:pt x="3417" y="12838"/>
                  </a:cubicBezTo>
                  <a:lnTo>
                    <a:pt x="2980" y="14641"/>
                  </a:lnTo>
                  <a:close/>
                  <a:moveTo>
                    <a:pt x="1854" y="14604"/>
                  </a:moveTo>
                  <a:cubicBezTo>
                    <a:pt x="1966" y="12734"/>
                    <a:pt x="1966" y="12734"/>
                    <a:pt x="1966" y="12734"/>
                  </a:cubicBezTo>
                  <a:cubicBezTo>
                    <a:pt x="1975" y="12734"/>
                    <a:pt x="1984" y="12732"/>
                    <a:pt x="1992" y="12729"/>
                  </a:cubicBezTo>
                  <a:cubicBezTo>
                    <a:pt x="2597" y="13702"/>
                    <a:pt x="2597" y="13702"/>
                    <a:pt x="2597" y="13702"/>
                  </a:cubicBezTo>
                  <a:cubicBezTo>
                    <a:pt x="2585" y="13710"/>
                    <a:pt x="2576" y="13722"/>
                    <a:pt x="2573" y="13737"/>
                  </a:cubicBezTo>
                  <a:cubicBezTo>
                    <a:pt x="2568" y="13757"/>
                    <a:pt x="2575" y="13778"/>
                    <a:pt x="2588" y="13791"/>
                  </a:cubicBezTo>
                  <a:cubicBezTo>
                    <a:pt x="1905" y="14606"/>
                    <a:pt x="1905" y="14606"/>
                    <a:pt x="1905" y="14606"/>
                  </a:cubicBezTo>
                  <a:lnTo>
                    <a:pt x="1854" y="14604"/>
                  </a:lnTo>
                  <a:close/>
                  <a:moveTo>
                    <a:pt x="1897" y="14616"/>
                  </a:moveTo>
                  <a:cubicBezTo>
                    <a:pt x="1850" y="14672"/>
                    <a:pt x="1850" y="14672"/>
                    <a:pt x="1850" y="14672"/>
                  </a:cubicBezTo>
                  <a:cubicBezTo>
                    <a:pt x="1853" y="14614"/>
                    <a:pt x="1853" y="14614"/>
                    <a:pt x="1853" y="14614"/>
                  </a:cubicBezTo>
                  <a:lnTo>
                    <a:pt x="1897" y="14616"/>
                  </a:lnTo>
                  <a:close/>
                  <a:moveTo>
                    <a:pt x="2001" y="12724"/>
                  </a:moveTo>
                  <a:cubicBezTo>
                    <a:pt x="2012" y="12716"/>
                    <a:pt x="2021" y="12704"/>
                    <a:pt x="2025" y="12690"/>
                  </a:cubicBezTo>
                  <a:cubicBezTo>
                    <a:pt x="2025" y="12688"/>
                    <a:pt x="2025" y="12686"/>
                    <a:pt x="2026" y="12684"/>
                  </a:cubicBezTo>
                  <a:cubicBezTo>
                    <a:pt x="3379" y="12786"/>
                    <a:pt x="3379" y="12786"/>
                    <a:pt x="3379" y="12786"/>
                  </a:cubicBezTo>
                  <a:cubicBezTo>
                    <a:pt x="3379" y="12800"/>
                    <a:pt x="3385" y="12814"/>
                    <a:pt x="3395" y="12824"/>
                  </a:cubicBezTo>
                  <a:cubicBezTo>
                    <a:pt x="2661" y="13702"/>
                    <a:pt x="2661" y="13702"/>
                    <a:pt x="2661" y="13702"/>
                  </a:cubicBezTo>
                  <a:cubicBezTo>
                    <a:pt x="2656" y="13698"/>
                    <a:pt x="2650" y="13695"/>
                    <a:pt x="2643" y="13694"/>
                  </a:cubicBezTo>
                  <a:cubicBezTo>
                    <a:pt x="2630" y="13691"/>
                    <a:pt x="2617" y="13692"/>
                    <a:pt x="2606" y="13697"/>
                  </a:cubicBezTo>
                  <a:lnTo>
                    <a:pt x="2001" y="12724"/>
                  </a:lnTo>
                  <a:close/>
                  <a:moveTo>
                    <a:pt x="2596" y="13798"/>
                  </a:moveTo>
                  <a:cubicBezTo>
                    <a:pt x="2602" y="13802"/>
                    <a:pt x="2608" y="13805"/>
                    <a:pt x="2616" y="13807"/>
                  </a:cubicBezTo>
                  <a:cubicBezTo>
                    <a:pt x="2624" y="13809"/>
                    <a:pt x="2632" y="13809"/>
                    <a:pt x="2640" y="13807"/>
                  </a:cubicBezTo>
                  <a:cubicBezTo>
                    <a:pt x="2876" y="14638"/>
                    <a:pt x="2876" y="14638"/>
                    <a:pt x="2876" y="14638"/>
                  </a:cubicBezTo>
                  <a:cubicBezTo>
                    <a:pt x="1918" y="14606"/>
                    <a:pt x="1918" y="14606"/>
                    <a:pt x="1918" y="14606"/>
                  </a:cubicBezTo>
                  <a:lnTo>
                    <a:pt x="2596" y="13798"/>
                  </a:lnTo>
                  <a:close/>
                  <a:moveTo>
                    <a:pt x="3380" y="12770"/>
                  </a:moveTo>
                  <a:cubicBezTo>
                    <a:pt x="3380" y="12772"/>
                    <a:pt x="3379" y="12774"/>
                    <a:pt x="3379" y="12775"/>
                  </a:cubicBezTo>
                  <a:cubicBezTo>
                    <a:pt x="2026" y="12674"/>
                    <a:pt x="2026" y="12674"/>
                    <a:pt x="2026" y="12674"/>
                  </a:cubicBezTo>
                  <a:cubicBezTo>
                    <a:pt x="2026" y="12659"/>
                    <a:pt x="2019" y="12644"/>
                    <a:pt x="2008" y="12634"/>
                  </a:cubicBezTo>
                  <a:cubicBezTo>
                    <a:pt x="2908" y="11647"/>
                    <a:pt x="2908" y="11647"/>
                    <a:pt x="2908" y="11647"/>
                  </a:cubicBezTo>
                  <a:cubicBezTo>
                    <a:pt x="2915" y="11652"/>
                    <a:pt x="2922" y="11656"/>
                    <a:pt x="2930" y="11658"/>
                  </a:cubicBezTo>
                  <a:cubicBezTo>
                    <a:pt x="2941" y="11660"/>
                    <a:pt x="2951" y="11659"/>
                    <a:pt x="2961" y="11656"/>
                  </a:cubicBezTo>
                  <a:cubicBezTo>
                    <a:pt x="3410" y="12733"/>
                    <a:pt x="3410" y="12733"/>
                    <a:pt x="3410" y="12733"/>
                  </a:cubicBezTo>
                  <a:cubicBezTo>
                    <a:pt x="3395" y="12740"/>
                    <a:pt x="3384" y="12753"/>
                    <a:pt x="3380" y="12770"/>
                  </a:cubicBezTo>
                  <a:close/>
                  <a:moveTo>
                    <a:pt x="2974" y="10484"/>
                  </a:moveTo>
                  <a:cubicBezTo>
                    <a:pt x="3578" y="9643"/>
                    <a:pt x="3578" y="9643"/>
                    <a:pt x="3578" y="9643"/>
                  </a:cubicBezTo>
                  <a:cubicBezTo>
                    <a:pt x="3580" y="9644"/>
                    <a:pt x="3582" y="9645"/>
                    <a:pt x="3585" y="9646"/>
                  </a:cubicBezTo>
                  <a:cubicBezTo>
                    <a:pt x="2957" y="11544"/>
                    <a:pt x="2957" y="11544"/>
                    <a:pt x="2957" y="11544"/>
                  </a:cubicBezTo>
                  <a:cubicBezTo>
                    <a:pt x="2926" y="11537"/>
                    <a:pt x="2895" y="11556"/>
                    <a:pt x="2887" y="11587"/>
                  </a:cubicBezTo>
                  <a:cubicBezTo>
                    <a:pt x="2886" y="11590"/>
                    <a:pt x="2886" y="11593"/>
                    <a:pt x="2886" y="11596"/>
                  </a:cubicBezTo>
                  <a:cubicBezTo>
                    <a:pt x="2160" y="11602"/>
                    <a:pt x="2160" y="11602"/>
                    <a:pt x="2160" y="11602"/>
                  </a:cubicBezTo>
                  <a:cubicBezTo>
                    <a:pt x="2159" y="11586"/>
                    <a:pt x="2151" y="11570"/>
                    <a:pt x="2138" y="11560"/>
                  </a:cubicBezTo>
                  <a:cubicBezTo>
                    <a:pt x="2904" y="10576"/>
                    <a:pt x="2904" y="10576"/>
                    <a:pt x="2904" y="10576"/>
                  </a:cubicBezTo>
                  <a:cubicBezTo>
                    <a:pt x="2909" y="10580"/>
                    <a:pt x="2915" y="10583"/>
                    <a:pt x="2922" y="10584"/>
                  </a:cubicBezTo>
                  <a:cubicBezTo>
                    <a:pt x="2953" y="10592"/>
                    <a:pt x="2985" y="10573"/>
                    <a:pt x="2992" y="10541"/>
                  </a:cubicBezTo>
                  <a:cubicBezTo>
                    <a:pt x="2997" y="10519"/>
                    <a:pt x="2989" y="10498"/>
                    <a:pt x="2974" y="10484"/>
                  </a:cubicBezTo>
                  <a:close/>
                  <a:moveTo>
                    <a:pt x="3639" y="9641"/>
                  </a:moveTo>
                  <a:cubicBezTo>
                    <a:pt x="3651" y="9633"/>
                    <a:pt x="3660" y="9621"/>
                    <a:pt x="3664" y="9606"/>
                  </a:cubicBezTo>
                  <a:cubicBezTo>
                    <a:pt x="3671" y="9575"/>
                    <a:pt x="3652" y="9544"/>
                    <a:pt x="3621" y="9536"/>
                  </a:cubicBezTo>
                  <a:cubicBezTo>
                    <a:pt x="3603" y="9532"/>
                    <a:pt x="3586" y="9536"/>
                    <a:pt x="3573" y="9546"/>
                  </a:cubicBezTo>
                  <a:cubicBezTo>
                    <a:pt x="3054" y="8967"/>
                    <a:pt x="3054" y="8967"/>
                    <a:pt x="3054" y="8967"/>
                  </a:cubicBezTo>
                  <a:cubicBezTo>
                    <a:pt x="3059" y="8962"/>
                    <a:pt x="3063" y="8956"/>
                    <a:pt x="3065" y="8949"/>
                  </a:cubicBezTo>
                  <a:cubicBezTo>
                    <a:pt x="4194" y="9208"/>
                    <a:pt x="4194" y="9208"/>
                    <a:pt x="4194" y="9208"/>
                  </a:cubicBezTo>
                  <a:cubicBezTo>
                    <a:pt x="4191" y="9237"/>
                    <a:pt x="4209" y="9265"/>
                    <a:pt x="4238" y="9272"/>
                  </a:cubicBezTo>
                  <a:cubicBezTo>
                    <a:pt x="4240" y="9272"/>
                    <a:pt x="4242" y="9272"/>
                    <a:pt x="4244" y="9273"/>
                  </a:cubicBezTo>
                  <a:cubicBezTo>
                    <a:pt x="4194" y="10492"/>
                    <a:pt x="4194" y="10492"/>
                    <a:pt x="4194" y="10492"/>
                  </a:cubicBezTo>
                  <a:cubicBezTo>
                    <a:pt x="4186" y="10493"/>
                    <a:pt x="4178" y="10495"/>
                    <a:pt x="4171" y="10498"/>
                  </a:cubicBezTo>
                  <a:lnTo>
                    <a:pt x="3639" y="9641"/>
                  </a:lnTo>
                  <a:close/>
                  <a:moveTo>
                    <a:pt x="2580" y="7017"/>
                  </a:moveTo>
                  <a:cubicBezTo>
                    <a:pt x="3420" y="6876"/>
                    <a:pt x="3420" y="6876"/>
                    <a:pt x="3420" y="6876"/>
                  </a:cubicBezTo>
                  <a:cubicBezTo>
                    <a:pt x="3872" y="7333"/>
                    <a:pt x="3872" y="7333"/>
                    <a:pt x="3872" y="7333"/>
                  </a:cubicBezTo>
                  <a:cubicBezTo>
                    <a:pt x="3867" y="7339"/>
                    <a:pt x="3864" y="7346"/>
                    <a:pt x="3862" y="7354"/>
                  </a:cubicBezTo>
                  <a:cubicBezTo>
                    <a:pt x="3856" y="7378"/>
                    <a:pt x="3866" y="7402"/>
                    <a:pt x="3885" y="7415"/>
                  </a:cubicBezTo>
                  <a:cubicBezTo>
                    <a:pt x="3582" y="7936"/>
                    <a:pt x="3582" y="7936"/>
                    <a:pt x="3582" y="7936"/>
                  </a:cubicBezTo>
                  <a:cubicBezTo>
                    <a:pt x="2569" y="7056"/>
                    <a:pt x="2569" y="7056"/>
                    <a:pt x="2569" y="7056"/>
                  </a:cubicBezTo>
                  <a:cubicBezTo>
                    <a:pt x="2573" y="7050"/>
                    <a:pt x="2577" y="7043"/>
                    <a:pt x="2578" y="7035"/>
                  </a:cubicBezTo>
                  <a:cubicBezTo>
                    <a:pt x="2580" y="7029"/>
                    <a:pt x="2580" y="7023"/>
                    <a:pt x="2580" y="7017"/>
                  </a:cubicBezTo>
                  <a:close/>
                  <a:moveTo>
                    <a:pt x="4899" y="8781"/>
                  </a:moveTo>
                  <a:cubicBezTo>
                    <a:pt x="4297" y="9179"/>
                    <a:pt x="4297" y="9179"/>
                    <a:pt x="4297" y="9179"/>
                  </a:cubicBezTo>
                  <a:cubicBezTo>
                    <a:pt x="4289" y="9169"/>
                    <a:pt x="4278" y="9162"/>
                    <a:pt x="4265" y="9159"/>
                  </a:cubicBezTo>
                  <a:cubicBezTo>
                    <a:pt x="4259" y="9157"/>
                    <a:pt x="4253" y="9157"/>
                    <a:pt x="4246" y="9157"/>
                  </a:cubicBezTo>
                  <a:cubicBezTo>
                    <a:pt x="4111" y="8410"/>
                    <a:pt x="4111" y="8410"/>
                    <a:pt x="4111" y="8410"/>
                  </a:cubicBezTo>
                  <a:cubicBezTo>
                    <a:pt x="4261" y="8540"/>
                    <a:pt x="4261" y="8540"/>
                    <a:pt x="4261" y="8540"/>
                  </a:cubicBezTo>
                  <a:cubicBezTo>
                    <a:pt x="4258" y="8545"/>
                    <a:pt x="4256" y="8550"/>
                    <a:pt x="4254" y="8556"/>
                  </a:cubicBezTo>
                  <a:cubicBezTo>
                    <a:pt x="4247" y="8587"/>
                    <a:pt x="4266" y="8618"/>
                    <a:pt x="4297" y="8626"/>
                  </a:cubicBezTo>
                  <a:cubicBezTo>
                    <a:pt x="4329" y="8634"/>
                    <a:pt x="4360" y="8614"/>
                    <a:pt x="4368" y="8583"/>
                  </a:cubicBezTo>
                  <a:cubicBezTo>
                    <a:pt x="4372" y="8565"/>
                    <a:pt x="4367" y="8546"/>
                    <a:pt x="4356" y="8533"/>
                  </a:cubicBezTo>
                  <a:cubicBezTo>
                    <a:pt x="4586" y="8270"/>
                    <a:pt x="4586" y="8270"/>
                    <a:pt x="4586" y="8270"/>
                  </a:cubicBezTo>
                  <a:cubicBezTo>
                    <a:pt x="4911" y="8706"/>
                    <a:pt x="4911" y="8706"/>
                    <a:pt x="4911" y="8706"/>
                  </a:cubicBezTo>
                  <a:cubicBezTo>
                    <a:pt x="4902" y="8714"/>
                    <a:pt x="4895" y="8724"/>
                    <a:pt x="4892" y="8737"/>
                  </a:cubicBezTo>
                  <a:cubicBezTo>
                    <a:pt x="4888" y="8753"/>
                    <a:pt x="4891" y="8768"/>
                    <a:pt x="4899" y="8781"/>
                  </a:cubicBezTo>
                  <a:close/>
                  <a:moveTo>
                    <a:pt x="4236" y="9159"/>
                  </a:moveTo>
                  <a:cubicBezTo>
                    <a:pt x="4229" y="9161"/>
                    <a:pt x="4222" y="9165"/>
                    <a:pt x="4216" y="9170"/>
                  </a:cubicBezTo>
                  <a:cubicBezTo>
                    <a:pt x="3446" y="8190"/>
                    <a:pt x="3446" y="8190"/>
                    <a:pt x="3446" y="8190"/>
                  </a:cubicBezTo>
                  <a:cubicBezTo>
                    <a:pt x="3585" y="7952"/>
                    <a:pt x="3585" y="7952"/>
                    <a:pt x="3585" y="7952"/>
                  </a:cubicBezTo>
                  <a:cubicBezTo>
                    <a:pt x="4099" y="8399"/>
                    <a:pt x="4099" y="8399"/>
                    <a:pt x="4099" y="8399"/>
                  </a:cubicBezTo>
                  <a:lnTo>
                    <a:pt x="4236" y="9159"/>
                  </a:lnTo>
                  <a:close/>
                  <a:moveTo>
                    <a:pt x="4593" y="8263"/>
                  </a:moveTo>
                  <a:cubicBezTo>
                    <a:pt x="5403" y="7339"/>
                    <a:pt x="5403" y="7339"/>
                    <a:pt x="5403" y="7339"/>
                  </a:cubicBezTo>
                  <a:cubicBezTo>
                    <a:pt x="5407" y="7342"/>
                    <a:pt x="5410" y="7344"/>
                    <a:pt x="5415" y="7346"/>
                  </a:cubicBezTo>
                  <a:cubicBezTo>
                    <a:pt x="4962" y="8694"/>
                    <a:pt x="4962" y="8694"/>
                    <a:pt x="4962" y="8694"/>
                  </a:cubicBezTo>
                  <a:cubicBezTo>
                    <a:pt x="4962" y="8694"/>
                    <a:pt x="4962" y="8694"/>
                    <a:pt x="4962" y="8694"/>
                  </a:cubicBezTo>
                  <a:cubicBezTo>
                    <a:pt x="4947" y="8690"/>
                    <a:pt x="4932" y="8693"/>
                    <a:pt x="4920" y="8700"/>
                  </a:cubicBezTo>
                  <a:lnTo>
                    <a:pt x="4593" y="8263"/>
                  </a:lnTo>
                  <a:close/>
                  <a:moveTo>
                    <a:pt x="4587" y="8254"/>
                  </a:moveTo>
                  <a:cubicBezTo>
                    <a:pt x="3957" y="7411"/>
                    <a:pt x="3957" y="7411"/>
                    <a:pt x="3957" y="7411"/>
                  </a:cubicBezTo>
                  <a:cubicBezTo>
                    <a:pt x="3966" y="7404"/>
                    <a:pt x="3972" y="7393"/>
                    <a:pt x="3975" y="7381"/>
                  </a:cubicBezTo>
                  <a:cubicBezTo>
                    <a:pt x="3976" y="7379"/>
                    <a:pt x="3976" y="7376"/>
                    <a:pt x="3976" y="7373"/>
                  </a:cubicBezTo>
                  <a:cubicBezTo>
                    <a:pt x="5381" y="7305"/>
                    <a:pt x="5381" y="7305"/>
                    <a:pt x="5381" y="7305"/>
                  </a:cubicBezTo>
                  <a:cubicBezTo>
                    <a:pt x="5383" y="7315"/>
                    <a:pt x="5388" y="7325"/>
                    <a:pt x="5396" y="7333"/>
                  </a:cubicBezTo>
                  <a:lnTo>
                    <a:pt x="4587" y="8254"/>
                  </a:lnTo>
                  <a:close/>
                  <a:moveTo>
                    <a:pt x="4580" y="8262"/>
                  </a:moveTo>
                  <a:cubicBezTo>
                    <a:pt x="4349" y="8526"/>
                    <a:pt x="4349" y="8526"/>
                    <a:pt x="4349" y="8526"/>
                  </a:cubicBezTo>
                  <a:cubicBezTo>
                    <a:pt x="4342" y="8520"/>
                    <a:pt x="4334" y="8515"/>
                    <a:pt x="4325" y="8513"/>
                  </a:cubicBezTo>
                  <a:cubicBezTo>
                    <a:pt x="4315" y="8511"/>
                    <a:pt x="4306" y="8511"/>
                    <a:pt x="4298" y="8513"/>
                  </a:cubicBezTo>
                  <a:cubicBezTo>
                    <a:pt x="3942" y="7421"/>
                    <a:pt x="3942" y="7421"/>
                    <a:pt x="3942" y="7421"/>
                  </a:cubicBezTo>
                  <a:cubicBezTo>
                    <a:pt x="3945" y="7420"/>
                    <a:pt x="3947" y="7419"/>
                    <a:pt x="3949" y="7417"/>
                  </a:cubicBezTo>
                  <a:lnTo>
                    <a:pt x="4580" y="8262"/>
                  </a:lnTo>
                  <a:close/>
                  <a:moveTo>
                    <a:pt x="4288" y="8516"/>
                  </a:moveTo>
                  <a:cubicBezTo>
                    <a:pt x="4280" y="8520"/>
                    <a:pt x="4273" y="8525"/>
                    <a:pt x="4267" y="8532"/>
                  </a:cubicBezTo>
                  <a:cubicBezTo>
                    <a:pt x="4108" y="8394"/>
                    <a:pt x="4108" y="8394"/>
                    <a:pt x="4108" y="8394"/>
                  </a:cubicBezTo>
                  <a:cubicBezTo>
                    <a:pt x="3934" y="7429"/>
                    <a:pt x="3934" y="7429"/>
                    <a:pt x="3934" y="7429"/>
                  </a:cubicBezTo>
                  <a:lnTo>
                    <a:pt x="4288" y="8516"/>
                  </a:lnTo>
                  <a:close/>
                  <a:moveTo>
                    <a:pt x="4096" y="8384"/>
                  </a:moveTo>
                  <a:cubicBezTo>
                    <a:pt x="3590" y="7943"/>
                    <a:pt x="3590" y="7943"/>
                    <a:pt x="3590" y="7943"/>
                  </a:cubicBezTo>
                  <a:cubicBezTo>
                    <a:pt x="3894" y="7421"/>
                    <a:pt x="3894" y="7421"/>
                    <a:pt x="3894" y="7421"/>
                  </a:cubicBezTo>
                  <a:cubicBezTo>
                    <a:pt x="3897" y="7422"/>
                    <a:pt x="3901" y="7424"/>
                    <a:pt x="3905" y="7425"/>
                  </a:cubicBezTo>
                  <a:cubicBezTo>
                    <a:pt x="3911" y="7426"/>
                    <a:pt x="3917" y="7426"/>
                    <a:pt x="3923" y="7426"/>
                  </a:cubicBezTo>
                  <a:lnTo>
                    <a:pt x="4096" y="8384"/>
                  </a:lnTo>
                  <a:close/>
                  <a:moveTo>
                    <a:pt x="3577" y="7945"/>
                  </a:moveTo>
                  <a:cubicBezTo>
                    <a:pt x="3439" y="8181"/>
                    <a:pt x="3439" y="8181"/>
                    <a:pt x="3439" y="8181"/>
                  </a:cubicBezTo>
                  <a:cubicBezTo>
                    <a:pt x="2562" y="7064"/>
                    <a:pt x="2562" y="7064"/>
                    <a:pt x="2562" y="7064"/>
                  </a:cubicBezTo>
                  <a:cubicBezTo>
                    <a:pt x="2562" y="7064"/>
                    <a:pt x="2562" y="7064"/>
                    <a:pt x="2562" y="7063"/>
                  </a:cubicBezTo>
                  <a:lnTo>
                    <a:pt x="3577" y="7945"/>
                  </a:lnTo>
                  <a:close/>
                  <a:moveTo>
                    <a:pt x="3441" y="8199"/>
                  </a:moveTo>
                  <a:cubicBezTo>
                    <a:pt x="4208" y="9177"/>
                    <a:pt x="4208" y="9177"/>
                    <a:pt x="4208" y="9177"/>
                  </a:cubicBezTo>
                  <a:cubicBezTo>
                    <a:pt x="4203" y="9183"/>
                    <a:pt x="4199" y="9190"/>
                    <a:pt x="4196" y="9199"/>
                  </a:cubicBezTo>
                  <a:cubicBezTo>
                    <a:pt x="3068" y="8939"/>
                    <a:pt x="3068" y="8939"/>
                    <a:pt x="3068" y="8939"/>
                  </a:cubicBezTo>
                  <a:cubicBezTo>
                    <a:pt x="3073" y="8916"/>
                    <a:pt x="3063" y="8893"/>
                    <a:pt x="3045" y="8880"/>
                  </a:cubicBezTo>
                  <a:lnTo>
                    <a:pt x="3441" y="8199"/>
                  </a:lnTo>
                  <a:close/>
                  <a:moveTo>
                    <a:pt x="5594" y="5607"/>
                  </a:moveTo>
                  <a:cubicBezTo>
                    <a:pt x="5601" y="5613"/>
                    <a:pt x="5608" y="5617"/>
                    <a:pt x="5617" y="5619"/>
                  </a:cubicBezTo>
                  <a:cubicBezTo>
                    <a:pt x="5439" y="7234"/>
                    <a:pt x="5439" y="7234"/>
                    <a:pt x="5439" y="7234"/>
                  </a:cubicBezTo>
                  <a:cubicBezTo>
                    <a:pt x="5418" y="7234"/>
                    <a:pt x="5399" y="7244"/>
                    <a:pt x="5389" y="7262"/>
                  </a:cubicBezTo>
                  <a:cubicBezTo>
                    <a:pt x="4373" y="6741"/>
                    <a:pt x="4373" y="6741"/>
                    <a:pt x="4373" y="6741"/>
                  </a:cubicBezTo>
                  <a:cubicBezTo>
                    <a:pt x="4374" y="6738"/>
                    <a:pt x="4375" y="6735"/>
                    <a:pt x="4376" y="6733"/>
                  </a:cubicBezTo>
                  <a:cubicBezTo>
                    <a:pt x="4380" y="6715"/>
                    <a:pt x="4376" y="6698"/>
                    <a:pt x="4366" y="6685"/>
                  </a:cubicBezTo>
                  <a:lnTo>
                    <a:pt x="5594" y="5607"/>
                  </a:lnTo>
                  <a:close/>
                  <a:moveTo>
                    <a:pt x="4306" y="6776"/>
                  </a:moveTo>
                  <a:cubicBezTo>
                    <a:pt x="4331" y="6782"/>
                    <a:pt x="4355" y="6770"/>
                    <a:pt x="4368" y="6750"/>
                  </a:cubicBezTo>
                  <a:cubicBezTo>
                    <a:pt x="5384" y="7271"/>
                    <a:pt x="5384" y="7271"/>
                    <a:pt x="5384" y="7271"/>
                  </a:cubicBezTo>
                  <a:cubicBezTo>
                    <a:pt x="5383" y="7273"/>
                    <a:pt x="5382" y="7276"/>
                    <a:pt x="5381" y="7279"/>
                  </a:cubicBezTo>
                  <a:cubicBezTo>
                    <a:pt x="5380" y="7284"/>
                    <a:pt x="5379" y="7290"/>
                    <a:pt x="5380" y="7295"/>
                  </a:cubicBezTo>
                  <a:cubicBezTo>
                    <a:pt x="3976" y="7363"/>
                    <a:pt x="3976" y="7363"/>
                    <a:pt x="3976" y="7363"/>
                  </a:cubicBezTo>
                  <a:cubicBezTo>
                    <a:pt x="3974" y="7339"/>
                    <a:pt x="3957" y="7317"/>
                    <a:pt x="3932" y="7311"/>
                  </a:cubicBezTo>
                  <a:cubicBezTo>
                    <a:pt x="3912" y="7307"/>
                    <a:pt x="3892" y="7313"/>
                    <a:pt x="3879" y="7325"/>
                  </a:cubicBezTo>
                  <a:cubicBezTo>
                    <a:pt x="3432" y="6874"/>
                    <a:pt x="3432" y="6874"/>
                    <a:pt x="3432" y="6874"/>
                  </a:cubicBezTo>
                  <a:cubicBezTo>
                    <a:pt x="4263" y="6734"/>
                    <a:pt x="4263" y="6734"/>
                    <a:pt x="4263" y="6734"/>
                  </a:cubicBezTo>
                  <a:cubicBezTo>
                    <a:pt x="4268" y="6754"/>
                    <a:pt x="4284" y="6770"/>
                    <a:pt x="4306" y="6776"/>
                  </a:cubicBezTo>
                  <a:close/>
                  <a:moveTo>
                    <a:pt x="2374" y="5790"/>
                  </a:moveTo>
                  <a:cubicBezTo>
                    <a:pt x="4265" y="6699"/>
                    <a:pt x="4265" y="6699"/>
                    <a:pt x="4265" y="6699"/>
                  </a:cubicBezTo>
                  <a:cubicBezTo>
                    <a:pt x="4264" y="6701"/>
                    <a:pt x="4263" y="6703"/>
                    <a:pt x="4263" y="6705"/>
                  </a:cubicBezTo>
                  <a:cubicBezTo>
                    <a:pt x="4261" y="6712"/>
                    <a:pt x="4261" y="6718"/>
                    <a:pt x="4261" y="6724"/>
                  </a:cubicBezTo>
                  <a:cubicBezTo>
                    <a:pt x="3423" y="6865"/>
                    <a:pt x="3423" y="6865"/>
                    <a:pt x="3423" y="6865"/>
                  </a:cubicBezTo>
                  <a:cubicBezTo>
                    <a:pt x="2369" y="5798"/>
                    <a:pt x="2369" y="5798"/>
                    <a:pt x="2369" y="5798"/>
                  </a:cubicBezTo>
                  <a:cubicBezTo>
                    <a:pt x="2371" y="5796"/>
                    <a:pt x="2373" y="5793"/>
                    <a:pt x="2374" y="5790"/>
                  </a:cubicBezTo>
                  <a:close/>
                  <a:moveTo>
                    <a:pt x="2518" y="6964"/>
                  </a:moveTo>
                  <a:cubicBezTo>
                    <a:pt x="2338" y="5817"/>
                    <a:pt x="2338" y="5817"/>
                    <a:pt x="2338" y="5817"/>
                  </a:cubicBezTo>
                  <a:cubicBezTo>
                    <a:pt x="2347" y="5815"/>
                    <a:pt x="2355" y="5811"/>
                    <a:pt x="2362" y="5805"/>
                  </a:cubicBezTo>
                  <a:cubicBezTo>
                    <a:pt x="3411" y="6867"/>
                    <a:pt x="3411" y="6867"/>
                    <a:pt x="3411" y="6867"/>
                  </a:cubicBezTo>
                  <a:cubicBezTo>
                    <a:pt x="2578" y="7007"/>
                    <a:pt x="2578" y="7007"/>
                    <a:pt x="2578" y="7007"/>
                  </a:cubicBezTo>
                  <a:cubicBezTo>
                    <a:pt x="2573" y="6987"/>
                    <a:pt x="2557" y="6970"/>
                    <a:pt x="2535" y="6965"/>
                  </a:cubicBezTo>
                  <a:cubicBezTo>
                    <a:pt x="2530" y="6964"/>
                    <a:pt x="2524" y="6963"/>
                    <a:pt x="2518" y="6964"/>
                  </a:cubicBezTo>
                  <a:close/>
                  <a:moveTo>
                    <a:pt x="2541" y="7077"/>
                  </a:moveTo>
                  <a:cubicBezTo>
                    <a:pt x="2545" y="7075"/>
                    <a:pt x="2550" y="7073"/>
                    <a:pt x="2554" y="7070"/>
                  </a:cubicBezTo>
                  <a:cubicBezTo>
                    <a:pt x="3434" y="8191"/>
                    <a:pt x="3434" y="8191"/>
                    <a:pt x="3434" y="8191"/>
                  </a:cubicBezTo>
                  <a:cubicBezTo>
                    <a:pt x="3036" y="8875"/>
                    <a:pt x="3036" y="8875"/>
                    <a:pt x="3036" y="8875"/>
                  </a:cubicBezTo>
                  <a:cubicBezTo>
                    <a:pt x="3033" y="8873"/>
                    <a:pt x="3029" y="8872"/>
                    <a:pt x="3025" y="8871"/>
                  </a:cubicBezTo>
                  <a:cubicBezTo>
                    <a:pt x="3015" y="8869"/>
                    <a:pt x="3006" y="8869"/>
                    <a:pt x="2997" y="8872"/>
                  </a:cubicBezTo>
                  <a:lnTo>
                    <a:pt x="2541" y="7077"/>
                  </a:lnTo>
                  <a:close/>
                  <a:moveTo>
                    <a:pt x="1640" y="9196"/>
                  </a:moveTo>
                  <a:cubicBezTo>
                    <a:pt x="2955" y="8944"/>
                    <a:pt x="2955" y="8944"/>
                    <a:pt x="2955" y="8944"/>
                  </a:cubicBezTo>
                  <a:cubicBezTo>
                    <a:pt x="2961" y="8963"/>
                    <a:pt x="2976" y="8979"/>
                    <a:pt x="2998" y="8984"/>
                  </a:cubicBezTo>
                  <a:cubicBezTo>
                    <a:pt x="3015" y="8989"/>
                    <a:pt x="3033" y="8984"/>
                    <a:pt x="3046" y="8974"/>
                  </a:cubicBezTo>
                  <a:cubicBezTo>
                    <a:pt x="3565" y="9553"/>
                    <a:pt x="3565" y="9553"/>
                    <a:pt x="3565" y="9553"/>
                  </a:cubicBezTo>
                  <a:cubicBezTo>
                    <a:pt x="3559" y="9560"/>
                    <a:pt x="3554" y="9568"/>
                    <a:pt x="3552" y="9577"/>
                  </a:cubicBezTo>
                  <a:cubicBezTo>
                    <a:pt x="1640" y="9208"/>
                    <a:pt x="1640" y="9208"/>
                    <a:pt x="1640" y="9208"/>
                  </a:cubicBezTo>
                  <a:cubicBezTo>
                    <a:pt x="1641" y="9204"/>
                    <a:pt x="1641" y="9200"/>
                    <a:pt x="1640" y="9196"/>
                  </a:cubicBezTo>
                  <a:close/>
                  <a:moveTo>
                    <a:pt x="1638" y="9218"/>
                  </a:moveTo>
                  <a:cubicBezTo>
                    <a:pt x="3550" y="9587"/>
                    <a:pt x="3550" y="9587"/>
                    <a:pt x="3550" y="9587"/>
                  </a:cubicBezTo>
                  <a:cubicBezTo>
                    <a:pt x="3548" y="9606"/>
                    <a:pt x="3555" y="9624"/>
                    <a:pt x="3570" y="9637"/>
                  </a:cubicBezTo>
                  <a:cubicBezTo>
                    <a:pt x="2965" y="10478"/>
                    <a:pt x="2965" y="10478"/>
                    <a:pt x="2965" y="10478"/>
                  </a:cubicBezTo>
                  <a:cubicBezTo>
                    <a:pt x="2960" y="10475"/>
                    <a:pt x="2955" y="10473"/>
                    <a:pt x="2949" y="10471"/>
                  </a:cubicBezTo>
                  <a:cubicBezTo>
                    <a:pt x="2930" y="10467"/>
                    <a:pt x="2911" y="10472"/>
                    <a:pt x="2898" y="10484"/>
                  </a:cubicBezTo>
                  <a:cubicBezTo>
                    <a:pt x="1628" y="9239"/>
                    <a:pt x="1628" y="9239"/>
                    <a:pt x="1628" y="9239"/>
                  </a:cubicBezTo>
                  <a:cubicBezTo>
                    <a:pt x="1632" y="9233"/>
                    <a:pt x="1636" y="9226"/>
                    <a:pt x="1638" y="9218"/>
                  </a:cubicBezTo>
                  <a:close/>
                  <a:moveTo>
                    <a:pt x="1594" y="9259"/>
                  </a:moveTo>
                  <a:cubicBezTo>
                    <a:pt x="1604" y="9257"/>
                    <a:pt x="1613" y="9253"/>
                    <a:pt x="1620" y="9246"/>
                  </a:cubicBezTo>
                  <a:cubicBezTo>
                    <a:pt x="2891" y="10491"/>
                    <a:pt x="2891" y="10491"/>
                    <a:pt x="2891" y="10491"/>
                  </a:cubicBezTo>
                  <a:cubicBezTo>
                    <a:pt x="2885" y="10497"/>
                    <a:pt x="2881" y="10505"/>
                    <a:pt x="2879" y="10514"/>
                  </a:cubicBezTo>
                  <a:cubicBezTo>
                    <a:pt x="2874" y="10535"/>
                    <a:pt x="2881" y="10556"/>
                    <a:pt x="2896" y="10570"/>
                  </a:cubicBezTo>
                  <a:cubicBezTo>
                    <a:pt x="2130" y="11554"/>
                    <a:pt x="2130" y="11554"/>
                    <a:pt x="2130" y="11554"/>
                  </a:cubicBezTo>
                  <a:cubicBezTo>
                    <a:pt x="2125" y="11552"/>
                    <a:pt x="2121" y="11550"/>
                    <a:pt x="2116" y="11548"/>
                  </a:cubicBezTo>
                  <a:cubicBezTo>
                    <a:pt x="2107" y="11546"/>
                    <a:pt x="2099" y="11546"/>
                    <a:pt x="2091" y="11548"/>
                  </a:cubicBezTo>
                  <a:lnTo>
                    <a:pt x="1594" y="9259"/>
                  </a:lnTo>
                  <a:close/>
                  <a:moveTo>
                    <a:pt x="1922" y="12641"/>
                  </a:moveTo>
                  <a:cubicBezTo>
                    <a:pt x="892" y="11964"/>
                    <a:pt x="892" y="11964"/>
                    <a:pt x="892" y="11964"/>
                  </a:cubicBezTo>
                  <a:cubicBezTo>
                    <a:pt x="894" y="11960"/>
                    <a:pt x="896" y="11955"/>
                    <a:pt x="897" y="11950"/>
                  </a:cubicBezTo>
                  <a:cubicBezTo>
                    <a:pt x="899" y="11942"/>
                    <a:pt x="899" y="11934"/>
                    <a:pt x="898" y="11927"/>
                  </a:cubicBezTo>
                  <a:cubicBezTo>
                    <a:pt x="2048" y="11625"/>
                    <a:pt x="2048" y="11625"/>
                    <a:pt x="2048" y="11625"/>
                  </a:cubicBezTo>
                  <a:cubicBezTo>
                    <a:pt x="2054" y="11643"/>
                    <a:pt x="2069" y="11657"/>
                    <a:pt x="2089" y="11662"/>
                  </a:cubicBezTo>
                  <a:cubicBezTo>
                    <a:pt x="2120" y="11669"/>
                    <a:pt x="2151" y="11650"/>
                    <a:pt x="2159" y="11619"/>
                  </a:cubicBezTo>
                  <a:cubicBezTo>
                    <a:pt x="2159" y="11617"/>
                    <a:pt x="2159" y="11615"/>
                    <a:pt x="2160" y="11613"/>
                  </a:cubicBezTo>
                  <a:cubicBezTo>
                    <a:pt x="2886" y="11606"/>
                    <a:pt x="2886" y="11606"/>
                    <a:pt x="2886" y="11606"/>
                  </a:cubicBezTo>
                  <a:cubicBezTo>
                    <a:pt x="2887" y="11619"/>
                    <a:pt x="2892" y="11631"/>
                    <a:pt x="2901" y="11640"/>
                  </a:cubicBezTo>
                  <a:cubicBezTo>
                    <a:pt x="2000" y="12628"/>
                    <a:pt x="2000" y="12628"/>
                    <a:pt x="2000" y="12628"/>
                  </a:cubicBezTo>
                  <a:cubicBezTo>
                    <a:pt x="1995" y="12624"/>
                    <a:pt x="1989" y="12621"/>
                    <a:pt x="1982" y="12619"/>
                  </a:cubicBezTo>
                  <a:cubicBezTo>
                    <a:pt x="1959" y="12614"/>
                    <a:pt x="1936" y="12623"/>
                    <a:pt x="1922" y="12641"/>
                  </a:cubicBezTo>
                  <a:close/>
                  <a:moveTo>
                    <a:pt x="1945" y="12729"/>
                  </a:moveTo>
                  <a:cubicBezTo>
                    <a:pt x="1948" y="12731"/>
                    <a:pt x="1951" y="12732"/>
                    <a:pt x="1955" y="12733"/>
                  </a:cubicBezTo>
                  <a:cubicBezTo>
                    <a:pt x="1955" y="12733"/>
                    <a:pt x="1955" y="12733"/>
                    <a:pt x="1956" y="12733"/>
                  </a:cubicBezTo>
                  <a:cubicBezTo>
                    <a:pt x="1844" y="14604"/>
                    <a:pt x="1844" y="14604"/>
                    <a:pt x="1844" y="14604"/>
                  </a:cubicBezTo>
                  <a:cubicBezTo>
                    <a:pt x="1094" y="14579"/>
                    <a:pt x="1094" y="14579"/>
                    <a:pt x="1094" y="14579"/>
                  </a:cubicBezTo>
                  <a:lnTo>
                    <a:pt x="1945" y="12729"/>
                  </a:lnTo>
                  <a:close/>
                  <a:moveTo>
                    <a:pt x="97" y="16759"/>
                  </a:moveTo>
                  <a:cubicBezTo>
                    <a:pt x="96" y="16758"/>
                    <a:pt x="94" y="16757"/>
                    <a:pt x="93" y="16756"/>
                  </a:cubicBezTo>
                  <a:cubicBezTo>
                    <a:pt x="1089" y="14589"/>
                    <a:pt x="1089" y="14589"/>
                    <a:pt x="1089" y="14589"/>
                  </a:cubicBezTo>
                  <a:cubicBezTo>
                    <a:pt x="1843" y="14614"/>
                    <a:pt x="1843" y="14614"/>
                    <a:pt x="1843" y="14614"/>
                  </a:cubicBezTo>
                  <a:cubicBezTo>
                    <a:pt x="1839" y="14685"/>
                    <a:pt x="1839" y="14685"/>
                    <a:pt x="1839" y="14685"/>
                  </a:cubicBezTo>
                  <a:lnTo>
                    <a:pt x="97" y="16759"/>
                  </a:lnTo>
                  <a:close/>
                  <a:moveTo>
                    <a:pt x="1806" y="15231"/>
                  </a:moveTo>
                  <a:cubicBezTo>
                    <a:pt x="1781" y="15232"/>
                    <a:pt x="1758" y="15249"/>
                    <a:pt x="1752" y="15275"/>
                  </a:cubicBezTo>
                  <a:cubicBezTo>
                    <a:pt x="1748" y="15290"/>
                    <a:pt x="1751" y="15306"/>
                    <a:pt x="1759" y="15318"/>
                  </a:cubicBezTo>
                  <a:cubicBezTo>
                    <a:pt x="110" y="16760"/>
                    <a:pt x="110" y="16760"/>
                    <a:pt x="110" y="16760"/>
                  </a:cubicBezTo>
                  <a:cubicBezTo>
                    <a:pt x="1838" y="14701"/>
                    <a:pt x="1838" y="14701"/>
                    <a:pt x="1838" y="14701"/>
                  </a:cubicBezTo>
                  <a:lnTo>
                    <a:pt x="1806" y="15231"/>
                  </a:lnTo>
                  <a:close/>
                  <a:moveTo>
                    <a:pt x="2883" y="14823"/>
                  </a:moveTo>
                  <a:cubicBezTo>
                    <a:pt x="2880" y="14833"/>
                    <a:pt x="2881" y="14843"/>
                    <a:pt x="2884" y="14853"/>
                  </a:cubicBezTo>
                  <a:cubicBezTo>
                    <a:pt x="1859" y="15259"/>
                    <a:pt x="1859" y="15259"/>
                    <a:pt x="1859" y="15259"/>
                  </a:cubicBezTo>
                  <a:cubicBezTo>
                    <a:pt x="1851" y="15246"/>
                    <a:pt x="1838" y="15236"/>
                    <a:pt x="1822" y="15232"/>
                  </a:cubicBezTo>
                  <a:cubicBezTo>
                    <a:pt x="1820" y="15231"/>
                    <a:pt x="1818" y="15231"/>
                    <a:pt x="1816" y="15231"/>
                  </a:cubicBezTo>
                  <a:cubicBezTo>
                    <a:pt x="1849" y="14689"/>
                    <a:pt x="1849" y="14689"/>
                    <a:pt x="1849" y="14689"/>
                  </a:cubicBezTo>
                  <a:cubicBezTo>
                    <a:pt x="1909" y="14616"/>
                    <a:pt x="1909" y="14616"/>
                    <a:pt x="1909" y="14616"/>
                  </a:cubicBezTo>
                  <a:cubicBezTo>
                    <a:pt x="2879" y="14648"/>
                    <a:pt x="2879" y="14648"/>
                    <a:pt x="2879" y="14648"/>
                  </a:cubicBezTo>
                  <a:cubicBezTo>
                    <a:pt x="2917" y="14783"/>
                    <a:pt x="2917" y="14783"/>
                    <a:pt x="2917" y="14783"/>
                  </a:cubicBezTo>
                  <a:cubicBezTo>
                    <a:pt x="2900" y="14790"/>
                    <a:pt x="2887" y="14804"/>
                    <a:pt x="2883" y="14823"/>
                  </a:cubicBezTo>
                  <a:close/>
                  <a:moveTo>
                    <a:pt x="2927" y="14780"/>
                  </a:moveTo>
                  <a:cubicBezTo>
                    <a:pt x="2889" y="14648"/>
                    <a:pt x="2889" y="14648"/>
                    <a:pt x="2889" y="14648"/>
                  </a:cubicBezTo>
                  <a:cubicBezTo>
                    <a:pt x="2978" y="14651"/>
                    <a:pt x="2978" y="14651"/>
                    <a:pt x="2978" y="14651"/>
                  </a:cubicBezTo>
                  <a:cubicBezTo>
                    <a:pt x="2947" y="14779"/>
                    <a:pt x="2947" y="14779"/>
                    <a:pt x="2947" y="14779"/>
                  </a:cubicBezTo>
                  <a:cubicBezTo>
                    <a:pt x="2940" y="14778"/>
                    <a:pt x="2933" y="14778"/>
                    <a:pt x="2927" y="14780"/>
                  </a:cubicBezTo>
                  <a:close/>
                  <a:moveTo>
                    <a:pt x="2957" y="14781"/>
                  </a:moveTo>
                  <a:cubicBezTo>
                    <a:pt x="2988" y="14652"/>
                    <a:pt x="2988" y="14652"/>
                    <a:pt x="2988" y="14652"/>
                  </a:cubicBezTo>
                  <a:cubicBezTo>
                    <a:pt x="3808" y="14679"/>
                    <a:pt x="3808" y="14679"/>
                    <a:pt x="3808" y="14679"/>
                  </a:cubicBezTo>
                  <a:cubicBezTo>
                    <a:pt x="3808" y="14679"/>
                    <a:pt x="3808" y="14680"/>
                    <a:pt x="3808" y="14680"/>
                  </a:cubicBezTo>
                  <a:cubicBezTo>
                    <a:pt x="2995" y="14822"/>
                    <a:pt x="2995" y="14822"/>
                    <a:pt x="2995" y="14822"/>
                  </a:cubicBezTo>
                  <a:cubicBezTo>
                    <a:pt x="2990" y="14803"/>
                    <a:pt x="2976" y="14787"/>
                    <a:pt x="2957" y="14781"/>
                  </a:cubicBezTo>
                  <a:close/>
                  <a:moveTo>
                    <a:pt x="3339" y="15462"/>
                  </a:moveTo>
                  <a:cubicBezTo>
                    <a:pt x="2971" y="14885"/>
                    <a:pt x="2971" y="14885"/>
                    <a:pt x="2971" y="14885"/>
                  </a:cubicBezTo>
                  <a:cubicBezTo>
                    <a:pt x="2983" y="14877"/>
                    <a:pt x="2992" y="14865"/>
                    <a:pt x="2996" y="14850"/>
                  </a:cubicBezTo>
                  <a:cubicBezTo>
                    <a:pt x="2998" y="14844"/>
                    <a:pt x="2998" y="14837"/>
                    <a:pt x="2997" y="14831"/>
                  </a:cubicBezTo>
                  <a:cubicBezTo>
                    <a:pt x="3810" y="14690"/>
                    <a:pt x="3810" y="14690"/>
                    <a:pt x="3810" y="14690"/>
                  </a:cubicBezTo>
                  <a:cubicBezTo>
                    <a:pt x="3813" y="14703"/>
                    <a:pt x="3821" y="14715"/>
                    <a:pt x="3832" y="14723"/>
                  </a:cubicBezTo>
                  <a:cubicBezTo>
                    <a:pt x="3391" y="15461"/>
                    <a:pt x="3391" y="15461"/>
                    <a:pt x="3391" y="15461"/>
                  </a:cubicBezTo>
                  <a:cubicBezTo>
                    <a:pt x="3388" y="15460"/>
                    <a:pt x="3384" y="15458"/>
                    <a:pt x="3380" y="15457"/>
                  </a:cubicBezTo>
                  <a:cubicBezTo>
                    <a:pt x="3365" y="15454"/>
                    <a:pt x="3351" y="15456"/>
                    <a:pt x="3339" y="15462"/>
                  </a:cubicBezTo>
                  <a:close/>
                  <a:moveTo>
                    <a:pt x="3169" y="16750"/>
                  </a:moveTo>
                  <a:cubicBezTo>
                    <a:pt x="3165" y="16748"/>
                    <a:pt x="3161" y="16746"/>
                    <a:pt x="3157" y="16745"/>
                  </a:cubicBezTo>
                  <a:cubicBezTo>
                    <a:pt x="3361" y="15571"/>
                    <a:pt x="3361" y="15571"/>
                    <a:pt x="3361" y="15571"/>
                  </a:cubicBezTo>
                  <a:cubicBezTo>
                    <a:pt x="3389" y="15574"/>
                    <a:pt x="3416" y="15556"/>
                    <a:pt x="3423" y="15527"/>
                  </a:cubicBezTo>
                  <a:cubicBezTo>
                    <a:pt x="3426" y="15513"/>
                    <a:pt x="3424" y="15498"/>
                    <a:pt x="3417" y="15486"/>
                  </a:cubicBezTo>
                  <a:cubicBezTo>
                    <a:pt x="4387" y="14838"/>
                    <a:pt x="4387" y="14838"/>
                    <a:pt x="4387" y="14838"/>
                  </a:cubicBezTo>
                  <a:cubicBezTo>
                    <a:pt x="4390" y="14841"/>
                    <a:pt x="4393" y="14844"/>
                    <a:pt x="4396" y="14847"/>
                  </a:cubicBezTo>
                  <a:lnTo>
                    <a:pt x="3169" y="16750"/>
                  </a:lnTo>
                  <a:close/>
                  <a:moveTo>
                    <a:pt x="4401" y="14751"/>
                  </a:moveTo>
                  <a:cubicBezTo>
                    <a:pt x="4390" y="14758"/>
                    <a:pt x="4381" y="14770"/>
                    <a:pt x="4376" y="14784"/>
                  </a:cubicBezTo>
                  <a:cubicBezTo>
                    <a:pt x="3923" y="14683"/>
                    <a:pt x="3923" y="14683"/>
                    <a:pt x="3923" y="14683"/>
                  </a:cubicBezTo>
                  <a:cubicBezTo>
                    <a:pt x="3927" y="14654"/>
                    <a:pt x="3908" y="14626"/>
                    <a:pt x="3879" y="14619"/>
                  </a:cubicBezTo>
                  <a:cubicBezTo>
                    <a:pt x="3872" y="14617"/>
                    <a:pt x="3865" y="14617"/>
                    <a:pt x="3858" y="14618"/>
                  </a:cubicBezTo>
                  <a:cubicBezTo>
                    <a:pt x="3454" y="12839"/>
                    <a:pt x="3454" y="12839"/>
                    <a:pt x="3454" y="12839"/>
                  </a:cubicBezTo>
                  <a:cubicBezTo>
                    <a:pt x="3455" y="12839"/>
                    <a:pt x="3457" y="12839"/>
                    <a:pt x="3458" y="12838"/>
                  </a:cubicBezTo>
                  <a:lnTo>
                    <a:pt x="4401" y="14751"/>
                  </a:lnTo>
                  <a:close/>
                  <a:moveTo>
                    <a:pt x="4258" y="12747"/>
                  </a:moveTo>
                  <a:cubicBezTo>
                    <a:pt x="4258" y="12751"/>
                    <a:pt x="4257" y="12754"/>
                    <a:pt x="4257" y="12757"/>
                  </a:cubicBezTo>
                  <a:cubicBezTo>
                    <a:pt x="3494" y="12777"/>
                    <a:pt x="3494" y="12777"/>
                    <a:pt x="3494" y="12777"/>
                  </a:cubicBezTo>
                  <a:cubicBezTo>
                    <a:pt x="3492" y="12754"/>
                    <a:pt x="3475" y="12733"/>
                    <a:pt x="3450" y="12727"/>
                  </a:cubicBezTo>
                  <a:cubicBezTo>
                    <a:pt x="3439" y="12725"/>
                    <a:pt x="3429" y="12726"/>
                    <a:pt x="3419" y="12729"/>
                  </a:cubicBezTo>
                  <a:cubicBezTo>
                    <a:pt x="2971" y="11652"/>
                    <a:pt x="2971" y="11652"/>
                    <a:pt x="2971" y="11652"/>
                  </a:cubicBezTo>
                  <a:cubicBezTo>
                    <a:pt x="2976" y="11650"/>
                    <a:pt x="2980" y="11646"/>
                    <a:pt x="2985" y="11642"/>
                  </a:cubicBezTo>
                  <a:cubicBezTo>
                    <a:pt x="4266" y="12730"/>
                    <a:pt x="4266" y="12730"/>
                    <a:pt x="4266" y="12730"/>
                  </a:cubicBezTo>
                  <a:cubicBezTo>
                    <a:pt x="4263" y="12735"/>
                    <a:pt x="4260" y="12741"/>
                    <a:pt x="4258" y="12747"/>
                  </a:cubicBezTo>
                  <a:close/>
                  <a:moveTo>
                    <a:pt x="4272" y="12722"/>
                  </a:moveTo>
                  <a:cubicBezTo>
                    <a:pt x="2991" y="11635"/>
                    <a:pt x="2991" y="11635"/>
                    <a:pt x="2991" y="11635"/>
                  </a:cubicBezTo>
                  <a:cubicBezTo>
                    <a:pt x="2995" y="11629"/>
                    <a:pt x="2999" y="11622"/>
                    <a:pt x="3000" y="11615"/>
                  </a:cubicBezTo>
                  <a:cubicBezTo>
                    <a:pt x="3004" y="11598"/>
                    <a:pt x="3001" y="11582"/>
                    <a:pt x="2992" y="11569"/>
                  </a:cubicBezTo>
                  <a:cubicBezTo>
                    <a:pt x="4154" y="10590"/>
                    <a:pt x="4154" y="10590"/>
                    <a:pt x="4154" y="10590"/>
                  </a:cubicBezTo>
                  <a:cubicBezTo>
                    <a:pt x="4162" y="10598"/>
                    <a:pt x="4172" y="10604"/>
                    <a:pt x="4183" y="10607"/>
                  </a:cubicBezTo>
                  <a:cubicBezTo>
                    <a:pt x="4187" y="10608"/>
                    <a:pt x="4191" y="10608"/>
                    <a:pt x="4195" y="10608"/>
                  </a:cubicBezTo>
                  <a:cubicBezTo>
                    <a:pt x="4306" y="12703"/>
                    <a:pt x="4306" y="12703"/>
                    <a:pt x="4306" y="12703"/>
                  </a:cubicBezTo>
                  <a:cubicBezTo>
                    <a:pt x="4293" y="12705"/>
                    <a:pt x="4281" y="12712"/>
                    <a:pt x="4272" y="12722"/>
                  </a:cubicBezTo>
                  <a:close/>
                  <a:moveTo>
                    <a:pt x="5301" y="11731"/>
                  </a:moveTo>
                  <a:cubicBezTo>
                    <a:pt x="5299" y="11739"/>
                    <a:pt x="5299" y="11746"/>
                    <a:pt x="5300" y="11753"/>
                  </a:cubicBezTo>
                  <a:cubicBezTo>
                    <a:pt x="4644" y="11914"/>
                    <a:pt x="4644" y="11914"/>
                    <a:pt x="4644" y="11914"/>
                  </a:cubicBezTo>
                  <a:cubicBezTo>
                    <a:pt x="4638" y="11895"/>
                    <a:pt x="4622" y="11881"/>
                    <a:pt x="4602" y="11876"/>
                  </a:cubicBezTo>
                  <a:cubicBezTo>
                    <a:pt x="4571" y="11868"/>
                    <a:pt x="4540" y="11888"/>
                    <a:pt x="4532" y="11919"/>
                  </a:cubicBezTo>
                  <a:cubicBezTo>
                    <a:pt x="4525" y="11947"/>
                    <a:pt x="4540" y="11975"/>
                    <a:pt x="4566" y="11986"/>
                  </a:cubicBezTo>
                  <a:cubicBezTo>
                    <a:pt x="4328" y="12704"/>
                    <a:pt x="4328" y="12704"/>
                    <a:pt x="4328" y="12704"/>
                  </a:cubicBezTo>
                  <a:cubicBezTo>
                    <a:pt x="4324" y="12703"/>
                    <a:pt x="4320" y="12703"/>
                    <a:pt x="4316" y="12703"/>
                  </a:cubicBezTo>
                  <a:cubicBezTo>
                    <a:pt x="4205" y="10608"/>
                    <a:pt x="4205" y="10608"/>
                    <a:pt x="4205" y="10608"/>
                  </a:cubicBezTo>
                  <a:cubicBezTo>
                    <a:pt x="4215" y="10606"/>
                    <a:pt x="4224" y="10602"/>
                    <a:pt x="4232" y="10596"/>
                  </a:cubicBezTo>
                  <a:cubicBezTo>
                    <a:pt x="5314" y="11706"/>
                    <a:pt x="5314" y="11706"/>
                    <a:pt x="5314" y="11706"/>
                  </a:cubicBezTo>
                  <a:cubicBezTo>
                    <a:pt x="5308" y="11713"/>
                    <a:pt x="5303" y="11721"/>
                    <a:pt x="5301" y="11731"/>
                  </a:cubicBezTo>
                  <a:close/>
                  <a:moveTo>
                    <a:pt x="5354" y="11687"/>
                  </a:moveTo>
                  <a:cubicBezTo>
                    <a:pt x="5342" y="11688"/>
                    <a:pt x="5331" y="11692"/>
                    <a:pt x="5322" y="11699"/>
                  </a:cubicBezTo>
                  <a:cubicBezTo>
                    <a:pt x="4240" y="10589"/>
                    <a:pt x="4240" y="10589"/>
                    <a:pt x="4240" y="10589"/>
                  </a:cubicBezTo>
                  <a:cubicBezTo>
                    <a:pt x="4246" y="10582"/>
                    <a:pt x="4251" y="10574"/>
                    <a:pt x="4254" y="10564"/>
                  </a:cubicBezTo>
                  <a:cubicBezTo>
                    <a:pt x="4258" y="10546"/>
                    <a:pt x="4253" y="10528"/>
                    <a:pt x="4243" y="10514"/>
                  </a:cubicBezTo>
                  <a:cubicBezTo>
                    <a:pt x="5321" y="9478"/>
                    <a:pt x="5321" y="9478"/>
                    <a:pt x="5321" y="9478"/>
                  </a:cubicBezTo>
                  <a:cubicBezTo>
                    <a:pt x="5328" y="9484"/>
                    <a:pt x="5336" y="9489"/>
                    <a:pt x="5346" y="9491"/>
                  </a:cubicBezTo>
                  <a:cubicBezTo>
                    <a:pt x="5348" y="9492"/>
                    <a:pt x="5351" y="9492"/>
                    <a:pt x="5354" y="9493"/>
                  </a:cubicBezTo>
                  <a:lnTo>
                    <a:pt x="5354" y="11687"/>
                  </a:lnTo>
                  <a:close/>
                  <a:moveTo>
                    <a:pt x="5334" y="9383"/>
                  </a:moveTo>
                  <a:cubicBezTo>
                    <a:pt x="4983" y="8798"/>
                    <a:pt x="4983" y="8798"/>
                    <a:pt x="4983" y="8798"/>
                  </a:cubicBezTo>
                  <a:cubicBezTo>
                    <a:pt x="4992" y="8791"/>
                    <a:pt x="4999" y="8781"/>
                    <a:pt x="5003" y="8770"/>
                  </a:cubicBezTo>
                  <a:cubicBezTo>
                    <a:pt x="5909" y="9027"/>
                    <a:pt x="5909" y="9027"/>
                    <a:pt x="5909" y="9027"/>
                  </a:cubicBezTo>
                  <a:cubicBezTo>
                    <a:pt x="5903" y="9057"/>
                    <a:pt x="5922" y="9087"/>
                    <a:pt x="5952" y="9094"/>
                  </a:cubicBezTo>
                  <a:cubicBezTo>
                    <a:pt x="5973" y="9099"/>
                    <a:pt x="5993" y="9092"/>
                    <a:pt x="6007" y="9079"/>
                  </a:cubicBezTo>
                  <a:cubicBezTo>
                    <a:pt x="6794" y="9747"/>
                    <a:pt x="6794" y="9747"/>
                    <a:pt x="6794" y="9747"/>
                  </a:cubicBezTo>
                  <a:cubicBezTo>
                    <a:pt x="6790" y="9751"/>
                    <a:pt x="6788" y="9757"/>
                    <a:pt x="6786" y="9762"/>
                  </a:cubicBezTo>
                  <a:cubicBezTo>
                    <a:pt x="5417" y="9443"/>
                    <a:pt x="5417" y="9443"/>
                    <a:pt x="5417" y="9443"/>
                  </a:cubicBezTo>
                  <a:cubicBezTo>
                    <a:pt x="5421" y="9414"/>
                    <a:pt x="5402" y="9385"/>
                    <a:pt x="5373" y="9378"/>
                  </a:cubicBezTo>
                  <a:cubicBezTo>
                    <a:pt x="5359" y="9375"/>
                    <a:pt x="5346" y="9377"/>
                    <a:pt x="5334" y="9383"/>
                  </a:cubicBezTo>
                  <a:close/>
                  <a:moveTo>
                    <a:pt x="5887" y="10584"/>
                  </a:moveTo>
                  <a:cubicBezTo>
                    <a:pt x="5377" y="11690"/>
                    <a:pt x="5377" y="11690"/>
                    <a:pt x="5377" y="11690"/>
                  </a:cubicBezTo>
                  <a:cubicBezTo>
                    <a:pt x="5375" y="11689"/>
                    <a:pt x="5373" y="11688"/>
                    <a:pt x="5371" y="11688"/>
                  </a:cubicBezTo>
                  <a:cubicBezTo>
                    <a:pt x="5369" y="11687"/>
                    <a:pt x="5367" y="11687"/>
                    <a:pt x="5364" y="11687"/>
                  </a:cubicBezTo>
                  <a:cubicBezTo>
                    <a:pt x="5364" y="9493"/>
                    <a:pt x="5364" y="9493"/>
                    <a:pt x="5364" y="9493"/>
                  </a:cubicBezTo>
                  <a:cubicBezTo>
                    <a:pt x="5370" y="9492"/>
                    <a:pt x="5376" y="9491"/>
                    <a:pt x="5381" y="9489"/>
                  </a:cubicBezTo>
                  <a:cubicBezTo>
                    <a:pt x="5887" y="10495"/>
                    <a:pt x="5887" y="10495"/>
                    <a:pt x="5887" y="10495"/>
                  </a:cubicBezTo>
                  <a:cubicBezTo>
                    <a:pt x="5878" y="10502"/>
                    <a:pt x="5871" y="10513"/>
                    <a:pt x="5868" y="10526"/>
                  </a:cubicBezTo>
                  <a:cubicBezTo>
                    <a:pt x="5862" y="10548"/>
                    <a:pt x="5871" y="10570"/>
                    <a:pt x="5887" y="10584"/>
                  </a:cubicBezTo>
                  <a:close/>
                  <a:moveTo>
                    <a:pt x="5960" y="10493"/>
                  </a:moveTo>
                  <a:cubicBezTo>
                    <a:pt x="5953" y="10488"/>
                    <a:pt x="5946" y="10485"/>
                    <a:pt x="5938" y="10483"/>
                  </a:cubicBezTo>
                  <a:cubicBezTo>
                    <a:pt x="5923" y="10479"/>
                    <a:pt x="5908" y="10482"/>
                    <a:pt x="5896" y="10489"/>
                  </a:cubicBezTo>
                  <a:cubicBezTo>
                    <a:pt x="5390" y="9484"/>
                    <a:pt x="5390" y="9484"/>
                    <a:pt x="5390" y="9484"/>
                  </a:cubicBezTo>
                  <a:cubicBezTo>
                    <a:pt x="5401" y="9477"/>
                    <a:pt x="5410" y="9466"/>
                    <a:pt x="5414" y="9453"/>
                  </a:cubicBezTo>
                  <a:cubicBezTo>
                    <a:pt x="6784" y="9772"/>
                    <a:pt x="6784" y="9772"/>
                    <a:pt x="6784" y="9772"/>
                  </a:cubicBezTo>
                  <a:cubicBezTo>
                    <a:pt x="6782" y="9787"/>
                    <a:pt x="6785" y="9801"/>
                    <a:pt x="6793" y="9813"/>
                  </a:cubicBezTo>
                  <a:lnTo>
                    <a:pt x="5960" y="10493"/>
                  </a:lnTo>
                  <a:close/>
                  <a:moveTo>
                    <a:pt x="7419" y="11023"/>
                  </a:moveTo>
                  <a:cubicBezTo>
                    <a:pt x="7398" y="11024"/>
                    <a:pt x="7379" y="11037"/>
                    <a:pt x="7370" y="11056"/>
                  </a:cubicBezTo>
                  <a:cubicBezTo>
                    <a:pt x="5980" y="10555"/>
                    <a:pt x="5980" y="10555"/>
                    <a:pt x="5980" y="10555"/>
                  </a:cubicBezTo>
                  <a:cubicBezTo>
                    <a:pt x="5980" y="10554"/>
                    <a:pt x="5981" y="10554"/>
                    <a:pt x="5981" y="10553"/>
                  </a:cubicBezTo>
                  <a:cubicBezTo>
                    <a:pt x="5986" y="10533"/>
                    <a:pt x="5980" y="10514"/>
                    <a:pt x="5967" y="10500"/>
                  </a:cubicBezTo>
                  <a:cubicBezTo>
                    <a:pt x="6800" y="9821"/>
                    <a:pt x="6800" y="9821"/>
                    <a:pt x="6800" y="9821"/>
                  </a:cubicBezTo>
                  <a:cubicBezTo>
                    <a:pt x="6807" y="9829"/>
                    <a:pt x="6817" y="9834"/>
                    <a:pt x="6828" y="9837"/>
                  </a:cubicBezTo>
                  <a:cubicBezTo>
                    <a:pt x="6854" y="9843"/>
                    <a:pt x="6881" y="9830"/>
                    <a:pt x="6893" y="9807"/>
                  </a:cubicBezTo>
                  <a:cubicBezTo>
                    <a:pt x="7377" y="10007"/>
                    <a:pt x="7377" y="10007"/>
                    <a:pt x="7377" y="10007"/>
                  </a:cubicBezTo>
                  <a:cubicBezTo>
                    <a:pt x="7376" y="10008"/>
                    <a:pt x="7376" y="10009"/>
                    <a:pt x="7375" y="10010"/>
                  </a:cubicBezTo>
                  <a:cubicBezTo>
                    <a:pt x="7368" y="10041"/>
                    <a:pt x="7387" y="10073"/>
                    <a:pt x="7419" y="10080"/>
                  </a:cubicBezTo>
                  <a:cubicBezTo>
                    <a:pt x="7422" y="10081"/>
                    <a:pt x="7426" y="10081"/>
                    <a:pt x="7429" y="10082"/>
                  </a:cubicBezTo>
                  <a:lnTo>
                    <a:pt x="7419" y="11023"/>
                  </a:lnTo>
                  <a:close/>
                  <a:moveTo>
                    <a:pt x="7446" y="9967"/>
                  </a:moveTo>
                  <a:cubicBezTo>
                    <a:pt x="7439" y="9965"/>
                    <a:pt x="7433" y="9965"/>
                    <a:pt x="7426" y="9966"/>
                  </a:cubicBezTo>
                  <a:cubicBezTo>
                    <a:pt x="7159" y="8723"/>
                    <a:pt x="7159" y="8723"/>
                    <a:pt x="7159" y="8723"/>
                  </a:cubicBezTo>
                  <a:cubicBezTo>
                    <a:pt x="7180" y="8682"/>
                    <a:pt x="7192" y="8637"/>
                    <a:pt x="7192" y="8588"/>
                  </a:cubicBezTo>
                  <a:cubicBezTo>
                    <a:pt x="7192" y="8545"/>
                    <a:pt x="7182" y="8504"/>
                    <a:pt x="7165" y="8467"/>
                  </a:cubicBezTo>
                  <a:cubicBezTo>
                    <a:pt x="8193" y="9378"/>
                    <a:pt x="8193" y="9378"/>
                    <a:pt x="8193" y="9378"/>
                  </a:cubicBezTo>
                  <a:cubicBezTo>
                    <a:pt x="8188" y="9384"/>
                    <a:pt x="8184" y="9392"/>
                    <a:pt x="8182" y="9400"/>
                  </a:cubicBezTo>
                  <a:cubicBezTo>
                    <a:pt x="8178" y="9416"/>
                    <a:pt x="8182" y="9432"/>
                    <a:pt x="8190" y="9445"/>
                  </a:cubicBezTo>
                  <a:cubicBezTo>
                    <a:pt x="7478" y="9987"/>
                    <a:pt x="7478" y="9987"/>
                    <a:pt x="7478" y="9987"/>
                  </a:cubicBezTo>
                  <a:cubicBezTo>
                    <a:pt x="7470" y="9978"/>
                    <a:pt x="7459" y="9970"/>
                    <a:pt x="7446" y="9967"/>
                  </a:cubicBezTo>
                  <a:close/>
                  <a:moveTo>
                    <a:pt x="9758" y="10510"/>
                  </a:moveTo>
                  <a:cubicBezTo>
                    <a:pt x="8129" y="10167"/>
                    <a:pt x="8129" y="10167"/>
                    <a:pt x="8129" y="10167"/>
                  </a:cubicBezTo>
                  <a:cubicBezTo>
                    <a:pt x="8144" y="10153"/>
                    <a:pt x="8152" y="10133"/>
                    <a:pt x="8152" y="10112"/>
                  </a:cubicBezTo>
                  <a:cubicBezTo>
                    <a:pt x="8152" y="10068"/>
                    <a:pt x="8117" y="10033"/>
                    <a:pt x="8074" y="10033"/>
                  </a:cubicBezTo>
                  <a:cubicBezTo>
                    <a:pt x="8031" y="10033"/>
                    <a:pt x="7996" y="10068"/>
                    <a:pt x="7996" y="10112"/>
                  </a:cubicBezTo>
                  <a:cubicBezTo>
                    <a:pt x="7996" y="10122"/>
                    <a:pt x="7998" y="10131"/>
                    <a:pt x="8001" y="10140"/>
                  </a:cubicBezTo>
                  <a:cubicBezTo>
                    <a:pt x="7489" y="10032"/>
                    <a:pt x="7489" y="10032"/>
                    <a:pt x="7489" y="10032"/>
                  </a:cubicBezTo>
                  <a:cubicBezTo>
                    <a:pt x="7491" y="10019"/>
                    <a:pt x="7489" y="10007"/>
                    <a:pt x="7483" y="9996"/>
                  </a:cubicBezTo>
                  <a:cubicBezTo>
                    <a:pt x="8196" y="9453"/>
                    <a:pt x="8196" y="9453"/>
                    <a:pt x="8196" y="9453"/>
                  </a:cubicBezTo>
                  <a:cubicBezTo>
                    <a:pt x="8203" y="9461"/>
                    <a:pt x="8213" y="9467"/>
                    <a:pt x="8225" y="9470"/>
                  </a:cubicBezTo>
                  <a:cubicBezTo>
                    <a:pt x="8248" y="9476"/>
                    <a:pt x="8271" y="9467"/>
                    <a:pt x="8285" y="9449"/>
                  </a:cubicBezTo>
                  <a:cubicBezTo>
                    <a:pt x="9763" y="10497"/>
                    <a:pt x="9763" y="10497"/>
                    <a:pt x="9763" y="10497"/>
                  </a:cubicBezTo>
                  <a:cubicBezTo>
                    <a:pt x="9761" y="10501"/>
                    <a:pt x="9759" y="10505"/>
                    <a:pt x="9758" y="10510"/>
                  </a:cubicBezTo>
                  <a:close/>
                  <a:moveTo>
                    <a:pt x="8582" y="11291"/>
                  </a:moveTo>
                  <a:cubicBezTo>
                    <a:pt x="8587" y="11285"/>
                    <a:pt x="8591" y="11277"/>
                    <a:pt x="8593" y="11268"/>
                  </a:cubicBezTo>
                  <a:cubicBezTo>
                    <a:pt x="8596" y="11253"/>
                    <a:pt x="8594" y="11238"/>
                    <a:pt x="8586" y="11226"/>
                  </a:cubicBezTo>
                  <a:cubicBezTo>
                    <a:pt x="9763" y="10556"/>
                    <a:pt x="9763" y="10556"/>
                    <a:pt x="9763" y="10556"/>
                  </a:cubicBezTo>
                  <a:cubicBezTo>
                    <a:pt x="9768" y="10565"/>
                    <a:pt x="9776" y="10572"/>
                    <a:pt x="9786" y="10578"/>
                  </a:cubicBezTo>
                  <a:cubicBezTo>
                    <a:pt x="9240" y="11847"/>
                    <a:pt x="9240" y="11847"/>
                    <a:pt x="9240" y="11847"/>
                  </a:cubicBezTo>
                  <a:lnTo>
                    <a:pt x="8582" y="11291"/>
                  </a:lnTo>
                  <a:close/>
                  <a:moveTo>
                    <a:pt x="9091" y="12290"/>
                  </a:moveTo>
                  <a:cubicBezTo>
                    <a:pt x="9085" y="12282"/>
                    <a:pt x="9078" y="12275"/>
                    <a:pt x="9069" y="12270"/>
                  </a:cubicBezTo>
                  <a:cubicBezTo>
                    <a:pt x="9243" y="11864"/>
                    <a:pt x="9243" y="11864"/>
                    <a:pt x="9243" y="11864"/>
                  </a:cubicBezTo>
                  <a:cubicBezTo>
                    <a:pt x="9501" y="12081"/>
                    <a:pt x="9501" y="12081"/>
                    <a:pt x="9501" y="12081"/>
                  </a:cubicBezTo>
                  <a:lnTo>
                    <a:pt x="9091" y="12290"/>
                  </a:lnTo>
                  <a:close/>
                  <a:moveTo>
                    <a:pt x="9248" y="11854"/>
                  </a:moveTo>
                  <a:cubicBezTo>
                    <a:pt x="9795" y="10581"/>
                    <a:pt x="9795" y="10581"/>
                    <a:pt x="9795" y="10581"/>
                  </a:cubicBezTo>
                  <a:cubicBezTo>
                    <a:pt x="9796" y="10582"/>
                    <a:pt x="9798" y="10583"/>
                    <a:pt x="9799" y="10583"/>
                  </a:cubicBezTo>
                  <a:cubicBezTo>
                    <a:pt x="9820" y="10588"/>
                    <a:pt x="9841" y="10581"/>
                    <a:pt x="9854" y="10567"/>
                  </a:cubicBezTo>
                  <a:cubicBezTo>
                    <a:pt x="10813" y="11363"/>
                    <a:pt x="10813" y="11363"/>
                    <a:pt x="10813" y="11363"/>
                  </a:cubicBezTo>
                  <a:cubicBezTo>
                    <a:pt x="10809" y="11368"/>
                    <a:pt x="10806" y="11375"/>
                    <a:pt x="10804" y="11382"/>
                  </a:cubicBezTo>
                  <a:cubicBezTo>
                    <a:pt x="10801" y="11394"/>
                    <a:pt x="10802" y="11406"/>
                    <a:pt x="10807" y="11417"/>
                  </a:cubicBezTo>
                  <a:cubicBezTo>
                    <a:pt x="9511" y="12076"/>
                    <a:pt x="9511" y="12076"/>
                    <a:pt x="9511" y="12076"/>
                  </a:cubicBezTo>
                  <a:lnTo>
                    <a:pt x="9248" y="11854"/>
                  </a:lnTo>
                  <a:close/>
                  <a:moveTo>
                    <a:pt x="10853" y="11453"/>
                  </a:moveTo>
                  <a:cubicBezTo>
                    <a:pt x="10793" y="13111"/>
                    <a:pt x="10793" y="13111"/>
                    <a:pt x="10793" y="13111"/>
                  </a:cubicBezTo>
                  <a:cubicBezTo>
                    <a:pt x="10779" y="13112"/>
                    <a:pt x="10765" y="13118"/>
                    <a:pt x="10755" y="13128"/>
                  </a:cubicBezTo>
                  <a:cubicBezTo>
                    <a:pt x="9519" y="12083"/>
                    <a:pt x="9519" y="12083"/>
                    <a:pt x="9519" y="12083"/>
                  </a:cubicBezTo>
                  <a:cubicBezTo>
                    <a:pt x="10811" y="11426"/>
                    <a:pt x="10811" y="11426"/>
                    <a:pt x="10811" y="11426"/>
                  </a:cubicBezTo>
                  <a:cubicBezTo>
                    <a:pt x="10819" y="11439"/>
                    <a:pt x="10831" y="11448"/>
                    <a:pt x="10847" y="11452"/>
                  </a:cubicBezTo>
                  <a:cubicBezTo>
                    <a:pt x="10849" y="11453"/>
                    <a:pt x="10851" y="11453"/>
                    <a:pt x="10853" y="11453"/>
                  </a:cubicBezTo>
                  <a:close/>
                  <a:moveTo>
                    <a:pt x="10843" y="11340"/>
                  </a:moveTo>
                  <a:cubicBezTo>
                    <a:pt x="10834" y="11343"/>
                    <a:pt x="10826" y="11348"/>
                    <a:pt x="10819" y="11355"/>
                  </a:cubicBezTo>
                  <a:cubicBezTo>
                    <a:pt x="9861" y="10559"/>
                    <a:pt x="9861" y="10559"/>
                    <a:pt x="9861" y="10559"/>
                  </a:cubicBezTo>
                  <a:cubicBezTo>
                    <a:pt x="9865" y="10554"/>
                    <a:pt x="9868" y="10547"/>
                    <a:pt x="9870" y="10540"/>
                  </a:cubicBezTo>
                  <a:cubicBezTo>
                    <a:pt x="9871" y="10534"/>
                    <a:pt x="9871" y="10529"/>
                    <a:pt x="9871" y="10524"/>
                  </a:cubicBezTo>
                  <a:cubicBezTo>
                    <a:pt x="10633" y="10420"/>
                    <a:pt x="10633" y="10420"/>
                    <a:pt x="10633" y="10420"/>
                  </a:cubicBezTo>
                  <a:lnTo>
                    <a:pt x="10843" y="11340"/>
                  </a:lnTo>
                  <a:close/>
                  <a:moveTo>
                    <a:pt x="11823" y="10249"/>
                  </a:moveTo>
                  <a:cubicBezTo>
                    <a:pt x="10641" y="10409"/>
                    <a:pt x="10641" y="10409"/>
                    <a:pt x="10641" y="10409"/>
                  </a:cubicBezTo>
                  <a:cubicBezTo>
                    <a:pt x="10392" y="9314"/>
                    <a:pt x="10392" y="9314"/>
                    <a:pt x="10392" y="9314"/>
                  </a:cubicBezTo>
                  <a:cubicBezTo>
                    <a:pt x="10404" y="9311"/>
                    <a:pt x="10414" y="9305"/>
                    <a:pt x="10423" y="9295"/>
                  </a:cubicBezTo>
                  <a:cubicBezTo>
                    <a:pt x="11829" y="10221"/>
                    <a:pt x="11829" y="10221"/>
                    <a:pt x="11829" y="10221"/>
                  </a:cubicBezTo>
                  <a:cubicBezTo>
                    <a:pt x="11824" y="10230"/>
                    <a:pt x="11822" y="10239"/>
                    <a:pt x="11823" y="10249"/>
                  </a:cubicBezTo>
                  <a:close/>
                  <a:moveTo>
                    <a:pt x="11838" y="10206"/>
                  </a:moveTo>
                  <a:cubicBezTo>
                    <a:pt x="11836" y="10208"/>
                    <a:pt x="11835" y="10210"/>
                    <a:pt x="11834" y="10212"/>
                  </a:cubicBezTo>
                  <a:cubicBezTo>
                    <a:pt x="10428" y="9287"/>
                    <a:pt x="10428" y="9287"/>
                    <a:pt x="10428" y="9287"/>
                  </a:cubicBezTo>
                  <a:cubicBezTo>
                    <a:pt x="10432" y="9282"/>
                    <a:pt x="10434" y="9277"/>
                    <a:pt x="10436" y="9271"/>
                  </a:cubicBezTo>
                  <a:cubicBezTo>
                    <a:pt x="10440" y="9254"/>
                    <a:pt x="10436" y="9238"/>
                    <a:pt x="10427" y="9225"/>
                  </a:cubicBezTo>
                  <a:cubicBezTo>
                    <a:pt x="10885" y="8897"/>
                    <a:pt x="10885" y="8897"/>
                    <a:pt x="10885" y="8897"/>
                  </a:cubicBezTo>
                  <a:cubicBezTo>
                    <a:pt x="11843" y="10202"/>
                    <a:pt x="11843" y="10202"/>
                    <a:pt x="11843" y="10202"/>
                  </a:cubicBezTo>
                  <a:cubicBezTo>
                    <a:pt x="11841" y="10203"/>
                    <a:pt x="11839" y="10205"/>
                    <a:pt x="11838" y="10206"/>
                  </a:cubicBezTo>
                  <a:close/>
                  <a:moveTo>
                    <a:pt x="11903" y="10192"/>
                  </a:moveTo>
                  <a:cubicBezTo>
                    <a:pt x="11886" y="10185"/>
                    <a:pt x="11867" y="10186"/>
                    <a:pt x="11851" y="10196"/>
                  </a:cubicBezTo>
                  <a:cubicBezTo>
                    <a:pt x="10893" y="8891"/>
                    <a:pt x="10893" y="8891"/>
                    <a:pt x="10893" y="8891"/>
                  </a:cubicBezTo>
                  <a:cubicBezTo>
                    <a:pt x="13403" y="7094"/>
                    <a:pt x="13403" y="7094"/>
                    <a:pt x="13403" y="7094"/>
                  </a:cubicBezTo>
                  <a:cubicBezTo>
                    <a:pt x="13407" y="7099"/>
                    <a:pt x="13412" y="7102"/>
                    <a:pt x="13417" y="7106"/>
                  </a:cubicBezTo>
                  <a:lnTo>
                    <a:pt x="11903" y="10192"/>
                  </a:lnTo>
                  <a:close/>
                  <a:moveTo>
                    <a:pt x="28214" y="9536"/>
                  </a:moveTo>
                  <a:cubicBezTo>
                    <a:pt x="28312" y="9625"/>
                    <a:pt x="28312" y="9625"/>
                    <a:pt x="28312" y="9625"/>
                  </a:cubicBezTo>
                  <a:cubicBezTo>
                    <a:pt x="27894" y="10331"/>
                    <a:pt x="27894" y="10331"/>
                    <a:pt x="27894" y="10331"/>
                  </a:cubicBezTo>
                  <a:cubicBezTo>
                    <a:pt x="27893" y="10330"/>
                    <a:pt x="27893" y="10330"/>
                    <a:pt x="27892" y="10330"/>
                  </a:cubicBezTo>
                  <a:cubicBezTo>
                    <a:pt x="28160" y="9550"/>
                    <a:pt x="28160" y="9550"/>
                    <a:pt x="28160" y="9550"/>
                  </a:cubicBezTo>
                  <a:cubicBezTo>
                    <a:pt x="28179" y="9555"/>
                    <a:pt x="28199" y="9550"/>
                    <a:pt x="28214" y="9536"/>
                  </a:cubicBezTo>
                  <a:close/>
                  <a:moveTo>
                    <a:pt x="27883" y="10327"/>
                  </a:moveTo>
                  <a:cubicBezTo>
                    <a:pt x="27870" y="10323"/>
                    <a:pt x="27856" y="10324"/>
                    <a:pt x="27844" y="10330"/>
                  </a:cubicBezTo>
                  <a:cubicBezTo>
                    <a:pt x="27408" y="9589"/>
                    <a:pt x="27408" y="9589"/>
                    <a:pt x="27408" y="9589"/>
                  </a:cubicBezTo>
                  <a:cubicBezTo>
                    <a:pt x="27412" y="9586"/>
                    <a:pt x="27415" y="9584"/>
                    <a:pt x="27418" y="9580"/>
                  </a:cubicBezTo>
                  <a:cubicBezTo>
                    <a:pt x="27428" y="9570"/>
                    <a:pt x="27432" y="9556"/>
                    <a:pt x="27433" y="9543"/>
                  </a:cubicBezTo>
                  <a:cubicBezTo>
                    <a:pt x="28116" y="9498"/>
                    <a:pt x="28116" y="9498"/>
                    <a:pt x="28116" y="9498"/>
                  </a:cubicBezTo>
                  <a:cubicBezTo>
                    <a:pt x="28117" y="9512"/>
                    <a:pt x="28123" y="9526"/>
                    <a:pt x="28135" y="9537"/>
                  </a:cubicBezTo>
                  <a:cubicBezTo>
                    <a:pt x="28140" y="9541"/>
                    <a:pt x="28145" y="9544"/>
                    <a:pt x="28150" y="9547"/>
                  </a:cubicBezTo>
                  <a:lnTo>
                    <a:pt x="27883" y="10327"/>
                  </a:lnTo>
                  <a:close/>
                  <a:moveTo>
                    <a:pt x="28283" y="8328"/>
                  </a:moveTo>
                  <a:cubicBezTo>
                    <a:pt x="28292" y="8336"/>
                    <a:pt x="28303" y="8341"/>
                    <a:pt x="28314" y="8343"/>
                  </a:cubicBezTo>
                  <a:cubicBezTo>
                    <a:pt x="28176" y="9436"/>
                    <a:pt x="28176" y="9436"/>
                    <a:pt x="28176" y="9436"/>
                  </a:cubicBezTo>
                  <a:cubicBezTo>
                    <a:pt x="28160" y="9435"/>
                    <a:pt x="28143" y="9441"/>
                    <a:pt x="28131" y="9455"/>
                  </a:cubicBezTo>
                  <a:cubicBezTo>
                    <a:pt x="28122" y="9464"/>
                    <a:pt x="28117" y="9476"/>
                    <a:pt x="28116" y="9488"/>
                  </a:cubicBezTo>
                  <a:cubicBezTo>
                    <a:pt x="27432" y="9533"/>
                    <a:pt x="27432" y="9533"/>
                    <a:pt x="27432" y="9533"/>
                  </a:cubicBezTo>
                  <a:cubicBezTo>
                    <a:pt x="27430" y="9520"/>
                    <a:pt x="27424" y="9508"/>
                    <a:pt x="27414" y="9498"/>
                  </a:cubicBezTo>
                  <a:cubicBezTo>
                    <a:pt x="27391" y="9477"/>
                    <a:pt x="27355" y="9478"/>
                    <a:pt x="27333" y="9501"/>
                  </a:cubicBezTo>
                  <a:cubicBezTo>
                    <a:pt x="27332" y="9501"/>
                    <a:pt x="27332" y="9501"/>
                    <a:pt x="27332" y="9501"/>
                  </a:cubicBezTo>
                  <a:cubicBezTo>
                    <a:pt x="27330" y="9503"/>
                    <a:pt x="27328" y="9506"/>
                    <a:pt x="27326" y="9508"/>
                  </a:cubicBezTo>
                  <a:cubicBezTo>
                    <a:pt x="26944" y="9241"/>
                    <a:pt x="26944" y="9241"/>
                    <a:pt x="26944" y="9241"/>
                  </a:cubicBezTo>
                  <a:cubicBezTo>
                    <a:pt x="28277" y="8322"/>
                    <a:pt x="28277" y="8322"/>
                    <a:pt x="28277" y="8322"/>
                  </a:cubicBezTo>
                  <a:cubicBezTo>
                    <a:pt x="28279" y="8324"/>
                    <a:pt x="28281" y="8326"/>
                    <a:pt x="28283" y="8328"/>
                  </a:cubicBezTo>
                  <a:close/>
                  <a:moveTo>
                    <a:pt x="28272" y="8313"/>
                  </a:moveTo>
                  <a:cubicBezTo>
                    <a:pt x="26935" y="9235"/>
                    <a:pt x="26935" y="9235"/>
                    <a:pt x="26935" y="9235"/>
                  </a:cubicBezTo>
                  <a:cubicBezTo>
                    <a:pt x="25959" y="8552"/>
                    <a:pt x="25959" y="8552"/>
                    <a:pt x="25959" y="8552"/>
                  </a:cubicBezTo>
                  <a:cubicBezTo>
                    <a:pt x="28265" y="8296"/>
                    <a:pt x="28265" y="8296"/>
                    <a:pt x="28265" y="8296"/>
                  </a:cubicBezTo>
                  <a:cubicBezTo>
                    <a:pt x="28266" y="8302"/>
                    <a:pt x="28269" y="8308"/>
                    <a:pt x="28272" y="8313"/>
                  </a:cubicBezTo>
                  <a:close/>
                  <a:moveTo>
                    <a:pt x="25167" y="7968"/>
                  </a:moveTo>
                  <a:cubicBezTo>
                    <a:pt x="28264" y="8284"/>
                    <a:pt x="28264" y="8284"/>
                    <a:pt x="28264" y="8284"/>
                  </a:cubicBezTo>
                  <a:cubicBezTo>
                    <a:pt x="28264" y="8284"/>
                    <a:pt x="28264" y="8285"/>
                    <a:pt x="28264" y="8286"/>
                  </a:cubicBezTo>
                  <a:cubicBezTo>
                    <a:pt x="25947" y="8543"/>
                    <a:pt x="25947" y="8543"/>
                    <a:pt x="25947" y="8543"/>
                  </a:cubicBezTo>
                  <a:cubicBezTo>
                    <a:pt x="25159" y="7992"/>
                    <a:pt x="25159" y="7992"/>
                    <a:pt x="25159" y="7992"/>
                  </a:cubicBezTo>
                  <a:cubicBezTo>
                    <a:pt x="25163" y="7984"/>
                    <a:pt x="25166" y="7976"/>
                    <a:pt x="25167" y="7968"/>
                  </a:cubicBezTo>
                  <a:close/>
                  <a:moveTo>
                    <a:pt x="25152" y="8001"/>
                  </a:moveTo>
                  <a:cubicBezTo>
                    <a:pt x="25152" y="8001"/>
                    <a:pt x="25152" y="8001"/>
                    <a:pt x="25152" y="8001"/>
                  </a:cubicBezTo>
                  <a:cubicBezTo>
                    <a:pt x="25930" y="8545"/>
                    <a:pt x="25930" y="8545"/>
                    <a:pt x="25930" y="8545"/>
                  </a:cubicBezTo>
                  <a:cubicBezTo>
                    <a:pt x="25630" y="8578"/>
                    <a:pt x="25630" y="8578"/>
                    <a:pt x="25630" y="8578"/>
                  </a:cubicBezTo>
                  <a:cubicBezTo>
                    <a:pt x="25150" y="8003"/>
                    <a:pt x="25150" y="8003"/>
                    <a:pt x="25150" y="8003"/>
                  </a:cubicBezTo>
                  <a:cubicBezTo>
                    <a:pt x="25151" y="8002"/>
                    <a:pt x="25151" y="8002"/>
                    <a:pt x="25152" y="8001"/>
                  </a:cubicBezTo>
                  <a:close/>
                  <a:moveTo>
                    <a:pt x="25142" y="8010"/>
                  </a:moveTo>
                  <a:cubicBezTo>
                    <a:pt x="25617" y="8580"/>
                    <a:pt x="25617" y="8580"/>
                    <a:pt x="25617" y="8580"/>
                  </a:cubicBezTo>
                  <a:cubicBezTo>
                    <a:pt x="25196" y="8626"/>
                    <a:pt x="25196" y="8626"/>
                    <a:pt x="25196" y="8626"/>
                  </a:cubicBezTo>
                  <a:cubicBezTo>
                    <a:pt x="25121" y="8019"/>
                    <a:pt x="25121" y="8019"/>
                    <a:pt x="25121" y="8019"/>
                  </a:cubicBezTo>
                  <a:cubicBezTo>
                    <a:pt x="25128" y="8017"/>
                    <a:pt x="25135" y="8014"/>
                    <a:pt x="25142" y="8010"/>
                  </a:cubicBezTo>
                  <a:close/>
                  <a:moveTo>
                    <a:pt x="24518" y="8730"/>
                  </a:moveTo>
                  <a:cubicBezTo>
                    <a:pt x="23497" y="9493"/>
                    <a:pt x="23497" y="9493"/>
                    <a:pt x="23497" y="9493"/>
                  </a:cubicBezTo>
                  <a:cubicBezTo>
                    <a:pt x="23496" y="9493"/>
                    <a:pt x="23496" y="9492"/>
                    <a:pt x="23495" y="9492"/>
                  </a:cubicBezTo>
                  <a:cubicBezTo>
                    <a:pt x="23488" y="9485"/>
                    <a:pt x="23479" y="9481"/>
                    <a:pt x="23470" y="9479"/>
                  </a:cubicBezTo>
                  <a:cubicBezTo>
                    <a:pt x="23792" y="7542"/>
                    <a:pt x="23792" y="7542"/>
                    <a:pt x="23792" y="7542"/>
                  </a:cubicBezTo>
                  <a:cubicBezTo>
                    <a:pt x="23804" y="7544"/>
                    <a:pt x="23816" y="7543"/>
                    <a:pt x="23826" y="7538"/>
                  </a:cubicBezTo>
                  <a:cubicBezTo>
                    <a:pt x="24533" y="8660"/>
                    <a:pt x="24533" y="8660"/>
                    <a:pt x="24533" y="8660"/>
                  </a:cubicBezTo>
                  <a:cubicBezTo>
                    <a:pt x="24531" y="8661"/>
                    <a:pt x="24529" y="8663"/>
                    <a:pt x="24527" y="8665"/>
                  </a:cubicBezTo>
                  <a:cubicBezTo>
                    <a:pt x="24510" y="8683"/>
                    <a:pt x="24508" y="8709"/>
                    <a:pt x="24518" y="8730"/>
                  </a:cubicBezTo>
                  <a:close/>
                  <a:moveTo>
                    <a:pt x="22684" y="7781"/>
                  </a:moveTo>
                  <a:cubicBezTo>
                    <a:pt x="23747" y="7504"/>
                    <a:pt x="23747" y="7504"/>
                    <a:pt x="23747" y="7504"/>
                  </a:cubicBezTo>
                  <a:cubicBezTo>
                    <a:pt x="23750" y="7513"/>
                    <a:pt x="23755" y="7521"/>
                    <a:pt x="23762" y="7528"/>
                  </a:cubicBezTo>
                  <a:cubicBezTo>
                    <a:pt x="23768" y="7533"/>
                    <a:pt x="23775" y="7537"/>
                    <a:pt x="23782" y="7540"/>
                  </a:cubicBezTo>
                  <a:cubicBezTo>
                    <a:pt x="23460" y="9477"/>
                    <a:pt x="23460" y="9477"/>
                    <a:pt x="23460" y="9477"/>
                  </a:cubicBezTo>
                  <a:cubicBezTo>
                    <a:pt x="23452" y="9476"/>
                    <a:pt x="23444" y="9477"/>
                    <a:pt x="23436" y="9480"/>
                  </a:cubicBezTo>
                  <a:cubicBezTo>
                    <a:pt x="22658" y="7843"/>
                    <a:pt x="22658" y="7843"/>
                    <a:pt x="22658" y="7843"/>
                  </a:cubicBezTo>
                  <a:cubicBezTo>
                    <a:pt x="22662" y="7840"/>
                    <a:pt x="22666" y="7837"/>
                    <a:pt x="22670" y="7834"/>
                  </a:cubicBezTo>
                  <a:cubicBezTo>
                    <a:pt x="22683" y="7819"/>
                    <a:pt x="22688" y="7799"/>
                    <a:pt x="22684" y="7781"/>
                  </a:cubicBezTo>
                  <a:close/>
                  <a:moveTo>
                    <a:pt x="23835" y="7533"/>
                  </a:moveTo>
                  <a:cubicBezTo>
                    <a:pt x="23838" y="7530"/>
                    <a:pt x="23841" y="7528"/>
                    <a:pt x="23844" y="7525"/>
                  </a:cubicBezTo>
                  <a:cubicBezTo>
                    <a:pt x="23848" y="7520"/>
                    <a:pt x="23852" y="7515"/>
                    <a:pt x="23854" y="7510"/>
                  </a:cubicBezTo>
                  <a:cubicBezTo>
                    <a:pt x="25053" y="7947"/>
                    <a:pt x="25053" y="7947"/>
                    <a:pt x="25053" y="7947"/>
                  </a:cubicBezTo>
                  <a:cubicBezTo>
                    <a:pt x="25048" y="7967"/>
                    <a:pt x="25053" y="7989"/>
                    <a:pt x="25070" y="8005"/>
                  </a:cubicBezTo>
                  <a:cubicBezTo>
                    <a:pt x="25081" y="8015"/>
                    <a:pt x="25096" y="8021"/>
                    <a:pt x="25111" y="8020"/>
                  </a:cubicBezTo>
                  <a:cubicBezTo>
                    <a:pt x="25186" y="8628"/>
                    <a:pt x="25186" y="8628"/>
                    <a:pt x="25186" y="8628"/>
                  </a:cubicBezTo>
                  <a:cubicBezTo>
                    <a:pt x="24626" y="8690"/>
                    <a:pt x="24626" y="8690"/>
                    <a:pt x="24626" y="8690"/>
                  </a:cubicBezTo>
                  <a:cubicBezTo>
                    <a:pt x="24624" y="8679"/>
                    <a:pt x="24618" y="8669"/>
                    <a:pt x="24610" y="8661"/>
                  </a:cubicBezTo>
                  <a:cubicBezTo>
                    <a:pt x="24591" y="8644"/>
                    <a:pt x="24563" y="8642"/>
                    <a:pt x="24541" y="8654"/>
                  </a:cubicBezTo>
                  <a:lnTo>
                    <a:pt x="23835" y="7533"/>
                  </a:lnTo>
                  <a:close/>
                  <a:moveTo>
                    <a:pt x="26207" y="5770"/>
                  </a:moveTo>
                  <a:cubicBezTo>
                    <a:pt x="26209" y="5773"/>
                    <a:pt x="26212" y="5775"/>
                    <a:pt x="26215" y="5777"/>
                  </a:cubicBezTo>
                  <a:cubicBezTo>
                    <a:pt x="25131" y="7908"/>
                    <a:pt x="25131" y="7908"/>
                    <a:pt x="25131" y="7908"/>
                  </a:cubicBezTo>
                  <a:cubicBezTo>
                    <a:pt x="25109" y="7899"/>
                    <a:pt x="25083" y="7904"/>
                    <a:pt x="25066" y="7922"/>
                  </a:cubicBezTo>
                  <a:cubicBezTo>
                    <a:pt x="25062" y="7927"/>
                    <a:pt x="25059" y="7932"/>
                    <a:pt x="25057" y="7937"/>
                  </a:cubicBezTo>
                  <a:cubicBezTo>
                    <a:pt x="23858" y="7500"/>
                    <a:pt x="23858" y="7500"/>
                    <a:pt x="23858" y="7500"/>
                  </a:cubicBezTo>
                  <a:cubicBezTo>
                    <a:pt x="23862" y="7484"/>
                    <a:pt x="23859" y="7466"/>
                    <a:pt x="23849" y="7452"/>
                  </a:cubicBezTo>
                  <a:cubicBezTo>
                    <a:pt x="26200" y="5763"/>
                    <a:pt x="26200" y="5763"/>
                    <a:pt x="26200" y="5763"/>
                  </a:cubicBezTo>
                  <a:cubicBezTo>
                    <a:pt x="26202" y="5766"/>
                    <a:pt x="26204" y="5768"/>
                    <a:pt x="26207" y="5770"/>
                  </a:cubicBezTo>
                  <a:close/>
                  <a:moveTo>
                    <a:pt x="22174" y="6329"/>
                  </a:moveTo>
                  <a:cubicBezTo>
                    <a:pt x="26189" y="5741"/>
                    <a:pt x="26189" y="5741"/>
                    <a:pt x="26189" y="5741"/>
                  </a:cubicBezTo>
                  <a:cubicBezTo>
                    <a:pt x="26190" y="5746"/>
                    <a:pt x="26192" y="5750"/>
                    <a:pt x="26195" y="5754"/>
                  </a:cubicBezTo>
                  <a:cubicBezTo>
                    <a:pt x="23843" y="7444"/>
                    <a:pt x="23843" y="7444"/>
                    <a:pt x="23843" y="7444"/>
                  </a:cubicBezTo>
                  <a:cubicBezTo>
                    <a:pt x="23842" y="7443"/>
                    <a:pt x="23842" y="7443"/>
                    <a:pt x="23841" y="7442"/>
                  </a:cubicBezTo>
                  <a:cubicBezTo>
                    <a:pt x="23818" y="7420"/>
                    <a:pt x="23781" y="7422"/>
                    <a:pt x="23759" y="7445"/>
                  </a:cubicBezTo>
                  <a:cubicBezTo>
                    <a:pt x="23757" y="7447"/>
                    <a:pt x="23756" y="7449"/>
                    <a:pt x="23755" y="7451"/>
                  </a:cubicBezTo>
                  <a:cubicBezTo>
                    <a:pt x="22168" y="6359"/>
                    <a:pt x="22168" y="6359"/>
                    <a:pt x="22168" y="6359"/>
                  </a:cubicBezTo>
                  <a:cubicBezTo>
                    <a:pt x="22173" y="6350"/>
                    <a:pt x="22175" y="6340"/>
                    <a:pt x="22174" y="6329"/>
                  </a:cubicBezTo>
                  <a:close/>
                  <a:moveTo>
                    <a:pt x="22159" y="6374"/>
                  </a:moveTo>
                  <a:cubicBezTo>
                    <a:pt x="22161" y="6372"/>
                    <a:pt x="22162" y="6370"/>
                    <a:pt x="22163" y="6368"/>
                  </a:cubicBezTo>
                  <a:cubicBezTo>
                    <a:pt x="23749" y="7460"/>
                    <a:pt x="23749" y="7460"/>
                    <a:pt x="23749" y="7460"/>
                  </a:cubicBezTo>
                  <a:cubicBezTo>
                    <a:pt x="23744" y="7471"/>
                    <a:pt x="23742" y="7483"/>
                    <a:pt x="23744" y="7495"/>
                  </a:cubicBezTo>
                  <a:cubicBezTo>
                    <a:pt x="22680" y="7772"/>
                    <a:pt x="22680" y="7772"/>
                    <a:pt x="22680" y="7772"/>
                  </a:cubicBezTo>
                  <a:cubicBezTo>
                    <a:pt x="22677" y="7764"/>
                    <a:pt x="22673" y="7757"/>
                    <a:pt x="22666" y="7751"/>
                  </a:cubicBezTo>
                  <a:cubicBezTo>
                    <a:pt x="22652" y="7738"/>
                    <a:pt x="22632" y="7733"/>
                    <a:pt x="22613" y="7737"/>
                  </a:cubicBezTo>
                  <a:cubicBezTo>
                    <a:pt x="22144" y="6385"/>
                    <a:pt x="22144" y="6385"/>
                    <a:pt x="22144" y="6385"/>
                  </a:cubicBezTo>
                  <a:cubicBezTo>
                    <a:pt x="22149" y="6382"/>
                    <a:pt x="22154" y="6379"/>
                    <a:pt x="22159" y="6374"/>
                  </a:cubicBezTo>
                  <a:close/>
                  <a:moveTo>
                    <a:pt x="21263" y="4614"/>
                  </a:moveTo>
                  <a:cubicBezTo>
                    <a:pt x="21269" y="4608"/>
                    <a:pt x="21273" y="4601"/>
                    <a:pt x="21275" y="4595"/>
                  </a:cubicBezTo>
                  <a:cubicBezTo>
                    <a:pt x="22095" y="4752"/>
                    <a:pt x="22095" y="4752"/>
                    <a:pt x="22095" y="4752"/>
                  </a:cubicBezTo>
                  <a:cubicBezTo>
                    <a:pt x="22093" y="4770"/>
                    <a:pt x="22099" y="4789"/>
                    <a:pt x="22113" y="4802"/>
                  </a:cubicBezTo>
                  <a:cubicBezTo>
                    <a:pt x="22122" y="4811"/>
                    <a:pt x="22133" y="4816"/>
                    <a:pt x="22144" y="4817"/>
                  </a:cubicBezTo>
                  <a:cubicBezTo>
                    <a:pt x="22116" y="6276"/>
                    <a:pt x="22116" y="6276"/>
                    <a:pt x="22116" y="6276"/>
                  </a:cubicBezTo>
                  <a:cubicBezTo>
                    <a:pt x="22108" y="6276"/>
                    <a:pt x="22101" y="6278"/>
                    <a:pt x="22094" y="6280"/>
                  </a:cubicBezTo>
                  <a:cubicBezTo>
                    <a:pt x="21250" y="4624"/>
                    <a:pt x="21250" y="4624"/>
                    <a:pt x="21250" y="4624"/>
                  </a:cubicBezTo>
                  <a:cubicBezTo>
                    <a:pt x="21255" y="4621"/>
                    <a:pt x="21259" y="4618"/>
                    <a:pt x="21263" y="4614"/>
                  </a:cubicBezTo>
                  <a:close/>
                  <a:moveTo>
                    <a:pt x="20144" y="6362"/>
                  </a:moveTo>
                  <a:cubicBezTo>
                    <a:pt x="20134" y="6352"/>
                    <a:pt x="20121" y="6347"/>
                    <a:pt x="20108" y="6347"/>
                  </a:cubicBezTo>
                  <a:cubicBezTo>
                    <a:pt x="20088" y="5665"/>
                    <a:pt x="20088" y="5665"/>
                    <a:pt x="20088" y="5665"/>
                  </a:cubicBezTo>
                  <a:cubicBezTo>
                    <a:pt x="20099" y="5663"/>
                    <a:pt x="20110" y="5659"/>
                    <a:pt x="20119" y="5651"/>
                  </a:cubicBezTo>
                  <a:cubicBezTo>
                    <a:pt x="20784" y="6317"/>
                    <a:pt x="20784" y="6317"/>
                    <a:pt x="20784" y="6317"/>
                  </a:cubicBezTo>
                  <a:cubicBezTo>
                    <a:pt x="20764" y="6341"/>
                    <a:pt x="20765" y="6376"/>
                    <a:pt x="20788" y="6397"/>
                  </a:cubicBezTo>
                  <a:cubicBezTo>
                    <a:pt x="20804" y="6412"/>
                    <a:pt x="20825" y="6416"/>
                    <a:pt x="20843" y="6411"/>
                  </a:cubicBezTo>
                  <a:cubicBezTo>
                    <a:pt x="21203" y="7378"/>
                    <a:pt x="21203" y="7378"/>
                    <a:pt x="21203" y="7378"/>
                  </a:cubicBezTo>
                  <a:cubicBezTo>
                    <a:pt x="21198" y="7380"/>
                    <a:pt x="21194" y="7384"/>
                    <a:pt x="21189" y="7388"/>
                  </a:cubicBezTo>
                  <a:cubicBezTo>
                    <a:pt x="20151" y="6440"/>
                    <a:pt x="20151" y="6440"/>
                    <a:pt x="20151" y="6440"/>
                  </a:cubicBezTo>
                  <a:cubicBezTo>
                    <a:pt x="20169" y="6416"/>
                    <a:pt x="20166" y="6382"/>
                    <a:pt x="20144" y="6362"/>
                  </a:cubicBezTo>
                  <a:close/>
                  <a:moveTo>
                    <a:pt x="20047" y="6414"/>
                  </a:moveTo>
                  <a:cubicBezTo>
                    <a:pt x="18600" y="6790"/>
                    <a:pt x="18600" y="6790"/>
                    <a:pt x="18600" y="6790"/>
                  </a:cubicBezTo>
                  <a:cubicBezTo>
                    <a:pt x="18597" y="6782"/>
                    <a:pt x="18592" y="6773"/>
                    <a:pt x="18585" y="6766"/>
                  </a:cubicBezTo>
                  <a:cubicBezTo>
                    <a:pt x="18583" y="6765"/>
                    <a:pt x="18582" y="6764"/>
                    <a:pt x="18580" y="6763"/>
                  </a:cubicBezTo>
                  <a:cubicBezTo>
                    <a:pt x="19220" y="5723"/>
                    <a:pt x="19220" y="5723"/>
                    <a:pt x="19220" y="5723"/>
                  </a:cubicBezTo>
                  <a:cubicBezTo>
                    <a:pt x="19242" y="5735"/>
                    <a:pt x="19271" y="5730"/>
                    <a:pt x="19289" y="5711"/>
                  </a:cubicBezTo>
                  <a:cubicBezTo>
                    <a:pt x="19299" y="5700"/>
                    <a:pt x="19304" y="5686"/>
                    <a:pt x="19304" y="5672"/>
                  </a:cubicBezTo>
                  <a:cubicBezTo>
                    <a:pt x="20024" y="5619"/>
                    <a:pt x="20024" y="5619"/>
                    <a:pt x="20024" y="5619"/>
                  </a:cubicBezTo>
                  <a:cubicBezTo>
                    <a:pt x="20027" y="5631"/>
                    <a:pt x="20032" y="5641"/>
                    <a:pt x="20042" y="5650"/>
                  </a:cubicBezTo>
                  <a:cubicBezTo>
                    <a:pt x="20052" y="5659"/>
                    <a:pt x="20065" y="5664"/>
                    <a:pt x="20078" y="5665"/>
                  </a:cubicBezTo>
                  <a:cubicBezTo>
                    <a:pt x="20098" y="6347"/>
                    <a:pt x="20098" y="6347"/>
                    <a:pt x="20098" y="6347"/>
                  </a:cubicBezTo>
                  <a:cubicBezTo>
                    <a:pt x="20085" y="6349"/>
                    <a:pt x="20072" y="6354"/>
                    <a:pt x="20062" y="6365"/>
                  </a:cubicBezTo>
                  <a:cubicBezTo>
                    <a:pt x="20049" y="6379"/>
                    <a:pt x="20045" y="6397"/>
                    <a:pt x="20047" y="6414"/>
                  </a:cubicBezTo>
                  <a:close/>
                  <a:moveTo>
                    <a:pt x="16256" y="6683"/>
                  </a:moveTo>
                  <a:cubicBezTo>
                    <a:pt x="17405" y="6200"/>
                    <a:pt x="17405" y="6200"/>
                    <a:pt x="17405" y="6200"/>
                  </a:cubicBezTo>
                  <a:cubicBezTo>
                    <a:pt x="17408" y="6205"/>
                    <a:pt x="17411" y="6211"/>
                    <a:pt x="17416" y="6215"/>
                  </a:cubicBezTo>
                  <a:cubicBezTo>
                    <a:pt x="17440" y="6237"/>
                    <a:pt x="17477" y="6236"/>
                    <a:pt x="17499" y="6212"/>
                  </a:cubicBezTo>
                  <a:cubicBezTo>
                    <a:pt x="17514" y="6196"/>
                    <a:pt x="17518" y="6173"/>
                    <a:pt x="17511" y="6153"/>
                  </a:cubicBezTo>
                  <a:cubicBezTo>
                    <a:pt x="18449" y="5715"/>
                    <a:pt x="18449" y="5715"/>
                    <a:pt x="18449" y="5715"/>
                  </a:cubicBezTo>
                  <a:cubicBezTo>
                    <a:pt x="18450" y="5717"/>
                    <a:pt x="18452" y="5719"/>
                    <a:pt x="18453" y="5721"/>
                  </a:cubicBezTo>
                  <a:cubicBezTo>
                    <a:pt x="16978" y="7070"/>
                    <a:pt x="16978" y="7070"/>
                    <a:pt x="16978" y="7070"/>
                  </a:cubicBezTo>
                  <a:cubicBezTo>
                    <a:pt x="16954" y="7048"/>
                    <a:pt x="16917" y="7050"/>
                    <a:pt x="16896" y="7073"/>
                  </a:cubicBezTo>
                  <a:cubicBezTo>
                    <a:pt x="16894" y="7076"/>
                    <a:pt x="16892" y="7078"/>
                    <a:pt x="16890" y="7081"/>
                  </a:cubicBezTo>
                  <a:cubicBezTo>
                    <a:pt x="16254" y="6731"/>
                    <a:pt x="16254" y="6731"/>
                    <a:pt x="16254" y="6731"/>
                  </a:cubicBezTo>
                  <a:cubicBezTo>
                    <a:pt x="16262" y="6716"/>
                    <a:pt x="16262" y="6698"/>
                    <a:pt x="16256" y="6683"/>
                  </a:cubicBezTo>
                  <a:close/>
                  <a:moveTo>
                    <a:pt x="18460" y="5729"/>
                  </a:moveTo>
                  <a:cubicBezTo>
                    <a:pt x="18470" y="5737"/>
                    <a:pt x="18482" y="5742"/>
                    <a:pt x="18493" y="5743"/>
                  </a:cubicBezTo>
                  <a:cubicBezTo>
                    <a:pt x="18538" y="6752"/>
                    <a:pt x="18538" y="6752"/>
                    <a:pt x="18538" y="6752"/>
                  </a:cubicBezTo>
                  <a:cubicBezTo>
                    <a:pt x="18525" y="6753"/>
                    <a:pt x="18512" y="6759"/>
                    <a:pt x="18503" y="6770"/>
                  </a:cubicBezTo>
                  <a:cubicBezTo>
                    <a:pt x="18491" y="6782"/>
                    <a:pt x="18486" y="6797"/>
                    <a:pt x="18487" y="6813"/>
                  </a:cubicBezTo>
                  <a:cubicBezTo>
                    <a:pt x="16995" y="7099"/>
                    <a:pt x="16995" y="7099"/>
                    <a:pt x="16995" y="7099"/>
                  </a:cubicBezTo>
                  <a:cubicBezTo>
                    <a:pt x="16993" y="7091"/>
                    <a:pt x="16989" y="7084"/>
                    <a:pt x="16984" y="7078"/>
                  </a:cubicBezTo>
                  <a:lnTo>
                    <a:pt x="18460" y="5729"/>
                  </a:lnTo>
                  <a:close/>
                  <a:moveTo>
                    <a:pt x="18504" y="5743"/>
                  </a:moveTo>
                  <a:cubicBezTo>
                    <a:pt x="18518" y="5742"/>
                    <a:pt x="18532" y="5736"/>
                    <a:pt x="18542" y="5725"/>
                  </a:cubicBezTo>
                  <a:cubicBezTo>
                    <a:pt x="18564" y="5702"/>
                    <a:pt x="18562" y="5665"/>
                    <a:pt x="18539" y="5643"/>
                  </a:cubicBezTo>
                  <a:cubicBezTo>
                    <a:pt x="18526" y="5631"/>
                    <a:pt x="18508" y="5626"/>
                    <a:pt x="18492" y="5628"/>
                  </a:cubicBezTo>
                  <a:cubicBezTo>
                    <a:pt x="18322" y="4869"/>
                    <a:pt x="18322" y="4869"/>
                    <a:pt x="18322" y="4869"/>
                  </a:cubicBezTo>
                  <a:cubicBezTo>
                    <a:pt x="18329" y="4867"/>
                    <a:pt x="18336" y="4864"/>
                    <a:pt x="18341" y="4859"/>
                  </a:cubicBezTo>
                  <a:cubicBezTo>
                    <a:pt x="19199" y="5637"/>
                    <a:pt x="19199" y="5637"/>
                    <a:pt x="19199" y="5637"/>
                  </a:cubicBezTo>
                  <a:cubicBezTo>
                    <a:pt x="19182" y="5661"/>
                    <a:pt x="19184" y="5694"/>
                    <a:pt x="19206" y="5714"/>
                  </a:cubicBezTo>
                  <a:cubicBezTo>
                    <a:pt x="19208" y="5716"/>
                    <a:pt x="19210" y="5717"/>
                    <a:pt x="19211" y="5718"/>
                  </a:cubicBezTo>
                  <a:cubicBezTo>
                    <a:pt x="18571" y="6757"/>
                    <a:pt x="18571" y="6757"/>
                    <a:pt x="18571" y="6757"/>
                  </a:cubicBezTo>
                  <a:cubicBezTo>
                    <a:pt x="18564" y="6754"/>
                    <a:pt x="18556" y="6751"/>
                    <a:pt x="18548" y="6751"/>
                  </a:cubicBezTo>
                  <a:lnTo>
                    <a:pt x="18504" y="5743"/>
                  </a:lnTo>
                  <a:close/>
                  <a:moveTo>
                    <a:pt x="18357" y="4789"/>
                  </a:moveTo>
                  <a:cubicBezTo>
                    <a:pt x="19035" y="4389"/>
                    <a:pt x="19035" y="4389"/>
                    <a:pt x="19035" y="4389"/>
                  </a:cubicBezTo>
                  <a:cubicBezTo>
                    <a:pt x="19227" y="5617"/>
                    <a:pt x="19227" y="5617"/>
                    <a:pt x="19227" y="5617"/>
                  </a:cubicBezTo>
                  <a:cubicBezTo>
                    <a:pt x="19219" y="5619"/>
                    <a:pt x="19212" y="5624"/>
                    <a:pt x="19206" y="5630"/>
                  </a:cubicBezTo>
                  <a:cubicBezTo>
                    <a:pt x="18349" y="4852"/>
                    <a:pt x="18349" y="4852"/>
                    <a:pt x="18349" y="4852"/>
                  </a:cubicBezTo>
                  <a:cubicBezTo>
                    <a:pt x="18364" y="4834"/>
                    <a:pt x="18367" y="4809"/>
                    <a:pt x="18357" y="4789"/>
                  </a:cubicBezTo>
                  <a:close/>
                  <a:moveTo>
                    <a:pt x="20127" y="5572"/>
                  </a:moveTo>
                  <a:cubicBezTo>
                    <a:pt x="21181" y="4617"/>
                    <a:pt x="21181" y="4617"/>
                    <a:pt x="21181" y="4617"/>
                  </a:cubicBezTo>
                  <a:cubicBezTo>
                    <a:pt x="21181" y="4617"/>
                    <a:pt x="21181" y="4617"/>
                    <a:pt x="21181" y="4617"/>
                  </a:cubicBezTo>
                  <a:cubicBezTo>
                    <a:pt x="21188" y="4623"/>
                    <a:pt x="21195" y="4627"/>
                    <a:pt x="21203" y="4630"/>
                  </a:cubicBezTo>
                  <a:cubicBezTo>
                    <a:pt x="20836" y="6297"/>
                    <a:pt x="20836" y="6297"/>
                    <a:pt x="20836" y="6297"/>
                  </a:cubicBezTo>
                  <a:cubicBezTo>
                    <a:pt x="20820" y="6295"/>
                    <a:pt x="20804" y="6299"/>
                    <a:pt x="20791" y="6310"/>
                  </a:cubicBezTo>
                  <a:cubicBezTo>
                    <a:pt x="20126" y="5644"/>
                    <a:pt x="20126" y="5644"/>
                    <a:pt x="20126" y="5644"/>
                  </a:cubicBezTo>
                  <a:cubicBezTo>
                    <a:pt x="20143" y="5622"/>
                    <a:pt x="20143" y="5593"/>
                    <a:pt x="20127" y="5572"/>
                  </a:cubicBezTo>
                  <a:close/>
                  <a:moveTo>
                    <a:pt x="20121" y="5564"/>
                  </a:moveTo>
                  <a:cubicBezTo>
                    <a:pt x="20121" y="5564"/>
                    <a:pt x="20121" y="5564"/>
                    <a:pt x="20121" y="5564"/>
                  </a:cubicBezTo>
                  <a:cubicBezTo>
                    <a:pt x="20109" y="5554"/>
                    <a:pt x="20095" y="5549"/>
                    <a:pt x="20080" y="5549"/>
                  </a:cubicBezTo>
                  <a:cubicBezTo>
                    <a:pt x="20009" y="5007"/>
                    <a:pt x="20009" y="5007"/>
                    <a:pt x="20009" y="5007"/>
                  </a:cubicBezTo>
                  <a:cubicBezTo>
                    <a:pt x="21168" y="4598"/>
                    <a:pt x="21168" y="4598"/>
                    <a:pt x="21168" y="4598"/>
                  </a:cubicBezTo>
                  <a:cubicBezTo>
                    <a:pt x="21169" y="4602"/>
                    <a:pt x="21172" y="4606"/>
                    <a:pt x="21174" y="4609"/>
                  </a:cubicBezTo>
                  <a:lnTo>
                    <a:pt x="20121" y="5564"/>
                  </a:lnTo>
                  <a:close/>
                  <a:moveTo>
                    <a:pt x="19574" y="5180"/>
                  </a:moveTo>
                  <a:cubicBezTo>
                    <a:pt x="19597" y="5202"/>
                    <a:pt x="19634" y="5200"/>
                    <a:pt x="19656" y="5177"/>
                  </a:cubicBezTo>
                  <a:cubicBezTo>
                    <a:pt x="19669" y="5163"/>
                    <a:pt x="19674" y="5144"/>
                    <a:pt x="19671" y="5127"/>
                  </a:cubicBezTo>
                  <a:cubicBezTo>
                    <a:pt x="20000" y="5011"/>
                    <a:pt x="20000" y="5011"/>
                    <a:pt x="20000" y="5011"/>
                  </a:cubicBezTo>
                  <a:cubicBezTo>
                    <a:pt x="20070" y="5550"/>
                    <a:pt x="20070" y="5550"/>
                    <a:pt x="20070" y="5550"/>
                  </a:cubicBezTo>
                  <a:cubicBezTo>
                    <a:pt x="20058" y="5552"/>
                    <a:pt x="20047" y="5558"/>
                    <a:pt x="20038" y="5567"/>
                  </a:cubicBezTo>
                  <a:cubicBezTo>
                    <a:pt x="20027" y="5579"/>
                    <a:pt x="20022" y="5594"/>
                    <a:pt x="20023" y="5609"/>
                  </a:cubicBezTo>
                  <a:cubicBezTo>
                    <a:pt x="19303" y="5662"/>
                    <a:pt x="19303" y="5662"/>
                    <a:pt x="19303" y="5662"/>
                  </a:cubicBezTo>
                  <a:cubicBezTo>
                    <a:pt x="19301" y="5650"/>
                    <a:pt x="19295" y="5638"/>
                    <a:pt x="19285" y="5629"/>
                  </a:cubicBezTo>
                  <a:cubicBezTo>
                    <a:pt x="19281" y="5624"/>
                    <a:pt x="19275" y="5621"/>
                    <a:pt x="19269" y="5618"/>
                  </a:cubicBezTo>
                  <a:cubicBezTo>
                    <a:pt x="19517" y="4900"/>
                    <a:pt x="19517" y="4900"/>
                    <a:pt x="19517" y="4900"/>
                  </a:cubicBezTo>
                  <a:cubicBezTo>
                    <a:pt x="19584" y="5087"/>
                    <a:pt x="19584" y="5087"/>
                    <a:pt x="19584" y="5087"/>
                  </a:cubicBezTo>
                  <a:cubicBezTo>
                    <a:pt x="19579" y="5090"/>
                    <a:pt x="19575" y="5093"/>
                    <a:pt x="19571" y="5098"/>
                  </a:cubicBezTo>
                  <a:cubicBezTo>
                    <a:pt x="19549" y="5121"/>
                    <a:pt x="19550" y="5158"/>
                    <a:pt x="19574" y="5180"/>
                  </a:cubicBezTo>
                  <a:close/>
                  <a:moveTo>
                    <a:pt x="21164" y="4589"/>
                  </a:moveTo>
                  <a:cubicBezTo>
                    <a:pt x="20008" y="4997"/>
                    <a:pt x="20008" y="4997"/>
                    <a:pt x="20008" y="4997"/>
                  </a:cubicBezTo>
                  <a:cubicBezTo>
                    <a:pt x="19871" y="3954"/>
                    <a:pt x="19871" y="3954"/>
                    <a:pt x="19871" y="3954"/>
                  </a:cubicBezTo>
                  <a:cubicBezTo>
                    <a:pt x="19882" y="3951"/>
                    <a:pt x="19893" y="3946"/>
                    <a:pt x="19901" y="3937"/>
                  </a:cubicBezTo>
                  <a:cubicBezTo>
                    <a:pt x="19903" y="3934"/>
                    <a:pt x="19905" y="3932"/>
                    <a:pt x="19906" y="3930"/>
                  </a:cubicBezTo>
                  <a:cubicBezTo>
                    <a:pt x="21165" y="4557"/>
                    <a:pt x="21165" y="4557"/>
                    <a:pt x="21165" y="4557"/>
                  </a:cubicBezTo>
                  <a:cubicBezTo>
                    <a:pt x="21162" y="4568"/>
                    <a:pt x="21162" y="4578"/>
                    <a:pt x="21164" y="4589"/>
                  </a:cubicBezTo>
                  <a:close/>
                  <a:moveTo>
                    <a:pt x="19998" y="5001"/>
                  </a:moveTo>
                  <a:cubicBezTo>
                    <a:pt x="19668" y="5117"/>
                    <a:pt x="19668" y="5117"/>
                    <a:pt x="19668" y="5117"/>
                  </a:cubicBezTo>
                  <a:cubicBezTo>
                    <a:pt x="19665" y="5109"/>
                    <a:pt x="19660" y="5101"/>
                    <a:pt x="19653" y="5094"/>
                  </a:cubicBezTo>
                  <a:cubicBezTo>
                    <a:pt x="19646" y="5088"/>
                    <a:pt x="19638" y="5084"/>
                    <a:pt x="19630" y="5081"/>
                  </a:cubicBezTo>
                  <a:cubicBezTo>
                    <a:pt x="19853" y="3955"/>
                    <a:pt x="19853" y="3955"/>
                    <a:pt x="19853" y="3955"/>
                  </a:cubicBezTo>
                  <a:cubicBezTo>
                    <a:pt x="19856" y="3955"/>
                    <a:pt x="19859" y="3955"/>
                    <a:pt x="19861" y="3955"/>
                  </a:cubicBezTo>
                  <a:lnTo>
                    <a:pt x="19998" y="5001"/>
                  </a:lnTo>
                  <a:close/>
                  <a:moveTo>
                    <a:pt x="19620" y="5079"/>
                  </a:moveTo>
                  <a:cubicBezTo>
                    <a:pt x="19611" y="5078"/>
                    <a:pt x="19602" y="5080"/>
                    <a:pt x="19593" y="5083"/>
                  </a:cubicBezTo>
                  <a:cubicBezTo>
                    <a:pt x="19522" y="4885"/>
                    <a:pt x="19522" y="4885"/>
                    <a:pt x="19522" y="4885"/>
                  </a:cubicBezTo>
                  <a:cubicBezTo>
                    <a:pt x="19843" y="3958"/>
                    <a:pt x="19843" y="3958"/>
                    <a:pt x="19843" y="3958"/>
                  </a:cubicBezTo>
                  <a:lnTo>
                    <a:pt x="19620" y="5079"/>
                  </a:lnTo>
                  <a:close/>
                  <a:moveTo>
                    <a:pt x="19517" y="4870"/>
                  </a:moveTo>
                  <a:cubicBezTo>
                    <a:pt x="19290" y="4238"/>
                    <a:pt x="19290" y="4238"/>
                    <a:pt x="19290" y="4238"/>
                  </a:cubicBezTo>
                  <a:cubicBezTo>
                    <a:pt x="19811" y="3931"/>
                    <a:pt x="19811" y="3931"/>
                    <a:pt x="19811" y="3931"/>
                  </a:cubicBezTo>
                  <a:cubicBezTo>
                    <a:pt x="19813" y="3934"/>
                    <a:pt x="19816" y="3937"/>
                    <a:pt x="19819" y="3940"/>
                  </a:cubicBezTo>
                  <a:cubicBezTo>
                    <a:pt x="19824" y="3944"/>
                    <a:pt x="19829" y="3947"/>
                    <a:pt x="19835" y="3950"/>
                  </a:cubicBezTo>
                  <a:lnTo>
                    <a:pt x="19517" y="4870"/>
                  </a:lnTo>
                  <a:close/>
                  <a:moveTo>
                    <a:pt x="19512" y="4885"/>
                  </a:moveTo>
                  <a:cubicBezTo>
                    <a:pt x="19260" y="5615"/>
                    <a:pt x="19260" y="5615"/>
                    <a:pt x="19260" y="5615"/>
                  </a:cubicBezTo>
                  <a:cubicBezTo>
                    <a:pt x="19252" y="5613"/>
                    <a:pt x="19245" y="5613"/>
                    <a:pt x="19237" y="5614"/>
                  </a:cubicBezTo>
                  <a:cubicBezTo>
                    <a:pt x="19045" y="4383"/>
                    <a:pt x="19045" y="4383"/>
                    <a:pt x="19045" y="4383"/>
                  </a:cubicBezTo>
                  <a:cubicBezTo>
                    <a:pt x="19282" y="4243"/>
                    <a:pt x="19282" y="4243"/>
                    <a:pt x="19282" y="4243"/>
                  </a:cubicBezTo>
                  <a:lnTo>
                    <a:pt x="19512" y="4885"/>
                  </a:lnTo>
                  <a:close/>
                  <a:moveTo>
                    <a:pt x="20853" y="6407"/>
                  </a:moveTo>
                  <a:cubicBezTo>
                    <a:pt x="20859" y="6404"/>
                    <a:pt x="20866" y="6400"/>
                    <a:pt x="20871" y="6394"/>
                  </a:cubicBezTo>
                  <a:cubicBezTo>
                    <a:pt x="20880" y="6384"/>
                    <a:pt x="20885" y="6371"/>
                    <a:pt x="20886" y="6359"/>
                  </a:cubicBezTo>
                  <a:cubicBezTo>
                    <a:pt x="22058" y="6339"/>
                    <a:pt x="22058" y="6339"/>
                    <a:pt x="22058" y="6339"/>
                  </a:cubicBezTo>
                  <a:cubicBezTo>
                    <a:pt x="22059" y="6353"/>
                    <a:pt x="22065" y="6366"/>
                    <a:pt x="22076" y="6376"/>
                  </a:cubicBezTo>
                  <a:cubicBezTo>
                    <a:pt x="21262" y="7383"/>
                    <a:pt x="21262" y="7383"/>
                    <a:pt x="21262" y="7383"/>
                  </a:cubicBezTo>
                  <a:cubicBezTo>
                    <a:pt x="21247" y="7373"/>
                    <a:pt x="21229" y="7370"/>
                    <a:pt x="21213" y="7375"/>
                  </a:cubicBezTo>
                  <a:lnTo>
                    <a:pt x="20853" y="6407"/>
                  </a:lnTo>
                  <a:close/>
                  <a:moveTo>
                    <a:pt x="22074" y="6295"/>
                  </a:moveTo>
                  <a:cubicBezTo>
                    <a:pt x="22065" y="6304"/>
                    <a:pt x="22060" y="6316"/>
                    <a:pt x="22059" y="6329"/>
                  </a:cubicBezTo>
                  <a:cubicBezTo>
                    <a:pt x="20886" y="6349"/>
                    <a:pt x="20886" y="6349"/>
                    <a:pt x="20886" y="6349"/>
                  </a:cubicBezTo>
                  <a:cubicBezTo>
                    <a:pt x="20884" y="6335"/>
                    <a:pt x="20878" y="6322"/>
                    <a:pt x="20868" y="6312"/>
                  </a:cubicBezTo>
                  <a:cubicBezTo>
                    <a:pt x="20861" y="6306"/>
                    <a:pt x="20853" y="6302"/>
                    <a:pt x="20845" y="6299"/>
                  </a:cubicBezTo>
                  <a:cubicBezTo>
                    <a:pt x="21213" y="4632"/>
                    <a:pt x="21213" y="4632"/>
                    <a:pt x="21213" y="4632"/>
                  </a:cubicBezTo>
                  <a:cubicBezTo>
                    <a:pt x="21223" y="4633"/>
                    <a:pt x="21232" y="4632"/>
                    <a:pt x="21241" y="4628"/>
                  </a:cubicBezTo>
                  <a:cubicBezTo>
                    <a:pt x="22086" y="6285"/>
                    <a:pt x="22086" y="6285"/>
                    <a:pt x="22086" y="6285"/>
                  </a:cubicBezTo>
                  <a:cubicBezTo>
                    <a:pt x="22081" y="6288"/>
                    <a:pt x="22077" y="6291"/>
                    <a:pt x="22074" y="6295"/>
                  </a:cubicBezTo>
                  <a:close/>
                  <a:moveTo>
                    <a:pt x="20568" y="3567"/>
                  </a:moveTo>
                  <a:cubicBezTo>
                    <a:pt x="20580" y="3553"/>
                    <a:pt x="20585" y="3536"/>
                    <a:pt x="20583" y="3520"/>
                  </a:cubicBezTo>
                  <a:cubicBezTo>
                    <a:pt x="22181" y="3181"/>
                    <a:pt x="22181" y="3181"/>
                    <a:pt x="22181" y="3181"/>
                  </a:cubicBezTo>
                  <a:cubicBezTo>
                    <a:pt x="22184" y="3189"/>
                    <a:pt x="22189" y="3196"/>
                    <a:pt x="22196" y="3202"/>
                  </a:cubicBezTo>
                  <a:cubicBezTo>
                    <a:pt x="21250" y="4524"/>
                    <a:pt x="21250" y="4524"/>
                    <a:pt x="21250" y="4524"/>
                  </a:cubicBezTo>
                  <a:cubicBezTo>
                    <a:pt x="21233" y="4514"/>
                    <a:pt x="21211" y="4513"/>
                    <a:pt x="21193" y="4523"/>
                  </a:cubicBezTo>
                  <a:cubicBezTo>
                    <a:pt x="20562" y="3572"/>
                    <a:pt x="20562" y="3572"/>
                    <a:pt x="20562" y="3572"/>
                  </a:cubicBezTo>
                  <a:cubicBezTo>
                    <a:pt x="20564" y="3571"/>
                    <a:pt x="20566" y="3569"/>
                    <a:pt x="20568" y="3567"/>
                  </a:cubicBezTo>
                  <a:close/>
                  <a:moveTo>
                    <a:pt x="20553" y="3578"/>
                  </a:moveTo>
                  <a:cubicBezTo>
                    <a:pt x="21184" y="4529"/>
                    <a:pt x="21184" y="4529"/>
                    <a:pt x="21184" y="4529"/>
                  </a:cubicBezTo>
                  <a:cubicBezTo>
                    <a:pt x="21182" y="4531"/>
                    <a:pt x="21180" y="4532"/>
                    <a:pt x="21178" y="4535"/>
                  </a:cubicBezTo>
                  <a:cubicBezTo>
                    <a:pt x="21174" y="4539"/>
                    <a:pt x="21171" y="4543"/>
                    <a:pt x="21169" y="4548"/>
                  </a:cubicBezTo>
                  <a:cubicBezTo>
                    <a:pt x="19911" y="3921"/>
                    <a:pt x="19911" y="3921"/>
                    <a:pt x="19911" y="3921"/>
                  </a:cubicBezTo>
                  <a:cubicBezTo>
                    <a:pt x="19921" y="3899"/>
                    <a:pt x="19917" y="3872"/>
                    <a:pt x="19898" y="3854"/>
                  </a:cubicBezTo>
                  <a:cubicBezTo>
                    <a:pt x="19883" y="3841"/>
                    <a:pt x="19863" y="3836"/>
                    <a:pt x="19844" y="3841"/>
                  </a:cubicBezTo>
                  <a:cubicBezTo>
                    <a:pt x="19676" y="3228"/>
                    <a:pt x="19676" y="3228"/>
                    <a:pt x="19676" y="3228"/>
                  </a:cubicBezTo>
                  <a:cubicBezTo>
                    <a:pt x="20469" y="3512"/>
                    <a:pt x="20469" y="3512"/>
                    <a:pt x="20469" y="3512"/>
                  </a:cubicBezTo>
                  <a:cubicBezTo>
                    <a:pt x="20464" y="3532"/>
                    <a:pt x="20470" y="3555"/>
                    <a:pt x="20486" y="3570"/>
                  </a:cubicBezTo>
                  <a:cubicBezTo>
                    <a:pt x="20505" y="3587"/>
                    <a:pt x="20532" y="3590"/>
                    <a:pt x="20553" y="3578"/>
                  </a:cubicBezTo>
                  <a:close/>
                  <a:moveTo>
                    <a:pt x="19283" y="1766"/>
                  </a:moveTo>
                  <a:cubicBezTo>
                    <a:pt x="20488" y="3483"/>
                    <a:pt x="20488" y="3483"/>
                    <a:pt x="20488" y="3483"/>
                  </a:cubicBezTo>
                  <a:cubicBezTo>
                    <a:pt x="20486" y="3484"/>
                    <a:pt x="20484" y="3486"/>
                    <a:pt x="20483" y="3487"/>
                  </a:cubicBezTo>
                  <a:cubicBezTo>
                    <a:pt x="20478" y="3492"/>
                    <a:pt x="20475" y="3497"/>
                    <a:pt x="20473" y="3503"/>
                  </a:cubicBezTo>
                  <a:cubicBezTo>
                    <a:pt x="19673" y="3216"/>
                    <a:pt x="19673" y="3216"/>
                    <a:pt x="19673" y="3216"/>
                  </a:cubicBezTo>
                  <a:cubicBezTo>
                    <a:pt x="19274" y="1770"/>
                    <a:pt x="19274" y="1770"/>
                    <a:pt x="19274" y="1770"/>
                  </a:cubicBezTo>
                  <a:cubicBezTo>
                    <a:pt x="19277" y="1769"/>
                    <a:pt x="19280" y="1767"/>
                    <a:pt x="19283" y="1766"/>
                  </a:cubicBezTo>
                  <a:close/>
                  <a:moveTo>
                    <a:pt x="19239" y="1772"/>
                  </a:moveTo>
                  <a:cubicBezTo>
                    <a:pt x="19247" y="1774"/>
                    <a:pt x="19256" y="1774"/>
                    <a:pt x="19265" y="1773"/>
                  </a:cubicBezTo>
                  <a:cubicBezTo>
                    <a:pt x="19661" y="3212"/>
                    <a:pt x="19661" y="3212"/>
                    <a:pt x="19661" y="3212"/>
                  </a:cubicBezTo>
                  <a:cubicBezTo>
                    <a:pt x="18866" y="2927"/>
                    <a:pt x="18866" y="2927"/>
                    <a:pt x="18866" y="2927"/>
                  </a:cubicBezTo>
                  <a:cubicBezTo>
                    <a:pt x="18871" y="2907"/>
                    <a:pt x="18865" y="2884"/>
                    <a:pt x="18849" y="2869"/>
                  </a:cubicBezTo>
                  <a:cubicBezTo>
                    <a:pt x="18845" y="2865"/>
                    <a:pt x="18840" y="2862"/>
                    <a:pt x="18834" y="2860"/>
                  </a:cubicBezTo>
                  <a:lnTo>
                    <a:pt x="19239" y="1772"/>
                  </a:lnTo>
                  <a:close/>
                  <a:moveTo>
                    <a:pt x="18852" y="2952"/>
                  </a:moveTo>
                  <a:cubicBezTo>
                    <a:pt x="18857" y="2947"/>
                    <a:pt x="18860" y="2942"/>
                    <a:pt x="18862" y="2936"/>
                  </a:cubicBezTo>
                  <a:cubicBezTo>
                    <a:pt x="19664" y="3224"/>
                    <a:pt x="19664" y="3224"/>
                    <a:pt x="19664" y="3224"/>
                  </a:cubicBezTo>
                  <a:cubicBezTo>
                    <a:pt x="19835" y="3844"/>
                    <a:pt x="19835" y="3844"/>
                    <a:pt x="19835" y="3844"/>
                  </a:cubicBezTo>
                  <a:cubicBezTo>
                    <a:pt x="19828" y="3847"/>
                    <a:pt x="19821" y="3851"/>
                    <a:pt x="19816" y="3857"/>
                  </a:cubicBezTo>
                  <a:cubicBezTo>
                    <a:pt x="19799" y="3876"/>
                    <a:pt x="19796" y="3901"/>
                    <a:pt x="19806" y="3922"/>
                  </a:cubicBezTo>
                  <a:cubicBezTo>
                    <a:pt x="19287" y="4228"/>
                    <a:pt x="19287" y="4228"/>
                    <a:pt x="19287" y="4228"/>
                  </a:cubicBezTo>
                  <a:cubicBezTo>
                    <a:pt x="18834" y="2965"/>
                    <a:pt x="18834" y="2965"/>
                    <a:pt x="18834" y="2965"/>
                  </a:cubicBezTo>
                  <a:cubicBezTo>
                    <a:pt x="18841" y="2962"/>
                    <a:pt x="18847" y="2957"/>
                    <a:pt x="18852" y="2952"/>
                  </a:cubicBezTo>
                  <a:close/>
                  <a:moveTo>
                    <a:pt x="18824" y="2968"/>
                  </a:moveTo>
                  <a:cubicBezTo>
                    <a:pt x="19278" y="4234"/>
                    <a:pt x="19278" y="4234"/>
                    <a:pt x="19278" y="4234"/>
                  </a:cubicBezTo>
                  <a:cubicBezTo>
                    <a:pt x="19043" y="4372"/>
                    <a:pt x="19043" y="4372"/>
                    <a:pt x="19043" y="4372"/>
                  </a:cubicBezTo>
                  <a:cubicBezTo>
                    <a:pt x="18824" y="2969"/>
                    <a:pt x="18824" y="2969"/>
                    <a:pt x="18824" y="2969"/>
                  </a:cubicBezTo>
                  <a:cubicBezTo>
                    <a:pt x="18824" y="2968"/>
                    <a:pt x="18824" y="2968"/>
                    <a:pt x="18824" y="2968"/>
                  </a:cubicBezTo>
                  <a:close/>
                  <a:moveTo>
                    <a:pt x="18799" y="2969"/>
                  </a:moveTo>
                  <a:cubicBezTo>
                    <a:pt x="18804" y="2970"/>
                    <a:pt x="18809" y="2970"/>
                    <a:pt x="18814" y="2970"/>
                  </a:cubicBezTo>
                  <a:cubicBezTo>
                    <a:pt x="19034" y="4378"/>
                    <a:pt x="19034" y="4378"/>
                    <a:pt x="19034" y="4378"/>
                  </a:cubicBezTo>
                  <a:cubicBezTo>
                    <a:pt x="18352" y="4780"/>
                    <a:pt x="18352" y="4780"/>
                    <a:pt x="18352" y="4780"/>
                  </a:cubicBezTo>
                  <a:cubicBezTo>
                    <a:pt x="18350" y="4777"/>
                    <a:pt x="18347" y="4774"/>
                    <a:pt x="18344" y="4771"/>
                  </a:cubicBezTo>
                  <a:cubicBezTo>
                    <a:pt x="18337" y="4765"/>
                    <a:pt x="18328" y="4761"/>
                    <a:pt x="18320" y="4758"/>
                  </a:cubicBezTo>
                  <a:lnTo>
                    <a:pt x="18799" y="2969"/>
                  </a:lnTo>
                  <a:close/>
                  <a:moveTo>
                    <a:pt x="16977" y="4378"/>
                  </a:moveTo>
                  <a:cubicBezTo>
                    <a:pt x="18248" y="4801"/>
                    <a:pt x="18248" y="4801"/>
                    <a:pt x="18248" y="4801"/>
                  </a:cubicBezTo>
                  <a:cubicBezTo>
                    <a:pt x="18243" y="4820"/>
                    <a:pt x="18249" y="4842"/>
                    <a:pt x="18265" y="4857"/>
                  </a:cubicBezTo>
                  <a:cubicBezTo>
                    <a:pt x="18278" y="4869"/>
                    <a:pt x="18295" y="4874"/>
                    <a:pt x="18312" y="4872"/>
                  </a:cubicBezTo>
                  <a:cubicBezTo>
                    <a:pt x="18482" y="5630"/>
                    <a:pt x="18482" y="5630"/>
                    <a:pt x="18482" y="5630"/>
                  </a:cubicBezTo>
                  <a:cubicBezTo>
                    <a:pt x="18473" y="5633"/>
                    <a:pt x="18465" y="5638"/>
                    <a:pt x="18458" y="5644"/>
                  </a:cubicBezTo>
                  <a:cubicBezTo>
                    <a:pt x="16972" y="4388"/>
                    <a:pt x="16972" y="4388"/>
                    <a:pt x="16972" y="4388"/>
                  </a:cubicBezTo>
                  <a:cubicBezTo>
                    <a:pt x="16974" y="4385"/>
                    <a:pt x="16976" y="4381"/>
                    <a:pt x="16977" y="4378"/>
                  </a:cubicBezTo>
                  <a:close/>
                  <a:moveTo>
                    <a:pt x="16965" y="4396"/>
                  </a:moveTo>
                  <a:cubicBezTo>
                    <a:pt x="18452" y="5652"/>
                    <a:pt x="18452" y="5652"/>
                    <a:pt x="18452" y="5652"/>
                  </a:cubicBezTo>
                  <a:cubicBezTo>
                    <a:pt x="18441" y="5668"/>
                    <a:pt x="18438" y="5688"/>
                    <a:pt x="18445" y="5705"/>
                  </a:cubicBezTo>
                  <a:cubicBezTo>
                    <a:pt x="17506" y="6144"/>
                    <a:pt x="17506" y="6144"/>
                    <a:pt x="17506" y="6144"/>
                  </a:cubicBezTo>
                  <a:cubicBezTo>
                    <a:pt x="17503" y="6139"/>
                    <a:pt x="17500" y="6134"/>
                    <a:pt x="17496" y="6130"/>
                  </a:cubicBezTo>
                  <a:cubicBezTo>
                    <a:pt x="17481" y="6117"/>
                    <a:pt x="17462" y="6112"/>
                    <a:pt x="17445" y="6116"/>
                  </a:cubicBezTo>
                  <a:cubicBezTo>
                    <a:pt x="16945" y="4409"/>
                    <a:pt x="16945" y="4409"/>
                    <a:pt x="16945" y="4409"/>
                  </a:cubicBezTo>
                  <a:cubicBezTo>
                    <a:pt x="16953" y="4406"/>
                    <a:pt x="16959" y="4402"/>
                    <a:pt x="16965" y="4396"/>
                  </a:cubicBezTo>
                  <a:close/>
                  <a:moveTo>
                    <a:pt x="16906" y="4410"/>
                  </a:moveTo>
                  <a:cubicBezTo>
                    <a:pt x="16915" y="4413"/>
                    <a:pt x="16926" y="4414"/>
                    <a:pt x="16936" y="4412"/>
                  </a:cubicBezTo>
                  <a:cubicBezTo>
                    <a:pt x="17435" y="6119"/>
                    <a:pt x="17435" y="6119"/>
                    <a:pt x="17435" y="6119"/>
                  </a:cubicBezTo>
                  <a:cubicBezTo>
                    <a:pt x="17427" y="6122"/>
                    <a:pt x="17419" y="6126"/>
                    <a:pt x="17413" y="6133"/>
                  </a:cubicBezTo>
                  <a:cubicBezTo>
                    <a:pt x="17398" y="6149"/>
                    <a:pt x="17395" y="6171"/>
                    <a:pt x="17401" y="6190"/>
                  </a:cubicBezTo>
                  <a:cubicBezTo>
                    <a:pt x="16251" y="6674"/>
                    <a:pt x="16251" y="6674"/>
                    <a:pt x="16251" y="6674"/>
                  </a:cubicBezTo>
                  <a:cubicBezTo>
                    <a:pt x="16249" y="6670"/>
                    <a:pt x="16246" y="6666"/>
                    <a:pt x="16242" y="6662"/>
                  </a:cubicBezTo>
                  <a:cubicBezTo>
                    <a:pt x="16235" y="6656"/>
                    <a:pt x="16228" y="6652"/>
                    <a:pt x="16220" y="6650"/>
                  </a:cubicBezTo>
                  <a:lnTo>
                    <a:pt x="16906" y="4410"/>
                  </a:lnTo>
                  <a:close/>
                  <a:moveTo>
                    <a:pt x="14971" y="6426"/>
                  </a:moveTo>
                  <a:cubicBezTo>
                    <a:pt x="14975" y="6424"/>
                    <a:pt x="14979" y="6421"/>
                    <a:pt x="14983" y="6417"/>
                  </a:cubicBezTo>
                  <a:cubicBezTo>
                    <a:pt x="14988" y="6411"/>
                    <a:pt x="14992" y="6404"/>
                    <a:pt x="14995" y="6397"/>
                  </a:cubicBezTo>
                  <a:cubicBezTo>
                    <a:pt x="16145" y="6696"/>
                    <a:pt x="16145" y="6696"/>
                    <a:pt x="16145" y="6696"/>
                  </a:cubicBezTo>
                  <a:cubicBezTo>
                    <a:pt x="16142" y="6715"/>
                    <a:pt x="16148" y="6734"/>
                    <a:pt x="16163" y="6748"/>
                  </a:cubicBezTo>
                  <a:cubicBezTo>
                    <a:pt x="16186" y="6769"/>
                    <a:pt x="16223" y="6768"/>
                    <a:pt x="16245" y="6744"/>
                  </a:cubicBezTo>
                  <a:cubicBezTo>
                    <a:pt x="16246" y="6743"/>
                    <a:pt x="16248" y="6741"/>
                    <a:pt x="16249" y="6740"/>
                  </a:cubicBezTo>
                  <a:cubicBezTo>
                    <a:pt x="16885" y="7090"/>
                    <a:pt x="16885" y="7090"/>
                    <a:pt x="16885" y="7090"/>
                  </a:cubicBezTo>
                  <a:cubicBezTo>
                    <a:pt x="16880" y="7101"/>
                    <a:pt x="16879" y="7114"/>
                    <a:pt x="16882" y="7126"/>
                  </a:cubicBezTo>
                  <a:cubicBezTo>
                    <a:pt x="15613" y="7547"/>
                    <a:pt x="15613" y="7547"/>
                    <a:pt x="15613" y="7547"/>
                  </a:cubicBezTo>
                  <a:cubicBezTo>
                    <a:pt x="15610" y="7541"/>
                    <a:pt x="15606" y="7536"/>
                    <a:pt x="15601" y="7531"/>
                  </a:cubicBezTo>
                  <a:cubicBezTo>
                    <a:pt x="15584" y="7515"/>
                    <a:pt x="15559" y="7511"/>
                    <a:pt x="15539" y="7520"/>
                  </a:cubicBezTo>
                  <a:lnTo>
                    <a:pt x="14971" y="6426"/>
                  </a:lnTo>
                  <a:close/>
                  <a:moveTo>
                    <a:pt x="15395" y="9893"/>
                  </a:moveTo>
                  <a:cubicBezTo>
                    <a:pt x="15485" y="9796"/>
                    <a:pt x="15485" y="9796"/>
                    <a:pt x="15485" y="9796"/>
                  </a:cubicBezTo>
                  <a:cubicBezTo>
                    <a:pt x="16187" y="10220"/>
                    <a:pt x="16187" y="10220"/>
                    <a:pt x="16187" y="10220"/>
                  </a:cubicBezTo>
                  <a:cubicBezTo>
                    <a:pt x="16187" y="10221"/>
                    <a:pt x="16187" y="10221"/>
                    <a:pt x="16186" y="10222"/>
                  </a:cubicBezTo>
                  <a:cubicBezTo>
                    <a:pt x="15409" y="9948"/>
                    <a:pt x="15409" y="9948"/>
                    <a:pt x="15409" y="9948"/>
                  </a:cubicBezTo>
                  <a:cubicBezTo>
                    <a:pt x="15414" y="9929"/>
                    <a:pt x="15409" y="9908"/>
                    <a:pt x="15395" y="9893"/>
                  </a:cubicBezTo>
                  <a:close/>
                  <a:moveTo>
                    <a:pt x="15401" y="9745"/>
                  </a:moveTo>
                  <a:cubicBezTo>
                    <a:pt x="15476" y="9790"/>
                    <a:pt x="15476" y="9790"/>
                    <a:pt x="15476" y="9790"/>
                  </a:cubicBezTo>
                  <a:cubicBezTo>
                    <a:pt x="15387" y="9886"/>
                    <a:pt x="15387" y="9886"/>
                    <a:pt x="15387" y="9886"/>
                  </a:cubicBezTo>
                  <a:cubicBezTo>
                    <a:pt x="15382" y="9882"/>
                    <a:pt x="15376" y="9879"/>
                    <a:pt x="15369" y="9877"/>
                  </a:cubicBezTo>
                  <a:lnTo>
                    <a:pt x="15401" y="9745"/>
                  </a:lnTo>
                  <a:close/>
                  <a:moveTo>
                    <a:pt x="15394" y="9729"/>
                  </a:moveTo>
                  <a:cubicBezTo>
                    <a:pt x="14574" y="9233"/>
                    <a:pt x="14574" y="9233"/>
                    <a:pt x="14574" y="9233"/>
                  </a:cubicBezTo>
                  <a:cubicBezTo>
                    <a:pt x="15561" y="8859"/>
                    <a:pt x="15561" y="8859"/>
                    <a:pt x="15561" y="8859"/>
                  </a:cubicBezTo>
                  <a:cubicBezTo>
                    <a:pt x="15564" y="8866"/>
                    <a:pt x="15568" y="8872"/>
                    <a:pt x="15574" y="8877"/>
                  </a:cubicBezTo>
                  <a:cubicBezTo>
                    <a:pt x="15580" y="8883"/>
                    <a:pt x="15587" y="8887"/>
                    <a:pt x="15595" y="8889"/>
                  </a:cubicBezTo>
                  <a:lnTo>
                    <a:pt x="15394" y="9729"/>
                  </a:lnTo>
                  <a:close/>
                  <a:moveTo>
                    <a:pt x="15492" y="9788"/>
                  </a:moveTo>
                  <a:cubicBezTo>
                    <a:pt x="16753" y="8431"/>
                    <a:pt x="16753" y="8431"/>
                    <a:pt x="16753" y="8431"/>
                  </a:cubicBezTo>
                  <a:cubicBezTo>
                    <a:pt x="16758" y="8435"/>
                    <a:pt x="16763" y="8438"/>
                    <a:pt x="16769" y="8440"/>
                  </a:cubicBezTo>
                  <a:cubicBezTo>
                    <a:pt x="16251" y="10189"/>
                    <a:pt x="16251" y="10189"/>
                    <a:pt x="16251" y="10189"/>
                  </a:cubicBezTo>
                  <a:cubicBezTo>
                    <a:pt x="16231" y="10185"/>
                    <a:pt x="16211" y="10191"/>
                    <a:pt x="16196" y="10206"/>
                  </a:cubicBezTo>
                  <a:cubicBezTo>
                    <a:pt x="16195" y="10208"/>
                    <a:pt x="16194" y="10210"/>
                    <a:pt x="16192" y="10211"/>
                  </a:cubicBezTo>
                  <a:lnTo>
                    <a:pt x="15492" y="9788"/>
                  </a:lnTo>
                  <a:close/>
                  <a:moveTo>
                    <a:pt x="15483" y="9783"/>
                  </a:moveTo>
                  <a:cubicBezTo>
                    <a:pt x="15403" y="9734"/>
                    <a:pt x="15403" y="9734"/>
                    <a:pt x="15403" y="9734"/>
                  </a:cubicBezTo>
                  <a:cubicBezTo>
                    <a:pt x="15605" y="8892"/>
                    <a:pt x="15605" y="8892"/>
                    <a:pt x="15605" y="8892"/>
                  </a:cubicBezTo>
                  <a:cubicBezTo>
                    <a:pt x="15623" y="8895"/>
                    <a:pt x="15642" y="8888"/>
                    <a:pt x="15656" y="8874"/>
                  </a:cubicBezTo>
                  <a:cubicBezTo>
                    <a:pt x="15671" y="8858"/>
                    <a:pt x="15674" y="8836"/>
                    <a:pt x="15669" y="8817"/>
                  </a:cubicBezTo>
                  <a:cubicBezTo>
                    <a:pt x="16737" y="8410"/>
                    <a:pt x="16737" y="8410"/>
                    <a:pt x="16737" y="8410"/>
                  </a:cubicBezTo>
                  <a:cubicBezTo>
                    <a:pt x="16739" y="8415"/>
                    <a:pt x="16742" y="8419"/>
                    <a:pt x="16746" y="8423"/>
                  </a:cubicBezTo>
                  <a:lnTo>
                    <a:pt x="15483" y="9783"/>
                  </a:lnTo>
                  <a:close/>
                  <a:moveTo>
                    <a:pt x="16733" y="8400"/>
                  </a:moveTo>
                  <a:cubicBezTo>
                    <a:pt x="15665" y="8808"/>
                    <a:pt x="15665" y="8808"/>
                    <a:pt x="15665" y="8808"/>
                  </a:cubicBezTo>
                  <a:cubicBezTo>
                    <a:pt x="15662" y="8802"/>
                    <a:pt x="15658" y="8796"/>
                    <a:pt x="15653" y="8791"/>
                  </a:cubicBezTo>
                  <a:cubicBezTo>
                    <a:pt x="15643" y="8782"/>
                    <a:pt x="15631" y="8778"/>
                    <a:pt x="15619" y="8776"/>
                  </a:cubicBezTo>
                  <a:cubicBezTo>
                    <a:pt x="15567" y="7631"/>
                    <a:pt x="15567" y="7631"/>
                    <a:pt x="15567" y="7631"/>
                  </a:cubicBezTo>
                  <a:cubicBezTo>
                    <a:pt x="15581" y="7630"/>
                    <a:pt x="15594" y="7624"/>
                    <a:pt x="15604" y="7613"/>
                  </a:cubicBezTo>
                  <a:cubicBezTo>
                    <a:pt x="15606" y="7612"/>
                    <a:pt x="15607" y="7610"/>
                    <a:pt x="15608" y="7609"/>
                  </a:cubicBezTo>
                  <a:cubicBezTo>
                    <a:pt x="16738" y="8359"/>
                    <a:pt x="16738" y="8359"/>
                    <a:pt x="16738" y="8359"/>
                  </a:cubicBezTo>
                  <a:cubicBezTo>
                    <a:pt x="16732" y="8372"/>
                    <a:pt x="16730" y="8387"/>
                    <a:pt x="16733" y="8400"/>
                  </a:cubicBezTo>
                  <a:close/>
                  <a:moveTo>
                    <a:pt x="15531" y="7623"/>
                  </a:moveTo>
                  <a:cubicBezTo>
                    <a:pt x="15539" y="7628"/>
                    <a:pt x="15548" y="7631"/>
                    <a:pt x="15557" y="7631"/>
                  </a:cubicBezTo>
                  <a:cubicBezTo>
                    <a:pt x="15608" y="8776"/>
                    <a:pt x="15608" y="8776"/>
                    <a:pt x="15608" y="8776"/>
                  </a:cubicBezTo>
                  <a:cubicBezTo>
                    <a:pt x="15594" y="8777"/>
                    <a:pt x="15581" y="8784"/>
                    <a:pt x="15570" y="8795"/>
                  </a:cubicBezTo>
                  <a:cubicBezTo>
                    <a:pt x="15556" y="8810"/>
                    <a:pt x="15552" y="8831"/>
                    <a:pt x="15557" y="8850"/>
                  </a:cubicBezTo>
                  <a:cubicBezTo>
                    <a:pt x="14563" y="9226"/>
                    <a:pt x="14563" y="9226"/>
                    <a:pt x="14563" y="9226"/>
                  </a:cubicBezTo>
                  <a:cubicBezTo>
                    <a:pt x="14519" y="9200"/>
                    <a:pt x="14519" y="9200"/>
                    <a:pt x="14519" y="9200"/>
                  </a:cubicBezTo>
                  <a:lnTo>
                    <a:pt x="15531" y="7623"/>
                  </a:lnTo>
                  <a:close/>
                  <a:moveTo>
                    <a:pt x="14551" y="9231"/>
                  </a:moveTo>
                  <a:cubicBezTo>
                    <a:pt x="14483" y="9256"/>
                    <a:pt x="14483" y="9256"/>
                    <a:pt x="14483" y="9256"/>
                  </a:cubicBezTo>
                  <a:cubicBezTo>
                    <a:pt x="14514" y="9208"/>
                    <a:pt x="14514" y="9208"/>
                    <a:pt x="14514" y="9208"/>
                  </a:cubicBezTo>
                  <a:lnTo>
                    <a:pt x="14551" y="9231"/>
                  </a:lnTo>
                  <a:close/>
                  <a:moveTo>
                    <a:pt x="15515" y="7609"/>
                  </a:moveTo>
                  <a:cubicBezTo>
                    <a:pt x="15517" y="7611"/>
                    <a:pt x="15520" y="7614"/>
                    <a:pt x="15522" y="7616"/>
                  </a:cubicBezTo>
                  <a:cubicBezTo>
                    <a:pt x="15523" y="7617"/>
                    <a:pt x="15523" y="7617"/>
                    <a:pt x="15523" y="7617"/>
                  </a:cubicBezTo>
                  <a:cubicBezTo>
                    <a:pt x="14510" y="9194"/>
                    <a:pt x="14510" y="9194"/>
                    <a:pt x="14510" y="9194"/>
                  </a:cubicBezTo>
                  <a:cubicBezTo>
                    <a:pt x="13869" y="8806"/>
                    <a:pt x="13869" y="8806"/>
                    <a:pt x="13869" y="8806"/>
                  </a:cubicBezTo>
                  <a:lnTo>
                    <a:pt x="15515" y="7609"/>
                  </a:lnTo>
                  <a:close/>
                  <a:moveTo>
                    <a:pt x="11933" y="10220"/>
                  </a:moveTo>
                  <a:cubicBezTo>
                    <a:pt x="11933" y="10219"/>
                    <a:pt x="11932" y="10218"/>
                    <a:pt x="11931" y="10218"/>
                  </a:cubicBezTo>
                  <a:cubicBezTo>
                    <a:pt x="11931" y="10217"/>
                    <a:pt x="11931" y="10216"/>
                    <a:pt x="11930" y="10216"/>
                  </a:cubicBezTo>
                  <a:cubicBezTo>
                    <a:pt x="13860" y="8813"/>
                    <a:pt x="13860" y="8813"/>
                    <a:pt x="13860" y="8813"/>
                  </a:cubicBezTo>
                  <a:cubicBezTo>
                    <a:pt x="14505" y="9203"/>
                    <a:pt x="14505" y="9203"/>
                    <a:pt x="14505" y="9203"/>
                  </a:cubicBezTo>
                  <a:cubicBezTo>
                    <a:pt x="14467" y="9262"/>
                    <a:pt x="14467" y="9262"/>
                    <a:pt x="14467" y="9262"/>
                  </a:cubicBezTo>
                  <a:lnTo>
                    <a:pt x="11933" y="10220"/>
                  </a:lnTo>
                  <a:close/>
                  <a:moveTo>
                    <a:pt x="14102" y="9735"/>
                  </a:moveTo>
                  <a:cubicBezTo>
                    <a:pt x="14092" y="9747"/>
                    <a:pt x="14087" y="9761"/>
                    <a:pt x="14087" y="9776"/>
                  </a:cubicBezTo>
                  <a:cubicBezTo>
                    <a:pt x="11944" y="10227"/>
                    <a:pt x="11944" y="10227"/>
                    <a:pt x="11944" y="10227"/>
                  </a:cubicBezTo>
                  <a:cubicBezTo>
                    <a:pt x="14457" y="9277"/>
                    <a:pt x="14457" y="9277"/>
                    <a:pt x="14457" y="9277"/>
                  </a:cubicBezTo>
                  <a:cubicBezTo>
                    <a:pt x="14171" y="9723"/>
                    <a:pt x="14171" y="9723"/>
                    <a:pt x="14171" y="9723"/>
                  </a:cubicBezTo>
                  <a:cubicBezTo>
                    <a:pt x="14148" y="9711"/>
                    <a:pt x="14120" y="9716"/>
                    <a:pt x="14102" y="9735"/>
                  </a:cubicBezTo>
                  <a:close/>
                  <a:moveTo>
                    <a:pt x="15310" y="9893"/>
                  </a:moveTo>
                  <a:cubicBezTo>
                    <a:pt x="15303" y="9901"/>
                    <a:pt x="15298" y="9910"/>
                    <a:pt x="15296" y="9920"/>
                  </a:cubicBezTo>
                  <a:cubicBezTo>
                    <a:pt x="14203" y="9773"/>
                    <a:pt x="14203" y="9773"/>
                    <a:pt x="14203" y="9773"/>
                  </a:cubicBezTo>
                  <a:cubicBezTo>
                    <a:pt x="14203" y="9758"/>
                    <a:pt x="14197" y="9743"/>
                    <a:pt x="14185" y="9732"/>
                  </a:cubicBezTo>
                  <a:cubicBezTo>
                    <a:pt x="14183" y="9730"/>
                    <a:pt x="14181" y="9729"/>
                    <a:pt x="14180" y="9728"/>
                  </a:cubicBezTo>
                  <a:cubicBezTo>
                    <a:pt x="14473" y="9271"/>
                    <a:pt x="14473" y="9271"/>
                    <a:pt x="14473" y="9271"/>
                  </a:cubicBezTo>
                  <a:cubicBezTo>
                    <a:pt x="14562" y="9237"/>
                    <a:pt x="14562" y="9237"/>
                    <a:pt x="14562" y="9237"/>
                  </a:cubicBezTo>
                  <a:cubicBezTo>
                    <a:pt x="15392" y="9739"/>
                    <a:pt x="15392" y="9739"/>
                    <a:pt x="15392" y="9739"/>
                  </a:cubicBezTo>
                  <a:cubicBezTo>
                    <a:pt x="15359" y="9875"/>
                    <a:pt x="15359" y="9875"/>
                    <a:pt x="15359" y="9875"/>
                  </a:cubicBezTo>
                  <a:cubicBezTo>
                    <a:pt x="15342" y="9873"/>
                    <a:pt x="15323" y="9879"/>
                    <a:pt x="15310" y="9893"/>
                  </a:cubicBezTo>
                  <a:close/>
                  <a:moveTo>
                    <a:pt x="15356" y="9991"/>
                  </a:moveTo>
                  <a:cubicBezTo>
                    <a:pt x="15371" y="9990"/>
                    <a:pt x="15385" y="9984"/>
                    <a:pt x="15395" y="9972"/>
                  </a:cubicBezTo>
                  <a:cubicBezTo>
                    <a:pt x="15400" y="9968"/>
                    <a:pt x="15403" y="9962"/>
                    <a:pt x="15405" y="9957"/>
                  </a:cubicBezTo>
                  <a:cubicBezTo>
                    <a:pt x="16183" y="10231"/>
                    <a:pt x="16183" y="10231"/>
                    <a:pt x="16183" y="10231"/>
                  </a:cubicBezTo>
                  <a:cubicBezTo>
                    <a:pt x="16180" y="10244"/>
                    <a:pt x="16181" y="10258"/>
                    <a:pt x="16186" y="10270"/>
                  </a:cubicBezTo>
                  <a:cubicBezTo>
                    <a:pt x="15441" y="10699"/>
                    <a:pt x="15441" y="10699"/>
                    <a:pt x="15441" y="10699"/>
                  </a:cubicBezTo>
                  <a:cubicBezTo>
                    <a:pt x="15439" y="10696"/>
                    <a:pt x="15436" y="10693"/>
                    <a:pt x="15433" y="10690"/>
                  </a:cubicBezTo>
                  <a:cubicBezTo>
                    <a:pt x="15422" y="10680"/>
                    <a:pt x="15409" y="10675"/>
                    <a:pt x="15395" y="10675"/>
                  </a:cubicBezTo>
                  <a:lnTo>
                    <a:pt x="15356" y="9991"/>
                  </a:lnTo>
                  <a:close/>
                  <a:moveTo>
                    <a:pt x="14617" y="11714"/>
                  </a:moveTo>
                  <a:cubicBezTo>
                    <a:pt x="14615" y="11711"/>
                    <a:pt x="14612" y="11707"/>
                    <a:pt x="14609" y="11704"/>
                  </a:cubicBezTo>
                  <a:cubicBezTo>
                    <a:pt x="15361" y="10781"/>
                    <a:pt x="15361" y="10781"/>
                    <a:pt x="15361" y="10781"/>
                  </a:cubicBezTo>
                  <a:cubicBezTo>
                    <a:pt x="15384" y="10796"/>
                    <a:pt x="15416" y="10793"/>
                    <a:pt x="15436" y="10772"/>
                  </a:cubicBezTo>
                  <a:cubicBezTo>
                    <a:pt x="15447" y="10761"/>
                    <a:pt x="15451" y="10747"/>
                    <a:pt x="15452" y="10733"/>
                  </a:cubicBezTo>
                  <a:cubicBezTo>
                    <a:pt x="16614" y="10642"/>
                    <a:pt x="16614" y="10642"/>
                    <a:pt x="16614" y="10642"/>
                  </a:cubicBezTo>
                  <a:cubicBezTo>
                    <a:pt x="16615" y="10646"/>
                    <a:pt x="16616" y="10650"/>
                    <a:pt x="16618" y="10654"/>
                  </a:cubicBezTo>
                  <a:lnTo>
                    <a:pt x="14617" y="11714"/>
                  </a:lnTo>
                  <a:close/>
                  <a:moveTo>
                    <a:pt x="16613" y="10632"/>
                  </a:moveTo>
                  <a:cubicBezTo>
                    <a:pt x="15451" y="10723"/>
                    <a:pt x="15451" y="10723"/>
                    <a:pt x="15451" y="10723"/>
                  </a:cubicBezTo>
                  <a:cubicBezTo>
                    <a:pt x="15450" y="10718"/>
                    <a:pt x="15449" y="10713"/>
                    <a:pt x="15446" y="10708"/>
                  </a:cubicBezTo>
                  <a:cubicBezTo>
                    <a:pt x="16191" y="10279"/>
                    <a:pt x="16191" y="10279"/>
                    <a:pt x="16191" y="10279"/>
                  </a:cubicBezTo>
                  <a:cubicBezTo>
                    <a:pt x="16194" y="10282"/>
                    <a:pt x="16196" y="10286"/>
                    <a:pt x="16199" y="10288"/>
                  </a:cubicBezTo>
                  <a:cubicBezTo>
                    <a:pt x="16222" y="10309"/>
                    <a:pt x="16257" y="10309"/>
                    <a:pt x="16279" y="10288"/>
                  </a:cubicBezTo>
                  <a:cubicBezTo>
                    <a:pt x="16625" y="10597"/>
                    <a:pt x="16625" y="10597"/>
                    <a:pt x="16625" y="10597"/>
                  </a:cubicBezTo>
                  <a:cubicBezTo>
                    <a:pt x="16617" y="10608"/>
                    <a:pt x="16613" y="10620"/>
                    <a:pt x="16613" y="10632"/>
                  </a:cubicBezTo>
                  <a:close/>
                  <a:moveTo>
                    <a:pt x="16669" y="10574"/>
                  </a:moveTo>
                  <a:cubicBezTo>
                    <a:pt x="16656" y="10574"/>
                    <a:pt x="16642" y="10580"/>
                    <a:pt x="16632" y="10590"/>
                  </a:cubicBezTo>
                  <a:cubicBezTo>
                    <a:pt x="16285" y="10280"/>
                    <a:pt x="16285" y="10280"/>
                    <a:pt x="16285" y="10280"/>
                  </a:cubicBezTo>
                  <a:cubicBezTo>
                    <a:pt x="16303" y="10257"/>
                    <a:pt x="16301" y="10223"/>
                    <a:pt x="16279" y="10203"/>
                  </a:cubicBezTo>
                  <a:cubicBezTo>
                    <a:pt x="16273" y="10198"/>
                    <a:pt x="16267" y="10194"/>
                    <a:pt x="16260" y="10192"/>
                  </a:cubicBezTo>
                  <a:cubicBezTo>
                    <a:pt x="16778" y="8443"/>
                    <a:pt x="16778" y="8443"/>
                    <a:pt x="16778" y="8443"/>
                  </a:cubicBezTo>
                  <a:cubicBezTo>
                    <a:pt x="16779" y="8443"/>
                    <a:pt x="16780" y="8443"/>
                    <a:pt x="16782" y="8443"/>
                  </a:cubicBezTo>
                  <a:lnTo>
                    <a:pt x="16669" y="10574"/>
                  </a:lnTo>
                  <a:close/>
                  <a:moveTo>
                    <a:pt x="16792" y="8328"/>
                  </a:moveTo>
                  <a:cubicBezTo>
                    <a:pt x="16775" y="8327"/>
                    <a:pt x="16759" y="8333"/>
                    <a:pt x="16747" y="8346"/>
                  </a:cubicBezTo>
                  <a:cubicBezTo>
                    <a:pt x="16746" y="8348"/>
                    <a:pt x="16745" y="8349"/>
                    <a:pt x="16744" y="8350"/>
                  </a:cubicBezTo>
                  <a:cubicBezTo>
                    <a:pt x="15613" y="7600"/>
                    <a:pt x="15613" y="7600"/>
                    <a:pt x="15613" y="7600"/>
                  </a:cubicBezTo>
                  <a:cubicBezTo>
                    <a:pt x="15620" y="7587"/>
                    <a:pt x="15622" y="7571"/>
                    <a:pt x="15617" y="7557"/>
                  </a:cubicBezTo>
                  <a:cubicBezTo>
                    <a:pt x="16885" y="7136"/>
                    <a:pt x="16885" y="7136"/>
                    <a:pt x="16885" y="7136"/>
                  </a:cubicBezTo>
                  <a:cubicBezTo>
                    <a:pt x="16888" y="7143"/>
                    <a:pt x="16893" y="7150"/>
                    <a:pt x="16899" y="7156"/>
                  </a:cubicBezTo>
                  <a:cubicBezTo>
                    <a:pt x="16907" y="7163"/>
                    <a:pt x="16917" y="7168"/>
                    <a:pt x="16927" y="7170"/>
                  </a:cubicBezTo>
                  <a:lnTo>
                    <a:pt x="16792" y="8328"/>
                  </a:lnTo>
                  <a:close/>
                  <a:moveTo>
                    <a:pt x="17525" y="8756"/>
                  </a:moveTo>
                  <a:cubicBezTo>
                    <a:pt x="17522" y="8758"/>
                    <a:pt x="17520" y="8761"/>
                    <a:pt x="17519" y="8764"/>
                  </a:cubicBezTo>
                  <a:cubicBezTo>
                    <a:pt x="16843" y="8408"/>
                    <a:pt x="16843" y="8408"/>
                    <a:pt x="16843" y="8408"/>
                  </a:cubicBezTo>
                  <a:cubicBezTo>
                    <a:pt x="16853" y="8386"/>
                    <a:pt x="16848" y="8360"/>
                    <a:pt x="16829" y="8343"/>
                  </a:cubicBezTo>
                  <a:cubicBezTo>
                    <a:pt x="16821" y="8336"/>
                    <a:pt x="16812" y="8331"/>
                    <a:pt x="16802" y="8329"/>
                  </a:cubicBezTo>
                  <a:cubicBezTo>
                    <a:pt x="16937" y="7171"/>
                    <a:pt x="16937" y="7171"/>
                    <a:pt x="16937" y="7171"/>
                  </a:cubicBezTo>
                  <a:cubicBezTo>
                    <a:pt x="16942" y="7171"/>
                    <a:pt x="16948" y="7170"/>
                    <a:pt x="16954" y="7169"/>
                  </a:cubicBezTo>
                  <a:cubicBezTo>
                    <a:pt x="17540" y="8744"/>
                    <a:pt x="17540" y="8744"/>
                    <a:pt x="17540" y="8744"/>
                  </a:cubicBezTo>
                  <a:cubicBezTo>
                    <a:pt x="17534" y="8747"/>
                    <a:pt x="17529" y="8751"/>
                    <a:pt x="17525" y="8756"/>
                  </a:cubicBezTo>
                  <a:close/>
                  <a:moveTo>
                    <a:pt x="17549" y="8740"/>
                  </a:moveTo>
                  <a:cubicBezTo>
                    <a:pt x="16963" y="7165"/>
                    <a:pt x="16963" y="7165"/>
                    <a:pt x="16963" y="7165"/>
                  </a:cubicBezTo>
                  <a:cubicBezTo>
                    <a:pt x="16970" y="7162"/>
                    <a:pt x="16976" y="7158"/>
                    <a:pt x="16981" y="7152"/>
                  </a:cubicBezTo>
                  <a:cubicBezTo>
                    <a:pt x="16992" y="7140"/>
                    <a:pt x="16997" y="7124"/>
                    <a:pt x="16996" y="7109"/>
                  </a:cubicBezTo>
                  <a:cubicBezTo>
                    <a:pt x="18489" y="6823"/>
                    <a:pt x="18489" y="6823"/>
                    <a:pt x="18489" y="6823"/>
                  </a:cubicBezTo>
                  <a:cubicBezTo>
                    <a:pt x="18492" y="6834"/>
                    <a:pt x="18497" y="6844"/>
                    <a:pt x="18506" y="6852"/>
                  </a:cubicBezTo>
                  <a:cubicBezTo>
                    <a:pt x="18509" y="6855"/>
                    <a:pt x="18512" y="6857"/>
                    <a:pt x="18515" y="6859"/>
                  </a:cubicBezTo>
                  <a:cubicBezTo>
                    <a:pt x="17588" y="8741"/>
                    <a:pt x="17588" y="8741"/>
                    <a:pt x="17588" y="8741"/>
                  </a:cubicBezTo>
                  <a:cubicBezTo>
                    <a:pt x="17575" y="8736"/>
                    <a:pt x="17562" y="8736"/>
                    <a:pt x="17549" y="8740"/>
                  </a:cubicBezTo>
                  <a:close/>
                  <a:moveTo>
                    <a:pt x="18931" y="8379"/>
                  </a:moveTo>
                  <a:cubicBezTo>
                    <a:pt x="18926" y="8385"/>
                    <a:pt x="18922" y="8391"/>
                    <a:pt x="18919" y="8398"/>
                  </a:cubicBezTo>
                  <a:cubicBezTo>
                    <a:pt x="18268" y="8217"/>
                    <a:pt x="18268" y="8217"/>
                    <a:pt x="18268" y="8217"/>
                  </a:cubicBezTo>
                  <a:cubicBezTo>
                    <a:pt x="18272" y="8198"/>
                    <a:pt x="18266" y="8178"/>
                    <a:pt x="18251" y="8164"/>
                  </a:cubicBezTo>
                  <a:cubicBezTo>
                    <a:pt x="18227" y="8142"/>
                    <a:pt x="18190" y="8143"/>
                    <a:pt x="18169" y="8167"/>
                  </a:cubicBezTo>
                  <a:cubicBezTo>
                    <a:pt x="18149" y="8188"/>
                    <a:pt x="18148" y="8220"/>
                    <a:pt x="18165" y="8242"/>
                  </a:cubicBezTo>
                  <a:cubicBezTo>
                    <a:pt x="17607" y="8752"/>
                    <a:pt x="17607" y="8752"/>
                    <a:pt x="17607" y="8752"/>
                  </a:cubicBezTo>
                  <a:cubicBezTo>
                    <a:pt x="17604" y="8750"/>
                    <a:pt x="17600" y="8747"/>
                    <a:pt x="17597" y="8745"/>
                  </a:cubicBezTo>
                  <a:cubicBezTo>
                    <a:pt x="18524" y="6863"/>
                    <a:pt x="18524" y="6863"/>
                    <a:pt x="18524" y="6863"/>
                  </a:cubicBezTo>
                  <a:cubicBezTo>
                    <a:pt x="18534" y="6867"/>
                    <a:pt x="18544" y="6868"/>
                    <a:pt x="18554" y="6866"/>
                  </a:cubicBezTo>
                  <a:cubicBezTo>
                    <a:pt x="18955" y="8364"/>
                    <a:pt x="18955" y="8364"/>
                    <a:pt x="18955" y="8364"/>
                  </a:cubicBezTo>
                  <a:cubicBezTo>
                    <a:pt x="18946" y="8367"/>
                    <a:pt x="18938" y="8372"/>
                    <a:pt x="18931" y="8379"/>
                  </a:cubicBezTo>
                  <a:close/>
                  <a:moveTo>
                    <a:pt x="18965" y="8361"/>
                  </a:moveTo>
                  <a:cubicBezTo>
                    <a:pt x="18563" y="6864"/>
                    <a:pt x="18563" y="6864"/>
                    <a:pt x="18563" y="6864"/>
                  </a:cubicBezTo>
                  <a:cubicBezTo>
                    <a:pt x="18573" y="6861"/>
                    <a:pt x="18581" y="6856"/>
                    <a:pt x="18588" y="6849"/>
                  </a:cubicBezTo>
                  <a:cubicBezTo>
                    <a:pt x="18601" y="6835"/>
                    <a:pt x="18605" y="6817"/>
                    <a:pt x="18603" y="6800"/>
                  </a:cubicBezTo>
                  <a:cubicBezTo>
                    <a:pt x="20050" y="6424"/>
                    <a:pt x="20050" y="6424"/>
                    <a:pt x="20050" y="6424"/>
                  </a:cubicBezTo>
                  <a:cubicBezTo>
                    <a:pt x="20053" y="6433"/>
                    <a:pt x="20058" y="6441"/>
                    <a:pt x="20065" y="6447"/>
                  </a:cubicBezTo>
                  <a:cubicBezTo>
                    <a:pt x="20067" y="6449"/>
                    <a:pt x="20070" y="6451"/>
                    <a:pt x="20072" y="6453"/>
                  </a:cubicBezTo>
                  <a:cubicBezTo>
                    <a:pt x="18999" y="8366"/>
                    <a:pt x="18999" y="8366"/>
                    <a:pt x="18999" y="8366"/>
                  </a:cubicBezTo>
                  <a:cubicBezTo>
                    <a:pt x="18988" y="8361"/>
                    <a:pt x="18976" y="8360"/>
                    <a:pt x="18965" y="8361"/>
                  </a:cubicBezTo>
                  <a:close/>
                  <a:moveTo>
                    <a:pt x="20047" y="7587"/>
                  </a:moveTo>
                  <a:cubicBezTo>
                    <a:pt x="20035" y="7589"/>
                    <a:pt x="20024" y="7595"/>
                    <a:pt x="20015" y="7605"/>
                  </a:cubicBezTo>
                  <a:cubicBezTo>
                    <a:pt x="19999" y="7621"/>
                    <a:pt x="19996" y="7645"/>
                    <a:pt x="20003" y="7665"/>
                  </a:cubicBezTo>
                  <a:cubicBezTo>
                    <a:pt x="19018" y="8381"/>
                    <a:pt x="19018" y="8381"/>
                    <a:pt x="19018" y="8381"/>
                  </a:cubicBezTo>
                  <a:cubicBezTo>
                    <a:pt x="19016" y="8379"/>
                    <a:pt x="19015" y="8377"/>
                    <a:pt x="19013" y="8376"/>
                  </a:cubicBezTo>
                  <a:cubicBezTo>
                    <a:pt x="19012" y="8374"/>
                    <a:pt x="19010" y="8373"/>
                    <a:pt x="19008" y="8372"/>
                  </a:cubicBezTo>
                  <a:cubicBezTo>
                    <a:pt x="20081" y="6457"/>
                    <a:pt x="20081" y="6457"/>
                    <a:pt x="20081" y="6457"/>
                  </a:cubicBezTo>
                  <a:cubicBezTo>
                    <a:pt x="20086" y="6460"/>
                    <a:pt x="20091" y="6461"/>
                    <a:pt x="20097" y="6462"/>
                  </a:cubicBezTo>
                  <a:lnTo>
                    <a:pt x="20047" y="7587"/>
                  </a:lnTo>
                  <a:close/>
                  <a:moveTo>
                    <a:pt x="20057" y="7586"/>
                  </a:moveTo>
                  <a:cubicBezTo>
                    <a:pt x="20107" y="6463"/>
                    <a:pt x="20107" y="6463"/>
                    <a:pt x="20107" y="6463"/>
                  </a:cubicBezTo>
                  <a:cubicBezTo>
                    <a:pt x="20120" y="6462"/>
                    <a:pt x="20133" y="6457"/>
                    <a:pt x="20144" y="6447"/>
                  </a:cubicBezTo>
                  <a:cubicBezTo>
                    <a:pt x="21182" y="7395"/>
                    <a:pt x="21182" y="7395"/>
                    <a:pt x="21182" y="7395"/>
                  </a:cubicBezTo>
                  <a:cubicBezTo>
                    <a:pt x="21173" y="7407"/>
                    <a:pt x="21169" y="7422"/>
                    <a:pt x="21171" y="7436"/>
                  </a:cubicBezTo>
                  <a:cubicBezTo>
                    <a:pt x="20111" y="7621"/>
                    <a:pt x="20111" y="7621"/>
                    <a:pt x="20111" y="7621"/>
                  </a:cubicBezTo>
                  <a:cubicBezTo>
                    <a:pt x="20108" y="7614"/>
                    <a:pt x="20103" y="7607"/>
                    <a:pt x="20097" y="7602"/>
                  </a:cubicBezTo>
                  <a:cubicBezTo>
                    <a:pt x="20086" y="7591"/>
                    <a:pt x="20071" y="7586"/>
                    <a:pt x="20057" y="7586"/>
                  </a:cubicBezTo>
                  <a:close/>
                  <a:moveTo>
                    <a:pt x="21125" y="8797"/>
                  </a:moveTo>
                  <a:cubicBezTo>
                    <a:pt x="21106" y="8788"/>
                    <a:pt x="21083" y="8790"/>
                    <a:pt x="21066" y="8802"/>
                  </a:cubicBezTo>
                  <a:cubicBezTo>
                    <a:pt x="20098" y="7685"/>
                    <a:pt x="20098" y="7685"/>
                    <a:pt x="20098" y="7685"/>
                  </a:cubicBezTo>
                  <a:cubicBezTo>
                    <a:pt x="20099" y="7685"/>
                    <a:pt x="20100" y="7684"/>
                    <a:pt x="20100" y="7684"/>
                  </a:cubicBezTo>
                  <a:cubicBezTo>
                    <a:pt x="20114" y="7669"/>
                    <a:pt x="20118" y="7649"/>
                    <a:pt x="20114" y="7631"/>
                  </a:cubicBezTo>
                  <a:cubicBezTo>
                    <a:pt x="21172" y="7446"/>
                    <a:pt x="21172" y="7446"/>
                    <a:pt x="21172" y="7446"/>
                  </a:cubicBezTo>
                  <a:cubicBezTo>
                    <a:pt x="21175" y="7456"/>
                    <a:pt x="21181" y="7466"/>
                    <a:pt x="21189" y="7473"/>
                  </a:cubicBezTo>
                  <a:cubicBezTo>
                    <a:pt x="21209" y="7492"/>
                    <a:pt x="21238" y="7493"/>
                    <a:pt x="21260" y="7479"/>
                  </a:cubicBezTo>
                  <a:cubicBezTo>
                    <a:pt x="21585" y="7890"/>
                    <a:pt x="21585" y="7890"/>
                    <a:pt x="21585" y="7890"/>
                  </a:cubicBezTo>
                  <a:cubicBezTo>
                    <a:pt x="21584" y="7891"/>
                    <a:pt x="21583" y="7891"/>
                    <a:pt x="21582" y="7892"/>
                  </a:cubicBezTo>
                  <a:cubicBezTo>
                    <a:pt x="21560" y="7916"/>
                    <a:pt x="21562" y="7953"/>
                    <a:pt x="21585" y="7974"/>
                  </a:cubicBezTo>
                  <a:cubicBezTo>
                    <a:pt x="21588" y="7977"/>
                    <a:pt x="21591" y="7979"/>
                    <a:pt x="21594" y="7981"/>
                  </a:cubicBezTo>
                  <a:lnTo>
                    <a:pt x="21125" y="8797"/>
                  </a:lnTo>
                  <a:close/>
                  <a:moveTo>
                    <a:pt x="21592" y="7884"/>
                  </a:moveTo>
                  <a:cubicBezTo>
                    <a:pt x="21268" y="7473"/>
                    <a:pt x="21268" y="7473"/>
                    <a:pt x="21268" y="7473"/>
                  </a:cubicBezTo>
                  <a:cubicBezTo>
                    <a:pt x="21269" y="7472"/>
                    <a:pt x="21270" y="7471"/>
                    <a:pt x="21271" y="7470"/>
                  </a:cubicBezTo>
                  <a:cubicBezTo>
                    <a:pt x="21292" y="7447"/>
                    <a:pt x="21291" y="7412"/>
                    <a:pt x="21270" y="7390"/>
                  </a:cubicBezTo>
                  <a:cubicBezTo>
                    <a:pt x="22084" y="6382"/>
                    <a:pt x="22084" y="6382"/>
                    <a:pt x="22084" y="6382"/>
                  </a:cubicBezTo>
                  <a:cubicBezTo>
                    <a:pt x="22088" y="6385"/>
                    <a:pt x="22092" y="6387"/>
                    <a:pt x="22096" y="6389"/>
                  </a:cubicBezTo>
                  <a:cubicBezTo>
                    <a:pt x="21639" y="7875"/>
                    <a:pt x="21639" y="7875"/>
                    <a:pt x="21639" y="7875"/>
                  </a:cubicBezTo>
                  <a:cubicBezTo>
                    <a:pt x="21623" y="7872"/>
                    <a:pt x="21606" y="7874"/>
                    <a:pt x="21592" y="7884"/>
                  </a:cubicBezTo>
                  <a:close/>
                  <a:moveTo>
                    <a:pt x="21648" y="7879"/>
                  </a:moveTo>
                  <a:cubicBezTo>
                    <a:pt x="22106" y="6391"/>
                    <a:pt x="22106" y="6391"/>
                    <a:pt x="22106" y="6391"/>
                  </a:cubicBezTo>
                  <a:cubicBezTo>
                    <a:pt x="22116" y="6393"/>
                    <a:pt x="22125" y="6392"/>
                    <a:pt x="22134" y="6389"/>
                  </a:cubicBezTo>
                  <a:cubicBezTo>
                    <a:pt x="22604" y="7741"/>
                    <a:pt x="22604" y="7741"/>
                    <a:pt x="22604" y="7741"/>
                  </a:cubicBezTo>
                  <a:cubicBezTo>
                    <a:pt x="22597" y="7744"/>
                    <a:pt x="22590" y="7748"/>
                    <a:pt x="22584" y="7754"/>
                  </a:cubicBezTo>
                  <a:cubicBezTo>
                    <a:pt x="22573" y="7767"/>
                    <a:pt x="22568" y="7782"/>
                    <a:pt x="22569" y="7797"/>
                  </a:cubicBezTo>
                  <a:cubicBezTo>
                    <a:pt x="21682" y="7922"/>
                    <a:pt x="21682" y="7922"/>
                    <a:pt x="21682" y="7922"/>
                  </a:cubicBezTo>
                  <a:cubicBezTo>
                    <a:pt x="21680" y="7910"/>
                    <a:pt x="21674" y="7898"/>
                    <a:pt x="21664" y="7889"/>
                  </a:cubicBezTo>
                  <a:cubicBezTo>
                    <a:pt x="21660" y="7884"/>
                    <a:pt x="21654" y="7881"/>
                    <a:pt x="21648" y="7879"/>
                  </a:cubicBezTo>
                  <a:close/>
                  <a:moveTo>
                    <a:pt x="21671" y="7967"/>
                  </a:moveTo>
                  <a:cubicBezTo>
                    <a:pt x="21679" y="7957"/>
                    <a:pt x="21683" y="7945"/>
                    <a:pt x="21683" y="7933"/>
                  </a:cubicBezTo>
                  <a:cubicBezTo>
                    <a:pt x="22570" y="7807"/>
                    <a:pt x="22570" y="7807"/>
                    <a:pt x="22570" y="7807"/>
                  </a:cubicBezTo>
                  <a:cubicBezTo>
                    <a:pt x="22573" y="7818"/>
                    <a:pt x="22578" y="7829"/>
                    <a:pt x="22587" y="7837"/>
                  </a:cubicBezTo>
                  <a:cubicBezTo>
                    <a:pt x="22605" y="7853"/>
                    <a:pt x="22629" y="7856"/>
                    <a:pt x="22649" y="7848"/>
                  </a:cubicBezTo>
                  <a:cubicBezTo>
                    <a:pt x="23427" y="9485"/>
                    <a:pt x="23427" y="9485"/>
                    <a:pt x="23427" y="9485"/>
                  </a:cubicBezTo>
                  <a:cubicBezTo>
                    <a:pt x="23423" y="9487"/>
                    <a:pt x="23419" y="9490"/>
                    <a:pt x="23416" y="9493"/>
                  </a:cubicBezTo>
                  <a:lnTo>
                    <a:pt x="21671" y="7967"/>
                  </a:lnTo>
                  <a:close/>
                  <a:moveTo>
                    <a:pt x="22008" y="9599"/>
                  </a:moveTo>
                  <a:cubicBezTo>
                    <a:pt x="22015" y="9596"/>
                    <a:pt x="22023" y="9592"/>
                    <a:pt x="22029" y="9585"/>
                  </a:cubicBezTo>
                  <a:cubicBezTo>
                    <a:pt x="22039" y="9574"/>
                    <a:pt x="22044" y="9559"/>
                    <a:pt x="22044" y="9545"/>
                  </a:cubicBezTo>
                  <a:cubicBezTo>
                    <a:pt x="23398" y="9535"/>
                    <a:pt x="23398" y="9535"/>
                    <a:pt x="23398" y="9535"/>
                  </a:cubicBezTo>
                  <a:cubicBezTo>
                    <a:pt x="23398" y="9546"/>
                    <a:pt x="23401" y="9557"/>
                    <a:pt x="23407" y="9566"/>
                  </a:cubicBezTo>
                  <a:cubicBezTo>
                    <a:pt x="22310" y="10406"/>
                    <a:pt x="22310" y="10406"/>
                    <a:pt x="22310" y="10406"/>
                  </a:cubicBezTo>
                  <a:lnTo>
                    <a:pt x="22008" y="9599"/>
                  </a:lnTo>
                  <a:close/>
                  <a:moveTo>
                    <a:pt x="21963" y="10720"/>
                  </a:moveTo>
                  <a:cubicBezTo>
                    <a:pt x="21963" y="10710"/>
                    <a:pt x="21959" y="10700"/>
                    <a:pt x="21954" y="10691"/>
                  </a:cubicBezTo>
                  <a:cubicBezTo>
                    <a:pt x="22305" y="10422"/>
                    <a:pt x="22305" y="10422"/>
                    <a:pt x="22305" y="10422"/>
                  </a:cubicBezTo>
                  <a:cubicBezTo>
                    <a:pt x="22424" y="10738"/>
                    <a:pt x="22424" y="10738"/>
                    <a:pt x="22424" y="10738"/>
                  </a:cubicBezTo>
                  <a:lnTo>
                    <a:pt x="21963" y="10720"/>
                  </a:lnTo>
                  <a:close/>
                  <a:moveTo>
                    <a:pt x="23047" y="12268"/>
                  </a:moveTo>
                  <a:cubicBezTo>
                    <a:pt x="23034" y="12262"/>
                    <a:pt x="23020" y="12261"/>
                    <a:pt x="23006" y="12264"/>
                  </a:cubicBezTo>
                  <a:cubicBezTo>
                    <a:pt x="22438" y="10749"/>
                    <a:pt x="22438" y="10749"/>
                    <a:pt x="22438" y="10749"/>
                  </a:cubicBezTo>
                  <a:cubicBezTo>
                    <a:pt x="23886" y="10808"/>
                    <a:pt x="23886" y="10808"/>
                    <a:pt x="23886" y="10808"/>
                  </a:cubicBezTo>
                  <a:cubicBezTo>
                    <a:pt x="23887" y="10822"/>
                    <a:pt x="23893" y="10837"/>
                    <a:pt x="23905" y="10848"/>
                  </a:cubicBezTo>
                  <a:cubicBezTo>
                    <a:pt x="23907" y="10849"/>
                    <a:pt x="23908" y="10850"/>
                    <a:pt x="23910" y="10852"/>
                  </a:cubicBezTo>
                  <a:lnTo>
                    <a:pt x="23047" y="12268"/>
                  </a:lnTo>
                  <a:close/>
                  <a:moveTo>
                    <a:pt x="23902" y="10765"/>
                  </a:moveTo>
                  <a:cubicBezTo>
                    <a:pt x="23893" y="10775"/>
                    <a:pt x="23888" y="10786"/>
                    <a:pt x="23887" y="10798"/>
                  </a:cubicBezTo>
                  <a:cubicBezTo>
                    <a:pt x="22435" y="10739"/>
                    <a:pt x="22435" y="10739"/>
                    <a:pt x="22435" y="10739"/>
                  </a:cubicBezTo>
                  <a:cubicBezTo>
                    <a:pt x="22314" y="10416"/>
                    <a:pt x="22314" y="10416"/>
                    <a:pt x="22314" y="10416"/>
                  </a:cubicBezTo>
                  <a:cubicBezTo>
                    <a:pt x="23413" y="9574"/>
                    <a:pt x="23413" y="9574"/>
                    <a:pt x="23413" y="9574"/>
                  </a:cubicBezTo>
                  <a:cubicBezTo>
                    <a:pt x="23414" y="9575"/>
                    <a:pt x="23415" y="9576"/>
                    <a:pt x="23416" y="9577"/>
                  </a:cubicBezTo>
                  <a:cubicBezTo>
                    <a:pt x="23432" y="9592"/>
                    <a:pt x="23453" y="9596"/>
                    <a:pt x="23472" y="9590"/>
                  </a:cubicBezTo>
                  <a:cubicBezTo>
                    <a:pt x="23919" y="10753"/>
                    <a:pt x="23919" y="10753"/>
                    <a:pt x="23919" y="10753"/>
                  </a:cubicBezTo>
                  <a:cubicBezTo>
                    <a:pt x="23913" y="10756"/>
                    <a:pt x="23907" y="10760"/>
                    <a:pt x="23902" y="10765"/>
                  </a:cubicBezTo>
                  <a:close/>
                  <a:moveTo>
                    <a:pt x="23956" y="10748"/>
                  </a:moveTo>
                  <a:cubicBezTo>
                    <a:pt x="23947" y="10746"/>
                    <a:pt x="23937" y="10747"/>
                    <a:pt x="23929" y="10749"/>
                  </a:cubicBezTo>
                  <a:cubicBezTo>
                    <a:pt x="23481" y="9587"/>
                    <a:pt x="23481" y="9587"/>
                    <a:pt x="23481" y="9587"/>
                  </a:cubicBezTo>
                  <a:cubicBezTo>
                    <a:pt x="23488" y="9584"/>
                    <a:pt x="23494" y="9580"/>
                    <a:pt x="23499" y="9574"/>
                  </a:cubicBezTo>
                  <a:cubicBezTo>
                    <a:pt x="23502" y="9570"/>
                    <a:pt x="23505" y="9565"/>
                    <a:pt x="23508" y="9561"/>
                  </a:cubicBezTo>
                  <a:cubicBezTo>
                    <a:pt x="24223" y="9843"/>
                    <a:pt x="24223" y="9843"/>
                    <a:pt x="24223" y="9843"/>
                  </a:cubicBezTo>
                  <a:lnTo>
                    <a:pt x="23956" y="10748"/>
                  </a:lnTo>
                  <a:close/>
                  <a:moveTo>
                    <a:pt x="24226" y="9834"/>
                  </a:moveTo>
                  <a:cubicBezTo>
                    <a:pt x="23511" y="9551"/>
                    <a:pt x="23511" y="9551"/>
                    <a:pt x="23511" y="9551"/>
                  </a:cubicBezTo>
                  <a:cubicBezTo>
                    <a:pt x="23517" y="9534"/>
                    <a:pt x="23514" y="9516"/>
                    <a:pt x="23503" y="9501"/>
                  </a:cubicBezTo>
                  <a:cubicBezTo>
                    <a:pt x="24524" y="8739"/>
                    <a:pt x="24524" y="8739"/>
                    <a:pt x="24524" y="8739"/>
                  </a:cubicBezTo>
                  <a:cubicBezTo>
                    <a:pt x="24526" y="8742"/>
                    <a:pt x="24528" y="8744"/>
                    <a:pt x="24531" y="8747"/>
                  </a:cubicBezTo>
                  <a:cubicBezTo>
                    <a:pt x="24535" y="8751"/>
                    <a:pt x="24539" y="8754"/>
                    <a:pt x="24544" y="8756"/>
                  </a:cubicBezTo>
                  <a:lnTo>
                    <a:pt x="24226" y="9834"/>
                  </a:lnTo>
                  <a:close/>
                  <a:moveTo>
                    <a:pt x="25355" y="10262"/>
                  </a:moveTo>
                  <a:cubicBezTo>
                    <a:pt x="25351" y="10267"/>
                    <a:pt x="25348" y="10271"/>
                    <a:pt x="25346" y="10276"/>
                  </a:cubicBezTo>
                  <a:cubicBezTo>
                    <a:pt x="24235" y="9837"/>
                    <a:pt x="24235" y="9837"/>
                    <a:pt x="24235" y="9837"/>
                  </a:cubicBezTo>
                  <a:cubicBezTo>
                    <a:pt x="24554" y="8760"/>
                    <a:pt x="24554" y="8760"/>
                    <a:pt x="24554" y="8760"/>
                  </a:cubicBezTo>
                  <a:cubicBezTo>
                    <a:pt x="24565" y="8763"/>
                    <a:pt x="24578" y="8763"/>
                    <a:pt x="24589" y="8759"/>
                  </a:cubicBezTo>
                  <a:cubicBezTo>
                    <a:pt x="25364" y="10254"/>
                    <a:pt x="25364" y="10254"/>
                    <a:pt x="25364" y="10254"/>
                  </a:cubicBezTo>
                  <a:cubicBezTo>
                    <a:pt x="25361" y="10257"/>
                    <a:pt x="25357" y="10259"/>
                    <a:pt x="25355" y="10262"/>
                  </a:cubicBezTo>
                  <a:close/>
                  <a:moveTo>
                    <a:pt x="25373" y="10249"/>
                  </a:moveTo>
                  <a:cubicBezTo>
                    <a:pt x="24599" y="8755"/>
                    <a:pt x="24599" y="8755"/>
                    <a:pt x="24599" y="8755"/>
                  </a:cubicBezTo>
                  <a:cubicBezTo>
                    <a:pt x="24604" y="8752"/>
                    <a:pt x="24609" y="8748"/>
                    <a:pt x="24613" y="8744"/>
                  </a:cubicBezTo>
                  <a:cubicBezTo>
                    <a:pt x="24624" y="8731"/>
                    <a:pt x="24629" y="8715"/>
                    <a:pt x="24628" y="8700"/>
                  </a:cubicBezTo>
                  <a:cubicBezTo>
                    <a:pt x="25187" y="8638"/>
                    <a:pt x="25187" y="8638"/>
                    <a:pt x="25187" y="8638"/>
                  </a:cubicBezTo>
                  <a:cubicBezTo>
                    <a:pt x="25385" y="10245"/>
                    <a:pt x="25385" y="10245"/>
                    <a:pt x="25385" y="10245"/>
                  </a:cubicBezTo>
                  <a:cubicBezTo>
                    <a:pt x="25381" y="10246"/>
                    <a:pt x="25377" y="10247"/>
                    <a:pt x="25373" y="10249"/>
                  </a:cubicBezTo>
                  <a:close/>
                  <a:moveTo>
                    <a:pt x="25442" y="10265"/>
                  </a:moveTo>
                  <a:cubicBezTo>
                    <a:pt x="25440" y="10263"/>
                    <a:pt x="25439" y="10261"/>
                    <a:pt x="25437" y="10259"/>
                  </a:cubicBezTo>
                  <a:cubicBezTo>
                    <a:pt x="25425" y="10248"/>
                    <a:pt x="25410" y="10243"/>
                    <a:pt x="25395" y="10244"/>
                  </a:cubicBezTo>
                  <a:cubicBezTo>
                    <a:pt x="25197" y="8637"/>
                    <a:pt x="25197" y="8637"/>
                    <a:pt x="25197" y="8637"/>
                  </a:cubicBezTo>
                  <a:cubicBezTo>
                    <a:pt x="25624" y="8589"/>
                    <a:pt x="25624" y="8589"/>
                    <a:pt x="25624" y="8589"/>
                  </a:cubicBezTo>
                  <a:cubicBezTo>
                    <a:pt x="26445" y="9574"/>
                    <a:pt x="26445" y="9574"/>
                    <a:pt x="26445" y="9574"/>
                  </a:cubicBezTo>
                  <a:lnTo>
                    <a:pt x="25442" y="10265"/>
                  </a:lnTo>
                  <a:close/>
                  <a:moveTo>
                    <a:pt x="25638" y="8588"/>
                  </a:moveTo>
                  <a:cubicBezTo>
                    <a:pt x="25942" y="8554"/>
                    <a:pt x="25942" y="8554"/>
                    <a:pt x="25942" y="8554"/>
                  </a:cubicBezTo>
                  <a:cubicBezTo>
                    <a:pt x="26926" y="9242"/>
                    <a:pt x="26926" y="9242"/>
                    <a:pt x="26926" y="9242"/>
                  </a:cubicBezTo>
                  <a:cubicBezTo>
                    <a:pt x="26454" y="9567"/>
                    <a:pt x="26454" y="9567"/>
                    <a:pt x="26454" y="9567"/>
                  </a:cubicBezTo>
                  <a:lnTo>
                    <a:pt x="25638" y="8588"/>
                  </a:lnTo>
                  <a:close/>
                  <a:moveTo>
                    <a:pt x="27463" y="10765"/>
                  </a:moveTo>
                  <a:cubicBezTo>
                    <a:pt x="27456" y="10769"/>
                    <a:pt x="27456" y="10769"/>
                    <a:pt x="27456" y="10769"/>
                  </a:cubicBezTo>
                  <a:cubicBezTo>
                    <a:pt x="26460" y="9575"/>
                    <a:pt x="26460" y="9575"/>
                    <a:pt x="26460" y="9575"/>
                  </a:cubicBezTo>
                  <a:cubicBezTo>
                    <a:pt x="26935" y="9248"/>
                    <a:pt x="26935" y="9248"/>
                    <a:pt x="26935" y="9248"/>
                  </a:cubicBezTo>
                  <a:cubicBezTo>
                    <a:pt x="27321" y="9519"/>
                    <a:pt x="27321" y="9519"/>
                    <a:pt x="27321" y="9519"/>
                  </a:cubicBezTo>
                  <a:cubicBezTo>
                    <a:pt x="27312" y="9541"/>
                    <a:pt x="27317" y="9567"/>
                    <a:pt x="27336" y="9584"/>
                  </a:cubicBezTo>
                  <a:cubicBezTo>
                    <a:pt x="27347" y="9595"/>
                    <a:pt x="27361" y="9599"/>
                    <a:pt x="27375" y="9599"/>
                  </a:cubicBezTo>
                  <a:cubicBezTo>
                    <a:pt x="27476" y="10761"/>
                    <a:pt x="27476" y="10761"/>
                    <a:pt x="27476" y="10761"/>
                  </a:cubicBezTo>
                  <a:cubicBezTo>
                    <a:pt x="27471" y="10762"/>
                    <a:pt x="27467" y="10763"/>
                    <a:pt x="27463" y="10765"/>
                  </a:cubicBezTo>
                  <a:close/>
                  <a:moveTo>
                    <a:pt x="27485" y="10760"/>
                  </a:moveTo>
                  <a:cubicBezTo>
                    <a:pt x="27385" y="9598"/>
                    <a:pt x="27385" y="9598"/>
                    <a:pt x="27385" y="9598"/>
                  </a:cubicBezTo>
                  <a:cubicBezTo>
                    <a:pt x="27390" y="9598"/>
                    <a:pt x="27395" y="9596"/>
                    <a:pt x="27400" y="9594"/>
                  </a:cubicBezTo>
                  <a:cubicBezTo>
                    <a:pt x="27835" y="10335"/>
                    <a:pt x="27835" y="10335"/>
                    <a:pt x="27835" y="10335"/>
                  </a:cubicBezTo>
                  <a:cubicBezTo>
                    <a:pt x="27832" y="10338"/>
                    <a:pt x="27828" y="10340"/>
                    <a:pt x="27826" y="10344"/>
                  </a:cubicBezTo>
                  <a:cubicBezTo>
                    <a:pt x="27805" y="10366"/>
                    <a:pt x="27806" y="10401"/>
                    <a:pt x="27827" y="10423"/>
                  </a:cubicBezTo>
                  <a:cubicBezTo>
                    <a:pt x="27520" y="10772"/>
                    <a:pt x="27520" y="10772"/>
                    <a:pt x="27520" y="10772"/>
                  </a:cubicBezTo>
                  <a:cubicBezTo>
                    <a:pt x="27510" y="10764"/>
                    <a:pt x="27498" y="10760"/>
                    <a:pt x="27485" y="10760"/>
                  </a:cubicBezTo>
                  <a:close/>
                  <a:moveTo>
                    <a:pt x="29677" y="10911"/>
                  </a:moveTo>
                  <a:cubicBezTo>
                    <a:pt x="27544" y="10816"/>
                    <a:pt x="27544" y="10816"/>
                    <a:pt x="27544" y="10816"/>
                  </a:cubicBezTo>
                  <a:cubicBezTo>
                    <a:pt x="27544" y="10802"/>
                    <a:pt x="27538" y="10789"/>
                    <a:pt x="27528" y="10778"/>
                  </a:cubicBezTo>
                  <a:cubicBezTo>
                    <a:pt x="27834" y="10429"/>
                    <a:pt x="27834" y="10429"/>
                    <a:pt x="27834" y="10429"/>
                  </a:cubicBezTo>
                  <a:cubicBezTo>
                    <a:pt x="27858" y="10447"/>
                    <a:pt x="27891" y="10444"/>
                    <a:pt x="27912" y="10422"/>
                  </a:cubicBezTo>
                  <a:cubicBezTo>
                    <a:pt x="27917" y="10416"/>
                    <a:pt x="27920" y="10410"/>
                    <a:pt x="27923" y="10404"/>
                  </a:cubicBezTo>
                  <a:cubicBezTo>
                    <a:pt x="29678" y="10909"/>
                    <a:pt x="29678" y="10909"/>
                    <a:pt x="29678" y="10909"/>
                  </a:cubicBezTo>
                  <a:cubicBezTo>
                    <a:pt x="29678" y="10910"/>
                    <a:pt x="29678" y="10910"/>
                    <a:pt x="29677" y="10911"/>
                  </a:cubicBezTo>
                  <a:close/>
                  <a:moveTo>
                    <a:pt x="29680" y="10899"/>
                  </a:moveTo>
                  <a:cubicBezTo>
                    <a:pt x="27926" y="10394"/>
                    <a:pt x="27926" y="10394"/>
                    <a:pt x="27926" y="10394"/>
                  </a:cubicBezTo>
                  <a:cubicBezTo>
                    <a:pt x="27929" y="10375"/>
                    <a:pt x="27923" y="10354"/>
                    <a:pt x="27908" y="10340"/>
                  </a:cubicBezTo>
                  <a:cubicBezTo>
                    <a:pt x="27906" y="10338"/>
                    <a:pt x="27904" y="10337"/>
                    <a:pt x="27902" y="10336"/>
                  </a:cubicBezTo>
                  <a:cubicBezTo>
                    <a:pt x="28320" y="9632"/>
                    <a:pt x="28320" y="9632"/>
                    <a:pt x="28320" y="9632"/>
                  </a:cubicBezTo>
                  <a:cubicBezTo>
                    <a:pt x="29684" y="10890"/>
                    <a:pt x="29684" y="10890"/>
                    <a:pt x="29684" y="10890"/>
                  </a:cubicBezTo>
                  <a:cubicBezTo>
                    <a:pt x="29682" y="10893"/>
                    <a:pt x="29681" y="10896"/>
                    <a:pt x="29680" y="108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</p:grpSp>
      <p:cxnSp>
        <p:nvCxnSpPr>
          <p:cNvPr id="16" name="Straight Connector 15"/>
          <p:cNvCxnSpPr/>
          <p:nvPr userDrawn="1"/>
        </p:nvCxnSpPr>
        <p:spPr>
          <a:xfrm>
            <a:off x="939094" y="5619300"/>
            <a:ext cx="10185688" cy="0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914163" y="3596493"/>
            <a:ext cx="5434226" cy="144072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4799" b="1" i="0">
                <a:solidFill>
                  <a:srgbClr val="FFFFFF"/>
                </a:solidFill>
                <a:latin typeface="Sommet Rounded Black" charset="0"/>
                <a:ea typeface="Sommet Rounded Black" charset="0"/>
                <a:cs typeface="Sommet Rounded Black" charset="0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>
          <a:xfrm>
            <a:off x="914162" y="5859212"/>
            <a:ext cx="2844059" cy="365125"/>
          </a:xfrm>
          <a:prstGeom prst="rect">
            <a:avLst/>
          </a:prstGeom>
        </p:spPr>
        <p:txBody>
          <a:bodyPr/>
          <a:lstStyle>
            <a:lvl1pPr>
              <a:defRPr sz="1333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914163" y="5037667"/>
            <a:ext cx="5709279" cy="54398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399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8" name="Picture Placeholder 28"/>
          <p:cNvSpPr>
            <a:spLocks noGrp="1"/>
          </p:cNvSpPr>
          <p:nvPr>
            <p:ph type="pic" sz="quarter" idx="13" hasCustomPrompt="1"/>
            <p:custDataLst>
              <p:tags r:id="rId2"/>
            </p:custDataLst>
          </p:nvPr>
        </p:nvSpPr>
        <p:spPr>
          <a:xfrm>
            <a:off x="5870678" y="-9048"/>
            <a:ext cx="6318147" cy="6867048"/>
          </a:xfrm>
          <a:custGeom>
            <a:avLst/>
            <a:gdLst>
              <a:gd name="connsiteX0" fmla="*/ 2074698 w 6318147"/>
              <a:gd name="connsiteY0" fmla="*/ 0 h 6867048"/>
              <a:gd name="connsiteX1" fmla="*/ 3561722 w 6318147"/>
              <a:gd name="connsiteY1" fmla="*/ 0 h 6867048"/>
              <a:gd name="connsiteX2" fmla="*/ 3703715 w 6318147"/>
              <a:gd name="connsiteY2" fmla="*/ 575057 h 6867048"/>
              <a:gd name="connsiteX3" fmla="*/ 4634131 w 6318147"/>
              <a:gd name="connsiteY3" fmla="*/ 345318 h 6867048"/>
              <a:gd name="connsiteX4" fmla="*/ 4729591 w 6318147"/>
              <a:gd name="connsiteY4" fmla="*/ 341224 h 6867048"/>
              <a:gd name="connsiteX5" fmla="*/ 4925412 w 6318147"/>
              <a:gd name="connsiteY5" fmla="*/ 521237 h 6867048"/>
              <a:gd name="connsiteX6" fmla="*/ 5246007 w 6318147"/>
              <a:gd name="connsiteY6" fmla="*/ 1819611 h 6867048"/>
              <a:gd name="connsiteX7" fmla="*/ 5257169 w 6318147"/>
              <a:gd name="connsiteY7" fmla="*/ 1814337 h 6867048"/>
              <a:gd name="connsiteX8" fmla="*/ 6191540 w 6318147"/>
              <a:gd name="connsiteY8" fmla="*/ 1583622 h 6867048"/>
              <a:gd name="connsiteX9" fmla="*/ 6287000 w 6318147"/>
              <a:gd name="connsiteY9" fmla="*/ 1579527 h 6867048"/>
              <a:gd name="connsiteX10" fmla="*/ 6318147 w 6318147"/>
              <a:gd name="connsiteY10" fmla="*/ 1587654 h 6867048"/>
              <a:gd name="connsiteX11" fmla="*/ 6318147 w 6318147"/>
              <a:gd name="connsiteY11" fmla="*/ 6867048 h 6867048"/>
              <a:gd name="connsiteX12" fmla="*/ 6256946 w 6318147"/>
              <a:gd name="connsiteY12" fmla="*/ 6867048 h 6867048"/>
              <a:gd name="connsiteX13" fmla="*/ 6021860 w 6318147"/>
              <a:gd name="connsiteY13" fmla="*/ 5914979 h 6867048"/>
              <a:gd name="connsiteX14" fmla="*/ 6010697 w 6318147"/>
              <a:gd name="connsiteY14" fmla="*/ 5920252 h 6867048"/>
              <a:gd name="connsiteX15" fmla="*/ 5080281 w 6318147"/>
              <a:gd name="connsiteY15" fmla="*/ 6149991 h 6867048"/>
              <a:gd name="connsiteX16" fmla="*/ 5257338 w 6318147"/>
              <a:gd name="connsiteY16" fmla="*/ 6867048 h 6867048"/>
              <a:gd name="connsiteX17" fmla="*/ 2557737 w 6318147"/>
              <a:gd name="connsiteY17" fmla="*/ 6867048 h 6867048"/>
              <a:gd name="connsiteX18" fmla="*/ 2036862 w 6318147"/>
              <a:gd name="connsiteY18" fmla="*/ 4757566 h 6867048"/>
              <a:gd name="connsiteX19" fmla="*/ 1118054 w 6318147"/>
              <a:gd name="connsiteY19" fmla="*/ 4984440 h 6867048"/>
              <a:gd name="connsiteX20" fmla="*/ 826774 w 6318147"/>
              <a:gd name="connsiteY20" fmla="*/ 4808519 h 6867048"/>
              <a:gd name="connsiteX21" fmla="*/ 7072 w 6318147"/>
              <a:gd name="connsiteY21" fmla="*/ 1488824 h 6867048"/>
              <a:gd name="connsiteX22" fmla="*/ 182992 w 6318147"/>
              <a:gd name="connsiteY22" fmla="*/ 1197545 h 6867048"/>
              <a:gd name="connsiteX23" fmla="*/ 1117363 w 6318147"/>
              <a:gd name="connsiteY23" fmla="*/ 966829 h 6867048"/>
              <a:gd name="connsiteX24" fmla="*/ 1408643 w 6318147"/>
              <a:gd name="connsiteY24" fmla="*/ 1142748 h 6867048"/>
              <a:gd name="connsiteX25" fmla="*/ 1512551 w 6318147"/>
              <a:gd name="connsiteY25" fmla="*/ 1563561 h 6867048"/>
              <a:gd name="connsiteX26" fmla="*/ 2406282 w 6318147"/>
              <a:gd name="connsiteY26" fmla="*/ 1342880 h 6867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318147" h="6867048">
                <a:moveTo>
                  <a:pt x="2074698" y="0"/>
                </a:moveTo>
                <a:lnTo>
                  <a:pt x="3561722" y="0"/>
                </a:lnTo>
                <a:lnTo>
                  <a:pt x="3703715" y="575057"/>
                </a:lnTo>
                <a:lnTo>
                  <a:pt x="4634131" y="345318"/>
                </a:lnTo>
                <a:cubicBezTo>
                  <a:pt x="4666384" y="337353"/>
                  <a:pt x="4698725" y="336304"/>
                  <a:pt x="4729591" y="341224"/>
                </a:cubicBezTo>
                <a:cubicBezTo>
                  <a:pt x="4822191" y="355984"/>
                  <a:pt x="4901520" y="424478"/>
                  <a:pt x="4925412" y="521237"/>
                </a:cubicBezTo>
                <a:lnTo>
                  <a:pt x="5246007" y="1819611"/>
                </a:lnTo>
                <a:lnTo>
                  <a:pt x="5257169" y="1814337"/>
                </a:lnTo>
                <a:lnTo>
                  <a:pt x="6191540" y="1583622"/>
                </a:lnTo>
                <a:cubicBezTo>
                  <a:pt x="6223793" y="1575658"/>
                  <a:pt x="6256134" y="1574607"/>
                  <a:pt x="6287000" y="1579527"/>
                </a:cubicBezTo>
                <a:lnTo>
                  <a:pt x="6318147" y="1587654"/>
                </a:lnTo>
                <a:lnTo>
                  <a:pt x="6318147" y="6867048"/>
                </a:lnTo>
                <a:lnTo>
                  <a:pt x="6256946" y="6867048"/>
                </a:lnTo>
                <a:lnTo>
                  <a:pt x="6021860" y="5914979"/>
                </a:lnTo>
                <a:lnTo>
                  <a:pt x="6010697" y="5920252"/>
                </a:lnTo>
                <a:lnTo>
                  <a:pt x="5080281" y="6149991"/>
                </a:lnTo>
                <a:lnTo>
                  <a:pt x="5257338" y="6867048"/>
                </a:lnTo>
                <a:lnTo>
                  <a:pt x="2557737" y="6867048"/>
                </a:lnTo>
                <a:lnTo>
                  <a:pt x="2036862" y="4757566"/>
                </a:lnTo>
                <a:lnTo>
                  <a:pt x="1118054" y="4984440"/>
                </a:lnTo>
                <a:cubicBezTo>
                  <a:pt x="989041" y="5016294"/>
                  <a:pt x="858630" y="4937533"/>
                  <a:pt x="826774" y="4808519"/>
                </a:cubicBezTo>
                <a:lnTo>
                  <a:pt x="7072" y="1488824"/>
                </a:lnTo>
                <a:cubicBezTo>
                  <a:pt x="-24783" y="1359812"/>
                  <a:pt x="53978" y="1229400"/>
                  <a:pt x="182992" y="1197545"/>
                </a:cubicBezTo>
                <a:lnTo>
                  <a:pt x="1117363" y="966829"/>
                </a:lnTo>
                <a:cubicBezTo>
                  <a:pt x="1246376" y="934972"/>
                  <a:pt x="1376787" y="1013734"/>
                  <a:pt x="1408643" y="1142748"/>
                </a:cubicBezTo>
                <a:lnTo>
                  <a:pt x="1512551" y="1563561"/>
                </a:lnTo>
                <a:lnTo>
                  <a:pt x="2406282" y="1342880"/>
                </a:ln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Place image here</a:t>
            </a: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914162" y="1726561"/>
            <a:ext cx="2892043" cy="1287853"/>
            <a:chOff x="750324" y="1796430"/>
            <a:chExt cx="4859864" cy="2163577"/>
          </a:xfrm>
          <a:solidFill>
            <a:schemeClr val="bg1"/>
          </a:solidFill>
          <a:effectLst/>
        </p:grpSpPr>
        <p:sp>
          <p:nvSpPr>
            <p:cNvPr id="40" name="Freeform 39"/>
            <p:cNvSpPr/>
            <p:nvPr/>
          </p:nvSpPr>
          <p:spPr>
            <a:xfrm rot="243445">
              <a:off x="4560142" y="1796430"/>
              <a:ext cx="1050046" cy="1103450"/>
            </a:xfrm>
            <a:custGeom>
              <a:avLst/>
              <a:gdLst>
                <a:gd name="connsiteX0" fmla="*/ 1828441 w 5982955"/>
                <a:gd name="connsiteY0" fmla="*/ 233797 h 6287222"/>
                <a:gd name="connsiteX1" fmla="*/ 2512106 w 5982955"/>
                <a:gd name="connsiteY1" fmla="*/ 9047 h 6287222"/>
                <a:gd name="connsiteX2" fmla="*/ 2739216 w 5982955"/>
                <a:gd name="connsiteY2" fmla="*/ 123780 h 6287222"/>
                <a:gd name="connsiteX3" fmla="*/ 3446345 w 5982955"/>
                <a:gd name="connsiteY3" fmla="*/ 2274801 h 6287222"/>
                <a:gd name="connsiteX4" fmla="*/ 5253823 w 5982955"/>
                <a:gd name="connsiteY4" fmla="*/ 942424 h 6287222"/>
                <a:gd name="connsiteX5" fmla="*/ 5318585 w 5982955"/>
                <a:gd name="connsiteY5" fmla="*/ 912251 h 6287222"/>
                <a:gd name="connsiteX6" fmla="*/ 5505405 w 5982955"/>
                <a:gd name="connsiteY6" fmla="*/ 980492 h 6287222"/>
                <a:gd name="connsiteX7" fmla="*/ 5932421 w 5982955"/>
                <a:gd name="connsiteY7" fmla="*/ 1559774 h 6287222"/>
                <a:gd name="connsiteX8" fmla="*/ 5894353 w 5982955"/>
                <a:gd name="connsiteY8" fmla="*/ 1811355 h 6287222"/>
                <a:gd name="connsiteX9" fmla="*/ 4083224 w 5982955"/>
                <a:gd name="connsiteY9" fmla="*/ 3146423 h 6287222"/>
                <a:gd name="connsiteX10" fmla="*/ 5908414 w 5982955"/>
                <a:gd name="connsiteY10" fmla="*/ 4465570 h 6287222"/>
                <a:gd name="connsiteX11" fmla="*/ 5948844 w 5982955"/>
                <a:gd name="connsiteY11" fmla="*/ 4716783 h 6287222"/>
                <a:gd name="connsiteX12" fmla="*/ 5527289 w 5982955"/>
                <a:gd name="connsiteY12" fmla="*/ 5300052 h 6287222"/>
                <a:gd name="connsiteX13" fmla="*/ 5276077 w 5982955"/>
                <a:gd name="connsiteY13" fmla="*/ 5340482 h 6287222"/>
                <a:gd name="connsiteX14" fmla="*/ 3461959 w 5982955"/>
                <a:gd name="connsiteY14" fmla="*/ 4029337 h 6287222"/>
                <a:gd name="connsiteX15" fmla="*/ 2779381 w 5982955"/>
                <a:gd name="connsiteY15" fmla="*/ 6162096 h 6287222"/>
                <a:gd name="connsiteX16" fmla="*/ 2553181 w 5982955"/>
                <a:gd name="connsiteY16" fmla="*/ 6278612 h 6287222"/>
                <a:gd name="connsiteX17" fmla="*/ 1867768 w 5982955"/>
                <a:gd name="connsiteY17" fmla="*/ 6059249 h 6287222"/>
                <a:gd name="connsiteX18" fmla="*/ 1751253 w 5982955"/>
                <a:gd name="connsiteY18" fmla="*/ 5833049 h 6287222"/>
                <a:gd name="connsiteX19" fmla="*/ 2432221 w 5982955"/>
                <a:gd name="connsiteY19" fmla="*/ 3705321 h 6287222"/>
                <a:gd name="connsiteX20" fmla="*/ 179920 w 5982955"/>
                <a:gd name="connsiteY20" fmla="*/ 3705321 h 6287222"/>
                <a:gd name="connsiteX21" fmla="*/ 0 w 5982955"/>
                <a:gd name="connsiteY21" fmla="*/ 3525401 h 6287222"/>
                <a:gd name="connsiteX22" fmla="*/ 0 w 5982955"/>
                <a:gd name="connsiteY22" fmla="*/ 2805741 h 6287222"/>
                <a:gd name="connsiteX23" fmla="*/ 109887 w 5982955"/>
                <a:gd name="connsiteY23" fmla="*/ 2639960 h 6287222"/>
                <a:gd name="connsiteX24" fmla="*/ 179920 w 5982955"/>
                <a:gd name="connsiteY24" fmla="*/ 2625821 h 6287222"/>
                <a:gd name="connsiteX25" fmla="*/ 2425405 w 5982955"/>
                <a:gd name="connsiteY25" fmla="*/ 2625821 h 6287222"/>
                <a:gd name="connsiteX26" fmla="*/ 1713708 w 5982955"/>
                <a:gd name="connsiteY26" fmla="*/ 460907 h 6287222"/>
                <a:gd name="connsiteX27" fmla="*/ 1828441 w 5982955"/>
                <a:gd name="connsiteY27" fmla="*/ 233797 h 6287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982955" h="6287222">
                  <a:moveTo>
                    <a:pt x="1828441" y="233797"/>
                  </a:moveTo>
                  <a:lnTo>
                    <a:pt x="2512106" y="9047"/>
                  </a:lnTo>
                  <a:cubicBezTo>
                    <a:pt x="2606503" y="-21985"/>
                    <a:pt x="2708184" y="29383"/>
                    <a:pt x="2739216" y="123780"/>
                  </a:cubicBezTo>
                  <a:lnTo>
                    <a:pt x="3446345" y="2274801"/>
                  </a:lnTo>
                  <a:lnTo>
                    <a:pt x="5253823" y="942424"/>
                  </a:lnTo>
                  <a:cubicBezTo>
                    <a:pt x="5273820" y="927684"/>
                    <a:pt x="5295856" y="917694"/>
                    <a:pt x="5318585" y="912251"/>
                  </a:cubicBezTo>
                  <a:cubicBezTo>
                    <a:pt x="5386771" y="895920"/>
                    <a:pt x="5461185" y="920504"/>
                    <a:pt x="5505405" y="980492"/>
                  </a:cubicBezTo>
                  <a:lnTo>
                    <a:pt x="5932421" y="1559774"/>
                  </a:lnTo>
                  <a:cubicBezTo>
                    <a:pt x="5991381" y="1639758"/>
                    <a:pt x="5974338" y="1752395"/>
                    <a:pt x="5894353" y="1811355"/>
                  </a:cubicBezTo>
                  <a:lnTo>
                    <a:pt x="4083224" y="3146423"/>
                  </a:lnTo>
                  <a:lnTo>
                    <a:pt x="5908414" y="4465570"/>
                  </a:lnTo>
                  <a:cubicBezTo>
                    <a:pt x="5988949" y="4523776"/>
                    <a:pt x="6007050" y="4636248"/>
                    <a:pt x="5948844" y="4716783"/>
                  </a:cubicBezTo>
                  <a:lnTo>
                    <a:pt x="5527289" y="5300052"/>
                  </a:lnTo>
                  <a:cubicBezTo>
                    <a:pt x="5469083" y="5380587"/>
                    <a:pt x="5356611" y="5398688"/>
                    <a:pt x="5276077" y="5340482"/>
                  </a:cubicBezTo>
                  <a:lnTo>
                    <a:pt x="3461959" y="4029337"/>
                  </a:lnTo>
                  <a:lnTo>
                    <a:pt x="2779381" y="6162096"/>
                  </a:lnTo>
                  <a:cubicBezTo>
                    <a:pt x="2749092" y="6256734"/>
                    <a:pt x="2647819" y="6308900"/>
                    <a:pt x="2553181" y="6278612"/>
                  </a:cubicBezTo>
                  <a:lnTo>
                    <a:pt x="1867768" y="6059249"/>
                  </a:lnTo>
                  <a:cubicBezTo>
                    <a:pt x="1773130" y="6028960"/>
                    <a:pt x="1720964" y="5927687"/>
                    <a:pt x="1751253" y="5833049"/>
                  </a:cubicBezTo>
                  <a:lnTo>
                    <a:pt x="2432221" y="3705321"/>
                  </a:lnTo>
                  <a:lnTo>
                    <a:pt x="179920" y="3705321"/>
                  </a:lnTo>
                  <a:cubicBezTo>
                    <a:pt x="80553" y="3705321"/>
                    <a:pt x="0" y="3624768"/>
                    <a:pt x="0" y="3525401"/>
                  </a:cubicBezTo>
                  <a:lnTo>
                    <a:pt x="0" y="2805741"/>
                  </a:lnTo>
                  <a:cubicBezTo>
                    <a:pt x="0" y="2731216"/>
                    <a:pt x="45311" y="2667274"/>
                    <a:pt x="109887" y="2639960"/>
                  </a:cubicBezTo>
                  <a:cubicBezTo>
                    <a:pt x="131413" y="2630856"/>
                    <a:pt x="155079" y="2625821"/>
                    <a:pt x="179920" y="2625821"/>
                  </a:cubicBezTo>
                  <a:lnTo>
                    <a:pt x="2425405" y="2625821"/>
                  </a:lnTo>
                  <a:lnTo>
                    <a:pt x="1713708" y="460907"/>
                  </a:lnTo>
                  <a:cubicBezTo>
                    <a:pt x="1682676" y="366509"/>
                    <a:pt x="1734043" y="264829"/>
                    <a:pt x="1828441" y="233797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/>
            </a:p>
          </p:txBody>
        </p:sp>
        <p:sp>
          <p:nvSpPr>
            <p:cNvPr id="41" name="Freeform 5"/>
            <p:cNvSpPr>
              <a:spLocks noEditPoints="1"/>
            </p:cNvSpPr>
            <p:nvPr/>
          </p:nvSpPr>
          <p:spPr bwMode="auto">
            <a:xfrm>
              <a:off x="750324" y="2202223"/>
              <a:ext cx="4224928" cy="1757784"/>
            </a:xfrm>
            <a:custGeom>
              <a:avLst/>
              <a:gdLst>
                <a:gd name="T0" fmla="*/ 49 w 400"/>
                <a:gd name="T1" fmla="*/ 166 h 166"/>
                <a:gd name="T2" fmla="*/ 4 w 400"/>
                <a:gd name="T3" fmla="*/ 160 h 166"/>
                <a:gd name="T4" fmla="*/ 3 w 400"/>
                <a:gd name="T5" fmla="*/ 142 h 166"/>
                <a:gd name="T6" fmla="*/ 14 w 400"/>
                <a:gd name="T7" fmla="*/ 127 h 166"/>
                <a:gd name="T8" fmla="*/ 73 w 400"/>
                <a:gd name="T9" fmla="*/ 119 h 166"/>
                <a:gd name="T10" fmla="*/ 5 w 400"/>
                <a:gd name="T11" fmla="*/ 46 h 166"/>
                <a:gd name="T12" fmla="*/ 65 w 400"/>
                <a:gd name="T13" fmla="*/ 1 h 166"/>
                <a:gd name="T14" fmla="*/ 107 w 400"/>
                <a:gd name="T15" fmla="*/ 7 h 166"/>
                <a:gd name="T16" fmla="*/ 109 w 400"/>
                <a:gd name="T17" fmla="*/ 24 h 166"/>
                <a:gd name="T18" fmla="*/ 98 w 400"/>
                <a:gd name="T19" fmla="*/ 38 h 166"/>
                <a:gd name="T20" fmla="*/ 45 w 400"/>
                <a:gd name="T21" fmla="*/ 46 h 166"/>
                <a:gd name="T22" fmla="*/ 112 w 400"/>
                <a:gd name="T23" fmla="*/ 120 h 166"/>
                <a:gd name="T24" fmla="*/ 49 w 400"/>
                <a:gd name="T25" fmla="*/ 166 h 166"/>
                <a:gd name="T26" fmla="*/ 399 w 400"/>
                <a:gd name="T27" fmla="*/ 145 h 166"/>
                <a:gd name="T28" fmla="*/ 394 w 400"/>
                <a:gd name="T29" fmla="*/ 163 h 166"/>
                <a:gd name="T30" fmla="*/ 309 w 400"/>
                <a:gd name="T31" fmla="*/ 163 h 166"/>
                <a:gd name="T32" fmla="*/ 293 w 400"/>
                <a:gd name="T33" fmla="*/ 157 h 166"/>
                <a:gd name="T34" fmla="*/ 293 w 400"/>
                <a:gd name="T35" fmla="*/ 8 h 166"/>
                <a:gd name="T36" fmla="*/ 315 w 400"/>
                <a:gd name="T37" fmla="*/ 1 h 166"/>
                <a:gd name="T38" fmla="*/ 333 w 400"/>
                <a:gd name="T39" fmla="*/ 7 h 166"/>
                <a:gd name="T40" fmla="*/ 333 w 400"/>
                <a:gd name="T41" fmla="*/ 126 h 166"/>
                <a:gd name="T42" fmla="*/ 335 w 400"/>
                <a:gd name="T43" fmla="*/ 127 h 166"/>
                <a:gd name="T44" fmla="*/ 393 w 400"/>
                <a:gd name="T45" fmla="*/ 127 h 166"/>
                <a:gd name="T46" fmla="*/ 399 w 400"/>
                <a:gd name="T47" fmla="*/ 145 h 166"/>
                <a:gd name="T48" fmla="*/ 203 w 400"/>
                <a:gd name="T49" fmla="*/ 3 h 166"/>
                <a:gd name="T50" fmla="*/ 138 w 400"/>
                <a:gd name="T51" fmla="*/ 3 h 166"/>
                <a:gd name="T52" fmla="*/ 132 w 400"/>
                <a:gd name="T53" fmla="*/ 9 h 166"/>
                <a:gd name="T54" fmla="*/ 132 w 400"/>
                <a:gd name="T55" fmla="*/ 158 h 166"/>
                <a:gd name="T56" fmla="*/ 141 w 400"/>
                <a:gd name="T57" fmla="*/ 163 h 166"/>
                <a:gd name="T58" fmla="*/ 198 w 400"/>
                <a:gd name="T59" fmla="*/ 163 h 166"/>
                <a:gd name="T60" fmla="*/ 270 w 400"/>
                <a:gd name="T61" fmla="*/ 103 h 166"/>
                <a:gd name="T62" fmla="*/ 270 w 400"/>
                <a:gd name="T63" fmla="*/ 61 h 166"/>
                <a:gd name="T64" fmla="*/ 203 w 400"/>
                <a:gd name="T65" fmla="*/ 3 h 166"/>
                <a:gd name="T66" fmla="*/ 228 w 400"/>
                <a:gd name="T67" fmla="*/ 99 h 166"/>
                <a:gd name="T68" fmla="*/ 199 w 400"/>
                <a:gd name="T69" fmla="*/ 127 h 166"/>
                <a:gd name="T70" fmla="*/ 173 w 400"/>
                <a:gd name="T71" fmla="*/ 127 h 166"/>
                <a:gd name="T72" fmla="*/ 172 w 400"/>
                <a:gd name="T73" fmla="*/ 126 h 166"/>
                <a:gd name="T74" fmla="*/ 172 w 400"/>
                <a:gd name="T75" fmla="*/ 39 h 166"/>
                <a:gd name="T76" fmla="*/ 173 w 400"/>
                <a:gd name="T77" fmla="*/ 39 h 166"/>
                <a:gd name="T78" fmla="*/ 199 w 400"/>
                <a:gd name="T79" fmla="*/ 39 h 166"/>
                <a:gd name="T80" fmla="*/ 228 w 400"/>
                <a:gd name="T81" fmla="*/ 64 h 166"/>
                <a:gd name="T82" fmla="*/ 228 w 400"/>
                <a:gd name="T83" fmla="*/ 99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00" h="166">
                  <a:moveTo>
                    <a:pt x="49" y="166"/>
                  </a:moveTo>
                  <a:cubicBezTo>
                    <a:pt x="23" y="166"/>
                    <a:pt x="8" y="162"/>
                    <a:pt x="4" y="160"/>
                  </a:cubicBezTo>
                  <a:cubicBezTo>
                    <a:pt x="2" y="158"/>
                    <a:pt x="0" y="157"/>
                    <a:pt x="3" y="142"/>
                  </a:cubicBezTo>
                  <a:cubicBezTo>
                    <a:pt x="4" y="135"/>
                    <a:pt x="8" y="125"/>
                    <a:pt x="14" y="127"/>
                  </a:cubicBezTo>
                  <a:cubicBezTo>
                    <a:pt x="20" y="130"/>
                    <a:pt x="73" y="140"/>
                    <a:pt x="73" y="119"/>
                  </a:cubicBezTo>
                  <a:cubicBezTo>
                    <a:pt x="73" y="97"/>
                    <a:pt x="5" y="104"/>
                    <a:pt x="5" y="46"/>
                  </a:cubicBezTo>
                  <a:cubicBezTo>
                    <a:pt x="5" y="21"/>
                    <a:pt x="16" y="1"/>
                    <a:pt x="65" y="1"/>
                  </a:cubicBezTo>
                  <a:cubicBezTo>
                    <a:pt x="94" y="1"/>
                    <a:pt x="104" y="6"/>
                    <a:pt x="107" y="7"/>
                  </a:cubicBezTo>
                  <a:cubicBezTo>
                    <a:pt x="109" y="8"/>
                    <a:pt x="111" y="12"/>
                    <a:pt x="109" y="24"/>
                  </a:cubicBezTo>
                  <a:cubicBezTo>
                    <a:pt x="107" y="34"/>
                    <a:pt x="102" y="39"/>
                    <a:pt x="98" y="38"/>
                  </a:cubicBezTo>
                  <a:cubicBezTo>
                    <a:pt x="88" y="34"/>
                    <a:pt x="45" y="29"/>
                    <a:pt x="45" y="46"/>
                  </a:cubicBezTo>
                  <a:cubicBezTo>
                    <a:pt x="45" y="68"/>
                    <a:pt x="112" y="61"/>
                    <a:pt x="112" y="120"/>
                  </a:cubicBezTo>
                  <a:cubicBezTo>
                    <a:pt x="112" y="147"/>
                    <a:pt x="101" y="166"/>
                    <a:pt x="49" y="166"/>
                  </a:cubicBezTo>
                  <a:close/>
                  <a:moveTo>
                    <a:pt x="399" y="145"/>
                  </a:moveTo>
                  <a:cubicBezTo>
                    <a:pt x="399" y="154"/>
                    <a:pt x="397" y="163"/>
                    <a:pt x="394" y="163"/>
                  </a:cubicBezTo>
                  <a:cubicBezTo>
                    <a:pt x="393" y="163"/>
                    <a:pt x="323" y="163"/>
                    <a:pt x="309" y="163"/>
                  </a:cubicBezTo>
                  <a:cubicBezTo>
                    <a:pt x="296" y="163"/>
                    <a:pt x="293" y="160"/>
                    <a:pt x="293" y="157"/>
                  </a:cubicBezTo>
                  <a:cubicBezTo>
                    <a:pt x="293" y="155"/>
                    <a:pt x="293" y="13"/>
                    <a:pt x="293" y="8"/>
                  </a:cubicBezTo>
                  <a:cubicBezTo>
                    <a:pt x="293" y="3"/>
                    <a:pt x="303" y="2"/>
                    <a:pt x="315" y="1"/>
                  </a:cubicBezTo>
                  <a:cubicBezTo>
                    <a:pt x="327" y="0"/>
                    <a:pt x="333" y="1"/>
                    <a:pt x="333" y="7"/>
                  </a:cubicBezTo>
                  <a:cubicBezTo>
                    <a:pt x="333" y="8"/>
                    <a:pt x="333" y="125"/>
                    <a:pt x="333" y="126"/>
                  </a:cubicBezTo>
                  <a:cubicBezTo>
                    <a:pt x="333" y="127"/>
                    <a:pt x="334" y="127"/>
                    <a:pt x="335" y="127"/>
                  </a:cubicBezTo>
                  <a:cubicBezTo>
                    <a:pt x="335" y="127"/>
                    <a:pt x="389" y="127"/>
                    <a:pt x="393" y="127"/>
                  </a:cubicBezTo>
                  <a:cubicBezTo>
                    <a:pt x="399" y="127"/>
                    <a:pt x="400" y="132"/>
                    <a:pt x="399" y="145"/>
                  </a:cubicBezTo>
                  <a:close/>
                  <a:moveTo>
                    <a:pt x="203" y="3"/>
                  </a:moveTo>
                  <a:cubicBezTo>
                    <a:pt x="187" y="3"/>
                    <a:pt x="140" y="3"/>
                    <a:pt x="138" y="3"/>
                  </a:cubicBezTo>
                  <a:cubicBezTo>
                    <a:pt x="132" y="3"/>
                    <a:pt x="132" y="9"/>
                    <a:pt x="132" y="9"/>
                  </a:cubicBezTo>
                  <a:cubicBezTo>
                    <a:pt x="132" y="13"/>
                    <a:pt x="132" y="156"/>
                    <a:pt x="132" y="158"/>
                  </a:cubicBezTo>
                  <a:cubicBezTo>
                    <a:pt x="132" y="162"/>
                    <a:pt x="136" y="163"/>
                    <a:pt x="141" y="163"/>
                  </a:cubicBezTo>
                  <a:cubicBezTo>
                    <a:pt x="152" y="163"/>
                    <a:pt x="196" y="163"/>
                    <a:pt x="198" y="163"/>
                  </a:cubicBezTo>
                  <a:cubicBezTo>
                    <a:pt x="245" y="163"/>
                    <a:pt x="270" y="146"/>
                    <a:pt x="270" y="103"/>
                  </a:cubicBezTo>
                  <a:cubicBezTo>
                    <a:pt x="270" y="103"/>
                    <a:pt x="270" y="73"/>
                    <a:pt x="270" y="61"/>
                  </a:cubicBezTo>
                  <a:cubicBezTo>
                    <a:pt x="270" y="14"/>
                    <a:pt x="237" y="3"/>
                    <a:pt x="203" y="3"/>
                  </a:cubicBezTo>
                  <a:close/>
                  <a:moveTo>
                    <a:pt x="228" y="99"/>
                  </a:moveTo>
                  <a:cubicBezTo>
                    <a:pt x="228" y="121"/>
                    <a:pt x="217" y="127"/>
                    <a:pt x="199" y="127"/>
                  </a:cubicBezTo>
                  <a:cubicBezTo>
                    <a:pt x="198" y="127"/>
                    <a:pt x="177" y="127"/>
                    <a:pt x="173" y="127"/>
                  </a:cubicBezTo>
                  <a:cubicBezTo>
                    <a:pt x="172" y="127"/>
                    <a:pt x="172" y="127"/>
                    <a:pt x="172" y="126"/>
                  </a:cubicBezTo>
                  <a:cubicBezTo>
                    <a:pt x="172" y="125"/>
                    <a:pt x="172" y="40"/>
                    <a:pt x="172" y="39"/>
                  </a:cubicBezTo>
                  <a:cubicBezTo>
                    <a:pt x="172" y="39"/>
                    <a:pt x="172" y="39"/>
                    <a:pt x="173" y="39"/>
                  </a:cubicBezTo>
                  <a:cubicBezTo>
                    <a:pt x="173" y="39"/>
                    <a:pt x="193" y="39"/>
                    <a:pt x="199" y="39"/>
                  </a:cubicBezTo>
                  <a:cubicBezTo>
                    <a:pt x="216" y="39"/>
                    <a:pt x="228" y="47"/>
                    <a:pt x="228" y="64"/>
                  </a:cubicBezTo>
                  <a:cubicBezTo>
                    <a:pt x="228" y="69"/>
                    <a:pt x="228" y="76"/>
                    <a:pt x="228" y="9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199"/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1260666" y="6430999"/>
            <a:ext cx="649831" cy="21544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2"/>
                </a:solidFill>
              </a:rPr>
              <a:t>Version </a:t>
            </a:r>
            <a:r>
              <a:rPr lang="en-US" sz="800" dirty="0" smtClean="0">
                <a:solidFill>
                  <a:schemeClr val="bg2"/>
                </a:solidFill>
              </a:rPr>
              <a:t>1.3</a:t>
            </a:r>
            <a:endParaRPr lang="en-US" sz="800" dirty="0">
              <a:solidFill>
                <a:schemeClr val="bg2"/>
              </a:solidFill>
            </a:endParaRP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199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88825" cy="6858000"/>
          </a:xfrm>
          <a:prstGeom prst="rect">
            <a:avLst/>
          </a:prstGeom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image w/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199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12188825" cy="6032601"/>
          </a:xfrm>
          <a:prstGeom prst="rect">
            <a:avLst/>
          </a:prstGeom>
          <a:effectLst>
            <a:outerShdw blurRad="50800" dist="50800" dir="5400000" algn="t" rotWithShape="0">
              <a:prstClr val="black">
                <a:alpha val="7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11243477" y="6307243"/>
            <a:ext cx="620049" cy="276113"/>
            <a:chOff x="750324" y="1796430"/>
            <a:chExt cx="4859864" cy="2163577"/>
          </a:xfrm>
          <a:solidFill>
            <a:schemeClr val="bg1"/>
          </a:solidFill>
          <a:effectLst/>
        </p:grpSpPr>
        <p:sp>
          <p:nvSpPr>
            <p:cNvPr id="15" name="Freeform 14"/>
            <p:cNvSpPr/>
            <p:nvPr/>
          </p:nvSpPr>
          <p:spPr>
            <a:xfrm rot="243445">
              <a:off x="4560142" y="1796430"/>
              <a:ext cx="1050046" cy="1103450"/>
            </a:xfrm>
            <a:custGeom>
              <a:avLst/>
              <a:gdLst>
                <a:gd name="connsiteX0" fmla="*/ 1828441 w 5982955"/>
                <a:gd name="connsiteY0" fmla="*/ 233797 h 6287222"/>
                <a:gd name="connsiteX1" fmla="*/ 2512106 w 5982955"/>
                <a:gd name="connsiteY1" fmla="*/ 9047 h 6287222"/>
                <a:gd name="connsiteX2" fmla="*/ 2739216 w 5982955"/>
                <a:gd name="connsiteY2" fmla="*/ 123780 h 6287222"/>
                <a:gd name="connsiteX3" fmla="*/ 3446345 w 5982955"/>
                <a:gd name="connsiteY3" fmla="*/ 2274801 h 6287222"/>
                <a:gd name="connsiteX4" fmla="*/ 5253823 w 5982955"/>
                <a:gd name="connsiteY4" fmla="*/ 942424 h 6287222"/>
                <a:gd name="connsiteX5" fmla="*/ 5318585 w 5982955"/>
                <a:gd name="connsiteY5" fmla="*/ 912251 h 6287222"/>
                <a:gd name="connsiteX6" fmla="*/ 5505405 w 5982955"/>
                <a:gd name="connsiteY6" fmla="*/ 980492 h 6287222"/>
                <a:gd name="connsiteX7" fmla="*/ 5932421 w 5982955"/>
                <a:gd name="connsiteY7" fmla="*/ 1559774 h 6287222"/>
                <a:gd name="connsiteX8" fmla="*/ 5894353 w 5982955"/>
                <a:gd name="connsiteY8" fmla="*/ 1811355 h 6287222"/>
                <a:gd name="connsiteX9" fmla="*/ 4083224 w 5982955"/>
                <a:gd name="connsiteY9" fmla="*/ 3146423 h 6287222"/>
                <a:gd name="connsiteX10" fmla="*/ 5908414 w 5982955"/>
                <a:gd name="connsiteY10" fmla="*/ 4465570 h 6287222"/>
                <a:gd name="connsiteX11" fmla="*/ 5948844 w 5982955"/>
                <a:gd name="connsiteY11" fmla="*/ 4716783 h 6287222"/>
                <a:gd name="connsiteX12" fmla="*/ 5527289 w 5982955"/>
                <a:gd name="connsiteY12" fmla="*/ 5300052 h 6287222"/>
                <a:gd name="connsiteX13" fmla="*/ 5276077 w 5982955"/>
                <a:gd name="connsiteY13" fmla="*/ 5340482 h 6287222"/>
                <a:gd name="connsiteX14" fmla="*/ 3461959 w 5982955"/>
                <a:gd name="connsiteY14" fmla="*/ 4029337 h 6287222"/>
                <a:gd name="connsiteX15" fmla="*/ 2779381 w 5982955"/>
                <a:gd name="connsiteY15" fmla="*/ 6162096 h 6287222"/>
                <a:gd name="connsiteX16" fmla="*/ 2553181 w 5982955"/>
                <a:gd name="connsiteY16" fmla="*/ 6278612 h 6287222"/>
                <a:gd name="connsiteX17" fmla="*/ 1867768 w 5982955"/>
                <a:gd name="connsiteY17" fmla="*/ 6059249 h 6287222"/>
                <a:gd name="connsiteX18" fmla="*/ 1751253 w 5982955"/>
                <a:gd name="connsiteY18" fmla="*/ 5833049 h 6287222"/>
                <a:gd name="connsiteX19" fmla="*/ 2432221 w 5982955"/>
                <a:gd name="connsiteY19" fmla="*/ 3705321 h 6287222"/>
                <a:gd name="connsiteX20" fmla="*/ 179920 w 5982955"/>
                <a:gd name="connsiteY20" fmla="*/ 3705321 h 6287222"/>
                <a:gd name="connsiteX21" fmla="*/ 0 w 5982955"/>
                <a:gd name="connsiteY21" fmla="*/ 3525401 h 6287222"/>
                <a:gd name="connsiteX22" fmla="*/ 0 w 5982955"/>
                <a:gd name="connsiteY22" fmla="*/ 2805741 h 6287222"/>
                <a:gd name="connsiteX23" fmla="*/ 109887 w 5982955"/>
                <a:gd name="connsiteY23" fmla="*/ 2639960 h 6287222"/>
                <a:gd name="connsiteX24" fmla="*/ 179920 w 5982955"/>
                <a:gd name="connsiteY24" fmla="*/ 2625821 h 6287222"/>
                <a:gd name="connsiteX25" fmla="*/ 2425405 w 5982955"/>
                <a:gd name="connsiteY25" fmla="*/ 2625821 h 6287222"/>
                <a:gd name="connsiteX26" fmla="*/ 1713708 w 5982955"/>
                <a:gd name="connsiteY26" fmla="*/ 460907 h 6287222"/>
                <a:gd name="connsiteX27" fmla="*/ 1828441 w 5982955"/>
                <a:gd name="connsiteY27" fmla="*/ 233797 h 6287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982955" h="6287222">
                  <a:moveTo>
                    <a:pt x="1828441" y="233797"/>
                  </a:moveTo>
                  <a:lnTo>
                    <a:pt x="2512106" y="9047"/>
                  </a:lnTo>
                  <a:cubicBezTo>
                    <a:pt x="2606503" y="-21985"/>
                    <a:pt x="2708184" y="29383"/>
                    <a:pt x="2739216" y="123780"/>
                  </a:cubicBezTo>
                  <a:lnTo>
                    <a:pt x="3446345" y="2274801"/>
                  </a:lnTo>
                  <a:lnTo>
                    <a:pt x="5253823" y="942424"/>
                  </a:lnTo>
                  <a:cubicBezTo>
                    <a:pt x="5273820" y="927684"/>
                    <a:pt x="5295856" y="917694"/>
                    <a:pt x="5318585" y="912251"/>
                  </a:cubicBezTo>
                  <a:cubicBezTo>
                    <a:pt x="5386771" y="895920"/>
                    <a:pt x="5461185" y="920504"/>
                    <a:pt x="5505405" y="980492"/>
                  </a:cubicBezTo>
                  <a:lnTo>
                    <a:pt x="5932421" y="1559774"/>
                  </a:lnTo>
                  <a:cubicBezTo>
                    <a:pt x="5991381" y="1639758"/>
                    <a:pt x="5974338" y="1752395"/>
                    <a:pt x="5894353" y="1811355"/>
                  </a:cubicBezTo>
                  <a:lnTo>
                    <a:pt x="4083224" y="3146423"/>
                  </a:lnTo>
                  <a:lnTo>
                    <a:pt x="5908414" y="4465570"/>
                  </a:lnTo>
                  <a:cubicBezTo>
                    <a:pt x="5988949" y="4523776"/>
                    <a:pt x="6007050" y="4636248"/>
                    <a:pt x="5948844" y="4716783"/>
                  </a:cubicBezTo>
                  <a:lnTo>
                    <a:pt x="5527289" y="5300052"/>
                  </a:lnTo>
                  <a:cubicBezTo>
                    <a:pt x="5469083" y="5380587"/>
                    <a:pt x="5356611" y="5398688"/>
                    <a:pt x="5276077" y="5340482"/>
                  </a:cubicBezTo>
                  <a:lnTo>
                    <a:pt x="3461959" y="4029337"/>
                  </a:lnTo>
                  <a:lnTo>
                    <a:pt x="2779381" y="6162096"/>
                  </a:lnTo>
                  <a:cubicBezTo>
                    <a:pt x="2749092" y="6256734"/>
                    <a:pt x="2647819" y="6308900"/>
                    <a:pt x="2553181" y="6278612"/>
                  </a:cubicBezTo>
                  <a:lnTo>
                    <a:pt x="1867768" y="6059249"/>
                  </a:lnTo>
                  <a:cubicBezTo>
                    <a:pt x="1773130" y="6028960"/>
                    <a:pt x="1720964" y="5927687"/>
                    <a:pt x="1751253" y="5833049"/>
                  </a:cubicBezTo>
                  <a:lnTo>
                    <a:pt x="2432221" y="3705321"/>
                  </a:lnTo>
                  <a:lnTo>
                    <a:pt x="179920" y="3705321"/>
                  </a:lnTo>
                  <a:cubicBezTo>
                    <a:pt x="80553" y="3705321"/>
                    <a:pt x="0" y="3624768"/>
                    <a:pt x="0" y="3525401"/>
                  </a:cubicBezTo>
                  <a:lnTo>
                    <a:pt x="0" y="2805741"/>
                  </a:lnTo>
                  <a:cubicBezTo>
                    <a:pt x="0" y="2731216"/>
                    <a:pt x="45311" y="2667274"/>
                    <a:pt x="109887" y="2639960"/>
                  </a:cubicBezTo>
                  <a:cubicBezTo>
                    <a:pt x="131413" y="2630856"/>
                    <a:pt x="155079" y="2625821"/>
                    <a:pt x="179920" y="2625821"/>
                  </a:cubicBezTo>
                  <a:lnTo>
                    <a:pt x="2425405" y="2625821"/>
                  </a:lnTo>
                  <a:lnTo>
                    <a:pt x="1713708" y="460907"/>
                  </a:lnTo>
                  <a:cubicBezTo>
                    <a:pt x="1682676" y="366509"/>
                    <a:pt x="1734043" y="264829"/>
                    <a:pt x="1828441" y="233797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/>
            </a:p>
          </p:txBody>
        </p:sp>
        <p:sp>
          <p:nvSpPr>
            <p:cNvPr id="16" name="Freeform 5"/>
            <p:cNvSpPr>
              <a:spLocks noEditPoints="1"/>
            </p:cNvSpPr>
            <p:nvPr/>
          </p:nvSpPr>
          <p:spPr bwMode="auto">
            <a:xfrm>
              <a:off x="750324" y="2202223"/>
              <a:ext cx="4224928" cy="1757784"/>
            </a:xfrm>
            <a:custGeom>
              <a:avLst/>
              <a:gdLst>
                <a:gd name="T0" fmla="*/ 49 w 400"/>
                <a:gd name="T1" fmla="*/ 166 h 166"/>
                <a:gd name="T2" fmla="*/ 4 w 400"/>
                <a:gd name="T3" fmla="*/ 160 h 166"/>
                <a:gd name="T4" fmla="*/ 3 w 400"/>
                <a:gd name="T5" fmla="*/ 142 h 166"/>
                <a:gd name="T6" fmla="*/ 14 w 400"/>
                <a:gd name="T7" fmla="*/ 127 h 166"/>
                <a:gd name="T8" fmla="*/ 73 w 400"/>
                <a:gd name="T9" fmla="*/ 119 h 166"/>
                <a:gd name="T10" fmla="*/ 5 w 400"/>
                <a:gd name="T11" fmla="*/ 46 h 166"/>
                <a:gd name="T12" fmla="*/ 65 w 400"/>
                <a:gd name="T13" fmla="*/ 1 h 166"/>
                <a:gd name="T14" fmla="*/ 107 w 400"/>
                <a:gd name="T15" fmla="*/ 7 h 166"/>
                <a:gd name="T16" fmla="*/ 109 w 400"/>
                <a:gd name="T17" fmla="*/ 24 h 166"/>
                <a:gd name="T18" fmla="*/ 98 w 400"/>
                <a:gd name="T19" fmla="*/ 38 h 166"/>
                <a:gd name="T20" fmla="*/ 45 w 400"/>
                <a:gd name="T21" fmla="*/ 46 h 166"/>
                <a:gd name="T22" fmla="*/ 112 w 400"/>
                <a:gd name="T23" fmla="*/ 120 h 166"/>
                <a:gd name="T24" fmla="*/ 49 w 400"/>
                <a:gd name="T25" fmla="*/ 166 h 166"/>
                <a:gd name="T26" fmla="*/ 399 w 400"/>
                <a:gd name="T27" fmla="*/ 145 h 166"/>
                <a:gd name="T28" fmla="*/ 394 w 400"/>
                <a:gd name="T29" fmla="*/ 163 h 166"/>
                <a:gd name="T30" fmla="*/ 309 w 400"/>
                <a:gd name="T31" fmla="*/ 163 h 166"/>
                <a:gd name="T32" fmla="*/ 293 w 400"/>
                <a:gd name="T33" fmla="*/ 157 h 166"/>
                <a:gd name="T34" fmla="*/ 293 w 400"/>
                <a:gd name="T35" fmla="*/ 8 h 166"/>
                <a:gd name="T36" fmla="*/ 315 w 400"/>
                <a:gd name="T37" fmla="*/ 1 h 166"/>
                <a:gd name="T38" fmla="*/ 333 w 400"/>
                <a:gd name="T39" fmla="*/ 7 h 166"/>
                <a:gd name="T40" fmla="*/ 333 w 400"/>
                <a:gd name="T41" fmla="*/ 126 h 166"/>
                <a:gd name="T42" fmla="*/ 335 w 400"/>
                <a:gd name="T43" fmla="*/ 127 h 166"/>
                <a:gd name="T44" fmla="*/ 393 w 400"/>
                <a:gd name="T45" fmla="*/ 127 h 166"/>
                <a:gd name="T46" fmla="*/ 399 w 400"/>
                <a:gd name="T47" fmla="*/ 145 h 166"/>
                <a:gd name="T48" fmla="*/ 203 w 400"/>
                <a:gd name="T49" fmla="*/ 3 h 166"/>
                <a:gd name="T50" fmla="*/ 138 w 400"/>
                <a:gd name="T51" fmla="*/ 3 h 166"/>
                <a:gd name="T52" fmla="*/ 132 w 400"/>
                <a:gd name="T53" fmla="*/ 9 h 166"/>
                <a:gd name="T54" fmla="*/ 132 w 400"/>
                <a:gd name="T55" fmla="*/ 158 h 166"/>
                <a:gd name="T56" fmla="*/ 141 w 400"/>
                <a:gd name="T57" fmla="*/ 163 h 166"/>
                <a:gd name="T58" fmla="*/ 198 w 400"/>
                <a:gd name="T59" fmla="*/ 163 h 166"/>
                <a:gd name="T60" fmla="*/ 270 w 400"/>
                <a:gd name="T61" fmla="*/ 103 h 166"/>
                <a:gd name="T62" fmla="*/ 270 w 400"/>
                <a:gd name="T63" fmla="*/ 61 h 166"/>
                <a:gd name="T64" fmla="*/ 203 w 400"/>
                <a:gd name="T65" fmla="*/ 3 h 166"/>
                <a:gd name="T66" fmla="*/ 228 w 400"/>
                <a:gd name="T67" fmla="*/ 99 h 166"/>
                <a:gd name="T68" fmla="*/ 199 w 400"/>
                <a:gd name="T69" fmla="*/ 127 h 166"/>
                <a:gd name="T70" fmla="*/ 173 w 400"/>
                <a:gd name="T71" fmla="*/ 127 h 166"/>
                <a:gd name="T72" fmla="*/ 172 w 400"/>
                <a:gd name="T73" fmla="*/ 126 h 166"/>
                <a:gd name="T74" fmla="*/ 172 w 400"/>
                <a:gd name="T75" fmla="*/ 39 h 166"/>
                <a:gd name="T76" fmla="*/ 173 w 400"/>
                <a:gd name="T77" fmla="*/ 39 h 166"/>
                <a:gd name="T78" fmla="*/ 199 w 400"/>
                <a:gd name="T79" fmla="*/ 39 h 166"/>
                <a:gd name="T80" fmla="*/ 228 w 400"/>
                <a:gd name="T81" fmla="*/ 64 h 166"/>
                <a:gd name="T82" fmla="*/ 228 w 400"/>
                <a:gd name="T83" fmla="*/ 99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00" h="166">
                  <a:moveTo>
                    <a:pt x="49" y="166"/>
                  </a:moveTo>
                  <a:cubicBezTo>
                    <a:pt x="23" y="166"/>
                    <a:pt x="8" y="162"/>
                    <a:pt x="4" y="160"/>
                  </a:cubicBezTo>
                  <a:cubicBezTo>
                    <a:pt x="2" y="158"/>
                    <a:pt x="0" y="157"/>
                    <a:pt x="3" y="142"/>
                  </a:cubicBezTo>
                  <a:cubicBezTo>
                    <a:pt x="4" y="135"/>
                    <a:pt x="8" y="125"/>
                    <a:pt x="14" y="127"/>
                  </a:cubicBezTo>
                  <a:cubicBezTo>
                    <a:pt x="20" y="130"/>
                    <a:pt x="73" y="140"/>
                    <a:pt x="73" y="119"/>
                  </a:cubicBezTo>
                  <a:cubicBezTo>
                    <a:pt x="73" y="97"/>
                    <a:pt x="5" y="104"/>
                    <a:pt x="5" y="46"/>
                  </a:cubicBezTo>
                  <a:cubicBezTo>
                    <a:pt x="5" y="21"/>
                    <a:pt x="16" y="1"/>
                    <a:pt x="65" y="1"/>
                  </a:cubicBezTo>
                  <a:cubicBezTo>
                    <a:pt x="94" y="1"/>
                    <a:pt x="104" y="6"/>
                    <a:pt x="107" y="7"/>
                  </a:cubicBezTo>
                  <a:cubicBezTo>
                    <a:pt x="109" y="8"/>
                    <a:pt x="111" y="12"/>
                    <a:pt x="109" y="24"/>
                  </a:cubicBezTo>
                  <a:cubicBezTo>
                    <a:pt x="107" y="34"/>
                    <a:pt x="102" y="39"/>
                    <a:pt x="98" y="38"/>
                  </a:cubicBezTo>
                  <a:cubicBezTo>
                    <a:pt x="88" y="34"/>
                    <a:pt x="45" y="29"/>
                    <a:pt x="45" y="46"/>
                  </a:cubicBezTo>
                  <a:cubicBezTo>
                    <a:pt x="45" y="68"/>
                    <a:pt x="112" y="61"/>
                    <a:pt x="112" y="120"/>
                  </a:cubicBezTo>
                  <a:cubicBezTo>
                    <a:pt x="112" y="147"/>
                    <a:pt x="101" y="166"/>
                    <a:pt x="49" y="166"/>
                  </a:cubicBezTo>
                  <a:close/>
                  <a:moveTo>
                    <a:pt x="399" y="145"/>
                  </a:moveTo>
                  <a:cubicBezTo>
                    <a:pt x="399" y="154"/>
                    <a:pt x="397" y="163"/>
                    <a:pt x="394" y="163"/>
                  </a:cubicBezTo>
                  <a:cubicBezTo>
                    <a:pt x="393" y="163"/>
                    <a:pt x="323" y="163"/>
                    <a:pt x="309" y="163"/>
                  </a:cubicBezTo>
                  <a:cubicBezTo>
                    <a:pt x="296" y="163"/>
                    <a:pt x="293" y="160"/>
                    <a:pt x="293" y="157"/>
                  </a:cubicBezTo>
                  <a:cubicBezTo>
                    <a:pt x="293" y="155"/>
                    <a:pt x="293" y="13"/>
                    <a:pt x="293" y="8"/>
                  </a:cubicBezTo>
                  <a:cubicBezTo>
                    <a:pt x="293" y="3"/>
                    <a:pt x="303" y="2"/>
                    <a:pt x="315" y="1"/>
                  </a:cubicBezTo>
                  <a:cubicBezTo>
                    <a:pt x="327" y="0"/>
                    <a:pt x="333" y="1"/>
                    <a:pt x="333" y="7"/>
                  </a:cubicBezTo>
                  <a:cubicBezTo>
                    <a:pt x="333" y="8"/>
                    <a:pt x="333" y="125"/>
                    <a:pt x="333" y="126"/>
                  </a:cubicBezTo>
                  <a:cubicBezTo>
                    <a:pt x="333" y="127"/>
                    <a:pt x="334" y="127"/>
                    <a:pt x="335" y="127"/>
                  </a:cubicBezTo>
                  <a:cubicBezTo>
                    <a:pt x="335" y="127"/>
                    <a:pt x="389" y="127"/>
                    <a:pt x="393" y="127"/>
                  </a:cubicBezTo>
                  <a:cubicBezTo>
                    <a:pt x="399" y="127"/>
                    <a:pt x="400" y="132"/>
                    <a:pt x="399" y="145"/>
                  </a:cubicBezTo>
                  <a:close/>
                  <a:moveTo>
                    <a:pt x="203" y="3"/>
                  </a:moveTo>
                  <a:cubicBezTo>
                    <a:pt x="187" y="3"/>
                    <a:pt x="140" y="3"/>
                    <a:pt x="138" y="3"/>
                  </a:cubicBezTo>
                  <a:cubicBezTo>
                    <a:pt x="132" y="3"/>
                    <a:pt x="132" y="9"/>
                    <a:pt x="132" y="9"/>
                  </a:cubicBezTo>
                  <a:cubicBezTo>
                    <a:pt x="132" y="13"/>
                    <a:pt x="132" y="156"/>
                    <a:pt x="132" y="158"/>
                  </a:cubicBezTo>
                  <a:cubicBezTo>
                    <a:pt x="132" y="162"/>
                    <a:pt x="136" y="163"/>
                    <a:pt x="141" y="163"/>
                  </a:cubicBezTo>
                  <a:cubicBezTo>
                    <a:pt x="152" y="163"/>
                    <a:pt x="196" y="163"/>
                    <a:pt x="198" y="163"/>
                  </a:cubicBezTo>
                  <a:cubicBezTo>
                    <a:pt x="245" y="163"/>
                    <a:pt x="270" y="146"/>
                    <a:pt x="270" y="103"/>
                  </a:cubicBezTo>
                  <a:cubicBezTo>
                    <a:pt x="270" y="103"/>
                    <a:pt x="270" y="73"/>
                    <a:pt x="270" y="61"/>
                  </a:cubicBezTo>
                  <a:cubicBezTo>
                    <a:pt x="270" y="14"/>
                    <a:pt x="237" y="3"/>
                    <a:pt x="203" y="3"/>
                  </a:cubicBezTo>
                  <a:close/>
                  <a:moveTo>
                    <a:pt x="228" y="99"/>
                  </a:moveTo>
                  <a:cubicBezTo>
                    <a:pt x="228" y="121"/>
                    <a:pt x="217" y="127"/>
                    <a:pt x="199" y="127"/>
                  </a:cubicBezTo>
                  <a:cubicBezTo>
                    <a:pt x="198" y="127"/>
                    <a:pt x="177" y="127"/>
                    <a:pt x="173" y="127"/>
                  </a:cubicBezTo>
                  <a:cubicBezTo>
                    <a:pt x="172" y="127"/>
                    <a:pt x="172" y="127"/>
                    <a:pt x="172" y="126"/>
                  </a:cubicBezTo>
                  <a:cubicBezTo>
                    <a:pt x="172" y="125"/>
                    <a:pt x="172" y="40"/>
                    <a:pt x="172" y="39"/>
                  </a:cubicBezTo>
                  <a:cubicBezTo>
                    <a:pt x="172" y="39"/>
                    <a:pt x="172" y="39"/>
                    <a:pt x="173" y="39"/>
                  </a:cubicBezTo>
                  <a:cubicBezTo>
                    <a:pt x="173" y="39"/>
                    <a:pt x="193" y="39"/>
                    <a:pt x="199" y="39"/>
                  </a:cubicBezTo>
                  <a:cubicBezTo>
                    <a:pt x="216" y="39"/>
                    <a:pt x="228" y="47"/>
                    <a:pt x="228" y="64"/>
                  </a:cubicBezTo>
                  <a:cubicBezTo>
                    <a:pt x="228" y="69"/>
                    <a:pt x="228" y="76"/>
                    <a:pt x="228" y="9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199"/>
            </a:p>
          </p:txBody>
        </p:sp>
      </p:grp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image w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199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72685" y="223309"/>
            <a:ext cx="10915283" cy="6269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32">
                <a:solidFill>
                  <a:schemeClr val="bg1"/>
                </a:solidFill>
              </a:defRPr>
            </a:lvl1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1073541"/>
            <a:ext cx="12188825" cy="4959060"/>
          </a:xfrm>
          <a:prstGeom prst="rect">
            <a:avLst/>
          </a:prstGeom>
          <a:effectLst>
            <a:outerShdw blurRad="50800" dist="50800" dir="5400000" algn="t" rotWithShape="0">
              <a:prstClr val="black">
                <a:alpha val="7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11243477" y="6307243"/>
            <a:ext cx="620049" cy="276113"/>
            <a:chOff x="750324" y="1796430"/>
            <a:chExt cx="4859864" cy="2163577"/>
          </a:xfrm>
          <a:solidFill>
            <a:schemeClr val="bg1"/>
          </a:solidFill>
          <a:effectLst/>
        </p:grpSpPr>
        <p:sp>
          <p:nvSpPr>
            <p:cNvPr id="17" name="Freeform 16"/>
            <p:cNvSpPr/>
            <p:nvPr/>
          </p:nvSpPr>
          <p:spPr>
            <a:xfrm rot="243445">
              <a:off x="4560142" y="1796430"/>
              <a:ext cx="1050046" cy="1103450"/>
            </a:xfrm>
            <a:custGeom>
              <a:avLst/>
              <a:gdLst>
                <a:gd name="connsiteX0" fmla="*/ 1828441 w 5982955"/>
                <a:gd name="connsiteY0" fmla="*/ 233797 h 6287222"/>
                <a:gd name="connsiteX1" fmla="*/ 2512106 w 5982955"/>
                <a:gd name="connsiteY1" fmla="*/ 9047 h 6287222"/>
                <a:gd name="connsiteX2" fmla="*/ 2739216 w 5982955"/>
                <a:gd name="connsiteY2" fmla="*/ 123780 h 6287222"/>
                <a:gd name="connsiteX3" fmla="*/ 3446345 w 5982955"/>
                <a:gd name="connsiteY3" fmla="*/ 2274801 h 6287222"/>
                <a:gd name="connsiteX4" fmla="*/ 5253823 w 5982955"/>
                <a:gd name="connsiteY4" fmla="*/ 942424 h 6287222"/>
                <a:gd name="connsiteX5" fmla="*/ 5318585 w 5982955"/>
                <a:gd name="connsiteY5" fmla="*/ 912251 h 6287222"/>
                <a:gd name="connsiteX6" fmla="*/ 5505405 w 5982955"/>
                <a:gd name="connsiteY6" fmla="*/ 980492 h 6287222"/>
                <a:gd name="connsiteX7" fmla="*/ 5932421 w 5982955"/>
                <a:gd name="connsiteY7" fmla="*/ 1559774 h 6287222"/>
                <a:gd name="connsiteX8" fmla="*/ 5894353 w 5982955"/>
                <a:gd name="connsiteY8" fmla="*/ 1811355 h 6287222"/>
                <a:gd name="connsiteX9" fmla="*/ 4083224 w 5982955"/>
                <a:gd name="connsiteY9" fmla="*/ 3146423 h 6287222"/>
                <a:gd name="connsiteX10" fmla="*/ 5908414 w 5982955"/>
                <a:gd name="connsiteY10" fmla="*/ 4465570 h 6287222"/>
                <a:gd name="connsiteX11" fmla="*/ 5948844 w 5982955"/>
                <a:gd name="connsiteY11" fmla="*/ 4716783 h 6287222"/>
                <a:gd name="connsiteX12" fmla="*/ 5527289 w 5982955"/>
                <a:gd name="connsiteY12" fmla="*/ 5300052 h 6287222"/>
                <a:gd name="connsiteX13" fmla="*/ 5276077 w 5982955"/>
                <a:gd name="connsiteY13" fmla="*/ 5340482 h 6287222"/>
                <a:gd name="connsiteX14" fmla="*/ 3461959 w 5982955"/>
                <a:gd name="connsiteY14" fmla="*/ 4029337 h 6287222"/>
                <a:gd name="connsiteX15" fmla="*/ 2779381 w 5982955"/>
                <a:gd name="connsiteY15" fmla="*/ 6162096 h 6287222"/>
                <a:gd name="connsiteX16" fmla="*/ 2553181 w 5982955"/>
                <a:gd name="connsiteY16" fmla="*/ 6278612 h 6287222"/>
                <a:gd name="connsiteX17" fmla="*/ 1867768 w 5982955"/>
                <a:gd name="connsiteY17" fmla="*/ 6059249 h 6287222"/>
                <a:gd name="connsiteX18" fmla="*/ 1751253 w 5982955"/>
                <a:gd name="connsiteY18" fmla="*/ 5833049 h 6287222"/>
                <a:gd name="connsiteX19" fmla="*/ 2432221 w 5982955"/>
                <a:gd name="connsiteY19" fmla="*/ 3705321 h 6287222"/>
                <a:gd name="connsiteX20" fmla="*/ 179920 w 5982955"/>
                <a:gd name="connsiteY20" fmla="*/ 3705321 h 6287222"/>
                <a:gd name="connsiteX21" fmla="*/ 0 w 5982955"/>
                <a:gd name="connsiteY21" fmla="*/ 3525401 h 6287222"/>
                <a:gd name="connsiteX22" fmla="*/ 0 w 5982955"/>
                <a:gd name="connsiteY22" fmla="*/ 2805741 h 6287222"/>
                <a:gd name="connsiteX23" fmla="*/ 109887 w 5982955"/>
                <a:gd name="connsiteY23" fmla="*/ 2639960 h 6287222"/>
                <a:gd name="connsiteX24" fmla="*/ 179920 w 5982955"/>
                <a:gd name="connsiteY24" fmla="*/ 2625821 h 6287222"/>
                <a:gd name="connsiteX25" fmla="*/ 2425405 w 5982955"/>
                <a:gd name="connsiteY25" fmla="*/ 2625821 h 6287222"/>
                <a:gd name="connsiteX26" fmla="*/ 1713708 w 5982955"/>
                <a:gd name="connsiteY26" fmla="*/ 460907 h 6287222"/>
                <a:gd name="connsiteX27" fmla="*/ 1828441 w 5982955"/>
                <a:gd name="connsiteY27" fmla="*/ 233797 h 6287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982955" h="6287222">
                  <a:moveTo>
                    <a:pt x="1828441" y="233797"/>
                  </a:moveTo>
                  <a:lnTo>
                    <a:pt x="2512106" y="9047"/>
                  </a:lnTo>
                  <a:cubicBezTo>
                    <a:pt x="2606503" y="-21985"/>
                    <a:pt x="2708184" y="29383"/>
                    <a:pt x="2739216" y="123780"/>
                  </a:cubicBezTo>
                  <a:lnTo>
                    <a:pt x="3446345" y="2274801"/>
                  </a:lnTo>
                  <a:lnTo>
                    <a:pt x="5253823" y="942424"/>
                  </a:lnTo>
                  <a:cubicBezTo>
                    <a:pt x="5273820" y="927684"/>
                    <a:pt x="5295856" y="917694"/>
                    <a:pt x="5318585" y="912251"/>
                  </a:cubicBezTo>
                  <a:cubicBezTo>
                    <a:pt x="5386771" y="895920"/>
                    <a:pt x="5461185" y="920504"/>
                    <a:pt x="5505405" y="980492"/>
                  </a:cubicBezTo>
                  <a:lnTo>
                    <a:pt x="5932421" y="1559774"/>
                  </a:lnTo>
                  <a:cubicBezTo>
                    <a:pt x="5991381" y="1639758"/>
                    <a:pt x="5974338" y="1752395"/>
                    <a:pt x="5894353" y="1811355"/>
                  </a:cubicBezTo>
                  <a:lnTo>
                    <a:pt x="4083224" y="3146423"/>
                  </a:lnTo>
                  <a:lnTo>
                    <a:pt x="5908414" y="4465570"/>
                  </a:lnTo>
                  <a:cubicBezTo>
                    <a:pt x="5988949" y="4523776"/>
                    <a:pt x="6007050" y="4636248"/>
                    <a:pt x="5948844" y="4716783"/>
                  </a:cubicBezTo>
                  <a:lnTo>
                    <a:pt x="5527289" y="5300052"/>
                  </a:lnTo>
                  <a:cubicBezTo>
                    <a:pt x="5469083" y="5380587"/>
                    <a:pt x="5356611" y="5398688"/>
                    <a:pt x="5276077" y="5340482"/>
                  </a:cubicBezTo>
                  <a:lnTo>
                    <a:pt x="3461959" y="4029337"/>
                  </a:lnTo>
                  <a:lnTo>
                    <a:pt x="2779381" y="6162096"/>
                  </a:lnTo>
                  <a:cubicBezTo>
                    <a:pt x="2749092" y="6256734"/>
                    <a:pt x="2647819" y="6308900"/>
                    <a:pt x="2553181" y="6278612"/>
                  </a:cubicBezTo>
                  <a:lnTo>
                    <a:pt x="1867768" y="6059249"/>
                  </a:lnTo>
                  <a:cubicBezTo>
                    <a:pt x="1773130" y="6028960"/>
                    <a:pt x="1720964" y="5927687"/>
                    <a:pt x="1751253" y="5833049"/>
                  </a:cubicBezTo>
                  <a:lnTo>
                    <a:pt x="2432221" y="3705321"/>
                  </a:lnTo>
                  <a:lnTo>
                    <a:pt x="179920" y="3705321"/>
                  </a:lnTo>
                  <a:cubicBezTo>
                    <a:pt x="80553" y="3705321"/>
                    <a:pt x="0" y="3624768"/>
                    <a:pt x="0" y="3525401"/>
                  </a:cubicBezTo>
                  <a:lnTo>
                    <a:pt x="0" y="2805741"/>
                  </a:lnTo>
                  <a:cubicBezTo>
                    <a:pt x="0" y="2731216"/>
                    <a:pt x="45311" y="2667274"/>
                    <a:pt x="109887" y="2639960"/>
                  </a:cubicBezTo>
                  <a:cubicBezTo>
                    <a:pt x="131413" y="2630856"/>
                    <a:pt x="155079" y="2625821"/>
                    <a:pt x="179920" y="2625821"/>
                  </a:cubicBezTo>
                  <a:lnTo>
                    <a:pt x="2425405" y="2625821"/>
                  </a:lnTo>
                  <a:lnTo>
                    <a:pt x="1713708" y="460907"/>
                  </a:lnTo>
                  <a:cubicBezTo>
                    <a:pt x="1682676" y="366509"/>
                    <a:pt x="1734043" y="264829"/>
                    <a:pt x="1828441" y="233797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/>
            </a:p>
          </p:txBody>
        </p:sp>
        <p:sp>
          <p:nvSpPr>
            <p:cNvPr id="18" name="Freeform 5"/>
            <p:cNvSpPr>
              <a:spLocks noEditPoints="1"/>
            </p:cNvSpPr>
            <p:nvPr/>
          </p:nvSpPr>
          <p:spPr bwMode="auto">
            <a:xfrm>
              <a:off x="750324" y="2202223"/>
              <a:ext cx="4224928" cy="1757784"/>
            </a:xfrm>
            <a:custGeom>
              <a:avLst/>
              <a:gdLst>
                <a:gd name="T0" fmla="*/ 49 w 400"/>
                <a:gd name="T1" fmla="*/ 166 h 166"/>
                <a:gd name="T2" fmla="*/ 4 w 400"/>
                <a:gd name="T3" fmla="*/ 160 h 166"/>
                <a:gd name="T4" fmla="*/ 3 w 400"/>
                <a:gd name="T5" fmla="*/ 142 h 166"/>
                <a:gd name="T6" fmla="*/ 14 w 400"/>
                <a:gd name="T7" fmla="*/ 127 h 166"/>
                <a:gd name="T8" fmla="*/ 73 w 400"/>
                <a:gd name="T9" fmla="*/ 119 h 166"/>
                <a:gd name="T10" fmla="*/ 5 w 400"/>
                <a:gd name="T11" fmla="*/ 46 h 166"/>
                <a:gd name="T12" fmla="*/ 65 w 400"/>
                <a:gd name="T13" fmla="*/ 1 h 166"/>
                <a:gd name="T14" fmla="*/ 107 w 400"/>
                <a:gd name="T15" fmla="*/ 7 h 166"/>
                <a:gd name="T16" fmla="*/ 109 w 400"/>
                <a:gd name="T17" fmla="*/ 24 h 166"/>
                <a:gd name="T18" fmla="*/ 98 w 400"/>
                <a:gd name="T19" fmla="*/ 38 h 166"/>
                <a:gd name="T20" fmla="*/ 45 w 400"/>
                <a:gd name="T21" fmla="*/ 46 h 166"/>
                <a:gd name="T22" fmla="*/ 112 w 400"/>
                <a:gd name="T23" fmla="*/ 120 h 166"/>
                <a:gd name="T24" fmla="*/ 49 w 400"/>
                <a:gd name="T25" fmla="*/ 166 h 166"/>
                <a:gd name="T26" fmla="*/ 399 w 400"/>
                <a:gd name="T27" fmla="*/ 145 h 166"/>
                <a:gd name="T28" fmla="*/ 394 w 400"/>
                <a:gd name="T29" fmla="*/ 163 h 166"/>
                <a:gd name="T30" fmla="*/ 309 w 400"/>
                <a:gd name="T31" fmla="*/ 163 h 166"/>
                <a:gd name="T32" fmla="*/ 293 w 400"/>
                <a:gd name="T33" fmla="*/ 157 h 166"/>
                <a:gd name="T34" fmla="*/ 293 w 400"/>
                <a:gd name="T35" fmla="*/ 8 h 166"/>
                <a:gd name="T36" fmla="*/ 315 w 400"/>
                <a:gd name="T37" fmla="*/ 1 h 166"/>
                <a:gd name="T38" fmla="*/ 333 w 400"/>
                <a:gd name="T39" fmla="*/ 7 h 166"/>
                <a:gd name="T40" fmla="*/ 333 w 400"/>
                <a:gd name="T41" fmla="*/ 126 h 166"/>
                <a:gd name="T42" fmla="*/ 335 w 400"/>
                <a:gd name="T43" fmla="*/ 127 h 166"/>
                <a:gd name="T44" fmla="*/ 393 w 400"/>
                <a:gd name="T45" fmla="*/ 127 h 166"/>
                <a:gd name="T46" fmla="*/ 399 w 400"/>
                <a:gd name="T47" fmla="*/ 145 h 166"/>
                <a:gd name="T48" fmla="*/ 203 w 400"/>
                <a:gd name="T49" fmla="*/ 3 h 166"/>
                <a:gd name="T50" fmla="*/ 138 w 400"/>
                <a:gd name="T51" fmla="*/ 3 h 166"/>
                <a:gd name="T52" fmla="*/ 132 w 400"/>
                <a:gd name="T53" fmla="*/ 9 h 166"/>
                <a:gd name="T54" fmla="*/ 132 w 400"/>
                <a:gd name="T55" fmla="*/ 158 h 166"/>
                <a:gd name="T56" fmla="*/ 141 w 400"/>
                <a:gd name="T57" fmla="*/ 163 h 166"/>
                <a:gd name="T58" fmla="*/ 198 w 400"/>
                <a:gd name="T59" fmla="*/ 163 h 166"/>
                <a:gd name="T60" fmla="*/ 270 w 400"/>
                <a:gd name="T61" fmla="*/ 103 h 166"/>
                <a:gd name="T62" fmla="*/ 270 w 400"/>
                <a:gd name="T63" fmla="*/ 61 h 166"/>
                <a:gd name="T64" fmla="*/ 203 w 400"/>
                <a:gd name="T65" fmla="*/ 3 h 166"/>
                <a:gd name="T66" fmla="*/ 228 w 400"/>
                <a:gd name="T67" fmla="*/ 99 h 166"/>
                <a:gd name="T68" fmla="*/ 199 w 400"/>
                <a:gd name="T69" fmla="*/ 127 h 166"/>
                <a:gd name="T70" fmla="*/ 173 w 400"/>
                <a:gd name="T71" fmla="*/ 127 h 166"/>
                <a:gd name="T72" fmla="*/ 172 w 400"/>
                <a:gd name="T73" fmla="*/ 126 h 166"/>
                <a:gd name="T74" fmla="*/ 172 w 400"/>
                <a:gd name="T75" fmla="*/ 39 h 166"/>
                <a:gd name="T76" fmla="*/ 173 w 400"/>
                <a:gd name="T77" fmla="*/ 39 h 166"/>
                <a:gd name="T78" fmla="*/ 199 w 400"/>
                <a:gd name="T79" fmla="*/ 39 h 166"/>
                <a:gd name="T80" fmla="*/ 228 w 400"/>
                <a:gd name="T81" fmla="*/ 64 h 166"/>
                <a:gd name="T82" fmla="*/ 228 w 400"/>
                <a:gd name="T83" fmla="*/ 99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00" h="166">
                  <a:moveTo>
                    <a:pt x="49" y="166"/>
                  </a:moveTo>
                  <a:cubicBezTo>
                    <a:pt x="23" y="166"/>
                    <a:pt x="8" y="162"/>
                    <a:pt x="4" y="160"/>
                  </a:cubicBezTo>
                  <a:cubicBezTo>
                    <a:pt x="2" y="158"/>
                    <a:pt x="0" y="157"/>
                    <a:pt x="3" y="142"/>
                  </a:cubicBezTo>
                  <a:cubicBezTo>
                    <a:pt x="4" y="135"/>
                    <a:pt x="8" y="125"/>
                    <a:pt x="14" y="127"/>
                  </a:cubicBezTo>
                  <a:cubicBezTo>
                    <a:pt x="20" y="130"/>
                    <a:pt x="73" y="140"/>
                    <a:pt x="73" y="119"/>
                  </a:cubicBezTo>
                  <a:cubicBezTo>
                    <a:pt x="73" y="97"/>
                    <a:pt x="5" y="104"/>
                    <a:pt x="5" y="46"/>
                  </a:cubicBezTo>
                  <a:cubicBezTo>
                    <a:pt x="5" y="21"/>
                    <a:pt x="16" y="1"/>
                    <a:pt x="65" y="1"/>
                  </a:cubicBezTo>
                  <a:cubicBezTo>
                    <a:pt x="94" y="1"/>
                    <a:pt x="104" y="6"/>
                    <a:pt x="107" y="7"/>
                  </a:cubicBezTo>
                  <a:cubicBezTo>
                    <a:pt x="109" y="8"/>
                    <a:pt x="111" y="12"/>
                    <a:pt x="109" y="24"/>
                  </a:cubicBezTo>
                  <a:cubicBezTo>
                    <a:pt x="107" y="34"/>
                    <a:pt x="102" y="39"/>
                    <a:pt x="98" y="38"/>
                  </a:cubicBezTo>
                  <a:cubicBezTo>
                    <a:pt x="88" y="34"/>
                    <a:pt x="45" y="29"/>
                    <a:pt x="45" y="46"/>
                  </a:cubicBezTo>
                  <a:cubicBezTo>
                    <a:pt x="45" y="68"/>
                    <a:pt x="112" y="61"/>
                    <a:pt x="112" y="120"/>
                  </a:cubicBezTo>
                  <a:cubicBezTo>
                    <a:pt x="112" y="147"/>
                    <a:pt x="101" y="166"/>
                    <a:pt x="49" y="166"/>
                  </a:cubicBezTo>
                  <a:close/>
                  <a:moveTo>
                    <a:pt x="399" y="145"/>
                  </a:moveTo>
                  <a:cubicBezTo>
                    <a:pt x="399" y="154"/>
                    <a:pt x="397" y="163"/>
                    <a:pt x="394" y="163"/>
                  </a:cubicBezTo>
                  <a:cubicBezTo>
                    <a:pt x="393" y="163"/>
                    <a:pt x="323" y="163"/>
                    <a:pt x="309" y="163"/>
                  </a:cubicBezTo>
                  <a:cubicBezTo>
                    <a:pt x="296" y="163"/>
                    <a:pt x="293" y="160"/>
                    <a:pt x="293" y="157"/>
                  </a:cubicBezTo>
                  <a:cubicBezTo>
                    <a:pt x="293" y="155"/>
                    <a:pt x="293" y="13"/>
                    <a:pt x="293" y="8"/>
                  </a:cubicBezTo>
                  <a:cubicBezTo>
                    <a:pt x="293" y="3"/>
                    <a:pt x="303" y="2"/>
                    <a:pt x="315" y="1"/>
                  </a:cubicBezTo>
                  <a:cubicBezTo>
                    <a:pt x="327" y="0"/>
                    <a:pt x="333" y="1"/>
                    <a:pt x="333" y="7"/>
                  </a:cubicBezTo>
                  <a:cubicBezTo>
                    <a:pt x="333" y="8"/>
                    <a:pt x="333" y="125"/>
                    <a:pt x="333" y="126"/>
                  </a:cubicBezTo>
                  <a:cubicBezTo>
                    <a:pt x="333" y="127"/>
                    <a:pt x="334" y="127"/>
                    <a:pt x="335" y="127"/>
                  </a:cubicBezTo>
                  <a:cubicBezTo>
                    <a:pt x="335" y="127"/>
                    <a:pt x="389" y="127"/>
                    <a:pt x="393" y="127"/>
                  </a:cubicBezTo>
                  <a:cubicBezTo>
                    <a:pt x="399" y="127"/>
                    <a:pt x="400" y="132"/>
                    <a:pt x="399" y="145"/>
                  </a:cubicBezTo>
                  <a:close/>
                  <a:moveTo>
                    <a:pt x="203" y="3"/>
                  </a:moveTo>
                  <a:cubicBezTo>
                    <a:pt x="187" y="3"/>
                    <a:pt x="140" y="3"/>
                    <a:pt x="138" y="3"/>
                  </a:cubicBezTo>
                  <a:cubicBezTo>
                    <a:pt x="132" y="3"/>
                    <a:pt x="132" y="9"/>
                    <a:pt x="132" y="9"/>
                  </a:cubicBezTo>
                  <a:cubicBezTo>
                    <a:pt x="132" y="13"/>
                    <a:pt x="132" y="156"/>
                    <a:pt x="132" y="158"/>
                  </a:cubicBezTo>
                  <a:cubicBezTo>
                    <a:pt x="132" y="162"/>
                    <a:pt x="136" y="163"/>
                    <a:pt x="141" y="163"/>
                  </a:cubicBezTo>
                  <a:cubicBezTo>
                    <a:pt x="152" y="163"/>
                    <a:pt x="196" y="163"/>
                    <a:pt x="198" y="163"/>
                  </a:cubicBezTo>
                  <a:cubicBezTo>
                    <a:pt x="245" y="163"/>
                    <a:pt x="270" y="146"/>
                    <a:pt x="270" y="103"/>
                  </a:cubicBezTo>
                  <a:cubicBezTo>
                    <a:pt x="270" y="103"/>
                    <a:pt x="270" y="73"/>
                    <a:pt x="270" y="61"/>
                  </a:cubicBezTo>
                  <a:cubicBezTo>
                    <a:pt x="270" y="14"/>
                    <a:pt x="237" y="3"/>
                    <a:pt x="203" y="3"/>
                  </a:cubicBezTo>
                  <a:close/>
                  <a:moveTo>
                    <a:pt x="228" y="99"/>
                  </a:moveTo>
                  <a:cubicBezTo>
                    <a:pt x="228" y="121"/>
                    <a:pt x="217" y="127"/>
                    <a:pt x="199" y="127"/>
                  </a:cubicBezTo>
                  <a:cubicBezTo>
                    <a:pt x="198" y="127"/>
                    <a:pt x="177" y="127"/>
                    <a:pt x="173" y="127"/>
                  </a:cubicBezTo>
                  <a:cubicBezTo>
                    <a:pt x="172" y="127"/>
                    <a:pt x="172" y="127"/>
                    <a:pt x="172" y="126"/>
                  </a:cubicBezTo>
                  <a:cubicBezTo>
                    <a:pt x="172" y="125"/>
                    <a:pt x="172" y="40"/>
                    <a:pt x="172" y="39"/>
                  </a:cubicBezTo>
                  <a:cubicBezTo>
                    <a:pt x="172" y="39"/>
                    <a:pt x="172" y="39"/>
                    <a:pt x="173" y="39"/>
                  </a:cubicBezTo>
                  <a:cubicBezTo>
                    <a:pt x="173" y="39"/>
                    <a:pt x="193" y="39"/>
                    <a:pt x="199" y="39"/>
                  </a:cubicBezTo>
                  <a:cubicBezTo>
                    <a:pt x="216" y="39"/>
                    <a:pt x="228" y="47"/>
                    <a:pt x="228" y="64"/>
                  </a:cubicBezTo>
                  <a:cubicBezTo>
                    <a:pt x="228" y="69"/>
                    <a:pt x="228" y="76"/>
                    <a:pt x="228" y="9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199"/>
            </a:p>
          </p:txBody>
        </p:sp>
      </p:grp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image w/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199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19838" y="6032601"/>
            <a:ext cx="9760254" cy="78475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666">
                <a:solidFill>
                  <a:schemeClr val="bg1"/>
                </a:solidFill>
              </a:defRPr>
            </a:lvl1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12188825" cy="6032601"/>
          </a:xfrm>
          <a:prstGeom prst="rect">
            <a:avLst/>
          </a:prstGeom>
          <a:effectLst>
            <a:outerShdw blurRad="50800" dist="50800" dir="5400000" algn="t" rotWithShape="0">
              <a:prstClr val="black">
                <a:alpha val="7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11243477" y="6307243"/>
            <a:ext cx="620049" cy="276113"/>
            <a:chOff x="750324" y="1796430"/>
            <a:chExt cx="4859864" cy="2163577"/>
          </a:xfrm>
          <a:solidFill>
            <a:schemeClr val="bg1"/>
          </a:solidFill>
          <a:effectLst/>
        </p:grpSpPr>
        <p:sp>
          <p:nvSpPr>
            <p:cNvPr id="12" name="Freeform 11"/>
            <p:cNvSpPr/>
            <p:nvPr/>
          </p:nvSpPr>
          <p:spPr>
            <a:xfrm rot="243445">
              <a:off x="4560142" y="1796430"/>
              <a:ext cx="1050046" cy="1103450"/>
            </a:xfrm>
            <a:custGeom>
              <a:avLst/>
              <a:gdLst>
                <a:gd name="connsiteX0" fmla="*/ 1828441 w 5982955"/>
                <a:gd name="connsiteY0" fmla="*/ 233797 h 6287222"/>
                <a:gd name="connsiteX1" fmla="*/ 2512106 w 5982955"/>
                <a:gd name="connsiteY1" fmla="*/ 9047 h 6287222"/>
                <a:gd name="connsiteX2" fmla="*/ 2739216 w 5982955"/>
                <a:gd name="connsiteY2" fmla="*/ 123780 h 6287222"/>
                <a:gd name="connsiteX3" fmla="*/ 3446345 w 5982955"/>
                <a:gd name="connsiteY3" fmla="*/ 2274801 h 6287222"/>
                <a:gd name="connsiteX4" fmla="*/ 5253823 w 5982955"/>
                <a:gd name="connsiteY4" fmla="*/ 942424 h 6287222"/>
                <a:gd name="connsiteX5" fmla="*/ 5318585 w 5982955"/>
                <a:gd name="connsiteY5" fmla="*/ 912251 h 6287222"/>
                <a:gd name="connsiteX6" fmla="*/ 5505405 w 5982955"/>
                <a:gd name="connsiteY6" fmla="*/ 980492 h 6287222"/>
                <a:gd name="connsiteX7" fmla="*/ 5932421 w 5982955"/>
                <a:gd name="connsiteY7" fmla="*/ 1559774 h 6287222"/>
                <a:gd name="connsiteX8" fmla="*/ 5894353 w 5982955"/>
                <a:gd name="connsiteY8" fmla="*/ 1811355 h 6287222"/>
                <a:gd name="connsiteX9" fmla="*/ 4083224 w 5982955"/>
                <a:gd name="connsiteY9" fmla="*/ 3146423 h 6287222"/>
                <a:gd name="connsiteX10" fmla="*/ 5908414 w 5982955"/>
                <a:gd name="connsiteY10" fmla="*/ 4465570 h 6287222"/>
                <a:gd name="connsiteX11" fmla="*/ 5948844 w 5982955"/>
                <a:gd name="connsiteY11" fmla="*/ 4716783 h 6287222"/>
                <a:gd name="connsiteX12" fmla="*/ 5527289 w 5982955"/>
                <a:gd name="connsiteY12" fmla="*/ 5300052 h 6287222"/>
                <a:gd name="connsiteX13" fmla="*/ 5276077 w 5982955"/>
                <a:gd name="connsiteY13" fmla="*/ 5340482 h 6287222"/>
                <a:gd name="connsiteX14" fmla="*/ 3461959 w 5982955"/>
                <a:gd name="connsiteY14" fmla="*/ 4029337 h 6287222"/>
                <a:gd name="connsiteX15" fmla="*/ 2779381 w 5982955"/>
                <a:gd name="connsiteY15" fmla="*/ 6162096 h 6287222"/>
                <a:gd name="connsiteX16" fmla="*/ 2553181 w 5982955"/>
                <a:gd name="connsiteY16" fmla="*/ 6278612 h 6287222"/>
                <a:gd name="connsiteX17" fmla="*/ 1867768 w 5982955"/>
                <a:gd name="connsiteY17" fmla="*/ 6059249 h 6287222"/>
                <a:gd name="connsiteX18" fmla="*/ 1751253 w 5982955"/>
                <a:gd name="connsiteY18" fmla="*/ 5833049 h 6287222"/>
                <a:gd name="connsiteX19" fmla="*/ 2432221 w 5982955"/>
                <a:gd name="connsiteY19" fmla="*/ 3705321 h 6287222"/>
                <a:gd name="connsiteX20" fmla="*/ 179920 w 5982955"/>
                <a:gd name="connsiteY20" fmla="*/ 3705321 h 6287222"/>
                <a:gd name="connsiteX21" fmla="*/ 0 w 5982955"/>
                <a:gd name="connsiteY21" fmla="*/ 3525401 h 6287222"/>
                <a:gd name="connsiteX22" fmla="*/ 0 w 5982955"/>
                <a:gd name="connsiteY22" fmla="*/ 2805741 h 6287222"/>
                <a:gd name="connsiteX23" fmla="*/ 109887 w 5982955"/>
                <a:gd name="connsiteY23" fmla="*/ 2639960 h 6287222"/>
                <a:gd name="connsiteX24" fmla="*/ 179920 w 5982955"/>
                <a:gd name="connsiteY24" fmla="*/ 2625821 h 6287222"/>
                <a:gd name="connsiteX25" fmla="*/ 2425405 w 5982955"/>
                <a:gd name="connsiteY25" fmla="*/ 2625821 h 6287222"/>
                <a:gd name="connsiteX26" fmla="*/ 1713708 w 5982955"/>
                <a:gd name="connsiteY26" fmla="*/ 460907 h 6287222"/>
                <a:gd name="connsiteX27" fmla="*/ 1828441 w 5982955"/>
                <a:gd name="connsiteY27" fmla="*/ 233797 h 6287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982955" h="6287222">
                  <a:moveTo>
                    <a:pt x="1828441" y="233797"/>
                  </a:moveTo>
                  <a:lnTo>
                    <a:pt x="2512106" y="9047"/>
                  </a:lnTo>
                  <a:cubicBezTo>
                    <a:pt x="2606503" y="-21985"/>
                    <a:pt x="2708184" y="29383"/>
                    <a:pt x="2739216" y="123780"/>
                  </a:cubicBezTo>
                  <a:lnTo>
                    <a:pt x="3446345" y="2274801"/>
                  </a:lnTo>
                  <a:lnTo>
                    <a:pt x="5253823" y="942424"/>
                  </a:lnTo>
                  <a:cubicBezTo>
                    <a:pt x="5273820" y="927684"/>
                    <a:pt x="5295856" y="917694"/>
                    <a:pt x="5318585" y="912251"/>
                  </a:cubicBezTo>
                  <a:cubicBezTo>
                    <a:pt x="5386771" y="895920"/>
                    <a:pt x="5461185" y="920504"/>
                    <a:pt x="5505405" y="980492"/>
                  </a:cubicBezTo>
                  <a:lnTo>
                    <a:pt x="5932421" y="1559774"/>
                  </a:lnTo>
                  <a:cubicBezTo>
                    <a:pt x="5991381" y="1639758"/>
                    <a:pt x="5974338" y="1752395"/>
                    <a:pt x="5894353" y="1811355"/>
                  </a:cubicBezTo>
                  <a:lnTo>
                    <a:pt x="4083224" y="3146423"/>
                  </a:lnTo>
                  <a:lnTo>
                    <a:pt x="5908414" y="4465570"/>
                  </a:lnTo>
                  <a:cubicBezTo>
                    <a:pt x="5988949" y="4523776"/>
                    <a:pt x="6007050" y="4636248"/>
                    <a:pt x="5948844" y="4716783"/>
                  </a:cubicBezTo>
                  <a:lnTo>
                    <a:pt x="5527289" y="5300052"/>
                  </a:lnTo>
                  <a:cubicBezTo>
                    <a:pt x="5469083" y="5380587"/>
                    <a:pt x="5356611" y="5398688"/>
                    <a:pt x="5276077" y="5340482"/>
                  </a:cubicBezTo>
                  <a:lnTo>
                    <a:pt x="3461959" y="4029337"/>
                  </a:lnTo>
                  <a:lnTo>
                    <a:pt x="2779381" y="6162096"/>
                  </a:lnTo>
                  <a:cubicBezTo>
                    <a:pt x="2749092" y="6256734"/>
                    <a:pt x="2647819" y="6308900"/>
                    <a:pt x="2553181" y="6278612"/>
                  </a:cubicBezTo>
                  <a:lnTo>
                    <a:pt x="1867768" y="6059249"/>
                  </a:lnTo>
                  <a:cubicBezTo>
                    <a:pt x="1773130" y="6028960"/>
                    <a:pt x="1720964" y="5927687"/>
                    <a:pt x="1751253" y="5833049"/>
                  </a:cubicBezTo>
                  <a:lnTo>
                    <a:pt x="2432221" y="3705321"/>
                  </a:lnTo>
                  <a:lnTo>
                    <a:pt x="179920" y="3705321"/>
                  </a:lnTo>
                  <a:cubicBezTo>
                    <a:pt x="80553" y="3705321"/>
                    <a:pt x="0" y="3624768"/>
                    <a:pt x="0" y="3525401"/>
                  </a:cubicBezTo>
                  <a:lnTo>
                    <a:pt x="0" y="2805741"/>
                  </a:lnTo>
                  <a:cubicBezTo>
                    <a:pt x="0" y="2731216"/>
                    <a:pt x="45311" y="2667274"/>
                    <a:pt x="109887" y="2639960"/>
                  </a:cubicBezTo>
                  <a:cubicBezTo>
                    <a:pt x="131413" y="2630856"/>
                    <a:pt x="155079" y="2625821"/>
                    <a:pt x="179920" y="2625821"/>
                  </a:cubicBezTo>
                  <a:lnTo>
                    <a:pt x="2425405" y="2625821"/>
                  </a:lnTo>
                  <a:lnTo>
                    <a:pt x="1713708" y="460907"/>
                  </a:lnTo>
                  <a:cubicBezTo>
                    <a:pt x="1682676" y="366509"/>
                    <a:pt x="1734043" y="264829"/>
                    <a:pt x="1828441" y="233797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/>
            </a:p>
          </p:txBody>
        </p:sp>
        <p:sp>
          <p:nvSpPr>
            <p:cNvPr id="13" name="Freeform 5"/>
            <p:cNvSpPr>
              <a:spLocks noEditPoints="1"/>
            </p:cNvSpPr>
            <p:nvPr/>
          </p:nvSpPr>
          <p:spPr bwMode="auto">
            <a:xfrm>
              <a:off x="750324" y="2202223"/>
              <a:ext cx="4224928" cy="1757784"/>
            </a:xfrm>
            <a:custGeom>
              <a:avLst/>
              <a:gdLst>
                <a:gd name="T0" fmla="*/ 49 w 400"/>
                <a:gd name="T1" fmla="*/ 166 h 166"/>
                <a:gd name="T2" fmla="*/ 4 w 400"/>
                <a:gd name="T3" fmla="*/ 160 h 166"/>
                <a:gd name="T4" fmla="*/ 3 w 400"/>
                <a:gd name="T5" fmla="*/ 142 h 166"/>
                <a:gd name="T6" fmla="*/ 14 w 400"/>
                <a:gd name="T7" fmla="*/ 127 h 166"/>
                <a:gd name="T8" fmla="*/ 73 w 400"/>
                <a:gd name="T9" fmla="*/ 119 h 166"/>
                <a:gd name="T10" fmla="*/ 5 w 400"/>
                <a:gd name="T11" fmla="*/ 46 h 166"/>
                <a:gd name="T12" fmla="*/ 65 w 400"/>
                <a:gd name="T13" fmla="*/ 1 h 166"/>
                <a:gd name="T14" fmla="*/ 107 w 400"/>
                <a:gd name="T15" fmla="*/ 7 h 166"/>
                <a:gd name="T16" fmla="*/ 109 w 400"/>
                <a:gd name="T17" fmla="*/ 24 h 166"/>
                <a:gd name="T18" fmla="*/ 98 w 400"/>
                <a:gd name="T19" fmla="*/ 38 h 166"/>
                <a:gd name="T20" fmla="*/ 45 w 400"/>
                <a:gd name="T21" fmla="*/ 46 h 166"/>
                <a:gd name="T22" fmla="*/ 112 w 400"/>
                <a:gd name="T23" fmla="*/ 120 h 166"/>
                <a:gd name="T24" fmla="*/ 49 w 400"/>
                <a:gd name="T25" fmla="*/ 166 h 166"/>
                <a:gd name="T26" fmla="*/ 399 w 400"/>
                <a:gd name="T27" fmla="*/ 145 h 166"/>
                <a:gd name="T28" fmla="*/ 394 w 400"/>
                <a:gd name="T29" fmla="*/ 163 h 166"/>
                <a:gd name="T30" fmla="*/ 309 w 400"/>
                <a:gd name="T31" fmla="*/ 163 h 166"/>
                <a:gd name="T32" fmla="*/ 293 w 400"/>
                <a:gd name="T33" fmla="*/ 157 h 166"/>
                <a:gd name="T34" fmla="*/ 293 w 400"/>
                <a:gd name="T35" fmla="*/ 8 h 166"/>
                <a:gd name="T36" fmla="*/ 315 w 400"/>
                <a:gd name="T37" fmla="*/ 1 h 166"/>
                <a:gd name="T38" fmla="*/ 333 w 400"/>
                <a:gd name="T39" fmla="*/ 7 h 166"/>
                <a:gd name="T40" fmla="*/ 333 w 400"/>
                <a:gd name="T41" fmla="*/ 126 h 166"/>
                <a:gd name="T42" fmla="*/ 335 w 400"/>
                <a:gd name="T43" fmla="*/ 127 h 166"/>
                <a:gd name="T44" fmla="*/ 393 w 400"/>
                <a:gd name="T45" fmla="*/ 127 h 166"/>
                <a:gd name="T46" fmla="*/ 399 w 400"/>
                <a:gd name="T47" fmla="*/ 145 h 166"/>
                <a:gd name="T48" fmla="*/ 203 w 400"/>
                <a:gd name="T49" fmla="*/ 3 h 166"/>
                <a:gd name="T50" fmla="*/ 138 w 400"/>
                <a:gd name="T51" fmla="*/ 3 h 166"/>
                <a:gd name="T52" fmla="*/ 132 w 400"/>
                <a:gd name="T53" fmla="*/ 9 h 166"/>
                <a:gd name="T54" fmla="*/ 132 w 400"/>
                <a:gd name="T55" fmla="*/ 158 h 166"/>
                <a:gd name="T56" fmla="*/ 141 w 400"/>
                <a:gd name="T57" fmla="*/ 163 h 166"/>
                <a:gd name="T58" fmla="*/ 198 w 400"/>
                <a:gd name="T59" fmla="*/ 163 h 166"/>
                <a:gd name="T60" fmla="*/ 270 w 400"/>
                <a:gd name="T61" fmla="*/ 103 h 166"/>
                <a:gd name="T62" fmla="*/ 270 w 400"/>
                <a:gd name="T63" fmla="*/ 61 h 166"/>
                <a:gd name="T64" fmla="*/ 203 w 400"/>
                <a:gd name="T65" fmla="*/ 3 h 166"/>
                <a:gd name="T66" fmla="*/ 228 w 400"/>
                <a:gd name="T67" fmla="*/ 99 h 166"/>
                <a:gd name="T68" fmla="*/ 199 w 400"/>
                <a:gd name="T69" fmla="*/ 127 h 166"/>
                <a:gd name="T70" fmla="*/ 173 w 400"/>
                <a:gd name="T71" fmla="*/ 127 h 166"/>
                <a:gd name="T72" fmla="*/ 172 w 400"/>
                <a:gd name="T73" fmla="*/ 126 h 166"/>
                <a:gd name="T74" fmla="*/ 172 w 400"/>
                <a:gd name="T75" fmla="*/ 39 h 166"/>
                <a:gd name="T76" fmla="*/ 173 w 400"/>
                <a:gd name="T77" fmla="*/ 39 h 166"/>
                <a:gd name="T78" fmla="*/ 199 w 400"/>
                <a:gd name="T79" fmla="*/ 39 h 166"/>
                <a:gd name="T80" fmla="*/ 228 w 400"/>
                <a:gd name="T81" fmla="*/ 64 h 166"/>
                <a:gd name="T82" fmla="*/ 228 w 400"/>
                <a:gd name="T83" fmla="*/ 99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00" h="166">
                  <a:moveTo>
                    <a:pt x="49" y="166"/>
                  </a:moveTo>
                  <a:cubicBezTo>
                    <a:pt x="23" y="166"/>
                    <a:pt x="8" y="162"/>
                    <a:pt x="4" y="160"/>
                  </a:cubicBezTo>
                  <a:cubicBezTo>
                    <a:pt x="2" y="158"/>
                    <a:pt x="0" y="157"/>
                    <a:pt x="3" y="142"/>
                  </a:cubicBezTo>
                  <a:cubicBezTo>
                    <a:pt x="4" y="135"/>
                    <a:pt x="8" y="125"/>
                    <a:pt x="14" y="127"/>
                  </a:cubicBezTo>
                  <a:cubicBezTo>
                    <a:pt x="20" y="130"/>
                    <a:pt x="73" y="140"/>
                    <a:pt x="73" y="119"/>
                  </a:cubicBezTo>
                  <a:cubicBezTo>
                    <a:pt x="73" y="97"/>
                    <a:pt x="5" y="104"/>
                    <a:pt x="5" y="46"/>
                  </a:cubicBezTo>
                  <a:cubicBezTo>
                    <a:pt x="5" y="21"/>
                    <a:pt x="16" y="1"/>
                    <a:pt x="65" y="1"/>
                  </a:cubicBezTo>
                  <a:cubicBezTo>
                    <a:pt x="94" y="1"/>
                    <a:pt x="104" y="6"/>
                    <a:pt x="107" y="7"/>
                  </a:cubicBezTo>
                  <a:cubicBezTo>
                    <a:pt x="109" y="8"/>
                    <a:pt x="111" y="12"/>
                    <a:pt x="109" y="24"/>
                  </a:cubicBezTo>
                  <a:cubicBezTo>
                    <a:pt x="107" y="34"/>
                    <a:pt x="102" y="39"/>
                    <a:pt x="98" y="38"/>
                  </a:cubicBezTo>
                  <a:cubicBezTo>
                    <a:pt x="88" y="34"/>
                    <a:pt x="45" y="29"/>
                    <a:pt x="45" y="46"/>
                  </a:cubicBezTo>
                  <a:cubicBezTo>
                    <a:pt x="45" y="68"/>
                    <a:pt x="112" y="61"/>
                    <a:pt x="112" y="120"/>
                  </a:cubicBezTo>
                  <a:cubicBezTo>
                    <a:pt x="112" y="147"/>
                    <a:pt x="101" y="166"/>
                    <a:pt x="49" y="166"/>
                  </a:cubicBezTo>
                  <a:close/>
                  <a:moveTo>
                    <a:pt x="399" y="145"/>
                  </a:moveTo>
                  <a:cubicBezTo>
                    <a:pt x="399" y="154"/>
                    <a:pt x="397" y="163"/>
                    <a:pt x="394" y="163"/>
                  </a:cubicBezTo>
                  <a:cubicBezTo>
                    <a:pt x="393" y="163"/>
                    <a:pt x="323" y="163"/>
                    <a:pt x="309" y="163"/>
                  </a:cubicBezTo>
                  <a:cubicBezTo>
                    <a:pt x="296" y="163"/>
                    <a:pt x="293" y="160"/>
                    <a:pt x="293" y="157"/>
                  </a:cubicBezTo>
                  <a:cubicBezTo>
                    <a:pt x="293" y="155"/>
                    <a:pt x="293" y="13"/>
                    <a:pt x="293" y="8"/>
                  </a:cubicBezTo>
                  <a:cubicBezTo>
                    <a:pt x="293" y="3"/>
                    <a:pt x="303" y="2"/>
                    <a:pt x="315" y="1"/>
                  </a:cubicBezTo>
                  <a:cubicBezTo>
                    <a:pt x="327" y="0"/>
                    <a:pt x="333" y="1"/>
                    <a:pt x="333" y="7"/>
                  </a:cubicBezTo>
                  <a:cubicBezTo>
                    <a:pt x="333" y="8"/>
                    <a:pt x="333" y="125"/>
                    <a:pt x="333" y="126"/>
                  </a:cubicBezTo>
                  <a:cubicBezTo>
                    <a:pt x="333" y="127"/>
                    <a:pt x="334" y="127"/>
                    <a:pt x="335" y="127"/>
                  </a:cubicBezTo>
                  <a:cubicBezTo>
                    <a:pt x="335" y="127"/>
                    <a:pt x="389" y="127"/>
                    <a:pt x="393" y="127"/>
                  </a:cubicBezTo>
                  <a:cubicBezTo>
                    <a:pt x="399" y="127"/>
                    <a:pt x="400" y="132"/>
                    <a:pt x="399" y="145"/>
                  </a:cubicBezTo>
                  <a:close/>
                  <a:moveTo>
                    <a:pt x="203" y="3"/>
                  </a:moveTo>
                  <a:cubicBezTo>
                    <a:pt x="187" y="3"/>
                    <a:pt x="140" y="3"/>
                    <a:pt x="138" y="3"/>
                  </a:cubicBezTo>
                  <a:cubicBezTo>
                    <a:pt x="132" y="3"/>
                    <a:pt x="132" y="9"/>
                    <a:pt x="132" y="9"/>
                  </a:cubicBezTo>
                  <a:cubicBezTo>
                    <a:pt x="132" y="13"/>
                    <a:pt x="132" y="156"/>
                    <a:pt x="132" y="158"/>
                  </a:cubicBezTo>
                  <a:cubicBezTo>
                    <a:pt x="132" y="162"/>
                    <a:pt x="136" y="163"/>
                    <a:pt x="141" y="163"/>
                  </a:cubicBezTo>
                  <a:cubicBezTo>
                    <a:pt x="152" y="163"/>
                    <a:pt x="196" y="163"/>
                    <a:pt x="198" y="163"/>
                  </a:cubicBezTo>
                  <a:cubicBezTo>
                    <a:pt x="245" y="163"/>
                    <a:pt x="270" y="146"/>
                    <a:pt x="270" y="103"/>
                  </a:cubicBezTo>
                  <a:cubicBezTo>
                    <a:pt x="270" y="103"/>
                    <a:pt x="270" y="73"/>
                    <a:pt x="270" y="61"/>
                  </a:cubicBezTo>
                  <a:cubicBezTo>
                    <a:pt x="270" y="14"/>
                    <a:pt x="237" y="3"/>
                    <a:pt x="203" y="3"/>
                  </a:cubicBezTo>
                  <a:close/>
                  <a:moveTo>
                    <a:pt x="228" y="99"/>
                  </a:moveTo>
                  <a:cubicBezTo>
                    <a:pt x="228" y="121"/>
                    <a:pt x="217" y="127"/>
                    <a:pt x="199" y="127"/>
                  </a:cubicBezTo>
                  <a:cubicBezTo>
                    <a:pt x="198" y="127"/>
                    <a:pt x="177" y="127"/>
                    <a:pt x="173" y="127"/>
                  </a:cubicBezTo>
                  <a:cubicBezTo>
                    <a:pt x="172" y="127"/>
                    <a:pt x="172" y="127"/>
                    <a:pt x="172" y="126"/>
                  </a:cubicBezTo>
                  <a:cubicBezTo>
                    <a:pt x="172" y="125"/>
                    <a:pt x="172" y="40"/>
                    <a:pt x="172" y="39"/>
                  </a:cubicBezTo>
                  <a:cubicBezTo>
                    <a:pt x="172" y="39"/>
                    <a:pt x="172" y="39"/>
                    <a:pt x="173" y="39"/>
                  </a:cubicBezTo>
                  <a:cubicBezTo>
                    <a:pt x="173" y="39"/>
                    <a:pt x="193" y="39"/>
                    <a:pt x="199" y="39"/>
                  </a:cubicBezTo>
                  <a:cubicBezTo>
                    <a:pt x="216" y="39"/>
                    <a:pt x="228" y="47"/>
                    <a:pt x="228" y="64"/>
                  </a:cubicBezTo>
                  <a:cubicBezTo>
                    <a:pt x="228" y="69"/>
                    <a:pt x="228" y="76"/>
                    <a:pt x="228" y="9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199"/>
            </a:p>
          </p:txBody>
        </p:sp>
      </p:grp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88291">
              <a:defRPr/>
            </a:pPr>
            <a:fld id="{2CB6AF89-0E0B-4DA5-AD3C-46F78F8B9978}" type="slidenum">
              <a:rPr lang="en-US" sz="900" smtClean="0">
                <a:solidFill>
                  <a:srgbClr val="A6B0B0"/>
                </a:solidFill>
                <a:cs typeface="Arial" pitchFamily="34" charset="0"/>
              </a:rPr>
              <a:pPr defTabSz="1088291">
                <a:defRPr/>
              </a:pPr>
              <a:t>‹#›</a:t>
            </a:fld>
            <a:endParaRPr lang="en-US" sz="900" dirty="0">
              <a:solidFill>
                <a:srgbClr val="A6B0B0"/>
              </a:solidFill>
              <a:cs typeface="Arial" pitchFamily="34" charset="0"/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2258660" y="1184567"/>
            <a:ext cx="7827528" cy="5460847"/>
            <a:chOff x="126804" y="395731"/>
            <a:chExt cx="8803952" cy="6142044"/>
          </a:xfrm>
          <a:effectLst>
            <a:outerShdw blurRad="38100" dist="25400" dir="5400000" algn="t" rotWithShape="0">
              <a:prstClr val="black">
                <a:alpha val="25000"/>
              </a:prstClr>
            </a:outerShdw>
          </a:effectLst>
        </p:grpSpPr>
        <p:sp>
          <p:nvSpPr>
            <p:cNvPr id="6" name="Rounded Rectangle 5"/>
            <p:cNvSpPr/>
            <p:nvPr/>
          </p:nvSpPr>
          <p:spPr>
            <a:xfrm>
              <a:off x="820755" y="395731"/>
              <a:ext cx="7380270" cy="5644881"/>
            </a:xfrm>
            <a:prstGeom prst="roundRect">
              <a:avLst>
                <a:gd name="adj" fmla="val 4185"/>
              </a:avLst>
            </a:prstGeom>
            <a:gradFill>
              <a:gsLst>
                <a:gs pos="66000">
                  <a:schemeClr val="bg1"/>
                </a:gs>
                <a:gs pos="0">
                  <a:schemeClr val="tx1">
                    <a:lumMod val="65000"/>
                    <a:lumOff val="3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857250" y="430530"/>
              <a:ext cx="7318724" cy="5341620"/>
            </a:xfrm>
            <a:prstGeom prst="roundRect">
              <a:avLst>
                <a:gd name="adj" fmla="val 4031"/>
              </a:avLst>
            </a:prstGeom>
            <a:gradFill flip="none" rotWithShape="1"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2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1020043" y="574855"/>
              <a:ext cx="6979131" cy="4632544"/>
            </a:xfrm>
            <a:prstGeom prst="roundRect">
              <a:avLst>
                <a:gd name="adj" fmla="val 2787"/>
              </a:avLst>
            </a:prstGeom>
            <a:solidFill>
              <a:srgbClr val="0179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126804" y="5460586"/>
              <a:ext cx="8803952" cy="1077189"/>
              <a:chOff x="6669088" y="2032000"/>
              <a:chExt cx="1349375" cy="165100"/>
            </a:xfrm>
          </p:grpSpPr>
          <p:sp>
            <p:nvSpPr>
              <p:cNvPr id="11" name="Freeform 32"/>
              <p:cNvSpPr>
                <a:spLocks/>
              </p:cNvSpPr>
              <p:nvPr/>
            </p:nvSpPr>
            <p:spPr bwMode="auto">
              <a:xfrm>
                <a:off x="6672263" y="2049463"/>
                <a:ext cx="1343348" cy="123825"/>
              </a:xfrm>
              <a:custGeom>
                <a:avLst/>
                <a:gdLst>
                  <a:gd name="T0" fmla="*/ 5 w 3371"/>
                  <a:gd name="T1" fmla="*/ 311 h 311"/>
                  <a:gd name="T2" fmla="*/ 3347 w 3371"/>
                  <a:gd name="T3" fmla="*/ 311 h 311"/>
                  <a:gd name="T4" fmla="*/ 3371 w 3371"/>
                  <a:gd name="T5" fmla="*/ 277 h 311"/>
                  <a:gd name="T6" fmla="*/ 3108 w 3371"/>
                  <a:gd name="T7" fmla="*/ 0 h 311"/>
                  <a:gd name="T8" fmla="*/ 258 w 3371"/>
                  <a:gd name="T9" fmla="*/ 0 h 311"/>
                  <a:gd name="T10" fmla="*/ 0 w 3371"/>
                  <a:gd name="T11" fmla="*/ 286 h 311"/>
                  <a:gd name="T12" fmla="*/ 5 w 3371"/>
                  <a:gd name="T13" fmla="*/ 311 h 311"/>
                  <a:gd name="connsiteX0" fmla="*/ 15 w 10038"/>
                  <a:gd name="connsiteY0" fmla="*/ 10000 h 10000"/>
                  <a:gd name="connsiteX1" fmla="*/ 9929 w 10038"/>
                  <a:gd name="connsiteY1" fmla="*/ 10000 h 10000"/>
                  <a:gd name="connsiteX2" fmla="*/ 10038 w 10038"/>
                  <a:gd name="connsiteY2" fmla="*/ 9113 h 10000"/>
                  <a:gd name="connsiteX3" fmla="*/ 9220 w 10038"/>
                  <a:gd name="connsiteY3" fmla="*/ 0 h 10000"/>
                  <a:gd name="connsiteX4" fmla="*/ 765 w 10038"/>
                  <a:gd name="connsiteY4" fmla="*/ 0 h 10000"/>
                  <a:gd name="connsiteX5" fmla="*/ 0 w 10038"/>
                  <a:gd name="connsiteY5" fmla="*/ 9196 h 10000"/>
                  <a:gd name="connsiteX6" fmla="*/ 15 w 10038"/>
                  <a:gd name="connsiteY6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38" h="10000">
                    <a:moveTo>
                      <a:pt x="15" y="10000"/>
                    </a:moveTo>
                    <a:lnTo>
                      <a:pt x="9929" y="10000"/>
                    </a:lnTo>
                    <a:cubicBezTo>
                      <a:pt x="9965" y="9704"/>
                      <a:pt x="10002" y="9409"/>
                      <a:pt x="10038" y="9113"/>
                    </a:cubicBezTo>
                    <a:cubicBezTo>
                      <a:pt x="9765" y="6075"/>
                      <a:pt x="9493" y="3038"/>
                      <a:pt x="9220" y="0"/>
                    </a:cubicBezTo>
                    <a:lnTo>
                      <a:pt x="765" y="0"/>
                    </a:lnTo>
                    <a:lnTo>
                      <a:pt x="0" y="9196"/>
                    </a:lnTo>
                    <a:lnTo>
                      <a:pt x="15" y="10000"/>
                    </a:lnTo>
                    <a:close/>
                  </a:path>
                </a:pathLst>
              </a:custGeom>
              <a:gradFill flip="none" rotWithShape="1">
                <a:gsLst>
                  <a:gs pos="70000">
                    <a:schemeClr val="bg2">
                      <a:lumMod val="25000"/>
                    </a:schemeClr>
                  </a:gs>
                  <a:gs pos="34000">
                    <a:schemeClr val="bg2">
                      <a:lumMod val="50000"/>
                    </a:schemeClr>
                  </a:gs>
                  <a:gs pos="0">
                    <a:schemeClr val="bg2">
                      <a:lumMod val="25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33"/>
              <p:cNvSpPr>
                <a:spLocks/>
              </p:cNvSpPr>
              <p:nvPr/>
            </p:nvSpPr>
            <p:spPr bwMode="auto">
              <a:xfrm>
                <a:off x="6669088" y="2172109"/>
                <a:ext cx="1349375" cy="24991"/>
              </a:xfrm>
              <a:custGeom>
                <a:avLst/>
                <a:gdLst>
                  <a:gd name="T0" fmla="*/ 0 w 3401"/>
                  <a:gd name="T1" fmla="*/ 1 h 62"/>
                  <a:gd name="T2" fmla="*/ 3401 w 3401"/>
                  <a:gd name="T3" fmla="*/ 0 h 62"/>
                  <a:gd name="T4" fmla="*/ 3400 w 3401"/>
                  <a:gd name="T5" fmla="*/ 4 h 62"/>
                  <a:gd name="T6" fmla="*/ 3398 w 3401"/>
                  <a:gd name="T7" fmla="*/ 8 h 62"/>
                  <a:gd name="T8" fmla="*/ 3395 w 3401"/>
                  <a:gd name="T9" fmla="*/ 12 h 62"/>
                  <a:gd name="T10" fmla="*/ 3391 w 3401"/>
                  <a:gd name="T11" fmla="*/ 15 h 62"/>
                  <a:gd name="T12" fmla="*/ 3381 w 3401"/>
                  <a:gd name="T13" fmla="*/ 22 h 62"/>
                  <a:gd name="T14" fmla="*/ 3368 w 3401"/>
                  <a:gd name="T15" fmla="*/ 28 h 62"/>
                  <a:gd name="T16" fmla="*/ 3354 w 3401"/>
                  <a:gd name="T17" fmla="*/ 34 h 62"/>
                  <a:gd name="T18" fmla="*/ 3338 w 3401"/>
                  <a:gd name="T19" fmla="*/ 39 h 62"/>
                  <a:gd name="T20" fmla="*/ 3319 w 3401"/>
                  <a:gd name="T21" fmla="*/ 43 h 62"/>
                  <a:gd name="T22" fmla="*/ 3298 w 3401"/>
                  <a:gd name="T23" fmla="*/ 47 h 62"/>
                  <a:gd name="T24" fmla="*/ 3255 w 3401"/>
                  <a:gd name="T25" fmla="*/ 53 h 62"/>
                  <a:gd name="T26" fmla="*/ 3209 w 3401"/>
                  <a:gd name="T27" fmla="*/ 57 h 62"/>
                  <a:gd name="T28" fmla="*/ 3163 w 3401"/>
                  <a:gd name="T29" fmla="*/ 59 h 62"/>
                  <a:gd name="T30" fmla="*/ 3116 w 3401"/>
                  <a:gd name="T31" fmla="*/ 62 h 62"/>
                  <a:gd name="T32" fmla="*/ 2939 w 3401"/>
                  <a:gd name="T33" fmla="*/ 62 h 62"/>
                  <a:gd name="T34" fmla="*/ 2760 w 3401"/>
                  <a:gd name="T35" fmla="*/ 62 h 62"/>
                  <a:gd name="T36" fmla="*/ 2583 w 3401"/>
                  <a:gd name="T37" fmla="*/ 62 h 62"/>
                  <a:gd name="T38" fmla="*/ 2404 w 3401"/>
                  <a:gd name="T39" fmla="*/ 62 h 62"/>
                  <a:gd name="T40" fmla="*/ 2226 w 3401"/>
                  <a:gd name="T41" fmla="*/ 62 h 62"/>
                  <a:gd name="T42" fmla="*/ 2048 w 3401"/>
                  <a:gd name="T43" fmla="*/ 62 h 62"/>
                  <a:gd name="T44" fmla="*/ 1869 w 3401"/>
                  <a:gd name="T45" fmla="*/ 62 h 62"/>
                  <a:gd name="T46" fmla="*/ 1692 w 3401"/>
                  <a:gd name="T47" fmla="*/ 62 h 62"/>
                  <a:gd name="T48" fmla="*/ 1513 w 3401"/>
                  <a:gd name="T49" fmla="*/ 62 h 62"/>
                  <a:gd name="T50" fmla="*/ 1336 w 3401"/>
                  <a:gd name="T51" fmla="*/ 62 h 62"/>
                  <a:gd name="T52" fmla="*/ 1157 w 3401"/>
                  <a:gd name="T53" fmla="*/ 62 h 62"/>
                  <a:gd name="T54" fmla="*/ 979 w 3401"/>
                  <a:gd name="T55" fmla="*/ 62 h 62"/>
                  <a:gd name="T56" fmla="*/ 801 w 3401"/>
                  <a:gd name="T57" fmla="*/ 62 h 62"/>
                  <a:gd name="T58" fmla="*/ 622 w 3401"/>
                  <a:gd name="T59" fmla="*/ 62 h 62"/>
                  <a:gd name="T60" fmla="*/ 445 w 3401"/>
                  <a:gd name="T61" fmla="*/ 62 h 62"/>
                  <a:gd name="T62" fmla="*/ 266 w 3401"/>
                  <a:gd name="T63" fmla="*/ 62 h 62"/>
                  <a:gd name="T64" fmla="*/ 221 w 3401"/>
                  <a:gd name="T65" fmla="*/ 59 h 62"/>
                  <a:gd name="T66" fmla="*/ 177 w 3401"/>
                  <a:gd name="T67" fmla="*/ 57 h 62"/>
                  <a:gd name="T68" fmla="*/ 136 w 3401"/>
                  <a:gd name="T69" fmla="*/ 54 h 62"/>
                  <a:gd name="T70" fmla="*/ 98 w 3401"/>
                  <a:gd name="T71" fmla="*/ 48 h 62"/>
                  <a:gd name="T72" fmla="*/ 80 w 3401"/>
                  <a:gd name="T73" fmla="*/ 44 h 62"/>
                  <a:gd name="T74" fmla="*/ 65 w 3401"/>
                  <a:gd name="T75" fmla="*/ 40 h 62"/>
                  <a:gd name="T76" fmla="*/ 50 w 3401"/>
                  <a:gd name="T77" fmla="*/ 35 h 62"/>
                  <a:gd name="T78" fmla="*/ 36 w 3401"/>
                  <a:gd name="T79" fmla="*/ 30 h 62"/>
                  <a:gd name="T80" fmla="*/ 25 w 3401"/>
                  <a:gd name="T81" fmla="*/ 24 h 62"/>
                  <a:gd name="T82" fmla="*/ 15 w 3401"/>
                  <a:gd name="T83" fmla="*/ 17 h 62"/>
                  <a:gd name="T84" fmla="*/ 7 w 3401"/>
                  <a:gd name="T85" fmla="*/ 10 h 62"/>
                  <a:gd name="T86" fmla="*/ 0 w 3401"/>
                  <a:gd name="T87" fmla="*/ 1 h 62"/>
                  <a:gd name="connsiteX0" fmla="*/ 0 w 9997"/>
                  <a:gd name="connsiteY0" fmla="*/ 0 h 9839"/>
                  <a:gd name="connsiteX1" fmla="*/ 9997 w 9997"/>
                  <a:gd name="connsiteY1" fmla="*/ 484 h 9839"/>
                  <a:gd name="connsiteX2" fmla="*/ 9991 w 9997"/>
                  <a:gd name="connsiteY2" fmla="*/ 1129 h 9839"/>
                  <a:gd name="connsiteX3" fmla="*/ 9982 w 9997"/>
                  <a:gd name="connsiteY3" fmla="*/ 1774 h 9839"/>
                  <a:gd name="connsiteX4" fmla="*/ 9971 w 9997"/>
                  <a:gd name="connsiteY4" fmla="*/ 2258 h 9839"/>
                  <a:gd name="connsiteX5" fmla="*/ 9941 w 9997"/>
                  <a:gd name="connsiteY5" fmla="*/ 3387 h 9839"/>
                  <a:gd name="connsiteX6" fmla="*/ 9903 w 9997"/>
                  <a:gd name="connsiteY6" fmla="*/ 4355 h 9839"/>
                  <a:gd name="connsiteX7" fmla="*/ 9862 w 9997"/>
                  <a:gd name="connsiteY7" fmla="*/ 5323 h 9839"/>
                  <a:gd name="connsiteX8" fmla="*/ 9815 w 9997"/>
                  <a:gd name="connsiteY8" fmla="*/ 6129 h 9839"/>
                  <a:gd name="connsiteX9" fmla="*/ 9759 w 9997"/>
                  <a:gd name="connsiteY9" fmla="*/ 6774 h 9839"/>
                  <a:gd name="connsiteX10" fmla="*/ 9697 w 9997"/>
                  <a:gd name="connsiteY10" fmla="*/ 7420 h 9839"/>
                  <a:gd name="connsiteX11" fmla="*/ 9571 w 9997"/>
                  <a:gd name="connsiteY11" fmla="*/ 8387 h 9839"/>
                  <a:gd name="connsiteX12" fmla="*/ 9435 w 9997"/>
                  <a:gd name="connsiteY12" fmla="*/ 9033 h 9839"/>
                  <a:gd name="connsiteX13" fmla="*/ 9300 w 9997"/>
                  <a:gd name="connsiteY13" fmla="*/ 9355 h 9839"/>
                  <a:gd name="connsiteX14" fmla="*/ 9162 w 9997"/>
                  <a:gd name="connsiteY14" fmla="*/ 9839 h 9839"/>
                  <a:gd name="connsiteX15" fmla="*/ 8642 w 9997"/>
                  <a:gd name="connsiteY15" fmla="*/ 9839 h 9839"/>
                  <a:gd name="connsiteX16" fmla="*/ 8115 w 9997"/>
                  <a:gd name="connsiteY16" fmla="*/ 9839 h 9839"/>
                  <a:gd name="connsiteX17" fmla="*/ 7595 w 9997"/>
                  <a:gd name="connsiteY17" fmla="*/ 9839 h 9839"/>
                  <a:gd name="connsiteX18" fmla="*/ 7069 w 9997"/>
                  <a:gd name="connsiteY18" fmla="*/ 9839 h 9839"/>
                  <a:gd name="connsiteX19" fmla="*/ 6545 w 9997"/>
                  <a:gd name="connsiteY19" fmla="*/ 9839 h 9839"/>
                  <a:gd name="connsiteX20" fmla="*/ 6022 w 9997"/>
                  <a:gd name="connsiteY20" fmla="*/ 9839 h 9839"/>
                  <a:gd name="connsiteX21" fmla="*/ 5495 w 9997"/>
                  <a:gd name="connsiteY21" fmla="*/ 9839 h 9839"/>
                  <a:gd name="connsiteX22" fmla="*/ 4975 w 9997"/>
                  <a:gd name="connsiteY22" fmla="*/ 9839 h 9839"/>
                  <a:gd name="connsiteX23" fmla="*/ 4449 w 9997"/>
                  <a:gd name="connsiteY23" fmla="*/ 9839 h 9839"/>
                  <a:gd name="connsiteX24" fmla="*/ 3928 w 9997"/>
                  <a:gd name="connsiteY24" fmla="*/ 9839 h 9839"/>
                  <a:gd name="connsiteX25" fmla="*/ 3402 w 9997"/>
                  <a:gd name="connsiteY25" fmla="*/ 9839 h 9839"/>
                  <a:gd name="connsiteX26" fmla="*/ 2879 w 9997"/>
                  <a:gd name="connsiteY26" fmla="*/ 9839 h 9839"/>
                  <a:gd name="connsiteX27" fmla="*/ 2355 w 9997"/>
                  <a:gd name="connsiteY27" fmla="*/ 9839 h 9839"/>
                  <a:gd name="connsiteX28" fmla="*/ 1829 w 9997"/>
                  <a:gd name="connsiteY28" fmla="*/ 9839 h 9839"/>
                  <a:gd name="connsiteX29" fmla="*/ 1308 w 9997"/>
                  <a:gd name="connsiteY29" fmla="*/ 9839 h 9839"/>
                  <a:gd name="connsiteX30" fmla="*/ 782 w 9997"/>
                  <a:gd name="connsiteY30" fmla="*/ 9839 h 9839"/>
                  <a:gd name="connsiteX31" fmla="*/ 650 w 9997"/>
                  <a:gd name="connsiteY31" fmla="*/ 9355 h 9839"/>
                  <a:gd name="connsiteX32" fmla="*/ 520 w 9997"/>
                  <a:gd name="connsiteY32" fmla="*/ 9033 h 9839"/>
                  <a:gd name="connsiteX33" fmla="*/ 400 w 9997"/>
                  <a:gd name="connsiteY33" fmla="*/ 8549 h 9839"/>
                  <a:gd name="connsiteX34" fmla="*/ 288 w 9997"/>
                  <a:gd name="connsiteY34" fmla="*/ 7581 h 9839"/>
                  <a:gd name="connsiteX35" fmla="*/ 235 w 9997"/>
                  <a:gd name="connsiteY35" fmla="*/ 6936 h 9839"/>
                  <a:gd name="connsiteX36" fmla="*/ 191 w 9997"/>
                  <a:gd name="connsiteY36" fmla="*/ 6291 h 9839"/>
                  <a:gd name="connsiteX37" fmla="*/ 147 w 9997"/>
                  <a:gd name="connsiteY37" fmla="*/ 5484 h 9839"/>
                  <a:gd name="connsiteX38" fmla="*/ 106 w 9997"/>
                  <a:gd name="connsiteY38" fmla="*/ 4678 h 9839"/>
                  <a:gd name="connsiteX39" fmla="*/ 74 w 9997"/>
                  <a:gd name="connsiteY39" fmla="*/ 3710 h 9839"/>
                  <a:gd name="connsiteX40" fmla="*/ 44 w 9997"/>
                  <a:gd name="connsiteY40" fmla="*/ 2581 h 9839"/>
                  <a:gd name="connsiteX41" fmla="*/ 21 w 9997"/>
                  <a:gd name="connsiteY41" fmla="*/ 1452 h 9839"/>
                  <a:gd name="connsiteX42" fmla="*/ 0 w 9997"/>
                  <a:gd name="connsiteY42" fmla="*/ 0 h 9839"/>
                  <a:gd name="connsiteX0" fmla="*/ 0 w 10000"/>
                  <a:gd name="connsiteY0" fmla="*/ 0 h 10000"/>
                  <a:gd name="connsiteX1" fmla="*/ 10000 w 10000"/>
                  <a:gd name="connsiteY1" fmla="*/ 492 h 10000"/>
                  <a:gd name="connsiteX2" fmla="*/ 9994 w 10000"/>
                  <a:gd name="connsiteY2" fmla="*/ 1147 h 10000"/>
                  <a:gd name="connsiteX3" fmla="*/ 9985 w 10000"/>
                  <a:gd name="connsiteY3" fmla="*/ 1803 h 10000"/>
                  <a:gd name="connsiteX4" fmla="*/ 9944 w 10000"/>
                  <a:gd name="connsiteY4" fmla="*/ 3442 h 10000"/>
                  <a:gd name="connsiteX5" fmla="*/ 9906 w 10000"/>
                  <a:gd name="connsiteY5" fmla="*/ 4426 h 10000"/>
                  <a:gd name="connsiteX6" fmla="*/ 9865 w 10000"/>
                  <a:gd name="connsiteY6" fmla="*/ 5410 h 10000"/>
                  <a:gd name="connsiteX7" fmla="*/ 9818 w 10000"/>
                  <a:gd name="connsiteY7" fmla="*/ 6229 h 10000"/>
                  <a:gd name="connsiteX8" fmla="*/ 9762 w 10000"/>
                  <a:gd name="connsiteY8" fmla="*/ 6885 h 10000"/>
                  <a:gd name="connsiteX9" fmla="*/ 9700 w 10000"/>
                  <a:gd name="connsiteY9" fmla="*/ 7541 h 10000"/>
                  <a:gd name="connsiteX10" fmla="*/ 9574 w 10000"/>
                  <a:gd name="connsiteY10" fmla="*/ 8524 h 10000"/>
                  <a:gd name="connsiteX11" fmla="*/ 9438 w 10000"/>
                  <a:gd name="connsiteY11" fmla="*/ 9181 h 10000"/>
                  <a:gd name="connsiteX12" fmla="*/ 9303 w 10000"/>
                  <a:gd name="connsiteY12" fmla="*/ 9508 h 10000"/>
                  <a:gd name="connsiteX13" fmla="*/ 9165 w 10000"/>
                  <a:gd name="connsiteY13" fmla="*/ 10000 h 10000"/>
                  <a:gd name="connsiteX14" fmla="*/ 8645 w 10000"/>
                  <a:gd name="connsiteY14" fmla="*/ 10000 h 10000"/>
                  <a:gd name="connsiteX15" fmla="*/ 8117 w 10000"/>
                  <a:gd name="connsiteY15" fmla="*/ 10000 h 10000"/>
                  <a:gd name="connsiteX16" fmla="*/ 7597 w 10000"/>
                  <a:gd name="connsiteY16" fmla="*/ 10000 h 10000"/>
                  <a:gd name="connsiteX17" fmla="*/ 7071 w 10000"/>
                  <a:gd name="connsiteY17" fmla="*/ 10000 h 10000"/>
                  <a:gd name="connsiteX18" fmla="*/ 6547 w 10000"/>
                  <a:gd name="connsiteY18" fmla="*/ 10000 h 10000"/>
                  <a:gd name="connsiteX19" fmla="*/ 6024 w 10000"/>
                  <a:gd name="connsiteY19" fmla="*/ 10000 h 10000"/>
                  <a:gd name="connsiteX20" fmla="*/ 5497 w 10000"/>
                  <a:gd name="connsiteY20" fmla="*/ 10000 h 10000"/>
                  <a:gd name="connsiteX21" fmla="*/ 4976 w 10000"/>
                  <a:gd name="connsiteY21" fmla="*/ 10000 h 10000"/>
                  <a:gd name="connsiteX22" fmla="*/ 4450 w 10000"/>
                  <a:gd name="connsiteY22" fmla="*/ 10000 h 10000"/>
                  <a:gd name="connsiteX23" fmla="*/ 3929 w 10000"/>
                  <a:gd name="connsiteY23" fmla="*/ 10000 h 10000"/>
                  <a:gd name="connsiteX24" fmla="*/ 3403 w 10000"/>
                  <a:gd name="connsiteY24" fmla="*/ 10000 h 10000"/>
                  <a:gd name="connsiteX25" fmla="*/ 2880 w 10000"/>
                  <a:gd name="connsiteY25" fmla="*/ 10000 h 10000"/>
                  <a:gd name="connsiteX26" fmla="*/ 2356 w 10000"/>
                  <a:gd name="connsiteY26" fmla="*/ 10000 h 10000"/>
                  <a:gd name="connsiteX27" fmla="*/ 1830 w 10000"/>
                  <a:gd name="connsiteY27" fmla="*/ 10000 h 10000"/>
                  <a:gd name="connsiteX28" fmla="*/ 1308 w 10000"/>
                  <a:gd name="connsiteY28" fmla="*/ 10000 h 10000"/>
                  <a:gd name="connsiteX29" fmla="*/ 782 w 10000"/>
                  <a:gd name="connsiteY29" fmla="*/ 10000 h 10000"/>
                  <a:gd name="connsiteX30" fmla="*/ 650 w 10000"/>
                  <a:gd name="connsiteY30" fmla="*/ 9508 h 10000"/>
                  <a:gd name="connsiteX31" fmla="*/ 520 w 10000"/>
                  <a:gd name="connsiteY31" fmla="*/ 9181 h 10000"/>
                  <a:gd name="connsiteX32" fmla="*/ 400 w 10000"/>
                  <a:gd name="connsiteY32" fmla="*/ 8689 h 10000"/>
                  <a:gd name="connsiteX33" fmla="*/ 288 w 10000"/>
                  <a:gd name="connsiteY33" fmla="*/ 7705 h 10000"/>
                  <a:gd name="connsiteX34" fmla="*/ 235 w 10000"/>
                  <a:gd name="connsiteY34" fmla="*/ 7049 h 10000"/>
                  <a:gd name="connsiteX35" fmla="*/ 191 w 10000"/>
                  <a:gd name="connsiteY35" fmla="*/ 6394 h 10000"/>
                  <a:gd name="connsiteX36" fmla="*/ 147 w 10000"/>
                  <a:gd name="connsiteY36" fmla="*/ 5574 h 10000"/>
                  <a:gd name="connsiteX37" fmla="*/ 106 w 10000"/>
                  <a:gd name="connsiteY37" fmla="*/ 4755 h 10000"/>
                  <a:gd name="connsiteX38" fmla="*/ 74 w 10000"/>
                  <a:gd name="connsiteY38" fmla="*/ 3771 h 10000"/>
                  <a:gd name="connsiteX39" fmla="*/ 44 w 10000"/>
                  <a:gd name="connsiteY39" fmla="*/ 2623 h 10000"/>
                  <a:gd name="connsiteX40" fmla="*/ 21 w 10000"/>
                  <a:gd name="connsiteY40" fmla="*/ 1476 h 10000"/>
                  <a:gd name="connsiteX41" fmla="*/ 0 w 10000"/>
                  <a:gd name="connsiteY41" fmla="*/ 0 h 10000"/>
                  <a:gd name="connsiteX0" fmla="*/ 0 w 10000"/>
                  <a:gd name="connsiteY0" fmla="*/ 0 h 10000"/>
                  <a:gd name="connsiteX1" fmla="*/ 10000 w 10000"/>
                  <a:gd name="connsiteY1" fmla="*/ 492 h 10000"/>
                  <a:gd name="connsiteX2" fmla="*/ 9994 w 10000"/>
                  <a:gd name="connsiteY2" fmla="*/ 1147 h 10000"/>
                  <a:gd name="connsiteX3" fmla="*/ 9944 w 10000"/>
                  <a:gd name="connsiteY3" fmla="*/ 3442 h 10000"/>
                  <a:gd name="connsiteX4" fmla="*/ 9906 w 10000"/>
                  <a:gd name="connsiteY4" fmla="*/ 4426 h 10000"/>
                  <a:gd name="connsiteX5" fmla="*/ 9865 w 10000"/>
                  <a:gd name="connsiteY5" fmla="*/ 5410 h 10000"/>
                  <a:gd name="connsiteX6" fmla="*/ 9818 w 10000"/>
                  <a:gd name="connsiteY6" fmla="*/ 6229 h 10000"/>
                  <a:gd name="connsiteX7" fmla="*/ 9762 w 10000"/>
                  <a:gd name="connsiteY7" fmla="*/ 6885 h 10000"/>
                  <a:gd name="connsiteX8" fmla="*/ 9700 w 10000"/>
                  <a:gd name="connsiteY8" fmla="*/ 7541 h 10000"/>
                  <a:gd name="connsiteX9" fmla="*/ 9574 w 10000"/>
                  <a:gd name="connsiteY9" fmla="*/ 8524 h 10000"/>
                  <a:gd name="connsiteX10" fmla="*/ 9438 w 10000"/>
                  <a:gd name="connsiteY10" fmla="*/ 9181 h 10000"/>
                  <a:gd name="connsiteX11" fmla="*/ 9303 w 10000"/>
                  <a:gd name="connsiteY11" fmla="*/ 9508 h 10000"/>
                  <a:gd name="connsiteX12" fmla="*/ 9165 w 10000"/>
                  <a:gd name="connsiteY12" fmla="*/ 10000 h 10000"/>
                  <a:gd name="connsiteX13" fmla="*/ 8645 w 10000"/>
                  <a:gd name="connsiteY13" fmla="*/ 10000 h 10000"/>
                  <a:gd name="connsiteX14" fmla="*/ 8117 w 10000"/>
                  <a:gd name="connsiteY14" fmla="*/ 10000 h 10000"/>
                  <a:gd name="connsiteX15" fmla="*/ 7597 w 10000"/>
                  <a:gd name="connsiteY15" fmla="*/ 10000 h 10000"/>
                  <a:gd name="connsiteX16" fmla="*/ 7071 w 10000"/>
                  <a:gd name="connsiteY16" fmla="*/ 10000 h 10000"/>
                  <a:gd name="connsiteX17" fmla="*/ 6547 w 10000"/>
                  <a:gd name="connsiteY17" fmla="*/ 10000 h 10000"/>
                  <a:gd name="connsiteX18" fmla="*/ 6024 w 10000"/>
                  <a:gd name="connsiteY18" fmla="*/ 10000 h 10000"/>
                  <a:gd name="connsiteX19" fmla="*/ 5497 w 10000"/>
                  <a:gd name="connsiteY19" fmla="*/ 10000 h 10000"/>
                  <a:gd name="connsiteX20" fmla="*/ 4976 w 10000"/>
                  <a:gd name="connsiteY20" fmla="*/ 10000 h 10000"/>
                  <a:gd name="connsiteX21" fmla="*/ 4450 w 10000"/>
                  <a:gd name="connsiteY21" fmla="*/ 10000 h 10000"/>
                  <a:gd name="connsiteX22" fmla="*/ 3929 w 10000"/>
                  <a:gd name="connsiteY22" fmla="*/ 10000 h 10000"/>
                  <a:gd name="connsiteX23" fmla="*/ 3403 w 10000"/>
                  <a:gd name="connsiteY23" fmla="*/ 10000 h 10000"/>
                  <a:gd name="connsiteX24" fmla="*/ 2880 w 10000"/>
                  <a:gd name="connsiteY24" fmla="*/ 10000 h 10000"/>
                  <a:gd name="connsiteX25" fmla="*/ 2356 w 10000"/>
                  <a:gd name="connsiteY25" fmla="*/ 10000 h 10000"/>
                  <a:gd name="connsiteX26" fmla="*/ 1830 w 10000"/>
                  <a:gd name="connsiteY26" fmla="*/ 10000 h 10000"/>
                  <a:gd name="connsiteX27" fmla="*/ 1308 w 10000"/>
                  <a:gd name="connsiteY27" fmla="*/ 10000 h 10000"/>
                  <a:gd name="connsiteX28" fmla="*/ 782 w 10000"/>
                  <a:gd name="connsiteY28" fmla="*/ 10000 h 10000"/>
                  <a:gd name="connsiteX29" fmla="*/ 650 w 10000"/>
                  <a:gd name="connsiteY29" fmla="*/ 9508 h 10000"/>
                  <a:gd name="connsiteX30" fmla="*/ 520 w 10000"/>
                  <a:gd name="connsiteY30" fmla="*/ 9181 h 10000"/>
                  <a:gd name="connsiteX31" fmla="*/ 400 w 10000"/>
                  <a:gd name="connsiteY31" fmla="*/ 8689 h 10000"/>
                  <a:gd name="connsiteX32" fmla="*/ 288 w 10000"/>
                  <a:gd name="connsiteY32" fmla="*/ 7705 h 10000"/>
                  <a:gd name="connsiteX33" fmla="*/ 235 w 10000"/>
                  <a:gd name="connsiteY33" fmla="*/ 7049 h 10000"/>
                  <a:gd name="connsiteX34" fmla="*/ 191 w 10000"/>
                  <a:gd name="connsiteY34" fmla="*/ 6394 h 10000"/>
                  <a:gd name="connsiteX35" fmla="*/ 147 w 10000"/>
                  <a:gd name="connsiteY35" fmla="*/ 5574 h 10000"/>
                  <a:gd name="connsiteX36" fmla="*/ 106 w 10000"/>
                  <a:gd name="connsiteY36" fmla="*/ 4755 h 10000"/>
                  <a:gd name="connsiteX37" fmla="*/ 74 w 10000"/>
                  <a:gd name="connsiteY37" fmla="*/ 3771 h 10000"/>
                  <a:gd name="connsiteX38" fmla="*/ 44 w 10000"/>
                  <a:gd name="connsiteY38" fmla="*/ 2623 h 10000"/>
                  <a:gd name="connsiteX39" fmla="*/ 21 w 10000"/>
                  <a:gd name="connsiteY39" fmla="*/ 1476 h 10000"/>
                  <a:gd name="connsiteX40" fmla="*/ 0 w 10000"/>
                  <a:gd name="connsiteY40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10000" h="10000">
                    <a:moveTo>
                      <a:pt x="0" y="0"/>
                    </a:moveTo>
                    <a:lnTo>
                      <a:pt x="10000" y="492"/>
                    </a:lnTo>
                    <a:cubicBezTo>
                      <a:pt x="9998" y="710"/>
                      <a:pt x="9996" y="929"/>
                      <a:pt x="9994" y="1147"/>
                    </a:cubicBezTo>
                    <a:cubicBezTo>
                      <a:pt x="9985" y="1639"/>
                      <a:pt x="9959" y="2896"/>
                      <a:pt x="9944" y="3442"/>
                    </a:cubicBezTo>
                    <a:cubicBezTo>
                      <a:pt x="9931" y="3771"/>
                      <a:pt x="9919" y="4098"/>
                      <a:pt x="9906" y="4426"/>
                    </a:cubicBezTo>
                    <a:cubicBezTo>
                      <a:pt x="9892" y="4755"/>
                      <a:pt x="9879" y="5082"/>
                      <a:pt x="9865" y="5410"/>
                    </a:cubicBezTo>
                    <a:cubicBezTo>
                      <a:pt x="9849" y="5684"/>
                      <a:pt x="9834" y="5956"/>
                      <a:pt x="9818" y="6229"/>
                    </a:cubicBezTo>
                    <a:cubicBezTo>
                      <a:pt x="9799" y="6448"/>
                      <a:pt x="9781" y="6666"/>
                      <a:pt x="9762" y="6885"/>
                    </a:cubicBezTo>
                    <a:cubicBezTo>
                      <a:pt x="9741" y="7103"/>
                      <a:pt x="9721" y="7323"/>
                      <a:pt x="9700" y="7541"/>
                    </a:cubicBezTo>
                    <a:lnTo>
                      <a:pt x="9574" y="8524"/>
                    </a:lnTo>
                    <a:cubicBezTo>
                      <a:pt x="9529" y="8743"/>
                      <a:pt x="9483" y="8962"/>
                      <a:pt x="9438" y="9181"/>
                    </a:cubicBezTo>
                    <a:lnTo>
                      <a:pt x="9303" y="9508"/>
                    </a:lnTo>
                    <a:lnTo>
                      <a:pt x="9165" y="10000"/>
                    </a:lnTo>
                    <a:lnTo>
                      <a:pt x="8645" y="10000"/>
                    </a:lnTo>
                    <a:lnTo>
                      <a:pt x="8117" y="10000"/>
                    </a:lnTo>
                    <a:lnTo>
                      <a:pt x="7597" y="10000"/>
                    </a:lnTo>
                    <a:lnTo>
                      <a:pt x="7071" y="10000"/>
                    </a:lnTo>
                    <a:lnTo>
                      <a:pt x="6547" y="10000"/>
                    </a:lnTo>
                    <a:lnTo>
                      <a:pt x="6024" y="10000"/>
                    </a:lnTo>
                    <a:lnTo>
                      <a:pt x="5497" y="10000"/>
                    </a:lnTo>
                    <a:lnTo>
                      <a:pt x="4976" y="10000"/>
                    </a:lnTo>
                    <a:lnTo>
                      <a:pt x="4450" y="10000"/>
                    </a:lnTo>
                    <a:lnTo>
                      <a:pt x="3929" y="10000"/>
                    </a:lnTo>
                    <a:lnTo>
                      <a:pt x="3403" y="10000"/>
                    </a:lnTo>
                    <a:lnTo>
                      <a:pt x="2880" y="10000"/>
                    </a:lnTo>
                    <a:lnTo>
                      <a:pt x="2356" y="10000"/>
                    </a:lnTo>
                    <a:lnTo>
                      <a:pt x="1830" y="10000"/>
                    </a:lnTo>
                    <a:lnTo>
                      <a:pt x="1308" y="10000"/>
                    </a:lnTo>
                    <a:lnTo>
                      <a:pt x="782" y="10000"/>
                    </a:lnTo>
                    <a:lnTo>
                      <a:pt x="650" y="9508"/>
                    </a:lnTo>
                    <a:cubicBezTo>
                      <a:pt x="607" y="9399"/>
                      <a:pt x="563" y="9290"/>
                      <a:pt x="520" y="9181"/>
                    </a:cubicBezTo>
                    <a:lnTo>
                      <a:pt x="400" y="8689"/>
                    </a:lnTo>
                    <a:cubicBezTo>
                      <a:pt x="363" y="8361"/>
                      <a:pt x="325" y="8033"/>
                      <a:pt x="288" y="7705"/>
                    </a:cubicBezTo>
                    <a:cubicBezTo>
                      <a:pt x="270" y="7487"/>
                      <a:pt x="253" y="7268"/>
                      <a:pt x="235" y="7049"/>
                    </a:cubicBezTo>
                    <a:cubicBezTo>
                      <a:pt x="220" y="6831"/>
                      <a:pt x="206" y="6612"/>
                      <a:pt x="191" y="6394"/>
                    </a:cubicBezTo>
                    <a:cubicBezTo>
                      <a:pt x="176" y="6121"/>
                      <a:pt x="162" y="5847"/>
                      <a:pt x="147" y="5574"/>
                    </a:cubicBezTo>
                    <a:cubicBezTo>
                      <a:pt x="133" y="5300"/>
                      <a:pt x="120" y="5028"/>
                      <a:pt x="106" y="4755"/>
                    </a:cubicBezTo>
                    <a:cubicBezTo>
                      <a:pt x="95" y="4426"/>
                      <a:pt x="85" y="4099"/>
                      <a:pt x="74" y="3771"/>
                    </a:cubicBezTo>
                    <a:cubicBezTo>
                      <a:pt x="64" y="3389"/>
                      <a:pt x="54" y="3005"/>
                      <a:pt x="44" y="2623"/>
                    </a:cubicBezTo>
                    <a:cubicBezTo>
                      <a:pt x="36" y="2241"/>
                      <a:pt x="29" y="1858"/>
                      <a:pt x="21" y="147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Rectangle 36"/>
              <p:cNvSpPr>
                <a:spLocks noChangeArrowheads="1"/>
              </p:cNvSpPr>
              <p:nvPr/>
            </p:nvSpPr>
            <p:spPr bwMode="auto">
              <a:xfrm>
                <a:off x="7037388" y="2032000"/>
                <a:ext cx="115888" cy="19050"/>
              </a:xfrm>
              <a:prstGeom prst="rect">
                <a:avLst/>
              </a:prstGeom>
              <a:gradFill flip="none" rotWithShape="1">
                <a:gsLst>
                  <a:gs pos="55000">
                    <a:schemeClr val="bg2">
                      <a:lumMod val="25000"/>
                    </a:schemeClr>
                  </a:gs>
                  <a:gs pos="0">
                    <a:schemeClr val="bg2">
                      <a:lumMod val="10000"/>
                    </a:schemeClr>
                  </a:gs>
                  <a:gs pos="100000">
                    <a:schemeClr val="bg2">
                      <a:lumMod val="1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Rectangle 37"/>
              <p:cNvSpPr>
                <a:spLocks noChangeArrowheads="1"/>
              </p:cNvSpPr>
              <p:nvPr/>
            </p:nvSpPr>
            <p:spPr bwMode="auto">
              <a:xfrm>
                <a:off x="7531100" y="2032000"/>
                <a:ext cx="114300" cy="19050"/>
              </a:xfrm>
              <a:prstGeom prst="rect">
                <a:avLst/>
              </a:prstGeom>
              <a:gradFill flip="none" rotWithShape="1">
                <a:gsLst>
                  <a:gs pos="55000">
                    <a:schemeClr val="bg2">
                      <a:lumMod val="25000"/>
                    </a:schemeClr>
                  </a:gs>
                  <a:gs pos="0">
                    <a:schemeClr val="bg2">
                      <a:lumMod val="10000"/>
                    </a:schemeClr>
                  </a:gs>
                  <a:gs pos="100000">
                    <a:schemeClr val="bg2">
                      <a:lumMod val="1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38"/>
              <p:cNvSpPr>
                <a:spLocks/>
              </p:cNvSpPr>
              <p:nvPr/>
            </p:nvSpPr>
            <p:spPr bwMode="auto">
              <a:xfrm>
                <a:off x="6797675" y="2070100"/>
                <a:ext cx="1101725" cy="50800"/>
              </a:xfrm>
              <a:custGeom>
                <a:avLst/>
                <a:gdLst>
                  <a:gd name="T0" fmla="*/ 109 w 2778"/>
                  <a:gd name="T1" fmla="*/ 0 h 128"/>
                  <a:gd name="T2" fmla="*/ 2644 w 2778"/>
                  <a:gd name="T3" fmla="*/ 0 h 128"/>
                  <a:gd name="T4" fmla="*/ 2778 w 2778"/>
                  <a:gd name="T5" fmla="*/ 128 h 128"/>
                  <a:gd name="T6" fmla="*/ 0 w 2778"/>
                  <a:gd name="T7" fmla="*/ 128 h 128"/>
                  <a:gd name="T8" fmla="*/ 109 w 2778"/>
                  <a:gd name="T9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78" h="128">
                    <a:moveTo>
                      <a:pt x="109" y="0"/>
                    </a:moveTo>
                    <a:lnTo>
                      <a:pt x="2644" y="0"/>
                    </a:lnTo>
                    <a:lnTo>
                      <a:pt x="2778" y="128"/>
                    </a:lnTo>
                    <a:lnTo>
                      <a:pt x="0" y="128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rgbClr val="3B383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39"/>
              <p:cNvSpPr>
                <a:spLocks/>
              </p:cNvSpPr>
              <p:nvPr/>
            </p:nvSpPr>
            <p:spPr bwMode="auto">
              <a:xfrm>
                <a:off x="6669088" y="2159000"/>
                <a:ext cx="1349375" cy="22225"/>
              </a:xfrm>
              <a:custGeom>
                <a:avLst/>
                <a:gdLst>
                  <a:gd name="T0" fmla="*/ 28 w 3402"/>
                  <a:gd name="T1" fmla="*/ 0 h 58"/>
                  <a:gd name="T2" fmla="*/ 3374 w 3402"/>
                  <a:gd name="T3" fmla="*/ 0 h 58"/>
                  <a:gd name="T4" fmla="*/ 3380 w 3402"/>
                  <a:gd name="T5" fmla="*/ 1 h 58"/>
                  <a:gd name="T6" fmla="*/ 3385 w 3402"/>
                  <a:gd name="T7" fmla="*/ 2 h 58"/>
                  <a:gd name="T8" fmla="*/ 3391 w 3402"/>
                  <a:gd name="T9" fmla="*/ 5 h 58"/>
                  <a:gd name="T10" fmla="*/ 3394 w 3402"/>
                  <a:gd name="T11" fmla="*/ 9 h 58"/>
                  <a:gd name="T12" fmla="*/ 3398 w 3402"/>
                  <a:gd name="T13" fmla="*/ 12 h 58"/>
                  <a:gd name="T14" fmla="*/ 3401 w 3402"/>
                  <a:gd name="T15" fmla="*/ 17 h 58"/>
                  <a:gd name="T16" fmla="*/ 3402 w 3402"/>
                  <a:gd name="T17" fmla="*/ 23 h 58"/>
                  <a:gd name="T18" fmla="*/ 3402 w 3402"/>
                  <a:gd name="T19" fmla="*/ 29 h 58"/>
                  <a:gd name="T20" fmla="*/ 3402 w 3402"/>
                  <a:gd name="T21" fmla="*/ 29 h 58"/>
                  <a:gd name="T22" fmla="*/ 3402 w 3402"/>
                  <a:gd name="T23" fmla="*/ 34 h 58"/>
                  <a:gd name="T24" fmla="*/ 3401 w 3402"/>
                  <a:gd name="T25" fmla="*/ 40 h 58"/>
                  <a:gd name="T26" fmla="*/ 3398 w 3402"/>
                  <a:gd name="T27" fmla="*/ 45 h 58"/>
                  <a:gd name="T28" fmla="*/ 3394 w 3402"/>
                  <a:gd name="T29" fmla="*/ 48 h 58"/>
                  <a:gd name="T30" fmla="*/ 3391 w 3402"/>
                  <a:gd name="T31" fmla="*/ 52 h 58"/>
                  <a:gd name="T32" fmla="*/ 3385 w 3402"/>
                  <a:gd name="T33" fmla="*/ 55 h 58"/>
                  <a:gd name="T34" fmla="*/ 3380 w 3402"/>
                  <a:gd name="T35" fmla="*/ 56 h 58"/>
                  <a:gd name="T36" fmla="*/ 3374 w 3402"/>
                  <a:gd name="T37" fmla="*/ 58 h 58"/>
                  <a:gd name="T38" fmla="*/ 28 w 3402"/>
                  <a:gd name="T39" fmla="*/ 58 h 58"/>
                  <a:gd name="T40" fmla="*/ 22 w 3402"/>
                  <a:gd name="T41" fmla="*/ 56 h 58"/>
                  <a:gd name="T42" fmla="*/ 17 w 3402"/>
                  <a:gd name="T43" fmla="*/ 55 h 58"/>
                  <a:gd name="T44" fmla="*/ 13 w 3402"/>
                  <a:gd name="T45" fmla="*/ 52 h 58"/>
                  <a:gd name="T46" fmla="*/ 8 w 3402"/>
                  <a:gd name="T47" fmla="*/ 48 h 58"/>
                  <a:gd name="T48" fmla="*/ 5 w 3402"/>
                  <a:gd name="T49" fmla="*/ 45 h 58"/>
                  <a:gd name="T50" fmla="*/ 2 w 3402"/>
                  <a:gd name="T51" fmla="*/ 40 h 58"/>
                  <a:gd name="T52" fmla="*/ 0 w 3402"/>
                  <a:gd name="T53" fmla="*/ 34 h 58"/>
                  <a:gd name="T54" fmla="*/ 0 w 3402"/>
                  <a:gd name="T55" fmla="*/ 29 h 58"/>
                  <a:gd name="T56" fmla="*/ 0 w 3402"/>
                  <a:gd name="T57" fmla="*/ 29 h 58"/>
                  <a:gd name="T58" fmla="*/ 0 w 3402"/>
                  <a:gd name="T59" fmla="*/ 23 h 58"/>
                  <a:gd name="T60" fmla="*/ 2 w 3402"/>
                  <a:gd name="T61" fmla="*/ 17 h 58"/>
                  <a:gd name="T62" fmla="*/ 5 w 3402"/>
                  <a:gd name="T63" fmla="*/ 12 h 58"/>
                  <a:gd name="T64" fmla="*/ 8 w 3402"/>
                  <a:gd name="T65" fmla="*/ 9 h 58"/>
                  <a:gd name="T66" fmla="*/ 13 w 3402"/>
                  <a:gd name="T67" fmla="*/ 5 h 58"/>
                  <a:gd name="T68" fmla="*/ 17 w 3402"/>
                  <a:gd name="T69" fmla="*/ 2 h 58"/>
                  <a:gd name="T70" fmla="*/ 22 w 3402"/>
                  <a:gd name="T71" fmla="*/ 1 h 58"/>
                  <a:gd name="T72" fmla="*/ 28 w 3402"/>
                  <a:gd name="T73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402" h="58">
                    <a:moveTo>
                      <a:pt x="28" y="0"/>
                    </a:moveTo>
                    <a:lnTo>
                      <a:pt x="3374" y="0"/>
                    </a:lnTo>
                    <a:lnTo>
                      <a:pt x="3380" y="1"/>
                    </a:lnTo>
                    <a:lnTo>
                      <a:pt x="3385" y="2"/>
                    </a:lnTo>
                    <a:lnTo>
                      <a:pt x="3391" y="5"/>
                    </a:lnTo>
                    <a:lnTo>
                      <a:pt x="3394" y="9"/>
                    </a:lnTo>
                    <a:lnTo>
                      <a:pt x="3398" y="12"/>
                    </a:lnTo>
                    <a:lnTo>
                      <a:pt x="3401" y="17"/>
                    </a:lnTo>
                    <a:lnTo>
                      <a:pt x="3402" y="23"/>
                    </a:lnTo>
                    <a:lnTo>
                      <a:pt x="3402" y="29"/>
                    </a:lnTo>
                    <a:lnTo>
                      <a:pt x="3402" y="29"/>
                    </a:lnTo>
                    <a:lnTo>
                      <a:pt x="3402" y="34"/>
                    </a:lnTo>
                    <a:lnTo>
                      <a:pt x="3401" y="40"/>
                    </a:lnTo>
                    <a:lnTo>
                      <a:pt x="3398" y="45"/>
                    </a:lnTo>
                    <a:lnTo>
                      <a:pt x="3394" y="48"/>
                    </a:lnTo>
                    <a:lnTo>
                      <a:pt x="3391" y="52"/>
                    </a:lnTo>
                    <a:lnTo>
                      <a:pt x="3385" y="55"/>
                    </a:lnTo>
                    <a:lnTo>
                      <a:pt x="3380" y="56"/>
                    </a:lnTo>
                    <a:lnTo>
                      <a:pt x="3374" y="58"/>
                    </a:lnTo>
                    <a:lnTo>
                      <a:pt x="28" y="58"/>
                    </a:lnTo>
                    <a:lnTo>
                      <a:pt x="22" y="56"/>
                    </a:lnTo>
                    <a:lnTo>
                      <a:pt x="17" y="55"/>
                    </a:lnTo>
                    <a:lnTo>
                      <a:pt x="13" y="52"/>
                    </a:lnTo>
                    <a:lnTo>
                      <a:pt x="8" y="48"/>
                    </a:lnTo>
                    <a:lnTo>
                      <a:pt x="5" y="45"/>
                    </a:lnTo>
                    <a:lnTo>
                      <a:pt x="2" y="40"/>
                    </a:lnTo>
                    <a:lnTo>
                      <a:pt x="0" y="34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2" y="17"/>
                    </a:lnTo>
                    <a:lnTo>
                      <a:pt x="5" y="12"/>
                    </a:lnTo>
                    <a:lnTo>
                      <a:pt x="8" y="9"/>
                    </a:lnTo>
                    <a:lnTo>
                      <a:pt x="13" y="5"/>
                    </a:lnTo>
                    <a:lnTo>
                      <a:pt x="17" y="2"/>
                    </a:lnTo>
                    <a:lnTo>
                      <a:pt x="22" y="1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chemeClr val="bg2">
                  <a:lumMod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40"/>
              <p:cNvSpPr>
                <a:spLocks/>
              </p:cNvSpPr>
              <p:nvPr/>
            </p:nvSpPr>
            <p:spPr bwMode="auto">
              <a:xfrm>
                <a:off x="7199313" y="2129557"/>
                <a:ext cx="288925" cy="44449"/>
              </a:xfrm>
              <a:custGeom>
                <a:avLst/>
                <a:gdLst>
                  <a:gd name="T0" fmla="*/ 9 w 731"/>
                  <a:gd name="T1" fmla="*/ 0 h 69"/>
                  <a:gd name="T2" fmla="*/ 717 w 731"/>
                  <a:gd name="T3" fmla="*/ 0 h 69"/>
                  <a:gd name="T4" fmla="*/ 731 w 731"/>
                  <a:gd name="T5" fmla="*/ 69 h 69"/>
                  <a:gd name="T6" fmla="*/ 0 w 731"/>
                  <a:gd name="T7" fmla="*/ 67 h 69"/>
                  <a:gd name="T8" fmla="*/ 9 w 731"/>
                  <a:gd name="T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1" h="69">
                    <a:moveTo>
                      <a:pt x="9" y="0"/>
                    </a:moveTo>
                    <a:lnTo>
                      <a:pt x="717" y="0"/>
                    </a:lnTo>
                    <a:lnTo>
                      <a:pt x="731" y="69"/>
                    </a:lnTo>
                    <a:lnTo>
                      <a:pt x="0" y="67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chemeClr val="bg2">
                  <a:lumMod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" name="Round Same Side Corner Rectangle 19"/>
            <p:cNvSpPr/>
            <p:nvPr/>
          </p:nvSpPr>
          <p:spPr>
            <a:xfrm>
              <a:off x="4662372" y="395732"/>
              <a:ext cx="3514844" cy="4328231"/>
            </a:xfrm>
            <a:custGeom>
              <a:avLst/>
              <a:gdLst>
                <a:gd name="connsiteX0" fmla="*/ 161106 w 4605211"/>
                <a:gd name="connsiteY0" fmla="*/ 0 h 2757714"/>
                <a:gd name="connsiteX1" fmla="*/ 4444105 w 4605211"/>
                <a:gd name="connsiteY1" fmla="*/ 0 h 2757714"/>
                <a:gd name="connsiteX2" fmla="*/ 4605211 w 4605211"/>
                <a:gd name="connsiteY2" fmla="*/ 161106 h 2757714"/>
                <a:gd name="connsiteX3" fmla="*/ 4605211 w 4605211"/>
                <a:gd name="connsiteY3" fmla="*/ 2757714 h 2757714"/>
                <a:gd name="connsiteX4" fmla="*/ 4605211 w 4605211"/>
                <a:gd name="connsiteY4" fmla="*/ 2757714 h 2757714"/>
                <a:gd name="connsiteX5" fmla="*/ 0 w 4605211"/>
                <a:gd name="connsiteY5" fmla="*/ 2757714 h 2757714"/>
                <a:gd name="connsiteX6" fmla="*/ 0 w 4605211"/>
                <a:gd name="connsiteY6" fmla="*/ 2757714 h 2757714"/>
                <a:gd name="connsiteX7" fmla="*/ 0 w 4605211"/>
                <a:gd name="connsiteY7" fmla="*/ 161106 h 2757714"/>
                <a:gd name="connsiteX8" fmla="*/ 161106 w 4605211"/>
                <a:gd name="connsiteY8" fmla="*/ 0 h 2757714"/>
                <a:gd name="connsiteX0" fmla="*/ 161106 w 4605211"/>
                <a:gd name="connsiteY0" fmla="*/ 0 h 2757714"/>
                <a:gd name="connsiteX1" fmla="*/ 4444105 w 4605211"/>
                <a:gd name="connsiteY1" fmla="*/ 0 h 2757714"/>
                <a:gd name="connsiteX2" fmla="*/ 4605211 w 4605211"/>
                <a:gd name="connsiteY2" fmla="*/ 161106 h 2757714"/>
                <a:gd name="connsiteX3" fmla="*/ 4605211 w 4605211"/>
                <a:gd name="connsiteY3" fmla="*/ 2757714 h 2757714"/>
                <a:gd name="connsiteX4" fmla="*/ 4605211 w 4605211"/>
                <a:gd name="connsiteY4" fmla="*/ 2757714 h 2757714"/>
                <a:gd name="connsiteX5" fmla="*/ 0 w 4605211"/>
                <a:gd name="connsiteY5" fmla="*/ 2757714 h 2757714"/>
                <a:gd name="connsiteX6" fmla="*/ 0 w 4605211"/>
                <a:gd name="connsiteY6" fmla="*/ 161106 h 2757714"/>
                <a:gd name="connsiteX7" fmla="*/ 161106 w 4605211"/>
                <a:gd name="connsiteY7" fmla="*/ 0 h 2757714"/>
                <a:gd name="connsiteX0" fmla="*/ 161106 w 4605211"/>
                <a:gd name="connsiteY0" fmla="*/ 0 h 2757714"/>
                <a:gd name="connsiteX1" fmla="*/ 4444105 w 4605211"/>
                <a:gd name="connsiteY1" fmla="*/ 0 h 2757714"/>
                <a:gd name="connsiteX2" fmla="*/ 4605211 w 4605211"/>
                <a:gd name="connsiteY2" fmla="*/ 161106 h 2757714"/>
                <a:gd name="connsiteX3" fmla="*/ 4605211 w 4605211"/>
                <a:gd name="connsiteY3" fmla="*/ 2757714 h 2757714"/>
                <a:gd name="connsiteX4" fmla="*/ 4605211 w 4605211"/>
                <a:gd name="connsiteY4" fmla="*/ 2757714 h 2757714"/>
                <a:gd name="connsiteX5" fmla="*/ 0 w 4605211"/>
                <a:gd name="connsiteY5" fmla="*/ 2757714 h 2757714"/>
                <a:gd name="connsiteX6" fmla="*/ 0 w 4605211"/>
                <a:gd name="connsiteY6" fmla="*/ 161106 h 2757714"/>
                <a:gd name="connsiteX7" fmla="*/ 161106 w 4605211"/>
                <a:gd name="connsiteY7" fmla="*/ 0 h 2757714"/>
                <a:gd name="connsiteX0" fmla="*/ 161106 w 4605211"/>
                <a:gd name="connsiteY0" fmla="*/ 0 h 2757714"/>
                <a:gd name="connsiteX1" fmla="*/ 4444105 w 4605211"/>
                <a:gd name="connsiteY1" fmla="*/ 0 h 2757714"/>
                <a:gd name="connsiteX2" fmla="*/ 4605211 w 4605211"/>
                <a:gd name="connsiteY2" fmla="*/ 161106 h 2757714"/>
                <a:gd name="connsiteX3" fmla="*/ 4605211 w 4605211"/>
                <a:gd name="connsiteY3" fmla="*/ 2757714 h 2757714"/>
                <a:gd name="connsiteX4" fmla="*/ 4605211 w 4605211"/>
                <a:gd name="connsiteY4" fmla="*/ 2757714 h 2757714"/>
                <a:gd name="connsiteX5" fmla="*/ 0 w 4605211"/>
                <a:gd name="connsiteY5" fmla="*/ 2757714 h 2757714"/>
                <a:gd name="connsiteX6" fmla="*/ 161106 w 4605211"/>
                <a:gd name="connsiteY6" fmla="*/ 0 h 2757714"/>
                <a:gd name="connsiteX0" fmla="*/ 3755206 w 4605211"/>
                <a:gd name="connsiteY0" fmla="*/ 0 h 2757714"/>
                <a:gd name="connsiteX1" fmla="*/ 4444105 w 4605211"/>
                <a:gd name="connsiteY1" fmla="*/ 0 h 2757714"/>
                <a:gd name="connsiteX2" fmla="*/ 4605211 w 4605211"/>
                <a:gd name="connsiteY2" fmla="*/ 161106 h 2757714"/>
                <a:gd name="connsiteX3" fmla="*/ 4605211 w 4605211"/>
                <a:gd name="connsiteY3" fmla="*/ 2757714 h 2757714"/>
                <a:gd name="connsiteX4" fmla="*/ 4605211 w 4605211"/>
                <a:gd name="connsiteY4" fmla="*/ 2757714 h 2757714"/>
                <a:gd name="connsiteX5" fmla="*/ 0 w 4605211"/>
                <a:gd name="connsiteY5" fmla="*/ 2757714 h 2757714"/>
                <a:gd name="connsiteX6" fmla="*/ 3755206 w 4605211"/>
                <a:gd name="connsiteY6" fmla="*/ 0 h 2757714"/>
                <a:gd name="connsiteX0" fmla="*/ 1735906 w 2585911"/>
                <a:gd name="connsiteY0" fmla="*/ 0 h 2757714"/>
                <a:gd name="connsiteX1" fmla="*/ 2424805 w 2585911"/>
                <a:gd name="connsiteY1" fmla="*/ 0 h 2757714"/>
                <a:gd name="connsiteX2" fmla="*/ 2585911 w 2585911"/>
                <a:gd name="connsiteY2" fmla="*/ 161106 h 2757714"/>
                <a:gd name="connsiteX3" fmla="*/ 2585911 w 2585911"/>
                <a:gd name="connsiteY3" fmla="*/ 2757714 h 2757714"/>
                <a:gd name="connsiteX4" fmla="*/ 2585911 w 2585911"/>
                <a:gd name="connsiteY4" fmla="*/ 2757714 h 2757714"/>
                <a:gd name="connsiteX5" fmla="*/ 0 w 2585911"/>
                <a:gd name="connsiteY5" fmla="*/ 2732314 h 2757714"/>
                <a:gd name="connsiteX6" fmla="*/ 1735906 w 2585911"/>
                <a:gd name="connsiteY6" fmla="*/ 0 h 2757714"/>
                <a:gd name="connsiteX0" fmla="*/ 1147198 w 1997203"/>
                <a:gd name="connsiteY0" fmla="*/ 0 h 2757714"/>
                <a:gd name="connsiteX1" fmla="*/ 1836097 w 1997203"/>
                <a:gd name="connsiteY1" fmla="*/ 0 h 2757714"/>
                <a:gd name="connsiteX2" fmla="*/ 1997203 w 1997203"/>
                <a:gd name="connsiteY2" fmla="*/ 161106 h 2757714"/>
                <a:gd name="connsiteX3" fmla="*/ 1997203 w 1997203"/>
                <a:gd name="connsiteY3" fmla="*/ 2757714 h 2757714"/>
                <a:gd name="connsiteX4" fmla="*/ 1997203 w 1997203"/>
                <a:gd name="connsiteY4" fmla="*/ 2757714 h 2757714"/>
                <a:gd name="connsiteX5" fmla="*/ 0 w 1997203"/>
                <a:gd name="connsiteY5" fmla="*/ 2732314 h 2757714"/>
                <a:gd name="connsiteX6" fmla="*/ 1147198 w 1997203"/>
                <a:gd name="connsiteY6" fmla="*/ 0 h 2757714"/>
                <a:gd name="connsiteX0" fmla="*/ 1147198 w 1997203"/>
                <a:gd name="connsiteY0" fmla="*/ 1170 h 2758884"/>
                <a:gd name="connsiteX1" fmla="*/ 1836097 w 1997203"/>
                <a:gd name="connsiteY1" fmla="*/ 1170 h 2758884"/>
                <a:gd name="connsiteX2" fmla="*/ 1997203 w 1997203"/>
                <a:gd name="connsiteY2" fmla="*/ 162276 h 2758884"/>
                <a:gd name="connsiteX3" fmla="*/ 1997203 w 1997203"/>
                <a:gd name="connsiteY3" fmla="*/ 2758884 h 2758884"/>
                <a:gd name="connsiteX4" fmla="*/ 1997203 w 1997203"/>
                <a:gd name="connsiteY4" fmla="*/ 2758884 h 2758884"/>
                <a:gd name="connsiteX5" fmla="*/ 0 w 1997203"/>
                <a:gd name="connsiteY5" fmla="*/ 2733484 h 2758884"/>
                <a:gd name="connsiteX6" fmla="*/ 1147198 w 1997203"/>
                <a:gd name="connsiteY6" fmla="*/ 1170 h 2758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97203" h="2758884">
                  <a:moveTo>
                    <a:pt x="1147198" y="1170"/>
                  </a:moveTo>
                  <a:lnTo>
                    <a:pt x="1836097" y="1170"/>
                  </a:lnTo>
                  <a:cubicBezTo>
                    <a:pt x="1935898" y="-10973"/>
                    <a:pt x="1997203" y="73300"/>
                    <a:pt x="1997203" y="162276"/>
                  </a:cubicBezTo>
                  <a:lnTo>
                    <a:pt x="1997203" y="2758884"/>
                  </a:lnTo>
                  <a:lnTo>
                    <a:pt x="1997203" y="2758884"/>
                  </a:lnTo>
                  <a:lnTo>
                    <a:pt x="0" y="2733484"/>
                  </a:lnTo>
                  <a:lnTo>
                    <a:pt x="1147198" y="1170"/>
                  </a:lnTo>
                  <a:close/>
                </a:path>
              </a:pathLst>
            </a:custGeom>
            <a:gradFill flip="none" rotWithShape="1">
              <a:gsLst>
                <a:gs pos="21000">
                  <a:schemeClr val="bg1">
                    <a:alpha val="1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Picture Placeholder 18"/>
          <p:cNvSpPr>
            <a:spLocks noGrp="1"/>
          </p:cNvSpPr>
          <p:nvPr>
            <p:ph type="pic" sz="quarter" idx="11"/>
          </p:nvPr>
        </p:nvSpPr>
        <p:spPr>
          <a:xfrm>
            <a:off x="3052763" y="1344613"/>
            <a:ext cx="6205537" cy="4117975"/>
          </a:xfrm>
          <a:prstGeom prst="roundRect">
            <a:avLst>
              <a:gd name="adj" fmla="val 2161"/>
            </a:avLst>
          </a:prstGeo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ja-JP" altLang="en-US" smtClean="0"/>
              <a:t>図を追加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726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screensh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 userDrawn="1"/>
        </p:nvSpPr>
        <p:spPr>
          <a:xfrm>
            <a:off x="5002306" y="-17929"/>
            <a:ext cx="7207623" cy="6902823"/>
          </a:xfrm>
          <a:custGeom>
            <a:avLst/>
            <a:gdLst>
              <a:gd name="connsiteX0" fmla="*/ 3639670 w 7207623"/>
              <a:gd name="connsiteY0" fmla="*/ 0 h 6902823"/>
              <a:gd name="connsiteX1" fmla="*/ 0 w 7207623"/>
              <a:gd name="connsiteY1" fmla="*/ 6902823 h 6902823"/>
              <a:gd name="connsiteX2" fmla="*/ 7207623 w 7207623"/>
              <a:gd name="connsiteY2" fmla="*/ 6866964 h 6902823"/>
              <a:gd name="connsiteX3" fmla="*/ 7189694 w 7207623"/>
              <a:gd name="connsiteY3" fmla="*/ 17929 h 6902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07623" h="6902823">
                <a:moveTo>
                  <a:pt x="3639670" y="0"/>
                </a:moveTo>
                <a:lnTo>
                  <a:pt x="0" y="6902823"/>
                </a:lnTo>
                <a:lnTo>
                  <a:pt x="7207623" y="6866964"/>
                </a:lnTo>
                <a:cubicBezTo>
                  <a:pt x="7201647" y="4583952"/>
                  <a:pt x="7195670" y="2300941"/>
                  <a:pt x="7189694" y="17929"/>
                </a:cubicBezTo>
              </a:path>
            </a:pathLst>
          </a:custGeom>
          <a:solidFill>
            <a:srgbClr val="FFFFFF">
              <a:alpha val="12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361328" y="286871"/>
            <a:ext cx="11489360" cy="6220292"/>
          </a:xfrm>
          <a:prstGeom prst="roundRect">
            <a:avLst>
              <a:gd name="adj" fmla="val 3120"/>
            </a:avLst>
          </a:prstGeom>
          <a:solidFill>
            <a:schemeClr val="bg2">
              <a:lumMod val="50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Computer Screenshot Full Screen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40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 userDrawn="1"/>
        </p:nvSpPr>
        <p:spPr>
          <a:xfrm>
            <a:off x="692403" y="697374"/>
            <a:ext cx="10804018" cy="5558117"/>
          </a:xfrm>
          <a:custGeom>
            <a:avLst/>
            <a:gdLst>
              <a:gd name="connsiteX0" fmla="*/ 0 w 10804018"/>
              <a:gd name="connsiteY0" fmla="*/ 0 h 5558117"/>
              <a:gd name="connsiteX1" fmla="*/ 10804018 w 10804018"/>
              <a:gd name="connsiteY1" fmla="*/ 0 h 5558117"/>
              <a:gd name="connsiteX2" fmla="*/ 10804018 w 10804018"/>
              <a:gd name="connsiteY2" fmla="*/ 4743622 h 5558117"/>
              <a:gd name="connsiteX3" fmla="*/ 1658768 w 10804018"/>
              <a:gd name="connsiteY3" fmla="*/ 4743622 h 5558117"/>
              <a:gd name="connsiteX4" fmla="*/ 844487 w 10804018"/>
              <a:gd name="connsiteY4" fmla="*/ 5558117 h 5558117"/>
              <a:gd name="connsiteX5" fmla="*/ 844487 w 10804018"/>
              <a:gd name="connsiteY5" fmla="*/ 4743622 h 5558117"/>
              <a:gd name="connsiteX6" fmla="*/ 0 w 10804018"/>
              <a:gd name="connsiteY6" fmla="*/ 4743622 h 5558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04018" h="5558117">
                <a:moveTo>
                  <a:pt x="0" y="0"/>
                </a:moveTo>
                <a:lnTo>
                  <a:pt x="10804018" y="0"/>
                </a:lnTo>
                <a:lnTo>
                  <a:pt x="10804018" y="4743622"/>
                </a:lnTo>
                <a:lnTo>
                  <a:pt x="1658768" y="4743622"/>
                </a:lnTo>
                <a:lnTo>
                  <a:pt x="844487" y="5558117"/>
                </a:lnTo>
                <a:lnTo>
                  <a:pt x="844487" y="4743622"/>
                </a:lnTo>
                <a:lnTo>
                  <a:pt x="0" y="4743622"/>
                </a:lnTo>
                <a:close/>
              </a:path>
            </a:pathLst>
          </a:custGeom>
          <a:gradFill>
            <a:gsLst>
              <a:gs pos="0">
                <a:schemeClr val="accent6"/>
              </a:gs>
              <a:gs pos="100000">
                <a:schemeClr val="accent2"/>
              </a:gs>
            </a:gsLst>
            <a:lin ang="19200000" scaled="0"/>
          </a:gradFill>
          <a:ln w="12700">
            <a:miter lim="400000"/>
          </a:ln>
        </p:spPr>
        <p:txBody>
          <a:bodyPr wrap="square" lIns="0" tIns="0" rIns="0" bIns="0" anchor="ctr">
            <a:noAutofit/>
          </a:bodyPr>
          <a:lstStyle/>
          <a:p>
            <a:pPr lvl="0"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sz="3199"/>
          </a:p>
        </p:txBody>
      </p:sp>
      <p:grpSp>
        <p:nvGrpSpPr>
          <p:cNvPr id="7" name="Group 6"/>
          <p:cNvGrpSpPr/>
          <p:nvPr userDrawn="1">
            <p:custDataLst>
              <p:tags r:id="rId1"/>
            </p:custDataLst>
          </p:nvPr>
        </p:nvGrpSpPr>
        <p:grpSpPr>
          <a:xfrm rot="10800000">
            <a:off x="1249023" y="3577015"/>
            <a:ext cx="12003407" cy="6813487"/>
            <a:chOff x="-2949576" y="-5135563"/>
            <a:chExt cx="18086389" cy="10266364"/>
          </a:xfrm>
          <a:solidFill>
            <a:schemeClr val="bg1">
              <a:alpha val="33000"/>
            </a:schemeClr>
          </a:solidFill>
        </p:grpSpPr>
        <p:sp>
          <p:nvSpPr>
            <p:cNvPr id="8" name="Freeform 5"/>
            <p:cNvSpPr>
              <a:spLocks noEditPoints="1"/>
            </p:cNvSpPr>
            <p:nvPr userDrawn="1">
              <p:custDataLst>
                <p:tags r:id="rId2"/>
              </p:custDataLst>
            </p:nvPr>
          </p:nvSpPr>
          <p:spPr bwMode="auto">
            <a:xfrm>
              <a:off x="12515850" y="-581025"/>
              <a:ext cx="350838" cy="350838"/>
            </a:xfrm>
            <a:custGeom>
              <a:avLst/>
              <a:gdLst>
                <a:gd name="T0" fmla="*/ 288 w 577"/>
                <a:gd name="T1" fmla="*/ 577 h 577"/>
                <a:gd name="T2" fmla="*/ 0 w 577"/>
                <a:gd name="T3" fmla="*/ 289 h 577"/>
                <a:gd name="T4" fmla="*/ 288 w 577"/>
                <a:gd name="T5" fmla="*/ 0 h 577"/>
                <a:gd name="T6" fmla="*/ 577 w 577"/>
                <a:gd name="T7" fmla="*/ 289 h 577"/>
                <a:gd name="T8" fmla="*/ 288 w 577"/>
                <a:gd name="T9" fmla="*/ 577 h 577"/>
                <a:gd name="T10" fmla="*/ 288 w 577"/>
                <a:gd name="T11" fmla="*/ 32 h 577"/>
                <a:gd name="T12" fmla="*/ 31 w 577"/>
                <a:gd name="T13" fmla="*/ 289 h 577"/>
                <a:gd name="T14" fmla="*/ 288 w 577"/>
                <a:gd name="T15" fmla="*/ 546 h 577"/>
                <a:gd name="T16" fmla="*/ 545 w 577"/>
                <a:gd name="T17" fmla="*/ 289 h 577"/>
                <a:gd name="T18" fmla="*/ 288 w 577"/>
                <a:gd name="T19" fmla="*/ 32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7" h="577">
                  <a:moveTo>
                    <a:pt x="288" y="577"/>
                  </a:moveTo>
                  <a:cubicBezTo>
                    <a:pt x="129" y="577"/>
                    <a:pt x="0" y="448"/>
                    <a:pt x="0" y="289"/>
                  </a:cubicBezTo>
                  <a:cubicBezTo>
                    <a:pt x="0" y="130"/>
                    <a:pt x="129" y="0"/>
                    <a:pt x="288" y="0"/>
                  </a:cubicBezTo>
                  <a:cubicBezTo>
                    <a:pt x="447" y="0"/>
                    <a:pt x="577" y="130"/>
                    <a:pt x="577" y="289"/>
                  </a:cubicBezTo>
                  <a:cubicBezTo>
                    <a:pt x="577" y="448"/>
                    <a:pt x="447" y="577"/>
                    <a:pt x="288" y="577"/>
                  </a:cubicBezTo>
                  <a:moveTo>
                    <a:pt x="288" y="32"/>
                  </a:moveTo>
                  <a:cubicBezTo>
                    <a:pt x="147" y="32"/>
                    <a:pt x="31" y="147"/>
                    <a:pt x="31" y="289"/>
                  </a:cubicBezTo>
                  <a:cubicBezTo>
                    <a:pt x="31" y="430"/>
                    <a:pt x="147" y="546"/>
                    <a:pt x="288" y="546"/>
                  </a:cubicBezTo>
                  <a:cubicBezTo>
                    <a:pt x="430" y="546"/>
                    <a:pt x="545" y="430"/>
                    <a:pt x="545" y="289"/>
                  </a:cubicBezTo>
                  <a:cubicBezTo>
                    <a:pt x="545" y="147"/>
                    <a:pt x="430" y="32"/>
                    <a:pt x="288" y="3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9" name="Freeform 6"/>
            <p:cNvSpPr>
              <a:spLocks noEditPoints="1"/>
            </p:cNvSpPr>
            <p:nvPr userDrawn="1">
              <p:custDataLst>
                <p:tags r:id="rId3"/>
              </p:custDataLst>
            </p:nvPr>
          </p:nvSpPr>
          <p:spPr bwMode="auto">
            <a:xfrm>
              <a:off x="5100637" y="4779963"/>
              <a:ext cx="350838" cy="350838"/>
            </a:xfrm>
            <a:custGeom>
              <a:avLst/>
              <a:gdLst>
                <a:gd name="T0" fmla="*/ 288 w 576"/>
                <a:gd name="T1" fmla="*/ 577 h 577"/>
                <a:gd name="T2" fmla="*/ 0 w 576"/>
                <a:gd name="T3" fmla="*/ 288 h 577"/>
                <a:gd name="T4" fmla="*/ 288 w 576"/>
                <a:gd name="T5" fmla="*/ 0 h 577"/>
                <a:gd name="T6" fmla="*/ 576 w 576"/>
                <a:gd name="T7" fmla="*/ 288 h 577"/>
                <a:gd name="T8" fmla="*/ 288 w 576"/>
                <a:gd name="T9" fmla="*/ 577 h 577"/>
                <a:gd name="T10" fmla="*/ 288 w 576"/>
                <a:gd name="T11" fmla="*/ 31 h 577"/>
                <a:gd name="T12" fmla="*/ 31 w 576"/>
                <a:gd name="T13" fmla="*/ 288 h 577"/>
                <a:gd name="T14" fmla="*/ 288 w 576"/>
                <a:gd name="T15" fmla="*/ 545 h 577"/>
                <a:gd name="T16" fmla="*/ 545 w 576"/>
                <a:gd name="T17" fmla="*/ 288 h 577"/>
                <a:gd name="T18" fmla="*/ 288 w 576"/>
                <a:gd name="T19" fmla="*/ 31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6" h="577">
                  <a:moveTo>
                    <a:pt x="288" y="577"/>
                  </a:moveTo>
                  <a:cubicBezTo>
                    <a:pt x="129" y="577"/>
                    <a:pt x="0" y="447"/>
                    <a:pt x="0" y="288"/>
                  </a:cubicBezTo>
                  <a:cubicBezTo>
                    <a:pt x="0" y="129"/>
                    <a:pt x="129" y="0"/>
                    <a:pt x="288" y="0"/>
                  </a:cubicBezTo>
                  <a:cubicBezTo>
                    <a:pt x="447" y="0"/>
                    <a:pt x="576" y="129"/>
                    <a:pt x="576" y="288"/>
                  </a:cubicBezTo>
                  <a:cubicBezTo>
                    <a:pt x="576" y="447"/>
                    <a:pt x="447" y="577"/>
                    <a:pt x="288" y="577"/>
                  </a:cubicBezTo>
                  <a:moveTo>
                    <a:pt x="288" y="31"/>
                  </a:moveTo>
                  <a:cubicBezTo>
                    <a:pt x="146" y="31"/>
                    <a:pt x="31" y="146"/>
                    <a:pt x="31" y="288"/>
                  </a:cubicBezTo>
                  <a:cubicBezTo>
                    <a:pt x="31" y="430"/>
                    <a:pt x="146" y="545"/>
                    <a:pt x="288" y="545"/>
                  </a:cubicBezTo>
                  <a:cubicBezTo>
                    <a:pt x="430" y="545"/>
                    <a:pt x="545" y="430"/>
                    <a:pt x="545" y="288"/>
                  </a:cubicBezTo>
                  <a:cubicBezTo>
                    <a:pt x="545" y="146"/>
                    <a:pt x="430" y="31"/>
                    <a:pt x="288" y="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10" name="Freeform 7"/>
            <p:cNvSpPr>
              <a:spLocks noEditPoints="1"/>
            </p:cNvSpPr>
            <p:nvPr userDrawn="1">
              <p:custDataLst>
                <p:tags r:id="rId4"/>
              </p:custDataLst>
            </p:nvPr>
          </p:nvSpPr>
          <p:spPr bwMode="auto">
            <a:xfrm>
              <a:off x="10210800" y="4132263"/>
              <a:ext cx="350838" cy="350838"/>
            </a:xfrm>
            <a:custGeom>
              <a:avLst/>
              <a:gdLst>
                <a:gd name="T0" fmla="*/ 288 w 577"/>
                <a:gd name="T1" fmla="*/ 577 h 577"/>
                <a:gd name="T2" fmla="*/ 0 w 577"/>
                <a:gd name="T3" fmla="*/ 288 h 577"/>
                <a:gd name="T4" fmla="*/ 288 w 577"/>
                <a:gd name="T5" fmla="*/ 0 h 577"/>
                <a:gd name="T6" fmla="*/ 577 w 577"/>
                <a:gd name="T7" fmla="*/ 288 h 577"/>
                <a:gd name="T8" fmla="*/ 288 w 577"/>
                <a:gd name="T9" fmla="*/ 577 h 577"/>
                <a:gd name="T10" fmla="*/ 288 w 577"/>
                <a:gd name="T11" fmla="*/ 31 h 577"/>
                <a:gd name="T12" fmla="*/ 32 w 577"/>
                <a:gd name="T13" fmla="*/ 288 h 577"/>
                <a:gd name="T14" fmla="*/ 288 w 577"/>
                <a:gd name="T15" fmla="*/ 545 h 577"/>
                <a:gd name="T16" fmla="*/ 545 w 577"/>
                <a:gd name="T17" fmla="*/ 288 h 577"/>
                <a:gd name="T18" fmla="*/ 288 w 577"/>
                <a:gd name="T19" fmla="*/ 31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7" h="577">
                  <a:moveTo>
                    <a:pt x="288" y="577"/>
                  </a:moveTo>
                  <a:cubicBezTo>
                    <a:pt x="129" y="577"/>
                    <a:pt x="0" y="447"/>
                    <a:pt x="0" y="288"/>
                  </a:cubicBezTo>
                  <a:cubicBezTo>
                    <a:pt x="0" y="129"/>
                    <a:pt x="129" y="0"/>
                    <a:pt x="288" y="0"/>
                  </a:cubicBezTo>
                  <a:cubicBezTo>
                    <a:pt x="448" y="0"/>
                    <a:pt x="577" y="129"/>
                    <a:pt x="577" y="288"/>
                  </a:cubicBezTo>
                  <a:cubicBezTo>
                    <a:pt x="577" y="447"/>
                    <a:pt x="448" y="577"/>
                    <a:pt x="288" y="577"/>
                  </a:cubicBezTo>
                  <a:moveTo>
                    <a:pt x="288" y="31"/>
                  </a:moveTo>
                  <a:cubicBezTo>
                    <a:pt x="147" y="31"/>
                    <a:pt x="32" y="147"/>
                    <a:pt x="32" y="288"/>
                  </a:cubicBezTo>
                  <a:cubicBezTo>
                    <a:pt x="32" y="430"/>
                    <a:pt x="147" y="545"/>
                    <a:pt x="288" y="545"/>
                  </a:cubicBezTo>
                  <a:cubicBezTo>
                    <a:pt x="430" y="545"/>
                    <a:pt x="545" y="430"/>
                    <a:pt x="545" y="288"/>
                  </a:cubicBezTo>
                  <a:cubicBezTo>
                    <a:pt x="545" y="147"/>
                    <a:pt x="430" y="31"/>
                    <a:pt x="288" y="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11" name="Oval 8"/>
            <p:cNvSpPr>
              <a:spLocks noChangeArrowheads="1"/>
            </p:cNvSpPr>
            <p:nvPr userDrawn="1">
              <p:custDataLst>
                <p:tags r:id="rId5"/>
              </p:custDataLst>
            </p:nvPr>
          </p:nvSpPr>
          <p:spPr bwMode="auto">
            <a:xfrm>
              <a:off x="8724900" y="2870200"/>
              <a:ext cx="96838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12" name="Oval 9"/>
            <p:cNvSpPr>
              <a:spLocks noChangeArrowheads="1"/>
            </p:cNvSpPr>
            <p:nvPr userDrawn="1">
              <p:custDataLst>
                <p:tags r:id="rId6"/>
              </p:custDataLst>
            </p:nvPr>
          </p:nvSpPr>
          <p:spPr bwMode="auto">
            <a:xfrm>
              <a:off x="14565312" y="3586163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13" name="Oval 10"/>
            <p:cNvSpPr>
              <a:spLocks noChangeArrowheads="1"/>
            </p:cNvSpPr>
            <p:nvPr userDrawn="1">
              <p:custDataLst>
                <p:tags r:id="rId7"/>
              </p:custDataLst>
            </p:nvPr>
          </p:nvSpPr>
          <p:spPr bwMode="auto">
            <a:xfrm>
              <a:off x="14498638" y="-355600"/>
              <a:ext cx="134938" cy="134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14" name="Oval 11"/>
            <p:cNvSpPr>
              <a:spLocks noChangeArrowheads="1"/>
            </p:cNvSpPr>
            <p:nvPr userDrawn="1">
              <p:custDataLst>
                <p:tags r:id="rId8"/>
              </p:custDataLst>
            </p:nvPr>
          </p:nvSpPr>
          <p:spPr bwMode="auto">
            <a:xfrm>
              <a:off x="9099550" y="-1049338"/>
              <a:ext cx="134938" cy="134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15" name="Oval 12"/>
            <p:cNvSpPr>
              <a:spLocks noChangeArrowheads="1"/>
            </p:cNvSpPr>
            <p:nvPr userDrawn="1">
              <p:custDataLst>
                <p:tags r:id="rId9"/>
              </p:custDataLst>
            </p:nvPr>
          </p:nvSpPr>
          <p:spPr bwMode="auto">
            <a:xfrm>
              <a:off x="12668250" y="1108075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16" name="Oval 13"/>
            <p:cNvSpPr>
              <a:spLocks noChangeArrowheads="1"/>
            </p:cNvSpPr>
            <p:nvPr userDrawn="1">
              <p:custDataLst>
                <p:tags r:id="rId10"/>
              </p:custDataLst>
            </p:nvPr>
          </p:nvSpPr>
          <p:spPr bwMode="auto">
            <a:xfrm>
              <a:off x="13782675" y="4521200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17" name="Oval 14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>
              <a:off x="12501563" y="2252663"/>
              <a:ext cx="95250" cy="936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18" name="Oval 15"/>
            <p:cNvSpPr>
              <a:spLocks noChangeArrowheads="1"/>
            </p:cNvSpPr>
            <p:nvPr userDrawn="1">
              <p:custDataLst>
                <p:tags r:id="rId12"/>
              </p:custDataLst>
            </p:nvPr>
          </p:nvSpPr>
          <p:spPr bwMode="auto">
            <a:xfrm>
              <a:off x="8774113" y="-1300163"/>
              <a:ext cx="93663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19" name="Oval 16"/>
            <p:cNvSpPr>
              <a:spLocks noChangeArrowheads="1"/>
            </p:cNvSpPr>
            <p:nvPr userDrawn="1">
              <p:custDataLst>
                <p:tags r:id="rId13"/>
              </p:custDataLst>
            </p:nvPr>
          </p:nvSpPr>
          <p:spPr bwMode="auto">
            <a:xfrm>
              <a:off x="11825288" y="4887913"/>
              <a:ext cx="134938" cy="134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20" name="Oval 17"/>
            <p:cNvSpPr>
              <a:spLocks noChangeArrowheads="1"/>
            </p:cNvSpPr>
            <p:nvPr userDrawn="1">
              <p:custDataLst>
                <p:tags r:id="rId14"/>
              </p:custDataLst>
            </p:nvPr>
          </p:nvSpPr>
          <p:spPr bwMode="auto">
            <a:xfrm>
              <a:off x="10174288" y="590550"/>
              <a:ext cx="134938" cy="134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21" name="Freeform 18"/>
            <p:cNvSpPr/>
            <p:nvPr userDrawn="1">
              <p:custDataLst>
                <p:tags r:id="rId15"/>
              </p:custDataLst>
            </p:nvPr>
          </p:nvSpPr>
          <p:spPr bwMode="auto">
            <a:xfrm>
              <a:off x="12752388" y="1862138"/>
              <a:ext cx="261938" cy="271463"/>
            </a:xfrm>
            <a:custGeom>
              <a:avLst/>
              <a:gdLst>
                <a:gd name="T0" fmla="*/ 165 w 165"/>
                <a:gd name="T1" fmla="*/ 81 h 171"/>
                <a:gd name="T2" fmla="*/ 87 w 165"/>
                <a:gd name="T3" fmla="*/ 81 h 171"/>
                <a:gd name="T4" fmla="*/ 87 w 165"/>
                <a:gd name="T5" fmla="*/ 0 h 171"/>
                <a:gd name="T6" fmla="*/ 78 w 165"/>
                <a:gd name="T7" fmla="*/ 0 h 171"/>
                <a:gd name="T8" fmla="*/ 78 w 165"/>
                <a:gd name="T9" fmla="*/ 81 h 171"/>
                <a:gd name="T10" fmla="*/ 0 w 165"/>
                <a:gd name="T11" fmla="*/ 81 h 171"/>
                <a:gd name="T12" fmla="*/ 0 w 165"/>
                <a:gd name="T13" fmla="*/ 90 h 171"/>
                <a:gd name="T14" fmla="*/ 78 w 165"/>
                <a:gd name="T15" fmla="*/ 90 h 171"/>
                <a:gd name="T16" fmla="*/ 78 w 165"/>
                <a:gd name="T17" fmla="*/ 171 h 171"/>
                <a:gd name="T18" fmla="*/ 87 w 165"/>
                <a:gd name="T19" fmla="*/ 171 h 171"/>
                <a:gd name="T20" fmla="*/ 87 w 165"/>
                <a:gd name="T21" fmla="*/ 90 h 171"/>
                <a:gd name="T22" fmla="*/ 165 w 165"/>
                <a:gd name="T23" fmla="*/ 90 h 171"/>
                <a:gd name="T24" fmla="*/ 165 w 165"/>
                <a:gd name="T25" fmla="*/ 8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171">
                  <a:moveTo>
                    <a:pt x="165" y="81"/>
                  </a:moveTo>
                  <a:lnTo>
                    <a:pt x="87" y="81"/>
                  </a:lnTo>
                  <a:lnTo>
                    <a:pt x="87" y="0"/>
                  </a:lnTo>
                  <a:lnTo>
                    <a:pt x="78" y="0"/>
                  </a:lnTo>
                  <a:lnTo>
                    <a:pt x="78" y="81"/>
                  </a:lnTo>
                  <a:lnTo>
                    <a:pt x="0" y="81"/>
                  </a:lnTo>
                  <a:lnTo>
                    <a:pt x="0" y="90"/>
                  </a:lnTo>
                  <a:lnTo>
                    <a:pt x="78" y="90"/>
                  </a:lnTo>
                  <a:lnTo>
                    <a:pt x="78" y="171"/>
                  </a:lnTo>
                  <a:lnTo>
                    <a:pt x="87" y="171"/>
                  </a:lnTo>
                  <a:lnTo>
                    <a:pt x="87" y="90"/>
                  </a:lnTo>
                  <a:lnTo>
                    <a:pt x="165" y="90"/>
                  </a:lnTo>
                  <a:lnTo>
                    <a:pt x="165" y="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22" name="Freeform 19"/>
            <p:cNvSpPr/>
            <p:nvPr userDrawn="1">
              <p:custDataLst>
                <p:tags r:id="rId16"/>
              </p:custDataLst>
            </p:nvPr>
          </p:nvSpPr>
          <p:spPr bwMode="auto">
            <a:xfrm>
              <a:off x="9466263" y="3249613"/>
              <a:ext cx="409575" cy="422275"/>
            </a:xfrm>
            <a:custGeom>
              <a:avLst/>
              <a:gdLst>
                <a:gd name="T0" fmla="*/ 258 w 258"/>
                <a:gd name="T1" fmla="*/ 126 h 266"/>
                <a:gd name="T2" fmla="*/ 136 w 258"/>
                <a:gd name="T3" fmla="*/ 126 h 266"/>
                <a:gd name="T4" fmla="*/ 136 w 258"/>
                <a:gd name="T5" fmla="*/ 0 h 266"/>
                <a:gd name="T6" fmla="*/ 122 w 258"/>
                <a:gd name="T7" fmla="*/ 0 h 266"/>
                <a:gd name="T8" fmla="*/ 122 w 258"/>
                <a:gd name="T9" fmla="*/ 126 h 266"/>
                <a:gd name="T10" fmla="*/ 0 w 258"/>
                <a:gd name="T11" fmla="*/ 126 h 266"/>
                <a:gd name="T12" fmla="*/ 0 w 258"/>
                <a:gd name="T13" fmla="*/ 139 h 266"/>
                <a:gd name="T14" fmla="*/ 122 w 258"/>
                <a:gd name="T15" fmla="*/ 139 h 266"/>
                <a:gd name="T16" fmla="*/ 122 w 258"/>
                <a:gd name="T17" fmla="*/ 266 h 266"/>
                <a:gd name="T18" fmla="*/ 136 w 258"/>
                <a:gd name="T19" fmla="*/ 266 h 266"/>
                <a:gd name="T20" fmla="*/ 136 w 258"/>
                <a:gd name="T21" fmla="*/ 139 h 266"/>
                <a:gd name="T22" fmla="*/ 258 w 258"/>
                <a:gd name="T23" fmla="*/ 139 h 266"/>
                <a:gd name="T24" fmla="*/ 258 w 258"/>
                <a:gd name="T25" fmla="*/ 12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8" h="266">
                  <a:moveTo>
                    <a:pt x="258" y="126"/>
                  </a:moveTo>
                  <a:lnTo>
                    <a:pt x="136" y="126"/>
                  </a:lnTo>
                  <a:lnTo>
                    <a:pt x="136" y="0"/>
                  </a:lnTo>
                  <a:lnTo>
                    <a:pt x="122" y="0"/>
                  </a:lnTo>
                  <a:lnTo>
                    <a:pt x="122" y="126"/>
                  </a:lnTo>
                  <a:lnTo>
                    <a:pt x="0" y="126"/>
                  </a:lnTo>
                  <a:lnTo>
                    <a:pt x="0" y="139"/>
                  </a:lnTo>
                  <a:lnTo>
                    <a:pt x="122" y="139"/>
                  </a:lnTo>
                  <a:lnTo>
                    <a:pt x="122" y="266"/>
                  </a:lnTo>
                  <a:lnTo>
                    <a:pt x="136" y="266"/>
                  </a:lnTo>
                  <a:lnTo>
                    <a:pt x="136" y="139"/>
                  </a:lnTo>
                  <a:lnTo>
                    <a:pt x="258" y="139"/>
                  </a:lnTo>
                  <a:lnTo>
                    <a:pt x="258" y="1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23" name="Freeform 20"/>
            <p:cNvSpPr/>
            <p:nvPr userDrawn="1">
              <p:custDataLst>
                <p:tags r:id="rId17"/>
              </p:custDataLst>
            </p:nvPr>
          </p:nvSpPr>
          <p:spPr bwMode="auto">
            <a:xfrm>
              <a:off x="15130462" y="2849563"/>
              <a:ext cx="6350" cy="6350"/>
            </a:xfrm>
            <a:custGeom>
              <a:avLst/>
              <a:gdLst>
                <a:gd name="T0" fmla="*/ 0 w 9"/>
                <a:gd name="T1" fmla="*/ 10 h 10"/>
                <a:gd name="T2" fmla="*/ 5 w 9"/>
                <a:gd name="T3" fmla="*/ 5 h 10"/>
                <a:gd name="T4" fmla="*/ 9 w 9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0">
                  <a:moveTo>
                    <a:pt x="0" y="10"/>
                  </a:moveTo>
                  <a:cubicBezTo>
                    <a:pt x="1" y="8"/>
                    <a:pt x="3" y="7"/>
                    <a:pt x="5" y="5"/>
                  </a:cubicBezTo>
                  <a:cubicBezTo>
                    <a:pt x="6" y="4"/>
                    <a:pt x="7" y="2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24" name="Oval 21"/>
            <p:cNvSpPr>
              <a:spLocks noChangeArrowheads="1"/>
            </p:cNvSpPr>
            <p:nvPr userDrawn="1">
              <p:custDataLst>
                <p:tags r:id="rId18"/>
              </p:custDataLst>
            </p:nvPr>
          </p:nvSpPr>
          <p:spPr bwMode="auto">
            <a:xfrm>
              <a:off x="8705850" y="4240213"/>
              <a:ext cx="134938" cy="134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25" name="Freeform 22"/>
            <p:cNvSpPr>
              <a:spLocks noEditPoints="1"/>
            </p:cNvSpPr>
            <p:nvPr userDrawn="1">
              <p:custDataLst>
                <p:tags r:id="rId19"/>
              </p:custDataLst>
            </p:nvPr>
          </p:nvSpPr>
          <p:spPr bwMode="auto">
            <a:xfrm>
              <a:off x="7446963" y="1822450"/>
              <a:ext cx="350838" cy="350838"/>
            </a:xfrm>
            <a:custGeom>
              <a:avLst/>
              <a:gdLst>
                <a:gd name="T0" fmla="*/ 288 w 576"/>
                <a:gd name="T1" fmla="*/ 0 h 577"/>
                <a:gd name="T2" fmla="*/ 0 w 576"/>
                <a:gd name="T3" fmla="*/ 289 h 577"/>
                <a:gd name="T4" fmla="*/ 288 w 576"/>
                <a:gd name="T5" fmla="*/ 577 h 577"/>
                <a:gd name="T6" fmla="*/ 576 w 576"/>
                <a:gd name="T7" fmla="*/ 289 h 577"/>
                <a:gd name="T8" fmla="*/ 288 w 576"/>
                <a:gd name="T9" fmla="*/ 0 h 577"/>
                <a:gd name="T10" fmla="*/ 288 w 576"/>
                <a:gd name="T11" fmla="*/ 546 h 577"/>
                <a:gd name="T12" fmla="*/ 31 w 576"/>
                <a:gd name="T13" fmla="*/ 289 h 577"/>
                <a:gd name="T14" fmla="*/ 288 w 576"/>
                <a:gd name="T15" fmla="*/ 32 h 577"/>
                <a:gd name="T16" fmla="*/ 545 w 576"/>
                <a:gd name="T17" fmla="*/ 289 h 577"/>
                <a:gd name="T18" fmla="*/ 288 w 576"/>
                <a:gd name="T19" fmla="*/ 546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6" h="577">
                  <a:moveTo>
                    <a:pt x="288" y="0"/>
                  </a:moveTo>
                  <a:cubicBezTo>
                    <a:pt x="129" y="0"/>
                    <a:pt x="0" y="130"/>
                    <a:pt x="0" y="289"/>
                  </a:cubicBezTo>
                  <a:cubicBezTo>
                    <a:pt x="0" y="448"/>
                    <a:pt x="129" y="577"/>
                    <a:pt x="288" y="577"/>
                  </a:cubicBezTo>
                  <a:cubicBezTo>
                    <a:pt x="447" y="577"/>
                    <a:pt x="576" y="448"/>
                    <a:pt x="576" y="289"/>
                  </a:cubicBezTo>
                  <a:cubicBezTo>
                    <a:pt x="576" y="130"/>
                    <a:pt x="447" y="0"/>
                    <a:pt x="288" y="0"/>
                  </a:cubicBezTo>
                  <a:close/>
                  <a:moveTo>
                    <a:pt x="288" y="546"/>
                  </a:moveTo>
                  <a:cubicBezTo>
                    <a:pt x="146" y="546"/>
                    <a:pt x="31" y="431"/>
                    <a:pt x="31" y="289"/>
                  </a:cubicBezTo>
                  <a:cubicBezTo>
                    <a:pt x="31" y="147"/>
                    <a:pt x="146" y="32"/>
                    <a:pt x="288" y="32"/>
                  </a:cubicBezTo>
                  <a:cubicBezTo>
                    <a:pt x="430" y="32"/>
                    <a:pt x="545" y="147"/>
                    <a:pt x="545" y="289"/>
                  </a:cubicBezTo>
                  <a:cubicBezTo>
                    <a:pt x="545" y="431"/>
                    <a:pt x="430" y="546"/>
                    <a:pt x="288" y="5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26" name="Oval 23"/>
            <p:cNvSpPr>
              <a:spLocks noChangeArrowheads="1"/>
            </p:cNvSpPr>
            <p:nvPr userDrawn="1">
              <p:custDataLst>
                <p:tags r:id="rId20"/>
              </p:custDataLst>
            </p:nvPr>
          </p:nvSpPr>
          <p:spPr bwMode="auto">
            <a:xfrm>
              <a:off x="5710237" y="2965450"/>
              <a:ext cx="134938" cy="134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27" name="Oval 24"/>
            <p:cNvSpPr>
              <a:spLocks noChangeArrowheads="1"/>
            </p:cNvSpPr>
            <p:nvPr userDrawn="1">
              <p:custDataLst>
                <p:tags r:id="rId21"/>
              </p:custDataLst>
            </p:nvPr>
          </p:nvSpPr>
          <p:spPr bwMode="auto">
            <a:xfrm>
              <a:off x="465137" y="2343150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28" name="Oval 25"/>
            <p:cNvSpPr>
              <a:spLocks noChangeArrowheads="1"/>
            </p:cNvSpPr>
            <p:nvPr userDrawn="1">
              <p:custDataLst>
                <p:tags r:id="rId22"/>
              </p:custDataLst>
            </p:nvPr>
          </p:nvSpPr>
          <p:spPr bwMode="auto">
            <a:xfrm>
              <a:off x="3987800" y="-1308100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29" name="Oval 26"/>
            <p:cNvSpPr>
              <a:spLocks noChangeArrowheads="1"/>
            </p:cNvSpPr>
            <p:nvPr userDrawn="1">
              <p:custDataLst>
                <p:tags r:id="rId23"/>
              </p:custDataLst>
            </p:nvPr>
          </p:nvSpPr>
          <p:spPr bwMode="auto">
            <a:xfrm>
              <a:off x="1298575" y="-1300163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30" name="Oval 27"/>
            <p:cNvSpPr>
              <a:spLocks noChangeArrowheads="1"/>
            </p:cNvSpPr>
            <p:nvPr userDrawn="1">
              <p:custDataLst>
                <p:tags r:id="rId24"/>
              </p:custDataLst>
            </p:nvPr>
          </p:nvSpPr>
          <p:spPr bwMode="auto">
            <a:xfrm>
              <a:off x="1343025" y="4213225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31" name="Oval 28"/>
            <p:cNvSpPr>
              <a:spLocks noChangeArrowheads="1"/>
            </p:cNvSpPr>
            <p:nvPr userDrawn="1">
              <p:custDataLst>
                <p:tags r:id="rId25"/>
              </p:custDataLst>
            </p:nvPr>
          </p:nvSpPr>
          <p:spPr bwMode="auto">
            <a:xfrm>
              <a:off x="3638550" y="3324225"/>
              <a:ext cx="134938" cy="134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32" name="Oval 29"/>
            <p:cNvSpPr>
              <a:spLocks noChangeArrowheads="1"/>
            </p:cNvSpPr>
            <p:nvPr userDrawn="1">
              <p:custDataLst>
                <p:tags r:id="rId26"/>
              </p:custDataLst>
            </p:nvPr>
          </p:nvSpPr>
          <p:spPr bwMode="auto">
            <a:xfrm>
              <a:off x="6788150" y="-473075"/>
              <a:ext cx="134938" cy="134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33" name="Oval 30"/>
            <p:cNvSpPr>
              <a:spLocks noChangeArrowheads="1"/>
            </p:cNvSpPr>
            <p:nvPr userDrawn="1">
              <p:custDataLst>
                <p:tags r:id="rId27"/>
              </p:custDataLst>
            </p:nvPr>
          </p:nvSpPr>
          <p:spPr bwMode="auto">
            <a:xfrm>
              <a:off x="695325" y="-971550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34" name="Oval 31"/>
            <p:cNvSpPr>
              <a:spLocks noChangeArrowheads="1"/>
            </p:cNvSpPr>
            <p:nvPr userDrawn="1">
              <p:custDataLst>
                <p:tags r:id="rId28"/>
              </p:custDataLst>
            </p:nvPr>
          </p:nvSpPr>
          <p:spPr bwMode="auto">
            <a:xfrm>
              <a:off x="3705225" y="495300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35" name="Freeform 32"/>
            <p:cNvSpPr/>
            <p:nvPr userDrawn="1">
              <p:custDataLst>
                <p:tags r:id="rId29"/>
              </p:custDataLst>
            </p:nvPr>
          </p:nvSpPr>
          <p:spPr bwMode="auto">
            <a:xfrm>
              <a:off x="2016125" y="3257550"/>
              <a:ext cx="261938" cy="269875"/>
            </a:xfrm>
            <a:custGeom>
              <a:avLst/>
              <a:gdLst>
                <a:gd name="T0" fmla="*/ 88 w 165"/>
                <a:gd name="T1" fmla="*/ 0 h 170"/>
                <a:gd name="T2" fmla="*/ 78 w 165"/>
                <a:gd name="T3" fmla="*/ 0 h 170"/>
                <a:gd name="T4" fmla="*/ 78 w 165"/>
                <a:gd name="T5" fmla="*/ 80 h 170"/>
                <a:gd name="T6" fmla="*/ 0 w 165"/>
                <a:gd name="T7" fmla="*/ 80 h 170"/>
                <a:gd name="T8" fmla="*/ 0 w 165"/>
                <a:gd name="T9" fmla="*/ 89 h 170"/>
                <a:gd name="T10" fmla="*/ 78 w 165"/>
                <a:gd name="T11" fmla="*/ 89 h 170"/>
                <a:gd name="T12" fmla="*/ 78 w 165"/>
                <a:gd name="T13" fmla="*/ 170 h 170"/>
                <a:gd name="T14" fmla="*/ 88 w 165"/>
                <a:gd name="T15" fmla="*/ 170 h 170"/>
                <a:gd name="T16" fmla="*/ 88 w 165"/>
                <a:gd name="T17" fmla="*/ 89 h 170"/>
                <a:gd name="T18" fmla="*/ 165 w 165"/>
                <a:gd name="T19" fmla="*/ 89 h 170"/>
                <a:gd name="T20" fmla="*/ 165 w 165"/>
                <a:gd name="T21" fmla="*/ 80 h 170"/>
                <a:gd name="T22" fmla="*/ 88 w 165"/>
                <a:gd name="T23" fmla="*/ 80 h 170"/>
                <a:gd name="T24" fmla="*/ 88 w 165"/>
                <a:gd name="T25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170">
                  <a:moveTo>
                    <a:pt x="88" y="0"/>
                  </a:moveTo>
                  <a:lnTo>
                    <a:pt x="78" y="0"/>
                  </a:lnTo>
                  <a:lnTo>
                    <a:pt x="78" y="80"/>
                  </a:lnTo>
                  <a:lnTo>
                    <a:pt x="0" y="80"/>
                  </a:lnTo>
                  <a:lnTo>
                    <a:pt x="0" y="89"/>
                  </a:lnTo>
                  <a:lnTo>
                    <a:pt x="78" y="89"/>
                  </a:lnTo>
                  <a:lnTo>
                    <a:pt x="78" y="170"/>
                  </a:lnTo>
                  <a:lnTo>
                    <a:pt x="88" y="170"/>
                  </a:lnTo>
                  <a:lnTo>
                    <a:pt x="88" y="89"/>
                  </a:lnTo>
                  <a:lnTo>
                    <a:pt x="165" y="89"/>
                  </a:lnTo>
                  <a:lnTo>
                    <a:pt x="165" y="80"/>
                  </a:lnTo>
                  <a:lnTo>
                    <a:pt x="88" y="80"/>
                  </a:lnTo>
                  <a:lnTo>
                    <a:pt x="8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36" name="Freeform 33"/>
            <p:cNvSpPr/>
            <p:nvPr userDrawn="1">
              <p:custDataLst>
                <p:tags r:id="rId30"/>
              </p:custDataLst>
            </p:nvPr>
          </p:nvSpPr>
          <p:spPr bwMode="auto">
            <a:xfrm>
              <a:off x="7529513" y="4433888"/>
              <a:ext cx="261938" cy="271463"/>
            </a:xfrm>
            <a:custGeom>
              <a:avLst/>
              <a:gdLst>
                <a:gd name="T0" fmla="*/ 87 w 165"/>
                <a:gd name="T1" fmla="*/ 0 h 171"/>
                <a:gd name="T2" fmla="*/ 78 w 165"/>
                <a:gd name="T3" fmla="*/ 0 h 171"/>
                <a:gd name="T4" fmla="*/ 78 w 165"/>
                <a:gd name="T5" fmla="*/ 81 h 171"/>
                <a:gd name="T6" fmla="*/ 0 w 165"/>
                <a:gd name="T7" fmla="*/ 81 h 171"/>
                <a:gd name="T8" fmla="*/ 0 w 165"/>
                <a:gd name="T9" fmla="*/ 89 h 171"/>
                <a:gd name="T10" fmla="*/ 78 w 165"/>
                <a:gd name="T11" fmla="*/ 89 h 171"/>
                <a:gd name="T12" fmla="*/ 78 w 165"/>
                <a:gd name="T13" fmla="*/ 171 h 171"/>
                <a:gd name="T14" fmla="*/ 87 w 165"/>
                <a:gd name="T15" fmla="*/ 171 h 171"/>
                <a:gd name="T16" fmla="*/ 87 w 165"/>
                <a:gd name="T17" fmla="*/ 89 h 171"/>
                <a:gd name="T18" fmla="*/ 165 w 165"/>
                <a:gd name="T19" fmla="*/ 89 h 171"/>
                <a:gd name="T20" fmla="*/ 165 w 165"/>
                <a:gd name="T21" fmla="*/ 81 h 171"/>
                <a:gd name="T22" fmla="*/ 87 w 165"/>
                <a:gd name="T23" fmla="*/ 81 h 171"/>
                <a:gd name="T24" fmla="*/ 87 w 165"/>
                <a:gd name="T25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171">
                  <a:moveTo>
                    <a:pt x="87" y="0"/>
                  </a:moveTo>
                  <a:lnTo>
                    <a:pt x="78" y="0"/>
                  </a:lnTo>
                  <a:lnTo>
                    <a:pt x="78" y="81"/>
                  </a:lnTo>
                  <a:lnTo>
                    <a:pt x="0" y="81"/>
                  </a:lnTo>
                  <a:lnTo>
                    <a:pt x="0" y="89"/>
                  </a:lnTo>
                  <a:lnTo>
                    <a:pt x="78" y="89"/>
                  </a:lnTo>
                  <a:lnTo>
                    <a:pt x="78" y="171"/>
                  </a:lnTo>
                  <a:lnTo>
                    <a:pt x="87" y="171"/>
                  </a:lnTo>
                  <a:lnTo>
                    <a:pt x="87" y="89"/>
                  </a:lnTo>
                  <a:lnTo>
                    <a:pt x="165" y="89"/>
                  </a:lnTo>
                  <a:lnTo>
                    <a:pt x="165" y="81"/>
                  </a:lnTo>
                  <a:lnTo>
                    <a:pt x="87" y="81"/>
                  </a:lnTo>
                  <a:lnTo>
                    <a:pt x="8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37" name="Freeform 34"/>
            <p:cNvSpPr/>
            <p:nvPr userDrawn="1">
              <p:custDataLst>
                <p:tags r:id="rId31"/>
              </p:custDataLst>
            </p:nvPr>
          </p:nvSpPr>
          <p:spPr bwMode="auto">
            <a:xfrm>
              <a:off x="4354512" y="-1260475"/>
              <a:ext cx="409575" cy="422275"/>
            </a:xfrm>
            <a:custGeom>
              <a:avLst/>
              <a:gdLst>
                <a:gd name="T0" fmla="*/ 122 w 258"/>
                <a:gd name="T1" fmla="*/ 266 h 266"/>
                <a:gd name="T2" fmla="*/ 136 w 258"/>
                <a:gd name="T3" fmla="*/ 266 h 266"/>
                <a:gd name="T4" fmla="*/ 136 w 258"/>
                <a:gd name="T5" fmla="*/ 139 h 266"/>
                <a:gd name="T6" fmla="*/ 258 w 258"/>
                <a:gd name="T7" fmla="*/ 139 h 266"/>
                <a:gd name="T8" fmla="*/ 258 w 258"/>
                <a:gd name="T9" fmla="*/ 126 h 266"/>
                <a:gd name="T10" fmla="*/ 136 w 258"/>
                <a:gd name="T11" fmla="*/ 126 h 266"/>
                <a:gd name="T12" fmla="*/ 136 w 258"/>
                <a:gd name="T13" fmla="*/ 0 h 266"/>
                <a:gd name="T14" fmla="*/ 122 w 258"/>
                <a:gd name="T15" fmla="*/ 0 h 266"/>
                <a:gd name="T16" fmla="*/ 122 w 258"/>
                <a:gd name="T17" fmla="*/ 126 h 266"/>
                <a:gd name="T18" fmla="*/ 0 w 258"/>
                <a:gd name="T19" fmla="*/ 126 h 266"/>
                <a:gd name="T20" fmla="*/ 0 w 258"/>
                <a:gd name="T21" fmla="*/ 139 h 266"/>
                <a:gd name="T22" fmla="*/ 122 w 258"/>
                <a:gd name="T23" fmla="*/ 139 h 266"/>
                <a:gd name="T24" fmla="*/ 122 w 258"/>
                <a:gd name="T25" fmla="*/ 26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8" h="266">
                  <a:moveTo>
                    <a:pt x="122" y="266"/>
                  </a:moveTo>
                  <a:lnTo>
                    <a:pt x="136" y="266"/>
                  </a:lnTo>
                  <a:lnTo>
                    <a:pt x="136" y="139"/>
                  </a:lnTo>
                  <a:lnTo>
                    <a:pt x="258" y="139"/>
                  </a:lnTo>
                  <a:lnTo>
                    <a:pt x="258" y="126"/>
                  </a:lnTo>
                  <a:lnTo>
                    <a:pt x="136" y="126"/>
                  </a:lnTo>
                  <a:lnTo>
                    <a:pt x="136" y="0"/>
                  </a:lnTo>
                  <a:lnTo>
                    <a:pt x="122" y="0"/>
                  </a:lnTo>
                  <a:lnTo>
                    <a:pt x="122" y="126"/>
                  </a:lnTo>
                  <a:lnTo>
                    <a:pt x="0" y="126"/>
                  </a:lnTo>
                  <a:lnTo>
                    <a:pt x="0" y="139"/>
                  </a:lnTo>
                  <a:lnTo>
                    <a:pt x="122" y="139"/>
                  </a:lnTo>
                  <a:lnTo>
                    <a:pt x="122" y="2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38" name="Oval 35"/>
            <p:cNvSpPr>
              <a:spLocks noChangeArrowheads="1"/>
            </p:cNvSpPr>
            <p:nvPr userDrawn="1">
              <p:custDataLst>
                <p:tags r:id="rId32"/>
              </p:custDataLst>
            </p:nvPr>
          </p:nvSpPr>
          <p:spPr bwMode="auto">
            <a:xfrm>
              <a:off x="638175" y="4541838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39" name="Oval 36"/>
            <p:cNvSpPr>
              <a:spLocks noChangeArrowheads="1"/>
            </p:cNvSpPr>
            <p:nvPr userDrawn="1">
              <p:custDataLst>
                <p:tags r:id="rId33"/>
              </p:custDataLst>
            </p:nvPr>
          </p:nvSpPr>
          <p:spPr bwMode="auto">
            <a:xfrm>
              <a:off x="4938712" y="4240213"/>
              <a:ext cx="133350" cy="134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40" name="Freeform 37"/>
            <p:cNvSpPr>
              <a:spLocks noEditPoints="1"/>
            </p:cNvSpPr>
            <p:nvPr userDrawn="1">
              <p:custDataLst>
                <p:tags r:id="rId34"/>
              </p:custDataLst>
            </p:nvPr>
          </p:nvSpPr>
          <p:spPr bwMode="auto">
            <a:xfrm>
              <a:off x="-2949576" y="-5135563"/>
              <a:ext cx="18083214" cy="10256838"/>
            </a:xfrm>
            <a:custGeom>
              <a:avLst/>
              <a:gdLst>
                <a:gd name="T0" fmla="*/ 25149 w 29763"/>
                <a:gd name="T1" fmla="*/ 7919 h 16871"/>
                <a:gd name="T2" fmla="*/ 22153 w 29763"/>
                <a:gd name="T3" fmla="*/ 6290 h 16871"/>
                <a:gd name="T4" fmla="*/ 20496 w 29763"/>
                <a:gd name="T5" fmla="*/ 3477 h 16871"/>
                <a:gd name="T6" fmla="*/ 18005 w 29763"/>
                <a:gd name="T7" fmla="*/ 2018 h 16871"/>
                <a:gd name="T8" fmla="*/ 15408 w 29763"/>
                <a:gd name="T9" fmla="*/ 3508 h 16871"/>
                <a:gd name="T10" fmla="*/ 14250 w 29763"/>
                <a:gd name="T11" fmla="*/ 6267 h 16871"/>
                <a:gd name="T12" fmla="*/ 13825 w 29763"/>
                <a:gd name="T13" fmla="*/ 6816 h 16871"/>
                <a:gd name="T14" fmla="*/ 10366 w 29763"/>
                <a:gd name="T15" fmla="*/ 4449 h 16871"/>
                <a:gd name="T16" fmla="*/ 6696 w 29763"/>
                <a:gd name="T17" fmla="*/ 5500 h 16871"/>
                <a:gd name="T18" fmla="*/ 1638 w 29763"/>
                <a:gd name="T19" fmla="*/ 9186 h 16871"/>
                <a:gd name="T20" fmla="*/ 1865 w 29763"/>
                <a:gd name="T21" fmla="*/ 15302 h 16871"/>
                <a:gd name="T22" fmla="*/ 4489 w 29763"/>
                <a:gd name="T23" fmla="*/ 14790 h 16871"/>
                <a:gd name="T24" fmla="*/ 6106 w 29763"/>
                <a:gd name="T25" fmla="*/ 11695 h 16871"/>
                <a:gd name="T26" fmla="*/ 8985 w 29763"/>
                <a:gd name="T27" fmla="*/ 12307 h 16871"/>
                <a:gd name="T28" fmla="*/ 11824 w 29763"/>
                <a:gd name="T29" fmla="*/ 10259 h 16871"/>
                <a:gd name="T30" fmla="*/ 12826 w 29763"/>
                <a:gd name="T31" fmla="*/ 11001 h 16871"/>
                <a:gd name="T32" fmla="*/ 16669 w 29763"/>
                <a:gd name="T33" fmla="*/ 11958 h 16871"/>
                <a:gd name="T34" fmla="*/ 17614 w 29763"/>
                <a:gd name="T35" fmla="*/ 8760 h 16871"/>
                <a:gd name="T36" fmla="*/ 21133 w 29763"/>
                <a:gd name="T37" fmla="*/ 8802 h 16871"/>
                <a:gd name="T38" fmla="*/ 21947 w 29763"/>
                <a:gd name="T39" fmla="*/ 11926 h 16871"/>
                <a:gd name="T40" fmla="*/ 25874 w 29763"/>
                <a:gd name="T41" fmla="*/ 11344 h 16871"/>
                <a:gd name="T42" fmla="*/ 27300 w 29763"/>
                <a:gd name="T43" fmla="*/ 11620 h 16871"/>
                <a:gd name="T44" fmla="*/ 9074 w 29763"/>
                <a:gd name="T45" fmla="*/ 8613 h 16871"/>
                <a:gd name="T46" fmla="*/ 7031 w 29763"/>
                <a:gd name="T47" fmla="*/ 8422 h 16871"/>
                <a:gd name="T48" fmla="*/ 9827 w 29763"/>
                <a:gd name="T49" fmla="*/ 10470 h 16871"/>
                <a:gd name="T50" fmla="*/ 6362 w 29763"/>
                <a:gd name="T51" fmla="*/ 7053 h 16871"/>
                <a:gd name="T52" fmla="*/ 4935 w 29763"/>
                <a:gd name="T53" fmla="*/ 8807 h 16871"/>
                <a:gd name="T54" fmla="*/ 2669 w 29763"/>
                <a:gd name="T55" fmla="*/ 13708 h 16871"/>
                <a:gd name="T56" fmla="*/ 3379 w 29763"/>
                <a:gd name="T57" fmla="*/ 12775 h 16871"/>
                <a:gd name="T58" fmla="*/ 2580 w 29763"/>
                <a:gd name="T59" fmla="*/ 7017 h 16871"/>
                <a:gd name="T60" fmla="*/ 4962 w 29763"/>
                <a:gd name="T61" fmla="*/ 8694 h 16871"/>
                <a:gd name="T62" fmla="*/ 2562 w 29763"/>
                <a:gd name="T63" fmla="*/ 7063 h 16871"/>
                <a:gd name="T64" fmla="*/ 2369 w 29763"/>
                <a:gd name="T65" fmla="*/ 5798 h 16871"/>
                <a:gd name="T66" fmla="*/ 1594 w 29763"/>
                <a:gd name="T67" fmla="*/ 9259 h 16871"/>
                <a:gd name="T68" fmla="*/ 1839 w 29763"/>
                <a:gd name="T69" fmla="*/ 14685 h 16871"/>
                <a:gd name="T70" fmla="*/ 2997 w 29763"/>
                <a:gd name="T71" fmla="*/ 14831 h 16871"/>
                <a:gd name="T72" fmla="*/ 2991 w 29763"/>
                <a:gd name="T73" fmla="*/ 11635 h 16871"/>
                <a:gd name="T74" fmla="*/ 5909 w 29763"/>
                <a:gd name="T75" fmla="*/ 9027 h 16871"/>
                <a:gd name="T76" fmla="*/ 6893 w 29763"/>
                <a:gd name="T77" fmla="*/ 9807 h 16871"/>
                <a:gd name="T78" fmla="*/ 9763 w 29763"/>
                <a:gd name="T79" fmla="*/ 10556 h 16871"/>
                <a:gd name="T80" fmla="*/ 11823 w 29763"/>
                <a:gd name="T81" fmla="*/ 10249 h 16871"/>
                <a:gd name="T82" fmla="*/ 28135 w 29763"/>
                <a:gd name="T83" fmla="*/ 9537 h 16871"/>
                <a:gd name="T84" fmla="*/ 25152 w 29763"/>
                <a:gd name="T85" fmla="*/ 8001 h 16871"/>
                <a:gd name="T86" fmla="*/ 24610 w 29763"/>
                <a:gd name="T87" fmla="*/ 8661 h 16871"/>
                <a:gd name="T88" fmla="*/ 22095 w 29763"/>
                <a:gd name="T89" fmla="*/ 4752 h 16871"/>
                <a:gd name="T90" fmla="*/ 17405 w 29763"/>
                <a:gd name="T91" fmla="*/ 6200 h 16871"/>
                <a:gd name="T92" fmla="*/ 19035 w 29763"/>
                <a:gd name="T93" fmla="*/ 4389 h 16871"/>
                <a:gd name="T94" fmla="*/ 19571 w 29763"/>
                <a:gd name="T95" fmla="*/ 5098 h 16871"/>
                <a:gd name="T96" fmla="*/ 19512 w 29763"/>
                <a:gd name="T97" fmla="*/ 4885 h 16871"/>
                <a:gd name="T98" fmla="*/ 19844 w 29763"/>
                <a:gd name="T99" fmla="*/ 3841 h 16871"/>
                <a:gd name="T100" fmla="*/ 18824 w 29763"/>
                <a:gd name="T101" fmla="*/ 2968 h 16871"/>
                <a:gd name="T102" fmla="*/ 16906 w 29763"/>
                <a:gd name="T103" fmla="*/ 4410 h 16871"/>
                <a:gd name="T104" fmla="*/ 16753 w 29763"/>
                <a:gd name="T105" fmla="*/ 8431 h 16871"/>
                <a:gd name="T106" fmla="*/ 14483 w 29763"/>
                <a:gd name="T107" fmla="*/ 9256 h 16871"/>
                <a:gd name="T108" fmla="*/ 15356 w 29763"/>
                <a:gd name="T109" fmla="*/ 9991 h 16871"/>
                <a:gd name="T110" fmla="*/ 16669 w 29763"/>
                <a:gd name="T111" fmla="*/ 10574 h 16871"/>
                <a:gd name="T112" fmla="*/ 18169 w 29763"/>
                <a:gd name="T113" fmla="*/ 8167 h 16871"/>
                <a:gd name="T114" fmla="*/ 20097 w 29763"/>
                <a:gd name="T115" fmla="*/ 7602 h 16871"/>
                <a:gd name="T116" fmla="*/ 21671 w 29763"/>
                <a:gd name="T117" fmla="*/ 7967 h 16871"/>
                <a:gd name="T118" fmla="*/ 23416 w 29763"/>
                <a:gd name="T119" fmla="*/ 9577 h 16871"/>
                <a:gd name="T120" fmla="*/ 25442 w 29763"/>
                <a:gd name="T121" fmla="*/ 10265 h 16871"/>
                <a:gd name="T122" fmla="*/ 27834 w 29763"/>
                <a:gd name="T123" fmla="*/ 10429 h 16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763" h="16871">
                  <a:moveTo>
                    <a:pt x="29720" y="10870"/>
                  </a:moveTo>
                  <a:cubicBezTo>
                    <a:pt x="29708" y="10870"/>
                    <a:pt x="29698" y="10874"/>
                    <a:pt x="29690" y="10882"/>
                  </a:cubicBezTo>
                  <a:cubicBezTo>
                    <a:pt x="28325" y="9623"/>
                    <a:pt x="28325" y="9623"/>
                    <a:pt x="28325" y="9623"/>
                  </a:cubicBezTo>
                  <a:cubicBezTo>
                    <a:pt x="28331" y="9614"/>
                    <a:pt x="28331" y="9614"/>
                    <a:pt x="28331" y="9614"/>
                  </a:cubicBezTo>
                  <a:cubicBezTo>
                    <a:pt x="28328" y="9612"/>
                    <a:pt x="28325" y="9610"/>
                    <a:pt x="28322" y="9608"/>
                  </a:cubicBezTo>
                  <a:cubicBezTo>
                    <a:pt x="28318" y="9616"/>
                    <a:pt x="28318" y="9616"/>
                    <a:pt x="28318" y="9616"/>
                  </a:cubicBezTo>
                  <a:cubicBezTo>
                    <a:pt x="28221" y="9528"/>
                    <a:pt x="28221" y="9528"/>
                    <a:pt x="28221" y="9528"/>
                  </a:cubicBezTo>
                  <a:cubicBezTo>
                    <a:pt x="28225" y="9522"/>
                    <a:pt x="28228" y="9516"/>
                    <a:pt x="28230" y="9510"/>
                  </a:cubicBezTo>
                  <a:cubicBezTo>
                    <a:pt x="28247" y="9514"/>
                    <a:pt x="28247" y="9514"/>
                    <a:pt x="28247" y="9514"/>
                  </a:cubicBezTo>
                  <a:cubicBezTo>
                    <a:pt x="28245" y="9510"/>
                    <a:pt x="28244" y="9506"/>
                    <a:pt x="28243" y="9502"/>
                  </a:cubicBezTo>
                  <a:cubicBezTo>
                    <a:pt x="28232" y="9500"/>
                    <a:pt x="28232" y="9500"/>
                    <a:pt x="28232" y="9500"/>
                  </a:cubicBezTo>
                  <a:cubicBezTo>
                    <a:pt x="28234" y="9482"/>
                    <a:pt x="28227" y="9464"/>
                    <a:pt x="28213" y="9451"/>
                  </a:cubicBezTo>
                  <a:cubicBezTo>
                    <a:pt x="28205" y="9443"/>
                    <a:pt x="28196" y="9439"/>
                    <a:pt x="28186" y="9437"/>
                  </a:cubicBezTo>
                  <a:cubicBezTo>
                    <a:pt x="28324" y="8343"/>
                    <a:pt x="28324" y="8343"/>
                    <a:pt x="28324" y="8343"/>
                  </a:cubicBezTo>
                  <a:cubicBezTo>
                    <a:pt x="28339" y="8343"/>
                    <a:pt x="28354" y="8336"/>
                    <a:pt x="28365" y="8324"/>
                  </a:cubicBezTo>
                  <a:cubicBezTo>
                    <a:pt x="28367" y="8323"/>
                    <a:pt x="28368" y="8321"/>
                    <a:pt x="28369" y="8319"/>
                  </a:cubicBezTo>
                  <a:cubicBezTo>
                    <a:pt x="28373" y="8322"/>
                    <a:pt x="28373" y="8322"/>
                    <a:pt x="28373" y="8322"/>
                  </a:cubicBezTo>
                  <a:cubicBezTo>
                    <a:pt x="28375" y="8319"/>
                    <a:pt x="28376" y="8316"/>
                    <a:pt x="28378" y="8313"/>
                  </a:cubicBezTo>
                  <a:cubicBezTo>
                    <a:pt x="28374" y="8310"/>
                    <a:pt x="28374" y="8310"/>
                    <a:pt x="28374" y="8310"/>
                  </a:cubicBezTo>
                  <a:cubicBezTo>
                    <a:pt x="28386" y="8288"/>
                    <a:pt x="28382" y="8260"/>
                    <a:pt x="28362" y="8242"/>
                  </a:cubicBezTo>
                  <a:cubicBezTo>
                    <a:pt x="28350" y="8231"/>
                    <a:pt x="28335" y="8226"/>
                    <a:pt x="28320" y="8226"/>
                  </a:cubicBezTo>
                  <a:cubicBezTo>
                    <a:pt x="28320" y="8225"/>
                    <a:pt x="28320" y="8225"/>
                    <a:pt x="28320" y="8225"/>
                  </a:cubicBezTo>
                  <a:cubicBezTo>
                    <a:pt x="28316" y="8225"/>
                    <a:pt x="28313" y="8226"/>
                    <a:pt x="28310" y="8226"/>
                  </a:cubicBezTo>
                  <a:cubicBezTo>
                    <a:pt x="28310" y="8228"/>
                    <a:pt x="28310" y="8228"/>
                    <a:pt x="28310" y="8228"/>
                  </a:cubicBezTo>
                  <a:cubicBezTo>
                    <a:pt x="28299" y="8230"/>
                    <a:pt x="28288" y="8236"/>
                    <a:pt x="28280" y="8245"/>
                  </a:cubicBezTo>
                  <a:cubicBezTo>
                    <a:pt x="28280" y="8245"/>
                    <a:pt x="28279" y="8245"/>
                    <a:pt x="28279" y="8246"/>
                  </a:cubicBezTo>
                  <a:cubicBezTo>
                    <a:pt x="28279" y="8246"/>
                    <a:pt x="28279" y="8246"/>
                    <a:pt x="28279" y="8246"/>
                  </a:cubicBezTo>
                  <a:cubicBezTo>
                    <a:pt x="28276" y="8249"/>
                    <a:pt x="28273" y="8254"/>
                    <a:pt x="28271" y="8258"/>
                  </a:cubicBezTo>
                  <a:cubicBezTo>
                    <a:pt x="28271" y="8258"/>
                    <a:pt x="28271" y="8259"/>
                    <a:pt x="28270" y="8260"/>
                  </a:cubicBezTo>
                  <a:cubicBezTo>
                    <a:pt x="28268" y="8264"/>
                    <a:pt x="28266" y="8269"/>
                    <a:pt x="28265" y="8274"/>
                  </a:cubicBezTo>
                  <a:cubicBezTo>
                    <a:pt x="25167" y="7958"/>
                    <a:pt x="25167" y="7958"/>
                    <a:pt x="25167" y="7958"/>
                  </a:cubicBezTo>
                  <a:cubicBezTo>
                    <a:pt x="25166" y="7943"/>
                    <a:pt x="25160" y="7930"/>
                    <a:pt x="25149" y="7919"/>
                  </a:cubicBezTo>
                  <a:cubicBezTo>
                    <a:pt x="25146" y="7917"/>
                    <a:pt x="25143" y="7914"/>
                    <a:pt x="25140" y="7913"/>
                  </a:cubicBezTo>
                  <a:cubicBezTo>
                    <a:pt x="26224" y="5782"/>
                    <a:pt x="26224" y="5782"/>
                    <a:pt x="26224" y="5782"/>
                  </a:cubicBezTo>
                  <a:cubicBezTo>
                    <a:pt x="26246" y="5790"/>
                    <a:pt x="26272" y="5786"/>
                    <a:pt x="26289" y="5767"/>
                  </a:cubicBezTo>
                  <a:cubicBezTo>
                    <a:pt x="26294" y="5761"/>
                    <a:pt x="26298" y="5754"/>
                    <a:pt x="26301" y="5747"/>
                  </a:cubicBezTo>
                  <a:cubicBezTo>
                    <a:pt x="26724" y="5890"/>
                    <a:pt x="26724" y="5890"/>
                    <a:pt x="26724" y="5890"/>
                  </a:cubicBezTo>
                  <a:cubicBezTo>
                    <a:pt x="26719" y="5909"/>
                    <a:pt x="26723" y="5931"/>
                    <a:pt x="26739" y="5946"/>
                  </a:cubicBezTo>
                  <a:cubicBezTo>
                    <a:pt x="26761" y="5969"/>
                    <a:pt x="26798" y="5968"/>
                    <a:pt x="26820" y="5946"/>
                  </a:cubicBezTo>
                  <a:cubicBezTo>
                    <a:pt x="26842" y="5923"/>
                    <a:pt x="26841" y="5887"/>
                    <a:pt x="26819" y="5865"/>
                  </a:cubicBezTo>
                  <a:cubicBezTo>
                    <a:pt x="26797" y="5843"/>
                    <a:pt x="26760" y="5843"/>
                    <a:pt x="26738" y="5866"/>
                  </a:cubicBezTo>
                  <a:cubicBezTo>
                    <a:pt x="26734" y="5870"/>
                    <a:pt x="26731" y="5875"/>
                    <a:pt x="26728" y="5880"/>
                  </a:cubicBezTo>
                  <a:cubicBezTo>
                    <a:pt x="26304" y="5736"/>
                    <a:pt x="26304" y="5736"/>
                    <a:pt x="26304" y="5736"/>
                  </a:cubicBezTo>
                  <a:cubicBezTo>
                    <a:pt x="26305" y="5725"/>
                    <a:pt x="26304" y="5713"/>
                    <a:pt x="26299" y="5703"/>
                  </a:cubicBezTo>
                  <a:cubicBezTo>
                    <a:pt x="26685" y="5313"/>
                    <a:pt x="26685" y="5313"/>
                    <a:pt x="26685" y="5313"/>
                  </a:cubicBezTo>
                  <a:cubicBezTo>
                    <a:pt x="26707" y="5329"/>
                    <a:pt x="26739" y="5327"/>
                    <a:pt x="26759" y="5306"/>
                  </a:cubicBezTo>
                  <a:cubicBezTo>
                    <a:pt x="26781" y="5284"/>
                    <a:pt x="26781" y="5248"/>
                    <a:pt x="26758" y="5226"/>
                  </a:cubicBezTo>
                  <a:cubicBezTo>
                    <a:pt x="26736" y="5204"/>
                    <a:pt x="26700" y="5204"/>
                    <a:pt x="26677" y="5226"/>
                  </a:cubicBezTo>
                  <a:cubicBezTo>
                    <a:pt x="26656" y="5248"/>
                    <a:pt x="26656" y="5283"/>
                    <a:pt x="26677" y="5305"/>
                  </a:cubicBezTo>
                  <a:cubicBezTo>
                    <a:pt x="26293" y="5693"/>
                    <a:pt x="26293" y="5693"/>
                    <a:pt x="26293" y="5693"/>
                  </a:cubicBezTo>
                  <a:cubicBezTo>
                    <a:pt x="26291" y="5690"/>
                    <a:pt x="26288" y="5687"/>
                    <a:pt x="26286" y="5685"/>
                  </a:cubicBezTo>
                  <a:cubicBezTo>
                    <a:pt x="26276" y="5676"/>
                    <a:pt x="26265" y="5672"/>
                    <a:pt x="26253" y="5670"/>
                  </a:cubicBezTo>
                  <a:cubicBezTo>
                    <a:pt x="25879" y="4366"/>
                    <a:pt x="25879" y="4366"/>
                    <a:pt x="25879" y="4366"/>
                  </a:cubicBezTo>
                  <a:cubicBezTo>
                    <a:pt x="25887" y="4363"/>
                    <a:pt x="25895" y="4358"/>
                    <a:pt x="25901" y="4352"/>
                  </a:cubicBezTo>
                  <a:cubicBezTo>
                    <a:pt x="25923" y="4330"/>
                    <a:pt x="25923" y="4294"/>
                    <a:pt x="25900" y="4271"/>
                  </a:cubicBezTo>
                  <a:cubicBezTo>
                    <a:pt x="25878" y="4249"/>
                    <a:pt x="25841" y="4250"/>
                    <a:pt x="25819" y="4272"/>
                  </a:cubicBezTo>
                  <a:cubicBezTo>
                    <a:pt x="25797" y="4295"/>
                    <a:pt x="25797" y="4331"/>
                    <a:pt x="25820" y="4353"/>
                  </a:cubicBezTo>
                  <a:cubicBezTo>
                    <a:pt x="25833" y="4366"/>
                    <a:pt x="25852" y="4371"/>
                    <a:pt x="25869" y="4368"/>
                  </a:cubicBezTo>
                  <a:cubicBezTo>
                    <a:pt x="26242" y="5670"/>
                    <a:pt x="26242" y="5670"/>
                    <a:pt x="26242" y="5670"/>
                  </a:cubicBezTo>
                  <a:cubicBezTo>
                    <a:pt x="26228" y="5671"/>
                    <a:pt x="26214" y="5677"/>
                    <a:pt x="26203" y="5688"/>
                  </a:cubicBezTo>
                  <a:cubicBezTo>
                    <a:pt x="26192" y="5700"/>
                    <a:pt x="26187" y="5716"/>
                    <a:pt x="26188" y="5731"/>
                  </a:cubicBezTo>
                  <a:cubicBezTo>
                    <a:pt x="22173" y="6320"/>
                    <a:pt x="22173" y="6320"/>
                    <a:pt x="22173" y="6320"/>
                  </a:cubicBezTo>
                  <a:cubicBezTo>
                    <a:pt x="22170" y="6309"/>
                    <a:pt x="22164" y="6299"/>
                    <a:pt x="22156" y="6291"/>
                  </a:cubicBezTo>
                  <a:cubicBezTo>
                    <a:pt x="22155" y="6291"/>
                    <a:pt x="22154" y="6290"/>
                    <a:pt x="22153" y="6290"/>
                  </a:cubicBezTo>
                  <a:cubicBezTo>
                    <a:pt x="24120" y="3457"/>
                    <a:pt x="24120" y="3457"/>
                    <a:pt x="24120" y="3457"/>
                  </a:cubicBezTo>
                  <a:cubicBezTo>
                    <a:pt x="24143" y="3470"/>
                    <a:pt x="24173" y="3466"/>
                    <a:pt x="24192" y="3446"/>
                  </a:cubicBezTo>
                  <a:cubicBezTo>
                    <a:pt x="24214" y="3422"/>
                    <a:pt x="24212" y="3385"/>
                    <a:pt x="24189" y="3363"/>
                  </a:cubicBezTo>
                  <a:cubicBezTo>
                    <a:pt x="24165" y="3342"/>
                    <a:pt x="24128" y="3343"/>
                    <a:pt x="24107" y="3367"/>
                  </a:cubicBezTo>
                  <a:cubicBezTo>
                    <a:pt x="24085" y="3390"/>
                    <a:pt x="24086" y="3427"/>
                    <a:pt x="24110" y="3449"/>
                  </a:cubicBezTo>
                  <a:cubicBezTo>
                    <a:pt x="24111" y="3450"/>
                    <a:pt x="24111" y="3450"/>
                    <a:pt x="24112" y="3451"/>
                  </a:cubicBezTo>
                  <a:cubicBezTo>
                    <a:pt x="22145" y="6284"/>
                    <a:pt x="22145" y="6284"/>
                    <a:pt x="22145" y="6284"/>
                  </a:cubicBezTo>
                  <a:cubicBezTo>
                    <a:pt x="22144" y="6283"/>
                    <a:pt x="22143" y="6283"/>
                    <a:pt x="22142" y="6282"/>
                  </a:cubicBezTo>
                  <a:cubicBezTo>
                    <a:pt x="23204" y="3630"/>
                    <a:pt x="23204" y="3630"/>
                    <a:pt x="23204" y="3630"/>
                  </a:cubicBezTo>
                  <a:cubicBezTo>
                    <a:pt x="23225" y="3638"/>
                    <a:pt x="23250" y="3633"/>
                    <a:pt x="23266" y="3615"/>
                  </a:cubicBezTo>
                  <a:cubicBezTo>
                    <a:pt x="23288" y="3592"/>
                    <a:pt x="23287" y="3555"/>
                    <a:pt x="23263" y="3533"/>
                  </a:cubicBezTo>
                  <a:cubicBezTo>
                    <a:pt x="23240" y="3511"/>
                    <a:pt x="23203" y="3512"/>
                    <a:pt x="23181" y="3536"/>
                  </a:cubicBezTo>
                  <a:cubicBezTo>
                    <a:pt x="23159" y="3560"/>
                    <a:pt x="23161" y="3596"/>
                    <a:pt x="23184" y="3618"/>
                  </a:cubicBezTo>
                  <a:cubicBezTo>
                    <a:pt x="23188" y="3621"/>
                    <a:pt x="23191" y="3624"/>
                    <a:pt x="23195" y="3626"/>
                  </a:cubicBezTo>
                  <a:cubicBezTo>
                    <a:pt x="22133" y="6279"/>
                    <a:pt x="22133" y="6279"/>
                    <a:pt x="22133" y="6279"/>
                  </a:cubicBezTo>
                  <a:cubicBezTo>
                    <a:pt x="22131" y="6278"/>
                    <a:pt x="22128" y="6277"/>
                    <a:pt x="22126" y="6277"/>
                  </a:cubicBezTo>
                  <a:cubicBezTo>
                    <a:pt x="22154" y="4818"/>
                    <a:pt x="22154" y="4818"/>
                    <a:pt x="22154" y="4818"/>
                  </a:cubicBezTo>
                  <a:cubicBezTo>
                    <a:pt x="22169" y="4817"/>
                    <a:pt x="22184" y="4811"/>
                    <a:pt x="22195" y="4799"/>
                  </a:cubicBezTo>
                  <a:cubicBezTo>
                    <a:pt x="22217" y="4776"/>
                    <a:pt x="22216" y="4739"/>
                    <a:pt x="22192" y="4717"/>
                  </a:cubicBezTo>
                  <a:cubicBezTo>
                    <a:pt x="22168" y="4695"/>
                    <a:pt x="22132" y="4697"/>
                    <a:pt x="22110" y="4720"/>
                  </a:cubicBezTo>
                  <a:cubicBezTo>
                    <a:pt x="22104" y="4727"/>
                    <a:pt x="22100" y="4734"/>
                    <a:pt x="22097" y="4742"/>
                  </a:cubicBezTo>
                  <a:cubicBezTo>
                    <a:pt x="21278" y="4585"/>
                    <a:pt x="21278" y="4585"/>
                    <a:pt x="21278" y="4585"/>
                  </a:cubicBezTo>
                  <a:cubicBezTo>
                    <a:pt x="21281" y="4566"/>
                    <a:pt x="21275" y="4545"/>
                    <a:pt x="21260" y="4531"/>
                  </a:cubicBezTo>
                  <a:cubicBezTo>
                    <a:pt x="21260" y="4531"/>
                    <a:pt x="21259" y="4531"/>
                    <a:pt x="21258" y="4530"/>
                  </a:cubicBezTo>
                  <a:cubicBezTo>
                    <a:pt x="22204" y="3208"/>
                    <a:pt x="22204" y="3208"/>
                    <a:pt x="22204" y="3208"/>
                  </a:cubicBezTo>
                  <a:cubicBezTo>
                    <a:pt x="22227" y="3224"/>
                    <a:pt x="22258" y="3220"/>
                    <a:pt x="22278" y="3199"/>
                  </a:cubicBezTo>
                  <a:cubicBezTo>
                    <a:pt x="22300" y="3176"/>
                    <a:pt x="22298" y="3139"/>
                    <a:pt x="22275" y="3117"/>
                  </a:cubicBezTo>
                  <a:cubicBezTo>
                    <a:pt x="22251" y="3095"/>
                    <a:pt x="22214" y="3097"/>
                    <a:pt x="22193" y="3120"/>
                  </a:cubicBezTo>
                  <a:cubicBezTo>
                    <a:pt x="22179" y="3134"/>
                    <a:pt x="22175" y="3153"/>
                    <a:pt x="22178" y="3171"/>
                  </a:cubicBezTo>
                  <a:cubicBezTo>
                    <a:pt x="20581" y="3510"/>
                    <a:pt x="20581" y="3510"/>
                    <a:pt x="20581" y="3510"/>
                  </a:cubicBezTo>
                  <a:cubicBezTo>
                    <a:pt x="20578" y="3500"/>
                    <a:pt x="20573" y="3492"/>
                    <a:pt x="20565" y="3484"/>
                  </a:cubicBezTo>
                  <a:cubicBezTo>
                    <a:pt x="20546" y="3466"/>
                    <a:pt x="20518" y="3464"/>
                    <a:pt x="20496" y="3477"/>
                  </a:cubicBezTo>
                  <a:cubicBezTo>
                    <a:pt x="19291" y="1760"/>
                    <a:pt x="19291" y="1760"/>
                    <a:pt x="19291" y="1760"/>
                  </a:cubicBezTo>
                  <a:cubicBezTo>
                    <a:pt x="19293" y="1758"/>
                    <a:pt x="19295" y="1757"/>
                    <a:pt x="19297" y="1755"/>
                  </a:cubicBezTo>
                  <a:cubicBezTo>
                    <a:pt x="19318" y="1733"/>
                    <a:pt x="19317" y="1698"/>
                    <a:pt x="19296" y="1676"/>
                  </a:cubicBezTo>
                  <a:cubicBezTo>
                    <a:pt x="19727" y="1272"/>
                    <a:pt x="19727" y="1272"/>
                    <a:pt x="19727" y="1272"/>
                  </a:cubicBezTo>
                  <a:cubicBezTo>
                    <a:pt x="19750" y="1289"/>
                    <a:pt x="19782" y="1287"/>
                    <a:pt x="19803" y="1267"/>
                  </a:cubicBezTo>
                  <a:cubicBezTo>
                    <a:pt x="19825" y="1244"/>
                    <a:pt x="19824" y="1208"/>
                    <a:pt x="19802" y="1186"/>
                  </a:cubicBezTo>
                  <a:cubicBezTo>
                    <a:pt x="19779" y="1164"/>
                    <a:pt x="19743" y="1164"/>
                    <a:pt x="19721" y="1187"/>
                  </a:cubicBezTo>
                  <a:cubicBezTo>
                    <a:pt x="19700" y="1208"/>
                    <a:pt x="19700" y="1242"/>
                    <a:pt x="19719" y="1264"/>
                  </a:cubicBezTo>
                  <a:cubicBezTo>
                    <a:pt x="19288" y="1669"/>
                    <a:pt x="19288" y="1669"/>
                    <a:pt x="19288" y="1669"/>
                  </a:cubicBezTo>
                  <a:cubicBezTo>
                    <a:pt x="19281" y="1663"/>
                    <a:pt x="19273" y="1660"/>
                    <a:pt x="19265" y="1658"/>
                  </a:cubicBezTo>
                  <a:cubicBezTo>
                    <a:pt x="19266" y="119"/>
                    <a:pt x="19266" y="119"/>
                    <a:pt x="19266" y="119"/>
                  </a:cubicBezTo>
                  <a:cubicBezTo>
                    <a:pt x="19277" y="117"/>
                    <a:pt x="19288" y="112"/>
                    <a:pt x="19296" y="103"/>
                  </a:cubicBezTo>
                  <a:cubicBezTo>
                    <a:pt x="19318" y="81"/>
                    <a:pt x="19318" y="44"/>
                    <a:pt x="19295" y="22"/>
                  </a:cubicBezTo>
                  <a:cubicBezTo>
                    <a:pt x="19273" y="0"/>
                    <a:pt x="19237" y="0"/>
                    <a:pt x="19215" y="23"/>
                  </a:cubicBezTo>
                  <a:cubicBezTo>
                    <a:pt x="19192" y="45"/>
                    <a:pt x="19193" y="82"/>
                    <a:pt x="19215" y="104"/>
                  </a:cubicBezTo>
                  <a:cubicBezTo>
                    <a:pt x="19226" y="115"/>
                    <a:pt x="19241" y="120"/>
                    <a:pt x="19255" y="120"/>
                  </a:cubicBezTo>
                  <a:cubicBezTo>
                    <a:pt x="19254" y="1658"/>
                    <a:pt x="19254" y="1658"/>
                    <a:pt x="19254" y="1658"/>
                  </a:cubicBezTo>
                  <a:cubicBezTo>
                    <a:pt x="19239" y="1658"/>
                    <a:pt x="19226" y="1663"/>
                    <a:pt x="19215" y="1673"/>
                  </a:cubicBezTo>
                  <a:cubicBezTo>
                    <a:pt x="18754" y="1425"/>
                    <a:pt x="18754" y="1425"/>
                    <a:pt x="18754" y="1425"/>
                  </a:cubicBezTo>
                  <a:cubicBezTo>
                    <a:pt x="18765" y="1403"/>
                    <a:pt x="18761" y="1376"/>
                    <a:pt x="18743" y="1359"/>
                  </a:cubicBezTo>
                  <a:cubicBezTo>
                    <a:pt x="18721" y="1336"/>
                    <a:pt x="18685" y="1337"/>
                    <a:pt x="18663" y="1359"/>
                  </a:cubicBezTo>
                  <a:cubicBezTo>
                    <a:pt x="18640" y="1382"/>
                    <a:pt x="18641" y="1418"/>
                    <a:pt x="18663" y="1440"/>
                  </a:cubicBezTo>
                  <a:cubicBezTo>
                    <a:pt x="18686" y="1462"/>
                    <a:pt x="18722" y="1462"/>
                    <a:pt x="18744" y="1439"/>
                  </a:cubicBezTo>
                  <a:cubicBezTo>
                    <a:pt x="18745" y="1438"/>
                    <a:pt x="18747" y="1436"/>
                    <a:pt x="18748" y="1434"/>
                  </a:cubicBezTo>
                  <a:cubicBezTo>
                    <a:pt x="19207" y="1682"/>
                    <a:pt x="19207" y="1682"/>
                    <a:pt x="19207" y="1682"/>
                  </a:cubicBezTo>
                  <a:cubicBezTo>
                    <a:pt x="19190" y="1705"/>
                    <a:pt x="19193" y="1738"/>
                    <a:pt x="19215" y="1758"/>
                  </a:cubicBezTo>
                  <a:cubicBezTo>
                    <a:pt x="19219" y="1762"/>
                    <a:pt x="19224" y="1766"/>
                    <a:pt x="19229" y="1768"/>
                  </a:cubicBezTo>
                  <a:cubicBezTo>
                    <a:pt x="18825" y="2856"/>
                    <a:pt x="18825" y="2856"/>
                    <a:pt x="18825" y="2856"/>
                  </a:cubicBezTo>
                  <a:cubicBezTo>
                    <a:pt x="18807" y="2851"/>
                    <a:pt x="18788" y="2855"/>
                    <a:pt x="18773" y="2868"/>
                  </a:cubicBezTo>
                  <a:cubicBezTo>
                    <a:pt x="18089" y="2094"/>
                    <a:pt x="18089" y="2094"/>
                    <a:pt x="18089" y="2094"/>
                  </a:cubicBezTo>
                  <a:cubicBezTo>
                    <a:pt x="18108" y="2072"/>
                    <a:pt x="18107" y="2038"/>
                    <a:pt x="18086" y="2017"/>
                  </a:cubicBezTo>
                  <a:cubicBezTo>
                    <a:pt x="18064" y="1995"/>
                    <a:pt x="18027" y="1995"/>
                    <a:pt x="18005" y="2018"/>
                  </a:cubicBezTo>
                  <a:cubicBezTo>
                    <a:pt x="17983" y="2040"/>
                    <a:pt x="17983" y="2076"/>
                    <a:pt x="18006" y="2098"/>
                  </a:cubicBezTo>
                  <a:cubicBezTo>
                    <a:pt x="18027" y="2119"/>
                    <a:pt x="18059" y="2120"/>
                    <a:pt x="18082" y="2102"/>
                  </a:cubicBezTo>
                  <a:cubicBezTo>
                    <a:pt x="18765" y="2875"/>
                    <a:pt x="18765" y="2875"/>
                    <a:pt x="18765" y="2875"/>
                  </a:cubicBezTo>
                  <a:cubicBezTo>
                    <a:pt x="18757" y="2885"/>
                    <a:pt x="18753" y="2896"/>
                    <a:pt x="18752" y="2908"/>
                  </a:cubicBezTo>
                  <a:cubicBezTo>
                    <a:pt x="18314" y="3009"/>
                    <a:pt x="18314" y="3009"/>
                    <a:pt x="18314" y="3009"/>
                  </a:cubicBezTo>
                  <a:cubicBezTo>
                    <a:pt x="18311" y="3002"/>
                    <a:pt x="18307" y="2995"/>
                    <a:pt x="18301" y="2989"/>
                  </a:cubicBezTo>
                  <a:cubicBezTo>
                    <a:pt x="18279" y="2967"/>
                    <a:pt x="18243" y="2968"/>
                    <a:pt x="18221" y="2990"/>
                  </a:cubicBezTo>
                  <a:cubicBezTo>
                    <a:pt x="18198" y="3013"/>
                    <a:pt x="18199" y="3049"/>
                    <a:pt x="18221" y="3071"/>
                  </a:cubicBezTo>
                  <a:cubicBezTo>
                    <a:pt x="18244" y="3093"/>
                    <a:pt x="18280" y="3093"/>
                    <a:pt x="18302" y="3070"/>
                  </a:cubicBezTo>
                  <a:cubicBezTo>
                    <a:pt x="18316" y="3056"/>
                    <a:pt x="18321" y="3038"/>
                    <a:pt x="18317" y="3020"/>
                  </a:cubicBezTo>
                  <a:cubicBezTo>
                    <a:pt x="18752" y="2919"/>
                    <a:pt x="18752" y="2919"/>
                    <a:pt x="18752" y="2919"/>
                  </a:cubicBezTo>
                  <a:cubicBezTo>
                    <a:pt x="18754" y="2933"/>
                    <a:pt x="18760" y="2945"/>
                    <a:pt x="18770" y="2955"/>
                  </a:cubicBezTo>
                  <a:cubicBezTo>
                    <a:pt x="18776" y="2960"/>
                    <a:pt x="18783" y="2964"/>
                    <a:pt x="18790" y="2967"/>
                  </a:cubicBezTo>
                  <a:cubicBezTo>
                    <a:pt x="18310" y="4756"/>
                    <a:pt x="18310" y="4756"/>
                    <a:pt x="18310" y="4756"/>
                  </a:cubicBezTo>
                  <a:cubicBezTo>
                    <a:pt x="18292" y="4755"/>
                    <a:pt x="18274" y="4761"/>
                    <a:pt x="18262" y="4775"/>
                  </a:cubicBezTo>
                  <a:cubicBezTo>
                    <a:pt x="18257" y="4780"/>
                    <a:pt x="18254" y="4785"/>
                    <a:pt x="18251" y="4791"/>
                  </a:cubicBezTo>
                  <a:cubicBezTo>
                    <a:pt x="16981" y="4368"/>
                    <a:pt x="16981" y="4368"/>
                    <a:pt x="16981" y="4368"/>
                  </a:cubicBezTo>
                  <a:cubicBezTo>
                    <a:pt x="16985" y="4348"/>
                    <a:pt x="16980" y="4327"/>
                    <a:pt x="16964" y="4312"/>
                  </a:cubicBezTo>
                  <a:cubicBezTo>
                    <a:pt x="16957" y="4306"/>
                    <a:pt x="16949" y="4301"/>
                    <a:pt x="16940" y="4299"/>
                  </a:cubicBezTo>
                  <a:cubicBezTo>
                    <a:pt x="16998" y="3365"/>
                    <a:pt x="16998" y="3365"/>
                    <a:pt x="16998" y="3365"/>
                  </a:cubicBezTo>
                  <a:cubicBezTo>
                    <a:pt x="17013" y="3365"/>
                    <a:pt x="17027" y="3359"/>
                    <a:pt x="17039" y="3348"/>
                  </a:cubicBezTo>
                  <a:cubicBezTo>
                    <a:pt x="17061" y="3325"/>
                    <a:pt x="17060" y="3289"/>
                    <a:pt x="17038" y="3267"/>
                  </a:cubicBezTo>
                  <a:cubicBezTo>
                    <a:pt x="17015" y="3245"/>
                    <a:pt x="16979" y="3245"/>
                    <a:pt x="16957" y="3267"/>
                  </a:cubicBezTo>
                  <a:cubicBezTo>
                    <a:pt x="16935" y="3290"/>
                    <a:pt x="16935" y="3326"/>
                    <a:pt x="16958" y="3348"/>
                  </a:cubicBezTo>
                  <a:cubicBezTo>
                    <a:pt x="16966" y="3356"/>
                    <a:pt x="16976" y="3361"/>
                    <a:pt x="16987" y="3363"/>
                  </a:cubicBezTo>
                  <a:cubicBezTo>
                    <a:pt x="16929" y="4297"/>
                    <a:pt x="16929" y="4297"/>
                    <a:pt x="16929" y="4297"/>
                  </a:cubicBezTo>
                  <a:cubicBezTo>
                    <a:pt x="16915" y="4296"/>
                    <a:pt x="16901" y="4300"/>
                    <a:pt x="16889" y="4308"/>
                  </a:cubicBezTo>
                  <a:cubicBezTo>
                    <a:pt x="15421" y="3488"/>
                    <a:pt x="15421" y="3488"/>
                    <a:pt x="15421" y="3488"/>
                  </a:cubicBezTo>
                  <a:cubicBezTo>
                    <a:pt x="15428" y="3467"/>
                    <a:pt x="15424" y="3443"/>
                    <a:pt x="15407" y="3427"/>
                  </a:cubicBezTo>
                  <a:cubicBezTo>
                    <a:pt x="15385" y="3405"/>
                    <a:pt x="15348" y="3405"/>
                    <a:pt x="15326" y="3428"/>
                  </a:cubicBezTo>
                  <a:cubicBezTo>
                    <a:pt x="15304" y="3450"/>
                    <a:pt x="15305" y="3486"/>
                    <a:pt x="15327" y="3508"/>
                  </a:cubicBezTo>
                  <a:cubicBezTo>
                    <a:pt x="15349" y="3531"/>
                    <a:pt x="15386" y="3530"/>
                    <a:pt x="15408" y="3508"/>
                  </a:cubicBezTo>
                  <a:cubicBezTo>
                    <a:pt x="15411" y="3505"/>
                    <a:pt x="15413" y="3501"/>
                    <a:pt x="15416" y="3498"/>
                  </a:cubicBezTo>
                  <a:cubicBezTo>
                    <a:pt x="16881" y="4316"/>
                    <a:pt x="16881" y="4316"/>
                    <a:pt x="16881" y="4316"/>
                  </a:cubicBezTo>
                  <a:cubicBezTo>
                    <a:pt x="16860" y="4340"/>
                    <a:pt x="16861" y="4376"/>
                    <a:pt x="16885" y="4397"/>
                  </a:cubicBezTo>
                  <a:cubicBezTo>
                    <a:pt x="16888" y="4401"/>
                    <a:pt x="16892" y="4403"/>
                    <a:pt x="16896" y="4406"/>
                  </a:cubicBezTo>
                  <a:cubicBezTo>
                    <a:pt x="16210" y="6647"/>
                    <a:pt x="16210" y="6647"/>
                    <a:pt x="16210" y="6647"/>
                  </a:cubicBezTo>
                  <a:cubicBezTo>
                    <a:pt x="16192" y="6645"/>
                    <a:pt x="16173" y="6651"/>
                    <a:pt x="16160" y="6665"/>
                  </a:cubicBezTo>
                  <a:cubicBezTo>
                    <a:pt x="16154" y="6672"/>
                    <a:pt x="16150" y="6679"/>
                    <a:pt x="16147" y="6686"/>
                  </a:cubicBezTo>
                  <a:cubicBezTo>
                    <a:pt x="14997" y="6387"/>
                    <a:pt x="14997" y="6387"/>
                    <a:pt x="14997" y="6387"/>
                  </a:cubicBezTo>
                  <a:cubicBezTo>
                    <a:pt x="15000" y="6368"/>
                    <a:pt x="14994" y="6348"/>
                    <a:pt x="14979" y="6335"/>
                  </a:cubicBezTo>
                  <a:cubicBezTo>
                    <a:pt x="14971" y="6327"/>
                    <a:pt x="14960" y="6322"/>
                    <a:pt x="14949" y="6320"/>
                  </a:cubicBezTo>
                  <a:cubicBezTo>
                    <a:pt x="14750" y="4792"/>
                    <a:pt x="14750" y="4792"/>
                    <a:pt x="14750" y="4792"/>
                  </a:cubicBezTo>
                  <a:cubicBezTo>
                    <a:pt x="14762" y="4790"/>
                    <a:pt x="14773" y="4785"/>
                    <a:pt x="14782" y="4776"/>
                  </a:cubicBezTo>
                  <a:cubicBezTo>
                    <a:pt x="14804" y="4754"/>
                    <a:pt x="14803" y="4718"/>
                    <a:pt x="14781" y="4696"/>
                  </a:cubicBezTo>
                  <a:cubicBezTo>
                    <a:pt x="14759" y="4673"/>
                    <a:pt x="14722" y="4674"/>
                    <a:pt x="14700" y="4696"/>
                  </a:cubicBezTo>
                  <a:cubicBezTo>
                    <a:pt x="14678" y="4719"/>
                    <a:pt x="14678" y="4755"/>
                    <a:pt x="14701" y="4777"/>
                  </a:cubicBezTo>
                  <a:cubicBezTo>
                    <a:pt x="14712" y="4787"/>
                    <a:pt x="14725" y="4793"/>
                    <a:pt x="14739" y="4793"/>
                  </a:cubicBezTo>
                  <a:cubicBezTo>
                    <a:pt x="14938" y="6319"/>
                    <a:pt x="14938" y="6319"/>
                    <a:pt x="14938" y="6319"/>
                  </a:cubicBezTo>
                  <a:cubicBezTo>
                    <a:pt x="14930" y="6320"/>
                    <a:pt x="14922" y="6321"/>
                    <a:pt x="14915" y="6325"/>
                  </a:cubicBezTo>
                  <a:cubicBezTo>
                    <a:pt x="14487" y="5799"/>
                    <a:pt x="14487" y="5799"/>
                    <a:pt x="14487" y="5799"/>
                  </a:cubicBezTo>
                  <a:cubicBezTo>
                    <a:pt x="14503" y="5776"/>
                    <a:pt x="14501" y="5745"/>
                    <a:pt x="14481" y="5725"/>
                  </a:cubicBezTo>
                  <a:cubicBezTo>
                    <a:pt x="14458" y="5702"/>
                    <a:pt x="14422" y="5703"/>
                    <a:pt x="14400" y="5725"/>
                  </a:cubicBezTo>
                  <a:cubicBezTo>
                    <a:pt x="14378" y="5748"/>
                    <a:pt x="14378" y="5784"/>
                    <a:pt x="14401" y="5806"/>
                  </a:cubicBezTo>
                  <a:cubicBezTo>
                    <a:pt x="14423" y="5827"/>
                    <a:pt x="14457" y="5828"/>
                    <a:pt x="14480" y="5807"/>
                  </a:cubicBezTo>
                  <a:cubicBezTo>
                    <a:pt x="14905" y="6331"/>
                    <a:pt x="14905" y="6331"/>
                    <a:pt x="14905" y="6331"/>
                  </a:cubicBezTo>
                  <a:cubicBezTo>
                    <a:pt x="14902" y="6333"/>
                    <a:pt x="14900" y="6335"/>
                    <a:pt x="14897" y="6338"/>
                  </a:cubicBezTo>
                  <a:cubicBezTo>
                    <a:pt x="14891" y="6345"/>
                    <a:pt x="14886" y="6353"/>
                    <a:pt x="14884" y="6362"/>
                  </a:cubicBezTo>
                  <a:cubicBezTo>
                    <a:pt x="14253" y="6257"/>
                    <a:pt x="14253" y="6257"/>
                    <a:pt x="14253" y="6257"/>
                  </a:cubicBezTo>
                  <a:cubicBezTo>
                    <a:pt x="14256" y="6239"/>
                    <a:pt x="14251" y="6220"/>
                    <a:pt x="14237" y="6206"/>
                  </a:cubicBezTo>
                  <a:cubicBezTo>
                    <a:pt x="14214" y="6184"/>
                    <a:pt x="14178" y="6185"/>
                    <a:pt x="14156" y="6207"/>
                  </a:cubicBezTo>
                  <a:cubicBezTo>
                    <a:pt x="14134" y="6230"/>
                    <a:pt x="14134" y="6266"/>
                    <a:pt x="14157" y="6288"/>
                  </a:cubicBezTo>
                  <a:cubicBezTo>
                    <a:pt x="14179" y="6310"/>
                    <a:pt x="14215" y="6310"/>
                    <a:pt x="14238" y="6287"/>
                  </a:cubicBezTo>
                  <a:cubicBezTo>
                    <a:pt x="14243" y="6281"/>
                    <a:pt x="14247" y="6275"/>
                    <a:pt x="14250" y="6267"/>
                  </a:cubicBezTo>
                  <a:cubicBezTo>
                    <a:pt x="14882" y="6373"/>
                    <a:pt x="14882" y="6373"/>
                    <a:pt x="14882" y="6373"/>
                  </a:cubicBezTo>
                  <a:cubicBezTo>
                    <a:pt x="14881" y="6390"/>
                    <a:pt x="14887" y="6408"/>
                    <a:pt x="14900" y="6420"/>
                  </a:cubicBezTo>
                  <a:cubicBezTo>
                    <a:pt x="14917" y="6436"/>
                    <a:pt x="14942" y="6439"/>
                    <a:pt x="14962" y="6431"/>
                  </a:cubicBezTo>
                  <a:cubicBezTo>
                    <a:pt x="15530" y="7525"/>
                    <a:pt x="15530" y="7525"/>
                    <a:pt x="15530" y="7525"/>
                  </a:cubicBezTo>
                  <a:cubicBezTo>
                    <a:pt x="15526" y="7528"/>
                    <a:pt x="15522" y="7530"/>
                    <a:pt x="15519" y="7534"/>
                  </a:cubicBezTo>
                  <a:cubicBezTo>
                    <a:pt x="15502" y="7552"/>
                    <a:pt x="15499" y="7579"/>
                    <a:pt x="15510" y="7600"/>
                  </a:cubicBezTo>
                  <a:cubicBezTo>
                    <a:pt x="13859" y="8801"/>
                    <a:pt x="13859" y="8801"/>
                    <a:pt x="13859" y="8801"/>
                  </a:cubicBezTo>
                  <a:cubicBezTo>
                    <a:pt x="13213" y="8410"/>
                    <a:pt x="13213" y="8410"/>
                    <a:pt x="13213" y="8410"/>
                  </a:cubicBezTo>
                  <a:cubicBezTo>
                    <a:pt x="13224" y="8387"/>
                    <a:pt x="13220" y="8359"/>
                    <a:pt x="13201" y="8341"/>
                  </a:cubicBezTo>
                  <a:cubicBezTo>
                    <a:pt x="13177" y="8320"/>
                    <a:pt x="13140" y="8321"/>
                    <a:pt x="13118" y="8345"/>
                  </a:cubicBezTo>
                  <a:cubicBezTo>
                    <a:pt x="13097" y="8368"/>
                    <a:pt x="13098" y="8405"/>
                    <a:pt x="13122" y="8427"/>
                  </a:cubicBezTo>
                  <a:cubicBezTo>
                    <a:pt x="13145" y="8449"/>
                    <a:pt x="13182" y="8447"/>
                    <a:pt x="13204" y="8424"/>
                  </a:cubicBezTo>
                  <a:cubicBezTo>
                    <a:pt x="13206" y="8422"/>
                    <a:pt x="13207" y="8420"/>
                    <a:pt x="13208" y="8418"/>
                  </a:cubicBezTo>
                  <a:cubicBezTo>
                    <a:pt x="13850" y="8807"/>
                    <a:pt x="13850" y="8807"/>
                    <a:pt x="13850" y="8807"/>
                  </a:cubicBezTo>
                  <a:cubicBezTo>
                    <a:pt x="11925" y="10208"/>
                    <a:pt x="11925" y="10208"/>
                    <a:pt x="11925" y="10208"/>
                  </a:cubicBezTo>
                  <a:cubicBezTo>
                    <a:pt x="11924" y="10207"/>
                    <a:pt x="11924" y="10207"/>
                    <a:pt x="11924" y="10207"/>
                  </a:cubicBezTo>
                  <a:cubicBezTo>
                    <a:pt x="11923" y="10206"/>
                    <a:pt x="11922" y="10204"/>
                    <a:pt x="11920" y="10203"/>
                  </a:cubicBezTo>
                  <a:cubicBezTo>
                    <a:pt x="11918" y="10201"/>
                    <a:pt x="11915" y="10199"/>
                    <a:pt x="11912" y="10197"/>
                  </a:cubicBezTo>
                  <a:cubicBezTo>
                    <a:pt x="13426" y="7110"/>
                    <a:pt x="13426" y="7110"/>
                    <a:pt x="13426" y="7110"/>
                  </a:cubicBezTo>
                  <a:cubicBezTo>
                    <a:pt x="13428" y="7111"/>
                    <a:pt x="13431" y="7112"/>
                    <a:pt x="13433" y="7113"/>
                  </a:cubicBezTo>
                  <a:cubicBezTo>
                    <a:pt x="13459" y="7119"/>
                    <a:pt x="13486" y="7106"/>
                    <a:pt x="13498" y="7084"/>
                  </a:cubicBezTo>
                  <a:cubicBezTo>
                    <a:pt x="13882" y="7248"/>
                    <a:pt x="13882" y="7248"/>
                    <a:pt x="13882" y="7248"/>
                  </a:cubicBezTo>
                  <a:cubicBezTo>
                    <a:pt x="13875" y="7268"/>
                    <a:pt x="13880" y="7290"/>
                    <a:pt x="13896" y="7306"/>
                  </a:cubicBezTo>
                  <a:cubicBezTo>
                    <a:pt x="13918" y="7328"/>
                    <a:pt x="13955" y="7328"/>
                    <a:pt x="13977" y="7305"/>
                  </a:cubicBezTo>
                  <a:cubicBezTo>
                    <a:pt x="13999" y="7283"/>
                    <a:pt x="13998" y="7247"/>
                    <a:pt x="13976" y="7225"/>
                  </a:cubicBezTo>
                  <a:cubicBezTo>
                    <a:pt x="13953" y="7202"/>
                    <a:pt x="13917" y="7203"/>
                    <a:pt x="13895" y="7225"/>
                  </a:cubicBezTo>
                  <a:cubicBezTo>
                    <a:pt x="13891" y="7229"/>
                    <a:pt x="13889" y="7233"/>
                    <a:pt x="13886" y="7238"/>
                  </a:cubicBezTo>
                  <a:cubicBezTo>
                    <a:pt x="13502" y="7074"/>
                    <a:pt x="13502" y="7074"/>
                    <a:pt x="13502" y="7074"/>
                  </a:cubicBezTo>
                  <a:cubicBezTo>
                    <a:pt x="13503" y="7073"/>
                    <a:pt x="13503" y="7071"/>
                    <a:pt x="13503" y="7070"/>
                  </a:cubicBezTo>
                  <a:cubicBezTo>
                    <a:pt x="13506" y="7058"/>
                    <a:pt x="13505" y="7045"/>
                    <a:pt x="13501" y="7035"/>
                  </a:cubicBezTo>
                  <a:cubicBezTo>
                    <a:pt x="13823" y="6814"/>
                    <a:pt x="13823" y="6814"/>
                    <a:pt x="13823" y="6814"/>
                  </a:cubicBezTo>
                  <a:cubicBezTo>
                    <a:pt x="13823" y="6814"/>
                    <a:pt x="13824" y="6815"/>
                    <a:pt x="13825" y="6816"/>
                  </a:cubicBezTo>
                  <a:cubicBezTo>
                    <a:pt x="13847" y="6838"/>
                    <a:pt x="13883" y="6838"/>
                    <a:pt x="13905" y="6815"/>
                  </a:cubicBezTo>
                  <a:cubicBezTo>
                    <a:pt x="13927" y="6793"/>
                    <a:pt x="13927" y="6756"/>
                    <a:pt x="13905" y="6734"/>
                  </a:cubicBezTo>
                  <a:cubicBezTo>
                    <a:pt x="13882" y="6712"/>
                    <a:pt x="13846" y="6712"/>
                    <a:pt x="13824" y="6735"/>
                  </a:cubicBezTo>
                  <a:cubicBezTo>
                    <a:pt x="13805" y="6754"/>
                    <a:pt x="13803" y="6783"/>
                    <a:pt x="13816" y="6805"/>
                  </a:cubicBezTo>
                  <a:cubicBezTo>
                    <a:pt x="13496" y="7025"/>
                    <a:pt x="13496" y="7025"/>
                    <a:pt x="13496" y="7025"/>
                  </a:cubicBezTo>
                  <a:cubicBezTo>
                    <a:pt x="13488" y="7013"/>
                    <a:pt x="13476" y="7003"/>
                    <a:pt x="13460" y="7000"/>
                  </a:cubicBezTo>
                  <a:cubicBezTo>
                    <a:pt x="13457" y="6999"/>
                    <a:pt x="13454" y="6998"/>
                    <a:pt x="13450" y="6998"/>
                  </a:cubicBezTo>
                  <a:cubicBezTo>
                    <a:pt x="13346" y="5466"/>
                    <a:pt x="13346" y="5466"/>
                    <a:pt x="13346" y="5466"/>
                  </a:cubicBezTo>
                  <a:cubicBezTo>
                    <a:pt x="13356" y="5464"/>
                    <a:pt x="13365" y="5459"/>
                    <a:pt x="13373" y="5451"/>
                  </a:cubicBezTo>
                  <a:cubicBezTo>
                    <a:pt x="13395" y="5428"/>
                    <a:pt x="13394" y="5392"/>
                    <a:pt x="13372" y="5370"/>
                  </a:cubicBezTo>
                  <a:cubicBezTo>
                    <a:pt x="13349" y="5348"/>
                    <a:pt x="13313" y="5348"/>
                    <a:pt x="13291" y="5371"/>
                  </a:cubicBezTo>
                  <a:cubicBezTo>
                    <a:pt x="13269" y="5393"/>
                    <a:pt x="13269" y="5429"/>
                    <a:pt x="13292" y="5452"/>
                  </a:cubicBezTo>
                  <a:cubicBezTo>
                    <a:pt x="13304" y="5463"/>
                    <a:pt x="13319" y="5468"/>
                    <a:pt x="13335" y="5468"/>
                  </a:cubicBezTo>
                  <a:cubicBezTo>
                    <a:pt x="13439" y="6999"/>
                    <a:pt x="13439" y="6999"/>
                    <a:pt x="13439" y="6999"/>
                  </a:cubicBezTo>
                  <a:cubicBezTo>
                    <a:pt x="13416" y="7002"/>
                    <a:pt x="13396" y="7019"/>
                    <a:pt x="13390" y="7042"/>
                  </a:cubicBezTo>
                  <a:cubicBezTo>
                    <a:pt x="13388" y="7054"/>
                    <a:pt x="13388" y="7065"/>
                    <a:pt x="13392" y="7075"/>
                  </a:cubicBezTo>
                  <a:cubicBezTo>
                    <a:pt x="10535" y="8314"/>
                    <a:pt x="10535" y="8314"/>
                    <a:pt x="10535" y="8314"/>
                  </a:cubicBezTo>
                  <a:cubicBezTo>
                    <a:pt x="10527" y="8302"/>
                    <a:pt x="10515" y="8293"/>
                    <a:pt x="10500" y="8289"/>
                  </a:cubicBezTo>
                  <a:cubicBezTo>
                    <a:pt x="10496" y="8289"/>
                    <a:pt x="10493" y="8288"/>
                    <a:pt x="10489" y="8288"/>
                  </a:cubicBezTo>
                  <a:cubicBezTo>
                    <a:pt x="10393" y="5899"/>
                    <a:pt x="10393" y="5899"/>
                    <a:pt x="10393" y="5899"/>
                  </a:cubicBezTo>
                  <a:cubicBezTo>
                    <a:pt x="10416" y="5896"/>
                    <a:pt x="10436" y="5879"/>
                    <a:pt x="10442" y="5855"/>
                  </a:cubicBezTo>
                  <a:cubicBezTo>
                    <a:pt x="10446" y="5838"/>
                    <a:pt x="10442" y="5821"/>
                    <a:pt x="10433" y="5808"/>
                  </a:cubicBezTo>
                  <a:cubicBezTo>
                    <a:pt x="11038" y="5410"/>
                    <a:pt x="11038" y="5410"/>
                    <a:pt x="11038" y="5410"/>
                  </a:cubicBezTo>
                  <a:cubicBezTo>
                    <a:pt x="11060" y="5432"/>
                    <a:pt x="11096" y="5431"/>
                    <a:pt x="11118" y="5409"/>
                  </a:cubicBezTo>
                  <a:cubicBezTo>
                    <a:pt x="11140" y="5387"/>
                    <a:pt x="11140" y="5350"/>
                    <a:pt x="11118" y="5328"/>
                  </a:cubicBezTo>
                  <a:cubicBezTo>
                    <a:pt x="11095" y="5306"/>
                    <a:pt x="11059" y="5307"/>
                    <a:pt x="11037" y="5329"/>
                  </a:cubicBezTo>
                  <a:cubicBezTo>
                    <a:pt x="11017" y="5349"/>
                    <a:pt x="11015" y="5379"/>
                    <a:pt x="11031" y="5401"/>
                  </a:cubicBezTo>
                  <a:cubicBezTo>
                    <a:pt x="10426" y="5800"/>
                    <a:pt x="10426" y="5800"/>
                    <a:pt x="10426" y="5800"/>
                  </a:cubicBezTo>
                  <a:cubicBezTo>
                    <a:pt x="10419" y="5793"/>
                    <a:pt x="10410" y="5787"/>
                    <a:pt x="10399" y="5785"/>
                  </a:cubicBezTo>
                  <a:cubicBezTo>
                    <a:pt x="10396" y="5784"/>
                    <a:pt x="10393" y="5784"/>
                    <a:pt x="10390" y="5784"/>
                  </a:cubicBezTo>
                  <a:cubicBezTo>
                    <a:pt x="10337" y="4465"/>
                    <a:pt x="10337" y="4465"/>
                    <a:pt x="10337" y="4465"/>
                  </a:cubicBezTo>
                  <a:cubicBezTo>
                    <a:pt x="10348" y="4463"/>
                    <a:pt x="10358" y="4457"/>
                    <a:pt x="10366" y="4449"/>
                  </a:cubicBezTo>
                  <a:cubicBezTo>
                    <a:pt x="10388" y="4427"/>
                    <a:pt x="10388" y="4390"/>
                    <a:pt x="10365" y="4368"/>
                  </a:cubicBezTo>
                  <a:cubicBezTo>
                    <a:pt x="10343" y="4346"/>
                    <a:pt x="10307" y="4346"/>
                    <a:pt x="10285" y="4369"/>
                  </a:cubicBezTo>
                  <a:cubicBezTo>
                    <a:pt x="10263" y="4391"/>
                    <a:pt x="10263" y="4428"/>
                    <a:pt x="10285" y="4450"/>
                  </a:cubicBezTo>
                  <a:cubicBezTo>
                    <a:pt x="10297" y="4461"/>
                    <a:pt x="10311" y="4466"/>
                    <a:pt x="10326" y="4466"/>
                  </a:cubicBezTo>
                  <a:cubicBezTo>
                    <a:pt x="10379" y="5784"/>
                    <a:pt x="10379" y="5784"/>
                    <a:pt x="10379" y="5784"/>
                  </a:cubicBezTo>
                  <a:cubicBezTo>
                    <a:pt x="10363" y="5785"/>
                    <a:pt x="10348" y="5794"/>
                    <a:pt x="10338" y="5807"/>
                  </a:cubicBezTo>
                  <a:cubicBezTo>
                    <a:pt x="10000" y="5672"/>
                    <a:pt x="10000" y="5672"/>
                    <a:pt x="10000" y="5672"/>
                  </a:cubicBezTo>
                  <a:cubicBezTo>
                    <a:pt x="10004" y="5653"/>
                    <a:pt x="9999" y="5633"/>
                    <a:pt x="9984" y="5618"/>
                  </a:cubicBezTo>
                  <a:cubicBezTo>
                    <a:pt x="9962" y="5596"/>
                    <a:pt x="9925" y="5597"/>
                    <a:pt x="9903" y="5619"/>
                  </a:cubicBezTo>
                  <a:cubicBezTo>
                    <a:pt x="9881" y="5642"/>
                    <a:pt x="9881" y="5678"/>
                    <a:pt x="9904" y="5700"/>
                  </a:cubicBezTo>
                  <a:cubicBezTo>
                    <a:pt x="9926" y="5722"/>
                    <a:pt x="9963" y="5722"/>
                    <a:pt x="9985" y="5699"/>
                  </a:cubicBezTo>
                  <a:cubicBezTo>
                    <a:pt x="9990" y="5694"/>
                    <a:pt x="9993" y="5688"/>
                    <a:pt x="9996" y="5682"/>
                  </a:cubicBezTo>
                  <a:cubicBezTo>
                    <a:pt x="10333" y="5817"/>
                    <a:pt x="10333" y="5817"/>
                    <a:pt x="10333" y="5817"/>
                  </a:cubicBezTo>
                  <a:cubicBezTo>
                    <a:pt x="10331" y="5820"/>
                    <a:pt x="10330" y="5824"/>
                    <a:pt x="10329" y="5828"/>
                  </a:cubicBezTo>
                  <a:cubicBezTo>
                    <a:pt x="10325" y="5844"/>
                    <a:pt x="10328" y="5860"/>
                    <a:pt x="10336" y="5873"/>
                  </a:cubicBezTo>
                  <a:cubicBezTo>
                    <a:pt x="7121" y="8349"/>
                    <a:pt x="7121" y="8349"/>
                    <a:pt x="7121" y="8349"/>
                  </a:cubicBezTo>
                  <a:cubicBezTo>
                    <a:pt x="7114" y="8342"/>
                    <a:pt x="7104" y="8336"/>
                    <a:pt x="7093" y="8333"/>
                  </a:cubicBezTo>
                  <a:cubicBezTo>
                    <a:pt x="7092" y="8333"/>
                    <a:pt x="7091" y="8333"/>
                    <a:pt x="7090" y="8333"/>
                  </a:cubicBezTo>
                  <a:cubicBezTo>
                    <a:pt x="7421" y="4900"/>
                    <a:pt x="7421" y="4900"/>
                    <a:pt x="7421" y="4900"/>
                  </a:cubicBezTo>
                  <a:cubicBezTo>
                    <a:pt x="7447" y="4900"/>
                    <a:pt x="7471" y="4882"/>
                    <a:pt x="7478" y="4855"/>
                  </a:cubicBezTo>
                  <a:cubicBezTo>
                    <a:pt x="7485" y="4824"/>
                    <a:pt x="7466" y="4792"/>
                    <a:pt x="7435" y="4785"/>
                  </a:cubicBezTo>
                  <a:cubicBezTo>
                    <a:pt x="7404" y="4777"/>
                    <a:pt x="7372" y="4797"/>
                    <a:pt x="7365" y="4828"/>
                  </a:cubicBezTo>
                  <a:cubicBezTo>
                    <a:pt x="7357" y="4859"/>
                    <a:pt x="7376" y="4891"/>
                    <a:pt x="7408" y="4898"/>
                  </a:cubicBezTo>
                  <a:cubicBezTo>
                    <a:pt x="7409" y="4898"/>
                    <a:pt x="7410" y="4898"/>
                    <a:pt x="7411" y="4899"/>
                  </a:cubicBezTo>
                  <a:cubicBezTo>
                    <a:pt x="7080" y="8332"/>
                    <a:pt x="7080" y="8332"/>
                    <a:pt x="7080" y="8332"/>
                  </a:cubicBezTo>
                  <a:cubicBezTo>
                    <a:pt x="7079" y="8332"/>
                    <a:pt x="7078" y="8332"/>
                    <a:pt x="7077" y="8332"/>
                  </a:cubicBezTo>
                  <a:cubicBezTo>
                    <a:pt x="6706" y="5499"/>
                    <a:pt x="6706" y="5499"/>
                    <a:pt x="6706" y="5499"/>
                  </a:cubicBezTo>
                  <a:cubicBezTo>
                    <a:pt x="6729" y="5496"/>
                    <a:pt x="6748" y="5479"/>
                    <a:pt x="6753" y="5456"/>
                  </a:cubicBezTo>
                  <a:cubicBezTo>
                    <a:pt x="6761" y="5424"/>
                    <a:pt x="6742" y="5393"/>
                    <a:pt x="6710" y="5385"/>
                  </a:cubicBezTo>
                  <a:cubicBezTo>
                    <a:pt x="6679" y="5378"/>
                    <a:pt x="6648" y="5397"/>
                    <a:pt x="6640" y="5428"/>
                  </a:cubicBezTo>
                  <a:cubicBezTo>
                    <a:pt x="6633" y="5460"/>
                    <a:pt x="6652" y="5491"/>
                    <a:pt x="6683" y="5499"/>
                  </a:cubicBezTo>
                  <a:cubicBezTo>
                    <a:pt x="6688" y="5500"/>
                    <a:pt x="6692" y="5500"/>
                    <a:pt x="6696" y="5500"/>
                  </a:cubicBezTo>
                  <a:cubicBezTo>
                    <a:pt x="7067" y="8333"/>
                    <a:pt x="7067" y="8333"/>
                    <a:pt x="7067" y="8333"/>
                  </a:cubicBezTo>
                  <a:cubicBezTo>
                    <a:pt x="7065" y="8334"/>
                    <a:pt x="7062" y="8334"/>
                    <a:pt x="7060" y="8335"/>
                  </a:cubicBezTo>
                  <a:cubicBezTo>
                    <a:pt x="6371" y="7048"/>
                    <a:pt x="6371" y="7048"/>
                    <a:pt x="6371" y="7048"/>
                  </a:cubicBezTo>
                  <a:cubicBezTo>
                    <a:pt x="6384" y="7041"/>
                    <a:pt x="6394" y="7028"/>
                    <a:pt x="6398" y="7012"/>
                  </a:cubicBezTo>
                  <a:cubicBezTo>
                    <a:pt x="6405" y="6981"/>
                    <a:pt x="6386" y="6950"/>
                    <a:pt x="6355" y="6942"/>
                  </a:cubicBezTo>
                  <a:cubicBezTo>
                    <a:pt x="6324" y="6934"/>
                    <a:pt x="6292" y="6954"/>
                    <a:pt x="6285" y="6985"/>
                  </a:cubicBezTo>
                  <a:cubicBezTo>
                    <a:pt x="6283" y="6994"/>
                    <a:pt x="6283" y="7002"/>
                    <a:pt x="6284" y="7011"/>
                  </a:cubicBezTo>
                  <a:cubicBezTo>
                    <a:pt x="5493" y="7274"/>
                    <a:pt x="5493" y="7274"/>
                    <a:pt x="5493" y="7274"/>
                  </a:cubicBezTo>
                  <a:cubicBezTo>
                    <a:pt x="5486" y="7256"/>
                    <a:pt x="5471" y="7241"/>
                    <a:pt x="5451" y="7236"/>
                  </a:cubicBezTo>
                  <a:cubicBezTo>
                    <a:pt x="5451" y="7236"/>
                    <a:pt x="5450" y="7236"/>
                    <a:pt x="5449" y="7236"/>
                  </a:cubicBezTo>
                  <a:cubicBezTo>
                    <a:pt x="5627" y="5620"/>
                    <a:pt x="5627" y="5620"/>
                    <a:pt x="5627" y="5620"/>
                  </a:cubicBezTo>
                  <a:cubicBezTo>
                    <a:pt x="5655" y="5622"/>
                    <a:pt x="5681" y="5604"/>
                    <a:pt x="5688" y="5576"/>
                  </a:cubicBezTo>
                  <a:cubicBezTo>
                    <a:pt x="5695" y="5545"/>
                    <a:pt x="5676" y="5513"/>
                    <a:pt x="5645" y="5506"/>
                  </a:cubicBezTo>
                  <a:cubicBezTo>
                    <a:pt x="5613" y="5498"/>
                    <a:pt x="5582" y="5518"/>
                    <a:pt x="5574" y="5549"/>
                  </a:cubicBezTo>
                  <a:cubicBezTo>
                    <a:pt x="5570" y="5568"/>
                    <a:pt x="5575" y="5586"/>
                    <a:pt x="5587" y="5600"/>
                  </a:cubicBezTo>
                  <a:cubicBezTo>
                    <a:pt x="4359" y="6677"/>
                    <a:pt x="4359" y="6677"/>
                    <a:pt x="4359" y="6677"/>
                  </a:cubicBezTo>
                  <a:cubicBezTo>
                    <a:pt x="4352" y="6670"/>
                    <a:pt x="4343" y="6665"/>
                    <a:pt x="4333" y="6662"/>
                  </a:cubicBezTo>
                  <a:cubicBezTo>
                    <a:pt x="4307" y="6656"/>
                    <a:pt x="4282" y="6668"/>
                    <a:pt x="4269" y="6689"/>
                  </a:cubicBezTo>
                  <a:cubicBezTo>
                    <a:pt x="2379" y="5781"/>
                    <a:pt x="2379" y="5781"/>
                    <a:pt x="2379" y="5781"/>
                  </a:cubicBezTo>
                  <a:cubicBezTo>
                    <a:pt x="2380" y="5779"/>
                    <a:pt x="2381" y="5777"/>
                    <a:pt x="2381" y="5774"/>
                  </a:cubicBezTo>
                  <a:cubicBezTo>
                    <a:pt x="2389" y="5743"/>
                    <a:pt x="2369" y="5711"/>
                    <a:pt x="2338" y="5704"/>
                  </a:cubicBezTo>
                  <a:cubicBezTo>
                    <a:pt x="2307" y="5696"/>
                    <a:pt x="2275" y="5716"/>
                    <a:pt x="2268" y="5747"/>
                  </a:cubicBezTo>
                  <a:cubicBezTo>
                    <a:pt x="2260" y="5778"/>
                    <a:pt x="2280" y="5810"/>
                    <a:pt x="2311" y="5817"/>
                  </a:cubicBezTo>
                  <a:cubicBezTo>
                    <a:pt x="2317" y="5819"/>
                    <a:pt x="2323" y="5819"/>
                    <a:pt x="2328" y="5818"/>
                  </a:cubicBezTo>
                  <a:cubicBezTo>
                    <a:pt x="2508" y="6965"/>
                    <a:pt x="2508" y="6965"/>
                    <a:pt x="2508" y="6965"/>
                  </a:cubicBezTo>
                  <a:cubicBezTo>
                    <a:pt x="2487" y="6970"/>
                    <a:pt x="2470" y="6986"/>
                    <a:pt x="2465" y="7008"/>
                  </a:cubicBezTo>
                  <a:cubicBezTo>
                    <a:pt x="2458" y="7039"/>
                    <a:pt x="2477" y="7071"/>
                    <a:pt x="2508" y="7078"/>
                  </a:cubicBezTo>
                  <a:cubicBezTo>
                    <a:pt x="2516" y="7080"/>
                    <a:pt x="2524" y="7080"/>
                    <a:pt x="2531" y="7079"/>
                  </a:cubicBezTo>
                  <a:cubicBezTo>
                    <a:pt x="2988" y="8875"/>
                    <a:pt x="2988" y="8875"/>
                    <a:pt x="2988" y="8875"/>
                  </a:cubicBezTo>
                  <a:cubicBezTo>
                    <a:pt x="2972" y="8882"/>
                    <a:pt x="2959" y="8896"/>
                    <a:pt x="2955" y="8914"/>
                  </a:cubicBezTo>
                  <a:cubicBezTo>
                    <a:pt x="2953" y="8921"/>
                    <a:pt x="2953" y="8927"/>
                    <a:pt x="2954" y="8934"/>
                  </a:cubicBezTo>
                  <a:cubicBezTo>
                    <a:pt x="1638" y="9186"/>
                    <a:pt x="1638" y="9186"/>
                    <a:pt x="1638" y="9186"/>
                  </a:cubicBezTo>
                  <a:cubicBezTo>
                    <a:pt x="1633" y="9167"/>
                    <a:pt x="1617" y="9150"/>
                    <a:pt x="1596" y="9145"/>
                  </a:cubicBezTo>
                  <a:cubicBezTo>
                    <a:pt x="1565" y="9138"/>
                    <a:pt x="1534" y="9157"/>
                    <a:pt x="1526" y="9188"/>
                  </a:cubicBezTo>
                  <a:cubicBezTo>
                    <a:pt x="1519" y="9220"/>
                    <a:pt x="1538" y="9251"/>
                    <a:pt x="1569" y="9259"/>
                  </a:cubicBezTo>
                  <a:cubicBezTo>
                    <a:pt x="1574" y="9260"/>
                    <a:pt x="1579" y="9260"/>
                    <a:pt x="1583" y="9260"/>
                  </a:cubicBezTo>
                  <a:cubicBezTo>
                    <a:pt x="2081" y="11551"/>
                    <a:pt x="2081" y="11551"/>
                    <a:pt x="2081" y="11551"/>
                  </a:cubicBezTo>
                  <a:cubicBezTo>
                    <a:pt x="2064" y="11558"/>
                    <a:pt x="2050" y="11572"/>
                    <a:pt x="2045" y="11591"/>
                  </a:cubicBezTo>
                  <a:cubicBezTo>
                    <a:pt x="2044" y="11600"/>
                    <a:pt x="2044" y="11608"/>
                    <a:pt x="2045" y="11616"/>
                  </a:cubicBezTo>
                  <a:cubicBezTo>
                    <a:pt x="895" y="11917"/>
                    <a:pt x="895" y="11917"/>
                    <a:pt x="895" y="11917"/>
                  </a:cubicBezTo>
                  <a:cubicBezTo>
                    <a:pt x="889" y="11899"/>
                    <a:pt x="874" y="11885"/>
                    <a:pt x="854" y="11880"/>
                  </a:cubicBezTo>
                  <a:cubicBezTo>
                    <a:pt x="823" y="11873"/>
                    <a:pt x="792" y="11892"/>
                    <a:pt x="784" y="11923"/>
                  </a:cubicBezTo>
                  <a:cubicBezTo>
                    <a:pt x="777" y="11954"/>
                    <a:pt x="796" y="11986"/>
                    <a:pt x="827" y="11993"/>
                  </a:cubicBezTo>
                  <a:cubicBezTo>
                    <a:pt x="850" y="11999"/>
                    <a:pt x="873" y="11990"/>
                    <a:pt x="886" y="11973"/>
                  </a:cubicBezTo>
                  <a:cubicBezTo>
                    <a:pt x="1917" y="12649"/>
                    <a:pt x="1917" y="12649"/>
                    <a:pt x="1917" y="12649"/>
                  </a:cubicBezTo>
                  <a:cubicBezTo>
                    <a:pt x="1915" y="12653"/>
                    <a:pt x="1913" y="12658"/>
                    <a:pt x="1912" y="12662"/>
                  </a:cubicBezTo>
                  <a:cubicBezTo>
                    <a:pt x="1906" y="12687"/>
                    <a:pt x="1916" y="12711"/>
                    <a:pt x="1936" y="12724"/>
                  </a:cubicBezTo>
                  <a:cubicBezTo>
                    <a:pt x="1083" y="14579"/>
                    <a:pt x="1083" y="14579"/>
                    <a:pt x="1083" y="14579"/>
                  </a:cubicBezTo>
                  <a:cubicBezTo>
                    <a:pt x="328" y="14554"/>
                    <a:pt x="328" y="14554"/>
                    <a:pt x="328" y="14554"/>
                  </a:cubicBezTo>
                  <a:cubicBezTo>
                    <a:pt x="327" y="14529"/>
                    <a:pt x="310" y="14506"/>
                    <a:pt x="284" y="14500"/>
                  </a:cubicBezTo>
                  <a:cubicBezTo>
                    <a:pt x="253" y="14493"/>
                    <a:pt x="221" y="14512"/>
                    <a:pt x="214" y="14543"/>
                  </a:cubicBezTo>
                  <a:cubicBezTo>
                    <a:pt x="206" y="14575"/>
                    <a:pt x="226" y="14606"/>
                    <a:pt x="257" y="14614"/>
                  </a:cubicBezTo>
                  <a:cubicBezTo>
                    <a:pt x="288" y="14621"/>
                    <a:pt x="320" y="14602"/>
                    <a:pt x="327" y="14570"/>
                  </a:cubicBezTo>
                  <a:cubicBezTo>
                    <a:pt x="328" y="14568"/>
                    <a:pt x="328" y="14566"/>
                    <a:pt x="328" y="14564"/>
                  </a:cubicBezTo>
                  <a:cubicBezTo>
                    <a:pt x="1079" y="14589"/>
                    <a:pt x="1079" y="14589"/>
                    <a:pt x="1079" y="14589"/>
                  </a:cubicBezTo>
                  <a:cubicBezTo>
                    <a:pt x="83" y="16752"/>
                    <a:pt x="83" y="16752"/>
                    <a:pt x="83" y="16752"/>
                  </a:cubicBezTo>
                  <a:cubicBezTo>
                    <a:pt x="81" y="16752"/>
                    <a:pt x="80" y="16751"/>
                    <a:pt x="77" y="16750"/>
                  </a:cubicBezTo>
                  <a:cubicBezTo>
                    <a:pt x="46" y="16743"/>
                    <a:pt x="15" y="16762"/>
                    <a:pt x="7" y="16793"/>
                  </a:cubicBezTo>
                  <a:cubicBezTo>
                    <a:pt x="0" y="16824"/>
                    <a:pt x="19" y="16856"/>
                    <a:pt x="50" y="16863"/>
                  </a:cubicBezTo>
                  <a:cubicBezTo>
                    <a:pt x="82" y="16871"/>
                    <a:pt x="113" y="16852"/>
                    <a:pt x="120" y="16820"/>
                  </a:cubicBezTo>
                  <a:cubicBezTo>
                    <a:pt x="125" y="16803"/>
                    <a:pt x="120" y="16786"/>
                    <a:pt x="111" y="16773"/>
                  </a:cubicBezTo>
                  <a:cubicBezTo>
                    <a:pt x="1765" y="15327"/>
                    <a:pt x="1765" y="15327"/>
                    <a:pt x="1765" y="15327"/>
                  </a:cubicBezTo>
                  <a:cubicBezTo>
                    <a:pt x="1773" y="15335"/>
                    <a:pt x="1783" y="15342"/>
                    <a:pt x="1795" y="15345"/>
                  </a:cubicBezTo>
                  <a:cubicBezTo>
                    <a:pt x="1826" y="15353"/>
                    <a:pt x="1858" y="15333"/>
                    <a:pt x="1865" y="15302"/>
                  </a:cubicBezTo>
                  <a:cubicBezTo>
                    <a:pt x="1868" y="15290"/>
                    <a:pt x="1867" y="15279"/>
                    <a:pt x="1863" y="15268"/>
                  </a:cubicBezTo>
                  <a:cubicBezTo>
                    <a:pt x="2888" y="14862"/>
                    <a:pt x="2888" y="14862"/>
                    <a:pt x="2888" y="14862"/>
                  </a:cubicBezTo>
                  <a:cubicBezTo>
                    <a:pt x="2895" y="14877"/>
                    <a:pt x="2908" y="14889"/>
                    <a:pt x="2926" y="14893"/>
                  </a:cubicBezTo>
                  <a:cubicBezTo>
                    <a:pt x="2938" y="14896"/>
                    <a:pt x="2951" y="14894"/>
                    <a:pt x="2962" y="14890"/>
                  </a:cubicBezTo>
                  <a:cubicBezTo>
                    <a:pt x="3331" y="15468"/>
                    <a:pt x="3331" y="15468"/>
                    <a:pt x="3331" y="15468"/>
                  </a:cubicBezTo>
                  <a:cubicBezTo>
                    <a:pt x="3321" y="15476"/>
                    <a:pt x="3313" y="15487"/>
                    <a:pt x="3309" y="15500"/>
                  </a:cubicBezTo>
                  <a:cubicBezTo>
                    <a:pt x="3302" y="15531"/>
                    <a:pt x="3321" y="15562"/>
                    <a:pt x="3351" y="15570"/>
                  </a:cubicBezTo>
                  <a:cubicBezTo>
                    <a:pt x="3147" y="16743"/>
                    <a:pt x="3147" y="16743"/>
                    <a:pt x="3147" y="16743"/>
                  </a:cubicBezTo>
                  <a:cubicBezTo>
                    <a:pt x="3119" y="16741"/>
                    <a:pt x="3092" y="16759"/>
                    <a:pt x="3085" y="16788"/>
                  </a:cubicBezTo>
                  <a:cubicBezTo>
                    <a:pt x="3078" y="16819"/>
                    <a:pt x="3097" y="16850"/>
                    <a:pt x="3128" y="16858"/>
                  </a:cubicBezTo>
                  <a:cubicBezTo>
                    <a:pt x="3160" y="16865"/>
                    <a:pt x="3191" y="16846"/>
                    <a:pt x="3198" y="16815"/>
                  </a:cubicBezTo>
                  <a:cubicBezTo>
                    <a:pt x="3204" y="16792"/>
                    <a:pt x="3195" y="16769"/>
                    <a:pt x="3178" y="16755"/>
                  </a:cubicBezTo>
                  <a:cubicBezTo>
                    <a:pt x="4405" y="14852"/>
                    <a:pt x="4405" y="14852"/>
                    <a:pt x="4405" y="14852"/>
                  </a:cubicBezTo>
                  <a:cubicBezTo>
                    <a:pt x="4409" y="14855"/>
                    <a:pt x="4413" y="14856"/>
                    <a:pt x="4418" y="14858"/>
                  </a:cubicBezTo>
                  <a:cubicBezTo>
                    <a:pt x="4431" y="14861"/>
                    <a:pt x="4444" y="14859"/>
                    <a:pt x="4456" y="14854"/>
                  </a:cubicBezTo>
                  <a:cubicBezTo>
                    <a:pt x="5078" y="15960"/>
                    <a:pt x="5078" y="15960"/>
                    <a:pt x="5078" y="15960"/>
                  </a:cubicBezTo>
                  <a:cubicBezTo>
                    <a:pt x="5066" y="15967"/>
                    <a:pt x="5057" y="15979"/>
                    <a:pt x="5054" y="15994"/>
                  </a:cubicBezTo>
                  <a:cubicBezTo>
                    <a:pt x="5046" y="16025"/>
                    <a:pt x="5066" y="16057"/>
                    <a:pt x="5097" y="16064"/>
                  </a:cubicBezTo>
                  <a:cubicBezTo>
                    <a:pt x="5128" y="16072"/>
                    <a:pt x="5160" y="16052"/>
                    <a:pt x="5167" y="16021"/>
                  </a:cubicBezTo>
                  <a:cubicBezTo>
                    <a:pt x="5175" y="15990"/>
                    <a:pt x="5155" y="15958"/>
                    <a:pt x="5124" y="15951"/>
                  </a:cubicBezTo>
                  <a:cubicBezTo>
                    <a:pt x="5111" y="15948"/>
                    <a:pt x="5098" y="15949"/>
                    <a:pt x="5087" y="15955"/>
                  </a:cubicBezTo>
                  <a:cubicBezTo>
                    <a:pt x="4464" y="14849"/>
                    <a:pt x="4464" y="14849"/>
                    <a:pt x="4464" y="14849"/>
                  </a:cubicBezTo>
                  <a:cubicBezTo>
                    <a:pt x="4465" y="14849"/>
                    <a:pt x="4465" y="14849"/>
                    <a:pt x="4465" y="14848"/>
                  </a:cubicBezTo>
                  <a:cubicBezTo>
                    <a:pt x="5730" y="16345"/>
                    <a:pt x="5730" y="16345"/>
                    <a:pt x="5730" y="16345"/>
                  </a:cubicBezTo>
                  <a:cubicBezTo>
                    <a:pt x="5722" y="16353"/>
                    <a:pt x="5717" y="16362"/>
                    <a:pt x="5714" y="16373"/>
                  </a:cubicBezTo>
                  <a:cubicBezTo>
                    <a:pt x="5707" y="16404"/>
                    <a:pt x="5726" y="16435"/>
                    <a:pt x="5757" y="16443"/>
                  </a:cubicBezTo>
                  <a:cubicBezTo>
                    <a:pt x="5788" y="16450"/>
                    <a:pt x="5820" y="16431"/>
                    <a:pt x="5827" y="16400"/>
                  </a:cubicBezTo>
                  <a:cubicBezTo>
                    <a:pt x="5835" y="16369"/>
                    <a:pt x="5816" y="16337"/>
                    <a:pt x="5784" y="16330"/>
                  </a:cubicBezTo>
                  <a:cubicBezTo>
                    <a:pt x="5767" y="16326"/>
                    <a:pt x="5750" y="16330"/>
                    <a:pt x="5737" y="16339"/>
                  </a:cubicBezTo>
                  <a:cubicBezTo>
                    <a:pt x="4473" y="14842"/>
                    <a:pt x="4473" y="14842"/>
                    <a:pt x="4473" y="14842"/>
                  </a:cubicBezTo>
                  <a:cubicBezTo>
                    <a:pt x="4480" y="14835"/>
                    <a:pt x="4486" y="14825"/>
                    <a:pt x="4488" y="14815"/>
                  </a:cubicBezTo>
                  <a:cubicBezTo>
                    <a:pt x="4490" y="14806"/>
                    <a:pt x="4490" y="14798"/>
                    <a:pt x="4489" y="14790"/>
                  </a:cubicBezTo>
                  <a:cubicBezTo>
                    <a:pt x="5224" y="14578"/>
                    <a:pt x="5224" y="14578"/>
                    <a:pt x="5224" y="14578"/>
                  </a:cubicBezTo>
                  <a:cubicBezTo>
                    <a:pt x="5230" y="14595"/>
                    <a:pt x="5245" y="14609"/>
                    <a:pt x="5264" y="14614"/>
                  </a:cubicBezTo>
                  <a:cubicBezTo>
                    <a:pt x="5296" y="14621"/>
                    <a:pt x="5327" y="14602"/>
                    <a:pt x="5335" y="14571"/>
                  </a:cubicBezTo>
                  <a:cubicBezTo>
                    <a:pt x="5342" y="14540"/>
                    <a:pt x="5323" y="14508"/>
                    <a:pt x="5292" y="14501"/>
                  </a:cubicBezTo>
                  <a:cubicBezTo>
                    <a:pt x="5260" y="14493"/>
                    <a:pt x="5229" y="14512"/>
                    <a:pt x="5221" y="14544"/>
                  </a:cubicBezTo>
                  <a:cubicBezTo>
                    <a:pt x="5219" y="14552"/>
                    <a:pt x="5219" y="14560"/>
                    <a:pt x="5221" y="14568"/>
                  </a:cubicBezTo>
                  <a:cubicBezTo>
                    <a:pt x="4486" y="14780"/>
                    <a:pt x="4486" y="14780"/>
                    <a:pt x="4486" y="14780"/>
                  </a:cubicBezTo>
                  <a:cubicBezTo>
                    <a:pt x="4479" y="14763"/>
                    <a:pt x="4465" y="14749"/>
                    <a:pt x="4445" y="14744"/>
                  </a:cubicBezTo>
                  <a:cubicBezTo>
                    <a:pt x="4433" y="14742"/>
                    <a:pt x="4421" y="14743"/>
                    <a:pt x="4411" y="14747"/>
                  </a:cubicBezTo>
                  <a:cubicBezTo>
                    <a:pt x="3467" y="12834"/>
                    <a:pt x="3467" y="12834"/>
                    <a:pt x="3467" y="12834"/>
                  </a:cubicBezTo>
                  <a:cubicBezTo>
                    <a:pt x="3480" y="12826"/>
                    <a:pt x="3489" y="12813"/>
                    <a:pt x="3493" y="12798"/>
                  </a:cubicBezTo>
                  <a:cubicBezTo>
                    <a:pt x="3494" y="12794"/>
                    <a:pt x="3494" y="12791"/>
                    <a:pt x="3495" y="12787"/>
                  </a:cubicBezTo>
                  <a:cubicBezTo>
                    <a:pt x="4257" y="12767"/>
                    <a:pt x="4257" y="12767"/>
                    <a:pt x="4257" y="12767"/>
                  </a:cubicBezTo>
                  <a:cubicBezTo>
                    <a:pt x="4260" y="12791"/>
                    <a:pt x="4277" y="12812"/>
                    <a:pt x="4301" y="12818"/>
                  </a:cubicBezTo>
                  <a:cubicBezTo>
                    <a:pt x="4333" y="12825"/>
                    <a:pt x="4364" y="12806"/>
                    <a:pt x="4372" y="12775"/>
                  </a:cubicBezTo>
                  <a:cubicBezTo>
                    <a:pt x="4378" y="12747"/>
                    <a:pt x="4364" y="12719"/>
                    <a:pt x="4338" y="12708"/>
                  </a:cubicBezTo>
                  <a:cubicBezTo>
                    <a:pt x="4575" y="11989"/>
                    <a:pt x="4575" y="11989"/>
                    <a:pt x="4575" y="11989"/>
                  </a:cubicBezTo>
                  <a:cubicBezTo>
                    <a:pt x="4607" y="11996"/>
                    <a:pt x="4638" y="11977"/>
                    <a:pt x="4645" y="11946"/>
                  </a:cubicBezTo>
                  <a:cubicBezTo>
                    <a:pt x="4647" y="11938"/>
                    <a:pt x="4647" y="11931"/>
                    <a:pt x="4646" y="11924"/>
                  </a:cubicBezTo>
                  <a:cubicBezTo>
                    <a:pt x="5303" y="11763"/>
                    <a:pt x="5303" y="11763"/>
                    <a:pt x="5303" y="11763"/>
                  </a:cubicBezTo>
                  <a:cubicBezTo>
                    <a:pt x="5309" y="11782"/>
                    <a:pt x="5324" y="11796"/>
                    <a:pt x="5344" y="11801"/>
                  </a:cubicBezTo>
                  <a:cubicBezTo>
                    <a:pt x="5359" y="11805"/>
                    <a:pt x="5374" y="11802"/>
                    <a:pt x="5386" y="11795"/>
                  </a:cubicBezTo>
                  <a:cubicBezTo>
                    <a:pt x="5502" y="11958"/>
                    <a:pt x="5502" y="11958"/>
                    <a:pt x="5502" y="11958"/>
                  </a:cubicBezTo>
                  <a:cubicBezTo>
                    <a:pt x="5499" y="11961"/>
                    <a:pt x="5496" y="11964"/>
                    <a:pt x="5494" y="11968"/>
                  </a:cubicBezTo>
                  <a:cubicBezTo>
                    <a:pt x="5477" y="11995"/>
                    <a:pt x="5486" y="12031"/>
                    <a:pt x="5513" y="12048"/>
                  </a:cubicBezTo>
                  <a:cubicBezTo>
                    <a:pt x="5541" y="12065"/>
                    <a:pt x="5576" y="12056"/>
                    <a:pt x="5593" y="12029"/>
                  </a:cubicBezTo>
                  <a:cubicBezTo>
                    <a:pt x="5610" y="12001"/>
                    <a:pt x="5601" y="11965"/>
                    <a:pt x="5574" y="11949"/>
                  </a:cubicBezTo>
                  <a:cubicBezTo>
                    <a:pt x="5553" y="11936"/>
                    <a:pt x="5528" y="11938"/>
                    <a:pt x="5509" y="11951"/>
                  </a:cubicBezTo>
                  <a:cubicBezTo>
                    <a:pt x="5394" y="11790"/>
                    <a:pt x="5394" y="11790"/>
                    <a:pt x="5394" y="11790"/>
                  </a:cubicBezTo>
                  <a:cubicBezTo>
                    <a:pt x="5404" y="11782"/>
                    <a:pt x="5411" y="11771"/>
                    <a:pt x="5414" y="11758"/>
                  </a:cubicBezTo>
                  <a:cubicBezTo>
                    <a:pt x="5415" y="11754"/>
                    <a:pt x="5416" y="11750"/>
                    <a:pt x="5416" y="11745"/>
                  </a:cubicBezTo>
                  <a:cubicBezTo>
                    <a:pt x="6106" y="11695"/>
                    <a:pt x="6106" y="11695"/>
                    <a:pt x="6106" y="11695"/>
                  </a:cubicBezTo>
                  <a:cubicBezTo>
                    <a:pt x="6108" y="11712"/>
                    <a:pt x="6117" y="11727"/>
                    <a:pt x="6133" y="11737"/>
                  </a:cubicBezTo>
                  <a:cubicBezTo>
                    <a:pt x="6160" y="11754"/>
                    <a:pt x="6196" y="11745"/>
                    <a:pt x="6213" y="11718"/>
                  </a:cubicBezTo>
                  <a:cubicBezTo>
                    <a:pt x="6230" y="11690"/>
                    <a:pt x="6221" y="11654"/>
                    <a:pt x="6194" y="11638"/>
                  </a:cubicBezTo>
                  <a:cubicBezTo>
                    <a:pt x="6166" y="11621"/>
                    <a:pt x="6130" y="11629"/>
                    <a:pt x="6114" y="11657"/>
                  </a:cubicBezTo>
                  <a:cubicBezTo>
                    <a:pt x="6108" y="11666"/>
                    <a:pt x="6106" y="11675"/>
                    <a:pt x="6105" y="11685"/>
                  </a:cubicBezTo>
                  <a:cubicBezTo>
                    <a:pt x="5415" y="11735"/>
                    <a:pt x="5415" y="11735"/>
                    <a:pt x="5415" y="11735"/>
                  </a:cubicBezTo>
                  <a:cubicBezTo>
                    <a:pt x="5412" y="11718"/>
                    <a:pt x="5402" y="11703"/>
                    <a:pt x="5387" y="11694"/>
                  </a:cubicBezTo>
                  <a:cubicBezTo>
                    <a:pt x="5895" y="10590"/>
                    <a:pt x="5895" y="10590"/>
                    <a:pt x="5895" y="10590"/>
                  </a:cubicBezTo>
                  <a:cubicBezTo>
                    <a:pt x="5900" y="10592"/>
                    <a:pt x="5905" y="10595"/>
                    <a:pt x="5911" y="10596"/>
                  </a:cubicBezTo>
                  <a:cubicBezTo>
                    <a:pt x="5938" y="10602"/>
                    <a:pt x="5965" y="10589"/>
                    <a:pt x="5976" y="10565"/>
                  </a:cubicBezTo>
                  <a:cubicBezTo>
                    <a:pt x="7367" y="11066"/>
                    <a:pt x="7367" y="11066"/>
                    <a:pt x="7367" y="11066"/>
                  </a:cubicBezTo>
                  <a:cubicBezTo>
                    <a:pt x="7367" y="11066"/>
                    <a:pt x="7366" y="11066"/>
                    <a:pt x="7366" y="11067"/>
                  </a:cubicBezTo>
                  <a:cubicBezTo>
                    <a:pt x="7359" y="11098"/>
                    <a:pt x="7378" y="11130"/>
                    <a:pt x="7409" y="11137"/>
                  </a:cubicBezTo>
                  <a:cubicBezTo>
                    <a:pt x="7441" y="11145"/>
                    <a:pt x="7472" y="11125"/>
                    <a:pt x="7480" y="11094"/>
                  </a:cubicBezTo>
                  <a:cubicBezTo>
                    <a:pt x="7487" y="11063"/>
                    <a:pt x="7468" y="11031"/>
                    <a:pt x="7437" y="11024"/>
                  </a:cubicBezTo>
                  <a:cubicBezTo>
                    <a:pt x="7434" y="11023"/>
                    <a:pt x="7431" y="11023"/>
                    <a:pt x="7429" y="11023"/>
                  </a:cubicBezTo>
                  <a:cubicBezTo>
                    <a:pt x="7440" y="10081"/>
                    <a:pt x="7440" y="10081"/>
                    <a:pt x="7440" y="10081"/>
                  </a:cubicBezTo>
                  <a:cubicBezTo>
                    <a:pt x="7461" y="10078"/>
                    <a:pt x="7480" y="10063"/>
                    <a:pt x="7487" y="10042"/>
                  </a:cubicBezTo>
                  <a:cubicBezTo>
                    <a:pt x="8007" y="10152"/>
                    <a:pt x="8007" y="10152"/>
                    <a:pt x="8007" y="10152"/>
                  </a:cubicBezTo>
                  <a:cubicBezTo>
                    <a:pt x="8020" y="10174"/>
                    <a:pt x="8045" y="10190"/>
                    <a:pt x="8074" y="10190"/>
                  </a:cubicBezTo>
                  <a:cubicBezTo>
                    <a:pt x="8091" y="10190"/>
                    <a:pt x="8107" y="10184"/>
                    <a:pt x="8119" y="10175"/>
                  </a:cubicBezTo>
                  <a:cubicBezTo>
                    <a:pt x="9756" y="10519"/>
                    <a:pt x="9756" y="10519"/>
                    <a:pt x="9756" y="10519"/>
                  </a:cubicBezTo>
                  <a:cubicBezTo>
                    <a:pt x="9754" y="10529"/>
                    <a:pt x="9755" y="10538"/>
                    <a:pt x="9758" y="10546"/>
                  </a:cubicBezTo>
                  <a:cubicBezTo>
                    <a:pt x="8581" y="11218"/>
                    <a:pt x="8581" y="11218"/>
                    <a:pt x="8581" y="11218"/>
                  </a:cubicBezTo>
                  <a:cubicBezTo>
                    <a:pt x="8573" y="11208"/>
                    <a:pt x="8562" y="11201"/>
                    <a:pt x="8550" y="11198"/>
                  </a:cubicBezTo>
                  <a:cubicBezTo>
                    <a:pt x="8519" y="11191"/>
                    <a:pt x="8487" y="11210"/>
                    <a:pt x="8480" y="11241"/>
                  </a:cubicBezTo>
                  <a:cubicBezTo>
                    <a:pt x="8472" y="11273"/>
                    <a:pt x="8491" y="11304"/>
                    <a:pt x="8523" y="11311"/>
                  </a:cubicBezTo>
                  <a:cubicBezTo>
                    <a:pt x="8542" y="11316"/>
                    <a:pt x="8561" y="11311"/>
                    <a:pt x="8575" y="11299"/>
                  </a:cubicBezTo>
                  <a:cubicBezTo>
                    <a:pt x="9235" y="11857"/>
                    <a:pt x="9235" y="11857"/>
                    <a:pt x="9235" y="11857"/>
                  </a:cubicBezTo>
                  <a:cubicBezTo>
                    <a:pt x="9059" y="12266"/>
                    <a:pt x="9059" y="12266"/>
                    <a:pt x="9059" y="12266"/>
                  </a:cubicBezTo>
                  <a:cubicBezTo>
                    <a:pt x="9058" y="12266"/>
                    <a:pt x="9056" y="12265"/>
                    <a:pt x="9055" y="12264"/>
                  </a:cubicBezTo>
                  <a:cubicBezTo>
                    <a:pt x="9023" y="12257"/>
                    <a:pt x="8992" y="12276"/>
                    <a:pt x="8985" y="12307"/>
                  </a:cubicBezTo>
                  <a:cubicBezTo>
                    <a:pt x="8977" y="12339"/>
                    <a:pt x="8996" y="12370"/>
                    <a:pt x="9028" y="12378"/>
                  </a:cubicBezTo>
                  <a:cubicBezTo>
                    <a:pt x="9037" y="12380"/>
                    <a:pt x="9046" y="12379"/>
                    <a:pt x="9054" y="12377"/>
                  </a:cubicBezTo>
                  <a:cubicBezTo>
                    <a:pt x="9167" y="12940"/>
                    <a:pt x="9167" y="12940"/>
                    <a:pt x="9167" y="12940"/>
                  </a:cubicBezTo>
                  <a:cubicBezTo>
                    <a:pt x="9142" y="12947"/>
                    <a:pt x="9124" y="12969"/>
                    <a:pt x="9124" y="12996"/>
                  </a:cubicBezTo>
                  <a:cubicBezTo>
                    <a:pt x="9124" y="13028"/>
                    <a:pt x="9150" y="13054"/>
                    <a:pt x="9182" y="13054"/>
                  </a:cubicBezTo>
                  <a:cubicBezTo>
                    <a:pt x="9215" y="13054"/>
                    <a:pt x="9241" y="13028"/>
                    <a:pt x="9240" y="12996"/>
                  </a:cubicBezTo>
                  <a:cubicBezTo>
                    <a:pt x="9240" y="12964"/>
                    <a:pt x="9214" y="12938"/>
                    <a:pt x="9182" y="12938"/>
                  </a:cubicBezTo>
                  <a:cubicBezTo>
                    <a:pt x="9180" y="12938"/>
                    <a:pt x="9179" y="12938"/>
                    <a:pt x="9177" y="12938"/>
                  </a:cubicBezTo>
                  <a:cubicBezTo>
                    <a:pt x="9064" y="12374"/>
                    <a:pt x="9064" y="12374"/>
                    <a:pt x="9064" y="12374"/>
                  </a:cubicBezTo>
                  <a:cubicBezTo>
                    <a:pt x="9066" y="12374"/>
                    <a:pt x="9067" y="12373"/>
                    <a:pt x="9069" y="12372"/>
                  </a:cubicBezTo>
                  <a:cubicBezTo>
                    <a:pt x="9666" y="13351"/>
                    <a:pt x="9666" y="13351"/>
                    <a:pt x="9666" y="13351"/>
                  </a:cubicBezTo>
                  <a:cubicBezTo>
                    <a:pt x="9653" y="13361"/>
                    <a:pt x="9644" y="13377"/>
                    <a:pt x="9644" y="13396"/>
                  </a:cubicBezTo>
                  <a:cubicBezTo>
                    <a:pt x="9644" y="13428"/>
                    <a:pt x="9670" y="13454"/>
                    <a:pt x="9703" y="13454"/>
                  </a:cubicBezTo>
                  <a:cubicBezTo>
                    <a:pt x="9735" y="13454"/>
                    <a:pt x="9761" y="13427"/>
                    <a:pt x="9761" y="13395"/>
                  </a:cubicBezTo>
                  <a:cubicBezTo>
                    <a:pt x="9761" y="13363"/>
                    <a:pt x="9734" y="13337"/>
                    <a:pt x="9702" y="13337"/>
                  </a:cubicBezTo>
                  <a:cubicBezTo>
                    <a:pt x="9692" y="13337"/>
                    <a:pt x="9683" y="13340"/>
                    <a:pt x="9674" y="13345"/>
                  </a:cubicBezTo>
                  <a:cubicBezTo>
                    <a:pt x="9077" y="12367"/>
                    <a:pt x="9077" y="12367"/>
                    <a:pt x="9077" y="12367"/>
                  </a:cubicBezTo>
                  <a:cubicBezTo>
                    <a:pt x="9087" y="12359"/>
                    <a:pt x="9095" y="12348"/>
                    <a:pt x="9098" y="12335"/>
                  </a:cubicBezTo>
                  <a:cubicBezTo>
                    <a:pt x="9101" y="12322"/>
                    <a:pt x="9099" y="12310"/>
                    <a:pt x="9095" y="12299"/>
                  </a:cubicBezTo>
                  <a:cubicBezTo>
                    <a:pt x="9510" y="12088"/>
                    <a:pt x="9510" y="12088"/>
                    <a:pt x="9510" y="12088"/>
                  </a:cubicBezTo>
                  <a:cubicBezTo>
                    <a:pt x="10749" y="13135"/>
                    <a:pt x="10749" y="13135"/>
                    <a:pt x="10749" y="13135"/>
                  </a:cubicBezTo>
                  <a:cubicBezTo>
                    <a:pt x="10745" y="13141"/>
                    <a:pt x="10742" y="13148"/>
                    <a:pt x="10740" y="13155"/>
                  </a:cubicBezTo>
                  <a:cubicBezTo>
                    <a:pt x="10732" y="13186"/>
                    <a:pt x="10751" y="13218"/>
                    <a:pt x="10783" y="13225"/>
                  </a:cubicBezTo>
                  <a:cubicBezTo>
                    <a:pt x="10814" y="13233"/>
                    <a:pt x="10845" y="13214"/>
                    <a:pt x="10853" y="13182"/>
                  </a:cubicBezTo>
                  <a:cubicBezTo>
                    <a:pt x="10860" y="13151"/>
                    <a:pt x="10841" y="13120"/>
                    <a:pt x="10810" y="13112"/>
                  </a:cubicBezTo>
                  <a:cubicBezTo>
                    <a:pt x="10808" y="13112"/>
                    <a:pt x="10806" y="13111"/>
                    <a:pt x="10803" y="13111"/>
                  </a:cubicBezTo>
                  <a:cubicBezTo>
                    <a:pt x="10863" y="11453"/>
                    <a:pt x="10863" y="11453"/>
                    <a:pt x="10863" y="11453"/>
                  </a:cubicBezTo>
                  <a:cubicBezTo>
                    <a:pt x="10888" y="11452"/>
                    <a:pt x="10911" y="11435"/>
                    <a:pt x="10917" y="11409"/>
                  </a:cubicBezTo>
                  <a:cubicBezTo>
                    <a:pt x="10925" y="11378"/>
                    <a:pt x="10905" y="11346"/>
                    <a:pt x="10874" y="11339"/>
                  </a:cubicBezTo>
                  <a:cubicBezTo>
                    <a:pt x="10867" y="11337"/>
                    <a:pt x="10860" y="11337"/>
                    <a:pt x="10853" y="11338"/>
                  </a:cubicBezTo>
                  <a:cubicBezTo>
                    <a:pt x="10643" y="10419"/>
                    <a:pt x="10643" y="10419"/>
                    <a:pt x="10643" y="10419"/>
                  </a:cubicBezTo>
                  <a:cubicBezTo>
                    <a:pt x="11824" y="10259"/>
                    <a:pt x="11824" y="10259"/>
                    <a:pt x="11824" y="10259"/>
                  </a:cubicBezTo>
                  <a:cubicBezTo>
                    <a:pt x="11827" y="10270"/>
                    <a:pt x="11832" y="10280"/>
                    <a:pt x="11841" y="10288"/>
                  </a:cubicBezTo>
                  <a:cubicBezTo>
                    <a:pt x="11844" y="10291"/>
                    <a:pt x="11848" y="10294"/>
                    <a:pt x="11852" y="10296"/>
                  </a:cubicBezTo>
                  <a:cubicBezTo>
                    <a:pt x="11853" y="10297"/>
                    <a:pt x="11855" y="10298"/>
                    <a:pt x="11857" y="10299"/>
                  </a:cubicBezTo>
                  <a:cubicBezTo>
                    <a:pt x="11859" y="10299"/>
                    <a:pt x="11861" y="10300"/>
                    <a:pt x="11863" y="10301"/>
                  </a:cubicBezTo>
                  <a:cubicBezTo>
                    <a:pt x="11865" y="10302"/>
                    <a:pt x="11866" y="10303"/>
                    <a:pt x="11868" y="10303"/>
                  </a:cubicBezTo>
                  <a:cubicBezTo>
                    <a:pt x="11881" y="10306"/>
                    <a:pt x="11894" y="10304"/>
                    <a:pt x="11905" y="10299"/>
                  </a:cubicBezTo>
                  <a:cubicBezTo>
                    <a:pt x="12561" y="11500"/>
                    <a:pt x="12561" y="11500"/>
                    <a:pt x="12561" y="11500"/>
                  </a:cubicBezTo>
                  <a:cubicBezTo>
                    <a:pt x="12538" y="11500"/>
                    <a:pt x="12538" y="11500"/>
                    <a:pt x="12538" y="11500"/>
                  </a:cubicBezTo>
                  <a:cubicBezTo>
                    <a:pt x="12538" y="11523"/>
                    <a:pt x="12538" y="11523"/>
                    <a:pt x="12538" y="11523"/>
                  </a:cubicBezTo>
                  <a:cubicBezTo>
                    <a:pt x="12573" y="11523"/>
                    <a:pt x="12573" y="11523"/>
                    <a:pt x="12573" y="11523"/>
                  </a:cubicBezTo>
                  <a:cubicBezTo>
                    <a:pt x="12993" y="12293"/>
                    <a:pt x="12993" y="12293"/>
                    <a:pt x="12993" y="12293"/>
                  </a:cubicBezTo>
                  <a:cubicBezTo>
                    <a:pt x="12987" y="12298"/>
                    <a:pt x="12981" y="12304"/>
                    <a:pt x="12976" y="12311"/>
                  </a:cubicBezTo>
                  <a:cubicBezTo>
                    <a:pt x="12959" y="12339"/>
                    <a:pt x="12968" y="12375"/>
                    <a:pt x="12995" y="12391"/>
                  </a:cubicBezTo>
                  <a:cubicBezTo>
                    <a:pt x="13023" y="12408"/>
                    <a:pt x="13059" y="12400"/>
                    <a:pt x="13075" y="12372"/>
                  </a:cubicBezTo>
                  <a:cubicBezTo>
                    <a:pt x="13092" y="12345"/>
                    <a:pt x="13084" y="12309"/>
                    <a:pt x="13056" y="12292"/>
                  </a:cubicBezTo>
                  <a:cubicBezTo>
                    <a:pt x="13039" y="12282"/>
                    <a:pt x="13019" y="12281"/>
                    <a:pt x="13002" y="12288"/>
                  </a:cubicBezTo>
                  <a:cubicBezTo>
                    <a:pt x="12584" y="11523"/>
                    <a:pt x="12584" y="11523"/>
                    <a:pt x="12584" y="11523"/>
                  </a:cubicBezTo>
                  <a:cubicBezTo>
                    <a:pt x="12741" y="11523"/>
                    <a:pt x="12741" y="11523"/>
                    <a:pt x="12741" y="11523"/>
                  </a:cubicBezTo>
                  <a:cubicBezTo>
                    <a:pt x="12741" y="11735"/>
                    <a:pt x="12741" y="11735"/>
                    <a:pt x="12741" y="11735"/>
                  </a:cubicBezTo>
                  <a:cubicBezTo>
                    <a:pt x="12766" y="11735"/>
                    <a:pt x="12766" y="11735"/>
                    <a:pt x="12766" y="11735"/>
                  </a:cubicBezTo>
                  <a:cubicBezTo>
                    <a:pt x="12766" y="11523"/>
                    <a:pt x="12766" y="11523"/>
                    <a:pt x="12766" y="11523"/>
                  </a:cubicBezTo>
                  <a:cubicBezTo>
                    <a:pt x="12969" y="11523"/>
                    <a:pt x="12969" y="11523"/>
                    <a:pt x="12969" y="11523"/>
                  </a:cubicBezTo>
                  <a:cubicBezTo>
                    <a:pt x="12969" y="11500"/>
                    <a:pt x="12969" y="11500"/>
                    <a:pt x="12969" y="11500"/>
                  </a:cubicBezTo>
                  <a:cubicBezTo>
                    <a:pt x="12766" y="11500"/>
                    <a:pt x="12766" y="11500"/>
                    <a:pt x="12766" y="11500"/>
                  </a:cubicBezTo>
                  <a:cubicBezTo>
                    <a:pt x="12766" y="11290"/>
                    <a:pt x="12766" y="11290"/>
                    <a:pt x="12766" y="11290"/>
                  </a:cubicBezTo>
                  <a:cubicBezTo>
                    <a:pt x="12741" y="11290"/>
                    <a:pt x="12741" y="11290"/>
                    <a:pt x="12741" y="11290"/>
                  </a:cubicBezTo>
                  <a:cubicBezTo>
                    <a:pt x="12741" y="11500"/>
                    <a:pt x="12741" y="11500"/>
                    <a:pt x="12741" y="11500"/>
                  </a:cubicBezTo>
                  <a:cubicBezTo>
                    <a:pt x="12572" y="11500"/>
                    <a:pt x="12572" y="11500"/>
                    <a:pt x="12572" y="11500"/>
                  </a:cubicBezTo>
                  <a:cubicBezTo>
                    <a:pt x="11914" y="10294"/>
                    <a:pt x="11914" y="10294"/>
                    <a:pt x="11914" y="10294"/>
                  </a:cubicBezTo>
                  <a:cubicBezTo>
                    <a:pt x="11918" y="10292"/>
                    <a:pt x="11921" y="10289"/>
                    <a:pt x="11924" y="10286"/>
                  </a:cubicBezTo>
                  <a:cubicBezTo>
                    <a:pt x="12807" y="10922"/>
                    <a:pt x="12807" y="10922"/>
                    <a:pt x="12807" y="10922"/>
                  </a:cubicBezTo>
                  <a:cubicBezTo>
                    <a:pt x="12790" y="10949"/>
                    <a:pt x="12799" y="10985"/>
                    <a:pt x="12826" y="11001"/>
                  </a:cubicBezTo>
                  <a:cubicBezTo>
                    <a:pt x="12854" y="11018"/>
                    <a:pt x="12890" y="11010"/>
                    <a:pt x="12906" y="10982"/>
                  </a:cubicBezTo>
                  <a:cubicBezTo>
                    <a:pt x="12923" y="10955"/>
                    <a:pt x="12915" y="10919"/>
                    <a:pt x="12887" y="10902"/>
                  </a:cubicBezTo>
                  <a:cubicBezTo>
                    <a:pt x="12862" y="10887"/>
                    <a:pt x="12831" y="10893"/>
                    <a:pt x="12813" y="10914"/>
                  </a:cubicBezTo>
                  <a:cubicBezTo>
                    <a:pt x="11930" y="10279"/>
                    <a:pt x="11930" y="10279"/>
                    <a:pt x="11930" y="10279"/>
                  </a:cubicBezTo>
                  <a:cubicBezTo>
                    <a:pt x="11930" y="10279"/>
                    <a:pt x="11930" y="10278"/>
                    <a:pt x="11930" y="10278"/>
                  </a:cubicBezTo>
                  <a:cubicBezTo>
                    <a:pt x="13255" y="10943"/>
                    <a:pt x="13255" y="10943"/>
                    <a:pt x="13255" y="10943"/>
                  </a:cubicBezTo>
                  <a:cubicBezTo>
                    <a:pt x="13244" y="10969"/>
                    <a:pt x="13254" y="10999"/>
                    <a:pt x="13278" y="11014"/>
                  </a:cubicBezTo>
                  <a:cubicBezTo>
                    <a:pt x="13306" y="11031"/>
                    <a:pt x="13342" y="11022"/>
                    <a:pt x="13358" y="10995"/>
                  </a:cubicBezTo>
                  <a:cubicBezTo>
                    <a:pt x="13375" y="10968"/>
                    <a:pt x="13367" y="10932"/>
                    <a:pt x="13339" y="10915"/>
                  </a:cubicBezTo>
                  <a:cubicBezTo>
                    <a:pt x="13312" y="10898"/>
                    <a:pt x="13276" y="10907"/>
                    <a:pt x="13259" y="10934"/>
                  </a:cubicBezTo>
                  <a:cubicBezTo>
                    <a:pt x="11935" y="10269"/>
                    <a:pt x="11935" y="10269"/>
                    <a:pt x="11935" y="10269"/>
                  </a:cubicBezTo>
                  <a:cubicBezTo>
                    <a:pt x="11936" y="10266"/>
                    <a:pt x="11938" y="10263"/>
                    <a:pt x="11938" y="10260"/>
                  </a:cubicBezTo>
                  <a:cubicBezTo>
                    <a:pt x="11940" y="10253"/>
                    <a:pt x="11940" y="10246"/>
                    <a:pt x="11939" y="10239"/>
                  </a:cubicBezTo>
                  <a:cubicBezTo>
                    <a:pt x="14088" y="9786"/>
                    <a:pt x="14088" y="9786"/>
                    <a:pt x="14088" y="9786"/>
                  </a:cubicBezTo>
                  <a:cubicBezTo>
                    <a:pt x="14091" y="9798"/>
                    <a:pt x="14096" y="9809"/>
                    <a:pt x="14106" y="9817"/>
                  </a:cubicBezTo>
                  <a:cubicBezTo>
                    <a:pt x="14129" y="9839"/>
                    <a:pt x="14166" y="9838"/>
                    <a:pt x="14188" y="9814"/>
                  </a:cubicBezTo>
                  <a:cubicBezTo>
                    <a:pt x="14196" y="9805"/>
                    <a:pt x="14201" y="9795"/>
                    <a:pt x="14203" y="9784"/>
                  </a:cubicBezTo>
                  <a:cubicBezTo>
                    <a:pt x="15295" y="9930"/>
                    <a:pt x="15295" y="9930"/>
                    <a:pt x="15295" y="9930"/>
                  </a:cubicBezTo>
                  <a:cubicBezTo>
                    <a:pt x="15294" y="9947"/>
                    <a:pt x="15300" y="9964"/>
                    <a:pt x="15313" y="9976"/>
                  </a:cubicBezTo>
                  <a:cubicBezTo>
                    <a:pt x="15323" y="9984"/>
                    <a:pt x="15334" y="9989"/>
                    <a:pt x="15346" y="9991"/>
                  </a:cubicBezTo>
                  <a:cubicBezTo>
                    <a:pt x="15385" y="10675"/>
                    <a:pt x="15385" y="10675"/>
                    <a:pt x="15385" y="10675"/>
                  </a:cubicBezTo>
                  <a:cubicBezTo>
                    <a:pt x="15372" y="10677"/>
                    <a:pt x="15360" y="10683"/>
                    <a:pt x="15351" y="10693"/>
                  </a:cubicBezTo>
                  <a:cubicBezTo>
                    <a:pt x="15329" y="10716"/>
                    <a:pt x="15330" y="10752"/>
                    <a:pt x="15353" y="10774"/>
                  </a:cubicBezTo>
                  <a:cubicBezTo>
                    <a:pt x="14601" y="11698"/>
                    <a:pt x="14601" y="11698"/>
                    <a:pt x="14601" y="11698"/>
                  </a:cubicBezTo>
                  <a:cubicBezTo>
                    <a:pt x="14578" y="11682"/>
                    <a:pt x="14545" y="11685"/>
                    <a:pt x="14526" y="11706"/>
                  </a:cubicBezTo>
                  <a:cubicBezTo>
                    <a:pt x="14504" y="11730"/>
                    <a:pt x="14505" y="11767"/>
                    <a:pt x="14529" y="11789"/>
                  </a:cubicBezTo>
                  <a:cubicBezTo>
                    <a:pt x="14552" y="11811"/>
                    <a:pt x="14589" y="11809"/>
                    <a:pt x="14611" y="11785"/>
                  </a:cubicBezTo>
                  <a:cubicBezTo>
                    <a:pt x="14627" y="11768"/>
                    <a:pt x="14631" y="11744"/>
                    <a:pt x="14622" y="11723"/>
                  </a:cubicBezTo>
                  <a:cubicBezTo>
                    <a:pt x="16623" y="10663"/>
                    <a:pt x="16623" y="10663"/>
                    <a:pt x="16623" y="10663"/>
                  </a:cubicBezTo>
                  <a:cubicBezTo>
                    <a:pt x="16625" y="10667"/>
                    <a:pt x="16628" y="10671"/>
                    <a:pt x="16632" y="10675"/>
                  </a:cubicBezTo>
                  <a:cubicBezTo>
                    <a:pt x="16642" y="10684"/>
                    <a:pt x="16654" y="10689"/>
                    <a:pt x="16667" y="10690"/>
                  </a:cubicBezTo>
                  <a:cubicBezTo>
                    <a:pt x="16669" y="11958"/>
                    <a:pt x="16669" y="11958"/>
                    <a:pt x="16669" y="11958"/>
                  </a:cubicBezTo>
                  <a:cubicBezTo>
                    <a:pt x="16655" y="11960"/>
                    <a:pt x="16641" y="11966"/>
                    <a:pt x="16631" y="11977"/>
                  </a:cubicBezTo>
                  <a:cubicBezTo>
                    <a:pt x="16609" y="12000"/>
                    <a:pt x="16611" y="12037"/>
                    <a:pt x="16634" y="12059"/>
                  </a:cubicBezTo>
                  <a:cubicBezTo>
                    <a:pt x="16658" y="12081"/>
                    <a:pt x="16695" y="12079"/>
                    <a:pt x="16716" y="12056"/>
                  </a:cubicBezTo>
                  <a:cubicBezTo>
                    <a:pt x="16738" y="12032"/>
                    <a:pt x="16737" y="11995"/>
                    <a:pt x="16713" y="11973"/>
                  </a:cubicBezTo>
                  <a:cubicBezTo>
                    <a:pt x="16703" y="11964"/>
                    <a:pt x="16691" y="11959"/>
                    <a:pt x="16679" y="11958"/>
                  </a:cubicBezTo>
                  <a:cubicBezTo>
                    <a:pt x="16677" y="10690"/>
                    <a:pt x="16677" y="10690"/>
                    <a:pt x="16677" y="10690"/>
                  </a:cubicBezTo>
                  <a:cubicBezTo>
                    <a:pt x="16677" y="10690"/>
                    <a:pt x="16677" y="10690"/>
                    <a:pt x="16677" y="10690"/>
                  </a:cubicBezTo>
                  <a:cubicBezTo>
                    <a:pt x="17048" y="12614"/>
                    <a:pt x="17048" y="12614"/>
                    <a:pt x="17048" y="12614"/>
                  </a:cubicBezTo>
                  <a:cubicBezTo>
                    <a:pt x="17039" y="12616"/>
                    <a:pt x="17029" y="12622"/>
                    <a:pt x="17022" y="12630"/>
                  </a:cubicBezTo>
                  <a:cubicBezTo>
                    <a:pt x="17000" y="12654"/>
                    <a:pt x="17001" y="12690"/>
                    <a:pt x="17025" y="12712"/>
                  </a:cubicBezTo>
                  <a:cubicBezTo>
                    <a:pt x="17048" y="12734"/>
                    <a:pt x="17085" y="12733"/>
                    <a:pt x="17107" y="12709"/>
                  </a:cubicBezTo>
                  <a:cubicBezTo>
                    <a:pt x="17129" y="12685"/>
                    <a:pt x="17128" y="12649"/>
                    <a:pt x="17104" y="12627"/>
                  </a:cubicBezTo>
                  <a:cubicBezTo>
                    <a:pt x="17091" y="12615"/>
                    <a:pt x="17074" y="12610"/>
                    <a:pt x="17058" y="12612"/>
                  </a:cubicBezTo>
                  <a:cubicBezTo>
                    <a:pt x="16687" y="10688"/>
                    <a:pt x="16687" y="10688"/>
                    <a:pt x="16687" y="10688"/>
                  </a:cubicBezTo>
                  <a:cubicBezTo>
                    <a:pt x="16697" y="10685"/>
                    <a:pt x="16707" y="10680"/>
                    <a:pt x="16714" y="10671"/>
                  </a:cubicBezTo>
                  <a:cubicBezTo>
                    <a:pt x="16720" y="10665"/>
                    <a:pt x="16724" y="10658"/>
                    <a:pt x="16727" y="10650"/>
                  </a:cubicBezTo>
                  <a:cubicBezTo>
                    <a:pt x="17471" y="10825"/>
                    <a:pt x="17471" y="10825"/>
                    <a:pt x="17471" y="10825"/>
                  </a:cubicBezTo>
                  <a:cubicBezTo>
                    <a:pt x="17469" y="10843"/>
                    <a:pt x="17475" y="10862"/>
                    <a:pt x="17489" y="10876"/>
                  </a:cubicBezTo>
                  <a:cubicBezTo>
                    <a:pt x="17513" y="10898"/>
                    <a:pt x="17550" y="10896"/>
                    <a:pt x="17572" y="10873"/>
                  </a:cubicBezTo>
                  <a:cubicBezTo>
                    <a:pt x="17594" y="10849"/>
                    <a:pt x="17592" y="10812"/>
                    <a:pt x="17569" y="10790"/>
                  </a:cubicBezTo>
                  <a:cubicBezTo>
                    <a:pt x="17545" y="10769"/>
                    <a:pt x="17508" y="10770"/>
                    <a:pt x="17486" y="10794"/>
                  </a:cubicBezTo>
                  <a:cubicBezTo>
                    <a:pt x="17480" y="10800"/>
                    <a:pt x="17476" y="10807"/>
                    <a:pt x="17474" y="10815"/>
                  </a:cubicBezTo>
                  <a:cubicBezTo>
                    <a:pt x="16729" y="10640"/>
                    <a:pt x="16729" y="10640"/>
                    <a:pt x="16729" y="10640"/>
                  </a:cubicBezTo>
                  <a:cubicBezTo>
                    <a:pt x="16732" y="10622"/>
                    <a:pt x="16726" y="10603"/>
                    <a:pt x="16711" y="10589"/>
                  </a:cubicBezTo>
                  <a:cubicBezTo>
                    <a:pt x="16702" y="10581"/>
                    <a:pt x="16691" y="10576"/>
                    <a:pt x="16680" y="10574"/>
                  </a:cubicBezTo>
                  <a:cubicBezTo>
                    <a:pt x="16792" y="8444"/>
                    <a:pt x="16792" y="8444"/>
                    <a:pt x="16792" y="8444"/>
                  </a:cubicBezTo>
                  <a:cubicBezTo>
                    <a:pt x="16807" y="8444"/>
                    <a:pt x="16822" y="8437"/>
                    <a:pt x="16833" y="8425"/>
                  </a:cubicBezTo>
                  <a:cubicBezTo>
                    <a:pt x="16835" y="8423"/>
                    <a:pt x="16837" y="8420"/>
                    <a:pt x="16839" y="8417"/>
                  </a:cubicBezTo>
                  <a:cubicBezTo>
                    <a:pt x="17514" y="8773"/>
                    <a:pt x="17514" y="8773"/>
                    <a:pt x="17514" y="8773"/>
                  </a:cubicBezTo>
                  <a:cubicBezTo>
                    <a:pt x="17505" y="8795"/>
                    <a:pt x="17509" y="8821"/>
                    <a:pt x="17528" y="8838"/>
                  </a:cubicBezTo>
                  <a:cubicBezTo>
                    <a:pt x="17551" y="8860"/>
                    <a:pt x="17588" y="8858"/>
                    <a:pt x="17610" y="8835"/>
                  </a:cubicBezTo>
                  <a:cubicBezTo>
                    <a:pt x="17630" y="8814"/>
                    <a:pt x="17630" y="8782"/>
                    <a:pt x="17614" y="8760"/>
                  </a:cubicBezTo>
                  <a:cubicBezTo>
                    <a:pt x="18172" y="8249"/>
                    <a:pt x="18172" y="8249"/>
                    <a:pt x="18172" y="8249"/>
                  </a:cubicBezTo>
                  <a:cubicBezTo>
                    <a:pt x="18195" y="8271"/>
                    <a:pt x="18232" y="8269"/>
                    <a:pt x="18254" y="8246"/>
                  </a:cubicBezTo>
                  <a:cubicBezTo>
                    <a:pt x="18259" y="8240"/>
                    <a:pt x="18263" y="8234"/>
                    <a:pt x="18266" y="8227"/>
                  </a:cubicBezTo>
                  <a:cubicBezTo>
                    <a:pt x="18917" y="8408"/>
                    <a:pt x="18917" y="8408"/>
                    <a:pt x="18917" y="8408"/>
                  </a:cubicBezTo>
                  <a:cubicBezTo>
                    <a:pt x="18913" y="8427"/>
                    <a:pt x="18919" y="8447"/>
                    <a:pt x="18934" y="8461"/>
                  </a:cubicBezTo>
                  <a:cubicBezTo>
                    <a:pt x="18946" y="8472"/>
                    <a:pt x="18960" y="8477"/>
                    <a:pt x="18974" y="8477"/>
                  </a:cubicBezTo>
                  <a:cubicBezTo>
                    <a:pt x="18995" y="8675"/>
                    <a:pt x="18995" y="8675"/>
                    <a:pt x="18995" y="8675"/>
                  </a:cubicBezTo>
                  <a:cubicBezTo>
                    <a:pt x="18991" y="8676"/>
                    <a:pt x="18987" y="8678"/>
                    <a:pt x="18984" y="8680"/>
                  </a:cubicBezTo>
                  <a:cubicBezTo>
                    <a:pt x="18956" y="8695"/>
                    <a:pt x="18945" y="8731"/>
                    <a:pt x="18961" y="8759"/>
                  </a:cubicBezTo>
                  <a:cubicBezTo>
                    <a:pt x="18977" y="8787"/>
                    <a:pt x="19012" y="8797"/>
                    <a:pt x="19040" y="8781"/>
                  </a:cubicBezTo>
                  <a:cubicBezTo>
                    <a:pt x="19068" y="8766"/>
                    <a:pt x="19078" y="8730"/>
                    <a:pt x="19063" y="8702"/>
                  </a:cubicBezTo>
                  <a:cubicBezTo>
                    <a:pt x="19051" y="8681"/>
                    <a:pt x="19028" y="8670"/>
                    <a:pt x="19005" y="8673"/>
                  </a:cubicBezTo>
                  <a:cubicBezTo>
                    <a:pt x="18984" y="8476"/>
                    <a:pt x="18984" y="8476"/>
                    <a:pt x="18984" y="8476"/>
                  </a:cubicBezTo>
                  <a:cubicBezTo>
                    <a:pt x="18996" y="8474"/>
                    <a:pt x="19008" y="8468"/>
                    <a:pt x="19017" y="8458"/>
                  </a:cubicBezTo>
                  <a:cubicBezTo>
                    <a:pt x="19020" y="8455"/>
                    <a:pt x="19022" y="8451"/>
                    <a:pt x="19024" y="8448"/>
                  </a:cubicBezTo>
                  <a:cubicBezTo>
                    <a:pt x="19651" y="8741"/>
                    <a:pt x="19651" y="8741"/>
                    <a:pt x="19651" y="8741"/>
                  </a:cubicBezTo>
                  <a:cubicBezTo>
                    <a:pt x="19645" y="8757"/>
                    <a:pt x="19645" y="8775"/>
                    <a:pt x="19654" y="8791"/>
                  </a:cubicBezTo>
                  <a:cubicBezTo>
                    <a:pt x="19670" y="8819"/>
                    <a:pt x="19705" y="8829"/>
                    <a:pt x="19733" y="8813"/>
                  </a:cubicBezTo>
                  <a:cubicBezTo>
                    <a:pt x="19761" y="8798"/>
                    <a:pt x="19771" y="8762"/>
                    <a:pt x="19755" y="8734"/>
                  </a:cubicBezTo>
                  <a:cubicBezTo>
                    <a:pt x="19740" y="8706"/>
                    <a:pt x="19704" y="8696"/>
                    <a:pt x="19676" y="8712"/>
                  </a:cubicBezTo>
                  <a:cubicBezTo>
                    <a:pt x="19667" y="8717"/>
                    <a:pt x="19660" y="8724"/>
                    <a:pt x="19655" y="8732"/>
                  </a:cubicBezTo>
                  <a:cubicBezTo>
                    <a:pt x="19029" y="8439"/>
                    <a:pt x="19029" y="8439"/>
                    <a:pt x="19029" y="8439"/>
                  </a:cubicBezTo>
                  <a:cubicBezTo>
                    <a:pt x="19035" y="8422"/>
                    <a:pt x="19033" y="8404"/>
                    <a:pt x="19024" y="8389"/>
                  </a:cubicBezTo>
                  <a:cubicBezTo>
                    <a:pt x="20008" y="7674"/>
                    <a:pt x="20008" y="7674"/>
                    <a:pt x="20008" y="7674"/>
                  </a:cubicBezTo>
                  <a:cubicBezTo>
                    <a:pt x="20010" y="7679"/>
                    <a:pt x="20014" y="7683"/>
                    <a:pt x="20018" y="7687"/>
                  </a:cubicBezTo>
                  <a:cubicBezTo>
                    <a:pt x="20038" y="7706"/>
                    <a:pt x="20069" y="7707"/>
                    <a:pt x="20091" y="7692"/>
                  </a:cubicBezTo>
                  <a:cubicBezTo>
                    <a:pt x="21058" y="8809"/>
                    <a:pt x="21058" y="8809"/>
                    <a:pt x="21058" y="8809"/>
                  </a:cubicBezTo>
                  <a:cubicBezTo>
                    <a:pt x="21058" y="8809"/>
                    <a:pt x="21058" y="8809"/>
                    <a:pt x="21057" y="8810"/>
                  </a:cubicBezTo>
                  <a:cubicBezTo>
                    <a:pt x="21035" y="8833"/>
                    <a:pt x="21037" y="8870"/>
                    <a:pt x="21061" y="8892"/>
                  </a:cubicBezTo>
                  <a:cubicBezTo>
                    <a:pt x="21084" y="8914"/>
                    <a:pt x="21121" y="8912"/>
                    <a:pt x="21143" y="8889"/>
                  </a:cubicBezTo>
                  <a:cubicBezTo>
                    <a:pt x="21165" y="8865"/>
                    <a:pt x="21163" y="8828"/>
                    <a:pt x="21140" y="8806"/>
                  </a:cubicBezTo>
                  <a:cubicBezTo>
                    <a:pt x="21138" y="8805"/>
                    <a:pt x="21135" y="8803"/>
                    <a:pt x="21133" y="8802"/>
                  </a:cubicBezTo>
                  <a:cubicBezTo>
                    <a:pt x="21603" y="7985"/>
                    <a:pt x="21603" y="7985"/>
                    <a:pt x="21603" y="7985"/>
                  </a:cubicBezTo>
                  <a:cubicBezTo>
                    <a:pt x="21623" y="7994"/>
                    <a:pt x="21647" y="7990"/>
                    <a:pt x="21664" y="7975"/>
                  </a:cubicBezTo>
                  <a:cubicBezTo>
                    <a:pt x="23409" y="9500"/>
                    <a:pt x="23409" y="9500"/>
                    <a:pt x="23409" y="9500"/>
                  </a:cubicBezTo>
                  <a:cubicBezTo>
                    <a:pt x="23404" y="9508"/>
                    <a:pt x="23400" y="9516"/>
                    <a:pt x="23398" y="9525"/>
                  </a:cubicBezTo>
                  <a:cubicBezTo>
                    <a:pt x="22043" y="9535"/>
                    <a:pt x="22043" y="9535"/>
                    <a:pt x="22043" y="9535"/>
                  </a:cubicBezTo>
                  <a:cubicBezTo>
                    <a:pt x="22041" y="9523"/>
                    <a:pt x="22035" y="9512"/>
                    <a:pt x="22025" y="9503"/>
                  </a:cubicBezTo>
                  <a:cubicBezTo>
                    <a:pt x="22002" y="9481"/>
                    <a:pt x="21965" y="9482"/>
                    <a:pt x="21943" y="9506"/>
                  </a:cubicBezTo>
                  <a:cubicBezTo>
                    <a:pt x="21921" y="9530"/>
                    <a:pt x="21923" y="9567"/>
                    <a:pt x="21946" y="9588"/>
                  </a:cubicBezTo>
                  <a:cubicBezTo>
                    <a:pt x="21961" y="9602"/>
                    <a:pt x="21980" y="9606"/>
                    <a:pt x="21998" y="9602"/>
                  </a:cubicBezTo>
                  <a:cubicBezTo>
                    <a:pt x="22301" y="10413"/>
                    <a:pt x="22301" y="10413"/>
                    <a:pt x="22301" y="10413"/>
                  </a:cubicBezTo>
                  <a:cubicBezTo>
                    <a:pt x="21948" y="10683"/>
                    <a:pt x="21948" y="10683"/>
                    <a:pt x="21948" y="10683"/>
                  </a:cubicBezTo>
                  <a:cubicBezTo>
                    <a:pt x="21947" y="10682"/>
                    <a:pt x="21946" y="10681"/>
                    <a:pt x="21945" y="10680"/>
                  </a:cubicBezTo>
                  <a:cubicBezTo>
                    <a:pt x="21921" y="10658"/>
                    <a:pt x="21884" y="10659"/>
                    <a:pt x="21862" y="10683"/>
                  </a:cubicBezTo>
                  <a:cubicBezTo>
                    <a:pt x="21848" y="10698"/>
                    <a:pt x="21844" y="10718"/>
                    <a:pt x="21849" y="10737"/>
                  </a:cubicBezTo>
                  <a:cubicBezTo>
                    <a:pt x="19544" y="11266"/>
                    <a:pt x="19544" y="11266"/>
                    <a:pt x="19544" y="11266"/>
                  </a:cubicBezTo>
                  <a:cubicBezTo>
                    <a:pt x="19541" y="11257"/>
                    <a:pt x="19536" y="11249"/>
                    <a:pt x="19530" y="11243"/>
                  </a:cubicBezTo>
                  <a:cubicBezTo>
                    <a:pt x="19507" y="11221"/>
                    <a:pt x="19471" y="11221"/>
                    <a:pt x="19449" y="11243"/>
                  </a:cubicBezTo>
                  <a:cubicBezTo>
                    <a:pt x="19427" y="11266"/>
                    <a:pt x="19427" y="11302"/>
                    <a:pt x="19450" y="11324"/>
                  </a:cubicBezTo>
                  <a:cubicBezTo>
                    <a:pt x="19472" y="11346"/>
                    <a:pt x="19508" y="11346"/>
                    <a:pt x="19530" y="11324"/>
                  </a:cubicBezTo>
                  <a:cubicBezTo>
                    <a:pt x="19543" y="11311"/>
                    <a:pt x="19548" y="11293"/>
                    <a:pt x="19546" y="11276"/>
                  </a:cubicBezTo>
                  <a:cubicBezTo>
                    <a:pt x="21852" y="10747"/>
                    <a:pt x="21852" y="10747"/>
                    <a:pt x="21852" y="10747"/>
                  </a:cubicBezTo>
                  <a:cubicBezTo>
                    <a:pt x="21856" y="10754"/>
                    <a:pt x="21860" y="10760"/>
                    <a:pt x="21865" y="10765"/>
                  </a:cubicBezTo>
                  <a:cubicBezTo>
                    <a:pt x="21872" y="10772"/>
                    <a:pt x="21880" y="10776"/>
                    <a:pt x="21889" y="10778"/>
                  </a:cubicBezTo>
                  <a:cubicBezTo>
                    <a:pt x="21712" y="11324"/>
                    <a:pt x="21712" y="11324"/>
                    <a:pt x="21712" y="11324"/>
                  </a:cubicBezTo>
                  <a:cubicBezTo>
                    <a:pt x="21687" y="11318"/>
                    <a:pt x="21660" y="11329"/>
                    <a:pt x="21647" y="11352"/>
                  </a:cubicBezTo>
                  <a:cubicBezTo>
                    <a:pt x="21631" y="11380"/>
                    <a:pt x="21642" y="11416"/>
                    <a:pt x="21670" y="11431"/>
                  </a:cubicBezTo>
                  <a:cubicBezTo>
                    <a:pt x="21698" y="11447"/>
                    <a:pt x="21733" y="11437"/>
                    <a:pt x="21749" y="11409"/>
                  </a:cubicBezTo>
                  <a:cubicBezTo>
                    <a:pt x="21764" y="11381"/>
                    <a:pt x="21754" y="11345"/>
                    <a:pt x="21726" y="11330"/>
                  </a:cubicBezTo>
                  <a:cubicBezTo>
                    <a:pt x="21725" y="11329"/>
                    <a:pt x="21723" y="11328"/>
                    <a:pt x="21722" y="11328"/>
                  </a:cubicBezTo>
                  <a:cubicBezTo>
                    <a:pt x="21899" y="10780"/>
                    <a:pt x="21899" y="10780"/>
                    <a:pt x="21899" y="10780"/>
                  </a:cubicBezTo>
                  <a:cubicBezTo>
                    <a:pt x="21901" y="10780"/>
                    <a:pt x="21902" y="10781"/>
                    <a:pt x="21904" y="10781"/>
                  </a:cubicBezTo>
                  <a:cubicBezTo>
                    <a:pt x="21947" y="11926"/>
                    <a:pt x="21947" y="11926"/>
                    <a:pt x="21947" y="11926"/>
                  </a:cubicBezTo>
                  <a:cubicBezTo>
                    <a:pt x="21930" y="11929"/>
                    <a:pt x="21914" y="11939"/>
                    <a:pt x="21906" y="11955"/>
                  </a:cubicBezTo>
                  <a:cubicBezTo>
                    <a:pt x="21890" y="11983"/>
                    <a:pt x="21900" y="12018"/>
                    <a:pt x="21928" y="12034"/>
                  </a:cubicBezTo>
                  <a:cubicBezTo>
                    <a:pt x="21956" y="12050"/>
                    <a:pt x="21992" y="12040"/>
                    <a:pt x="22007" y="12012"/>
                  </a:cubicBezTo>
                  <a:cubicBezTo>
                    <a:pt x="22023" y="11983"/>
                    <a:pt x="22013" y="11948"/>
                    <a:pt x="21985" y="11932"/>
                  </a:cubicBezTo>
                  <a:cubicBezTo>
                    <a:pt x="21976" y="11927"/>
                    <a:pt x="21966" y="11925"/>
                    <a:pt x="21957" y="11925"/>
                  </a:cubicBezTo>
                  <a:cubicBezTo>
                    <a:pt x="21914" y="10780"/>
                    <a:pt x="21914" y="10780"/>
                    <a:pt x="21914" y="10780"/>
                  </a:cubicBezTo>
                  <a:cubicBezTo>
                    <a:pt x="21926" y="10778"/>
                    <a:pt x="21938" y="10772"/>
                    <a:pt x="21948" y="10762"/>
                  </a:cubicBezTo>
                  <a:cubicBezTo>
                    <a:pt x="21956" y="10753"/>
                    <a:pt x="21961" y="10742"/>
                    <a:pt x="21963" y="10730"/>
                  </a:cubicBezTo>
                  <a:cubicBezTo>
                    <a:pt x="22427" y="10749"/>
                    <a:pt x="22427" y="10749"/>
                    <a:pt x="22427" y="10749"/>
                  </a:cubicBezTo>
                  <a:cubicBezTo>
                    <a:pt x="22996" y="12268"/>
                    <a:pt x="22996" y="12268"/>
                    <a:pt x="22996" y="12268"/>
                  </a:cubicBezTo>
                  <a:cubicBezTo>
                    <a:pt x="22990" y="12271"/>
                    <a:pt x="22984" y="12275"/>
                    <a:pt x="22979" y="12281"/>
                  </a:cubicBezTo>
                  <a:cubicBezTo>
                    <a:pt x="22957" y="12304"/>
                    <a:pt x="22958" y="12341"/>
                    <a:pt x="22982" y="12363"/>
                  </a:cubicBezTo>
                  <a:cubicBezTo>
                    <a:pt x="23006" y="12385"/>
                    <a:pt x="23042" y="12383"/>
                    <a:pt x="23064" y="12360"/>
                  </a:cubicBezTo>
                  <a:cubicBezTo>
                    <a:pt x="23086" y="12336"/>
                    <a:pt x="23085" y="12299"/>
                    <a:pt x="23061" y="12277"/>
                  </a:cubicBezTo>
                  <a:cubicBezTo>
                    <a:pt x="23059" y="12276"/>
                    <a:pt x="23058" y="12275"/>
                    <a:pt x="23056" y="12274"/>
                  </a:cubicBezTo>
                  <a:cubicBezTo>
                    <a:pt x="23919" y="10857"/>
                    <a:pt x="23919" y="10857"/>
                    <a:pt x="23919" y="10857"/>
                  </a:cubicBezTo>
                  <a:cubicBezTo>
                    <a:pt x="23941" y="10868"/>
                    <a:pt x="23969" y="10864"/>
                    <a:pt x="23987" y="10844"/>
                  </a:cubicBezTo>
                  <a:cubicBezTo>
                    <a:pt x="24009" y="10821"/>
                    <a:pt x="24008" y="10784"/>
                    <a:pt x="23984" y="10762"/>
                  </a:cubicBezTo>
                  <a:cubicBezTo>
                    <a:pt x="23979" y="10757"/>
                    <a:pt x="23972" y="10753"/>
                    <a:pt x="23966" y="10751"/>
                  </a:cubicBezTo>
                  <a:cubicBezTo>
                    <a:pt x="24233" y="9847"/>
                    <a:pt x="24233" y="9847"/>
                    <a:pt x="24233" y="9847"/>
                  </a:cubicBezTo>
                  <a:cubicBezTo>
                    <a:pt x="25342" y="10285"/>
                    <a:pt x="25342" y="10285"/>
                    <a:pt x="25342" y="10285"/>
                  </a:cubicBezTo>
                  <a:cubicBezTo>
                    <a:pt x="25336" y="10306"/>
                    <a:pt x="25341" y="10329"/>
                    <a:pt x="25358" y="10345"/>
                  </a:cubicBezTo>
                  <a:cubicBezTo>
                    <a:pt x="25368" y="10354"/>
                    <a:pt x="25380" y="10359"/>
                    <a:pt x="25392" y="10360"/>
                  </a:cubicBezTo>
                  <a:cubicBezTo>
                    <a:pt x="25366" y="12631"/>
                    <a:pt x="25366" y="12631"/>
                    <a:pt x="25366" y="12631"/>
                  </a:cubicBezTo>
                  <a:cubicBezTo>
                    <a:pt x="25358" y="12632"/>
                    <a:pt x="25350" y="12634"/>
                    <a:pt x="25342" y="12638"/>
                  </a:cubicBezTo>
                  <a:cubicBezTo>
                    <a:pt x="25314" y="12654"/>
                    <a:pt x="25304" y="12689"/>
                    <a:pt x="25320" y="12717"/>
                  </a:cubicBezTo>
                  <a:cubicBezTo>
                    <a:pt x="25335" y="12746"/>
                    <a:pt x="25371" y="12756"/>
                    <a:pt x="25399" y="12740"/>
                  </a:cubicBezTo>
                  <a:cubicBezTo>
                    <a:pt x="25427" y="12724"/>
                    <a:pt x="25437" y="12689"/>
                    <a:pt x="25421" y="12661"/>
                  </a:cubicBezTo>
                  <a:cubicBezTo>
                    <a:pt x="25412" y="12643"/>
                    <a:pt x="25395" y="12633"/>
                    <a:pt x="25376" y="12631"/>
                  </a:cubicBezTo>
                  <a:cubicBezTo>
                    <a:pt x="25402" y="10360"/>
                    <a:pt x="25402" y="10360"/>
                    <a:pt x="25402" y="10360"/>
                  </a:cubicBezTo>
                  <a:cubicBezTo>
                    <a:pt x="25406" y="10359"/>
                    <a:pt x="25410" y="10359"/>
                    <a:pt x="25414" y="10357"/>
                  </a:cubicBezTo>
                  <a:cubicBezTo>
                    <a:pt x="25874" y="11344"/>
                    <a:pt x="25874" y="11344"/>
                    <a:pt x="25874" y="11344"/>
                  </a:cubicBezTo>
                  <a:cubicBezTo>
                    <a:pt x="25846" y="11359"/>
                    <a:pt x="25836" y="11395"/>
                    <a:pt x="25852" y="11422"/>
                  </a:cubicBezTo>
                  <a:cubicBezTo>
                    <a:pt x="25868" y="11450"/>
                    <a:pt x="25903" y="11460"/>
                    <a:pt x="25931" y="11445"/>
                  </a:cubicBezTo>
                  <a:cubicBezTo>
                    <a:pt x="25959" y="11429"/>
                    <a:pt x="25969" y="11394"/>
                    <a:pt x="25954" y="11366"/>
                  </a:cubicBezTo>
                  <a:cubicBezTo>
                    <a:pt x="25940" y="11340"/>
                    <a:pt x="25909" y="11330"/>
                    <a:pt x="25883" y="11339"/>
                  </a:cubicBezTo>
                  <a:cubicBezTo>
                    <a:pt x="25424" y="10354"/>
                    <a:pt x="25424" y="10354"/>
                    <a:pt x="25424" y="10354"/>
                  </a:cubicBezTo>
                  <a:cubicBezTo>
                    <a:pt x="25424" y="10354"/>
                    <a:pt x="25424" y="10354"/>
                    <a:pt x="25424" y="10353"/>
                  </a:cubicBezTo>
                  <a:cubicBezTo>
                    <a:pt x="26254" y="11581"/>
                    <a:pt x="26254" y="11581"/>
                    <a:pt x="26254" y="11581"/>
                  </a:cubicBezTo>
                  <a:cubicBezTo>
                    <a:pt x="26233" y="11599"/>
                    <a:pt x="26226" y="11629"/>
                    <a:pt x="26240" y="11655"/>
                  </a:cubicBezTo>
                  <a:cubicBezTo>
                    <a:pt x="26256" y="11683"/>
                    <a:pt x="26291" y="11693"/>
                    <a:pt x="26319" y="11677"/>
                  </a:cubicBezTo>
                  <a:cubicBezTo>
                    <a:pt x="26347" y="11661"/>
                    <a:pt x="26357" y="11626"/>
                    <a:pt x="26342" y="11598"/>
                  </a:cubicBezTo>
                  <a:cubicBezTo>
                    <a:pt x="26326" y="11570"/>
                    <a:pt x="26291" y="11560"/>
                    <a:pt x="26263" y="11575"/>
                  </a:cubicBezTo>
                  <a:cubicBezTo>
                    <a:pt x="25433" y="10348"/>
                    <a:pt x="25433" y="10348"/>
                    <a:pt x="25433" y="10348"/>
                  </a:cubicBezTo>
                  <a:cubicBezTo>
                    <a:pt x="25435" y="10346"/>
                    <a:pt x="25438" y="10344"/>
                    <a:pt x="25440" y="10342"/>
                  </a:cubicBezTo>
                  <a:cubicBezTo>
                    <a:pt x="25458" y="10322"/>
                    <a:pt x="25460" y="10295"/>
                    <a:pt x="25448" y="10273"/>
                  </a:cubicBezTo>
                  <a:cubicBezTo>
                    <a:pt x="26451" y="9581"/>
                    <a:pt x="26451" y="9581"/>
                    <a:pt x="26451" y="9581"/>
                  </a:cubicBezTo>
                  <a:cubicBezTo>
                    <a:pt x="27447" y="10776"/>
                    <a:pt x="27447" y="10776"/>
                    <a:pt x="27447" y="10776"/>
                  </a:cubicBezTo>
                  <a:cubicBezTo>
                    <a:pt x="27446" y="10777"/>
                    <a:pt x="27444" y="10778"/>
                    <a:pt x="27443" y="10779"/>
                  </a:cubicBezTo>
                  <a:cubicBezTo>
                    <a:pt x="27434" y="10789"/>
                    <a:pt x="27429" y="10801"/>
                    <a:pt x="27428" y="10814"/>
                  </a:cubicBezTo>
                  <a:cubicBezTo>
                    <a:pt x="27428" y="10824"/>
                    <a:pt x="27428" y="10824"/>
                    <a:pt x="27428" y="10824"/>
                  </a:cubicBezTo>
                  <a:cubicBezTo>
                    <a:pt x="27428" y="10824"/>
                    <a:pt x="27428" y="10825"/>
                    <a:pt x="27428" y="10825"/>
                  </a:cubicBezTo>
                  <a:cubicBezTo>
                    <a:pt x="27430" y="10835"/>
                    <a:pt x="27430" y="10835"/>
                    <a:pt x="27430" y="10835"/>
                  </a:cubicBezTo>
                  <a:cubicBezTo>
                    <a:pt x="27431" y="10836"/>
                    <a:pt x="27432" y="10837"/>
                    <a:pt x="27432" y="10838"/>
                  </a:cubicBezTo>
                  <a:cubicBezTo>
                    <a:pt x="27102" y="11021"/>
                    <a:pt x="27102" y="11021"/>
                    <a:pt x="27102" y="11021"/>
                  </a:cubicBezTo>
                  <a:cubicBezTo>
                    <a:pt x="27099" y="11017"/>
                    <a:pt x="27096" y="11012"/>
                    <a:pt x="27093" y="11009"/>
                  </a:cubicBezTo>
                  <a:cubicBezTo>
                    <a:pt x="27071" y="10987"/>
                    <a:pt x="27037" y="10988"/>
                    <a:pt x="27015" y="11009"/>
                  </a:cubicBezTo>
                  <a:cubicBezTo>
                    <a:pt x="26994" y="11031"/>
                    <a:pt x="26995" y="11065"/>
                    <a:pt x="27016" y="11086"/>
                  </a:cubicBezTo>
                  <a:cubicBezTo>
                    <a:pt x="27037" y="11107"/>
                    <a:pt x="27072" y="11107"/>
                    <a:pt x="27093" y="11086"/>
                  </a:cubicBezTo>
                  <a:cubicBezTo>
                    <a:pt x="27108" y="11071"/>
                    <a:pt x="27112" y="11050"/>
                    <a:pt x="27106" y="11031"/>
                  </a:cubicBezTo>
                  <a:cubicBezTo>
                    <a:pt x="27437" y="10849"/>
                    <a:pt x="27437" y="10849"/>
                    <a:pt x="27437" y="10849"/>
                  </a:cubicBezTo>
                  <a:cubicBezTo>
                    <a:pt x="27439" y="10853"/>
                    <a:pt x="27443" y="10858"/>
                    <a:pt x="27447" y="10861"/>
                  </a:cubicBezTo>
                  <a:cubicBezTo>
                    <a:pt x="27453" y="10867"/>
                    <a:pt x="27461" y="10871"/>
                    <a:pt x="27468" y="10874"/>
                  </a:cubicBezTo>
                  <a:cubicBezTo>
                    <a:pt x="27300" y="11620"/>
                    <a:pt x="27300" y="11620"/>
                    <a:pt x="27300" y="11620"/>
                  </a:cubicBezTo>
                  <a:cubicBezTo>
                    <a:pt x="27282" y="11617"/>
                    <a:pt x="27262" y="11624"/>
                    <a:pt x="27249" y="11638"/>
                  </a:cubicBezTo>
                  <a:cubicBezTo>
                    <a:pt x="27227" y="11662"/>
                    <a:pt x="27229" y="11699"/>
                    <a:pt x="27253" y="11721"/>
                  </a:cubicBezTo>
                  <a:cubicBezTo>
                    <a:pt x="27277" y="11742"/>
                    <a:pt x="27313" y="11740"/>
                    <a:pt x="27335" y="11717"/>
                  </a:cubicBezTo>
                  <a:cubicBezTo>
                    <a:pt x="27357" y="11693"/>
                    <a:pt x="27355" y="11656"/>
                    <a:pt x="27331" y="11634"/>
                  </a:cubicBezTo>
                  <a:cubicBezTo>
                    <a:pt x="27325" y="11629"/>
                    <a:pt x="27317" y="11625"/>
                    <a:pt x="27310" y="11622"/>
                  </a:cubicBezTo>
                  <a:cubicBezTo>
                    <a:pt x="27478" y="10876"/>
                    <a:pt x="27478" y="10876"/>
                    <a:pt x="27478" y="10876"/>
                  </a:cubicBezTo>
                  <a:cubicBezTo>
                    <a:pt x="27497" y="10878"/>
                    <a:pt x="27516" y="10872"/>
                    <a:pt x="27529" y="10858"/>
                  </a:cubicBezTo>
                  <a:cubicBezTo>
                    <a:pt x="27537" y="10848"/>
                    <a:pt x="27542" y="10837"/>
                    <a:pt x="27544" y="10826"/>
                  </a:cubicBezTo>
                  <a:cubicBezTo>
                    <a:pt x="29679" y="10921"/>
                    <a:pt x="29679" y="10921"/>
                    <a:pt x="29679" y="10921"/>
                  </a:cubicBezTo>
                  <a:cubicBezTo>
                    <a:pt x="29683" y="10941"/>
                    <a:pt x="29699" y="10956"/>
                    <a:pt x="29720" y="10956"/>
                  </a:cubicBezTo>
                  <a:cubicBezTo>
                    <a:pt x="29744" y="10956"/>
                    <a:pt x="29763" y="10937"/>
                    <a:pt x="29763" y="10913"/>
                  </a:cubicBezTo>
                  <a:cubicBezTo>
                    <a:pt x="29763" y="10889"/>
                    <a:pt x="29744" y="10870"/>
                    <a:pt x="29720" y="10870"/>
                  </a:cubicBezTo>
                  <a:close/>
                  <a:moveTo>
                    <a:pt x="10543" y="8360"/>
                  </a:moveTo>
                  <a:cubicBezTo>
                    <a:pt x="10546" y="8347"/>
                    <a:pt x="10544" y="8334"/>
                    <a:pt x="10539" y="8323"/>
                  </a:cubicBezTo>
                  <a:cubicBezTo>
                    <a:pt x="13396" y="7084"/>
                    <a:pt x="13396" y="7084"/>
                    <a:pt x="13396" y="7084"/>
                  </a:cubicBezTo>
                  <a:cubicBezTo>
                    <a:pt x="13396" y="7084"/>
                    <a:pt x="13396" y="7085"/>
                    <a:pt x="13397" y="7086"/>
                  </a:cubicBezTo>
                  <a:cubicBezTo>
                    <a:pt x="10887" y="8883"/>
                    <a:pt x="10887" y="8883"/>
                    <a:pt x="10887" y="8883"/>
                  </a:cubicBezTo>
                  <a:cubicBezTo>
                    <a:pt x="10524" y="8390"/>
                    <a:pt x="10524" y="8390"/>
                    <a:pt x="10524" y="8390"/>
                  </a:cubicBezTo>
                  <a:cubicBezTo>
                    <a:pt x="10533" y="8382"/>
                    <a:pt x="10540" y="8372"/>
                    <a:pt x="10543" y="8360"/>
                  </a:cubicBezTo>
                  <a:close/>
                  <a:moveTo>
                    <a:pt x="10516" y="8396"/>
                  </a:moveTo>
                  <a:cubicBezTo>
                    <a:pt x="10879" y="8889"/>
                    <a:pt x="10879" y="8889"/>
                    <a:pt x="10879" y="8889"/>
                  </a:cubicBezTo>
                  <a:cubicBezTo>
                    <a:pt x="10421" y="9217"/>
                    <a:pt x="10421" y="9217"/>
                    <a:pt x="10421" y="9217"/>
                  </a:cubicBezTo>
                  <a:cubicBezTo>
                    <a:pt x="10414" y="9209"/>
                    <a:pt x="10404" y="9203"/>
                    <a:pt x="10393" y="9200"/>
                  </a:cubicBezTo>
                  <a:cubicBezTo>
                    <a:pt x="10367" y="9194"/>
                    <a:pt x="10342" y="9206"/>
                    <a:pt x="10329" y="9227"/>
                  </a:cubicBezTo>
                  <a:cubicBezTo>
                    <a:pt x="9165" y="8595"/>
                    <a:pt x="9165" y="8595"/>
                    <a:pt x="9165" y="8595"/>
                  </a:cubicBezTo>
                  <a:cubicBezTo>
                    <a:pt x="9167" y="8591"/>
                    <a:pt x="9168" y="8587"/>
                    <a:pt x="9169" y="8583"/>
                  </a:cubicBezTo>
                  <a:cubicBezTo>
                    <a:pt x="9170" y="8577"/>
                    <a:pt x="9171" y="8571"/>
                    <a:pt x="9170" y="8565"/>
                  </a:cubicBezTo>
                  <a:cubicBezTo>
                    <a:pt x="10430" y="8360"/>
                    <a:pt x="10430" y="8360"/>
                    <a:pt x="10430" y="8360"/>
                  </a:cubicBezTo>
                  <a:cubicBezTo>
                    <a:pt x="10435" y="8381"/>
                    <a:pt x="10451" y="8397"/>
                    <a:pt x="10472" y="8403"/>
                  </a:cubicBezTo>
                  <a:cubicBezTo>
                    <a:pt x="10488" y="8406"/>
                    <a:pt x="10504" y="8403"/>
                    <a:pt x="10516" y="8396"/>
                  </a:cubicBezTo>
                  <a:close/>
                  <a:moveTo>
                    <a:pt x="8282" y="9375"/>
                  </a:moveTo>
                  <a:cubicBezTo>
                    <a:pt x="9074" y="8613"/>
                    <a:pt x="9074" y="8613"/>
                    <a:pt x="9074" y="8613"/>
                  </a:cubicBezTo>
                  <a:cubicBezTo>
                    <a:pt x="9081" y="8619"/>
                    <a:pt x="9089" y="8624"/>
                    <a:pt x="9099" y="8626"/>
                  </a:cubicBezTo>
                  <a:cubicBezTo>
                    <a:pt x="9107" y="8628"/>
                    <a:pt x="9115" y="8628"/>
                    <a:pt x="9123" y="8627"/>
                  </a:cubicBezTo>
                  <a:cubicBezTo>
                    <a:pt x="9789" y="10474"/>
                    <a:pt x="9789" y="10474"/>
                    <a:pt x="9789" y="10474"/>
                  </a:cubicBezTo>
                  <a:cubicBezTo>
                    <a:pt x="9781" y="10477"/>
                    <a:pt x="9774" y="10482"/>
                    <a:pt x="9769" y="10489"/>
                  </a:cubicBezTo>
                  <a:cubicBezTo>
                    <a:pt x="8290" y="9441"/>
                    <a:pt x="8290" y="9441"/>
                    <a:pt x="8290" y="9441"/>
                  </a:cubicBezTo>
                  <a:cubicBezTo>
                    <a:pt x="8292" y="9437"/>
                    <a:pt x="8294" y="9432"/>
                    <a:pt x="8295" y="9427"/>
                  </a:cubicBezTo>
                  <a:cubicBezTo>
                    <a:pt x="8300" y="9408"/>
                    <a:pt x="8294" y="9388"/>
                    <a:pt x="8282" y="9375"/>
                  </a:cubicBezTo>
                  <a:close/>
                  <a:moveTo>
                    <a:pt x="6857" y="9725"/>
                  </a:moveTo>
                  <a:cubicBezTo>
                    <a:pt x="7005" y="8858"/>
                    <a:pt x="7005" y="8858"/>
                    <a:pt x="7005" y="8858"/>
                  </a:cubicBezTo>
                  <a:cubicBezTo>
                    <a:pt x="7067" y="8835"/>
                    <a:pt x="7118" y="8791"/>
                    <a:pt x="7151" y="8736"/>
                  </a:cubicBezTo>
                  <a:cubicBezTo>
                    <a:pt x="7416" y="9968"/>
                    <a:pt x="7416" y="9968"/>
                    <a:pt x="7416" y="9968"/>
                  </a:cubicBezTo>
                  <a:cubicBezTo>
                    <a:pt x="7401" y="9972"/>
                    <a:pt x="7388" y="9983"/>
                    <a:pt x="7380" y="9998"/>
                  </a:cubicBezTo>
                  <a:cubicBezTo>
                    <a:pt x="6896" y="9798"/>
                    <a:pt x="6896" y="9798"/>
                    <a:pt x="6896" y="9798"/>
                  </a:cubicBezTo>
                  <a:cubicBezTo>
                    <a:pt x="6897" y="9796"/>
                    <a:pt x="6897" y="9795"/>
                    <a:pt x="6898" y="9794"/>
                  </a:cubicBezTo>
                  <a:cubicBezTo>
                    <a:pt x="6905" y="9764"/>
                    <a:pt x="6887" y="9733"/>
                    <a:pt x="6857" y="9725"/>
                  </a:cubicBezTo>
                  <a:close/>
                  <a:moveTo>
                    <a:pt x="6018" y="9013"/>
                  </a:moveTo>
                  <a:cubicBezTo>
                    <a:pt x="6624" y="8659"/>
                    <a:pt x="6624" y="8659"/>
                    <a:pt x="6624" y="8659"/>
                  </a:cubicBezTo>
                  <a:cubicBezTo>
                    <a:pt x="6656" y="8784"/>
                    <a:pt x="6769" y="8877"/>
                    <a:pt x="6903" y="8877"/>
                  </a:cubicBezTo>
                  <a:cubicBezTo>
                    <a:pt x="6935" y="8877"/>
                    <a:pt x="6966" y="8871"/>
                    <a:pt x="6994" y="8862"/>
                  </a:cubicBezTo>
                  <a:cubicBezTo>
                    <a:pt x="6847" y="9723"/>
                    <a:pt x="6847" y="9723"/>
                    <a:pt x="6847" y="9723"/>
                  </a:cubicBezTo>
                  <a:cubicBezTo>
                    <a:pt x="6830" y="9721"/>
                    <a:pt x="6813" y="9727"/>
                    <a:pt x="6800" y="9739"/>
                  </a:cubicBezTo>
                  <a:cubicBezTo>
                    <a:pt x="6013" y="9071"/>
                    <a:pt x="6013" y="9071"/>
                    <a:pt x="6013" y="9071"/>
                  </a:cubicBezTo>
                  <a:cubicBezTo>
                    <a:pt x="6017" y="9065"/>
                    <a:pt x="6021" y="9059"/>
                    <a:pt x="6022" y="9051"/>
                  </a:cubicBezTo>
                  <a:cubicBezTo>
                    <a:pt x="6026" y="9038"/>
                    <a:pt x="6024" y="9024"/>
                    <a:pt x="6018" y="9013"/>
                  </a:cubicBezTo>
                  <a:close/>
                  <a:moveTo>
                    <a:pt x="6647" y="8588"/>
                  </a:moveTo>
                  <a:cubicBezTo>
                    <a:pt x="6647" y="8447"/>
                    <a:pt x="6762" y="8331"/>
                    <a:pt x="6903" y="8331"/>
                  </a:cubicBezTo>
                  <a:cubicBezTo>
                    <a:pt x="6949" y="8331"/>
                    <a:pt x="6991" y="8343"/>
                    <a:pt x="7028" y="8364"/>
                  </a:cubicBezTo>
                  <a:cubicBezTo>
                    <a:pt x="7026" y="8368"/>
                    <a:pt x="7024" y="8372"/>
                    <a:pt x="7023" y="8376"/>
                  </a:cubicBezTo>
                  <a:cubicBezTo>
                    <a:pt x="7020" y="8389"/>
                    <a:pt x="7021" y="8402"/>
                    <a:pt x="7027" y="8413"/>
                  </a:cubicBezTo>
                  <a:cubicBezTo>
                    <a:pt x="6651" y="8632"/>
                    <a:pt x="6651" y="8632"/>
                    <a:pt x="6651" y="8632"/>
                  </a:cubicBezTo>
                  <a:cubicBezTo>
                    <a:pt x="6648" y="8618"/>
                    <a:pt x="6647" y="8603"/>
                    <a:pt x="6647" y="8588"/>
                  </a:cubicBezTo>
                  <a:close/>
                  <a:moveTo>
                    <a:pt x="7031" y="8422"/>
                  </a:moveTo>
                  <a:cubicBezTo>
                    <a:pt x="7039" y="8434"/>
                    <a:pt x="7051" y="8442"/>
                    <a:pt x="7065" y="8446"/>
                  </a:cubicBezTo>
                  <a:cubicBezTo>
                    <a:pt x="7000" y="8826"/>
                    <a:pt x="7000" y="8826"/>
                    <a:pt x="7000" y="8826"/>
                  </a:cubicBezTo>
                  <a:cubicBezTo>
                    <a:pt x="6970" y="8838"/>
                    <a:pt x="6938" y="8845"/>
                    <a:pt x="6903" y="8845"/>
                  </a:cubicBezTo>
                  <a:cubicBezTo>
                    <a:pt x="6781" y="8845"/>
                    <a:pt x="6678" y="8758"/>
                    <a:pt x="6653" y="8643"/>
                  </a:cubicBezTo>
                  <a:lnTo>
                    <a:pt x="7031" y="8422"/>
                  </a:lnTo>
                  <a:close/>
                  <a:moveTo>
                    <a:pt x="7012" y="8821"/>
                  </a:moveTo>
                  <a:cubicBezTo>
                    <a:pt x="7075" y="8448"/>
                    <a:pt x="7075" y="8448"/>
                    <a:pt x="7075" y="8448"/>
                  </a:cubicBezTo>
                  <a:cubicBezTo>
                    <a:pt x="7080" y="8448"/>
                    <a:pt x="7085" y="8448"/>
                    <a:pt x="7089" y="8447"/>
                  </a:cubicBezTo>
                  <a:cubicBezTo>
                    <a:pt x="7141" y="8687"/>
                    <a:pt x="7141" y="8687"/>
                    <a:pt x="7141" y="8687"/>
                  </a:cubicBezTo>
                  <a:cubicBezTo>
                    <a:pt x="7116" y="8746"/>
                    <a:pt x="7070" y="8794"/>
                    <a:pt x="7012" y="8821"/>
                  </a:cubicBezTo>
                  <a:close/>
                  <a:moveTo>
                    <a:pt x="7099" y="8445"/>
                  </a:moveTo>
                  <a:cubicBezTo>
                    <a:pt x="7103" y="8443"/>
                    <a:pt x="7108" y="8441"/>
                    <a:pt x="7112" y="8438"/>
                  </a:cubicBezTo>
                  <a:cubicBezTo>
                    <a:pt x="7142" y="8480"/>
                    <a:pt x="7160" y="8532"/>
                    <a:pt x="7160" y="8588"/>
                  </a:cubicBezTo>
                  <a:cubicBezTo>
                    <a:pt x="7160" y="8617"/>
                    <a:pt x="7156" y="8644"/>
                    <a:pt x="7147" y="8669"/>
                  </a:cubicBezTo>
                  <a:lnTo>
                    <a:pt x="7099" y="8445"/>
                  </a:lnTo>
                  <a:close/>
                  <a:moveTo>
                    <a:pt x="7132" y="8413"/>
                  </a:moveTo>
                  <a:cubicBezTo>
                    <a:pt x="7134" y="8410"/>
                    <a:pt x="7135" y="8407"/>
                    <a:pt x="7136" y="8403"/>
                  </a:cubicBezTo>
                  <a:cubicBezTo>
                    <a:pt x="7137" y="8401"/>
                    <a:pt x="7137" y="8399"/>
                    <a:pt x="7137" y="8396"/>
                  </a:cubicBezTo>
                  <a:cubicBezTo>
                    <a:pt x="9054" y="8573"/>
                    <a:pt x="9054" y="8573"/>
                    <a:pt x="9054" y="8573"/>
                  </a:cubicBezTo>
                  <a:cubicBezTo>
                    <a:pt x="9055" y="8585"/>
                    <a:pt x="9060" y="8597"/>
                    <a:pt x="9067" y="8606"/>
                  </a:cubicBezTo>
                  <a:cubicBezTo>
                    <a:pt x="8275" y="9368"/>
                    <a:pt x="8275" y="9368"/>
                    <a:pt x="8275" y="9368"/>
                  </a:cubicBezTo>
                  <a:cubicBezTo>
                    <a:pt x="8268" y="9363"/>
                    <a:pt x="8261" y="9359"/>
                    <a:pt x="8252" y="9357"/>
                  </a:cubicBezTo>
                  <a:cubicBezTo>
                    <a:pt x="8233" y="9352"/>
                    <a:pt x="8213" y="9358"/>
                    <a:pt x="8199" y="9371"/>
                  </a:cubicBezTo>
                  <a:cubicBezTo>
                    <a:pt x="7151" y="8441"/>
                    <a:pt x="7151" y="8441"/>
                    <a:pt x="7151" y="8441"/>
                  </a:cubicBezTo>
                  <a:cubicBezTo>
                    <a:pt x="7146" y="8432"/>
                    <a:pt x="7139" y="8422"/>
                    <a:pt x="7132" y="8413"/>
                  </a:cubicBezTo>
                  <a:close/>
                  <a:moveTo>
                    <a:pt x="9132" y="8624"/>
                  </a:moveTo>
                  <a:cubicBezTo>
                    <a:pt x="9143" y="8620"/>
                    <a:pt x="9153" y="8613"/>
                    <a:pt x="9160" y="8603"/>
                  </a:cubicBezTo>
                  <a:cubicBezTo>
                    <a:pt x="10325" y="9236"/>
                    <a:pt x="10325" y="9236"/>
                    <a:pt x="10325" y="9236"/>
                  </a:cubicBezTo>
                  <a:cubicBezTo>
                    <a:pt x="10324" y="9239"/>
                    <a:pt x="10323" y="9241"/>
                    <a:pt x="10322" y="9244"/>
                  </a:cubicBezTo>
                  <a:cubicBezTo>
                    <a:pt x="10316" y="9268"/>
                    <a:pt x="10327" y="9292"/>
                    <a:pt x="10347" y="9305"/>
                  </a:cubicBezTo>
                  <a:cubicBezTo>
                    <a:pt x="9829" y="10470"/>
                    <a:pt x="9829" y="10470"/>
                    <a:pt x="9829" y="10470"/>
                  </a:cubicBezTo>
                  <a:cubicBezTo>
                    <a:pt x="9828" y="10470"/>
                    <a:pt x="9827" y="10470"/>
                    <a:pt x="9827" y="10470"/>
                  </a:cubicBezTo>
                  <a:cubicBezTo>
                    <a:pt x="9817" y="10467"/>
                    <a:pt x="9807" y="10468"/>
                    <a:pt x="9798" y="10470"/>
                  </a:cubicBezTo>
                  <a:lnTo>
                    <a:pt x="9132" y="8624"/>
                  </a:lnTo>
                  <a:close/>
                  <a:moveTo>
                    <a:pt x="10355" y="9310"/>
                  </a:moveTo>
                  <a:cubicBezTo>
                    <a:pt x="10359" y="9312"/>
                    <a:pt x="10362" y="9313"/>
                    <a:pt x="10365" y="9314"/>
                  </a:cubicBezTo>
                  <a:cubicBezTo>
                    <a:pt x="10371" y="9315"/>
                    <a:pt x="10376" y="9315"/>
                    <a:pt x="10382" y="9315"/>
                  </a:cubicBezTo>
                  <a:cubicBezTo>
                    <a:pt x="10631" y="10411"/>
                    <a:pt x="10631" y="10411"/>
                    <a:pt x="10631" y="10411"/>
                  </a:cubicBezTo>
                  <a:cubicBezTo>
                    <a:pt x="9870" y="10514"/>
                    <a:pt x="9870" y="10514"/>
                    <a:pt x="9870" y="10514"/>
                  </a:cubicBezTo>
                  <a:cubicBezTo>
                    <a:pt x="9866" y="10497"/>
                    <a:pt x="9854" y="10482"/>
                    <a:pt x="9838" y="10474"/>
                  </a:cubicBezTo>
                  <a:lnTo>
                    <a:pt x="10355" y="9310"/>
                  </a:lnTo>
                  <a:close/>
                  <a:moveTo>
                    <a:pt x="10372" y="5898"/>
                  </a:moveTo>
                  <a:cubicBezTo>
                    <a:pt x="10375" y="5899"/>
                    <a:pt x="10379" y="5899"/>
                    <a:pt x="10383" y="5899"/>
                  </a:cubicBezTo>
                  <a:cubicBezTo>
                    <a:pt x="10479" y="8288"/>
                    <a:pt x="10479" y="8288"/>
                    <a:pt x="10479" y="8288"/>
                  </a:cubicBezTo>
                  <a:cubicBezTo>
                    <a:pt x="10456" y="8291"/>
                    <a:pt x="10435" y="8308"/>
                    <a:pt x="10429" y="8332"/>
                  </a:cubicBezTo>
                  <a:cubicBezTo>
                    <a:pt x="10428" y="8339"/>
                    <a:pt x="10428" y="8344"/>
                    <a:pt x="10428" y="8350"/>
                  </a:cubicBezTo>
                  <a:cubicBezTo>
                    <a:pt x="9169" y="8555"/>
                    <a:pt x="9169" y="8555"/>
                    <a:pt x="9169" y="8555"/>
                  </a:cubicBezTo>
                  <a:cubicBezTo>
                    <a:pt x="9164" y="8539"/>
                    <a:pt x="9153" y="8525"/>
                    <a:pt x="9138" y="8517"/>
                  </a:cubicBezTo>
                  <a:cubicBezTo>
                    <a:pt x="10362" y="5895"/>
                    <a:pt x="10362" y="5895"/>
                    <a:pt x="10362" y="5895"/>
                  </a:cubicBezTo>
                  <a:cubicBezTo>
                    <a:pt x="10365" y="5896"/>
                    <a:pt x="10368" y="5897"/>
                    <a:pt x="10372" y="5898"/>
                  </a:cubicBezTo>
                  <a:close/>
                  <a:moveTo>
                    <a:pt x="10343" y="5881"/>
                  </a:moveTo>
                  <a:cubicBezTo>
                    <a:pt x="10346" y="5884"/>
                    <a:pt x="10349" y="5887"/>
                    <a:pt x="10354" y="5890"/>
                  </a:cubicBezTo>
                  <a:cubicBezTo>
                    <a:pt x="9128" y="8514"/>
                    <a:pt x="9128" y="8514"/>
                    <a:pt x="9128" y="8514"/>
                  </a:cubicBezTo>
                  <a:cubicBezTo>
                    <a:pt x="9127" y="8513"/>
                    <a:pt x="9127" y="8513"/>
                    <a:pt x="9126" y="8513"/>
                  </a:cubicBezTo>
                  <a:cubicBezTo>
                    <a:pt x="9095" y="8505"/>
                    <a:pt x="9063" y="8525"/>
                    <a:pt x="9056" y="8556"/>
                  </a:cubicBezTo>
                  <a:cubicBezTo>
                    <a:pt x="9055" y="8558"/>
                    <a:pt x="9055" y="8561"/>
                    <a:pt x="9055" y="8563"/>
                  </a:cubicBezTo>
                  <a:cubicBezTo>
                    <a:pt x="7137" y="8386"/>
                    <a:pt x="7137" y="8386"/>
                    <a:pt x="7137" y="8386"/>
                  </a:cubicBezTo>
                  <a:cubicBezTo>
                    <a:pt x="7137" y="8376"/>
                    <a:pt x="7133" y="8366"/>
                    <a:pt x="7128" y="8357"/>
                  </a:cubicBezTo>
                  <a:lnTo>
                    <a:pt x="10343" y="5881"/>
                  </a:lnTo>
                  <a:close/>
                  <a:moveTo>
                    <a:pt x="5494" y="7306"/>
                  </a:moveTo>
                  <a:cubicBezTo>
                    <a:pt x="5496" y="7298"/>
                    <a:pt x="5496" y="7291"/>
                    <a:pt x="5495" y="7284"/>
                  </a:cubicBezTo>
                  <a:cubicBezTo>
                    <a:pt x="6287" y="7020"/>
                    <a:pt x="6287" y="7020"/>
                    <a:pt x="6287" y="7020"/>
                  </a:cubicBezTo>
                  <a:cubicBezTo>
                    <a:pt x="6294" y="7037"/>
                    <a:pt x="6309" y="7051"/>
                    <a:pt x="6328" y="7055"/>
                  </a:cubicBezTo>
                  <a:cubicBezTo>
                    <a:pt x="6340" y="7058"/>
                    <a:pt x="6352" y="7057"/>
                    <a:pt x="6362" y="7053"/>
                  </a:cubicBezTo>
                  <a:cubicBezTo>
                    <a:pt x="7051" y="8339"/>
                    <a:pt x="7051" y="8339"/>
                    <a:pt x="7051" y="8339"/>
                  </a:cubicBezTo>
                  <a:cubicBezTo>
                    <a:pt x="7050" y="8340"/>
                    <a:pt x="7050" y="8340"/>
                    <a:pt x="7050" y="8340"/>
                  </a:cubicBezTo>
                  <a:cubicBezTo>
                    <a:pt x="7023" y="8325"/>
                    <a:pt x="6994" y="8313"/>
                    <a:pt x="6963" y="8306"/>
                  </a:cubicBezTo>
                  <a:cubicBezTo>
                    <a:pt x="5488" y="7321"/>
                    <a:pt x="5488" y="7321"/>
                    <a:pt x="5488" y="7321"/>
                  </a:cubicBezTo>
                  <a:cubicBezTo>
                    <a:pt x="5491" y="7317"/>
                    <a:pt x="5493" y="7312"/>
                    <a:pt x="5494" y="7306"/>
                  </a:cubicBezTo>
                  <a:close/>
                  <a:moveTo>
                    <a:pt x="5482" y="7330"/>
                  </a:moveTo>
                  <a:cubicBezTo>
                    <a:pt x="6940" y="8302"/>
                    <a:pt x="6940" y="8302"/>
                    <a:pt x="6940" y="8302"/>
                  </a:cubicBezTo>
                  <a:cubicBezTo>
                    <a:pt x="6928" y="8301"/>
                    <a:pt x="6916" y="8300"/>
                    <a:pt x="6903" y="8300"/>
                  </a:cubicBezTo>
                  <a:cubicBezTo>
                    <a:pt x="6744" y="8300"/>
                    <a:pt x="6615" y="8429"/>
                    <a:pt x="6615" y="8588"/>
                  </a:cubicBezTo>
                  <a:cubicBezTo>
                    <a:pt x="6615" y="8609"/>
                    <a:pt x="6617" y="8630"/>
                    <a:pt x="6622" y="8649"/>
                  </a:cubicBezTo>
                  <a:cubicBezTo>
                    <a:pt x="6013" y="9004"/>
                    <a:pt x="6013" y="9004"/>
                    <a:pt x="6013" y="9004"/>
                  </a:cubicBezTo>
                  <a:cubicBezTo>
                    <a:pt x="6005" y="8993"/>
                    <a:pt x="5994" y="8984"/>
                    <a:pt x="5979" y="8981"/>
                  </a:cubicBezTo>
                  <a:cubicBezTo>
                    <a:pt x="5971" y="8979"/>
                    <a:pt x="5962" y="8979"/>
                    <a:pt x="5954" y="8981"/>
                  </a:cubicBezTo>
                  <a:cubicBezTo>
                    <a:pt x="5459" y="7346"/>
                    <a:pt x="5459" y="7346"/>
                    <a:pt x="5459" y="7346"/>
                  </a:cubicBezTo>
                  <a:cubicBezTo>
                    <a:pt x="5468" y="7343"/>
                    <a:pt x="5476" y="7337"/>
                    <a:pt x="5482" y="7330"/>
                  </a:cubicBezTo>
                  <a:close/>
                  <a:moveTo>
                    <a:pt x="5450" y="7349"/>
                  </a:moveTo>
                  <a:cubicBezTo>
                    <a:pt x="5944" y="8984"/>
                    <a:pt x="5944" y="8984"/>
                    <a:pt x="5944" y="8984"/>
                  </a:cubicBezTo>
                  <a:cubicBezTo>
                    <a:pt x="5929" y="8990"/>
                    <a:pt x="5918" y="9001"/>
                    <a:pt x="5912" y="9017"/>
                  </a:cubicBezTo>
                  <a:cubicBezTo>
                    <a:pt x="5006" y="8760"/>
                    <a:pt x="5006" y="8760"/>
                    <a:pt x="5006" y="8760"/>
                  </a:cubicBezTo>
                  <a:cubicBezTo>
                    <a:pt x="5010" y="8734"/>
                    <a:pt x="4996" y="8708"/>
                    <a:pt x="4972" y="8697"/>
                  </a:cubicBezTo>
                  <a:cubicBezTo>
                    <a:pt x="5424" y="7349"/>
                    <a:pt x="5424" y="7349"/>
                    <a:pt x="5424" y="7349"/>
                  </a:cubicBezTo>
                  <a:cubicBezTo>
                    <a:pt x="5424" y="7349"/>
                    <a:pt x="5424" y="7349"/>
                    <a:pt x="5424" y="7349"/>
                  </a:cubicBezTo>
                  <a:cubicBezTo>
                    <a:pt x="5433" y="7351"/>
                    <a:pt x="5441" y="7351"/>
                    <a:pt x="5450" y="7349"/>
                  </a:cubicBezTo>
                  <a:close/>
                  <a:moveTo>
                    <a:pt x="5314" y="9471"/>
                  </a:moveTo>
                  <a:cubicBezTo>
                    <a:pt x="4236" y="10507"/>
                    <a:pt x="4236" y="10507"/>
                    <a:pt x="4236" y="10507"/>
                  </a:cubicBezTo>
                  <a:cubicBezTo>
                    <a:pt x="4229" y="10501"/>
                    <a:pt x="4220" y="10496"/>
                    <a:pt x="4211" y="10493"/>
                  </a:cubicBezTo>
                  <a:cubicBezTo>
                    <a:pt x="4208" y="10493"/>
                    <a:pt x="4206" y="10493"/>
                    <a:pt x="4204" y="10493"/>
                  </a:cubicBezTo>
                  <a:cubicBezTo>
                    <a:pt x="4254" y="9273"/>
                    <a:pt x="4254" y="9273"/>
                    <a:pt x="4254" y="9273"/>
                  </a:cubicBezTo>
                  <a:cubicBezTo>
                    <a:pt x="4280" y="9272"/>
                    <a:pt x="4302" y="9255"/>
                    <a:pt x="4308" y="9229"/>
                  </a:cubicBezTo>
                  <a:cubicBezTo>
                    <a:pt x="4312" y="9214"/>
                    <a:pt x="4309" y="9200"/>
                    <a:pt x="4303" y="9188"/>
                  </a:cubicBezTo>
                  <a:cubicBezTo>
                    <a:pt x="4905" y="8789"/>
                    <a:pt x="4905" y="8789"/>
                    <a:pt x="4905" y="8789"/>
                  </a:cubicBezTo>
                  <a:cubicBezTo>
                    <a:pt x="4913" y="8798"/>
                    <a:pt x="4923" y="8804"/>
                    <a:pt x="4935" y="8807"/>
                  </a:cubicBezTo>
                  <a:cubicBezTo>
                    <a:pt x="4949" y="8811"/>
                    <a:pt x="4962" y="8808"/>
                    <a:pt x="4974" y="8803"/>
                  </a:cubicBezTo>
                  <a:cubicBezTo>
                    <a:pt x="5325" y="9388"/>
                    <a:pt x="5325" y="9388"/>
                    <a:pt x="5325" y="9388"/>
                  </a:cubicBezTo>
                  <a:cubicBezTo>
                    <a:pt x="5314" y="9396"/>
                    <a:pt x="5306" y="9407"/>
                    <a:pt x="5303" y="9421"/>
                  </a:cubicBezTo>
                  <a:cubicBezTo>
                    <a:pt x="5298" y="9439"/>
                    <a:pt x="5303" y="9458"/>
                    <a:pt x="5314" y="9471"/>
                  </a:cubicBezTo>
                  <a:close/>
                  <a:moveTo>
                    <a:pt x="4148" y="10582"/>
                  </a:moveTo>
                  <a:cubicBezTo>
                    <a:pt x="2986" y="11561"/>
                    <a:pt x="2986" y="11561"/>
                    <a:pt x="2986" y="11561"/>
                  </a:cubicBezTo>
                  <a:cubicBezTo>
                    <a:pt x="2981" y="11555"/>
                    <a:pt x="2974" y="11551"/>
                    <a:pt x="2967" y="11548"/>
                  </a:cubicBezTo>
                  <a:cubicBezTo>
                    <a:pt x="3594" y="9649"/>
                    <a:pt x="3594" y="9649"/>
                    <a:pt x="3594" y="9649"/>
                  </a:cubicBezTo>
                  <a:cubicBezTo>
                    <a:pt x="3607" y="9652"/>
                    <a:pt x="3619" y="9651"/>
                    <a:pt x="3631" y="9646"/>
                  </a:cubicBezTo>
                  <a:cubicBezTo>
                    <a:pt x="4162" y="10504"/>
                    <a:pt x="4162" y="10504"/>
                    <a:pt x="4162" y="10504"/>
                  </a:cubicBezTo>
                  <a:cubicBezTo>
                    <a:pt x="4152" y="10512"/>
                    <a:pt x="4144" y="10523"/>
                    <a:pt x="4140" y="10536"/>
                  </a:cubicBezTo>
                  <a:cubicBezTo>
                    <a:pt x="4136" y="10553"/>
                    <a:pt x="4140" y="10569"/>
                    <a:pt x="4148" y="10582"/>
                  </a:cubicBezTo>
                  <a:close/>
                  <a:moveTo>
                    <a:pt x="3809" y="14662"/>
                  </a:moveTo>
                  <a:cubicBezTo>
                    <a:pt x="3808" y="14664"/>
                    <a:pt x="3808" y="14666"/>
                    <a:pt x="3808" y="14669"/>
                  </a:cubicBezTo>
                  <a:cubicBezTo>
                    <a:pt x="2990" y="14642"/>
                    <a:pt x="2990" y="14642"/>
                    <a:pt x="2990" y="14642"/>
                  </a:cubicBezTo>
                  <a:cubicBezTo>
                    <a:pt x="3426" y="12841"/>
                    <a:pt x="3426" y="12841"/>
                    <a:pt x="3426" y="12841"/>
                  </a:cubicBezTo>
                  <a:cubicBezTo>
                    <a:pt x="3432" y="12842"/>
                    <a:pt x="3439" y="12842"/>
                    <a:pt x="3444" y="12842"/>
                  </a:cubicBezTo>
                  <a:cubicBezTo>
                    <a:pt x="3848" y="14620"/>
                    <a:pt x="3848" y="14620"/>
                    <a:pt x="3848" y="14620"/>
                  </a:cubicBezTo>
                  <a:cubicBezTo>
                    <a:pt x="3829" y="14626"/>
                    <a:pt x="3814" y="14642"/>
                    <a:pt x="3809" y="14662"/>
                  </a:cubicBezTo>
                  <a:close/>
                  <a:moveTo>
                    <a:pt x="3852" y="14732"/>
                  </a:moveTo>
                  <a:cubicBezTo>
                    <a:pt x="3882" y="14739"/>
                    <a:pt x="3912" y="14722"/>
                    <a:pt x="3921" y="14693"/>
                  </a:cubicBezTo>
                  <a:cubicBezTo>
                    <a:pt x="4374" y="14793"/>
                    <a:pt x="4374" y="14793"/>
                    <a:pt x="4374" y="14793"/>
                  </a:cubicBezTo>
                  <a:cubicBezTo>
                    <a:pt x="4372" y="14806"/>
                    <a:pt x="4375" y="14819"/>
                    <a:pt x="4381" y="14829"/>
                  </a:cubicBezTo>
                  <a:cubicBezTo>
                    <a:pt x="3411" y="15477"/>
                    <a:pt x="3411" y="15477"/>
                    <a:pt x="3411" y="15477"/>
                  </a:cubicBezTo>
                  <a:cubicBezTo>
                    <a:pt x="3408" y="15473"/>
                    <a:pt x="3404" y="15470"/>
                    <a:pt x="3400" y="15466"/>
                  </a:cubicBezTo>
                  <a:cubicBezTo>
                    <a:pt x="3840" y="14728"/>
                    <a:pt x="3840" y="14728"/>
                    <a:pt x="3840" y="14728"/>
                  </a:cubicBezTo>
                  <a:cubicBezTo>
                    <a:pt x="3844" y="14730"/>
                    <a:pt x="3848" y="14731"/>
                    <a:pt x="3852" y="14732"/>
                  </a:cubicBezTo>
                  <a:close/>
                  <a:moveTo>
                    <a:pt x="2980" y="14641"/>
                  </a:moveTo>
                  <a:cubicBezTo>
                    <a:pt x="2887" y="14638"/>
                    <a:pt x="2887" y="14638"/>
                    <a:pt x="2887" y="14638"/>
                  </a:cubicBezTo>
                  <a:cubicBezTo>
                    <a:pt x="2650" y="13805"/>
                    <a:pt x="2650" y="13805"/>
                    <a:pt x="2650" y="13805"/>
                  </a:cubicBezTo>
                  <a:cubicBezTo>
                    <a:pt x="2667" y="13798"/>
                    <a:pt x="2681" y="13783"/>
                    <a:pt x="2686" y="13764"/>
                  </a:cubicBezTo>
                  <a:cubicBezTo>
                    <a:pt x="2691" y="13743"/>
                    <a:pt x="2684" y="13722"/>
                    <a:pt x="2669" y="13708"/>
                  </a:cubicBezTo>
                  <a:cubicBezTo>
                    <a:pt x="3402" y="12831"/>
                    <a:pt x="3402" y="12831"/>
                    <a:pt x="3402" y="12831"/>
                  </a:cubicBezTo>
                  <a:cubicBezTo>
                    <a:pt x="3406" y="12834"/>
                    <a:pt x="3411" y="12836"/>
                    <a:pt x="3417" y="12838"/>
                  </a:cubicBezTo>
                  <a:lnTo>
                    <a:pt x="2980" y="14641"/>
                  </a:lnTo>
                  <a:close/>
                  <a:moveTo>
                    <a:pt x="1854" y="14604"/>
                  </a:moveTo>
                  <a:cubicBezTo>
                    <a:pt x="1966" y="12734"/>
                    <a:pt x="1966" y="12734"/>
                    <a:pt x="1966" y="12734"/>
                  </a:cubicBezTo>
                  <a:cubicBezTo>
                    <a:pt x="1975" y="12734"/>
                    <a:pt x="1984" y="12732"/>
                    <a:pt x="1992" y="12729"/>
                  </a:cubicBezTo>
                  <a:cubicBezTo>
                    <a:pt x="2597" y="13702"/>
                    <a:pt x="2597" y="13702"/>
                    <a:pt x="2597" y="13702"/>
                  </a:cubicBezTo>
                  <a:cubicBezTo>
                    <a:pt x="2585" y="13710"/>
                    <a:pt x="2576" y="13722"/>
                    <a:pt x="2573" y="13737"/>
                  </a:cubicBezTo>
                  <a:cubicBezTo>
                    <a:pt x="2568" y="13757"/>
                    <a:pt x="2575" y="13778"/>
                    <a:pt x="2588" y="13791"/>
                  </a:cubicBezTo>
                  <a:cubicBezTo>
                    <a:pt x="1905" y="14606"/>
                    <a:pt x="1905" y="14606"/>
                    <a:pt x="1905" y="14606"/>
                  </a:cubicBezTo>
                  <a:lnTo>
                    <a:pt x="1854" y="14604"/>
                  </a:lnTo>
                  <a:close/>
                  <a:moveTo>
                    <a:pt x="1897" y="14616"/>
                  </a:moveTo>
                  <a:cubicBezTo>
                    <a:pt x="1850" y="14672"/>
                    <a:pt x="1850" y="14672"/>
                    <a:pt x="1850" y="14672"/>
                  </a:cubicBezTo>
                  <a:cubicBezTo>
                    <a:pt x="1853" y="14614"/>
                    <a:pt x="1853" y="14614"/>
                    <a:pt x="1853" y="14614"/>
                  </a:cubicBezTo>
                  <a:lnTo>
                    <a:pt x="1897" y="14616"/>
                  </a:lnTo>
                  <a:close/>
                  <a:moveTo>
                    <a:pt x="2001" y="12724"/>
                  </a:moveTo>
                  <a:cubicBezTo>
                    <a:pt x="2012" y="12716"/>
                    <a:pt x="2021" y="12704"/>
                    <a:pt x="2025" y="12690"/>
                  </a:cubicBezTo>
                  <a:cubicBezTo>
                    <a:pt x="2025" y="12688"/>
                    <a:pt x="2025" y="12686"/>
                    <a:pt x="2026" y="12684"/>
                  </a:cubicBezTo>
                  <a:cubicBezTo>
                    <a:pt x="3379" y="12786"/>
                    <a:pt x="3379" y="12786"/>
                    <a:pt x="3379" y="12786"/>
                  </a:cubicBezTo>
                  <a:cubicBezTo>
                    <a:pt x="3379" y="12800"/>
                    <a:pt x="3385" y="12814"/>
                    <a:pt x="3395" y="12824"/>
                  </a:cubicBezTo>
                  <a:cubicBezTo>
                    <a:pt x="2661" y="13702"/>
                    <a:pt x="2661" y="13702"/>
                    <a:pt x="2661" y="13702"/>
                  </a:cubicBezTo>
                  <a:cubicBezTo>
                    <a:pt x="2656" y="13698"/>
                    <a:pt x="2650" y="13695"/>
                    <a:pt x="2643" y="13694"/>
                  </a:cubicBezTo>
                  <a:cubicBezTo>
                    <a:pt x="2630" y="13691"/>
                    <a:pt x="2617" y="13692"/>
                    <a:pt x="2606" y="13697"/>
                  </a:cubicBezTo>
                  <a:lnTo>
                    <a:pt x="2001" y="12724"/>
                  </a:lnTo>
                  <a:close/>
                  <a:moveTo>
                    <a:pt x="2596" y="13798"/>
                  </a:moveTo>
                  <a:cubicBezTo>
                    <a:pt x="2602" y="13802"/>
                    <a:pt x="2608" y="13805"/>
                    <a:pt x="2616" y="13807"/>
                  </a:cubicBezTo>
                  <a:cubicBezTo>
                    <a:pt x="2624" y="13809"/>
                    <a:pt x="2632" y="13809"/>
                    <a:pt x="2640" y="13807"/>
                  </a:cubicBezTo>
                  <a:cubicBezTo>
                    <a:pt x="2876" y="14638"/>
                    <a:pt x="2876" y="14638"/>
                    <a:pt x="2876" y="14638"/>
                  </a:cubicBezTo>
                  <a:cubicBezTo>
                    <a:pt x="1918" y="14606"/>
                    <a:pt x="1918" y="14606"/>
                    <a:pt x="1918" y="14606"/>
                  </a:cubicBezTo>
                  <a:lnTo>
                    <a:pt x="2596" y="13798"/>
                  </a:lnTo>
                  <a:close/>
                  <a:moveTo>
                    <a:pt x="3380" y="12770"/>
                  </a:moveTo>
                  <a:cubicBezTo>
                    <a:pt x="3380" y="12772"/>
                    <a:pt x="3379" y="12774"/>
                    <a:pt x="3379" y="12775"/>
                  </a:cubicBezTo>
                  <a:cubicBezTo>
                    <a:pt x="2026" y="12674"/>
                    <a:pt x="2026" y="12674"/>
                    <a:pt x="2026" y="12674"/>
                  </a:cubicBezTo>
                  <a:cubicBezTo>
                    <a:pt x="2026" y="12659"/>
                    <a:pt x="2019" y="12644"/>
                    <a:pt x="2008" y="12634"/>
                  </a:cubicBezTo>
                  <a:cubicBezTo>
                    <a:pt x="2908" y="11647"/>
                    <a:pt x="2908" y="11647"/>
                    <a:pt x="2908" y="11647"/>
                  </a:cubicBezTo>
                  <a:cubicBezTo>
                    <a:pt x="2915" y="11652"/>
                    <a:pt x="2922" y="11656"/>
                    <a:pt x="2930" y="11658"/>
                  </a:cubicBezTo>
                  <a:cubicBezTo>
                    <a:pt x="2941" y="11660"/>
                    <a:pt x="2951" y="11659"/>
                    <a:pt x="2961" y="11656"/>
                  </a:cubicBezTo>
                  <a:cubicBezTo>
                    <a:pt x="3410" y="12733"/>
                    <a:pt x="3410" y="12733"/>
                    <a:pt x="3410" y="12733"/>
                  </a:cubicBezTo>
                  <a:cubicBezTo>
                    <a:pt x="3395" y="12740"/>
                    <a:pt x="3384" y="12753"/>
                    <a:pt x="3380" y="12770"/>
                  </a:cubicBezTo>
                  <a:close/>
                  <a:moveTo>
                    <a:pt x="2974" y="10484"/>
                  </a:moveTo>
                  <a:cubicBezTo>
                    <a:pt x="3578" y="9643"/>
                    <a:pt x="3578" y="9643"/>
                    <a:pt x="3578" y="9643"/>
                  </a:cubicBezTo>
                  <a:cubicBezTo>
                    <a:pt x="3580" y="9644"/>
                    <a:pt x="3582" y="9645"/>
                    <a:pt x="3585" y="9646"/>
                  </a:cubicBezTo>
                  <a:cubicBezTo>
                    <a:pt x="2957" y="11544"/>
                    <a:pt x="2957" y="11544"/>
                    <a:pt x="2957" y="11544"/>
                  </a:cubicBezTo>
                  <a:cubicBezTo>
                    <a:pt x="2926" y="11537"/>
                    <a:pt x="2895" y="11556"/>
                    <a:pt x="2887" y="11587"/>
                  </a:cubicBezTo>
                  <a:cubicBezTo>
                    <a:pt x="2886" y="11590"/>
                    <a:pt x="2886" y="11593"/>
                    <a:pt x="2886" y="11596"/>
                  </a:cubicBezTo>
                  <a:cubicBezTo>
                    <a:pt x="2160" y="11602"/>
                    <a:pt x="2160" y="11602"/>
                    <a:pt x="2160" y="11602"/>
                  </a:cubicBezTo>
                  <a:cubicBezTo>
                    <a:pt x="2159" y="11586"/>
                    <a:pt x="2151" y="11570"/>
                    <a:pt x="2138" y="11560"/>
                  </a:cubicBezTo>
                  <a:cubicBezTo>
                    <a:pt x="2904" y="10576"/>
                    <a:pt x="2904" y="10576"/>
                    <a:pt x="2904" y="10576"/>
                  </a:cubicBezTo>
                  <a:cubicBezTo>
                    <a:pt x="2909" y="10580"/>
                    <a:pt x="2915" y="10583"/>
                    <a:pt x="2922" y="10584"/>
                  </a:cubicBezTo>
                  <a:cubicBezTo>
                    <a:pt x="2953" y="10592"/>
                    <a:pt x="2985" y="10573"/>
                    <a:pt x="2992" y="10541"/>
                  </a:cubicBezTo>
                  <a:cubicBezTo>
                    <a:pt x="2997" y="10519"/>
                    <a:pt x="2989" y="10498"/>
                    <a:pt x="2974" y="10484"/>
                  </a:cubicBezTo>
                  <a:close/>
                  <a:moveTo>
                    <a:pt x="3639" y="9641"/>
                  </a:moveTo>
                  <a:cubicBezTo>
                    <a:pt x="3651" y="9633"/>
                    <a:pt x="3660" y="9621"/>
                    <a:pt x="3664" y="9606"/>
                  </a:cubicBezTo>
                  <a:cubicBezTo>
                    <a:pt x="3671" y="9575"/>
                    <a:pt x="3652" y="9544"/>
                    <a:pt x="3621" y="9536"/>
                  </a:cubicBezTo>
                  <a:cubicBezTo>
                    <a:pt x="3603" y="9532"/>
                    <a:pt x="3586" y="9536"/>
                    <a:pt x="3573" y="9546"/>
                  </a:cubicBezTo>
                  <a:cubicBezTo>
                    <a:pt x="3054" y="8967"/>
                    <a:pt x="3054" y="8967"/>
                    <a:pt x="3054" y="8967"/>
                  </a:cubicBezTo>
                  <a:cubicBezTo>
                    <a:pt x="3059" y="8962"/>
                    <a:pt x="3063" y="8956"/>
                    <a:pt x="3065" y="8949"/>
                  </a:cubicBezTo>
                  <a:cubicBezTo>
                    <a:pt x="4194" y="9208"/>
                    <a:pt x="4194" y="9208"/>
                    <a:pt x="4194" y="9208"/>
                  </a:cubicBezTo>
                  <a:cubicBezTo>
                    <a:pt x="4191" y="9237"/>
                    <a:pt x="4209" y="9265"/>
                    <a:pt x="4238" y="9272"/>
                  </a:cubicBezTo>
                  <a:cubicBezTo>
                    <a:pt x="4240" y="9272"/>
                    <a:pt x="4242" y="9272"/>
                    <a:pt x="4244" y="9273"/>
                  </a:cubicBezTo>
                  <a:cubicBezTo>
                    <a:pt x="4194" y="10492"/>
                    <a:pt x="4194" y="10492"/>
                    <a:pt x="4194" y="10492"/>
                  </a:cubicBezTo>
                  <a:cubicBezTo>
                    <a:pt x="4186" y="10493"/>
                    <a:pt x="4178" y="10495"/>
                    <a:pt x="4171" y="10498"/>
                  </a:cubicBezTo>
                  <a:lnTo>
                    <a:pt x="3639" y="9641"/>
                  </a:lnTo>
                  <a:close/>
                  <a:moveTo>
                    <a:pt x="2580" y="7017"/>
                  </a:moveTo>
                  <a:cubicBezTo>
                    <a:pt x="3420" y="6876"/>
                    <a:pt x="3420" y="6876"/>
                    <a:pt x="3420" y="6876"/>
                  </a:cubicBezTo>
                  <a:cubicBezTo>
                    <a:pt x="3872" y="7333"/>
                    <a:pt x="3872" y="7333"/>
                    <a:pt x="3872" y="7333"/>
                  </a:cubicBezTo>
                  <a:cubicBezTo>
                    <a:pt x="3867" y="7339"/>
                    <a:pt x="3864" y="7346"/>
                    <a:pt x="3862" y="7354"/>
                  </a:cubicBezTo>
                  <a:cubicBezTo>
                    <a:pt x="3856" y="7378"/>
                    <a:pt x="3866" y="7402"/>
                    <a:pt x="3885" y="7415"/>
                  </a:cubicBezTo>
                  <a:cubicBezTo>
                    <a:pt x="3582" y="7936"/>
                    <a:pt x="3582" y="7936"/>
                    <a:pt x="3582" y="7936"/>
                  </a:cubicBezTo>
                  <a:cubicBezTo>
                    <a:pt x="2569" y="7056"/>
                    <a:pt x="2569" y="7056"/>
                    <a:pt x="2569" y="7056"/>
                  </a:cubicBezTo>
                  <a:cubicBezTo>
                    <a:pt x="2573" y="7050"/>
                    <a:pt x="2577" y="7043"/>
                    <a:pt x="2578" y="7035"/>
                  </a:cubicBezTo>
                  <a:cubicBezTo>
                    <a:pt x="2580" y="7029"/>
                    <a:pt x="2580" y="7023"/>
                    <a:pt x="2580" y="7017"/>
                  </a:cubicBezTo>
                  <a:close/>
                  <a:moveTo>
                    <a:pt x="4899" y="8781"/>
                  </a:moveTo>
                  <a:cubicBezTo>
                    <a:pt x="4297" y="9179"/>
                    <a:pt x="4297" y="9179"/>
                    <a:pt x="4297" y="9179"/>
                  </a:cubicBezTo>
                  <a:cubicBezTo>
                    <a:pt x="4289" y="9169"/>
                    <a:pt x="4278" y="9162"/>
                    <a:pt x="4265" y="9159"/>
                  </a:cubicBezTo>
                  <a:cubicBezTo>
                    <a:pt x="4259" y="9157"/>
                    <a:pt x="4253" y="9157"/>
                    <a:pt x="4246" y="9157"/>
                  </a:cubicBezTo>
                  <a:cubicBezTo>
                    <a:pt x="4111" y="8410"/>
                    <a:pt x="4111" y="8410"/>
                    <a:pt x="4111" y="8410"/>
                  </a:cubicBezTo>
                  <a:cubicBezTo>
                    <a:pt x="4261" y="8540"/>
                    <a:pt x="4261" y="8540"/>
                    <a:pt x="4261" y="8540"/>
                  </a:cubicBezTo>
                  <a:cubicBezTo>
                    <a:pt x="4258" y="8545"/>
                    <a:pt x="4256" y="8550"/>
                    <a:pt x="4254" y="8556"/>
                  </a:cubicBezTo>
                  <a:cubicBezTo>
                    <a:pt x="4247" y="8587"/>
                    <a:pt x="4266" y="8618"/>
                    <a:pt x="4297" y="8626"/>
                  </a:cubicBezTo>
                  <a:cubicBezTo>
                    <a:pt x="4329" y="8634"/>
                    <a:pt x="4360" y="8614"/>
                    <a:pt x="4368" y="8583"/>
                  </a:cubicBezTo>
                  <a:cubicBezTo>
                    <a:pt x="4372" y="8565"/>
                    <a:pt x="4367" y="8546"/>
                    <a:pt x="4356" y="8533"/>
                  </a:cubicBezTo>
                  <a:cubicBezTo>
                    <a:pt x="4586" y="8270"/>
                    <a:pt x="4586" y="8270"/>
                    <a:pt x="4586" y="8270"/>
                  </a:cubicBezTo>
                  <a:cubicBezTo>
                    <a:pt x="4911" y="8706"/>
                    <a:pt x="4911" y="8706"/>
                    <a:pt x="4911" y="8706"/>
                  </a:cubicBezTo>
                  <a:cubicBezTo>
                    <a:pt x="4902" y="8714"/>
                    <a:pt x="4895" y="8724"/>
                    <a:pt x="4892" y="8737"/>
                  </a:cubicBezTo>
                  <a:cubicBezTo>
                    <a:pt x="4888" y="8753"/>
                    <a:pt x="4891" y="8768"/>
                    <a:pt x="4899" y="8781"/>
                  </a:cubicBezTo>
                  <a:close/>
                  <a:moveTo>
                    <a:pt x="4236" y="9159"/>
                  </a:moveTo>
                  <a:cubicBezTo>
                    <a:pt x="4229" y="9161"/>
                    <a:pt x="4222" y="9165"/>
                    <a:pt x="4216" y="9170"/>
                  </a:cubicBezTo>
                  <a:cubicBezTo>
                    <a:pt x="3446" y="8190"/>
                    <a:pt x="3446" y="8190"/>
                    <a:pt x="3446" y="8190"/>
                  </a:cubicBezTo>
                  <a:cubicBezTo>
                    <a:pt x="3585" y="7952"/>
                    <a:pt x="3585" y="7952"/>
                    <a:pt x="3585" y="7952"/>
                  </a:cubicBezTo>
                  <a:cubicBezTo>
                    <a:pt x="4099" y="8399"/>
                    <a:pt x="4099" y="8399"/>
                    <a:pt x="4099" y="8399"/>
                  </a:cubicBezTo>
                  <a:lnTo>
                    <a:pt x="4236" y="9159"/>
                  </a:lnTo>
                  <a:close/>
                  <a:moveTo>
                    <a:pt x="4593" y="8263"/>
                  </a:moveTo>
                  <a:cubicBezTo>
                    <a:pt x="5403" y="7339"/>
                    <a:pt x="5403" y="7339"/>
                    <a:pt x="5403" y="7339"/>
                  </a:cubicBezTo>
                  <a:cubicBezTo>
                    <a:pt x="5407" y="7342"/>
                    <a:pt x="5410" y="7344"/>
                    <a:pt x="5415" y="7346"/>
                  </a:cubicBezTo>
                  <a:cubicBezTo>
                    <a:pt x="4962" y="8694"/>
                    <a:pt x="4962" y="8694"/>
                    <a:pt x="4962" y="8694"/>
                  </a:cubicBezTo>
                  <a:cubicBezTo>
                    <a:pt x="4962" y="8694"/>
                    <a:pt x="4962" y="8694"/>
                    <a:pt x="4962" y="8694"/>
                  </a:cubicBezTo>
                  <a:cubicBezTo>
                    <a:pt x="4947" y="8690"/>
                    <a:pt x="4932" y="8693"/>
                    <a:pt x="4920" y="8700"/>
                  </a:cubicBezTo>
                  <a:lnTo>
                    <a:pt x="4593" y="8263"/>
                  </a:lnTo>
                  <a:close/>
                  <a:moveTo>
                    <a:pt x="4587" y="8254"/>
                  </a:moveTo>
                  <a:cubicBezTo>
                    <a:pt x="3957" y="7411"/>
                    <a:pt x="3957" y="7411"/>
                    <a:pt x="3957" y="7411"/>
                  </a:cubicBezTo>
                  <a:cubicBezTo>
                    <a:pt x="3966" y="7404"/>
                    <a:pt x="3972" y="7393"/>
                    <a:pt x="3975" y="7381"/>
                  </a:cubicBezTo>
                  <a:cubicBezTo>
                    <a:pt x="3976" y="7379"/>
                    <a:pt x="3976" y="7376"/>
                    <a:pt x="3976" y="7373"/>
                  </a:cubicBezTo>
                  <a:cubicBezTo>
                    <a:pt x="5381" y="7305"/>
                    <a:pt x="5381" y="7305"/>
                    <a:pt x="5381" y="7305"/>
                  </a:cubicBezTo>
                  <a:cubicBezTo>
                    <a:pt x="5383" y="7315"/>
                    <a:pt x="5388" y="7325"/>
                    <a:pt x="5396" y="7333"/>
                  </a:cubicBezTo>
                  <a:lnTo>
                    <a:pt x="4587" y="8254"/>
                  </a:lnTo>
                  <a:close/>
                  <a:moveTo>
                    <a:pt x="4580" y="8262"/>
                  </a:moveTo>
                  <a:cubicBezTo>
                    <a:pt x="4349" y="8526"/>
                    <a:pt x="4349" y="8526"/>
                    <a:pt x="4349" y="8526"/>
                  </a:cubicBezTo>
                  <a:cubicBezTo>
                    <a:pt x="4342" y="8520"/>
                    <a:pt x="4334" y="8515"/>
                    <a:pt x="4325" y="8513"/>
                  </a:cubicBezTo>
                  <a:cubicBezTo>
                    <a:pt x="4315" y="8511"/>
                    <a:pt x="4306" y="8511"/>
                    <a:pt x="4298" y="8513"/>
                  </a:cubicBezTo>
                  <a:cubicBezTo>
                    <a:pt x="3942" y="7421"/>
                    <a:pt x="3942" y="7421"/>
                    <a:pt x="3942" y="7421"/>
                  </a:cubicBezTo>
                  <a:cubicBezTo>
                    <a:pt x="3945" y="7420"/>
                    <a:pt x="3947" y="7419"/>
                    <a:pt x="3949" y="7417"/>
                  </a:cubicBezTo>
                  <a:lnTo>
                    <a:pt x="4580" y="8262"/>
                  </a:lnTo>
                  <a:close/>
                  <a:moveTo>
                    <a:pt x="4288" y="8516"/>
                  </a:moveTo>
                  <a:cubicBezTo>
                    <a:pt x="4280" y="8520"/>
                    <a:pt x="4273" y="8525"/>
                    <a:pt x="4267" y="8532"/>
                  </a:cubicBezTo>
                  <a:cubicBezTo>
                    <a:pt x="4108" y="8394"/>
                    <a:pt x="4108" y="8394"/>
                    <a:pt x="4108" y="8394"/>
                  </a:cubicBezTo>
                  <a:cubicBezTo>
                    <a:pt x="3934" y="7429"/>
                    <a:pt x="3934" y="7429"/>
                    <a:pt x="3934" y="7429"/>
                  </a:cubicBezTo>
                  <a:lnTo>
                    <a:pt x="4288" y="8516"/>
                  </a:lnTo>
                  <a:close/>
                  <a:moveTo>
                    <a:pt x="4096" y="8384"/>
                  </a:moveTo>
                  <a:cubicBezTo>
                    <a:pt x="3590" y="7943"/>
                    <a:pt x="3590" y="7943"/>
                    <a:pt x="3590" y="7943"/>
                  </a:cubicBezTo>
                  <a:cubicBezTo>
                    <a:pt x="3894" y="7421"/>
                    <a:pt x="3894" y="7421"/>
                    <a:pt x="3894" y="7421"/>
                  </a:cubicBezTo>
                  <a:cubicBezTo>
                    <a:pt x="3897" y="7422"/>
                    <a:pt x="3901" y="7424"/>
                    <a:pt x="3905" y="7425"/>
                  </a:cubicBezTo>
                  <a:cubicBezTo>
                    <a:pt x="3911" y="7426"/>
                    <a:pt x="3917" y="7426"/>
                    <a:pt x="3923" y="7426"/>
                  </a:cubicBezTo>
                  <a:lnTo>
                    <a:pt x="4096" y="8384"/>
                  </a:lnTo>
                  <a:close/>
                  <a:moveTo>
                    <a:pt x="3577" y="7945"/>
                  </a:moveTo>
                  <a:cubicBezTo>
                    <a:pt x="3439" y="8181"/>
                    <a:pt x="3439" y="8181"/>
                    <a:pt x="3439" y="8181"/>
                  </a:cubicBezTo>
                  <a:cubicBezTo>
                    <a:pt x="2562" y="7064"/>
                    <a:pt x="2562" y="7064"/>
                    <a:pt x="2562" y="7064"/>
                  </a:cubicBezTo>
                  <a:cubicBezTo>
                    <a:pt x="2562" y="7064"/>
                    <a:pt x="2562" y="7064"/>
                    <a:pt x="2562" y="7063"/>
                  </a:cubicBezTo>
                  <a:lnTo>
                    <a:pt x="3577" y="7945"/>
                  </a:lnTo>
                  <a:close/>
                  <a:moveTo>
                    <a:pt x="3441" y="8199"/>
                  </a:moveTo>
                  <a:cubicBezTo>
                    <a:pt x="4208" y="9177"/>
                    <a:pt x="4208" y="9177"/>
                    <a:pt x="4208" y="9177"/>
                  </a:cubicBezTo>
                  <a:cubicBezTo>
                    <a:pt x="4203" y="9183"/>
                    <a:pt x="4199" y="9190"/>
                    <a:pt x="4196" y="9199"/>
                  </a:cubicBezTo>
                  <a:cubicBezTo>
                    <a:pt x="3068" y="8939"/>
                    <a:pt x="3068" y="8939"/>
                    <a:pt x="3068" y="8939"/>
                  </a:cubicBezTo>
                  <a:cubicBezTo>
                    <a:pt x="3073" y="8916"/>
                    <a:pt x="3063" y="8893"/>
                    <a:pt x="3045" y="8880"/>
                  </a:cubicBezTo>
                  <a:lnTo>
                    <a:pt x="3441" y="8199"/>
                  </a:lnTo>
                  <a:close/>
                  <a:moveTo>
                    <a:pt x="5594" y="5607"/>
                  </a:moveTo>
                  <a:cubicBezTo>
                    <a:pt x="5601" y="5613"/>
                    <a:pt x="5608" y="5617"/>
                    <a:pt x="5617" y="5619"/>
                  </a:cubicBezTo>
                  <a:cubicBezTo>
                    <a:pt x="5439" y="7234"/>
                    <a:pt x="5439" y="7234"/>
                    <a:pt x="5439" y="7234"/>
                  </a:cubicBezTo>
                  <a:cubicBezTo>
                    <a:pt x="5418" y="7234"/>
                    <a:pt x="5399" y="7244"/>
                    <a:pt x="5389" y="7262"/>
                  </a:cubicBezTo>
                  <a:cubicBezTo>
                    <a:pt x="4373" y="6741"/>
                    <a:pt x="4373" y="6741"/>
                    <a:pt x="4373" y="6741"/>
                  </a:cubicBezTo>
                  <a:cubicBezTo>
                    <a:pt x="4374" y="6738"/>
                    <a:pt x="4375" y="6735"/>
                    <a:pt x="4376" y="6733"/>
                  </a:cubicBezTo>
                  <a:cubicBezTo>
                    <a:pt x="4380" y="6715"/>
                    <a:pt x="4376" y="6698"/>
                    <a:pt x="4366" y="6685"/>
                  </a:cubicBezTo>
                  <a:lnTo>
                    <a:pt x="5594" y="5607"/>
                  </a:lnTo>
                  <a:close/>
                  <a:moveTo>
                    <a:pt x="4306" y="6776"/>
                  </a:moveTo>
                  <a:cubicBezTo>
                    <a:pt x="4331" y="6782"/>
                    <a:pt x="4355" y="6770"/>
                    <a:pt x="4368" y="6750"/>
                  </a:cubicBezTo>
                  <a:cubicBezTo>
                    <a:pt x="5384" y="7271"/>
                    <a:pt x="5384" y="7271"/>
                    <a:pt x="5384" y="7271"/>
                  </a:cubicBezTo>
                  <a:cubicBezTo>
                    <a:pt x="5383" y="7273"/>
                    <a:pt x="5382" y="7276"/>
                    <a:pt x="5381" y="7279"/>
                  </a:cubicBezTo>
                  <a:cubicBezTo>
                    <a:pt x="5380" y="7284"/>
                    <a:pt x="5379" y="7290"/>
                    <a:pt x="5380" y="7295"/>
                  </a:cubicBezTo>
                  <a:cubicBezTo>
                    <a:pt x="3976" y="7363"/>
                    <a:pt x="3976" y="7363"/>
                    <a:pt x="3976" y="7363"/>
                  </a:cubicBezTo>
                  <a:cubicBezTo>
                    <a:pt x="3974" y="7339"/>
                    <a:pt x="3957" y="7317"/>
                    <a:pt x="3932" y="7311"/>
                  </a:cubicBezTo>
                  <a:cubicBezTo>
                    <a:pt x="3912" y="7307"/>
                    <a:pt x="3892" y="7313"/>
                    <a:pt x="3879" y="7325"/>
                  </a:cubicBezTo>
                  <a:cubicBezTo>
                    <a:pt x="3432" y="6874"/>
                    <a:pt x="3432" y="6874"/>
                    <a:pt x="3432" y="6874"/>
                  </a:cubicBezTo>
                  <a:cubicBezTo>
                    <a:pt x="4263" y="6734"/>
                    <a:pt x="4263" y="6734"/>
                    <a:pt x="4263" y="6734"/>
                  </a:cubicBezTo>
                  <a:cubicBezTo>
                    <a:pt x="4268" y="6754"/>
                    <a:pt x="4284" y="6770"/>
                    <a:pt x="4306" y="6776"/>
                  </a:cubicBezTo>
                  <a:close/>
                  <a:moveTo>
                    <a:pt x="2374" y="5790"/>
                  </a:moveTo>
                  <a:cubicBezTo>
                    <a:pt x="4265" y="6699"/>
                    <a:pt x="4265" y="6699"/>
                    <a:pt x="4265" y="6699"/>
                  </a:cubicBezTo>
                  <a:cubicBezTo>
                    <a:pt x="4264" y="6701"/>
                    <a:pt x="4263" y="6703"/>
                    <a:pt x="4263" y="6705"/>
                  </a:cubicBezTo>
                  <a:cubicBezTo>
                    <a:pt x="4261" y="6712"/>
                    <a:pt x="4261" y="6718"/>
                    <a:pt x="4261" y="6724"/>
                  </a:cubicBezTo>
                  <a:cubicBezTo>
                    <a:pt x="3423" y="6865"/>
                    <a:pt x="3423" y="6865"/>
                    <a:pt x="3423" y="6865"/>
                  </a:cubicBezTo>
                  <a:cubicBezTo>
                    <a:pt x="2369" y="5798"/>
                    <a:pt x="2369" y="5798"/>
                    <a:pt x="2369" y="5798"/>
                  </a:cubicBezTo>
                  <a:cubicBezTo>
                    <a:pt x="2371" y="5796"/>
                    <a:pt x="2373" y="5793"/>
                    <a:pt x="2374" y="5790"/>
                  </a:cubicBezTo>
                  <a:close/>
                  <a:moveTo>
                    <a:pt x="2518" y="6964"/>
                  </a:moveTo>
                  <a:cubicBezTo>
                    <a:pt x="2338" y="5817"/>
                    <a:pt x="2338" y="5817"/>
                    <a:pt x="2338" y="5817"/>
                  </a:cubicBezTo>
                  <a:cubicBezTo>
                    <a:pt x="2347" y="5815"/>
                    <a:pt x="2355" y="5811"/>
                    <a:pt x="2362" y="5805"/>
                  </a:cubicBezTo>
                  <a:cubicBezTo>
                    <a:pt x="3411" y="6867"/>
                    <a:pt x="3411" y="6867"/>
                    <a:pt x="3411" y="6867"/>
                  </a:cubicBezTo>
                  <a:cubicBezTo>
                    <a:pt x="2578" y="7007"/>
                    <a:pt x="2578" y="7007"/>
                    <a:pt x="2578" y="7007"/>
                  </a:cubicBezTo>
                  <a:cubicBezTo>
                    <a:pt x="2573" y="6987"/>
                    <a:pt x="2557" y="6970"/>
                    <a:pt x="2535" y="6965"/>
                  </a:cubicBezTo>
                  <a:cubicBezTo>
                    <a:pt x="2530" y="6964"/>
                    <a:pt x="2524" y="6963"/>
                    <a:pt x="2518" y="6964"/>
                  </a:cubicBezTo>
                  <a:close/>
                  <a:moveTo>
                    <a:pt x="2541" y="7077"/>
                  </a:moveTo>
                  <a:cubicBezTo>
                    <a:pt x="2545" y="7075"/>
                    <a:pt x="2550" y="7073"/>
                    <a:pt x="2554" y="7070"/>
                  </a:cubicBezTo>
                  <a:cubicBezTo>
                    <a:pt x="3434" y="8191"/>
                    <a:pt x="3434" y="8191"/>
                    <a:pt x="3434" y="8191"/>
                  </a:cubicBezTo>
                  <a:cubicBezTo>
                    <a:pt x="3036" y="8875"/>
                    <a:pt x="3036" y="8875"/>
                    <a:pt x="3036" y="8875"/>
                  </a:cubicBezTo>
                  <a:cubicBezTo>
                    <a:pt x="3033" y="8873"/>
                    <a:pt x="3029" y="8872"/>
                    <a:pt x="3025" y="8871"/>
                  </a:cubicBezTo>
                  <a:cubicBezTo>
                    <a:pt x="3015" y="8869"/>
                    <a:pt x="3006" y="8869"/>
                    <a:pt x="2997" y="8872"/>
                  </a:cubicBezTo>
                  <a:lnTo>
                    <a:pt x="2541" y="7077"/>
                  </a:lnTo>
                  <a:close/>
                  <a:moveTo>
                    <a:pt x="1640" y="9196"/>
                  </a:moveTo>
                  <a:cubicBezTo>
                    <a:pt x="2955" y="8944"/>
                    <a:pt x="2955" y="8944"/>
                    <a:pt x="2955" y="8944"/>
                  </a:cubicBezTo>
                  <a:cubicBezTo>
                    <a:pt x="2961" y="8963"/>
                    <a:pt x="2976" y="8979"/>
                    <a:pt x="2998" y="8984"/>
                  </a:cubicBezTo>
                  <a:cubicBezTo>
                    <a:pt x="3015" y="8989"/>
                    <a:pt x="3033" y="8984"/>
                    <a:pt x="3046" y="8974"/>
                  </a:cubicBezTo>
                  <a:cubicBezTo>
                    <a:pt x="3565" y="9553"/>
                    <a:pt x="3565" y="9553"/>
                    <a:pt x="3565" y="9553"/>
                  </a:cubicBezTo>
                  <a:cubicBezTo>
                    <a:pt x="3559" y="9560"/>
                    <a:pt x="3554" y="9568"/>
                    <a:pt x="3552" y="9577"/>
                  </a:cubicBezTo>
                  <a:cubicBezTo>
                    <a:pt x="1640" y="9208"/>
                    <a:pt x="1640" y="9208"/>
                    <a:pt x="1640" y="9208"/>
                  </a:cubicBezTo>
                  <a:cubicBezTo>
                    <a:pt x="1641" y="9204"/>
                    <a:pt x="1641" y="9200"/>
                    <a:pt x="1640" y="9196"/>
                  </a:cubicBezTo>
                  <a:close/>
                  <a:moveTo>
                    <a:pt x="1638" y="9218"/>
                  </a:moveTo>
                  <a:cubicBezTo>
                    <a:pt x="3550" y="9587"/>
                    <a:pt x="3550" y="9587"/>
                    <a:pt x="3550" y="9587"/>
                  </a:cubicBezTo>
                  <a:cubicBezTo>
                    <a:pt x="3548" y="9606"/>
                    <a:pt x="3555" y="9624"/>
                    <a:pt x="3570" y="9637"/>
                  </a:cubicBezTo>
                  <a:cubicBezTo>
                    <a:pt x="2965" y="10478"/>
                    <a:pt x="2965" y="10478"/>
                    <a:pt x="2965" y="10478"/>
                  </a:cubicBezTo>
                  <a:cubicBezTo>
                    <a:pt x="2960" y="10475"/>
                    <a:pt x="2955" y="10473"/>
                    <a:pt x="2949" y="10471"/>
                  </a:cubicBezTo>
                  <a:cubicBezTo>
                    <a:pt x="2930" y="10467"/>
                    <a:pt x="2911" y="10472"/>
                    <a:pt x="2898" y="10484"/>
                  </a:cubicBezTo>
                  <a:cubicBezTo>
                    <a:pt x="1628" y="9239"/>
                    <a:pt x="1628" y="9239"/>
                    <a:pt x="1628" y="9239"/>
                  </a:cubicBezTo>
                  <a:cubicBezTo>
                    <a:pt x="1632" y="9233"/>
                    <a:pt x="1636" y="9226"/>
                    <a:pt x="1638" y="9218"/>
                  </a:cubicBezTo>
                  <a:close/>
                  <a:moveTo>
                    <a:pt x="1594" y="9259"/>
                  </a:moveTo>
                  <a:cubicBezTo>
                    <a:pt x="1604" y="9257"/>
                    <a:pt x="1613" y="9253"/>
                    <a:pt x="1620" y="9246"/>
                  </a:cubicBezTo>
                  <a:cubicBezTo>
                    <a:pt x="2891" y="10491"/>
                    <a:pt x="2891" y="10491"/>
                    <a:pt x="2891" y="10491"/>
                  </a:cubicBezTo>
                  <a:cubicBezTo>
                    <a:pt x="2885" y="10497"/>
                    <a:pt x="2881" y="10505"/>
                    <a:pt x="2879" y="10514"/>
                  </a:cubicBezTo>
                  <a:cubicBezTo>
                    <a:pt x="2874" y="10535"/>
                    <a:pt x="2881" y="10556"/>
                    <a:pt x="2896" y="10570"/>
                  </a:cubicBezTo>
                  <a:cubicBezTo>
                    <a:pt x="2130" y="11554"/>
                    <a:pt x="2130" y="11554"/>
                    <a:pt x="2130" y="11554"/>
                  </a:cubicBezTo>
                  <a:cubicBezTo>
                    <a:pt x="2125" y="11552"/>
                    <a:pt x="2121" y="11550"/>
                    <a:pt x="2116" y="11548"/>
                  </a:cubicBezTo>
                  <a:cubicBezTo>
                    <a:pt x="2107" y="11546"/>
                    <a:pt x="2099" y="11546"/>
                    <a:pt x="2091" y="11548"/>
                  </a:cubicBezTo>
                  <a:lnTo>
                    <a:pt x="1594" y="9259"/>
                  </a:lnTo>
                  <a:close/>
                  <a:moveTo>
                    <a:pt x="1922" y="12641"/>
                  </a:moveTo>
                  <a:cubicBezTo>
                    <a:pt x="892" y="11964"/>
                    <a:pt x="892" y="11964"/>
                    <a:pt x="892" y="11964"/>
                  </a:cubicBezTo>
                  <a:cubicBezTo>
                    <a:pt x="894" y="11960"/>
                    <a:pt x="896" y="11955"/>
                    <a:pt x="897" y="11950"/>
                  </a:cubicBezTo>
                  <a:cubicBezTo>
                    <a:pt x="899" y="11942"/>
                    <a:pt x="899" y="11934"/>
                    <a:pt x="898" y="11927"/>
                  </a:cubicBezTo>
                  <a:cubicBezTo>
                    <a:pt x="2048" y="11625"/>
                    <a:pt x="2048" y="11625"/>
                    <a:pt x="2048" y="11625"/>
                  </a:cubicBezTo>
                  <a:cubicBezTo>
                    <a:pt x="2054" y="11643"/>
                    <a:pt x="2069" y="11657"/>
                    <a:pt x="2089" y="11662"/>
                  </a:cubicBezTo>
                  <a:cubicBezTo>
                    <a:pt x="2120" y="11669"/>
                    <a:pt x="2151" y="11650"/>
                    <a:pt x="2159" y="11619"/>
                  </a:cubicBezTo>
                  <a:cubicBezTo>
                    <a:pt x="2159" y="11617"/>
                    <a:pt x="2159" y="11615"/>
                    <a:pt x="2160" y="11613"/>
                  </a:cubicBezTo>
                  <a:cubicBezTo>
                    <a:pt x="2886" y="11606"/>
                    <a:pt x="2886" y="11606"/>
                    <a:pt x="2886" y="11606"/>
                  </a:cubicBezTo>
                  <a:cubicBezTo>
                    <a:pt x="2887" y="11619"/>
                    <a:pt x="2892" y="11631"/>
                    <a:pt x="2901" y="11640"/>
                  </a:cubicBezTo>
                  <a:cubicBezTo>
                    <a:pt x="2000" y="12628"/>
                    <a:pt x="2000" y="12628"/>
                    <a:pt x="2000" y="12628"/>
                  </a:cubicBezTo>
                  <a:cubicBezTo>
                    <a:pt x="1995" y="12624"/>
                    <a:pt x="1989" y="12621"/>
                    <a:pt x="1982" y="12619"/>
                  </a:cubicBezTo>
                  <a:cubicBezTo>
                    <a:pt x="1959" y="12614"/>
                    <a:pt x="1936" y="12623"/>
                    <a:pt x="1922" y="12641"/>
                  </a:cubicBezTo>
                  <a:close/>
                  <a:moveTo>
                    <a:pt x="1945" y="12729"/>
                  </a:moveTo>
                  <a:cubicBezTo>
                    <a:pt x="1948" y="12731"/>
                    <a:pt x="1951" y="12732"/>
                    <a:pt x="1955" y="12733"/>
                  </a:cubicBezTo>
                  <a:cubicBezTo>
                    <a:pt x="1955" y="12733"/>
                    <a:pt x="1955" y="12733"/>
                    <a:pt x="1956" y="12733"/>
                  </a:cubicBezTo>
                  <a:cubicBezTo>
                    <a:pt x="1844" y="14604"/>
                    <a:pt x="1844" y="14604"/>
                    <a:pt x="1844" y="14604"/>
                  </a:cubicBezTo>
                  <a:cubicBezTo>
                    <a:pt x="1094" y="14579"/>
                    <a:pt x="1094" y="14579"/>
                    <a:pt x="1094" y="14579"/>
                  </a:cubicBezTo>
                  <a:lnTo>
                    <a:pt x="1945" y="12729"/>
                  </a:lnTo>
                  <a:close/>
                  <a:moveTo>
                    <a:pt x="97" y="16759"/>
                  </a:moveTo>
                  <a:cubicBezTo>
                    <a:pt x="96" y="16758"/>
                    <a:pt x="94" y="16757"/>
                    <a:pt x="93" y="16756"/>
                  </a:cubicBezTo>
                  <a:cubicBezTo>
                    <a:pt x="1089" y="14589"/>
                    <a:pt x="1089" y="14589"/>
                    <a:pt x="1089" y="14589"/>
                  </a:cubicBezTo>
                  <a:cubicBezTo>
                    <a:pt x="1843" y="14614"/>
                    <a:pt x="1843" y="14614"/>
                    <a:pt x="1843" y="14614"/>
                  </a:cubicBezTo>
                  <a:cubicBezTo>
                    <a:pt x="1839" y="14685"/>
                    <a:pt x="1839" y="14685"/>
                    <a:pt x="1839" y="14685"/>
                  </a:cubicBezTo>
                  <a:lnTo>
                    <a:pt x="97" y="16759"/>
                  </a:lnTo>
                  <a:close/>
                  <a:moveTo>
                    <a:pt x="1806" y="15231"/>
                  </a:moveTo>
                  <a:cubicBezTo>
                    <a:pt x="1781" y="15232"/>
                    <a:pt x="1758" y="15249"/>
                    <a:pt x="1752" y="15275"/>
                  </a:cubicBezTo>
                  <a:cubicBezTo>
                    <a:pt x="1748" y="15290"/>
                    <a:pt x="1751" y="15306"/>
                    <a:pt x="1759" y="15318"/>
                  </a:cubicBezTo>
                  <a:cubicBezTo>
                    <a:pt x="110" y="16760"/>
                    <a:pt x="110" y="16760"/>
                    <a:pt x="110" y="16760"/>
                  </a:cubicBezTo>
                  <a:cubicBezTo>
                    <a:pt x="1838" y="14701"/>
                    <a:pt x="1838" y="14701"/>
                    <a:pt x="1838" y="14701"/>
                  </a:cubicBezTo>
                  <a:lnTo>
                    <a:pt x="1806" y="15231"/>
                  </a:lnTo>
                  <a:close/>
                  <a:moveTo>
                    <a:pt x="2883" y="14823"/>
                  </a:moveTo>
                  <a:cubicBezTo>
                    <a:pt x="2880" y="14833"/>
                    <a:pt x="2881" y="14843"/>
                    <a:pt x="2884" y="14853"/>
                  </a:cubicBezTo>
                  <a:cubicBezTo>
                    <a:pt x="1859" y="15259"/>
                    <a:pt x="1859" y="15259"/>
                    <a:pt x="1859" y="15259"/>
                  </a:cubicBezTo>
                  <a:cubicBezTo>
                    <a:pt x="1851" y="15246"/>
                    <a:pt x="1838" y="15236"/>
                    <a:pt x="1822" y="15232"/>
                  </a:cubicBezTo>
                  <a:cubicBezTo>
                    <a:pt x="1820" y="15231"/>
                    <a:pt x="1818" y="15231"/>
                    <a:pt x="1816" y="15231"/>
                  </a:cubicBezTo>
                  <a:cubicBezTo>
                    <a:pt x="1849" y="14689"/>
                    <a:pt x="1849" y="14689"/>
                    <a:pt x="1849" y="14689"/>
                  </a:cubicBezTo>
                  <a:cubicBezTo>
                    <a:pt x="1909" y="14616"/>
                    <a:pt x="1909" y="14616"/>
                    <a:pt x="1909" y="14616"/>
                  </a:cubicBezTo>
                  <a:cubicBezTo>
                    <a:pt x="2879" y="14648"/>
                    <a:pt x="2879" y="14648"/>
                    <a:pt x="2879" y="14648"/>
                  </a:cubicBezTo>
                  <a:cubicBezTo>
                    <a:pt x="2917" y="14783"/>
                    <a:pt x="2917" y="14783"/>
                    <a:pt x="2917" y="14783"/>
                  </a:cubicBezTo>
                  <a:cubicBezTo>
                    <a:pt x="2900" y="14790"/>
                    <a:pt x="2887" y="14804"/>
                    <a:pt x="2883" y="14823"/>
                  </a:cubicBezTo>
                  <a:close/>
                  <a:moveTo>
                    <a:pt x="2927" y="14780"/>
                  </a:moveTo>
                  <a:cubicBezTo>
                    <a:pt x="2889" y="14648"/>
                    <a:pt x="2889" y="14648"/>
                    <a:pt x="2889" y="14648"/>
                  </a:cubicBezTo>
                  <a:cubicBezTo>
                    <a:pt x="2978" y="14651"/>
                    <a:pt x="2978" y="14651"/>
                    <a:pt x="2978" y="14651"/>
                  </a:cubicBezTo>
                  <a:cubicBezTo>
                    <a:pt x="2947" y="14779"/>
                    <a:pt x="2947" y="14779"/>
                    <a:pt x="2947" y="14779"/>
                  </a:cubicBezTo>
                  <a:cubicBezTo>
                    <a:pt x="2940" y="14778"/>
                    <a:pt x="2933" y="14778"/>
                    <a:pt x="2927" y="14780"/>
                  </a:cubicBezTo>
                  <a:close/>
                  <a:moveTo>
                    <a:pt x="2957" y="14781"/>
                  </a:moveTo>
                  <a:cubicBezTo>
                    <a:pt x="2988" y="14652"/>
                    <a:pt x="2988" y="14652"/>
                    <a:pt x="2988" y="14652"/>
                  </a:cubicBezTo>
                  <a:cubicBezTo>
                    <a:pt x="3808" y="14679"/>
                    <a:pt x="3808" y="14679"/>
                    <a:pt x="3808" y="14679"/>
                  </a:cubicBezTo>
                  <a:cubicBezTo>
                    <a:pt x="3808" y="14679"/>
                    <a:pt x="3808" y="14680"/>
                    <a:pt x="3808" y="14680"/>
                  </a:cubicBezTo>
                  <a:cubicBezTo>
                    <a:pt x="2995" y="14822"/>
                    <a:pt x="2995" y="14822"/>
                    <a:pt x="2995" y="14822"/>
                  </a:cubicBezTo>
                  <a:cubicBezTo>
                    <a:pt x="2990" y="14803"/>
                    <a:pt x="2976" y="14787"/>
                    <a:pt x="2957" y="14781"/>
                  </a:cubicBezTo>
                  <a:close/>
                  <a:moveTo>
                    <a:pt x="3339" y="15462"/>
                  </a:moveTo>
                  <a:cubicBezTo>
                    <a:pt x="2971" y="14885"/>
                    <a:pt x="2971" y="14885"/>
                    <a:pt x="2971" y="14885"/>
                  </a:cubicBezTo>
                  <a:cubicBezTo>
                    <a:pt x="2983" y="14877"/>
                    <a:pt x="2992" y="14865"/>
                    <a:pt x="2996" y="14850"/>
                  </a:cubicBezTo>
                  <a:cubicBezTo>
                    <a:pt x="2998" y="14844"/>
                    <a:pt x="2998" y="14837"/>
                    <a:pt x="2997" y="14831"/>
                  </a:cubicBezTo>
                  <a:cubicBezTo>
                    <a:pt x="3810" y="14690"/>
                    <a:pt x="3810" y="14690"/>
                    <a:pt x="3810" y="14690"/>
                  </a:cubicBezTo>
                  <a:cubicBezTo>
                    <a:pt x="3813" y="14703"/>
                    <a:pt x="3821" y="14715"/>
                    <a:pt x="3832" y="14723"/>
                  </a:cubicBezTo>
                  <a:cubicBezTo>
                    <a:pt x="3391" y="15461"/>
                    <a:pt x="3391" y="15461"/>
                    <a:pt x="3391" y="15461"/>
                  </a:cubicBezTo>
                  <a:cubicBezTo>
                    <a:pt x="3388" y="15460"/>
                    <a:pt x="3384" y="15458"/>
                    <a:pt x="3380" y="15457"/>
                  </a:cubicBezTo>
                  <a:cubicBezTo>
                    <a:pt x="3365" y="15454"/>
                    <a:pt x="3351" y="15456"/>
                    <a:pt x="3339" y="15462"/>
                  </a:cubicBezTo>
                  <a:close/>
                  <a:moveTo>
                    <a:pt x="3169" y="16750"/>
                  </a:moveTo>
                  <a:cubicBezTo>
                    <a:pt x="3165" y="16748"/>
                    <a:pt x="3161" y="16746"/>
                    <a:pt x="3157" y="16745"/>
                  </a:cubicBezTo>
                  <a:cubicBezTo>
                    <a:pt x="3361" y="15571"/>
                    <a:pt x="3361" y="15571"/>
                    <a:pt x="3361" y="15571"/>
                  </a:cubicBezTo>
                  <a:cubicBezTo>
                    <a:pt x="3389" y="15574"/>
                    <a:pt x="3416" y="15556"/>
                    <a:pt x="3423" y="15527"/>
                  </a:cubicBezTo>
                  <a:cubicBezTo>
                    <a:pt x="3426" y="15513"/>
                    <a:pt x="3424" y="15498"/>
                    <a:pt x="3417" y="15486"/>
                  </a:cubicBezTo>
                  <a:cubicBezTo>
                    <a:pt x="4387" y="14838"/>
                    <a:pt x="4387" y="14838"/>
                    <a:pt x="4387" y="14838"/>
                  </a:cubicBezTo>
                  <a:cubicBezTo>
                    <a:pt x="4390" y="14841"/>
                    <a:pt x="4393" y="14844"/>
                    <a:pt x="4396" y="14847"/>
                  </a:cubicBezTo>
                  <a:lnTo>
                    <a:pt x="3169" y="16750"/>
                  </a:lnTo>
                  <a:close/>
                  <a:moveTo>
                    <a:pt x="4401" y="14751"/>
                  </a:moveTo>
                  <a:cubicBezTo>
                    <a:pt x="4390" y="14758"/>
                    <a:pt x="4381" y="14770"/>
                    <a:pt x="4376" y="14784"/>
                  </a:cubicBezTo>
                  <a:cubicBezTo>
                    <a:pt x="3923" y="14683"/>
                    <a:pt x="3923" y="14683"/>
                    <a:pt x="3923" y="14683"/>
                  </a:cubicBezTo>
                  <a:cubicBezTo>
                    <a:pt x="3927" y="14654"/>
                    <a:pt x="3908" y="14626"/>
                    <a:pt x="3879" y="14619"/>
                  </a:cubicBezTo>
                  <a:cubicBezTo>
                    <a:pt x="3872" y="14617"/>
                    <a:pt x="3865" y="14617"/>
                    <a:pt x="3858" y="14618"/>
                  </a:cubicBezTo>
                  <a:cubicBezTo>
                    <a:pt x="3454" y="12839"/>
                    <a:pt x="3454" y="12839"/>
                    <a:pt x="3454" y="12839"/>
                  </a:cubicBezTo>
                  <a:cubicBezTo>
                    <a:pt x="3455" y="12839"/>
                    <a:pt x="3457" y="12839"/>
                    <a:pt x="3458" y="12838"/>
                  </a:cubicBezTo>
                  <a:lnTo>
                    <a:pt x="4401" y="14751"/>
                  </a:lnTo>
                  <a:close/>
                  <a:moveTo>
                    <a:pt x="4258" y="12747"/>
                  </a:moveTo>
                  <a:cubicBezTo>
                    <a:pt x="4258" y="12751"/>
                    <a:pt x="4257" y="12754"/>
                    <a:pt x="4257" y="12757"/>
                  </a:cubicBezTo>
                  <a:cubicBezTo>
                    <a:pt x="3494" y="12777"/>
                    <a:pt x="3494" y="12777"/>
                    <a:pt x="3494" y="12777"/>
                  </a:cubicBezTo>
                  <a:cubicBezTo>
                    <a:pt x="3492" y="12754"/>
                    <a:pt x="3475" y="12733"/>
                    <a:pt x="3450" y="12727"/>
                  </a:cubicBezTo>
                  <a:cubicBezTo>
                    <a:pt x="3439" y="12725"/>
                    <a:pt x="3429" y="12726"/>
                    <a:pt x="3419" y="12729"/>
                  </a:cubicBezTo>
                  <a:cubicBezTo>
                    <a:pt x="2971" y="11652"/>
                    <a:pt x="2971" y="11652"/>
                    <a:pt x="2971" y="11652"/>
                  </a:cubicBezTo>
                  <a:cubicBezTo>
                    <a:pt x="2976" y="11650"/>
                    <a:pt x="2980" y="11646"/>
                    <a:pt x="2985" y="11642"/>
                  </a:cubicBezTo>
                  <a:cubicBezTo>
                    <a:pt x="4266" y="12730"/>
                    <a:pt x="4266" y="12730"/>
                    <a:pt x="4266" y="12730"/>
                  </a:cubicBezTo>
                  <a:cubicBezTo>
                    <a:pt x="4263" y="12735"/>
                    <a:pt x="4260" y="12741"/>
                    <a:pt x="4258" y="12747"/>
                  </a:cubicBezTo>
                  <a:close/>
                  <a:moveTo>
                    <a:pt x="4272" y="12722"/>
                  </a:moveTo>
                  <a:cubicBezTo>
                    <a:pt x="2991" y="11635"/>
                    <a:pt x="2991" y="11635"/>
                    <a:pt x="2991" y="11635"/>
                  </a:cubicBezTo>
                  <a:cubicBezTo>
                    <a:pt x="2995" y="11629"/>
                    <a:pt x="2999" y="11622"/>
                    <a:pt x="3000" y="11615"/>
                  </a:cubicBezTo>
                  <a:cubicBezTo>
                    <a:pt x="3004" y="11598"/>
                    <a:pt x="3001" y="11582"/>
                    <a:pt x="2992" y="11569"/>
                  </a:cubicBezTo>
                  <a:cubicBezTo>
                    <a:pt x="4154" y="10590"/>
                    <a:pt x="4154" y="10590"/>
                    <a:pt x="4154" y="10590"/>
                  </a:cubicBezTo>
                  <a:cubicBezTo>
                    <a:pt x="4162" y="10598"/>
                    <a:pt x="4172" y="10604"/>
                    <a:pt x="4183" y="10607"/>
                  </a:cubicBezTo>
                  <a:cubicBezTo>
                    <a:pt x="4187" y="10608"/>
                    <a:pt x="4191" y="10608"/>
                    <a:pt x="4195" y="10608"/>
                  </a:cubicBezTo>
                  <a:cubicBezTo>
                    <a:pt x="4306" y="12703"/>
                    <a:pt x="4306" y="12703"/>
                    <a:pt x="4306" y="12703"/>
                  </a:cubicBezTo>
                  <a:cubicBezTo>
                    <a:pt x="4293" y="12705"/>
                    <a:pt x="4281" y="12712"/>
                    <a:pt x="4272" y="12722"/>
                  </a:cubicBezTo>
                  <a:close/>
                  <a:moveTo>
                    <a:pt x="5301" y="11731"/>
                  </a:moveTo>
                  <a:cubicBezTo>
                    <a:pt x="5299" y="11739"/>
                    <a:pt x="5299" y="11746"/>
                    <a:pt x="5300" y="11753"/>
                  </a:cubicBezTo>
                  <a:cubicBezTo>
                    <a:pt x="4644" y="11914"/>
                    <a:pt x="4644" y="11914"/>
                    <a:pt x="4644" y="11914"/>
                  </a:cubicBezTo>
                  <a:cubicBezTo>
                    <a:pt x="4638" y="11895"/>
                    <a:pt x="4622" y="11881"/>
                    <a:pt x="4602" y="11876"/>
                  </a:cubicBezTo>
                  <a:cubicBezTo>
                    <a:pt x="4571" y="11868"/>
                    <a:pt x="4540" y="11888"/>
                    <a:pt x="4532" y="11919"/>
                  </a:cubicBezTo>
                  <a:cubicBezTo>
                    <a:pt x="4525" y="11947"/>
                    <a:pt x="4540" y="11975"/>
                    <a:pt x="4566" y="11986"/>
                  </a:cubicBezTo>
                  <a:cubicBezTo>
                    <a:pt x="4328" y="12704"/>
                    <a:pt x="4328" y="12704"/>
                    <a:pt x="4328" y="12704"/>
                  </a:cubicBezTo>
                  <a:cubicBezTo>
                    <a:pt x="4324" y="12703"/>
                    <a:pt x="4320" y="12703"/>
                    <a:pt x="4316" y="12703"/>
                  </a:cubicBezTo>
                  <a:cubicBezTo>
                    <a:pt x="4205" y="10608"/>
                    <a:pt x="4205" y="10608"/>
                    <a:pt x="4205" y="10608"/>
                  </a:cubicBezTo>
                  <a:cubicBezTo>
                    <a:pt x="4215" y="10606"/>
                    <a:pt x="4224" y="10602"/>
                    <a:pt x="4232" y="10596"/>
                  </a:cubicBezTo>
                  <a:cubicBezTo>
                    <a:pt x="5314" y="11706"/>
                    <a:pt x="5314" y="11706"/>
                    <a:pt x="5314" y="11706"/>
                  </a:cubicBezTo>
                  <a:cubicBezTo>
                    <a:pt x="5308" y="11713"/>
                    <a:pt x="5303" y="11721"/>
                    <a:pt x="5301" y="11731"/>
                  </a:cubicBezTo>
                  <a:close/>
                  <a:moveTo>
                    <a:pt x="5354" y="11687"/>
                  </a:moveTo>
                  <a:cubicBezTo>
                    <a:pt x="5342" y="11688"/>
                    <a:pt x="5331" y="11692"/>
                    <a:pt x="5322" y="11699"/>
                  </a:cubicBezTo>
                  <a:cubicBezTo>
                    <a:pt x="4240" y="10589"/>
                    <a:pt x="4240" y="10589"/>
                    <a:pt x="4240" y="10589"/>
                  </a:cubicBezTo>
                  <a:cubicBezTo>
                    <a:pt x="4246" y="10582"/>
                    <a:pt x="4251" y="10574"/>
                    <a:pt x="4254" y="10564"/>
                  </a:cubicBezTo>
                  <a:cubicBezTo>
                    <a:pt x="4258" y="10546"/>
                    <a:pt x="4253" y="10528"/>
                    <a:pt x="4243" y="10514"/>
                  </a:cubicBezTo>
                  <a:cubicBezTo>
                    <a:pt x="5321" y="9478"/>
                    <a:pt x="5321" y="9478"/>
                    <a:pt x="5321" y="9478"/>
                  </a:cubicBezTo>
                  <a:cubicBezTo>
                    <a:pt x="5328" y="9484"/>
                    <a:pt x="5336" y="9489"/>
                    <a:pt x="5346" y="9491"/>
                  </a:cubicBezTo>
                  <a:cubicBezTo>
                    <a:pt x="5348" y="9492"/>
                    <a:pt x="5351" y="9492"/>
                    <a:pt x="5354" y="9493"/>
                  </a:cubicBezTo>
                  <a:lnTo>
                    <a:pt x="5354" y="11687"/>
                  </a:lnTo>
                  <a:close/>
                  <a:moveTo>
                    <a:pt x="5334" y="9383"/>
                  </a:moveTo>
                  <a:cubicBezTo>
                    <a:pt x="4983" y="8798"/>
                    <a:pt x="4983" y="8798"/>
                    <a:pt x="4983" y="8798"/>
                  </a:cubicBezTo>
                  <a:cubicBezTo>
                    <a:pt x="4992" y="8791"/>
                    <a:pt x="4999" y="8781"/>
                    <a:pt x="5003" y="8770"/>
                  </a:cubicBezTo>
                  <a:cubicBezTo>
                    <a:pt x="5909" y="9027"/>
                    <a:pt x="5909" y="9027"/>
                    <a:pt x="5909" y="9027"/>
                  </a:cubicBezTo>
                  <a:cubicBezTo>
                    <a:pt x="5903" y="9057"/>
                    <a:pt x="5922" y="9087"/>
                    <a:pt x="5952" y="9094"/>
                  </a:cubicBezTo>
                  <a:cubicBezTo>
                    <a:pt x="5973" y="9099"/>
                    <a:pt x="5993" y="9092"/>
                    <a:pt x="6007" y="9079"/>
                  </a:cubicBezTo>
                  <a:cubicBezTo>
                    <a:pt x="6794" y="9747"/>
                    <a:pt x="6794" y="9747"/>
                    <a:pt x="6794" y="9747"/>
                  </a:cubicBezTo>
                  <a:cubicBezTo>
                    <a:pt x="6790" y="9751"/>
                    <a:pt x="6788" y="9757"/>
                    <a:pt x="6786" y="9762"/>
                  </a:cubicBezTo>
                  <a:cubicBezTo>
                    <a:pt x="5417" y="9443"/>
                    <a:pt x="5417" y="9443"/>
                    <a:pt x="5417" y="9443"/>
                  </a:cubicBezTo>
                  <a:cubicBezTo>
                    <a:pt x="5421" y="9414"/>
                    <a:pt x="5402" y="9385"/>
                    <a:pt x="5373" y="9378"/>
                  </a:cubicBezTo>
                  <a:cubicBezTo>
                    <a:pt x="5359" y="9375"/>
                    <a:pt x="5346" y="9377"/>
                    <a:pt x="5334" y="9383"/>
                  </a:cubicBezTo>
                  <a:close/>
                  <a:moveTo>
                    <a:pt x="5887" y="10584"/>
                  </a:moveTo>
                  <a:cubicBezTo>
                    <a:pt x="5377" y="11690"/>
                    <a:pt x="5377" y="11690"/>
                    <a:pt x="5377" y="11690"/>
                  </a:cubicBezTo>
                  <a:cubicBezTo>
                    <a:pt x="5375" y="11689"/>
                    <a:pt x="5373" y="11688"/>
                    <a:pt x="5371" y="11688"/>
                  </a:cubicBezTo>
                  <a:cubicBezTo>
                    <a:pt x="5369" y="11687"/>
                    <a:pt x="5367" y="11687"/>
                    <a:pt x="5364" y="11687"/>
                  </a:cubicBezTo>
                  <a:cubicBezTo>
                    <a:pt x="5364" y="9493"/>
                    <a:pt x="5364" y="9493"/>
                    <a:pt x="5364" y="9493"/>
                  </a:cubicBezTo>
                  <a:cubicBezTo>
                    <a:pt x="5370" y="9492"/>
                    <a:pt x="5376" y="9491"/>
                    <a:pt x="5381" y="9489"/>
                  </a:cubicBezTo>
                  <a:cubicBezTo>
                    <a:pt x="5887" y="10495"/>
                    <a:pt x="5887" y="10495"/>
                    <a:pt x="5887" y="10495"/>
                  </a:cubicBezTo>
                  <a:cubicBezTo>
                    <a:pt x="5878" y="10502"/>
                    <a:pt x="5871" y="10513"/>
                    <a:pt x="5868" y="10526"/>
                  </a:cubicBezTo>
                  <a:cubicBezTo>
                    <a:pt x="5862" y="10548"/>
                    <a:pt x="5871" y="10570"/>
                    <a:pt x="5887" y="10584"/>
                  </a:cubicBezTo>
                  <a:close/>
                  <a:moveTo>
                    <a:pt x="5960" y="10493"/>
                  </a:moveTo>
                  <a:cubicBezTo>
                    <a:pt x="5953" y="10488"/>
                    <a:pt x="5946" y="10485"/>
                    <a:pt x="5938" y="10483"/>
                  </a:cubicBezTo>
                  <a:cubicBezTo>
                    <a:pt x="5923" y="10479"/>
                    <a:pt x="5908" y="10482"/>
                    <a:pt x="5896" y="10489"/>
                  </a:cubicBezTo>
                  <a:cubicBezTo>
                    <a:pt x="5390" y="9484"/>
                    <a:pt x="5390" y="9484"/>
                    <a:pt x="5390" y="9484"/>
                  </a:cubicBezTo>
                  <a:cubicBezTo>
                    <a:pt x="5401" y="9477"/>
                    <a:pt x="5410" y="9466"/>
                    <a:pt x="5414" y="9453"/>
                  </a:cubicBezTo>
                  <a:cubicBezTo>
                    <a:pt x="6784" y="9772"/>
                    <a:pt x="6784" y="9772"/>
                    <a:pt x="6784" y="9772"/>
                  </a:cubicBezTo>
                  <a:cubicBezTo>
                    <a:pt x="6782" y="9787"/>
                    <a:pt x="6785" y="9801"/>
                    <a:pt x="6793" y="9813"/>
                  </a:cubicBezTo>
                  <a:lnTo>
                    <a:pt x="5960" y="10493"/>
                  </a:lnTo>
                  <a:close/>
                  <a:moveTo>
                    <a:pt x="7419" y="11023"/>
                  </a:moveTo>
                  <a:cubicBezTo>
                    <a:pt x="7398" y="11024"/>
                    <a:pt x="7379" y="11037"/>
                    <a:pt x="7370" y="11056"/>
                  </a:cubicBezTo>
                  <a:cubicBezTo>
                    <a:pt x="5980" y="10555"/>
                    <a:pt x="5980" y="10555"/>
                    <a:pt x="5980" y="10555"/>
                  </a:cubicBezTo>
                  <a:cubicBezTo>
                    <a:pt x="5980" y="10554"/>
                    <a:pt x="5981" y="10554"/>
                    <a:pt x="5981" y="10553"/>
                  </a:cubicBezTo>
                  <a:cubicBezTo>
                    <a:pt x="5986" y="10533"/>
                    <a:pt x="5980" y="10514"/>
                    <a:pt x="5967" y="10500"/>
                  </a:cubicBezTo>
                  <a:cubicBezTo>
                    <a:pt x="6800" y="9821"/>
                    <a:pt x="6800" y="9821"/>
                    <a:pt x="6800" y="9821"/>
                  </a:cubicBezTo>
                  <a:cubicBezTo>
                    <a:pt x="6807" y="9829"/>
                    <a:pt x="6817" y="9834"/>
                    <a:pt x="6828" y="9837"/>
                  </a:cubicBezTo>
                  <a:cubicBezTo>
                    <a:pt x="6854" y="9843"/>
                    <a:pt x="6881" y="9830"/>
                    <a:pt x="6893" y="9807"/>
                  </a:cubicBezTo>
                  <a:cubicBezTo>
                    <a:pt x="7377" y="10007"/>
                    <a:pt x="7377" y="10007"/>
                    <a:pt x="7377" y="10007"/>
                  </a:cubicBezTo>
                  <a:cubicBezTo>
                    <a:pt x="7376" y="10008"/>
                    <a:pt x="7376" y="10009"/>
                    <a:pt x="7375" y="10010"/>
                  </a:cubicBezTo>
                  <a:cubicBezTo>
                    <a:pt x="7368" y="10041"/>
                    <a:pt x="7387" y="10073"/>
                    <a:pt x="7419" y="10080"/>
                  </a:cubicBezTo>
                  <a:cubicBezTo>
                    <a:pt x="7422" y="10081"/>
                    <a:pt x="7426" y="10081"/>
                    <a:pt x="7429" y="10082"/>
                  </a:cubicBezTo>
                  <a:lnTo>
                    <a:pt x="7419" y="11023"/>
                  </a:lnTo>
                  <a:close/>
                  <a:moveTo>
                    <a:pt x="7446" y="9967"/>
                  </a:moveTo>
                  <a:cubicBezTo>
                    <a:pt x="7439" y="9965"/>
                    <a:pt x="7433" y="9965"/>
                    <a:pt x="7426" y="9966"/>
                  </a:cubicBezTo>
                  <a:cubicBezTo>
                    <a:pt x="7159" y="8723"/>
                    <a:pt x="7159" y="8723"/>
                    <a:pt x="7159" y="8723"/>
                  </a:cubicBezTo>
                  <a:cubicBezTo>
                    <a:pt x="7180" y="8682"/>
                    <a:pt x="7192" y="8637"/>
                    <a:pt x="7192" y="8588"/>
                  </a:cubicBezTo>
                  <a:cubicBezTo>
                    <a:pt x="7192" y="8545"/>
                    <a:pt x="7182" y="8504"/>
                    <a:pt x="7165" y="8467"/>
                  </a:cubicBezTo>
                  <a:cubicBezTo>
                    <a:pt x="8193" y="9378"/>
                    <a:pt x="8193" y="9378"/>
                    <a:pt x="8193" y="9378"/>
                  </a:cubicBezTo>
                  <a:cubicBezTo>
                    <a:pt x="8188" y="9384"/>
                    <a:pt x="8184" y="9392"/>
                    <a:pt x="8182" y="9400"/>
                  </a:cubicBezTo>
                  <a:cubicBezTo>
                    <a:pt x="8178" y="9416"/>
                    <a:pt x="8182" y="9432"/>
                    <a:pt x="8190" y="9445"/>
                  </a:cubicBezTo>
                  <a:cubicBezTo>
                    <a:pt x="7478" y="9987"/>
                    <a:pt x="7478" y="9987"/>
                    <a:pt x="7478" y="9987"/>
                  </a:cubicBezTo>
                  <a:cubicBezTo>
                    <a:pt x="7470" y="9978"/>
                    <a:pt x="7459" y="9970"/>
                    <a:pt x="7446" y="9967"/>
                  </a:cubicBezTo>
                  <a:close/>
                  <a:moveTo>
                    <a:pt x="9758" y="10510"/>
                  </a:moveTo>
                  <a:cubicBezTo>
                    <a:pt x="8129" y="10167"/>
                    <a:pt x="8129" y="10167"/>
                    <a:pt x="8129" y="10167"/>
                  </a:cubicBezTo>
                  <a:cubicBezTo>
                    <a:pt x="8144" y="10153"/>
                    <a:pt x="8152" y="10133"/>
                    <a:pt x="8152" y="10112"/>
                  </a:cubicBezTo>
                  <a:cubicBezTo>
                    <a:pt x="8152" y="10068"/>
                    <a:pt x="8117" y="10033"/>
                    <a:pt x="8074" y="10033"/>
                  </a:cubicBezTo>
                  <a:cubicBezTo>
                    <a:pt x="8031" y="10033"/>
                    <a:pt x="7996" y="10068"/>
                    <a:pt x="7996" y="10112"/>
                  </a:cubicBezTo>
                  <a:cubicBezTo>
                    <a:pt x="7996" y="10122"/>
                    <a:pt x="7998" y="10131"/>
                    <a:pt x="8001" y="10140"/>
                  </a:cubicBezTo>
                  <a:cubicBezTo>
                    <a:pt x="7489" y="10032"/>
                    <a:pt x="7489" y="10032"/>
                    <a:pt x="7489" y="10032"/>
                  </a:cubicBezTo>
                  <a:cubicBezTo>
                    <a:pt x="7491" y="10019"/>
                    <a:pt x="7489" y="10007"/>
                    <a:pt x="7483" y="9996"/>
                  </a:cubicBezTo>
                  <a:cubicBezTo>
                    <a:pt x="8196" y="9453"/>
                    <a:pt x="8196" y="9453"/>
                    <a:pt x="8196" y="9453"/>
                  </a:cubicBezTo>
                  <a:cubicBezTo>
                    <a:pt x="8203" y="9461"/>
                    <a:pt x="8213" y="9467"/>
                    <a:pt x="8225" y="9470"/>
                  </a:cubicBezTo>
                  <a:cubicBezTo>
                    <a:pt x="8248" y="9476"/>
                    <a:pt x="8271" y="9467"/>
                    <a:pt x="8285" y="9449"/>
                  </a:cubicBezTo>
                  <a:cubicBezTo>
                    <a:pt x="9763" y="10497"/>
                    <a:pt x="9763" y="10497"/>
                    <a:pt x="9763" y="10497"/>
                  </a:cubicBezTo>
                  <a:cubicBezTo>
                    <a:pt x="9761" y="10501"/>
                    <a:pt x="9759" y="10505"/>
                    <a:pt x="9758" y="10510"/>
                  </a:cubicBezTo>
                  <a:close/>
                  <a:moveTo>
                    <a:pt x="8582" y="11291"/>
                  </a:moveTo>
                  <a:cubicBezTo>
                    <a:pt x="8587" y="11285"/>
                    <a:pt x="8591" y="11277"/>
                    <a:pt x="8593" y="11268"/>
                  </a:cubicBezTo>
                  <a:cubicBezTo>
                    <a:pt x="8596" y="11253"/>
                    <a:pt x="8594" y="11238"/>
                    <a:pt x="8586" y="11226"/>
                  </a:cubicBezTo>
                  <a:cubicBezTo>
                    <a:pt x="9763" y="10556"/>
                    <a:pt x="9763" y="10556"/>
                    <a:pt x="9763" y="10556"/>
                  </a:cubicBezTo>
                  <a:cubicBezTo>
                    <a:pt x="9768" y="10565"/>
                    <a:pt x="9776" y="10572"/>
                    <a:pt x="9786" y="10578"/>
                  </a:cubicBezTo>
                  <a:cubicBezTo>
                    <a:pt x="9240" y="11847"/>
                    <a:pt x="9240" y="11847"/>
                    <a:pt x="9240" y="11847"/>
                  </a:cubicBezTo>
                  <a:lnTo>
                    <a:pt x="8582" y="11291"/>
                  </a:lnTo>
                  <a:close/>
                  <a:moveTo>
                    <a:pt x="9091" y="12290"/>
                  </a:moveTo>
                  <a:cubicBezTo>
                    <a:pt x="9085" y="12282"/>
                    <a:pt x="9078" y="12275"/>
                    <a:pt x="9069" y="12270"/>
                  </a:cubicBezTo>
                  <a:cubicBezTo>
                    <a:pt x="9243" y="11864"/>
                    <a:pt x="9243" y="11864"/>
                    <a:pt x="9243" y="11864"/>
                  </a:cubicBezTo>
                  <a:cubicBezTo>
                    <a:pt x="9501" y="12081"/>
                    <a:pt x="9501" y="12081"/>
                    <a:pt x="9501" y="12081"/>
                  </a:cubicBezTo>
                  <a:lnTo>
                    <a:pt x="9091" y="12290"/>
                  </a:lnTo>
                  <a:close/>
                  <a:moveTo>
                    <a:pt x="9248" y="11854"/>
                  </a:moveTo>
                  <a:cubicBezTo>
                    <a:pt x="9795" y="10581"/>
                    <a:pt x="9795" y="10581"/>
                    <a:pt x="9795" y="10581"/>
                  </a:cubicBezTo>
                  <a:cubicBezTo>
                    <a:pt x="9796" y="10582"/>
                    <a:pt x="9798" y="10583"/>
                    <a:pt x="9799" y="10583"/>
                  </a:cubicBezTo>
                  <a:cubicBezTo>
                    <a:pt x="9820" y="10588"/>
                    <a:pt x="9841" y="10581"/>
                    <a:pt x="9854" y="10567"/>
                  </a:cubicBezTo>
                  <a:cubicBezTo>
                    <a:pt x="10813" y="11363"/>
                    <a:pt x="10813" y="11363"/>
                    <a:pt x="10813" y="11363"/>
                  </a:cubicBezTo>
                  <a:cubicBezTo>
                    <a:pt x="10809" y="11368"/>
                    <a:pt x="10806" y="11375"/>
                    <a:pt x="10804" y="11382"/>
                  </a:cubicBezTo>
                  <a:cubicBezTo>
                    <a:pt x="10801" y="11394"/>
                    <a:pt x="10802" y="11406"/>
                    <a:pt x="10807" y="11417"/>
                  </a:cubicBezTo>
                  <a:cubicBezTo>
                    <a:pt x="9511" y="12076"/>
                    <a:pt x="9511" y="12076"/>
                    <a:pt x="9511" y="12076"/>
                  </a:cubicBezTo>
                  <a:lnTo>
                    <a:pt x="9248" y="11854"/>
                  </a:lnTo>
                  <a:close/>
                  <a:moveTo>
                    <a:pt x="10853" y="11453"/>
                  </a:moveTo>
                  <a:cubicBezTo>
                    <a:pt x="10793" y="13111"/>
                    <a:pt x="10793" y="13111"/>
                    <a:pt x="10793" y="13111"/>
                  </a:cubicBezTo>
                  <a:cubicBezTo>
                    <a:pt x="10779" y="13112"/>
                    <a:pt x="10765" y="13118"/>
                    <a:pt x="10755" y="13128"/>
                  </a:cubicBezTo>
                  <a:cubicBezTo>
                    <a:pt x="9519" y="12083"/>
                    <a:pt x="9519" y="12083"/>
                    <a:pt x="9519" y="12083"/>
                  </a:cubicBezTo>
                  <a:cubicBezTo>
                    <a:pt x="10811" y="11426"/>
                    <a:pt x="10811" y="11426"/>
                    <a:pt x="10811" y="11426"/>
                  </a:cubicBezTo>
                  <a:cubicBezTo>
                    <a:pt x="10819" y="11439"/>
                    <a:pt x="10831" y="11448"/>
                    <a:pt x="10847" y="11452"/>
                  </a:cubicBezTo>
                  <a:cubicBezTo>
                    <a:pt x="10849" y="11453"/>
                    <a:pt x="10851" y="11453"/>
                    <a:pt x="10853" y="11453"/>
                  </a:cubicBezTo>
                  <a:close/>
                  <a:moveTo>
                    <a:pt x="10843" y="11340"/>
                  </a:moveTo>
                  <a:cubicBezTo>
                    <a:pt x="10834" y="11343"/>
                    <a:pt x="10826" y="11348"/>
                    <a:pt x="10819" y="11355"/>
                  </a:cubicBezTo>
                  <a:cubicBezTo>
                    <a:pt x="9861" y="10559"/>
                    <a:pt x="9861" y="10559"/>
                    <a:pt x="9861" y="10559"/>
                  </a:cubicBezTo>
                  <a:cubicBezTo>
                    <a:pt x="9865" y="10554"/>
                    <a:pt x="9868" y="10547"/>
                    <a:pt x="9870" y="10540"/>
                  </a:cubicBezTo>
                  <a:cubicBezTo>
                    <a:pt x="9871" y="10534"/>
                    <a:pt x="9871" y="10529"/>
                    <a:pt x="9871" y="10524"/>
                  </a:cubicBezTo>
                  <a:cubicBezTo>
                    <a:pt x="10633" y="10420"/>
                    <a:pt x="10633" y="10420"/>
                    <a:pt x="10633" y="10420"/>
                  </a:cubicBezTo>
                  <a:lnTo>
                    <a:pt x="10843" y="11340"/>
                  </a:lnTo>
                  <a:close/>
                  <a:moveTo>
                    <a:pt x="11823" y="10249"/>
                  </a:moveTo>
                  <a:cubicBezTo>
                    <a:pt x="10641" y="10409"/>
                    <a:pt x="10641" y="10409"/>
                    <a:pt x="10641" y="10409"/>
                  </a:cubicBezTo>
                  <a:cubicBezTo>
                    <a:pt x="10392" y="9314"/>
                    <a:pt x="10392" y="9314"/>
                    <a:pt x="10392" y="9314"/>
                  </a:cubicBezTo>
                  <a:cubicBezTo>
                    <a:pt x="10404" y="9311"/>
                    <a:pt x="10414" y="9305"/>
                    <a:pt x="10423" y="9295"/>
                  </a:cubicBezTo>
                  <a:cubicBezTo>
                    <a:pt x="11829" y="10221"/>
                    <a:pt x="11829" y="10221"/>
                    <a:pt x="11829" y="10221"/>
                  </a:cubicBezTo>
                  <a:cubicBezTo>
                    <a:pt x="11824" y="10230"/>
                    <a:pt x="11822" y="10239"/>
                    <a:pt x="11823" y="10249"/>
                  </a:cubicBezTo>
                  <a:close/>
                  <a:moveTo>
                    <a:pt x="11838" y="10206"/>
                  </a:moveTo>
                  <a:cubicBezTo>
                    <a:pt x="11836" y="10208"/>
                    <a:pt x="11835" y="10210"/>
                    <a:pt x="11834" y="10212"/>
                  </a:cubicBezTo>
                  <a:cubicBezTo>
                    <a:pt x="10428" y="9287"/>
                    <a:pt x="10428" y="9287"/>
                    <a:pt x="10428" y="9287"/>
                  </a:cubicBezTo>
                  <a:cubicBezTo>
                    <a:pt x="10432" y="9282"/>
                    <a:pt x="10434" y="9277"/>
                    <a:pt x="10436" y="9271"/>
                  </a:cubicBezTo>
                  <a:cubicBezTo>
                    <a:pt x="10440" y="9254"/>
                    <a:pt x="10436" y="9238"/>
                    <a:pt x="10427" y="9225"/>
                  </a:cubicBezTo>
                  <a:cubicBezTo>
                    <a:pt x="10885" y="8897"/>
                    <a:pt x="10885" y="8897"/>
                    <a:pt x="10885" y="8897"/>
                  </a:cubicBezTo>
                  <a:cubicBezTo>
                    <a:pt x="11843" y="10202"/>
                    <a:pt x="11843" y="10202"/>
                    <a:pt x="11843" y="10202"/>
                  </a:cubicBezTo>
                  <a:cubicBezTo>
                    <a:pt x="11841" y="10203"/>
                    <a:pt x="11839" y="10205"/>
                    <a:pt x="11838" y="10206"/>
                  </a:cubicBezTo>
                  <a:close/>
                  <a:moveTo>
                    <a:pt x="11903" y="10192"/>
                  </a:moveTo>
                  <a:cubicBezTo>
                    <a:pt x="11886" y="10185"/>
                    <a:pt x="11867" y="10186"/>
                    <a:pt x="11851" y="10196"/>
                  </a:cubicBezTo>
                  <a:cubicBezTo>
                    <a:pt x="10893" y="8891"/>
                    <a:pt x="10893" y="8891"/>
                    <a:pt x="10893" y="8891"/>
                  </a:cubicBezTo>
                  <a:cubicBezTo>
                    <a:pt x="13403" y="7094"/>
                    <a:pt x="13403" y="7094"/>
                    <a:pt x="13403" y="7094"/>
                  </a:cubicBezTo>
                  <a:cubicBezTo>
                    <a:pt x="13407" y="7099"/>
                    <a:pt x="13412" y="7102"/>
                    <a:pt x="13417" y="7106"/>
                  </a:cubicBezTo>
                  <a:lnTo>
                    <a:pt x="11903" y="10192"/>
                  </a:lnTo>
                  <a:close/>
                  <a:moveTo>
                    <a:pt x="28214" y="9536"/>
                  </a:moveTo>
                  <a:cubicBezTo>
                    <a:pt x="28312" y="9625"/>
                    <a:pt x="28312" y="9625"/>
                    <a:pt x="28312" y="9625"/>
                  </a:cubicBezTo>
                  <a:cubicBezTo>
                    <a:pt x="27894" y="10331"/>
                    <a:pt x="27894" y="10331"/>
                    <a:pt x="27894" y="10331"/>
                  </a:cubicBezTo>
                  <a:cubicBezTo>
                    <a:pt x="27893" y="10330"/>
                    <a:pt x="27893" y="10330"/>
                    <a:pt x="27892" y="10330"/>
                  </a:cubicBezTo>
                  <a:cubicBezTo>
                    <a:pt x="28160" y="9550"/>
                    <a:pt x="28160" y="9550"/>
                    <a:pt x="28160" y="9550"/>
                  </a:cubicBezTo>
                  <a:cubicBezTo>
                    <a:pt x="28179" y="9555"/>
                    <a:pt x="28199" y="9550"/>
                    <a:pt x="28214" y="9536"/>
                  </a:cubicBezTo>
                  <a:close/>
                  <a:moveTo>
                    <a:pt x="27883" y="10327"/>
                  </a:moveTo>
                  <a:cubicBezTo>
                    <a:pt x="27870" y="10323"/>
                    <a:pt x="27856" y="10324"/>
                    <a:pt x="27844" y="10330"/>
                  </a:cubicBezTo>
                  <a:cubicBezTo>
                    <a:pt x="27408" y="9589"/>
                    <a:pt x="27408" y="9589"/>
                    <a:pt x="27408" y="9589"/>
                  </a:cubicBezTo>
                  <a:cubicBezTo>
                    <a:pt x="27412" y="9586"/>
                    <a:pt x="27415" y="9584"/>
                    <a:pt x="27418" y="9580"/>
                  </a:cubicBezTo>
                  <a:cubicBezTo>
                    <a:pt x="27428" y="9570"/>
                    <a:pt x="27432" y="9556"/>
                    <a:pt x="27433" y="9543"/>
                  </a:cubicBezTo>
                  <a:cubicBezTo>
                    <a:pt x="28116" y="9498"/>
                    <a:pt x="28116" y="9498"/>
                    <a:pt x="28116" y="9498"/>
                  </a:cubicBezTo>
                  <a:cubicBezTo>
                    <a:pt x="28117" y="9512"/>
                    <a:pt x="28123" y="9526"/>
                    <a:pt x="28135" y="9537"/>
                  </a:cubicBezTo>
                  <a:cubicBezTo>
                    <a:pt x="28140" y="9541"/>
                    <a:pt x="28145" y="9544"/>
                    <a:pt x="28150" y="9547"/>
                  </a:cubicBezTo>
                  <a:lnTo>
                    <a:pt x="27883" y="10327"/>
                  </a:lnTo>
                  <a:close/>
                  <a:moveTo>
                    <a:pt x="28283" y="8328"/>
                  </a:moveTo>
                  <a:cubicBezTo>
                    <a:pt x="28292" y="8336"/>
                    <a:pt x="28303" y="8341"/>
                    <a:pt x="28314" y="8343"/>
                  </a:cubicBezTo>
                  <a:cubicBezTo>
                    <a:pt x="28176" y="9436"/>
                    <a:pt x="28176" y="9436"/>
                    <a:pt x="28176" y="9436"/>
                  </a:cubicBezTo>
                  <a:cubicBezTo>
                    <a:pt x="28160" y="9435"/>
                    <a:pt x="28143" y="9441"/>
                    <a:pt x="28131" y="9455"/>
                  </a:cubicBezTo>
                  <a:cubicBezTo>
                    <a:pt x="28122" y="9464"/>
                    <a:pt x="28117" y="9476"/>
                    <a:pt x="28116" y="9488"/>
                  </a:cubicBezTo>
                  <a:cubicBezTo>
                    <a:pt x="27432" y="9533"/>
                    <a:pt x="27432" y="9533"/>
                    <a:pt x="27432" y="9533"/>
                  </a:cubicBezTo>
                  <a:cubicBezTo>
                    <a:pt x="27430" y="9520"/>
                    <a:pt x="27424" y="9508"/>
                    <a:pt x="27414" y="9498"/>
                  </a:cubicBezTo>
                  <a:cubicBezTo>
                    <a:pt x="27391" y="9477"/>
                    <a:pt x="27355" y="9478"/>
                    <a:pt x="27333" y="9501"/>
                  </a:cubicBezTo>
                  <a:cubicBezTo>
                    <a:pt x="27332" y="9501"/>
                    <a:pt x="27332" y="9501"/>
                    <a:pt x="27332" y="9501"/>
                  </a:cubicBezTo>
                  <a:cubicBezTo>
                    <a:pt x="27330" y="9503"/>
                    <a:pt x="27328" y="9506"/>
                    <a:pt x="27326" y="9508"/>
                  </a:cubicBezTo>
                  <a:cubicBezTo>
                    <a:pt x="26944" y="9241"/>
                    <a:pt x="26944" y="9241"/>
                    <a:pt x="26944" y="9241"/>
                  </a:cubicBezTo>
                  <a:cubicBezTo>
                    <a:pt x="28277" y="8322"/>
                    <a:pt x="28277" y="8322"/>
                    <a:pt x="28277" y="8322"/>
                  </a:cubicBezTo>
                  <a:cubicBezTo>
                    <a:pt x="28279" y="8324"/>
                    <a:pt x="28281" y="8326"/>
                    <a:pt x="28283" y="8328"/>
                  </a:cubicBezTo>
                  <a:close/>
                  <a:moveTo>
                    <a:pt x="28272" y="8313"/>
                  </a:moveTo>
                  <a:cubicBezTo>
                    <a:pt x="26935" y="9235"/>
                    <a:pt x="26935" y="9235"/>
                    <a:pt x="26935" y="9235"/>
                  </a:cubicBezTo>
                  <a:cubicBezTo>
                    <a:pt x="25959" y="8552"/>
                    <a:pt x="25959" y="8552"/>
                    <a:pt x="25959" y="8552"/>
                  </a:cubicBezTo>
                  <a:cubicBezTo>
                    <a:pt x="28265" y="8296"/>
                    <a:pt x="28265" y="8296"/>
                    <a:pt x="28265" y="8296"/>
                  </a:cubicBezTo>
                  <a:cubicBezTo>
                    <a:pt x="28266" y="8302"/>
                    <a:pt x="28269" y="8308"/>
                    <a:pt x="28272" y="8313"/>
                  </a:cubicBezTo>
                  <a:close/>
                  <a:moveTo>
                    <a:pt x="25167" y="7968"/>
                  </a:moveTo>
                  <a:cubicBezTo>
                    <a:pt x="28264" y="8284"/>
                    <a:pt x="28264" y="8284"/>
                    <a:pt x="28264" y="8284"/>
                  </a:cubicBezTo>
                  <a:cubicBezTo>
                    <a:pt x="28264" y="8284"/>
                    <a:pt x="28264" y="8285"/>
                    <a:pt x="28264" y="8286"/>
                  </a:cubicBezTo>
                  <a:cubicBezTo>
                    <a:pt x="25947" y="8543"/>
                    <a:pt x="25947" y="8543"/>
                    <a:pt x="25947" y="8543"/>
                  </a:cubicBezTo>
                  <a:cubicBezTo>
                    <a:pt x="25159" y="7992"/>
                    <a:pt x="25159" y="7992"/>
                    <a:pt x="25159" y="7992"/>
                  </a:cubicBezTo>
                  <a:cubicBezTo>
                    <a:pt x="25163" y="7984"/>
                    <a:pt x="25166" y="7976"/>
                    <a:pt x="25167" y="7968"/>
                  </a:cubicBezTo>
                  <a:close/>
                  <a:moveTo>
                    <a:pt x="25152" y="8001"/>
                  </a:moveTo>
                  <a:cubicBezTo>
                    <a:pt x="25152" y="8001"/>
                    <a:pt x="25152" y="8001"/>
                    <a:pt x="25152" y="8001"/>
                  </a:cubicBezTo>
                  <a:cubicBezTo>
                    <a:pt x="25930" y="8545"/>
                    <a:pt x="25930" y="8545"/>
                    <a:pt x="25930" y="8545"/>
                  </a:cubicBezTo>
                  <a:cubicBezTo>
                    <a:pt x="25630" y="8578"/>
                    <a:pt x="25630" y="8578"/>
                    <a:pt x="25630" y="8578"/>
                  </a:cubicBezTo>
                  <a:cubicBezTo>
                    <a:pt x="25150" y="8003"/>
                    <a:pt x="25150" y="8003"/>
                    <a:pt x="25150" y="8003"/>
                  </a:cubicBezTo>
                  <a:cubicBezTo>
                    <a:pt x="25151" y="8002"/>
                    <a:pt x="25151" y="8002"/>
                    <a:pt x="25152" y="8001"/>
                  </a:cubicBezTo>
                  <a:close/>
                  <a:moveTo>
                    <a:pt x="25142" y="8010"/>
                  </a:moveTo>
                  <a:cubicBezTo>
                    <a:pt x="25617" y="8580"/>
                    <a:pt x="25617" y="8580"/>
                    <a:pt x="25617" y="8580"/>
                  </a:cubicBezTo>
                  <a:cubicBezTo>
                    <a:pt x="25196" y="8626"/>
                    <a:pt x="25196" y="8626"/>
                    <a:pt x="25196" y="8626"/>
                  </a:cubicBezTo>
                  <a:cubicBezTo>
                    <a:pt x="25121" y="8019"/>
                    <a:pt x="25121" y="8019"/>
                    <a:pt x="25121" y="8019"/>
                  </a:cubicBezTo>
                  <a:cubicBezTo>
                    <a:pt x="25128" y="8017"/>
                    <a:pt x="25135" y="8014"/>
                    <a:pt x="25142" y="8010"/>
                  </a:cubicBezTo>
                  <a:close/>
                  <a:moveTo>
                    <a:pt x="24518" y="8730"/>
                  </a:moveTo>
                  <a:cubicBezTo>
                    <a:pt x="23497" y="9493"/>
                    <a:pt x="23497" y="9493"/>
                    <a:pt x="23497" y="9493"/>
                  </a:cubicBezTo>
                  <a:cubicBezTo>
                    <a:pt x="23496" y="9493"/>
                    <a:pt x="23496" y="9492"/>
                    <a:pt x="23495" y="9492"/>
                  </a:cubicBezTo>
                  <a:cubicBezTo>
                    <a:pt x="23488" y="9485"/>
                    <a:pt x="23479" y="9481"/>
                    <a:pt x="23470" y="9479"/>
                  </a:cubicBezTo>
                  <a:cubicBezTo>
                    <a:pt x="23792" y="7542"/>
                    <a:pt x="23792" y="7542"/>
                    <a:pt x="23792" y="7542"/>
                  </a:cubicBezTo>
                  <a:cubicBezTo>
                    <a:pt x="23804" y="7544"/>
                    <a:pt x="23816" y="7543"/>
                    <a:pt x="23826" y="7538"/>
                  </a:cubicBezTo>
                  <a:cubicBezTo>
                    <a:pt x="24533" y="8660"/>
                    <a:pt x="24533" y="8660"/>
                    <a:pt x="24533" y="8660"/>
                  </a:cubicBezTo>
                  <a:cubicBezTo>
                    <a:pt x="24531" y="8661"/>
                    <a:pt x="24529" y="8663"/>
                    <a:pt x="24527" y="8665"/>
                  </a:cubicBezTo>
                  <a:cubicBezTo>
                    <a:pt x="24510" y="8683"/>
                    <a:pt x="24508" y="8709"/>
                    <a:pt x="24518" y="8730"/>
                  </a:cubicBezTo>
                  <a:close/>
                  <a:moveTo>
                    <a:pt x="22684" y="7781"/>
                  </a:moveTo>
                  <a:cubicBezTo>
                    <a:pt x="23747" y="7504"/>
                    <a:pt x="23747" y="7504"/>
                    <a:pt x="23747" y="7504"/>
                  </a:cubicBezTo>
                  <a:cubicBezTo>
                    <a:pt x="23750" y="7513"/>
                    <a:pt x="23755" y="7521"/>
                    <a:pt x="23762" y="7528"/>
                  </a:cubicBezTo>
                  <a:cubicBezTo>
                    <a:pt x="23768" y="7533"/>
                    <a:pt x="23775" y="7537"/>
                    <a:pt x="23782" y="7540"/>
                  </a:cubicBezTo>
                  <a:cubicBezTo>
                    <a:pt x="23460" y="9477"/>
                    <a:pt x="23460" y="9477"/>
                    <a:pt x="23460" y="9477"/>
                  </a:cubicBezTo>
                  <a:cubicBezTo>
                    <a:pt x="23452" y="9476"/>
                    <a:pt x="23444" y="9477"/>
                    <a:pt x="23436" y="9480"/>
                  </a:cubicBezTo>
                  <a:cubicBezTo>
                    <a:pt x="22658" y="7843"/>
                    <a:pt x="22658" y="7843"/>
                    <a:pt x="22658" y="7843"/>
                  </a:cubicBezTo>
                  <a:cubicBezTo>
                    <a:pt x="22662" y="7840"/>
                    <a:pt x="22666" y="7837"/>
                    <a:pt x="22670" y="7834"/>
                  </a:cubicBezTo>
                  <a:cubicBezTo>
                    <a:pt x="22683" y="7819"/>
                    <a:pt x="22688" y="7799"/>
                    <a:pt x="22684" y="7781"/>
                  </a:cubicBezTo>
                  <a:close/>
                  <a:moveTo>
                    <a:pt x="23835" y="7533"/>
                  </a:moveTo>
                  <a:cubicBezTo>
                    <a:pt x="23838" y="7530"/>
                    <a:pt x="23841" y="7528"/>
                    <a:pt x="23844" y="7525"/>
                  </a:cubicBezTo>
                  <a:cubicBezTo>
                    <a:pt x="23848" y="7520"/>
                    <a:pt x="23852" y="7515"/>
                    <a:pt x="23854" y="7510"/>
                  </a:cubicBezTo>
                  <a:cubicBezTo>
                    <a:pt x="25053" y="7947"/>
                    <a:pt x="25053" y="7947"/>
                    <a:pt x="25053" y="7947"/>
                  </a:cubicBezTo>
                  <a:cubicBezTo>
                    <a:pt x="25048" y="7967"/>
                    <a:pt x="25053" y="7989"/>
                    <a:pt x="25070" y="8005"/>
                  </a:cubicBezTo>
                  <a:cubicBezTo>
                    <a:pt x="25081" y="8015"/>
                    <a:pt x="25096" y="8021"/>
                    <a:pt x="25111" y="8020"/>
                  </a:cubicBezTo>
                  <a:cubicBezTo>
                    <a:pt x="25186" y="8628"/>
                    <a:pt x="25186" y="8628"/>
                    <a:pt x="25186" y="8628"/>
                  </a:cubicBezTo>
                  <a:cubicBezTo>
                    <a:pt x="24626" y="8690"/>
                    <a:pt x="24626" y="8690"/>
                    <a:pt x="24626" y="8690"/>
                  </a:cubicBezTo>
                  <a:cubicBezTo>
                    <a:pt x="24624" y="8679"/>
                    <a:pt x="24618" y="8669"/>
                    <a:pt x="24610" y="8661"/>
                  </a:cubicBezTo>
                  <a:cubicBezTo>
                    <a:pt x="24591" y="8644"/>
                    <a:pt x="24563" y="8642"/>
                    <a:pt x="24541" y="8654"/>
                  </a:cubicBezTo>
                  <a:lnTo>
                    <a:pt x="23835" y="7533"/>
                  </a:lnTo>
                  <a:close/>
                  <a:moveTo>
                    <a:pt x="26207" y="5770"/>
                  </a:moveTo>
                  <a:cubicBezTo>
                    <a:pt x="26209" y="5773"/>
                    <a:pt x="26212" y="5775"/>
                    <a:pt x="26215" y="5777"/>
                  </a:cubicBezTo>
                  <a:cubicBezTo>
                    <a:pt x="25131" y="7908"/>
                    <a:pt x="25131" y="7908"/>
                    <a:pt x="25131" y="7908"/>
                  </a:cubicBezTo>
                  <a:cubicBezTo>
                    <a:pt x="25109" y="7899"/>
                    <a:pt x="25083" y="7904"/>
                    <a:pt x="25066" y="7922"/>
                  </a:cubicBezTo>
                  <a:cubicBezTo>
                    <a:pt x="25062" y="7927"/>
                    <a:pt x="25059" y="7932"/>
                    <a:pt x="25057" y="7937"/>
                  </a:cubicBezTo>
                  <a:cubicBezTo>
                    <a:pt x="23858" y="7500"/>
                    <a:pt x="23858" y="7500"/>
                    <a:pt x="23858" y="7500"/>
                  </a:cubicBezTo>
                  <a:cubicBezTo>
                    <a:pt x="23862" y="7484"/>
                    <a:pt x="23859" y="7466"/>
                    <a:pt x="23849" y="7452"/>
                  </a:cubicBezTo>
                  <a:cubicBezTo>
                    <a:pt x="26200" y="5763"/>
                    <a:pt x="26200" y="5763"/>
                    <a:pt x="26200" y="5763"/>
                  </a:cubicBezTo>
                  <a:cubicBezTo>
                    <a:pt x="26202" y="5766"/>
                    <a:pt x="26204" y="5768"/>
                    <a:pt x="26207" y="5770"/>
                  </a:cubicBezTo>
                  <a:close/>
                  <a:moveTo>
                    <a:pt x="22174" y="6329"/>
                  </a:moveTo>
                  <a:cubicBezTo>
                    <a:pt x="26189" y="5741"/>
                    <a:pt x="26189" y="5741"/>
                    <a:pt x="26189" y="5741"/>
                  </a:cubicBezTo>
                  <a:cubicBezTo>
                    <a:pt x="26190" y="5746"/>
                    <a:pt x="26192" y="5750"/>
                    <a:pt x="26195" y="5754"/>
                  </a:cubicBezTo>
                  <a:cubicBezTo>
                    <a:pt x="23843" y="7444"/>
                    <a:pt x="23843" y="7444"/>
                    <a:pt x="23843" y="7444"/>
                  </a:cubicBezTo>
                  <a:cubicBezTo>
                    <a:pt x="23842" y="7443"/>
                    <a:pt x="23842" y="7443"/>
                    <a:pt x="23841" y="7442"/>
                  </a:cubicBezTo>
                  <a:cubicBezTo>
                    <a:pt x="23818" y="7420"/>
                    <a:pt x="23781" y="7422"/>
                    <a:pt x="23759" y="7445"/>
                  </a:cubicBezTo>
                  <a:cubicBezTo>
                    <a:pt x="23757" y="7447"/>
                    <a:pt x="23756" y="7449"/>
                    <a:pt x="23755" y="7451"/>
                  </a:cubicBezTo>
                  <a:cubicBezTo>
                    <a:pt x="22168" y="6359"/>
                    <a:pt x="22168" y="6359"/>
                    <a:pt x="22168" y="6359"/>
                  </a:cubicBezTo>
                  <a:cubicBezTo>
                    <a:pt x="22173" y="6350"/>
                    <a:pt x="22175" y="6340"/>
                    <a:pt x="22174" y="6329"/>
                  </a:cubicBezTo>
                  <a:close/>
                  <a:moveTo>
                    <a:pt x="22159" y="6374"/>
                  </a:moveTo>
                  <a:cubicBezTo>
                    <a:pt x="22161" y="6372"/>
                    <a:pt x="22162" y="6370"/>
                    <a:pt x="22163" y="6368"/>
                  </a:cubicBezTo>
                  <a:cubicBezTo>
                    <a:pt x="23749" y="7460"/>
                    <a:pt x="23749" y="7460"/>
                    <a:pt x="23749" y="7460"/>
                  </a:cubicBezTo>
                  <a:cubicBezTo>
                    <a:pt x="23744" y="7471"/>
                    <a:pt x="23742" y="7483"/>
                    <a:pt x="23744" y="7495"/>
                  </a:cubicBezTo>
                  <a:cubicBezTo>
                    <a:pt x="22680" y="7772"/>
                    <a:pt x="22680" y="7772"/>
                    <a:pt x="22680" y="7772"/>
                  </a:cubicBezTo>
                  <a:cubicBezTo>
                    <a:pt x="22677" y="7764"/>
                    <a:pt x="22673" y="7757"/>
                    <a:pt x="22666" y="7751"/>
                  </a:cubicBezTo>
                  <a:cubicBezTo>
                    <a:pt x="22652" y="7738"/>
                    <a:pt x="22632" y="7733"/>
                    <a:pt x="22613" y="7737"/>
                  </a:cubicBezTo>
                  <a:cubicBezTo>
                    <a:pt x="22144" y="6385"/>
                    <a:pt x="22144" y="6385"/>
                    <a:pt x="22144" y="6385"/>
                  </a:cubicBezTo>
                  <a:cubicBezTo>
                    <a:pt x="22149" y="6382"/>
                    <a:pt x="22154" y="6379"/>
                    <a:pt x="22159" y="6374"/>
                  </a:cubicBezTo>
                  <a:close/>
                  <a:moveTo>
                    <a:pt x="21263" y="4614"/>
                  </a:moveTo>
                  <a:cubicBezTo>
                    <a:pt x="21269" y="4608"/>
                    <a:pt x="21273" y="4601"/>
                    <a:pt x="21275" y="4595"/>
                  </a:cubicBezTo>
                  <a:cubicBezTo>
                    <a:pt x="22095" y="4752"/>
                    <a:pt x="22095" y="4752"/>
                    <a:pt x="22095" y="4752"/>
                  </a:cubicBezTo>
                  <a:cubicBezTo>
                    <a:pt x="22093" y="4770"/>
                    <a:pt x="22099" y="4789"/>
                    <a:pt x="22113" y="4802"/>
                  </a:cubicBezTo>
                  <a:cubicBezTo>
                    <a:pt x="22122" y="4811"/>
                    <a:pt x="22133" y="4816"/>
                    <a:pt x="22144" y="4817"/>
                  </a:cubicBezTo>
                  <a:cubicBezTo>
                    <a:pt x="22116" y="6276"/>
                    <a:pt x="22116" y="6276"/>
                    <a:pt x="22116" y="6276"/>
                  </a:cubicBezTo>
                  <a:cubicBezTo>
                    <a:pt x="22108" y="6276"/>
                    <a:pt x="22101" y="6278"/>
                    <a:pt x="22094" y="6280"/>
                  </a:cubicBezTo>
                  <a:cubicBezTo>
                    <a:pt x="21250" y="4624"/>
                    <a:pt x="21250" y="4624"/>
                    <a:pt x="21250" y="4624"/>
                  </a:cubicBezTo>
                  <a:cubicBezTo>
                    <a:pt x="21255" y="4621"/>
                    <a:pt x="21259" y="4618"/>
                    <a:pt x="21263" y="4614"/>
                  </a:cubicBezTo>
                  <a:close/>
                  <a:moveTo>
                    <a:pt x="20144" y="6362"/>
                  </a:moveTo>
                  <a:cubicBezTo>
                    <a:pt x="20134" y="6352"/>
                    <a:pt x="20121" y="6347"/>
                    <a:pt x="20108" y="6347"/>
                  </a:cubicBezTo>
                  <a:cubicBezTo>
                    <a:pt x="20088" y="5665"/>
                    <a:pt x="20088" y="5665"/>
                    <a:pt x="20088" y="5665"/>
                  </a:cubicBezTo>
                  <a:cubicBezTo>
                    <a:pt x="20099" y="5663"/>
                    <a:pt x="20110" y="5659"/>
                    <a:pt x="20119" y="5651"/>
                  </a:cubicBezTo>
                  <a:cubicBezTo>
                    <a:pt x="20784" y="6317"/>
                    <a:pt x="20784" y="6317"/>
                    <a:pt x="20784" y="6317"/>
                  </a:cubicBezTo>
                  <a:cubicBezTo>
                    <a:pt x="20764" y="6341"/>
                    <a:pt x="20765" y="6376"/>
                    <a:pt x="20788" y="6397"/>
                  </a:cubicBezTo>
                  <a:cubicBezTo>
                    <a:pt x="20804" y="6412"/>
                    <a:pt x="20825" y="6416"/>
                    <a:pt x="20843" y="6411"/>
                  </a:cubicBezTo>
                  <a:cubicBezTo>
                    <a:pt x="21203" y="7378"/>
                    <a:pt x="21203" y="7378"/>
                    <a:pt x="21203" y="7378"/>
                  </a:cubicBezTo>
                  <a:cubicBezTo>
                    <a:pt x="21198" y="7380"/>
                    <a:pt x="21194" y="7384"/>
                    <a:pt x="21189" y="7388"/>
                  </a:cubicBezTo>
                  <a:cubicBezTo>
                    <a:pt x="20151" y="6440"/>
                    <a:pt x="20151" y="6440"/>
                    <a:pt x="20151" y="6440"/>
                  </a:cubicBezTo>
                  <a:cubicBezTo>
                    <a:pt x="20169" y="6416"/>
                    <a:pt x="20166" y="6382"/>
                    <a:pt x="20144" y="6362"/>
                  </a:cubicBezTo>
                  <a:close/>
                  <a:moveTo>
                    <a:pt x="20047" y="6414"/>
                  </a:moveTo>
                  <a:cubicBezTo>
                    <a:pt x="18600" y="6790"/>
                    <a:pt x="18600" y="6790"/>
                    <a:pt x="18600" y="6790"/>
                  </a:cubicBezTo>
                  <a:cubicBezTo>
                    <a:pt x="18597" y="6782"/>
                    <a:pt x="18592" y="6773"/>
                    <a:pt x="18585" y="6766"/>
                  </a:cubicBezTo>
                  <a:cubicBezTo>
                    <a:pt x="18583" y="6765"/>
                    <a:pt x="18582" y="6764"/>
                    <a:pt x="18580" y="6763"/>
                  </a:cubicBezTo>
                  <a:cubicBezTo>
                    <a:pt x="19220" y="5723"/>
                    <a:pt x="19220" y="5723"/>
                    <a:pt x="19220" y="5723"/>
                  </a:cubicBezTo>
                  <a:cubicBezTo>
                    <a:pt x="19242" y="5735"/>
                    <a:pt x="19271" y="5730"/>
                    <a:pt x="19289" y="5711"/>
                  </a:cubicBezTo>
                  <a:cubicBezTo>
                    <a:pt x="19299" y="5700"/>
                    <a:pt x="19304" y="5686"/>
                    <a:pt x="19304" y="5672"/>
                  </a:cubicBezTo>
                  <a:cubicBezTo>
                    <a:pt x="20024" y="5619"/>
                    <a:pt x="20024" y="5619"/>
                    <a:pt x="20024" y="5619"/>
                  </a:cubicBezTo>
                  <a:cubicBezTo>
                    <a:pt x="20027" y="5631"/>
                    <a:pt x="20032" y="5641"/>
                    <a:pt x="20042" y="5650"/>
                  </a:cubicBezTo>
                  <a:cubicBezTo>
                    <a:pt x="20052" y="5659"/>
                    <a:pt x="20065" y="5664"/>
                    <a:pt x="20078" y="5665"/>
                  </a:cubicBezTo>
                  <a:cubicBezTo>
                    <a:pt x="20098" y="6347"/>
                    <a:pt x="20098" y="6347"/>
                    <a:pt x="20098" y="6347"/>
                  </a:cubicBezTo>
                  <a:cubicBezTo>
                    <a:pt x="20085" y="6349"/>
                    <a:pt x="20072" y="6354"/>
                    <a:pt x="20062" y="6365"/>
                  </a:cubicBezTo>
                  <a:cubicBezTo>
                    <a:pt x="20049" y="6379"/>
                    <a:pt x="20045" y="6397"/>
                    <a:pt x="20047" y="6414"/>
                  </a:cubicBezTo>
                  <a:close/>
                  <a:moveTo>
                    <a:pt x="16256" y="6683"/>
                  </a:moveTo>
                  <a:cubicBezTo>
                    <a:pt x="17405" y="6200"/>
                    <a:pt x="17405" y="6200"/>
                    <a:pt x="17405" y="6200"/>
                  </a:cubicBezTo>
                  <a:cubicBezTo>
                    <a:pt x="17408" y="6205"/>
                    <a:pt x="17411" y="6211"/>
                    <a:pt x="17416" y="6215"/>
                  </a:cubicBezTo>
                  <a:cubicBezTo>
                    <a:pt x="17440" y="6237"/>
                    <a:pt x="17477" y="6236"/>
                    <a:pt x="17499" y="6212"/>
                  </a:cubicBezTo>
                  <a:cubicBezTo>
                    <a:pt x="17514" y="6196"/>
                    <a:pt x="17518" y="6173"/>
                    <a:pt x="17511" y="6153"/>
                  </a:cubicBezTo>
                  <a:cubicBezTo>
                    <a:pt x="18449" y="5715"/>
                    <a:pt x="18449" y="5715"/>
                    <a:pt x="18449" y="5715"/>
                  </a:cubicBezTo>
                  <a:cubicBezTo>
                    <a:pt x="18450" y="5717"/>
                    <a:pt x="18452" y="5719"/>
                    <a:pt x="18453" y="5721"/>
                  </a:cubicBezTo>
                  <a:cubicBezTo>
                    <a:pt x="16978" y="7070"/>
                    <a:pt x="16978" y="7070"/>
                    <a:pt x="16978" y="7070"/>
                  </a:cubicBezTo>
                  <a:cubicBezTo>
                    <a:pt x="16954" y="7048"/>
                    <a:pt x="16917" y="7050"/>
                    <a:pt x="16896" y="7073"/>
                  </a:cubicBezTo>
                  <a:cubicBezTo>
                    <a:pt x="16894" y="7076"/>
                    <a:pt x="16892" y="7078"/>
                    <a:pt x="16890" y="7081"/>
                  </a:cubicBezTo>
                  <a:cubicBezTo>
                    <a:pt x="16254" y="6731"/>
                    <a:pt x="16254" y="6731"/>
                    <a:pt x="16254" y="6731"/>
                  </a:cubicBezTo>
                  <a:cubicBezTo>
                    <a:pt x="16262" y="6716"/>
                    <a:pt x="16262" y="6698"/>
                    <a:pt x="16256" y="6683"/>
                  </a:cubicBezTo>
                  <a:close/>
                  <a:moveTo>
                    <a:pt x="18460" y="5729"/>
                  </a:moveTo>
                  <a:cubicBezTo>
                    <a:pt x="18470" y="5737"/>
                    <a:pt x="18482" y="5742"/>
                    <a:pt x="18493" y="5743"/>
                  </a:cubicBezTo>
                  <a:cubicBezTo>
                    <a:pt x="18538" y="6752"/>
                    <a:pt x="18538" y="6752"/>
                    <a:pt x="18538" y="6752"/>
                  </a:cubicBezTo>
                  <a:cubicBezTo>
                    <a:pt x="18525" y="6753"/>
                    <a:pt x="18512" y="6759"/>
                    <a:pt x="18503" y="6770"/>
                  </a:cubicBezTo>
                  <a:cubicBezTo>
                    <a:pt x="18491" y="6782"/>
                    <a:pt x="18486" y="6797"/>
                    <a:pt x="18487" y="6813"/>
                  </a:cubicBezTo>
                  <a:cubicBezTo>
                    <a:pt x="16995" y="7099"/>
                    <a:pt x="16995" y="7099"/>
                    <a:pt x="16995" y="7099"/>
                  </a:cubicBezTo>
                  <a:cubicBezTo>
                    <a:pt x="16993" y="7091"/>
                    <a:pt x="16989" y="7084"/>
                    <a:pt x="16984" y="7078"/>
                  </a:cubicBezTo>
                  <a:lnTo>
                    <a:pt x="18460" y="5729"/>
                  </a:lnTo>
                  <a:close/>
                  <a:moveTo>
                    <a:pt x="18504" y="5743"/>
                  </a:moveTo>
                  <a:cubicBezTo>
                    <a:pt x="18518" y="5742"/>
                    <a:pt x="18532" y="5736"/>
                    <a:pt x="18542" y="5725"/>
                  </a:cubicBezTo>
                  <a:cubicBezTo>
                    <a:pt x="18564" y="5702"/>
                    <a:pt x="18562" y="5665"/>
                    <a:pt x="18539" y="5643"/>
                  </a:cubicBezTo>
                  <a:cubicBezTo>
                    <a:pt x="18526" y="5631"/>
                    <a:pt x="18508" y="5626"/>
                    <a:pt x="18492" y="5628"/>
                  </a:cubicBezTo>
                  <a:cubicBezTo>
                    <a:pt x="18322" y="4869"/>
                    <a:pt x="18322" y="4869"/>
                    <a:pt x="18322" y="4869"/>
                  </a:cubicBezTo>
                  <a:cubicBezTo>
                    <a:pt x="18329" y="4867"/>
                    <a:pt x="18336" y="4864"/>
                    <a:pt x="18341" y="4859"/>
                  </a:cubicBezTo>
                  <a:cubicBezTo>
                    <a:pt x="19199" y="5637"/>
                    <a:pt x="19199" y="5637"/>
                    <a:pt x="19199" y="5637"/>
                  </a:cubicBezTo>
                  <a:cubicBezTo>
                    <a:pt x="19182" y="5661"/>
                    <a:pt x="19184" y="5694"/>
                    <a:pt x="19206" y="5714"/>
                  </a:cubicBezTo>
                  <a:cubicBezTo>
                    <a:pt x="19208" y="5716"/>
                    <a:pt x="19210" y="5717"/>
                    <a:pt x="19211" y="5718"/>
                  </a:cubicBezTo>
                  <a:cubicBezTo>
                    <a:pt x="18571" y="6757"/>
                    <a:pt x="18571" y="6757"/>
                    <a:pt x="18571" y="6757"/>
                  </a:cubicBezTo>
                  <a:cubicBezTo>
                    <a:pt x="18564" y="6754"/>
                    <a:pt x="18556" y="6751"/>
                    <a:pt x="18548" y="6751"/>
                  </a:cubicBezTo>
                  <a:lnTo>
                    <a:pt x="18504" y="5743"/>
                  </a:lnTo>
                  <a:close/>
                  <a:moveTo>
                    <a:pt x="18357" y="4789"/>
                  </a:moveTo>
                  <a:cubicBezTo>
                    <a:pt x="19035" y="4389"/>
                    <a:pt x="19035" y="4389"/>
                    <a:pt x="19035" y="4389"/>
                  </a:cubicBezTo>
                  <a:cubicBezTo>
                    <a:pt x="19227" y="5617"/>
                    <a:pt x="19227" y="5617"/>
                    <a:pt x="19227" y="5617"/>
                  </a:cubicBezTo>
                  <a:cubicBezTo>
                    <a:pt x="19219" y="5619"/>
                    <a:pt x="19212" y="5624"/>
                    <a:pt x="19206" y="5630"/>
                  </a:cubicBezTo>
                  <a:cubicBezTo>
                    <a:pt x="18349" y="4852"/>
                    <a:pt x="18349" y="4852"/>
                    <a:pt x="18349" y="4852"/>
                  </a:cubicBezTo>
                  <a:cubicBezTo>
                    <a:pt x="18364" y="4834"/>
                    <a:pt x="18367" y="4809"/>
                    <a:pt x="18357" y="4789"/>
                  </a:cubicBezTo>
                  <a:close/>
                  <a:moveTo>
                    <a:pt x="20127" y="5572"/>
                  </a:moveTo>
                  <a:cubicBezTo>
                    <a:pt x="21181" y="4617"/>
                    <a:pt x="21181" y="4617"/>
                    <a:pt x="21181" y="4617"/>
                  </a:cubicBezTo>
                  <a:cubicBezTo>
                    <a:pt x="21181" y="4617"/>
                    <a:pt x="21181" y="4617"/>
                    <a:pt x="21181" y="4617"/>
                  </a:cubicBezTo>
                  <a:cubicBezTo>
                    <a:pt x="21188" y="4623"/>
                    <a:pt x="21195" y="4627"/>
                    <a:pt x="21203" y="4630"/>
                  </a:cubicBezTo>
                  <a:cubicBezTo>
                    <a:pt x="20836" y="6297"/>
                    <a:pt x="20836" y="6297"/>
                    <a:pt x="20836" y="6297"/>
                  </a:cubicBezTo>
                  <a:cubicBezTo>
                    <a:pt x="20820" y="6295"/>
                    <a:pt x="20804" y="6299"/>
                    <a:pt x="20791" y="6310"/>
                  </a:cubicBezTo>
                  <a:cubicBezTo>
                    <a:pt x="20126" y="5644"/>
                    <a:pt x="20126" y="5644"/>
                    <a:pt x="20126" y="5644"/>
                  </a:cubicBezTo>
                  <a:cubicBezTo>
                    <a:pt x="20143" y="5622"/>
                    <a:pt x="20143" y="5593"/>
                    <a:pt x="20127" y="5572"/>
                  </a:cubicBezTo>
                  <a:close/>
                  <a:moveTo>
                    <a:pt x="20121" y="5564"/>
                  </a:moveTo>
                  <a:cubicBezTo>
                    <a:pt x="20121" y="5564"/>
                    <a:pt x="20121" y="5564"/>
                    <a:pt x="20121" y="5564"/>
                  </a:cubicBezTo>
                  <a:cubicBezTo>
                    <a:pt x="20109" y="5554"/>
                    <a:pt x="20095" y="5549"/>
                    <a:pt x="20080" y="5549"/>
                  </a:cubicBezTo>
                  <a:cubicBezTo>
                    <a:pt x="20009" y="5007"/>
                    <a:pt x="20009" y="5007"/>
                    <a:pt x="20009" y="5007"/>
                  </a:cubicBezTo>
                  <a:cubicBezTo>
                    <a:pt x="21168" y="4598"/>
                    <a:pt x="21168" y="4598"/>
                    <a:pt x="21168" y="4598"/>
                  </a:cubicBezTo>
                  <a:cubicBezTo>
                    <a:pt x="21169" y="4602"/>
                    <a:pt x="21172" y="4606"/>
                    <a:pt x="21174" y="4609"/>
                  </a:cubicBezTo>
                  <a:lnTo>
                    <a:pt x="20121" y="5564"/>
                  </a:lnTo>
                  <a:close/>
                  <a:moveTo>
                    <a:pt x="19574" y="5180"/>
                  </a:moveTo>
                  <a:cubicBezTo>
                    <a:pt x="19597" y="5202"/>
                    <a:pt x="19634" y="5200"/>
                    <a:pt x="19656" y="5177"/>
                  </a:cubicBezTo>
                  <a:cubicBezTo>
                    <a:pt x="19669" y="5163"/>
                    <a:pt x="19674" y="5144"/>
                    <a:pt x="19671" y="5127"/>
                  </a:cubicBezTo>
                  <a:cubicBezTo>
                    <a:pt x="20000" y="5011"/>
                    <a:pt x="20000" y="5011"/>
                    <a:pt x="20000" y="5011"/>
                  </a:cubicBezTo>
                  <a:cubicBezTo>
                    <a:pt x="20070" y="5550"/>
                    <a:pt x="20070" y="5550"/>
                    <a:pt x="20070" y="5550"/>
                  </a:cubicBezTo>
                  <a:cubicBezTo>
                    <a:pt x="20058" y="5552"/>
                    <a:pt x="20047" y="5558"/>
                    <a:pt x="20038" y="5567"/>
                  </a:cubicBezTo>
                  <a:cubicBezTo>
                    <a:pt x="20027" y="5579"/>
                    <a:pt x="20022" y="5594"/>
                    <a:pt x="20023" y="5609"/>
                  </a:cubicBezTo>
                  <a:cubicBezTo>
                    <a:pt x="19303" y="5662"/>
                    <a:pt x="19303" y="5662"/>
                    <a:pt x="19303" y="5662"/>
                  </a:cubicBezTo>
                  <a:cubicBezTo>
                    <a:pt x="19301" y="5650"/>
                    <a:pt x="19295" y="5638"/>
                    <a:pt x="19285" y="5629"/>
                  </a:cubicBezTo>
                  <a:cubicBezTo>
                    <a:pt x="19281" y="5624"/>
                    <a:pt x="19275" y="5621"/>
                    <a:pt x="19269" y="5618"/>
                  </a:cubicBezTo>
                  <a:cubicBezTo>
                    <a:pt x="19517" y="4900"/>
                    <a:pt x="19517" y="4900"/>
                    <a:pt x="19517" y="4900"/>
                  </a:cubicBezTo>
                  <a:cubicBezTo>
                    <a:pt x="19584" y="5087"/>
                    <a:pt x="19584" y="5087"/>
                    <a:pt x="19584" y="5087"/>
                  </a:cubicBezTo>
                  <a:cubicBezTo>
                    <a:pt x="19579" y="5090"/>
                    <a:pt x="19575" y="5093"/>
                    <a:pt x="19571" y="5098"/>
                  </a:cubicBezTo>
                  <a:cubicBezTo>
                    <a:pt x="19549" y="5121"/>
                    <a:pt x="19550" y="5158"/>
                    <a:pt x="19574" y="5180"/>
                  </a:cubicBezTo>
                  <a:close/>
                  <a:moveTo>
                    <a:pt x="21164" y="4589"/>
                  </a:moveTo>
                  <a:cubicBezTo>
                    <a:pt x="20008" y="4997"/>
                    <a:pt x="20008" y="4997"/>
                    <a:pt x="20008" y="4997"/>
                  </a:cubicBezTo>
                  <a:cubicBezTo>
                    <a:pt x="19871" y="3954"/>
                    <a:pt x="19871" y="3954"/>
                    <a:pt x="19871" y="3954"/>
                  </a:cubicBezTo>
                  <a:cubicBezTo>
                    <a:pt x="19882" y="3951"/>
                    <a:pt x="19893" y="3946"/>
                    <a:pt x="19901" y="3937"/>
                  </a:cubicBezTo>
                  <a:cubicBezTo>
                    <a:pt x="19903" y="3934"/>
                    <a:pt x="19905" y="3932"/>
                    <a:pt x="19906" y="3930"/>
                  </a:cubicBezTo>
                  <a:cubicBezTo>
                    <a:pt x="21165" y="4557"/>
                    <a:pt x="21165" y="4557"/>
                    <a:pt x="21165" y="4557"/>
                  </a:cubicBezTo>
                  <a:cubicBezTo>
                    <a:pt x="21162" y="4568"/>
                    <a:pt x="21162" y="4578"/>
                    <a:pt x="21164" y="4589"/>
                  </a:cubicBezTo>
                  <a:close/>
                  <a:moveTo>
                    <a:pt x="19998" y="5001"/>
                  </a:moveTo>
                  <a:cubicBezTo>
                    <a:pt x="19668" y="5117"/>
                    <a:pt x="19668" y="5117"/>
                    <a:pt x="19668" y="5117"/>
                  </a:cubicBezTo>
                  <a:cubicBezTo>
                    <a:pt x="19665" y="5109"/>
                    <a:pt x="19660" y="5101"/>
                    <a:pt x="19653" y="5094"/>
                  </a:cubicBezTo>
                  <a:cubicBezTo>
                    <a:pt x="19646" y="5088"/>
                    <a:pt x="19638" y="5084"/>
                    <a:pt x="19630" y="5081"/>
                  </a:cubicBezTo>
                  <a:cubicBezTo>
                    <a:pt x="19853" y="3955"/>
                    <a:pt x="19853" y="3955"/>
                    <a:pt x="19853" y="3955"/>
                  </a:cubicBezTo>
                  <a:cubicBezTo>
                    <a:pt x="19856" y="3955"/>
                    <a:pt x="19859" y="3955"/>
                    <a:pt x="19861" y="3955"/>
                  </a:cubicBezTo>
                  <a:lnTo>
                    <a:pt x="19998" y="5001"/>
                  </a:lnTo>
                  <a:close/>
                  <a:moveTo>
                    <a:pt x="19620" y="5079"/>
                  </a:moveTo>
                  <a:cubicBezTo>
                    <a:pt x="19611" y="5078"/>
                    <a:pt x="19602" y="5080"/>
                    <a:pt x="19593" y="5083"/>
                  </a:cubicBezTo>
                  <a:cubicBezTo>
                    <a:pt x="19522" y="4885"/>
                    <a:pt x="19522" y="4885"/>
                    <a:pt x="19522" y="4885"/>
                  </a:cubicBezTo>
                  <a:cubicBezTo>
                    <a:pt x="19843" y="3958"/>
                    <a:pt x="19843" y="3958"/>
                    <a:pt x="19843" y="3958"/>
                  </a:cubicBezTo>
                  <a:lnTo>
                    <a:pt x="19620" y="5079"/>
                  </a:lnTo>
                  <a:close/>
                  <a:moveTo>
                    <a:pt x="19517" y="4870"/>
                  </a:moveTo>
                  <a:cubicBezTo>
                    <a:pt x="19290" y="4238"/>
                    <a:pt x="19290" y="4238"/>
                    <a:pt x="19290" y="4238"/>
                  </a:cubicBezTo>
                  <a:cubicBezTo>
                    <a:pt x="19811" y="3931"/>
                    <a:pt x="19811" y="3931"/>
                    <a:pt x="19811" y="3931"/>
                  </a:cubicBezTo>
                  <a:cubicBezTo>
                    <a:pt x="19813" y="3934"/>
                    <a:pt x="19816" y="3937"/>
                    <a:pt x="19819" y="3940"/>
                  </a:cubicBezTo>
                  <a:cubicBezTo>
                    <a:pt x="19824" y="3944"/>
                    <a:pt x="19829" y="3947"/>
                    <a:pt x="19835" y="3950"/>
                  </a:cubicBezTo>
                  <a:lnTo>
                    <a:pt x="19517" y="4870"/>
                  </a:lnTo>
                  <a:close/>
                  <a:moveTo>
                    <a:pt x="19512" y="4885"/>
                  </a:moveTo>
                  <a:cubicBezTo>
                    <a:pt x="19260" y="5615"/>
                    <a:pt x="19260" y="5615"/>
                    <a:pt x="19260" y="5615"/>
                  </a:cubicBezTo>
                  <a:cubicBezTo>
                    <a:pt x="19252" y="5613"/>
                    <a:pt x="19245" y="5613"/>
                    <a:pt x="19237" y="5614"/>
                  </a:cubicBezTo>
                  <a:cubicBezTo>
                    <a:pt x="19045" y="4383"/>
                    <a:pt x="19045" y="4383"/>
                    <a:pt x="19045" y="4383"/>
                  </a:cubicBezTo>
                  <a:cubicBezTo>
                    <a:pt x="19282" y="4243"/>
                    <a:pt x="19282" y="4243"/>
                    <a:pt x="19282" y="4243"/>
                  </a:cubicBezTo>
                  <a:lnTo>
                    <a:pt x="19512" y="4885"/>
                  </a:lnTo>
                  <a:close/>
                  <a:moveTo>
                    <a:pt x="20853" y="6407"/>
                  </a:moveTo>
                  <a:cubicBezTo>
                    <a:pt x="20859" y="6404"/>
                    <a:pt x="20866" y="6400"/>
                    <a:pt x="20871" y="6394"/>
                  </a:cubicBezTo>
                  <a:cubicBezTo>
                    <a:pt x="20880" y="6384"/>
                    <a:pt x="20885" y="6371"/>
                    <a:pt x="20886" y="6359"/>
                  </a:cubicBezTo>
                  <a:cubicBezTo>
                    <a:pt x="22058" y="6339"/>
                    <a:pt x="22058" y="6339"/>
                    <a:pt x="22058" y="6339"/>
                  </a:cubicBezTo>
                  <a:cubicBezTo>
                    <a:pt x="22059" y="6353"/>
                    <a:pt x="22065" y="6366"/>
                    <a:pt x="22076" y="6376"/>
                  </a:cubicBezTo>
                  <a:cubicBezTo>
                    <a:pt x="21262" y="7383"/>
                    <a:pt x="21262" y="7383"/>
                    <a:pt x="21262" y="7383"/>
                  </a:cubicBezTo>
                  <a:cubicBezTo>
                    <a:pt x="21247" y="7373"/>
                    <a:pt x="21229" y="7370"/>
                    <a:pt x="21213" y="7375"/>
                  </a:cubicBezTo>
                  <a:lnTo>
                    <a:pt x="20853" y="6407"/>
                  </a:lnTo>
                  <a:close/>
                  <a:moveTo>
                    <a:pt x="22074" y="6295"/>
                  </a:moveTo>
                  <a:cubicBezTo>
                    <a:pt x="22065" y="6304"/>
                    <a:pt x="22060" y="6316"/>
                    <a:pt x="22059" y="6329"/>
                  </a:cubicBezTo>
                  <a:cubicBezTo>
                    <a:pt x="20886" y="6349"/>
                    <a:pt x="20886" y="6349"/>
                    <a:pt x="20886" y="6349"/>
                  </a:cubicBezTo>
                  <a:cubicBezTo>
                    <a:pt x="20884" y="6335"/>
                    <a:pt x="20878" y="6322"/>
                    <a:pt x="20868" y="6312"/>
                  </a:cubicBezTo>
                  <a:cubicBezTo>
                    <a:pt x="20861" y="6306"/>
                    <a:pt x="20853" y="6302"/>
                    <a:pt x="20845" y="6299"/>
                  </a:cubicBezTo>
                  <a:cubicBezTo>
                    <a:pt x="21213" y="4632"/>
                    <a:pt x="21213" y="4632"/>
                    <a:pt x="21213" y="4632"/>
                  </a:cubicBezTo>
                  <a:cubicBezTo>
                    <a:pt x="21223" y="4633"/>
                    <a:pt x="21232" y="4632"/>
                    <a:pt x="21241" y="4628"/>
                  </a:cubicBezTo>
                  <a:cubicBezTo>
                    <a:pt x="22086" y="6285"/>
                    <a:pt x="22086" y="6285"/>
                    <a:pt x="22086" y="6285"/>
                  </a:cubicBezTo>
                  <a:cubicBezTo>
                    <a:pt x="22081" y="6288"/>
                    <a:pt x="22077" y="6291"/>
                    <a:pt x="22074" y="6295"/>
                  </a:cubicBezTo>
                  <a:close/>
                  <a:moveTo>
                    <a:pt x="20568" y="3567"/>
                  </a:moveTo>
                  <a:cubicBezTo>
                    <a:pt x="20580" y="3553"/>
                    <a:pt x="20585" y="3536"/>
                    <a:pt x="20583" y="3520"/>
                  </a:cubicBezTo>
                  <a:cubicBezTo>
                    <a:pt x="22181" y="3181"/>
                    <a:pt x="22181" y="3181"/>
                    <a:pt x="22181" y="3181"/>
                  </a:cubicBezTo>
                  <a:cubicBezTo>
                    <a:pt x="22184" y="3189"/>
                    <a:pt x="22189" y="3196"/>
                    <a:pt x="22196" y="3202"/>
                  </a:cubicBezTo>
                  <a:cubicBezTo>
                    <a:pt x="21250" y="4524"/>
                    <a:pt x="21250" y="4524"/>
                    <a:pt x="21250" y="4524"/>
                  </a:cubicBezTo>
                  <a:cubicBezTo>
                    <a:pt x="21233" y="4514"/>
                    <a:pt x="21211" y="4513"/>
                    <a:pt x="21193" y="4523"/>
                  </a:cubicBezTo>
                  <a:cubicBezTo>
                    <a:pt x="20562" y="3572"/>
                    <a:pt x="20562" y="3572"/>
                    <a:pt x="20562" y="3572"/>
                  </a:cubicBezTo>
                  <a:cubicBezTo>
                    <a:pt x="20564" y="3571"/>
                    <a:pt x="20566" y="3569"/>
                    <a:pt x="20568" y="3567"/>
                  </a:cubicBezTo>
                  <a:close/>
                  <a:moveTo>
                    <a:pt x="20553" y="3578"/>
                  </a:moveTo>
                  <a:cubicBezTo>
                    <a:pt x="21184" y="4529"/>
                    <a:pt x="21184" y="4529"/>
                    <a:pt x="21184" y="4529"/>
                  </a:cubicBezTo>
                  <a:cubicBezTo>
                    <a:pt x="21182" y="4531"/>
                    <a:pt x="21180" y="4532"/>
                    <a:pt x="21178" y="4535"/>
                  </a:cubicBezTo>
                  <a:cubicBezTo>
                    <a:pt x="21174" y="4539"/>
                    <a:pt x="21171" y="4543"/>
                    <a:pt x="21169" y="4548"/>
                  </a:cubicBezTo>
                  <a:cubicBezTo>
                    <a:pt x="19911" y="3921"/>
                    <a:pt x="19911" y="3921"/>
                    <a:pt x="19911" y="3921"/>
                  </a:cubicBezTo>
                  <a:cubicBezTo>
                    <a:pt x="19921" y="3899"/>
                    <a:pt x="19917" y="3872"/>
                    <a:pt x="19898" y="3854"/>
                  </a:cubicBezTo>
                  <a:cubicBezTo>
                    <a:pt x="19883" y="3841"/>
                    <a:pt x="19863" y="3836"/>
                    <a:pt x="19844" y="3841"/>
                  </a:cubicBezTo>
                  <a:cubicBezTo>
                    <a:pt x="19676" y="3228"/>
                    <a:pt x="19676" y="3228"/>
                    <a:pt x="19676" y="3228"/>
                  </a:cubicBezTo>
                  <a:cubicBezTo>
                    <a:pt x="20469" y="3512"/>
                    <a:pt x="20469" y="3512"/>
                    <a:pt x="20469" y="3512"/>
                  </a:cubicBezTo>
                  <a:cubicBezTo>
                    <a:pt x="20464" y="3532"/>
                    <a:pt x="20470" y="3555"/>
                    <a:pt x="20486" y="3570"/>
                  </a:cubicBezTo>
                  <a:cubicBezTo>
                    <a:pt x="20505" y="3587"/>
                    <a:pt x="20532" y="3590"/>
                    <a:pt x="20553" y="3578"/>
                  </a:cubicBezTo>
                  <a:close/>
                  <a:moveTo>
                    <a:pt x="19283" y="1766"/>
                  </a:moveTo>
                  <a:cubicBezTo>
                    <a:pt x="20488" y="3483"/>
                    <a:pt x="20488" y="3483"/>
                    <a:pt x="20488" y="3483"/>
                  </a:cubicBezTo>
                  <a:cubicBezTo>
                    <a:pt x="20486" y="3484"/>
                    <a:pt x="20484" y="3486"/>
                    <a:pt x="20483" y="3487"/>
                  </a:cubicBezTo>
                  <a:cubicBezTo>
                    <a:pt x="20478" y="3492"/>
                    <a:pt x="20475" y="3497"/>
                    <a:pt x="20473" y="3503"/>
                  </a:cubicBezTo>
                  <a:cubicBezTo>
                    <a:pt x="19673" y="3216"/>
                    <a:pt x="19673" y="3216"/>
                    <a:pt x="19673" y="3216"/>
                  </a:cubicBezTo>
                  <a:cubicBezTo>
                    <a:pt x="19274" y="1770"/>
                    <a:pt x="19274" y="1770"/>
                    <a:pt x="19274" y="1770"/>
                  </a:cubicBezTo>
                  <a:cubicBezTo>
                    <a:pt x="19277" y="1769"/>
                    <a:pt x="19280" y="1767"/>
                    <a:pt x="19283" y="1766"/>
                  </a:cubicBezTo>
                  <a:close/>
                  <a:moveTo>
                    <a:pt x="19239" y="1772"/>
                  </a:moveTo>
                  <a:cubicBezTo>
                    <a:pt x="19247" y="1774"/>
                    <a:pt x="19256" y="1774"/>
                    <a:pt x="19265" y="1773"/>
                  </a:cubicBezTo>
                  <a:cubicBezTo>
                    <a:pt x="19661" y="3212"/>
                    <a:pt x="19661" y="3212"/>
                    <a:pt x="19661" y="3212"/>
                  </a:cubicBezTo>
                  <a:cubicBezTo>
                    <a:pt x="18866" y="2927"/>
                    <a:pt x="18866" y="2927"/>
                    <a:pt x="18866" y="2927"/>
                  </a:cubicBezTo>
                  <a:cubicBezTo>
                    <a:pt x="18871" y="2907"/>
                    <a:pt x="18865" y="2884"/>
                    <a:pt x="18849" y="2869"/>
                  </a:cubicBezTo>
                  <a:cubicBezTo>
                    <a:pt x="18845" y="2865"/>
                    <a:pt x="18840" y="2862"/>
                    <a:pt x="18834" y="2860"/>
                  </a:cubicBezTo>
                  <a:lnTo>
                    <a:pt x="19239" y="1772"/>
                  </a:lnTo>
                  <a:close/>
                  <a:moveTo>
                    <a:pt x="18852" y="2952"/>
                  </a:moveTo>
                  <a:cubicBezTo>
                    <a:pt x="18857" y="2947"/>
                    <a:pt x="18860" y="2942"/>
                    <a:pt x="18862" y="2936"/>
                  </a:cubicBezTo>
                  <a:cubicBezTo>
                    <a:pt x="19664" y="3224"/>
                    <a:pt x="19664" y="3224"/>
                    <a:pt x="19664" y="3224"/>
                  </a:cubicBezTo>
                  <a:cubicBezTo>
                    <a:pt x="19835" y="3844"/>
                    <a:pt x="19835" y="3844"/>
                    <a:pt x="19835" y="3844"/>
                  </a:cubicBezTo>
                  <a:cubicBezTo>
                    <a:pt x="19828" y="3847"/>
                    <a:pt x="19821" y="3851"/>
                    <a:pt x="19816" y="3857"/>
                  </a:cubicBezTo>
                  <a:cubicBezTo>
                    <a:pt x="19799" y="3876"/>
                    <a:pt x="19796" y="3901"/>
                    <a:pt x="19806" y="3922"/>
                  </a:cubicBezTo>
                  <a:cubicBezTo>
                    <a:pt x="19287" y="4228"/>
                    <a:pt x="19287" y="4228"/>
                    <a:pt x="19287" y="4228"/>
                  </a:cubicBezTo>
                  <a:cubicBezTo>
                    <a:pt x="18834" y="2965"/>
                    <a:pt x="18834" y="2965"/>
                    <a:pt x="18834" y="2965"/>
                  </a:cubicBezTo>
                  <a:cubicBezTo>
                    <a:pt x="18841" y="2962"/>
                    <a:pt x="18847" y="2957"/>
                    <a:pt x="18852" y="2952"/>
                  </a:cubicBezTo>
                  <a:close/>
                  <a:moveTo>
                    <a:pt x="18824" y="2968"/>
                  </a:moveTo>
                  <a:cubicBezTo>
                    <a:pt x="19278" y="4234"/>
                    <a:pt x="19278" y="4234"/>
                    <a:pt x="19278" y="4234"/>
                  </a:cubicBezTo>
                  <a:cubicBezTo>
                    <a:pt x="19043" y="4372"/>
                    <a:pt x="19043" y="4372"/>
                    <a:pt x="19043" y="4372"/>
                  </a:cubicBezTo>
                  <a:cubicBezTo>
                    <a:pt x="18824" y="2969"/>
                    <a:pt x="18824" y="2969"/>
                    <a:pt x="18824" y="2969"/>
                  </a:cubicBezTo>
                  <a:cubicBezTo>
                    <a:pt x="18824" y="2968"/>
                    <a:pt x="18824" y="2968"/>
                    <a:pt x="18824" y="2968"/>
                  </a:cubicBezTo>
                  <a:close/>
                  <a:moveTo>
                    <a:pt x="18799" y="2969"/>
                  </a:moveTo>
                  <a:cubicBezTo>
                    <a:pt x="18804" y="2970"/>
                    <a:pt x="18809" y="2970"/>
                    <a:pt x="18814" y="2970"/>
                  </a:cubicBezTo>
                  <a:cubicBezTo>
                    <a:pt x="19034" y="4378"/>
                    <a:pt x="19034" y="4378"/>
                    <a:pt x="19034" y="4378"/>
                  </a:cubicBezTo>
                  <a:cubicBezTo>
                    <a:pt x="18352" y="4780"/>
                    <a:pt x="18352" y="4780"/>
                    <a:pt x="18352" y="4780"/>
                  </a:cubicBezTo>
                  <a:cubicBezTo>
                    <a:pt x="18350" y="4777"/>
                    <a:pt x="18347" y="4774"/>
                    <a:pt x="18344" y="4771"/>
                  </a:cubicBezTo>
                  <a:cubicBezTo>
                    <a:pt x="18337" y="4765"/>
                    <a:pt x="18328" y="4761"/>
                    <a:pt x="18320" y="4758"/>
                  </a:cubicBezTo>
                  <a:lnTo>
                    <a:pt x="18799" y="2969"/>
                  </a:lnTo>
                  <a:close/>
                  <a:moveTo>
                    <a:pt x="16977" y="4378"/>
                  </a:moveTo>
                  <a:cubicBezTo>
                    <a:pt x="18248" y="4801"/>
                    <a:pt x="18248" y="4801"/>
                    <a:pt x="18248" y="4801"/>
                  </a:cubicBezTo>
                  <a:cubicBezTo>
                    <a:pt x="18243" y="4820"/>
                    <a:pt x="18249" y="4842"/>
                    <a:pt x="18265" y="4857"/>
                  </a:cubicBezTo>
                  <a:cubicBezTo>
                    <a:pt x="18278" y="4869"/>
                    <a:pt x="18295" y="4874"/>
                    <a:pt x="18312" y="4872"/>
                  </a:cubicBezTo>
                  <a:cubicBezTo>
                    <a:pt x="18482" y="5630"/>
                    <a:pt x="18482" y="5630"/>
                    <a:pt x="18482" y="5630"/>
                  </a:cubicBezTo>
                  <a:cubicBezTo>
                    <a:pt x="18473" y="5633"/>
                    <a:pt x="18465" y="5638"/>
                    <a:pt x="18458" y="5644"/>
                  </a:cubicBezTo>
                  <a:cubicBezTo>
                    <a:pt x="16972" y="4388"/>
                    <a:pt x="16972" y="4388"/>
                    <a:pt x="16972" y="4388"/>
                  </a:cubicBezTo>
                  <a:cubicBezTo>
                    <a:pt x="16974" y="4385"/>
                    <a:pt x="16976" y="4381"/>
                    <a:pt x="16977" y="4378"/>
                  </a:cubicBezTo>
                  <a:close/>
                  <a:moveTo>
                    <a:pt x="16965" y="4396"/>
                  </a:moveTo>
                  <a:cubicBezTo>
                    <a:pt x="18452" y="5652"/>
                    <a:pt x="18452" y="5652"/>
                    <a:pt x="18452" y="5652"/>
                  </a:cubicBezTo>
                  <a:cubicBezTo>
                    <a:pt x="18441" y="5668"/>
                    <a:pt x="18438" y="5688"/>
                    <a:pt x="18445" y="5705"/>
                  </a:cubicBezTo>
                  <a:cubicBezTo>
                    <a:pt x="17506" y="6144"/>
                    <a:pt x="17506" y="6144"/>
                    <a:pt x="17506" y="6144"/>
                  </a:cubicBezTo>
                  <a:cubicBezTo>
                    <a:pt x="17503" y="6139"/>
                    <a:pt x="17500" y="6134"/>
                    <a:pt x="17496" y="6130"/>
                  </a:cubicBezTo>
                  <a:cubicBezTo>
                    <a:pt x="17481" y="6117"/>
                    <a:pt x="17462" y="6112"/>
                    <a:pt x="17445" y="6116"/>
                  </a:cubicBezTo>
                  <a:cubicBezTo>
                    <a:pt x="16945" y="4409"/>
                    <a:pt x="16945" y="4409"/>
                    <a:pt x="16945" y="4409"/>
                  </a:cubicBezTo>
                  <a:cubicBezTo>
                    <a:pt x="16953" y="4406"/>
                    <a:pt x="16959" y="4402"/>
                    <a:pt x="16965" y="4396"/>
                  </a:cubicBezTo>
                  <a:close/>
                  <a:moveTo>
                    <a:pt x="16906" y="4410"/>
                  </a:moveTo>
                  <a:cubicBezTo>
                    <a:pt x="16915" y="4413"/>
                    <a:pt x="16926" y="4414"/>
                    <a:pt x="16936" y="4412"/>
                  </a:cubicBezTo>
                  <a:cubicBezTo>
                    <a:pt x="17435" y="6119"/>
                    <a:pt x="17435" y="6119"/>
                    <a:pt x="17435" y="6119"/>
                  </a:cubicBezTo>
                  <a:cubicBezTo>
                    <a:pt x="17427" y="6122"/>
                    <a:pt x="17419" y="6126"/>
                    <a:pt x="17413" y="6133"/>
                  </a:cubicBezTo>
                  <a:cubicBezTo>
                    <a:pt x="17398" y="6149"/>
                    <a:pt x="17395" y="6171"/>
                    <a:pt x="17401" y="6190"/>
                  </a:cubicBezTo>
                  <a:cubicBezTo>
                    <a:pt x="16251" y="6674"/>
                    <a:pt x="16251" y="6674"/>
                    <a:pt x="16251" y="6674"/>
                  </a:cubicBezTo>
                  <a:cubicBezTo>
                    <a:pt x="16249" y="6670"/>
                    <a:pt x="16246" y="6666"/>
                    <a:pt x="16242" y="6662"/>
                  </a:cubicBezTo>
                  <a:cubicBezTo>
                    <a:pt x="16235" y="6656"/>
                    <a:pt x="16228" y="6652"/>
                    <a:pt x="16220" y="6650"/>
                  </a:cubicBezTo>
                  <a:lnTo>
                    <a:pt x="16906" y="4410"/>
                  </a:lnTo>
                  <a:close/>
                  <a:moveTo>
                    <a:pt x="14971" y="6426"/>
                  </a:moveTo>
                  <a:cubicBezTo>
                    <a:pt x="14975" y="6424"/>
                    <a:pt x="14979" y="6421"/>
                    <a:pt x="14983" y="6417"/>
                  </a:cubicBezTo>
                  <a:cubicBezTo>
                    <a:pt x="14988" y="6411"/>
                    <a:pt x="14992" y="6404"/>
                    <a:pt x="14995" y="6397"/>
                  </a:cubicBezTo>
                  <a:cubicBezTo>
                    <a:pt x="16145" y="6696"/>
                    <a:pt x="16145" y="6696"/>
                    <a:pt x="16145" y="6696"/>
                  </a:cubicBezTo>
                  <a:cubicBezTo>
                    <a:pt x="16142" y="6715"/>
                    <a:pt x="16148" y="6734"/>
                    <a:pt x="16163" y="6748"/>
                  </a:cubicBezTo>
                  <a:cubicBezTo>
                    <a:pt x="16186" y="6769"/>
                    <a:pt x="16223" y="6768"/>
                    <a:pt x="16245" y="6744"/>
                  </a:cubicBezTo>
                  <a:cubicBezTo>
                    <a:pt x="16246" y="6743"/>
                    <a:pt x="16248" y="6741"/>
                    <a:pt x="16249" y="6740"/>
                  </a:cubicBezTo>
                  <a:cubicBezTo>
                    <a:pt x="16885" y="7090"/>
                    <a:pt x="16885" y="7090"/>
                    <a:pt x="16885" y="7090"/>
                  </a:cubicBezTo>
                  <a:cubicBezTo>
                    <a:pt x="16880" y="7101"/>
                    <a:pt x="16879" y="7114"/>
                    <a:pt x="16882" y="7126"/>
                  </a:cubicBezTo>
                  <a:cubicBezTo>
                    <a:pt x="15613" y="7547"/>
                    <a:pt x="15613" y="7547"/>
                    <a:pt x="15613" y="7547"/>
                  </a:cubicBezTo>
                  <a:cubicBezTo>
                    <a:pt x="15610" y="7541"/>
                    <a:pt x="15606" y="7536"/>
                    <a:pt x="15601" y="7531"/>
                  </a:cubicBezTo>
                  <a:cubicBezTo>
                    <a:pt x="15584" y="7515"/>
                    <a:pt x="15559" y="7511"/>
                    <a:pt x="15539" y="7520"/>
                  </a:cubicBezTo>
                  <a:lnTo>
                    <a:pt x="14971" y="6426"/>
                  </a:lnTo>
                  <a:close/>
                  <a:moveTo>
                    <a:pt x="15395" y="9893"/>
                  </a:moveTo>
                  <a:cubicBezTo>
                    <a:pt x="15485" y="9796"/>
                    <a:pt x="15485" y="9796"/>
                    <a:pt x="15485" y="9796"/>
                  </a:cubicBezTo>
                  <a:cubicBezTo>
                    <a:pt x="16187" y="10220"/>
                    <a:pt x="16187" y="10220"/>
                    <a:pt x="16187" y="10220"/>
                  </a:cubicBezTo>
                  <a:cubicBezTo>
                    <a:pt x="16187" y="10221"/>
                    <a:pt x="16187" y="10221"/>
                    <a:pt x="16186" y="10222"/>
                  </a:cubicBezTo>
                  <a:cubicBezTo>
                    <a:pt x="15409" y="9948"/>
                    <a:pt x="15409" y="9948"/>
                    <a:pt x="15409" y="9948"/>
                  </a:cubicBezTo>
                  <a:cubicBezTo>
                    <a:pt x="15414" y="9929"/>
                    <a:pt x="15409" y="9908"/>
                    <a:pt x="15395" y="9893"/>
                  </a:cubicBezTo>
                  <a:close/>
                  <a:moveTo>
                    <a:pt x="15401" y="9745"/>
                  </a:moveTo>
                  <a:cubicBezTo>
                    <a:pt x="15476" y="9790"/>
                    <a:pt x="15476" y="9790"/>
                    <a:pt x="15476" y="9790"/>
                  </a:cubicBezTo>
                  <a:cubicBezTo>
                    <a:pt x="15387" y="9886"/>
                    <a:pt x="15387" y="9886"/>
                    <a:pt x="15387" y="9886"/>
                  </a:cubicBezTo>
                  <a:cubicBezTo>
                    <a:pt x="15382" y="9882"/>
                    <a:pt x="15376" y="9879"/>
                    <a:pt x="15369" y="9877"/>
                  </a:cubicBezTo>
                  <a:lnTo>
                    <a:pt x="15401" y="9745"/>
                  </a:lnTo>
                  <a:close/>
                  <a:moveTo>
                    <a:pt x="15394" y="9729"/>
                  </a:moveTo>
                  <a:cubicBezTo>
                    <a:pt x="14574" y="9233"/>
                    <a:pt x="14574" y="9233"/>
                    <a:pt x="14574" y="9233"/>
                  </a:cubicBezTo>
                  <a:cubicBezTo>
                    <a:pt x="15561" y="8859"/>
                    <a:pt x="15561" y="8859"/>
                    <a:pt x="15561" y="8859"/>
                  </a:cubicBezTo>
                  <a:cubicBezTo>
                    <a:pt x="15564" y="8866"/>
                    <a:pt x="15568" y="8872"/>
                    <a:pt x="15574" y="8877"/>
                  </a:cubicBezTo>
                  <a:cubicBezTo>
                    <a:pt x="15580" y="8883"/>
                    <a:pt x="15587" y="8887"/>
                    <a:pt x="15595" y="8889"/>
                  </a:cubicBezTo>
                  <a:lnTo>
                    <a:pt x="15394" y="9729"/>
                  </a:lnTo>
                  <a:close/>
                  <a:moveTo>
                    <a:pt x="15492" y="9788"/>
                  </a:moveTo>
                  <a:cubicBezTo>
                    <a:pt x="16753" y="8431"/>
                    <a:pt x="16753" y="8431"/>
                    <a:pt x="16753" y="8431"/>
                  </a:cubicBezTo>
                  <a:cubicBezTo>
                    <a:pt x="16758" y="8435"/>
                    <a:pt x="16763" y="8438"/>
                    <a:pt x="16769" y="8440"/>
                  </a:cubicBezTo>
                  <a:cubicBezTo>
                    <a:pt x="16251" y="10189"/>
                    <a:pt x="16251" y="10189"/>
                    <a:pt x="16251" y="10189"/>
                  </a:cubicBezTo>
                  <a:cubicBezTo>
                    <a:pt x="16231" y="10185"/>
                    <a:pt x="16211" y="10191"/>
                    <a:pt x="16196" y="10206"/>
                  </a:cubicBezTo>
                  <a:cubicBezTo>
                    <a:pt x="16195" y="10208"/>
                    <a:pt x="16194" y="10210"/>
                    <a:pt x="16192" y="10211"/>
                  </a:cubicBezTo>
                  <a:lnTo>
                    <a:pt x="15492" y="9788"/>
                  </a:lnTo>
                  <a:close/>
                  <a:moveTo>
                    <a:pt x="15483" y="9783"/>
                  </a:moveTo>
                  <a:cubicBezTo>
                    <a:pt x="15403" y="9734"/>
                    <a:pt x="15403" y="9734"/>
                    <a:pt x="15403" y="9734"/>
                  </a:cubicBezTo>
                  <a:cubicBezTo>
                    <a:pt x="15605" y="8892"/>
                    <a:pt x="15605" y="8892"/>
                    <a:pt x="15605" y="8892"/>
                  </a:cubicBezTo>
                  <a:cubicBezTo>
                    <a:pt x="15623" y="8895"/>
                    <a:pt x="15642" y="8888"/>
                    <a:pt x="15656" y="8874"/>
                  </a:cubicBezTo>
                  <a:cubicBezTo>
                    <a:pt x="15671" y="8858"/>
                    <a:pt x="15674" y="8836"/>
                    <a:pt x="15669" y="8817"/>
                  </a:cubicBezTo>
                  <a:cubicBezTo>
                    <a:pt x="16737" y="8410"/>
                    <a:pt x="16737" y="8410"/>
                    <a:pt x="16737" y="8410"/>
                  </a:cubicBezTo>
                  <a:cubicBezTo>
                    <a:pt x="16739" y="8415"/>
                    <a:pt x="16742" y="8419"/>
                    <a:pt x="16746" y="8423"/>
                  </a:cubicBezTo>
                  <a:lnTo>
                    <a:pt x="15483" y="9783"/>
                  </a:lnTo>
                  <a:close/>
                  <a:moveTo>
                    <a:pt x="16733" y="8400"/>
                  </a:moveTo>
                  <a:cubicBezTo>
                    <a:pt x="15665" y="8808"/>
                    <a:pt x="15665" y="8808"/>
                    <a:pt x="15665" y="8808"/>
                  </a:cubicBezTo>
                  <a:cubicBezTo>
                    <a:pt x="15662" y="8802"/>
                    <a:pt x="15658" y="8796"/>
                    <a:pt x="15653" y="8791"/>
                  </a:cubicBezTo>
                  <a:cubicBezTo>
                    <a:pt x="15643" y="8782"/>
                    <a:pt x="15631" y="8778"/>
                    <a:pt x="15619" y="8776"/>
                  </a:cubicBezTo>
                  <a:cubicBezTo>
                    <a:pt x="15567" y="7631"/>
                    <a:pt x="15567" y="7631"/>
                    <a:pt x="15567" y="7631"/>
                  </a:cubicBezTo>
                  <a:cubicBezTo>
                    <a:pt x="15581" y="7630"/>
                    <a:pt x="15594" y="7624"/>
                    <a:pt x="15604" y="7613"/>
                  </a:cubicBezTo>
                  <a:cubicBezTo>
                    <a:pt x="15606" y="7612"/>
                    <a:pt x="15607" y="7610"/>
                    <a:pt x="15608" y="7609"/>
                  </a:cubicBezTo>
                  <a:cubicBezTo>
                    <a:pt x="16738" y="8359"/>
                    <a:pt x="16738" y="8359"/>
                    <a:pt x="16738" y="8359"/>
                  </a:cubicBezTo>
                  <a:cubicBezTo>
                    <a:pt x="16732" y="8372"/>
                    <a:pt x="16730" y="8387"/>
                    <a:pt x="16733" y="8400"/>
                  </a:cubicBezTo>
                  <a:close/>
                  <a:moveTo>
                    <a:pt x="15531" y="7623"/>
                  </a:moveTo>
                  <a:cubicBezTo>
                    <a:pt x="15539" y="7628"/>
                    <a:pt x="15548" y="7631"/>
                    <a:pt x="15557" y="7631"/>
                  </a:cubicBezTo>
                  <a:cubicBezTo>
                    <a:pt x="15608" y="8776"/>
                    <a:pt x="15608" y="8776"/>
                    <a:pt x="15608" y="8776"/>
                  </a:cubicBezTo>
                  <a:cubicBezTo>
                    <a:pt x="15594" y="8777"/>
                    <a:pt x="15581" y="8784"/>
                    <a:pt x="15570" y="8795"/>
                  </a:cubicBezTo>
                  <a:cubicBezTo>
                    <a:pt x="15556" y="8810"/>
                    <a:pt x="15552" y="8831"/>
                    <a:pt x="15557" y="8850"/>
                  </a:cubicBezTo>
                  <a:cubicBezTo>
                    <a:pt x="14563" y="9226"/>
                    <a:pt x="14563" y="9226"/>
                    <a:pt x="14563" y="9226"/>
                  </a:cubicBezTo>
                  <a:cubicBezTo>
                    <a:pt x="14519" y="9200"/>
                    <a:pt x="14519" y="9200"/>
                    <a:pt x="14519" y="9200"/>
                  </a:cubicBezTo>
                  <a:lnTo>
                    <a:pt x="15531" y="7623"/>
                  </a:lnTo>
                  <a:close/>
                  <a:moveTo>
                    <a:pt x="14551" y="9231"/>
                  </a:moveTo>
                  <a:cubicBezTo>
                    <a:pt x="14483" y="9256"/>
                    <a:pt x="14483" y="9256"/>
                    <a:pt x="14483" y="9256"/>
                  </a:cubicBezTo>
                  <a:cubicBezTo>
                    <a:pt x="14514" y="9208"/>
                    <a:pt x="14514" y="9208"/>
                    <a:pt x="14514" y="9208"/>
                  </a:cubicBezTo>
                  <a:lnTo>
                    <a:pt x="14551" y="9231"/>
                  </a:lnTo>
                  <a:close/>
                  <a:moveTo>
                    <a:pt x="15515" y="7609"/>
                  </a:moveTo>
                  <a:cubicBezTo>
                    <a:pt x="15517" y="7611"/>
                    <a:pt x="15520" y="7614"/>
                    <a:pt x="15522" y="7616"/>
                  </a:cubicBezTo>
                  <a:cubicBezTo>
                    <a:pt x="15523" y="7617"/>
                    <a:pt x="15523" y="7617"/>
                    <a:pt x="15523" y="7617"/>
                  </a:cubicBezTo>
                  <a:cubicBezTo>
                    <a:pt x="14510" y="9194"/>
                    <a:pt x="14510" y="9194"/>
                    <a:pt x="14510" y="9194"/>
                  </a:cubicBezTo>
                  <a:cubicBezTo>
                    <a:pt x="13869" y="8806"/>
                    <a:pt x="13869" y="8806"/>
                    <a:pt x="13869" y="8806"/>
                  </a:cubicBezTo>
                  <a:lnTo>
                    <a:pt x="15515" y="7609"/>
                  </a:lnTo>
                  <a:close/>
                  <a:moveTo>
                    <a:pt x="11933" y="10220"/>
                  </a:moveTo>
                  <a:cubicBezTo>
                    <a:pt x="11933" y="10219"/>
                    <a:pt x="11932" y="10218"/>
                    <a:pt x="11931" y="10218"/>
                  </a:cubicBezTo>
                  <a:cubicBezTo>
                    <a:pt x="11931" y="10217"/>
                    <a:pt x="11931" y="10216"/>
                    <a:pt x="11930" y="10216"/>
                  </a:cubicBezTo>
                  <a:cubicBezTo>
                    <a:pt x="13860" y="8813"/>
                    <a:pt x="13860" y="8813"/>
                    <a:pt x="13860" y="8813"/>
                  </a:cubicBezTo>
                  <a:cubicBezTo>
                    <a:pt x="14505" y="9203"/>
                    <a:pt x="14505" y="9203"/>
                    <a:pt x="14505" y="9203"/>
                  </a:cubicBezTo>
                  <a:cubicBezTo>
                    <a:pt x="14467" y="9262"/>
                    <a:pt x="14467" y="9262"/>
                    <a:pt x="14467" y="9262"/>
                  </a:cubicBezTo>
                  <a:lnTo>
                    <a:pt x="11933" y="10220"/>
                  </a:lnTo>
                  <a:close/>
                  <a:moveTo>
                    <a:pt x="14102" y="9735"/>
                  </a:moveTo>
                  <a:cubicBezTo>
                    <a:pt x="14092" y="9747"/>
                    <a:pt x="14087" y="9761"/>
                    <a:pt x="14087" y="9776"/>
                  </a:cubicBezTo>
                  <a:cubicBezTo>
                    <a:pt x="11944" y="10227"/>
                    <a:pt x="11944" y="10227"/>
                    <a:pt x="11944" y="10227"/>
                  </a:cubicBezTo>
                  <a:cubicBezTo>
                    <a:pt x="14457" y="9277"/>
                    <a:pt x="14457" y="9277"/>
                    <a:pt x="14457" y="9277"/>
                  </a:cubicBezTo>
                  <a:cubicBezTo>
                    <a:pt x="14171" y="9723"/>
                    <a:pt x="14171" y="9723"/>
                    <a:pt x="14171" y="9723"/>
                  </a:cubicBezTo>
                  <a:cubicBezTo>
                    <a:pt x="14148" y="9711"/>
                    <a:pt x="14120" y="9716"/>
                    <a:pt x="14102" y="9735"/>
                  </a:cubicBezTo>
                  <a:close/>
                  <a:moveTo>
                    <a:pt x="15310" y="9893"/>
                  </a:moveTo>
                  <a:cubicBezTo>
                    <a:pt x="15303" y="9901"/>
                    <a:pt x="15298" y="9910"/>
                    <a:pt x="15296" y="9920"/>
                  </a:cubicBezTo>
                  <a:cubicBezTo>
                    <a:pt x="14203" y="9773"/>
                    <a:pt x="14203" y="9773"/>
                    <a:pt x="14203" y="9773"/>
                  </a:cubicBezTo>
                  <a:cubicBezTo>
                    <a:pt x="14203" y="9758"/>
                    <a:pt x="14197" y="9743"/>
                    <a:pt x="14185" y="9732"/>
                  </a:cubicBezTo>
                  <a:cubicBezTo>
                    <a:pt x="14183" y="9730"/>
                    <a:pt x="14181" y="9729"/>
                    <a:pt x="14180" y="9728"/>
                  </a:cubicBezTo>
                  <a:cubicBezTo>
                    <a:pt x="14473" y="9271"/>
                    <a:pt x="14473" y="9271"/>
                    <a:pt x="14473" y="9271"/>
                  </a:cubicBezTo>
                  <a:cubicBezTo>
                    <a:pt x="14562" y="9237"/>
                    <a:pt x="14562" y="9237"/>
                    <a:pt x="14562" y="9237"/>
                  </a:cubicBezTo>
                  <a:cubicBezTo>
                    <a:pt x="15392" y="9739"/>
                    <a:pt x="15392" y="9739"/>
                    <a:pt x="15392" y="9739"/>
                  </a:cubicBezTo>
                  <a:cubicBezTo>
                    <a:pt x="15359" y="9875"/>
                    <a:pt x="15359" y="9875"/>
                    <a:pt x="15359" y="9875"/>
                  </a:cubicBezTo>
                  <a:cubicBezTo>
                    <a:pt x="15342" y="9873"/>
                    <a:pt x="15323" y="9879"/>
                    <a:pt x="15310" y="9893"/>
                  </a:cubicBezTo>
                  <a:close/>
                  <a:moveTo>
                    <a:pt x="15356" y="9991"/>
                  </a:moveTo>
                  <a:cubicBezTo>
                    <a:pt x="15371" y="9990"/>
                    <a:pt x="15385" y="9984"/>
                    <a:pt x="15395" y="9972"/>
                  </a:cubicBezTo>
                  <a:cubicBezTo>
                    <a:pt x="15400" y="9968"/>
                    <a:pt x="15403" y="9962"/>
                    <a:pt x="15405" y="9957"/>
                  </a:cubicBezTo>
                  <a:cubicBezTo>
                    <a:pt x="16183" y="10231"/>
                    <a:pt x="16183" y="10231"/>
                    <a:pt x="16183" y="10231"/>
                  </a:cubicBezTo>
                  <a:cubicBezTo>
                    <a:pt x="16180" y="10244"/>
                    <a:pt x="16181" y="10258"/>
                    <a:pt x="16186" y="10270"/>
                  </a:cubicBezTo>
                  <a:cubicBezTo>
                    <a:pt x="15441" y="10699"/>
                    <a:pt x="15441" y="10699"/>
                    <a:pt x="15441" y="10699"/>
                  </a:cubicBezTo>
                  <a:cubicBezTo>
                    <a:pt x="15439" y="10696"/>
                    <a:pt x="15436" y="10693"/>
                    <a:pt x="15433" y="10690"/>
                  </a:cubicBezTo>
                  <a:cubicBezTo>
                    <a:pt x="15422" y="10680"/>
                    <a:pt x="15409" y="10675"/>
                    <a:pt x="15395" y="10675"/>
                  </a:cubicBezTo>
                  <a:lnTo>
                    <a:pt x="15356" y="9991"/>
                  </a:lnTo>
                  <a:close/>
                  <a:moveTo>
                    <a:pt x="14617" y="11714"/>
                  </a:moveTo>
                  <a:cubicBezTo>
                    <a:pt x="14615" y="11711"/>
                    <a:pt x="14612" y="11707"/>
                    <a:pt x="14609" y="11704"/>
                  </a:cubicBezTo>
                  <a:cubicBezTo>
                    <a:pt x="15361" y="10781"/>
                    <a:pt x="15361" y="10781"/>
                    <a:pt x="15361" y="10781"/>
                  </a:cubicBezTo>
                  <a:cubicBezTo>
                    <a:pt x="15384" y="10796"/>
                    <a:pt x="15416" y="10793"/>
                    <a:pt x="15436" y="10772"/>
                  </a:cubicBezTo>
                  <a:cubicBezTo>
                    <a:pt x="15447" y="10761"/>
                    <a:pt x="15451" y="10747"/>
                    <a:pt x="15452" y="10733"/>
                  </a:cubicBezTo>
                  <a:cubicBezTo>
                    <a:pt x="16614" y="10642"/>
                    <a:pt x="16614" y="10642"/>
                    <a:pt x="16614" y="10642"/>
                  </a:cubicBezTo>
                  <a:cubicBezTo>
                    <a:pt x="16615" y="10646"/>
                    <a:pt x="16616" y="10650"/>
                    <a:pt x="16618" y="10654"/>
                  </a:cubicBezTo>
                  <a:lnTo>
                    <a:pt x="14617" y="11714"/>
                  </a:lnTo>
                  <a:close/>
                  <a:moveTo>
                    <a:pt x="16613" y="10632"/>
                  </a:moveTo>
                  <a:cubicBezTo>
                    <a:pt x="15451" y="10723"/>
                    <a:pt x="15451" y="10723"/>
                    <a:pt x="15451" y="10723"/>
                  </a:cubicBezTo>
                  <a:cubicBezTo>
                    <a:pt x="15450" y="10718"/>
                    <a:pt x="15449" y="10713"/>
                    <a:pt x="15446" y="10708"/>
                  </a:cubicBezTo>
                  <a:cubicBezTo>
                    <a:pt x="16191" y="10279"/>
                    <a:pt x="16191" y="10279"/>
                    <a:pt x="16191" y="10279"/>
                  </a:cubicBezTo>
                  <a:cubicBezTo>
                    <a:pt x="16194" y="10282"/>
                    <a:pt x="16196" y="10286"/>
                    <a:pt x="16199" y="10288"/>
                  </a:cubicBezTo>
                  <a:cubicBezTo>
                    <a:pt x="16222" y="10309"/>
                    <a:pt x="16257" y="10309"/>
                    <a:pt x="16279" y="10288"/>
                  </a:cubicBezTo>
                  <a:cubicBezTo>
                    <a:pt x="16625" y="10597"/>
                    <a:pt x="16625" y="10597"/>
                    <a:pt x="16625" y="10597"/>
                  </a:cubicBezTo>
                  <a:cubicBezTo>
                    <a:pt x="16617" y="10608"/>
                    <a:pt x="16613" y="10620"/>
                    <a:pt x="16613" y="10632"/>
                  </a:cubicBezTo>
                  <a:close/>
                  <a:moveTo>
                    <a:pt x="16669" y="10574"/>
                  </a:moveTo>
                  <a:cubicBezTo>
                    <a:pt x="16656" y="10574"/>
                    <a:pt x="16642" y="10580"/>
                    <a:pt x="16632" y="10590"/>
                  </a:cubicBezTo>
                  <a:cubicBezTo>
                    <a:pt x="16285" y="10280"/>
                    <a:pt x="16285" y="10280"/>
                    <a:pt x="16285" y="10280"/>
                  </a:cubicBezTo>
                  <a:cubicBezTo>
                    <a:pt x="16303" y="10257"/>
                    <a:pt x="16301" y="10223"/>
                    <a:pt x="16279" y="10203"/>
                  </a:cubicBezTo>
                  <a:cubicBezTo>
                    <a:pt x="16273" y="10198"/>
                    <a:pt x="16267" y="10194"/>
                    <a:pt x="16260" y="10192"/>
                  </a:cubicBezTo>
                  <a:cubicBezTo>
                    <a:pt x="16778" y="8443"/>
                    <a:pt x="16778" y="8443"/>
                    <a:pt x="16778" y="8443"/>
                  </a:cubicBezTo>
                  <a:cubicBezTo>
                    <a:pt x="16779" y="8443"/>
                    <a:pt x="16780" y="8443"/>
                    <a:pt x="16782" y="8443"/>
                  </a:cubicBezTo>
                  <a:lnTo>
                    <a:pt x="16669" y="10574"/>
                  </a:lnTo>
                  <a:close/>
                  <a:moveTo>
                    <a:pt x="16792" y="8328"/>
                  </a:moveTo>
                  <a:cubicBezTo>
                    <a:pt x="16775" y="8327"/>
                    <a:pt x="16759" y="8333"/>
                    <a:pt x="16747" y="8346"/>
                  </a:cubicBezTo>
                  <a:cubicBezTo>
                    <a:pt x="16746" y="8348"/>
                    <a:pt x="16745" y="8349"/>
                    <a:pt x="16744" y="8350"/>
                  </a:cubicBezTo>
                  <a:cubicBezTo>
                    <a:pt x="15613" y="7600"/>
                    <a:pt x="15613" y="7600"/>
                    <a:pt x="15613" y="7600"/>
                  </a:cubicBezTo>
                  <a:cubicBezTo>
                    <a:pt x="15620" y="7587"/>
                    <a:pt x="15622" y="7571"/>
                    <a:pt x="15617" y="7557"/>
                  </a:cubicBezTo>
                  <a:cubicBezTo>
                    <a:pt x="16885" y="7136"/>
                    <a:pt x="16885" y="7136"/>
                    <a:pt x="16885" y="7136"/>
                  </a:cubicBezTo>
                  <a:cubicBezTo>
                    <a:pt x="16888" y="7143"/>
                    <a:pt x="16893" y="7150"/>
                    <a:pt x="16899" y="7156"/>
                  </a:cubicBezTo>
                  <a:cubicBezTo>
                    <a:pt x="16907" y="7163"/>
                    <a:pt x="16917" y="7168"/>
                    <a:pt x="16927" y="7170"/>
                  </a:cubicBezTo>
                  <a:lnTo>
                    <a:pt x="16792" y="8328"/>
                  </a:lnTo>
                  <a:close/>
                  <a:moveTo>
                    <a:pt x="17525" y="8756"/>
                  </a:moveTo>
                  <a:cubicBezTo>
                    <a:pt x="17522" y="8758"/>
                    <a:pt x="17520" y="8761"/>
                    <a:pt x="17519" y="8764"/>
                  </a:cubicBezTo>
                  <a:cubicBezTo>
                    <a:pt x="16843" y="8408"/>
                    <a:pt x="16843" y="8408"/>
                    <a:pt x="16843" y="8408"/>
                  </a:cubicBezTo>
                  <a:cubicBezTo>
                    <a:pt x="16853" y="8386"/>
                    <a:pt x="16848" y="8360"/>
                    <a:pt x="16829" y="8343"/>
                  </a:cubicBezTo>
                  <a:cubicBezTo>
                    <a:pt x="16821" y="8336"/>
                    <a:pt x="16812" y="8331"/>
                    <a:pt x="16802" y="8329"/>
                  </a:cubicBezTo>
                  <a:cubicBezTo>
                    <a:pt x="16937" y="7171"/>
                    <a:pt x="16937" y="7171"/>
                    <a:pt x="16937" y="7171"/>
                  </a:cubicBezTo>
                  <a:cubicBezTo>
                    <a:pt x="16942" y="7171"/>
                    <a:pt x="16948" y="7170"/>
                    <a:pt x="16954" y="7169"/>
                  </a:cubicBezTo>
                  <a:cubicBezTo>
                    <a:pt x="17540" y="8744"/>
                    <a:pt x="17540" y="8744"/>
                    <a:pt x="17540" y="8744"/>
                  </a:cubicBezTo>
                  <a:cubicBezTo>
                    <a:pt x="17534" y="8747"/>
                    <a:pt x="17529" y="8751"/>
                    <a:pt x="17525" y="8756"/>
                  </a:cubicBezTo>
                  <a:close/>
                  <a:moveTo>
                    <a:pt x="17549" y="8740"/>
                  </a:moveTo>
                  <a:cubicBezTo>
                    <a:pt x="16963" y="7165"/>
                    <a:pt x="16963" y="7165"/>
                    <a:pt x="16963" y="7165"/>
                  </a:cubicBezTo>
                  <a:cubicBezTo>
                    <a:pt x="16970" y="7162"/>
                    <a:pt x="16976" y="7158"/>
                    <a:pt x="16981" y="7152"/>
                  </a:cubicBezTo>
                  <a:cubicBezTo>
                    <a:pt x="16992" y="7140"/>
                    <a:pt x="16997" y="7124"/>
                    <a:pt x="16996" y="7109"/>
                  </a:cubicBezTo>
                  <a:cubicBezTo>
                    <a:pt x="18489" y="6823"/>
                    <a:pt x="18489" y="6823"/>
                    <a:pt x="18489" y="6823"/>
                  </a:cubicBezTo>
                  <a:cubicBezTo>
                    <a:pt x="18492" y="6834"/>
                    <a:pt x="18497" y="6844"/>
                    <a:pt x="18506" y="6852"/>
                  </a:cubicBezTo>
                  <a:cubicBezTo>
                    <a:pt x="18509" y="6855"/>
                    <a:pt x="18512" y="6857"/>
                    <a:pt x="18515" y="6859"/>
                  </a:cubicBezTo>
                  <a:cubicBezTo>
                    <a:pt x="17588" y="8741"/>
                    <a:pt x="17588" y="8741"/>
                    <a:pt x="17588" y="8741"/>
                  </a:cubicBezTo>
                  <a:cubicBezTo>
                    <a:pt x="17575" y="8736"/>
                    <a:pt x="17562" y="8736"/>
                    <a:pt x="17549" y="8740"/>
                  </a:cubicBezTo>
                  <a:close/>
                  <a:moveTo>
                    <a:pt x="18931" y="8379"/>
                  </a:moveTo>
                  <a:cubicBezTo>
                    <a:pt x="18926" y="8385"/>
                    <a:pt x="18922" y="8391"/>
                    <a:pt x="18919" y="8398"/>
                  </a:cubicBezTo>
                  <a:cubicBezTo>
                    <a:pt x="18268" y="8217"/>
                    <a:pt x="18268" y="8217"/>
                    <a:pt x="18268" y="8217"/>
                  </a:cubicBezTo>
                  <a:cubicBezTo>
                    <a:pt x="18272" y="8198"/>
                    <a:pt x="18266" y="8178"/>
                    <a:pt x="18251" y="8164"/>
                  </a:cubicBezTo>
                  <a:cubicBezTo>
                    <a:pt x="18227" y="8142"/>
                    <a:pt x="18190" y="8143"/>
                    <a:pt x="18169" y="8167"/>
                  </a:cubicBezTo>
                  <a:cubicBezTo>
                    <a:pt x="18149" y="8188"/>
                    <a:pt x="18148" y="8220"/>
                    <a:pt x="18165" y="8242"/>
                  </a:cubicBezTo>
                  <a:cubicBezTo>
                    <a:pt x="17607" y="8752"/>
                    <a:pt x="17607" y="8752"/>
                    <a:pt x="17607" y="8752"/>
                  </a:cubicBezTo>
                  <a:cubicBezTo>
                    <a:pt x="17604" y="8750"/>
                    <a:pt x="17600" y="8747"/>
                    <a:pt x="17597" y="8745"/>
                  </a:cubicBezTo>
                  <a:cubicBezTo>
                    <a:pt x="18524" y="6863"/>
                    <a:pt x="18524" y="6863"/>
                    <a:pt x="18524" y="6863"/>
                  </a:cubicBezTo>
                  <a:cubicBezTo>
                    <a:pt x="18534" y="6867"/>
                    <a:pt x="18544" y="6868"/>
                    <a:pt x="18554" y="6866"/>
                  </a:cubicBezTo>
                  <a:cubicBezTo>
                    <a:pt x="18955" y="8364"/>
                    <a:pt x="18955" y="8364"/>
                    <a:pt x="18955" y="8364"/>
                  </a:cubicBezTo>
                  <a:cubicBezTo>
                    <a:pt x="18946" y="8367"/>
                    <a:pt x="18938" y="8372"/>
                    <a:pt x="18931" y="8379"/>
                  </a:cubicBezTo>
                  <a:close/>
                  <a:moveTo>
                    <a:pt x="18965" y="8361"/>
                  </a:moveTo>
                  <a:cubicBezTo>
                    <a:pt x="18563" y="6864"/>
                    <a:pt x="18563" y="6864"/>
                    <a:pt x="18563" y="6864"/>
                  </a:cubicBezTo>
                  <a:cubicBezTo>
                    <a:pt x="18573" y="6861"/>
                    <a:pt x="18581" y="6856"/>
                    <a:pt x="18588" y="6849"/>
                  </a:cubicBezTo>
                  <a:cubicBezTo>
                    <a:pt x="18601" y="6835"/>
                    <a:pt x="18605" y="6817"/>
                    <a:pt x="18603" y="6800"/>
                  </a:cubicBezTo>
                  <a:cubicBezTo>
                    <a:pt x="20050" y="6424"/>
                    <a:pt x="20050" y="6424"/>
                    <a:pt x="20050" y="6424"/>
                  </a:cubicBezTo>
                  <a:cubicBezTo>
                    <a:pt x="20053" y="6433"/>
                    <a:pt x="20058" y="6441"/>
                    <a:pt x="20065" y="6447"/>
                  </a:cubicBezTo>
                  <a:cubicBezTo>
                    <a:pt x="20067" y="6449"/>
                    <a:pt x="20070" y="6451"/>
                    <a:pt x="20072" y="6453"/>
                  </a:cubicBezTo>
                  <a:cubicBezTo>
                    <a:pt x="18999" y="8366"/>
                    <a:pt x="18999" y="8366"/>
                    <a:pt x="18999" y="8366"/>
                  </a:cubicBezTo>
                  <a:cubicBezTo>
                    <a:pt x="18988" y="8361"/>
                    <a:pt x="18976" y="8360"/>
                    <a:pt x="18965" y="8361"/>
                  </a:cubicBezTo>
                  <a:close/>
                  <a:moveTo>
                    <a:pt x="20047" y="7587"/>
                  </a:moveTo>
                  <a:cubicBezTo>
                    <a:pt x="20035" y="7589"/>
                    <a:pt x="20024" y="7595"/>
                    <a:pt x="20015" y="7605"/>
                  </a:cubicBezTo>
                  <a:cubicBezTo>
                    <a:pt x="19999" y="7621"/>
                    <a:pt x="19996" y="7645"/>
                    <a:pt x="20003" y="7665"/>
                  </a:cubicBezTo>
                  <a:cubicBezTo>
                    <a:pt x="19018" y="8381"/>
                    <a:pt x="19018" y="8381"/>
                    <a:pt x="19018" y="8381"/>
                  </a:cubicBezTo>
                  <a:cubicBezTo>
                    <a:pt x="19016" y="8379"/>
                    <a:pt x="19015" y="8377"/>
                    <a:pt x="19013" y="8376"/>
                  </a:cubicBezTo>
                  <a:cubicBezTo>
                    <a:pt x="19012" y="8374"/>
                    <a:pt x="19010" y="8373"/>
                    <a:pt x="19008" y="8372"/>
                  </a:cubicBezTo>
                  <a:cubicBezTo>
                    <a:pt x="20081" y="6457"/>
                    <a:pt x="20081" y="6457"/>
                    <a:pt x="20081" y="6457"/>
                  </a:cubicBezTo>
                  <a:cubicBezTo>
                    <a:pt x="20086" y="6460"/>
                    <a:pt x="20091" y="6461"/>
                    <a:pt x="20097" y="6462"/>
                  </a:cubicBezTo>
                  <a:lnTo>
                    <a:pt x="20047" y="7587"/>
                  </a:lnTo>
                  <a:close/>
                  <a:moveTo>
                    <a:pt x="20057" y="7586"/>
                  </a:moveTo>
                  <a:cubicBezTo>
                    <a:pt x="20107" y="6463"/>
                    <a:pt x="20107" y="6463"/>
                    <a:pt x="20107" y="6463"/>
                  </a:cubicBezTo>
                  <a:cubicBezTo>
                    <a:pt x="20120" y="6462"/>
                    <a:pt x="20133" y="6457"/>
                    <a:pt x="20144" y="6447"/>
                  </a:cubicBezTo>
                  <a:cubicBezTo>
                    <a:pt x="21182" y="7395"/>
                    <a:pt x="21182" y="7395"/>
                    <a:pt x="21182" y="7395"/>
                  </a:cubicBezTo>
                  <a:cubicBezTo>
                    <a:pt x="21173" y="7407"/>
                    <a:pt x="21169" y="7422"/>
                    <a:pt x="21171" y="7436"/>
                  </a:cubicBezTo>
                  <a:cubicBezTo>
                    <a:pt x="20111" y="7621"/>
                    <a:pt x="20111" y="7621"/>
                    <a:pt x="20111" y="7621"/>
                  </a:cubicBezTo>
                  <a:cubicBezTo>
                    <a:pt x="20108" y="7614"/>
                    <a:pt x="20103" y="7607"/>
                    <a:pt x="20097" y="7602"/>
                  </a:cubicBezTo>
                  <a:cubicBezTo>
                    <a:pt x="20086" y="7591"/>
                    <a:pt x="20071" y="7586"/>
                    <a:pt x="20057" y="7586"/>
                  </a:cubicBezTo>
                  <a:close/>
                  <a:moveTo>
                    <a:pt x="21125" y="8797"/>
                  </a:moveTo>
                  <a:cubicBezTo>
                    <a:pt x="21106" y="8788"/>
                    <a:pt x="21083" y="8790"/>
                    <a:pt x="21066" y="8802"/>
                  </a:cubicBezTo>
                  <a:cubicBezTo>
                    <a:pt x="20098" y="7685"/>
                    <a:pt x="20098" y="7685"/>
                    <a:pt x="20098" y="7685"/>
                  </a:cubicBezTo>
                  <a:cubicBezTo>
                    <a:pt x="20099" y="7685"/>
                    <a:pt x="20100" y="7684"/>
                    <a:pt x="20100" y="7684"/>
                  </a:cubicBezTo>
                  <a:cubicBezTo>
                    <a:pt x="20114" y="7669"/>
                    <a:pt x="20118" y="7649"/>
                    <a:pt x="20114" y="7631"/>
                  </a:cubicBezTo>
                  <a:cubicBezTo>
                    <a:pt x="21172" y="7446"/>
                    <a:pt x="21172" y="7446"/>
                    <a:pt x="21172" y="7446"/>
                  </a:cubicBezTo>
                  <a:cubicBezTo>
                    <a:pt x="21175" y="7456"/>
                    <a:pt x="21181" y="7466"/>
                    <a:pt x="21189" y="7473"/>
                  </a:cubicBezTo>
                  <a:cubicBezTo>
                    <a:pt x="21209" y="7492"/>
                    <a:pt x="21238" y="7493"/>
                    <a:pt x="21260" y="7479"/>
                  </a:cubicBezTo>
                  <a:cubicBezTo>
                    <a:pt x="21585" y="7890"/>
                    <a:pt x="21585" y="7890"/>
                    <a:pt x="21585" y="7890"/>
                  </a:cubicBezTo>
                  <a:cubicBezTo>
                    <a:pt x="21584" y="7891"/>
                    <a:pt x="21583" y="7891"/>
                    <a:pt x="21582" y="7892"/>
                  </a:cubicBezTo>
                  <a:cubicBezTo>
                    <a:pt x="21560" y="7916"/>
                    <a:pt x="21562" y="7953"/>
                    <a:pt x="21585" y="7974"/>
                  </a:cubicBezTo>
                  <a:cubicBezTo>
                    <a:pt x="21588" y="7977"/>
                    <a:pt x="21591" y="7979"/>
                    <a:pt x="21594" y="7981"/>
                  </a:cubicBezTo>
                  <a:lnTo>
                    <a:pt x="21125" y="8797"/>
                  </a:lnTo>
                  <a:close/>
                  <a:moveTo>
                    <a:pt x="21592" y="7884"/>
                  </a:moveTo>
                  <a:cubicBezTo>
                    <a:pt x="21268" y="7473"/>
                    <a:pt x="21268" y="7473"/>
                    <a:pt x="21268" y="7473"/>
                  </a:cubicBezTo>
                  <a:cubicBezTo>
                    <a:pt x="21269" y="7472"/>
                    <a:pt x="21270" y="7471"/>
                    <a:pt x="21271" y="7470"/>
                  </a:cubicBezTo>
                  <a:cubicBezTo>
                    <a:pt x="21292" y="7447"/>
                    <a:pt x="21291" y="7412"/>
                    <a:pt x="21270" y="7390"/>
                  </a:cubicBezTo>
                  <a:cubicBezTo>
                    <a:pt x="22084" y="6382"/>
                    <a:pt x="22084" y="6382"/>
                    <a:pt x="22084" y="6382"/>
                  </a:cubicBezTo>
                  <a:cubicBezTo>
                    <a:pt x="22088" y="6385"/>
                    <a:pt x="22092" y="6387"/>
                    <a:pt x="22096" y="6389"/>
                  </a:cubicBezTo>
                  <a:cubicBezTo>
                    <a:pt x="21639" y="7875"/>
                    <a:pt x="21639" y="7875"/>
                    <a:pt x="21639" y="7875"/>
                  </a:cubicBezTo>
                  <a:cubicBezTo>
                    <a:pt x="21623" y="7872"/>
                    <a:pt x="21606" y="7874"/>
                    <a:pt x="21592" y="7884"/>
                  </a:cubicBezTo>
                  <a:close/>
                  <a:moveTo>
                    <a:pt x="21648" y="7879"/>
                  </a:moveTo>
                  <a:cubicBezTo>
                    <a:pt x="22106" y="6391"/>
                    <a:pt x="22106" y="6391"/>
                    <a:pt x="22106" y="6391"/>
                  </a:cubicBezTo>
                  <a:cubicBezTo>
                    <a:pt x="22116" y="6393"/>
                    <a:pt x="22125" y="6392"/>
                    <a:pt x="22134" y="6389"/>
                  </a:cubicBezTo>
                  <a:cubicBezTo>
                    <a:pt x="22604" y="7741"/>
                    <a:pt x="22604" y="7741"/>
                    <a:pt x="22604" y="7741"/>
                  </a:cubicBezTo>
                  <a:cubicBezTo>
                    <a:pt x="22597" y="7744"/>
                    <a:pt x="22590" y="7748"/>
                    <a:pt x="22584" y="7754"/>
                  </a:cubicBezTo>
                  <a:cubicBezTo>
                    <a:pt x="22573" y="7767"/>
                    <a:pt x="22568" y="7782"/>
                    <a:pt x="22569" y="7797"/>
                  </a:cubicBezTo>
                  <a:cubicBezTo>
                    <a:pt x="21682" y="7922"/>
                    <a:pt x="21682" y="7922"/>
                    <a:pt x="21682" y="7922"/>
                  </a:cubicBezTo>
                  <a:cubicBezTo>
                    <a:pt x="21680" y="7910"/>
                    <a:pt x="21674" y="7898"/>
                    <a:pt x="21664" y="7889"/>
                  </a:cubicBezTo>
                  <a:cubicBezTo>
                    <a:pt x="21660" y="7884"/>
                    <a:pt x="21654" y="7881"/>
                    <a:pt x="21648" y="7879"/>
                  </a:cubicBezTo>
                  <a:close/>
                  <a:moveTo>
                    <a:pt x="21671" y="7967"/>
                  </a:moveTo>
                  <a:cubicBezTo>
                    <a:pt x="21679" y="7957"/>
                    <a:pt x="21683" y="7945"/>
                    <a:pt x="21683" y="7933"/>
                  </a:cubicBezTo>
                  <a:cubicBezTo>
                    <a:pt x="22570" y="7807"/>
                    <a:pt x="22570" y="7807"/>
                    <a:pt x="22570" y="7807"/>
                  </a:cubicBezTo>
                  <a:cubicBezTo>
                    <a:pt x="22573" y="7818"/>
                    <a:pt x="22578" y="7829"/>
                    <a:pt x="22587" y="7837"/>
                  </a:cubicBezTo>
                  <a:cubicBezTo>
                    <a:pt x="22605" y="7853"/>
                    <a:pt x="22629" y="7856"/>
                    <a:pt x="22649" y="7848"/>
                  </a:cubicBezTo>
                  <a:cubicBezTo>
                    <a:pt x="23427" y="9485"/>
                    <a:pt x="23427" y="9485"/>
                    <a:pt x="23427" y="9485"/>
                  </a:cubicBezTo>
                  <a:cubicBezTo>
                    <a:pt x="23423" y="9487"/>
                    <a:pt x="23419" y="9490"/>
                    <a:pt x="23416" y="9493"/>
                  </a:cubicBezTo>
                  <a:lnTo>
                    <a:pt x="21671" y="7967"/>
                  </a:lnTo>
                  <a:close/>
                  <a:moveTo>
                    <a:pt x="22008" y="9599"/>
                  </a:moveTo>
                  <a:cubicBezTo>
                    <a:pt x="22015" y="9596"/>
                    <a:pt x="22023" y="9592"/>
                    <a:pt x="22029" y="9585"/>
                  </a:cubicBezTo>
                  <a:cubicBezTo>
                    <a:pt x="22039" y="9574"/>
                    <a:pt x="22044" y="9559"/>
                    <a:pt x="22044" y="9545"/>
                  </a:cubicBezTo>
                  <a:cubicBezTo>
                    <a:pt x="23398" y="9535"/>
                    <a:pt x="23398" y="9535"/>
                    <a:pt x="23398" y="9535"/>
                  </a:cubicBezTo>
                  <a:cubicBezTo>
                    <a:pt x="23398" y="9546"/>
                    <a:pt x="23401" y="9557"/>
                    <a:pt x="23407" y="9566"/>
                  </a:cubicBezTo>
                  <a:cubicBezTo>
                    <a:pt x="22310" y="10406"/>
                    <a:pt x="22310" y="10406"/>
                    <a:pt x="22310" y="10406"/>
                  </a:cubicBezTo>
                  <a:lnTo>
                    <a:pt x="22008" y="9599"/>
                  </a:lnTo>
                  <a:close/>
                  <a:moveTo>
                    <a:pt x="21963" y="10720"/>
                  </a:moveTo>
                  <a:cubicBezTo>
                    <a:pt x="21963" y="10710"/>
                    <a:pt x="21959" y="10700"/>
                    <a:pt x="21954" y="10691"/>
                  </a:cubicBezTo>
                  <a:cubicBezTo>
                    <a:pt x="22305" y="10422"/>
                    <a:pt x="22305" y="10422"/>
                    <a:pt x="22305" y="10422"/>
                  </a:cubicBezTo>
                  <a:cubicBezTo>
                    <a:pt x="22424" y="10738"/>
                    <a:pt x="22424" y="10738"/>
                    <a:pt x="22424" y="10738"/>
                  </a:cubicBezTo>
                  <a:lnTo>
                    <a:pt x="21963" y="10720"/>
                  </a:lnTo>
                  <a:close/>
                  <a:moveTo>
                    <a:pt x="23047" y="12268"/>
                  </a:moveTo>
                  <a:cubicBezTo>
                    <a:pt x="23034" y="12262"/>
                    <a:pt x="23020" y="12261"/>
                    <a:pt x="23006" y="12264"/>
                  </a:cubicBezTo>
                  <a:cubicBezTo>
                    <a:pt x="22438" y="10749"/>
                    <a:pt x="22438" y="10749"/>
                    <a:pt x="22438" y="10749"/>
                  </a:cubicBezTo>
                  <a:cubicBezTo>
                    <a:pt x="23886" y="10808"/>
                    <a:pt x="23886" y="10808"/>
                    <a:pt x="23886" y="10808"/>
                  </a:cubicBezTo>
                  <a:cubicBezTo>
                    <a:pt x="23887" y="10822"/>
                    <a:pt x="23893" y="10837"/>
                    <a:pt x="23905" y="10848"/>
                  </a:cubicBezTo>
                  <a:cubicBezTo>
                    <a:pt x="23907" y="10849"/>
                    <a:pt x="23908" y="10850"/>
                    <a:pt x="23910" y="10852"/>
                  </a:cubicBezTo>
                  <a:lnTo>
                    <a:pt x="23047" y="12268"/>
                  </a:lnTo>
                  <a:close/>
                  <a:moveTo>
                    <a:pt x="23902" y="10765"/>
                  </a:moveTo>
                  <a:cubicBezTo>
                    <a:pt x="23893" y="10775"/>
                    <a:pt x="23888" y="10786"/>
                    <a:pt x="23887" y="10798"/>
                  </a:cubicBezTo>
                  <a:cubicBezTo>
                    <a:pt x="22435" y="10739"/>
                    <a:pt x="22435" y="10739"/>
                    <a:pt x="22435" y="10739"/>
                  </a:cubicBezTo>
                  <a:cubicBezTo>
                    <a:pt x="22314" y="10416"/>
                    <a:pt x="22314" y="10416"/>
                    <a:pt x="22314" y="10416"/>
                  </a:cubicBezTo>
                  <a:cubicBezTo>
                    <a:pt x="23413" y="9574"/>
                    <a:pt x="23413" y="9574"/>
                    <a:pt x="23413" y="9574"/>
                  </a:cubicBezTo>
                  <a:cubicBezTo>
                    <a:pt x="23414" y="9575"/>
                    <a:pt x="23415" y="9576"/>
                    <a:pt x="23416" y="9577"/>
                  </a:cubicBezTo>
                  <a:cubicBezTo>
                    <a:pt x="23432" y="9592"/>
                    <a:pt x="23453" y="9596"/>
                    <a:pt x="23472" y="9590"/>
                  </a:cubicBezTo>
                  <a:cubicBezTo>
                    <a:pt x="23919" y="10753"/>
                    <a:pt x="23919" y="10753"/>
                    <a:pt x="23919" y="10753"/>
                  </a:cubicBezTo>
                  <a:cubicBezTo>
                    <a:pt x="23913" y="10756"/>
                    <a:pt x="23907" y="10760"/>
                    <a:pt x="23902" y="10765"/>
                  </a:cubicBezTo>
                  <a:close/>
                  <a:moveTo>
                    <a:pt x="23956" y="10748"/>
                  </a:moveTo>
                  <a:cubicBezTo>
                    <a:pt x="23947" y="10746"/>
                    <a:pt x="23937" y="10747"/>
                    <a:pt x="23929" y="10749"/>
                  </a:cubicBezTo>
                  <a:cubicBezTo>
                    <a:pt x="23481" y="9587"/>
                    <a:pt x="23481" y="9587"/>
                    <a:pt x="23481" y="9587"/>
                  </a:cubicBezTo>
                  <a:cubicBezTo>
                    <a:pt x="23488" y="9584"/>
                    <a:pt x="23494" y="9580"/>
                    <a:pt x="23499" y="9574"/>
                  </a:cubicBezTo>
                  <a:cubicBezTo>
                    <a:pt x="23502" y="9570"/>
                    <a:pt x="23505" y="9565"/>
                    <a:pt x="23508" y="9561"/>
                  </a:cubicBezTo>
                  <a:cubicBezTo>
                    <a:pt x="24223" y="9843"/>
                    <a:pt x="24223" y="9843"/>
                    <a:pt x="24223" y="9843"/>
                  </a:cubicBezTo>
                  <a:lnTo>
                    <a:pt x="23956" y="10748"/>
                  </a:lnTo>
                  <a:close/>
                  <a:moveTo>
                    <a:pt x="24226" y="9834"/>
                  </a:moveTo>
                  <a:cubicBezTo>
                    <a:pt x="23511" y="9551"/>
                    <a:pt x="23511" y="9551"/>
                    <a:pt x="23511" y="9551"/>
                  </a:cubicBezTo>
                  <a:cubicBezTo>
                    <a:pt x="23517" y="9534"/>
                    <a:pt x="23514" y="9516"/>
                    <a:pt x="23503" y="9501"/>
                  </a:cubicBezTo>
                  <a:cubicBezTo>
                    <a:pt x="24524" y="8739"/>
                    <a:pt x="24524" y="8739"/>
                    <a:pt x="24524" y="8739"/>
                  </a:cubicBezTo>
                  <a:cubicBezTo>
                    <a:pt x="24526" y="8742"/>
                    <a:pt x="24528" y="8744"/>
                    <a:pt x="24531" y="8747"/>
                  </a:cubicBezTo>
                  <a:cubicBezTo>
                    <a:pt x="24535" y="8751"/>
                    <a:pt x="24539" y="8754"/>
                    <a:pt x="24544" y="8756"/>
                  </a:cubicBezTo>
                  <a:lnTo>
                    <a:pt x="24226" y="9834"/>
                  </a:lnTo>
                  <a:close/>
                  <a:moveTo>
                    <a:pt x="25355" y="10262"/>
                  </a:moveTo>
                  <a:cubicBezTo>
                    <a:pt x="25351" y="10267"/>
                    <a:pt x="25348" y="10271"/>
                    <a:pt x="25346" y="10276"/>
                  </a:cubicBezTo>
                  <a:cubicBezTo>
                    <a:pt x="24235" y="9837"/>
                    <a:pt x="24235" y="9837"/>
                    <a:pt x="24235" y="9837"/>
                  </a:cubicBezTo>
                  <a:cubicBezTo>
                    <a:pt x="24554" y="8760"/>
                    <a:pt x="24554" y="8760"/>
                    <a:pt x="24554" y="8760"/>
                  </a:cubicBezTo>
                  <a:cubicBezTo>
                    <a:pt x="24565" y="8763"/>
                    <a:pt x="24578" y="8763"/>
                    <a:pt x="24589" y="8759"/>
                  </a:cubicBezTo>
                  <a:cubicBezTo>
                    <a:pt x="25364" y="10254"/>
                    <a:pt x="25364" y="10254"/>
                    <a:pt x="25364" y="10254"/>
                  </a:cubicBezTo>
                  <a:cubicBezTo>
                    <a:pt x="25361" y="10257"/>
                    <a:pt x="25357" y="10259"/>
                    <a:pt x="25355" y="10262"/>
                  </a:cubicBezTo>
                  <a:close/>
                  <a:moveTo>
                    <a:pt x="25373" y="10249"/>
                  </a:moveTo>
                  <a:cubicBezTo>
                    <a:pt x="24599" y="8755"/>
                    <a:pt x="24599" y="8755"/>
                    <a:pt x="24599" y="8755"/>
                  </a:cubicBezTo>
                  <a:cubicBezTo>
                    <a:pt x="24604" y="8752"/>
                    <a:pt x="24609" y="8748"/>
                    <a:pt x="24613" y="8744"/>
                  </a:cubicBezTo>
                  <a:cubicBezTo>
                    <a:pt x="24624" y="8731"/>
                    <a:pt x="24629" y="8715"/>
                    <a:pt x="24628" y="8700"/>
                  </a:cubicBezTo>
                  <a:cubicBezTo>
                    <a:pt x="25187" y="8638"/>
                    <a:pt x="25187" y="8638"/>
                    <a:pt x="25187" y="8638"/>
                  </a:cubicBezTo>
                  <a:cubicBezTo>
                    <a:pt x="25385" y="10245"/>
                    <a:pt x="25385" y="10245"/>
                    <a:pt x="25385" y="10245"/>
                  </a:cubicBezTo>
                  <a:cubicBezTo>
                    <a:pt x="25381" y="10246"/>
                    <a:pt x="25377" y="10247"/>
                    <a:pt x="25373" y="10249"/>
                  </a:cubicBezTo>
                  <a:close/>
                  <a:moveTo>
                    <a:pt x="25442" y="10265"/>
                  </a:moveTo>
                  <a:cubicBezTo>
                    <a:pt x="25440" y="10263"/>
                    <a:pt x="25439" y="10261"/>
                    <a:pt x="25437" y="10259"/>
                  </a:cubicBezTo>
                  <a:cubicBezTo>
                    <a:pt x="25425" y="10248"/>
                    <a:pt x="25410" y="10243"/>
                    <a:pt x="25395" y="10244"/>
                  </a:cubicBezTo>
                  <a:cubicBezTo>
                    <a:pt x="25197" y="8637"/>
                    <a:pt x="25197" y="8637"/>
                    <a:pt x="25197" y="8637"/>
                  </a:cubicBezTo>
                  <a:cubicBezTo>
                    <a:pt x="25624" y="8589"/>
                    <a:pt x="25624" y="8589"/>
                    <a:pt x="25624" y="8589"/>
                  </a:cubicBezTo>
                  <a:cubicBezTo>
                    <a:pt x="26445" y="9574"/>
                    <a:pt x="26445" y="9574"/>
                    <a:pt x="26445" y="9574"/>
                  </a:cubicBezTo>
                  <a:lnTo>
                    <a:pt x="25442" y="10265"/>
                  </a:lnTo>
                  <a:close/>
                  <a:moveTo>
                    <a:pt x="25638" y="8588"/>
                  </a:moveTo>
                  <a:cubicBezTo>
                    <a:pt x="25942" y="8554"/>
                    <a:pt x="25942" y="8554"/>
                    <a:pt x="25942" y="8554"/>
                  </a:cubicBezTo>
                  <a:cubicBezTo>
                    <a:pt x="26926" y="9242"/>
                    <a:pt x="26926" y="9242"/>
                    <a:pt x="26926" y="9242"/>
                  </a:cubicBezTo>
                  <a:cubicBezTo>
                    <a:pt x="26454" y="9567"/>
                    <a:pt x="26454" y="9567"/>
                    <a:pt x="26454" y="9567"/>
                  </a:cubicBezTo>
                  <a:lnTo>
                    <a:pt x="25638" y="8588"/>
                  </a:lnTo>
                  <a:close/>
                  <a:moveTo>
                    <a:pt x="27463" y="10765"/>
                  </a:moveTo>
                  <a:cubicBezTo>
                    <a:pt x="27456" y="10769"/>
                    <a:pt x="27456" y="10769"/>
                    <a:pt x="27456" y="10769"/>
                  </a:cubicBezTo>
                  <a:cubicBezTo>
                    <a:pt x="26460" y="9575"/>
                    <a:pt x="26460" y="9575"/>
                    <a:pt x="26460" y="9575"/>
                  </a:cubicBezTo>
                  <a:cubicBezTo>
                    <a:pt x="26935" y="9248"/>
                    <a:pt x="26935" y="9248"/>
                    <a:pt x="26935" y="9248"/>
                  </a:cubicBezTo>
                  <a:cubicBezTo>
                    <a:pt x="27321" y="9519"/>
                    <a:pt x="27321" y="9519"/>
                    <a:pt x="27321" y="9519"/>
                  </a:cubicBezTo>
                  <a:cubicBezTo>
                    <a:pt x="27312" y="9541"/>
                    <a:pt x="27317" y="9567"/>
                    <a:pt x="27336" y="9584"/>
                  </a:cubicBezTo>
                  <a:cubicBezTo>
                    <a:pt x="27347" y="9595"/>
                    <a:pt x="27361" y="9599"/>
                    <a:pt x="27375" y="9599"/>
                  </a:cubicBezTo>
                  <a:cubicBezTo>
                    <a:pt x="27476" y="10761"/>
                    <a:pt x="27476" y="10761"/>
                    <a:pt x="27476" y="10761"/>
                  </a:cubicBezTo>
                  <a:cubicBezTo>
                    <a:pt x="27471" y="10762"/>
                    <a:pt x="27467" y="10763"/>
                    <a:pt x="27463" y="10765"/>
                  </a:cubicBezTo>
                  <a:close/>
                  <a:moveTo>
                    <a:pt x="27485" y="10760"/>
                  </a:moveTo>
                  <a:cubicBezTo>
                    <a:pt x="27385" y="9598"/>
                    <a:pt x="27385" y="9598"/>
                    <a:pt x="27385" y="9598"/>
                  </a:cubicBezTo>
                  <a:cubicBezTo>
                    <a:pt x="27390" y="9598"/>
                    <a:pt x="27395" y="9596"/>
                    <a:pt x="27400" y="9594"/>
                  </a:cubicBezTo>
                  <a:cubicBezTo>
                    <a:pt x="27835" y="10335"/>
                    <a:pt x="27835" y="10335"/>
                    <a:pt x="27835" y="10335"/>
                  </a:cubicBezTo>
                  <a:cubicBezTo>
                    <a:pt x="27832" y="10338"/>
                    <a:pt x="27828" y="10340"/>
                    <a:pt x="27826" y="10344"/>
                  </a:cubicBezTo>
                  <a:cubicBezTo>
                    <a:pt x="27805" y="10366"/>
                    <a:pt x="27806" y="10401"/>
                    <a:pt x="27827" y="10423"/>
                  </a:cubicBezTo>
                  <a:cubicBezTo>
                    <a:pt x="27520" y="10772"/>
                    <a:pt x="27520" y="10772"/>
                    <a:pt x="27520" y="10772"/>
                  </a:cubicBezTo>
                  <a:cubicBezTo>
                    <a:pt x="27510" y="10764"/>
                    <a:pt x="27498" y="10760"/>
                    <a:pt x="27485" y="10760"/>
                  </a:cubicBezTo>
                  <a:close/>
                  <a:moveTo>
                    <a:pt x="29677" y="10911"/>
                  </a:moveTo>
                  <a:cubicBezTo>
                    <a:pt x="27544" y="10816"/>
                    <a:pt x="27544" y="10816"/>
                    <a:pt x="27544" y="10816"/>
                  </a:cubicBezTo>
                  <a:cubicBezTo>
                    <a:pt x="27544" y="10802"/>
                    <a:pt x="27538" y="10789"/>
                    <a:pt x="27528" y="10778"/>
                  </a:cubicBezTo>
                  <a:cubicBezTo>
                    <a:pt x="27834" y="10429"/>
                    <a:pt x="27834" y="10429"/>
                    <a:pt x="27834" y="10429"/>
                  </a:cubicBezTo>
                  <a:cubicBezTo>
                    <a:pt x="27858" y="10447"/>
                    <a:pt x="27891" y="10444"/>
                    <a:pt x="27912" y="10422"/>
                  </a:cubicBezTo>
                  <a:cubicBezTo>
                    <a:pt x="27917" y="10416"/>
                    <a:pt x="27920" y="10410"/>
                    <a:pt x="27923" y="10404"/>
                  </a:cubicBezTo>
                  <a:cubicBezTo>
                    <a:pt x="29678" y="10909"/>
                    <a:pt x="29678" y="10909"/>
                    <a:pt x="29678" y="10909"/>
                  </a:cubicBezTo>
                  <a:cubicBezTo>
                    <a:pt x="29678" y="10910"/>
                    <a:pt x="29678" y="10910"/>
                    <a:pt x="29677" y="10911"/>
                  </a:cubicBezTo>
                  <a:close/>
                  <a:moveTo>
                    <a:pt x="29680" y="10899"/>
                  </a:moveTo>
                  <a:cubicBezTo>
                    <a:pt x="27926" y="10394"/>
                    <a:pt x="27926" y="10394"/>
                    <a:pt x="27926" y="10394"/>
                  </a:cubicBezTo>
                  <a:cubicBezTo>
                    <a:pt x="27929" y="10375"/>
                    <a:pt x="27923" y="10354"/>
                    <a:pt x="27908" y="10340"/>
                  </a:cubicBezTo>
                  <a:cubicBezTo>
                    <a:pt x="27906" y="10338"/>
                    <a:pt x="27904" y="10337"/>
                    <a:pt x="27902" y="10336"/>
                  </a:cubicBezTo>
                  <a:cubicBezTo>
                    <a:pt x="28320" y="9632"/>
                    <a:pt x="28320" y="9632"/>
                    <a:pt x="28320" y="9632"/>
                  </a:cubicBezTo>
                  <a:cubicBezTo>
                    <a:pt x="29684" y="10890"/>
                    <a:pt x="29684" y="10890"/>
                    <a:pt x="29684" y="10890"/>
                  </a:cubicBezTo>
                  <a:cubicBezTo>
                    <a:pt x="29682" y="10893"/>
                    <a:pt x="29681" y="10896"/>
                    <a:pt x="29680" y="108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</p:grpSp>
      <p:sp>
        <p:nvSpPr>
          <p:cNvPr id="42" name="Shape 313"/>
          <p:cNvSpPr/>
          <p:nvPr userDrawn="1"/>
        </p:nvSpPr>
        <p:spPr>
          <a:xfrm>
            <a:off x="970049" y="910675"/>
            <a:ext cx="534531" cy="1227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2854" tIns="22854" rIns="22854" bIns="22854">
            <a:spAutoFit/>
          </a:bodyPr>
          <a:lstStyle>
            <a:lvl1pPr>
              <a:lnSpc>
                <a:spcPct val="80000"/>
              </a:lnSpc>
              <a:defRPr sz="23800">
                <a:solidFill>
                  <a:srgbClr val="D9D9D9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9598" dirty="0">
                <a:solidFill>
                  <a:schemeClr val="bg1"/>
                </a:solidFill>
              </a:rPr>
              <a:t>“</a:t>
            </a:r>
          </a:p>
        </p:txBody>
      </p:sp>
      <p:sp>
        <p:nvSpPr>
          <p:cNvPr id="43" name="Shape 314"/>
          <p:cNvSpPr/>
          <p:nvPr userDrawn="1"/>
        </p:nvSpPr>
        <p:spPr>
          <a:xfrm>
            <a:off x="10724368" y="4685379"/>
            <a:ext cx="523633" cy="1227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2854" tIns="22854" rIns="22854" bIns="22854">
            <a:spAutoFit/>
          </a:bodyPr>
          <a:lstStyle>
            <a:lvl1pPr>
              <a:lnSpc>
                <a:spcPct val="80000"/>
              </a:lnSpc>
              <a:defRPr sz="23800">
                <a:solidFill>
                  <a:srgbClr val="D9D9D9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9598" dirty="0">
                <a:solidFill>
                  <a:srgbClr val="FFFFFF"/>
                </a:solidFill>
              </a:rPr>
              <a:t>”</a:t>
            </a:r>
          </a:p>
        </p:txBody>
      </p:sp>
      <p:sp>
        <p:nvSpPr>
          <p:cNvPr id="47" name="Text Placeholder 46"/>
          <p:cNvSpPr>
            <a:spLocks noGrp="1"/>
          </p:cNvSpPr>
          <p:nvPr>
            <p:ph type="body" sz="quarter" idx="10" hasCustomPrompt="1"/>
          </p:nvPr>
        </p:nvSpPr>
        <p:spPr>
          <a:xfrm>
            <a:off x="1565275" y="1308100"/>
            <a:ext cx="9159875" cy="337661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ClrTx/>
              <a:buFont typeface="Arial" charset="0"/>
              <a:buNone/>
              <a:defRPr sz="11500" baseline="0">
                <a:solidFill>
                  <a:schemeClr val="bg1"/>
                </a:solidFill>
              </a:defRPr>
            </a:lvl1pPr>
            <a:lvl2pPr marL="609447" indent="0">
              <a:buClrTx/>
              <a:buFont typeface="Arial" charset="0"/>
              <a:buNone/>
              <a:defRPr/>
            </a:lvl2pPr>
            <a:lvl3pPr marL="1218895" indent="0">
              <a:buClrTx/>
              <a:buFont typeface="Arial" charset="0"/>
              <a:buNone/>
              <a:defRPr/>
            </a:lvl3pPr>
            <a:lvl4pPr marL="1828343" indent="0">
              <a:buClrTx/>
              <a:buFont typeface="Arial" charset="0"/>
              <a:buNone/>
              <a:defRPr/>
            </a:lvl4pPr>
            <a:lvl5pPr marL="2437790" indent="0">
              <a:buClrTx/>
              <a:buFont typeface="Arial" charset="0"/>
              <a:buNone/>
              <a:defRPr/>
            </a:lvl5pPr>
          </a:lstStyle>
          <a:p>
            <a:pPr lvl="0"/>
            <a:r>
              <a:rPr lang="en-US" smtClean="0"/>
              <a:t>Awe-inspiring </a:t>
            </a:r>
            <a:r>
              <a:rPr lang="en-US" dirty="0" smtClean="0"/>
              <a:t>quote 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795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eeform 46"/>
          <p:cNvSpPr/>
          <p:nvPr userDrawn="1"/>
        </p:nvSpPr>
        <p:spPr>
          <a:xfrm>
            <a:off x="7457048" y="2063093"/>
            <a:ext cx="4277752" cy="3573182"/>
          </a:xfrm>
          <a:custGeom>
            <a:avLst/>
            <a:gdLst>
              <a:gd name="connsiteX0" fmla="*/ 0 w 4277752"/>
              <a:gd name="connsiteY0" fmla="*/ 0 h 3573182"/>
              <a:gd name="connsiteX1" fmla="*/ 4277752 w 4277752"/>
              <a:gd name="connsiteY1" fmla="*/ 0 h 3573182"/>
              <a:gd name="connsiteX2" fmla="*/ 4277752 w 4277752"/>
              <a:gd name="connsiteY2" fmla="*/ 3128051 h 3573182"/>
              <a:gd name="connsiteX3" fmla="*/ 897227 w 4277752"/>
              <a:gd name="connsiteY3" fmla="*/ 3128051 h 3573182"/>
              <a:gd name="connsiteX4" fmla="*/ 452213 w 4277752"/>
              <a:gd name="connsiteY4" fmla="*/ 3573182 h 3573182"/>
              <a:gd name="connsiteX5" fmla="*/ 452213 w 4277752"/>
              <a:gd name="connsiteY5" fmla="*/ 3128051 h 3573182"/>
              <a:gd name="connsiteX6" fmla="*/ 0 w 4277752"/>
              <a:gd name="connsiteY6" fmla="*/ 3128051 h 357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77752" h="3573182">
                <a:moveTo>
                  <a:pt x="0" y="0"/>
                </a:moveTo>
                <a:lnTo>
                  <a:pt x="4277752" y="0"/>
                </a:lnTo>
                <a:lnTo>
                  <a:pt x="4277752" y="3128051"/>
                </a:lnTo>
                <a:lnTo>
                  <a:pt x="897227" y="3128051"/>
                </a:lnTo>
                <a:lnTo>
                  <a:pt x="452213" y="3573182"/>
                </a:lnTo>
                <a:lnTo>
                  <a:pt x="452213" y="3128051"/>
                </a:lnTo>
                <a:lnTo>
                  <a:pt x="0" y="3128051"/>
                </a:lnTo>
                <a:close/>
              </a:path>
            </a:pathLst>
          </a:custGeom>
          <a:gradFill>
            <a:gsLst>
              <a:gs pos="0">
                <a:schemeClr val="accent6"/>
              </a:gs>
              <a:gs pos="100000">
                <a:schemeClr val="accent2"/>
              </a:gs>
            </a:gsLst>
            <a:lin ang="19200000" scaled="0"/>
          </a:gradFill>
          <a:ln w="12700">
            <a:miter lim="400000"/>
          </a:ln>
        </p:spPr>
        <p:txBody>
          <a:bodyPr wrap="square" lIns="0" tIns="0" rIns="0" bIns="0" anchor="ctr">
            <a:noAutofit/>
          </a:bodyPr>
          <a:lstStyle/>
          <a:p>
            <a:pPr lvl="0"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sz="3199"/>
          </a:p>
        </p:txBody>
      </p:sp>
      <p:grpSp>
        <p:nvGrpSpPr>
          <p:cNvPr id="11" name="Group 10"/>
          <p:cNvGrpSpPr/>
          <p:nvPr userDrawn="1">
            <p:custDataLst>
              <p:tags r:id="rId1"/>
            </p:custDataLst>
          </p:nvPr>
        </p:nvGrpSpPr>
        <p:grpSpPr>
          <a:xfrm rot="10800000">
            <a:off x="1249023" y="3577015"/>
            <a:ext cx="12003407" cy="6813487"/>
            <a:chOff x="-2949576" y="-5135563"/>
            <a:chExt cx="18086389" cy="10266364"/>
          </a:xfrm>
          <a:solidFill>
            <a:schemeClr val="bg1">
              <a:alpha val="33000"/>
            </a:schemeClr>
          </a:solidFill>
        </p:grpSpPr>
        <p:sp>
          <p:nvSpPr>
            <p:cNvPr id="12" name="Freeform 5"/>
            <p:cNvSpPr>
              <a:spLocks noEditPoints="1"/>
            </p:cNvSpPr>
            <p:nvPr userDrawn="1">
              <p:custDataLst>
                <p:tags r:id="rId2"/>
              </p:custDataLst>
            </p:nvPr>
          </p:nvSpPr>
          <p:spPr bwMode="auto">
            <a:xfrm>
              <a:off x="12515850" y="-581025"/>
              <a:ext cx="350838" cy="350838"/>
            </a:xfrm>
            <a:custGeom>
              <a:avLst/>
              <a:gdLst>
                <a:gd name="T0" fmla="*/ 288 w 577"/>
                <a:gd name="T1" fmla="*/ 577 h 577"/>
                <a:gd name="T2" fmla="*/ 0 w 577"/>
                <a:gd name="T3" fmla="*/ 289 h 577"/>
                <a:gd name="T4" fmla="*/ 288 w 577"/>
                <a:gd name="T5" fmla="*/ 0 h 577"/>
                <a:gd name="T6" fmla="*/ 577 w 577"/>
                <a:gd name="T7" fmla="*/ 289 h 577"/>
                <a:gd name="T8" fmla="*/ 288 w 577"/>
                <a:gd name="T9" fmla="*/ 577 h 577"/>
                <a:gd name="T10" fmla="*/ 288 w 577"/>
                <a:gd name="T11" fmla="*/ 32 h 577"/>
                <a:gd name="T12" fmla="*/ 31 w 577"/>
                <a:gd name="T13" fmla="*/ 289 h 577"/>
                <a:gd name="T14" fmla="*/ 288 w 577"/>
                <a:gd name="T15" fmla="*/ 546 h 577"/>
                <a:gd name="T16" fmla="*/ 545 w 577"/>
                <a:gd name="T17" fmla="*/ 289 h 577"/>
                <a:gd name="T18" fmla="*/ 288 w 577"/>
                <a:gd name="T19" fmla="*/ 32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7" h="577">
                  <a:moveTo>
                    <a:pt x="288" y="577"/>
                  </a:moveTo>
                  <a:cubicBezTo>
                    <a:pt x="129" y="577"/>
                    <a:pt x="0" y="448"/>
                    <a:pt x="0" y="289"/>
                  </a:cubicBezTo>
                  <a:cubicBezTo>
                    <a:pt x="0" y="130"/>
                    <a:pt x="129" y="0"/>
                    <a:pt x="288" y="0"/>
                  </a:cubicBezTo>
                  <a:cubicBezTo>
                    <a:pt x="447" y="0"/>
                    <a:pt x="577" y="130"/>
                    <a:pt x="577" y="289"/>
                  </a:cubicBezTo>
                  <a:cubicBezTo>
                    <a:pt x="577" y="448"/>
                    <a:pt x="447" y="577"/>
                    <a:pt x="288" y="577"/>
                  </a:cubicBezTo>
                  <a:moveTo>
                    <a:pt x="288" y="32"/>
                  </a:moveTo>
                  <a:cubicBezTo>
                    <a:pt x="147" y="32"/>
                    <a:pt x="31" y="147"/>
                    <a:pt x="31" y="289"/>
                  </a:cubicBezTo>
                  <a:cubicBezTo>
                    <a:pt x="31" y="430"/>
                    <a:pt x="147" y="546"/>
                    <a:pt x="288" y="546"/>
                  </a:cubicBezTo>
                  <a:cubicBezTo>
                    <a:pt x="430" y="546"/>
                    <a:pt x="545" y="430"/>
                    <a:pt x="545" y="289"/>
                  </a:cubicBezTo>
                  <a:cubicBezTo>
                    <a:pt x="545" y="147"/>
                    <a:pt x="430" y="32"/>
                    <a:pt x="288" y="3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13" name="Freeform 6"/>
            <p:cNvSpPr>
              <a:spLocks noEditPoints="1"/>
            </p:cNvSpPr>
            <p:nvPr userDrawn="1">
              <p:custDataLst>
                <p:tags r:id="rId3"/>
              </p:custDataLst>
            </p:nvPr>
          </p:nvSpPr>
          <p:spPr bwMode="auto">
            <a:xfrm>
              <a:off x="5100637" y="4779963"/>
              <a:ext cx="350838" cy="350838"/>
            </a:xfrm>
            <a:custGeom>
              <a:avLst/>
              <a:gdLst>
                <a:gd name="T0" fmla="*/ 288 w 576"/>
                <a:gd name="T1" fmla="*/ 577 h 577"/>
                <a:gd name="T2" fmla="*/ 0 w 576"/>
                <a:gd name="T3" fmla="*/ 288 h 577"/>
                <a:gd name="T4" fmla="*/ 288 w 576"/>
                <a:gd name="T5" fmla="*/ 0 h 577"/>
                <a:gd name="T6" fmla="*/ 576 w 576"/>
                <a:gd name="T7" fmla="*/ 288 h 577"/>
                <a:gd name="T8" fmla="*/ 288 w 576"/>
                <a:gd name="T9" fmla="*/ 577 h 577"/>
                <a:gd name="T10" fmla="*/ 288 w 576"/>
                <a:gd name="T11" fmla="*/ 31 h 577"/>
                <a:gd name="T12" fmla="*/ 31 w 576"/>
                <a:gd name="T13" fmla="*/ 288 h 577"/>
                <a:gd name="T14" fmla="*/ 288 w 576"/>
                <a:gd name="T15" fmla="*/ 545 h 577"/>
                <a:gd name="T16" fmla="*/ 545 w 576"/>
                <a:gd name="T17" fmla="*/ 288 h 577"/>
                <a:gd name="T18" fmla="*/ 288 w 576"/>
                <a:gd name="T19" fmla="*/ 31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6" h="577">
                  <a:moveTo>
                    <a:pt x="288" y="577"/>
                  </a:moveTo>
                  <a:cubicBezTo>
                    <a:pt x="129" y="577"/>
                    <a:pt x="0" y="447"/>
                    <a:pt x="0" y="288"/>
                  </a:cubicBezTo>
                  <a:cubicBezTo>
                    <a:pt x="0" y="129"/>
                    <a:pt x="129" y="0"/>
                    <a:pt x="288" y="0"/>
                  </a:cubicBezTo>
                  <a:cubicBezTo>
                    <a:pt x="447" y="0"/>
                    <a:pt x="576" y="129"/>
                    <a:pt x="576" y="288"/>
                  </a:cubicBezTo>
                  <a:cubicBezTo>
                    <a:pt x="576" y="447"/>
                    <a:pt x="447" y="577"/>
                    <a:pt x="288" y="577"/>
                  </a:cubicBezTo>
                  <a:moveTo>
                    <a:pt x="288" y="31"/>
                  </a:moveTo>
                  <a:cubicBezTo>
                    <a:pt x="146" y="31"/>
                    <a:pt x="31" y="146"/>
                    <a:pt x="31" y="288"/>
                  </a:cubicBezTo>
                  <a:cubicBezTo>
                    <a:pt x="31" y="430"/>
                    <a:pt x="146" y="545"/>
                    <a:pt x="288" y="545"/>
                  </a:cubicBezTo>
                  <a:cubicBezTo>
                    <a:pt x="430" y="545"/>
                    <a:pt x="545" y="430"/>
                    <a:pt x="545" y="288"/>
                  </a:cubicBezTo>
                  <a:cubicBezTo>
                    <a:pt x="545" y="146"/>
                    <a:pt x="430" y="31"/>
                    <a:pt x="288" y="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15" name="Freeform 7"/>
            <p:cNvSpPr>
              <a:spLocks noEditPoints="1"/>
            </p:cNvSpPr>
            <p:nvPr userDrawn="1">
              <p:custDataLst>
                <p:tags r:id="rId4"/>
              </p:custDataLst>
            </p:nvPr>
          </p:nvSpPr>
          <p:spPr bwMode="auto">
            <a:xfrm>
              <a:off x="10210800" y="4132263"/>
              <a:ext cx="350838" cy="350838"/>
            </a:xfrm>
            <a:custGeom>
              <a:avLst/>
              <a:gdLst>
                <a:gd name="T0" fmla="*/ 288 w 577"/>
                <a:gd name="T1" fmla="*/ 577 h 577"/>
                <a:gd name="T2" fmla="*/ 0 w 577"/>
                <a:gd name="T3" fmla="*/ 288 h 577"/>
                <a:gd name="T4" fmla="*/ 288 w 577"/>
                <a:gd name="T5" fmla="*/ 0 h 577"/>
                <a:gd name="T6" fmla="*/ 577 w 577"/>
                <a:gd name="T7" fmla="*/ 288 h 577"/>
                <a:gd name="T8" fmla="*/ 288 w 577"/>
                <a:gd name="T9" fmla="*/ 577 h 577"/>
                <a:gd name="T10" fmla="*/ 288 w 577"/>
                <a:gd name="T11" fmla="*/ 31 h 577"/>
                <a:gd name="T12" fmla="*/ 32 w 577"/>
                <a:gd name="T13" fmla="*/ 288 h 577"/>
                <a:gd name="T14" fmla="*/ 288 w 577"/>
                <a:gd name="T15" fmla="*/ 545 h 577"/>
                <a:gd name="T16" fmla="*/ 545 w 577"/>
                <a:gd name="T17" fmla="*/ 288 h 577"/>
                <a:gd name="T18" fmla="*/ 288 w 577"/>
                <a:gd name="T19" fmla="*/ 31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7" h="577">
                  <a:moveTo>
                    <a:pt x="288" y="577"/>
                  </a:moveTo>
                  <a:cubicBezTo>
                    <a:pt x="129" y="577"/>
                    <a:pt x="0" y="447"/>
                    <a:pt x="0" y="288"/>
                  </a:cubicBezTo>
                  <a:cubicBezTo>
                    <a:pt x="0" y="129"/>
                    <a:pt x="129" y="0"/>
                    <a:pt x="288" y="0"/>
                  </a:cubicBezTo>
                  <a:cubicBezTo>
                    <a:pt x="448" y="0"/>
                    <a:pt x="577" y="129"/>
                    <a:pt x="577" y="288"/>
                  </a:cubicBezTo>
                  <a:cubicBezTo>
                    <a:pt x="577" y="447"/>
                    <a:pt x="448" y="577"/>
                    <a:pt x="288" y="577"/>
                  </a:cubicBezTo>
                  <a:moveTo>
                    <a:pt x="288" y="31"/>
                  </a:moveTo>
                  <a:cubicBezTo>
                    <a:pt x="147" y="31"/>
                    <a:pt x="32" y="147"/>
                    <a:pt x="32" y="288"/>
                  </a:cubicBezTo>
                  <a:cubicBezTo>
                    <a:pt x="32" y="430"/>
                    <a:pt x="147" y="545"/>
                    <a:pt x="288" y="545"/>
                  </a:cubicBezTo>
                  <a:cubicBezTo>
                    <a:pt x="430" y="545"/>
                    <a:pt x="545" y="430"/>
                    <a:pt x="545" y="288"/>
                  </a:cubicBezTo>
                  <a:cubicBezTo>
                    <a:pt x="545" y="147"/>
                    <a:pt x="430" y="31"/>
                    <a:pt x="288" y="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16" name="Oval 8"/>
            <p:cNvSpPr>
              <a:spLocks noChangeArrowheads="1"/>
            </p:cNvSpPr>
            <p:nvPr userDrawn="1">
              <p:custDataLst>
                <p:tags r:id="rId5"/>
              </p:custDataLst>
            </p:nvPr>
          </p:nvSpPr>
          <p:spPr bwMode="auto">
            <a:xfrm>
              <a:off x="8724900" y="2870200"/>
              <a:ext cx="96838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17" name="Oval 9"/>
            <p:cNvSpPr>
              <a:spLocks noChangeArrowheads="1"/>
            </p:cNvSpPr>
            <p:nvPr userDrawn="1">
              <p:custDataLst>
                <p:tags r:id="rId6"/>
              </p:custDataLst>
            </p:nvPr>
          </p:nvSpPr>
          <p:spPr bwMode="auto">
            <a:xfrm>
              <a:off x="14565312" y="3586163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19" name="Oval 10"/>
            <p:cNvSpPr>
              <a:spLocks noChangeArrowheads="1"/>
            </p:cNvSpPr>
            <p:nvPr userDrawn="1">
              <p:custDataLst>
                <p:tags r:id="rId7"/>
              </p:custDataLst>
            </p:nvPr>
          </p:nvSpPr>
          <p:spPr bwMode="auto">
            <a:xfrm>
              <a:off x="14498638" y="-355600"/>
              <a:ext cx="134938" cy="134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20" name="Oval 11"/>
            <p:cNvSpPr>
              <a:spLocks noChangeArrowheads="1"/>
            </p:cNvSpPr>
            <p:nvPr userDrawn="1">
              <p:custDataLst>
                <p:tags r:id="rId8"/>
              </p:custDataLst>
            </p:nvPr>
          </p:nvSpPr>
          <p:spPr bwMode="auto">
            <a:xfrm>
              <a:off x="9099550" y="-1049338"/>
              <a:ext cx="134938" cy="134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21" name="Oval 12"/>
            <p:cNvSpPr>
              <a:spLocks noChangeArrowheads="1"/>
            </p:cNvSpPr>
            <p:nvPr userDrawn="1">
              <p:custDataLst>
                <p:tags r:id="rId9"/>
              </p:custDataLst>
            </p:nvPr>
          </p:nvSpPr>
          <p:spPr bwMode="auto">
            <a:xfrm>
              <a:off x="12668250" y="1108075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22" name="Oval 13"/>
            <p:cNvSpPr>
              <a:spLocks noChangeArrowheads="1"/>
            </p:cNvSpPr>
            <p:nvPr userDrawn="1">
              <p:custDataLst>
                <p:tags r:id="rId10"/>
              </p:custDataLst>
            </p:nvPr>
          </p:nvSpPr>
          <p:spPr bwMode="auto">
            <a:xfrm>
              <a:off x="13782675" y="4521200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23" name="Oval 14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>
              <a:off x="12501563" y="2252663"/>
              <a:ext cx="95250" cy="936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24" name="Oval 15"/>
            <p:cNvSpPr>
              <a:spLocks noChangeArrowheads="1"/>
            </p:cNvSpPr>
            <p:nvPr userDrawn="1">
              <p:custDataLst>
                <p:tags r:id="rId12"/>
              </p:custDataLst>
            </p:nvPr>
          </p:nvSpPr>
          <p:spPr bwMode="auto">
            <a:xfrm>
              <a:off x="8774113" y="-1300163"/>
              <a:ext cx="93663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25" name="Oval 16"/>
            <p:cNvSpPr>
              <a:spLocks noChangeArrowheads="1"/>
            </p:cNvSpPr>
            <p:nvPr userDrawn="1">
              <p:custDataLst>
                <p:tags r:id="rId13"/>
              </p:custDataLst>
            </p:nvPr>
          </p:nvSpPr>
          <p:spPr bwMode="auto">
            <a:xfrm>
              <a:off x="11825288" y="4887913"/>
              <a:ext cx="134938" cy="134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26" name="Oval 17"/>
            <p:cNvSpPr>
              <a:spLocks noChangeArrowheads="1"/>
            </p:cNvSpPr>
            <p:nvPr userDrawn="1">
              <p:custDataLst>
                <p:tags r:id="rId14"/>
              </p:custDataLst>
            </p:nvPr>
          </p:nvSpPr>
          <p:spPr bwMode="auto">
            <a:xfrm>
              <a:off x="10174288" y="590550"/>
              <a:ext cx="134938" cy="134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27" name="Freeform 18"/>
            <p:cNvSpPr/>
            <p:nvPr userDrawn="1">
              <p:custDataLst>
                <p:tags r:id="rId15"/>
              </p:custDataLst>
            </p:nvPr>
          </p:nvSpPr>
          <p:spPr bwMode="auto">
            <a:xfrm>
              <a:off x="12752388" y="1862138"/>
              <a:ext cx="261938" cy="271463"/>
            </a:xfrm>
            <a:custGeom>
              <a:avLst/>
              <a:gdLst>
                <a:gd name="T0" fmla="*/ 165 w 165"/>
                <a:gd name="T1" fmla="*/ 81 h 171"/>
                <a:gd name="T2" fmla="*/ 87 w 165"/>
                <a:gd name="T3" fmla="*/ 81 h 171"/>
                <a:gd name="T4" fmla="*/ 87 w 165"/>
                <a:gd name="T5" fmla="*/ 0 h 171"/>
                <a:gd name="T6" fmla="*/ 78 w 165"/>
                <a:gd name="T7" fmla="*/ 0 h 171"/>
                <a:gd name="T8" fmla="*/ 78 w 165"/>
                <a:gd name="T9" fmla="*/ 81 h 171"/>
                <a:gd name="T10" fmla="*/ 0 w 165"/>
                <a:gd name="T11" fmla="*/ 81 h 171"/>
                <a:gd name="T12" fmla="*/ 0 w 165"/>
                <a:gd name="T13" fmla="*/ 90 h 171"/>
                <a:gd name="T14" fmla="*/ 78 w 165"/>
                <a:gd name="T15" fmla="*/ 90 h 171"/>
                <a:gd name="T16" fmla="*/ 78 w 165"/>
                <a:gd name="T17" fmla="*/ 171 h 171"/>
                <a:gd name="T18" fmla="*/ 87 w 165"/>
                <a:gd name="T19" fmla="*/ 171 h 171"/>
                <a:gd name="T20" fmla="*/ 87 w 165"/>
                <a:gd name="T21" fmla="*/ 90 h 171"/>
                <a:gd name="T22" fmla="*/ 165 w 165"/>
                <a:gd name="T23" fmla="*/ 90 h 171"/>
                <a:gd name="T24" fmla="*/ 165 w 165"/>
                <a:gd name="T25" fmla="*/ 8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171">
                  <a:moveTo>
                    <a:pt x="165" y="81"/>
                  </a:moveTo>
                  <a:lnTo>
                    <a:pt x="87" y="81"/>
                  </a:lnTo>
                  <a:lnTo>
                    <a:pt x="87" y="0"/>
                  </a:lnTo>
                  <a:lnTo>
                    <a:pt x="78" y="0"/>
                  </a:lnTo>
                  <a:lnTo>
                    <a:pt x="78" y="81"/>
                  </a:lnTo>
                  <a:lnTo>
                    <a:pt x="0" y="81"/>
                  </a:lnTo>
                  <a:lnTo>
                    <a:pt x="0" y="90"/>
                  </a:lnTo>
                  <a:lnTo>
                    <a:pt x="78" y="90"/>
                  </a:lnTo>
                  <a:lnTo>
                    <a:pt x="78" y="171"/>
                  </a:lnTo>
                  <a:lnTo>
                    <a:pt x="87" y="171"/>
                  </a:lnTo>
                  <a:lnTo>
                    <a:pt x="87" y="90"/>
                  </a:lnTo>
                  <a:lnTo>
                    <a:pt x="165" y="90"/>
                  </a:lnTo>
                  <a:lnTo>
                    <a:pt x="165" y="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28" name="Freeform 19"/>
            <p:cNvSpPr/>
            <p:nvPr userDrawn="1">
              <p:custDataLst>
                <p:tags r:id="rId16"/>
              </p:custDataLst>
            </p:nvPr>
          </p:nvSpPr>
          <p:spPr bwMode="auto">
            <a:xfrm>
              <a:off x="9466263" y="3249613"/>
              <a:ext cx="409575" cy="422275"/>
            </a:xfrm>
            <a:custGeom>
              <a:avLst/>
              <a:gdLst>
                <a:gd name="T0" fmla="*/ 258 w 258"/>
                <a:gd name="T1" fmla="*/ 126 h 266"/>
                <a:gd name="T2" fmla="*/ 136 w 258"/>
                <a:gd name="T3" fmla="*/ 126 h 266"/>
                <a:gd name="T4" fmla="*/ 136 w 258"/>
                <a:gd name="T5" fmla="*/ 0 h 266"/>
                <a:gd name="T6" fmla="*/ 122 w 258"/>
                <a:gd name="T7" fmla="*/ 0 h 266"/>
                <a:gd name="T8" fmla="*/ 122 w 258"/>
                <a:gd name="T9" fmla="*/ 126 h 266"/>
                <a:gd name="T10" fmla="*/ 0 w 258"/>
                <a:gd name="T11" fmla="*/ 126 h 266"/>
                <a:gd name="T12" fmla="*/ 0 w 258"/>
                <a:gd name="T13" fmla="*/ 139 h 266"/>
                <a:gd name="T14" fmla="*/ 122 w 258"/>
                <a:gd name="T15" fmla="*/ 139 h 266"/>
                <a:gd name="T16" fmla="*/ 122 w 258"/>
                <a:gd name="T17" fmla="*/ 266 h 266"/>
                <a:gd name="T18" fmla="*/ 136 w 258"/>
                <a:gd name="T19" fmla="*/ 266 h 266"/>
                <a:gd name="T20" fmla="*/ 136 w 258"/>
                <a:gd name="T21" fmla="*/ 139 h 266"/>
                <a:gd name="T22" fmla="*/ 258 w 258"/>
                <a:gd name="T23" fmla="*/ 139 h 266"/>
                <a:gd name="T24" fmla="*/ 258 w 258"/>
                <a:gd name="T25" fmla="*/ 12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8" h="266">
                  <a:moveTo>
                    <a:pt x="258" y="126"/>
                  </a:moveTo>
                  <a:lnTo>
                    <a:pt x="136" y="126"/>
                  </a:lnTo>
                  <a:lnTo>
                    <a:pt x="136" y="0"/>
                  </a:lnTo>
                  <a:lnTo>
                    <a:pt x="122" y="0"/>
                  </a:lnTo>
                  <a:lnTo>
                    <a:pt x="122" y="126"/>
                  </a:lnTo>
                  <a:lnTo>
                    <a:pt x="0" y="126"/>
                  </a:lnTo>
                  <a:lnTo>
                    <a:pt x="0" y="139"/>
                  </a:lnTo>
                  <a:lnTo>
                    <a:pt x="122" y="139"/>
                  </a:lnTo>
                  <a:lnTo>
                    <a:pt x="122" y="266"/>
                  </a:lnTo>
                  <a:lnTo>
                    <a:pt x="136" y="266"/>
                  </a:lnTo>
                  <a:lnTo>
                    <a:pt x="136" y="139"/>
                  </a:lnTo>
                  <a:lnTo>
                    <a:pt x="258" y="139"/>
                  </a:lnTo>
                  <a:lnTo>
                    <a:pt x="258" y="1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29" name="Freeform 20"/>
            <p:cNvSpPr/>
            <p:nvPr userDrawn="1">
              <p:custDataLst>
                <p:tags r:id="rId17"/>
              </p:custDataLst>
            </p:nvPr>
          </p:nvSpPr>
          <p:spPr bwMode="auto">
            <a:xfrm>
              <a:off x="15130462" y="2849563"/>
              <a:ext cx="6350" cy="6350"/>
            </a:xfrm>
            <a:custGeom>
              <a:avLst/>
              <a:gdLst>
                <a:gd name="T0" fmla="*/ 0 w 9"/>
                <a:gd name="T1" fmla="*/ 10 h 10"/>
                <a:gd name="T2" fmla="*/ 5 w 9"/>
                <a:gd name="T3" fmla="*/ 5 h 10"/>
                <a:gd name="T4" fmla="*/ 9 w 9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0">
                  <a:moveTo>
                    <a:pt x="0" y="10"/>
                  </a:moveTo>
                  <a:cubicBezTo>
                    <a:pt x="1" y="8"/>
                    <a:pt x="3" y="7"/>
                    <a:pt x="5" y="5"/>
                  </a:cubicBezTo>
                  <a:cubicBezTo>
                    <a:pt x="6" y="4"/>
                    <a:pt x="7" y="2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30" name="Oval 21"/>
            <p:cNvSpPr>
              <a:spLocks noChangeArrowheads="1"/>
            </p:cNvSpPr>
            <p:nvPr userDrawn="1">
              <p:custDataLst>
                <p:tags r:id="rId18"/>
              </p:custDataLst>
            </p:nvPr>
          </p:nvSpPr>
          <p:spPr bwMode="auto">
            <a:xfrm>
              <a:off x="8705850" y="4240213"/>
              <a:ext cx="134938" cy="134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31" name="Freeform 22"/>
            <p:cNvSpPr>
              <a:spLocks noEditPoints="1"/>
            </p:cNvSpPr>
            <p:nvPr userDrawn="1">
              <p:custDataLst>
                <p:tags r:id="rId19"/>
              </p:custDataLst>
            </p:nvPr>
          </p:nvSpPr>
          <p:spPr bwMode="auto">
            <a:xfrm>
              <a:off x="7446963" y="1822450"/>
              <a:ext cx="350838" cy="350838"/>
            </a:xfrm>
            <a:custGeom>
              <a:avLst/>
              <a:gdLst>
                <a:gd name="T0" fmla="*/ 288 w 576"/>
                <a:gd name="T1" fmla="*/ 0 h 577"/>
                <a:gd name="T2" fmla="*/ 0 w 576"/>
                <a:gd name="T3" fmla="*/ 289 h 577"/>
                <a:gd name="T4" fmla="*/ 288 w 576"/>
                <a:gd name="T5" fmla="*/ 577 h 577"/>
                <a:gd name="T6" fmla="*/ 576 w 576"/>
                <a:gd name="T7" fmla="*/ 289 h 577"/>
                <a:gd name="T8" fmla="*/ 288 w 576"/>
                <a:gd name="T9" fmla="*/ 0 h 577"/>
                <a:gd name="T10" fmla="*/ 288 w 576"/>
                <a:gd name="T11" fmla="*/ 546 h 577"/>
                <a:gd name="T12" fmla="*/ 31 w 576"/>
                <a:gd name="T13" fmla="*/ 289 h 577"/>
                <a:gd name="T14" fmla="*/ 288 w 576"/>
                <a:gd name="T15" fmla="*/ 32 h 577"/>
                <a:gd name="T16" fmla="*/ 545 w 576"/>
                <a:gd name="T17" fmla="*/ 289 h 577"/>
                <a:gd name="T18" fmla="*/ 288 w 576"/>
                <a:gd name="T19" fmla="*/ 546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6" h="577">
                  <a:moveTo>
                    <a:pt x="288" y="0"/>
                  </a:moveTo>
                  <a:cubicBezTo>
                    <a:pt x="129" y="0"/>
                    <a:pt x="0" y="130"/>
                    <a:pt x="0" y="289"/>
                  </a:cubicBezTo>
                  <a:cubicBezTo>
                    <a:pt x="0" y="448"/>
                    <a:pt x="129" y="577"/>
                    <a:pt x="288" y="577"/>
                  </a:cubicBezTo>
                  <a:cubicBezTo>
                    <a:pt x="447" y="577"/>
                    <a:pt x="576" y="448"/>
                    <a:pt x="576" y="289"/>
                  </a:cubicBezTo>
                  <a:cubicBezTo>
                    <a:pt x="576" y="130"/>
                    <a:pt x="447" y="0"/>
                    <a:pt x="288" y="0"/>
                  </a:cubicBezTo>
                  <a:close/>
                  <a:moveTo>
                    <a:pt x="288" y="546"/>
                  </a:moveTo>
                  <a:cubicBezTo>
                    <a:pt x="146" y="546"/>
                    <a:pt x="31" y="431"/>
                    <a:pt x="31" y="289"/>
                  </a:cubicBezTo>
                  <a:cubicBezTo>
                    <a:pt x="31" y="147"/>
                    <a:pt x="146" y="32"/>
                    <a:pt x="288" y="32"/>
                  </a:cubicBezTo>
                  <a:cubicBezTo>
                    <a:pt x="430" y="32"/>
                    <a:pt x="545" y="147"/>
                    <a:pt x="545" y="289"/>
                  </a:cubicBezTo>
                  <a:cubicBezTo>
                    <a:pt x="545" y="431"/>
                    <a:pt x="430" y="546"/>
                    <a:pt x="288" y="5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32" name="Oval 23"/>
            <p:cNvSpPr>
              <a:spLocks noChangeArrowheads="1"/>
            </p:cNvSpPr>
            <p:nvPr userDrawn="1">
              <p:custDataLst>
                <p:tags r:id="rId20"/>
              </p:custDataLst>
            </p:nvPr>
          </p:nvSpPr>
          <p:spPr bwMode="auto">
            <a:xfrm>
              <a:off x="5710237" y="2965450"/>
              <a:ext cx="134938" cy="134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33" name="Oval 24"/>
            <p:cNvSpPr>
              <a:spLocks noChangeArrowheads="1"/>
            </p:cNvSpPr>
            <p:nvPr userDrawn="1">
              <p:custDataLst>
                <p:tags r:id="rId21"/>
              </p:custDataLst>
            </p:nvPr>
          </p:nvSpPr>
          <p:spPr bwMode="auto">
            <a:xfrm>
              <a:off x="465137" y="2343150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34" name="Oval 25"/>
            <p:cNvSpPr>
              <a:spLocks noChangeArrowheads="1"/>
            </p:cNvSpPr>
            <p:nvPr userDrawn="1">
              <p:custDataLst>
                <p:tags r:id="rId22"/>
              </p:custDataLst>
            </p:nvPr>
          </p:nvSpPr>
          <p:spPr bwMode="auto">
            <a:xfrm>
              <a:off x="3987800" y="-1308100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35" name="Oval 26"/>
            <p:cNvSpPr>
              <a:spLocks noChangeArrowheads="1"/>
            </p:cNvSpPr>
            <p:nvPr userDrawn="1">
              <p:custDataLst>
                <p:tags r:id="rId23"/>
              </p:custDataLst>
            </p:nvPr>
          </p:nvSpPr>
          <p:spPr bwMode="auto">
            <a:xfrm>
              <a:off x="1298575" y="-1300163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36" name="Oval 27"/>
            <p:cNvSpPr>
              <a:spLocks noChangeArrowheads="1"/>
            </p:cNvSpPr>
            <p:nvPr userDrawn="1">
              <p:custDataLst>
                <p:tags r:id="rId24"/>
              </p:custDataLst>
            </p:nvPr>
          </p:nvSpPr>
          <p:spPr bwMode="auto">
            <a:xfrm>
              <a:off x="1343025" y="4213225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37" name="Oval 28"/>
            <p:cNvSpPr>
              <a:spLocks noChangeArrowheads="1"/>
            </p:cNvSpPr>
            <p:nvPr userDrawn="1">
              <p:custDataLst>
                <p:tags r:id="rId25"/>
              </p:custDataLst>
            </p:nvPr>
          </p:nvSpPr>
          <p:spPr bwMode="auto">
            <a:xfrm>
              <a:off x="3638550" y="3324225"/>
              <a:ext cx="134938" cy="134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38" name="Oval 29"/>
            <p:cNvSpPr>
              <a:spLocks noChangeArrowheads="1"/>
            </p:cNvSpPr>
            <p:nvPr userDrawn="1">
              <p:custDataLst>
                <p:tags r:id="rId26"/>
              </p:custDataLst>
            </p:nvPr>
          </p:nvSpPr>
          <p:spPr bwMode="auto">
            <a:xfrm>
              <a:off x="6788150" y="-473075"/>
              <a:ext cx="134938" cy="134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39" name="Oval 30"/>
            <p:cNvSpPr>
              <a:spLocks noChangeArrowheads="1"/>
            </p:cNvSpPr>
            <p:nvPr userDrawn="1">
              <p:custDataLst>
                <p:tags r:id="rId27"/>
              </p:custDataLst>
            </p:nvPr>
          </p:nvSpPr>
          <p:spPr bwMode="auto">
            <a:xfrm>
              <a:off x="695325" y="-971550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40" name="Oval 31"/>
            <p:cNvSpPr>
              <a:spLocks noChangeArrowheads="1"/>
            </p:cNvSpPr>
            <p:nvPr userDrawn="1">
              <p:custDataLst>
                <p:tags r:id="rId28"/>
              </p:custDataLst>
            </p:nvPr>
          </p:nvSpPr>
          <p:spPr bwMode="auto">
            <a:xfrm>
              <a:off x="3705225" y="495300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41" name="Freeform 32"/>
            <p:cNvSpPr/>
            <p:nvPr userDrawn="1">
              <p:custDataLst>
                <p:tags r:id="rId29"/>
              </p:custDataLst>
            </p:nvPr>
          </p:nvSpPr>
          <p:spPr bwMode="auto">
            <a:xfrm>
              <a:off x="2016125" y="3257550"/>
              <a:ext cx="261938" cy="269875"/>
            </a:xfrm>
            <a:custGeom>
              <a:avLst/>
              <a:gdLst>
                <a:gd name="T0" fmla="*/ 88 w 165"/>
                <a:gd name="T1" fmla="*/ 0 h 170"/>
                <a:gd name="T2" fmla="*/ 78 w 165"/>
                <a:gd name="T3" fmla="*/ 0 h 170"/>
                <a:gd name="T4" fmla="*/ 78 w 165"/>
                <a:gd name="T5" fmla="*/ 80 h 170"/>
                <a:gd name="T6" fmla="*/ 0 w 165"/>
                <a:gd name="T7" fmla="*/ 80 h 170"/>
                <a:gd name="T8" fmla="*/ 0 w 165"/>
                <a:gd name="T9" fmla="*/ 89 h 170"/>
                <a:gd name="T10" fmla="*/ 78 w 165"/>
                <a:gd name="T11" fmla="*/ 89 h 170"/>
                <a:gd name="T12" fmla="*/ 78 w 165"/>
                <a:gd name="T13" fmla="*/ 170 h 170"/>
                <a:gd name="T14" fmla="*/ 88 w 165"/>
                <a:gd name="T15" fmla="*/ 170 h 170"/>
                <a:gd name="T16" fmla="*/ 88 w 165"/>
                <a:gd name="T17" fmla="*/ 89 h 170"/>
                <a:gd name="T18" fmla="*/ 165 w 165"/>
                <a:gd name="T19" fmla="*/ 89 h 170"/>
                <a:gd name="T20" fmla="*/ 165 w 165"/>
                <a:gd name="T21" fmla="*/ 80 h 170"/>
                <a:gd name="T22" fmla="*/ 88 w 165"/>
                <a:gd name="T23" fmla="*/ 80 h 170"/>
                <a:gd name="T24" fmla="*/ 88 w 165"/>
                <a:gd name="T25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170">
                  <a:moveTo>
                    <a:pt x="88" y="0"/>
                  </a:moveTo>
                  <a:lnTo>
                    <a:pt x="78" y="0"/>
                  </a:lnTo>
                  <a:lnTo>
                    <a:pt x="78" y="80"/>
                  </a:lnTo>
                  <a:lnTo>
                    <a:pt x="0" y="80"/>
                  </a:lnTo>
                  <a:lnTo>
                    <a:pt x="0" y="89"/>
                  </a:lnTo>
                  <a:lnTo>
                    <a:pt x="78" y="89"/>
                  </a:lnTo>
                  <a:lnTo>
                    <a:pt x="78" y="170"/>
                  </a:lnTo>
                  <a:lnTo>
                    <a:pt x="88" y="170"/>
                  </a:lnTo>
                  <a:lnTo>
                    <a:pt x="88" y="89"/>
                  </a:lnTo>
                  <a:lnTo>
                    <a:pt x="165" y="89"/>
                  </a:lnTo>
                  <a:lnTo>
                    <a:pt x="165" y="80"/>
                  </a:lnTo>
                  <a:lnTo>
                    <a:pt x="88" y="80"/>
                  </a:lnTo>
                  <a:lnTo>
                    <a:pt x="8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42" name="Freeform 33"/>
            <p:cNvSpPr/>
            <p:nvPr userDrawn="1">
              <p:custDataLst>
                <p:tags r:id="rId30"/>
              </p:custDataLst>
            </p:nvPr>
          </p:nvSpPr>
          <p:spPr bwMode="auto">
            <a:xfrm>
              <a:off x="7529513" y="4433888"/>
              <a:ext cx="261938" cy="271463"/>
            </a:xfrm>
            <a:custGeom>
              <a:avLst/>
              <a:gdLst>
                <a:gd name="T0" fmla="*/ 87 w 165"/>
                <a:gd name="T1" fmla="*/ 0 h 171"/>
                <a:gd name="T2" fmla="*/ 78 w 165"/>
                <a:gd name="T3" fmla="*/ 0 h 171"/>
                <a:gd name="T4" fmla="*/ 78 w 165"/>
                <a:gd name="T5" fmla="*/ 81 h 171"/>
                <a:gd name="T6" fmla="*/ 0 w 165"/>
                <a:gd name="T7" fmla="*/ 81 h 171"/>
                <a:gd name="T8" fmla="*/ 0 w 165"/>
                <a:gd name="T9" fmla="*/ 89 h 171"/>
                <a:gd name="T10" fmla="*/ 78 w 165"/>
                <a:gd name="T11" fmla="*/ 89 h 171"/>
                <a:gd name="T12" fmla="*/ 78 w 165"/>
                <a:gd name="T13" fmla="*/ 171 h 171"/>
                <a:gd name="T14" fmla="*/ 87 w 165"/>
                <a:gd name="T15" fmla="*/ 171 h 171"/>
                <a:gd name="T16" fmla="*/ 87 w 165"/>
                <a:gd name="T17" fmla="*/ 89 h 171"/>
                <a:gd name="T18" fmla="*/ 165 w 165"/>
                <a:gd name="T19" fmla="*/ 89 h 171"/>
                <a:gd name="T20" fmla="*/ 165 w 165"/>
                <a:gd name="T21" fmla="*/ 81 h 171"/>
                <a:gd name="T22" fmla="*/ 87 w 165"/>
                <a:gd name="T23" fmla="*/ 81 h 171"/>
                <a:gd name="T24" fmla="*/ 87 w 165"/>
                <a:gd name="T25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171">
                  <a:moveTo>
                    <a:pt x="87" y="0"/>
                  </a:moveTo>
                  <a:lnTo>
                    <a:pt x="78" y="0"/>
                  </a:lnTo>
                  <a:lnTo>
                    <a:pt x="78" y="81"/>
                  </a:lnTo>
                  <a:lnTo>
                    <a:pt x="0" y="81"/>
                  </a:lnTo>
                  <a:lnTo>
                    <a:pt x="0" y="89"/>
                  </a:lnTo>
                  <a:lnTo>
                    <a:pt x="78" y="89"/>
                  </a:lnTo>
                  <a:lnTo>
                    <a:pt x="78" y="171"/>
                  </a:lnTo>
                  <a:lnTo>
                    <a:pt x="87" y="171"/>
                  </a:lnTo>
                  <a:lnTo>
                    <a:pt x="87" y="89"/>
                  </a:lnTo>
                  <a:lnTo>
                    <a:pt x="165" y="89"/>
                  </a:lnTo>
                  <a:lnTo>
                    <a:pt x="165" y="81"/>
                  </a:lnTo>
                  <a:lnTo>
                    <a:pt x="87" y="81"/>
                  </a:lnTo>
                  <a:lnTo>
                    <a:pt x="8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43" name="Freeform 34"/>
            <p:cNvSpPr/>
            <p:nvPr userDrawn="1">
              <p:custDataLst>
                <p:tags r:id="rId31"/>
              </p:custDataLst>
            </p:nvPr>
          </p:nvSpPr>
          <p:spPr bwMode="auto">
            <a:xfrm>
              <a:off x="4354512" y="-1260475"/>
              <a:ext cx="409575" cy="422275"/>
            </a:xfrm>
            <a:custGeom>
              <a:avLst/>
              <a:gdLst>
                <a:gd name="T0" fmla="*/ 122 w 258"/>
                <a:gd name="T1" fmla="*/ 266 h 266"/>
                <a:gd name="T2" fmla="*/ 136 w 258"/>
                <a:gd name="T3" fmla="*/ 266 h 266"/>
                <a:gd name="T4" fmla="*/ 136 w 258"/>
                <a:gd name="T5" fmla="*/ 139 h 266"/>
                <a:gd name="T6" fmla="*/ 258 w 258"/>
                <a:gd name="T7" fmla="*/ 139 h 266"/>
                <a:gd name="T8" fmla="*/ 258 w 258"/>
                <a:gd name="T9" fmla="*/ 126 h 266"/>
                <a:gd name="T10" fmla="*/ 136 w 258"/>
                <a:gd name="T11" fmla="*/ 126 h 266"/>
                <a:gd name="T12" fmla="*/ 136 w 258"/>
                <a:gd name="T13" fmla="*/ 0 h 266"/>
                <a:gd name="T14" fmla="*/ 122 w 258"/>
                <a:gd name="T15" fmla="*/ 0 h 266"/>
                <a:gd name="T16" fmla="*/ 122 w 258"/>
                <a:gd name="T17" fmla="*/ 126 h 266"/>
                <a:gd name="T18" fmla="*/ 0 w 258"/>
                <a:gd name="T19" fmla="*/ 126 h 266"/>
                <a:gd name="T20" fmla="*/ 0 w 258"/>
                <a:gd name="T21" fmla="*/ 139 h 266"/>
                <a:gd name="T22" fmla="*/ 122 w 258"/>
                <a:gd name="T23" fmla="*/ 139 h 266"/>
                <a:gd name="T24" fmla="*/ 122 w 258"/>
                <a:gd name="T25" fmla="*/ 26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8" h="266">
                  <a:moveTo>
                    <a:pt x="122" y="266"/>
                  </a:moveTo>
                  <a:lnTo>
                    <a:pt x="136" y="266"/>
                  </a:lnTo>
                  <a:lnTo>
                    <a:pt x="136" y="139"/>
                  </a:lnTo>
                  <a:lnTo>
                    <a:pt x="258" y="139"/>
                  </a:lnTo>
                  <a:lnTo>
                    <a:pt x="258" y="126"/>
                  </a:lnTo>
                  <a:lnTo>
                    <a:pt x="136" y="126"/>
                  </a:lnTo>
                  <a:lnTo>
                    <a:pt x="136" y="0"/>
                  </a:lnTo>
                  <a:lnTo>
                    <a:pt x="122" y="0"/>
                  </a:lnTo>
                  <a:lnTo>
                    <a:pt x="122" y="126"/>
                  </a:lnTo>
                  <a:lnTo>
                    <a:pt x="0" y="126"/>
                  </a:lnTo>
                  <a:lnTo>
                    <a:pt x="0" y="139"/>
                  </a:lnTo>
                  <a:lnTo>
                    <a:pt x="122" y="139"/>
                  </a:lnTo>
                  <a:lnTo>
                    <a:pt x="122" y="2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44" name="Oval 35"/>
            <p:cNvSpPr>
              <a:spLocks noChangeArrowheads="1"/>
            </p:cNvSpPr>
            <p:nvPr userDrawn="1">
              <p:custDataLst>
                <p:tags r:id="rId32"/>
              </p:custDataLst>
            </p:nvPr>
          </p:nvSpPr>
          <p:spPr bwMode="auto">
            <a:xfrm>
              <a:off x="638175" y="4541838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45" name="Oval 36"/>
            <p:cNvSpPr>
              <a:spLocks noChangeArrowheads="1"/>
            </p:cNvSpPr>
            <p:nvPr userDrawn="1">
              <p:custDataLst>
                <p:tags r:id="rId33"/>
              </p:custDataLst>
            </p:nvPr>
          </p:nvSpPr>
          <p:spPr bwMode="auto">
            <a:xfrm>
              <a:off x="4938712" y="4240213"/>
              <a:ext cx="133350" cy="134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46" name="Freeform 37"/>
            <p:cNvSpPr>
              <a:spLocks noEditPoints="1"/>
            </p:cNvSpPr>
            <p:nvPr userDrawn="1">
              <p:custDataLst>
                <p:tags r:id="rId34"/>
              </p:custDataLst>
            </p:nvPr>
          </p:nvSpPr>
          <p:spPr bwMode="auto">
            <a:xfrm>
              <a:off x="-2949576" y="-5135563"/>
              <a:ext cx="18083214" cy="10256838"/>
            </a:xfrm>
            <a:custGeom>
              <a:avLst/>
              <a:gdLst>
                <a:gd name="T0" fmla="*/ 25149 w 29763"/>
                <a:gd name="T1" fmla="*/ 7919 h 16871"/>
                <a:gd name="T2" fmla="*/ 22153 w 29763"/>
                <a:gd name="T3" fmla="*/ 6290 h 16871"/>
                <a:gd name="T4" fmla="*/ 20496 w 29763"/>
                <a:gd name="T5" fmla="*/ 3477 h 16871"/>
                <a:gd name="T6" fmla="*/ 18005 w 29763"/>
                <a:gd name="T7" fmla="*/ 2018 h 16871"/>
                <a:gd name="T8" fmla="*/ 15408 w 29763"/>
                <a:gd name="T9" fmla="*/ 3508 h 16871"/>
                <a:gd name="T10" fmla="*/ 14250 w 29763"/>
                <a:gd name="T11" fmla="*/ 6267 h 16871"/>
                <a:gd name="T12" fmla="*/ 13825 w 29763"/>
                <a:gd name="T13" fmla="*/ 6816 h 16871"/>
                <a:gd name="T14" fmla="*/ 10366 w 29763"/>
                <a:gd name="T15" fmla="*/ 4449 h 16871"/>
                <a:gd name="T16" fmla="*/ 6696 w 29763"/>
                <a:gd name="T17" fmla="*/ 5500 h 16871"/>
                <a:gd name="T18" fmla="*/ 1638 w 29763"/>
                <a:gd name="T19" fmla="*/ 9186 h 16871"/>
                <a:gd name="T20" fmla="*/ 1865 w 29763"/>
                <a:gd name="T21" fmla="*/ 15302 h 16871"/>
                <a:gd name="T22" fmla="*/ 4489 w 29763"/>
                <a:gd name="T23" fmla="*/ 14790 h 16871"/>
                <a:gd name="T24" fmla="*/ 6106 w 29763"/>
                <a:gd name="T25" fmla="*/ 11695 h 16871"/>
                <a:gd name="T26" fmla="*/ 8985 w 29763"/>
                <a:gd name="T27" fmla="*/ 12307 h 16871"/>
                <a:gd name="T28" fmla="*/ 11824 w 29763"/>
                <a:gd name="T29" fmla="*/ 10259 h 16871"/>
                <a:gd name="T30" fmla="*/ 12826 w 29763"/>
                <a:gd name="T31" fmla="*/ 11001 h 16871"/>
                <a:gd name="T32" fmla="*/ 16669 w 29763"/>
                <a:gd name="T33" fmla="*/ 11958 h 16871"/>
                <a:gd name="T34" fmla="*/ 17614 w 29763"/>
                <a:gd name="T35" fmla="*/ 8760 h 16871"/>
                <a:gd name="T36" fmla="*/ 21133 w 29763"/>
                <a:gd name="T37" fmla="*/ 8802 h 16871"/>
                <a:gd name="T38" fmla="*/ 21947 w 29763"/>
                <a:gd name="T39" fmla="*/ 11926 h 16871"/>
                <a:gd name="T40" fmla="*/ 25874 w 29763"/>
                <a:gd name="T41" fmla="*/ 11344 h 16871"/>
                <a:gd name="T42" fmla="*/ 27300 w 29763"/>
                <a:gd name="T43" fmla="*/ 11620 h 16871"/>
                <a:gd name="T44" fmla="*/ 9074 w 29763"/>
                <a:gd name="T45" fmla="*/ 8613 h 16871"/>
                <a:gd name="T46" fmla="*/ 7031 w 29763"/>
                <a:gd name="T47" fmla="*/ 8422 h 16871"/>
                <a:gd name="T48" fmla="*/ 9827 w 29763"/>
                <a:gd name="T49" fmla="*/ 10470 h 16871"/>
                <a:gd name="T50" fmla="*/ 6362 w 29763"/>
                <a:gd name="T51" fmla="*/ 7053 h 16871"/>
                <a:gd name="T52" fmla="*/ 4935 w 29763"/>
                <a:gd name="T53" fmla="*/ 8807 h 16871"/>
                <a:gd name="T54" fmla="*/ 2669 w 29763"/>
                <a:gd name="T55" fmla="*/ 13708 h 16871"/>
                <a:gd name="T56" fmla="*/ 3379 w 29763"/>
                <a:gd name="T57" fmla="*/ 12775 h 16871"/>
                <a:gd name="T58" fmla="*/ 2580 w 29763"/>
                <a:gd name="T59" fmla="*/ 7017 h 16871"/>
                <a:gd name="T60" fmla="*/ 4962 w 29763"/>
                <a:gd name="T61" fmla="*/ 8694 h 16871"/>
                <a:gd name="T62" fmla="*/ 2562 w 29763"/>
                <a:gd name="T63" fmla="*/ 7063 h 16871"/>
                <a:gd name="T64" fmla="*/ 2369 w 29763"/>
                <a:gd name="T65" fmla="*/ 5798 h 16871"/>
                <a:gd name="T66" fmla="*/ 1594 w 29763"/>
                <a:gd name="T67" fmla="*/ 9259 h 16871"/>
                <a:gd name="T68" fmla="*/ 1839 w 29763"/>
                <a:gd name="T69" fmla="*/ 14685 h 16871"/>
                <a:gd name="T70" fmla="*/ 2997 w 29763"/>
                <a:gd name="T71" fmla="*/ 14831 h 16871"/>
                <a:gd name="T72" fmla="*/ 2991 w 29763"/>
                <a:gd name="T73" fmla="*/ 11635 h 16871"/>
                <a:gd name="T74" fmla="*/ 5909 w 29763"/>
                <a:gd name="T75" fmla="*/ 9027 h 16871"/>
                <a:gd name="T76" fmla="*/ 6893 w 29763"/>
                <a:gd name="T77" fmla="*/ 9807 h 16871"/>
                <a:gd name="T78" fmla="*/ 9763 w 29763"/>
                <a:gd name="T79" fmla="*/ 10556 h 16871"/>
                <a:gd name="T80" fmla="*/ 11823 w 29763"/>
                <a:gd name="T81" fmla="*/ 10249 h 16871"/>
                <a:gd name="T82" fmla="*/ 28135 w 29763"/>
                <a:gd name="T83" fmla="*/ 9537 h 16871"/>
                <a:gd name="T84" fmla="*/ 25152 w 29763"/>
                <a:gd name="T85" fmla="*/ 8001 h 16871"/>
                <a:gd name="T86" fmla="*/ 24610 w 29763"/>
                <a:gd name="T87" fmla="*/ 8661 h 16871"/>
                <a:gd name="T88" fmla="*/ 22095 w 29763"/>
                <a:gd name="T89" fmla="*/ 4752 h 16871"/>
                <a:gd name="T90" fmla="*/ 17405 w 29763"/>
                <a:gd name="T91" fmla="*/ 6200 h 16871"/>
                <a:gd name="T92" fmla="*/ 19035 w 29763"/>
                <a:gd name="T93" fmla="*/ 4389 h 16871"/>
                <a:gd name="T94" fmla="*/ 19571 w 29763"/>
                <a:gd name="T95" fmla="*/ 5098 h 16871"/>
                <a:gd name="T96" fmla="*/ 19512 w 29763"/>
                <a:gd name="T97" fmla="*/ 4885 h 16871"/>
                <a:gd name="T98" fmla="*/ 19844 w 29763"/>
                <a:gd name="T99" fmla="*/ 3841 h 16871"/>
                <a:gd name="T100" fmla="*/ 18824 w 29763"/>
                <a:gd name="T101" fmla="*/ 2968 h 16871"/>
                <a:gd name="T102" fmla="*/ 16906 w 29763"/>
                <a:gd name="T103" fmla="*/ 4410 h 16871"/>
                <a:gd name="T104" fmla="*/ 16753 w 29763"/>
                <a:gd name="T105" fmla="*/ 8431 h 16871"/>
                <a:gd name="T106" fmla="*/ 14483 w 29763"/>
                <a:gd name="T107" fmla="*/ 9256 h 16871"/>
                <a:gd name="T108" fmla="*/ 15356 w 29763"/>
                <a:gd name="T109" fmla="*/ 9991 h 16871"/>
                <a:gd name="T110" fmla="*/ 16669 w 29763"/>
                <a:gd name="T111" fmla="*/ 10574 h 16871"/>
                <a:gd name="T112" fmla="*/ 18169 w 29763"/>
                <a:gd name="T113" fmla="*/ 8167 h 16871"/>
                <a:gd name="T114" fmla="*/ 20097 w 29763"/>
                <a:gd name="T115" fmla="*/ 7602 h 16871"/>
                <a:gd name="T116" fmla="*/ 21671 w 29763"/>
                <a:gd name="T117" fmla="*/ 7967 h 16871"/>
                <a:gd name="T118" fmla="*/ 23416 w 29763"/>
                <a:gd name="T119" fmla="*/ 9577 h 16871"/>
                <a:gd name="T120" fmla="*/ 25442 w 29763"/>
                <a:gd name="T121" fmla="*/ 10265 h 16871"/>
                <a:gd name="T122" fmla="*/ 27834 w 29763"/>
                <a:gd name="T123" fmla="*/ 10429 h 16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763" h="16871">
                  <a:moveTo>
                    <a:pt x="29720" y="10870"/>
                  </a:moveTo>
                  <a:cubicBezTo>
                    <a:pt x="29708" y="10870"/>
                    <a:pt x="29698" y="10874"/>
                    <a:pt x="29690" y="10882"/>
                  </a:cubicBezTo>
                  <a:cubicBezTo>
                    <a:pt x="28325" y="9623"/>
                    <a:pt x="28325" y="9623"/>
                    <a:pt x="28325" y="9623"/>
                  </a:cubicBezTo>
                  <a:cubicBezTo>
                    <a:pt x="28331" y="9614"/>
                    <a:pt x="28331" y="9614"/>
                    <a:pt x="28331" y="9614"/>
                  </a:cubicBezTo>
                  <a:cubicBezTo>
                    <a:pt x="28328" y="9612"/>
                    <a:pt x="28325" y="9610"/>
                    <a:pt x="28322" y="9608"/>
                  </a:cubicBezTo>
                  <a:cubicBezTo>
                    <a:pt x="28318" y="9616"/>
                    <a:pt x="28318" y="9616"/>
                    <a:pt x="28318" y="9616"/>
                  </a:cubicBezTo>
                  <a:cubicBezTo>
                    <a:pt x="28221" y="9528"/>
                    <a:pt x="28221" y="9528"/>
                    <a:pt x="28221" y="9528"/>
                  </a:cubicBezTo>
                  <a:cubicBezTo>
                    <a:pt x="28225" y="9522"/>
                    <a:pt x="28228" y="9516"/>
                    <a:pt x="28230" y="9510"/>
                  </a:cubicBezTo>
                  <a:cubicBezTo>
                    <a:pt x="28247" y="9514"/>
                    <a:pt x="28247" y="9514"/>
                    <a:pt x="28247" y="9514"/>
                  </a:cubicBezTo>
                  <a:cubicBezTo>
                    <a:pt x="28245" y="9510"/>
                    <a:pt x="28244" y="9506"/>
                    <a:pt x="28243" y="9502"/>
                  </a:cubicBezTo>
                  <a:cubicBezTo>
                    <a:pt x="28232" y="9500"/>
                    <a:pt x="28232" y="9500"/>
                    <a:pt x="28232" y="9500"/>
                  </a:cubicBezTo>
                  <a:cubicBezTo>
                    <a:pt x="28234" y="9482"/>
                    <a:pt x="28227" y="9464"/>
                    <a:pt x="28213" y="9451"/>
                  </a:cubicBezTo>
                  <a:cubicBezTo>
                    <a:pt x="28205" y="9443"/>
                    <a:pt x="28196" y="9439"/>
                    <a:pt x="28186" y="9437"/>
                  </a:cubicBezTo>
                  <a:cubicBezTo>
                    <a:pt x="28324" y="8343"/>
                    <a:pt x="28324" y="8343"/>
                    <a:pt x="28324" y="8343"/>
                  </a:cubicBezTo>
                  <a:cubicBezTo>
                    <a:pt x="28339" y="8343"/>
                    <a:pt x="28354" y="8336"/>
                    <a:pt x="28365" y="8324"/>
                  </a:cubicBezTo>
                  <a:cubicBezTo>
                    <a:pt x="28367" y="8323"/>
                    <a:pt x="28368" y="8321"/>
                    <a:pt x="28369" y="8319"/>
                  </a:cubicBezTo>
                  <a:cubicBezTo>
                    <a:pt x="28373" y="8322"/>
                    <a:pt x="28373" y="8322"/>
                    <a:pt x="28373" y="8322"/>
                  </a:cubicBezTo>
                  <a:cubicBezTo>
                    <a:pt x="28375" y="8319"/>
                    <a:pt x="28376" y="8316"/>
                    <a:pt x="28378" y="8313"/>
                  </a:cubicBezTo>
                  <a:cubicBezTo>
                    <a:pt x="28374" y="8310"/>
                    <a:pt x="28374" y="8310"/>
                    <a:pt x="28374" y="8310"/>
                  </a:cubicBezTo>
                  <a:cubicBezTo>
                    <a:pt x="28386" y="8288"/>
                    <a:pt x="28382" y="8260"/>
                    <a:pt x="28362" y="8242"/>
                  </a:cubicBezTo>
                  <a:cubicBezTo>
                    <a:pt x="28350" y="8231"/>
                    <a:pt x="28335" y="8226"/>
                    <a:pt x="28320" y="8226"/>
                  </a:cubicBezTo>
                  <a:cubicBezTo>
                    <a:pt x="28320" y="8225"/>
                    <a:pt x="28320" y="8225"/>
                    <a:pt x="28320" y="8225"/>
                  </a:cubicBezTo>
                  <a:cubicBezTo>
                    <a:pt x="28316" y="8225"/>
                    <a:pt x="28313" y="8226"/>
                    <a:pt x="28310" y="8226"/>
                  </a:cubicBezTo>
                  <a:cubicBezTo>
                    <a:pt x="28310" y="8228"/>
                    <a:pt x="28310" y="8228"/>
                    <a:pt x="28310" y="8228"/>
                  </a:cubicBezTo>
                  <a:cubicBezTo>
                    <a:pt x="28299" y="8230"/>
                    <a:pt x="28288" y="8236"/>
                    <a:pt x="28280" y="8245"/>
                  </a:cubicBezTo>
                  <a:cubicBezTo>
                    <a:pt x="28280" y="8245"/>
                    <a:pt x="28279" y="8245"/>
                    <a:pt x="28279" y="8246"/>
                  </a:cubicBezTo>
                  <a:cubicBezTo>
                    <a:pt x="28279" y="8246"/>
                    <a:pt x="28279" y="8246"/>
                    <a:pt x="28279" y="8246"/>
                  </a:cubicBezTo>
                  <a:cubicBezTo>
                    <a:pt x="28276" y="8249"/>
                    <a:pt x="28273" y="8254"/>
                    <a:pt x="28271" y="8258"/>
                  </a:cubicBezTo>
                  <a:cubicBezTo>
                    <a:pt x="28271" y="8258"/>
                    <a:pt x="28271" y="8259"/>
                    <a:pt x="28270" y="8260"/>
                  </a:cubicBezTo>
                  <a:cubicBezTo>
                    <a:pt x="28268" y="8264"/>
                    <a:pt x="28266" y="8269"/>
                    <a:pt x="28265" y="8274"/>
                  </a:cubicBezTo>
                  <a:cubicBezTo>
                    <a:pt x="25167" y="7958"/>
                    <a:pt x="25167" y="7958"/>
                    <a:pt x="25167" y="7958"/>
                  </a:cubicBezTo>
                  <a:cubicBezTo>
                    <a:pt x="25166" y="7943"/>
                    <a:pt x="25160" y="7930"/>
                    <a:pt x="25149" y="7919"/>
                  </a:cubicBezTo>
                  <a:cubicBezTo>
                    <a:pt x="25146" y="7917"/>
                    <a:pt x="25143" y="7914"/>
                    <a:pt x="25140" y="7913"/>
                  </a:cubicBezTo>
                  <a:cubicBezTo>
                    <a:pt x="26224" y="5782"/>
                    <a:pt x="26224" y="5782"/>
                    <a:pt x="26224" y="5782"/>
                  </a:cubicBezTo>
                  <a:cubicBezTo>
                    <a:pt x="26246" y="5790"/>
                    <a:pt x="26272" y="5786"/>
                    <a:pt x="26289" y="5767"/>
                  </a:cubicBezTo>
                  <a:cubicBezTo>
                    <a:pt x="26294" y="5761"/>
                    <a:pt x="26298" y="5754"/>
                    <a:pt x="26301" y="5747"/>
                  </a:cubicBezTo>
                  <a:cubicBezTo>
                    <a:pt x="26724" y="5890"/>
                    <a:pt x="26724" y="5890"/>
                    <a:pt x="26724" y="5890"/>
                  </a:cubicBezTo>
                  <a:cubicBezTo>
                    <a:pt x="26719" y="5909"/>
                    <a:pt x="26723" y="5931"/>
                    <a:pt x="26739" y="5946"/>
                  </a:cubicBezTo>
                  <a:cubicBezTo>
                    <a:pt x="26761" y="5969"/>
                    <a:pt x="26798" y="5968"/>
                    <a:pt x="26820" y="5946"/>
                  </a:cubicBezTo>
                  <a:cubicBezTo>
                    <a:pt x="26842" y="5923"/>
                    <a:pt x="26841" y="5887"/>
                    <a:pt x="26819" y="5865"/>
                  </a:cubicBezTo>
                  <a:cubicBezTo>
                    <a:pt x="26797" y="5843"/>
                    <a:pt x="26760" y="5843"/>
                    <a:pt x="26738" y="5866"/>
                  </a:cubicBezTo>
                  <a:cubicBezTo>
                    <a:pt x="26734" y="5870"/>
                    <a:pt x="26731" y="5875"/>
                    <a:pt x="26728" y="5880"/>
                  </a:cubicBezTo>
                  <a:cubicBezTo>
                    <a:pt x="26304" y="5736"/>
                    <a:pt x="26304" y="5736"/>
                    <a:pt x="26304" y="5736"/>
                  </a:cubicBezTo>
                  <a:cubicBezTo>
                    <a:pt x="26305" y="5725"/>
                    <a:pt x="26304" y="5713"/>
                    <a:pt x="26299" y="5703"/>
                  </a:cubicBezTo>
                  <a:cubicBezTo>
                    <a:pt x="26685" y="5313"/>
                    <a:pt x="26685" y="5313"/>
                    <a:pt x="26685" y="5313"/>
                  </a:cubicBezTo>
                  <a:cubicBezTo>
                    <a:pt x="26707" y="5329"/>
                    <a:pt x="26739" y="5327"/>
                    <a:pt x="26759" y="5306"/>
                  </a:cubicBezTo>
                  <a:cubicBezTo>
                    <a:pt x="26781" y="5284"/>
                    <a:pt x="26781" y="5248"/>
                    <a:pt x="26758" y="5226"/>
                  </a:cubicBezTo>
                  <a:cubicBezTo>
                    <a:pt x="26736" y="5204"/>
                    <a:pt x="26700" y="5204"/>
                    <a:pt x="26677" y="5226"/>
                  </a:cubicBezTo>
                  <a:cubicBezTo>
                    <a:pt x="26656" y="5248"/>
                    <a:pt x="26656" y="5283"/>
                    <a:pt x="26677" y="5305"/>
                  </a:cubicBezTo>
                  <a:cubicBezTo>
                    <a:pt x="26293" y="5693"/>
                    <a:pt x="26293" y="5693"/>
                    <a:pt x="26293" y="5693"/>
                  </a:cubicBezTo>
                  <a:cubicBezTo>
                    <a:pt x="26291" y="5690"/>
                    <a:pt x="26288" y="5687"/>
                    <a:pt x="26286" y="5685"/>
                  </a:cubicBezTo>
                  <a:cubicBezTo>
                    <a:pt x="26276" y="5676"/>
                    <a:pt x="26265" y="5672"/>
                    <a:pt x="26253" y="5670"/>
                  </a:cubicBezTo>
                  <a:cubicBezTo>
                    <a:pt x="25879" y="4366"/>
                    <a:pt x="25879" y="4366"/>
                    <a:pt x="25879" y="4366"/>
                  </a:cubicBezTo>
                  <a:cubicBezTo>
                    <a:pt x="25887" y="4363"/>
                    <a:pt x="25895" y="4358"/>
                    <a:pt x="25901" y="4352"/>
                  </a:cubicBezTo>
                  <a:cubicBezTo>
                    <a:pt x="25923" y="4330"/>
                    <a:pt x="25923" y="4294"/>
                    <a:pt x="25900" y="4271"/>
                  </a:cubicBezTo>
                  <a:cubicBezTo>
                    <a:pt x="25878" y="4249"/>
                    <a:pt x="25841" y="4250"/>
                    <a:pt x="25819" y="4272"/>
                  </a:cubicBezTo>
                  <a:cubicBezTo>
                    <a:pt x="25797" y="4295"/>
                    <a:pt x="25797" y="4331"/>
                    <a:pt x="25820" y="4353"/>
                  </a:cubicBezTo>
                  <a:cubicBezTo>
                    <a:pt x="25833" y="4366"/>
                    <a:pt x="25852" y="4371"/>
                    <a:pt x="25869" y="4368"/>
                  </a:cubicBezTo>
                  <a:cubicBezTo>
                    <a:pt x="26242" y="5670"/>
                    <a:pt x="26242" y="5670"/>
                    <a:pt x="26242" y="5670"/>
                  </a:cubicBezTo>
                  <a:cubicBezTo>
                    <a:pt x="26228" y="5671"/>
                    <a:pt x="26214" y="5677"/>
                    <a:pt x="26203" y="5688"/>
                  </a:cubicBezTo>
                  <a:cubicBezTo>
                    <a:pt x="26192" y="5700"/>
                    <a:pt x="26187" y="5716"/>
                    <a:pt x="26188" y="5731"/>
                  </a:cubicBezTo>
                  <a:cubicBezTo>
                    <a:pt x="22173" y="6320"/>
                    <a:pt x="22173" y="6320"/>
                    <a:pt x="22173" y="6320"/>
                  </a:cubicBezTo>
                  <a:cubicBezTo>
                    <a:pt x="22170" y="6309"/>
                    <a:pt x="22164" y="6299"/>
                    <a:pt x="22156" y="6291"/>
                  </a:cubicBezTo>
                  <a:cubicBezTo>
                    <a:pt x="22155" y="6291"/>
                    <a:pt x="22154" y="6290"/>
                    <a:pt x="22153" y="6290"/>
                  </a:cubicBezTo>
                  <a:cubicBezTo>
                    <a:pt x="24120" y="3457"/>
                    <a:pt x="24120" y="3457"/>
                    <a:pt x="24120" y="3457"/>
                  </a:cubicBezTo>
                  <a:cubicBezTo>
                    <a:pt x="24143" y="3470"/>
                    <a:pt x="24173" y="3466"/>
                    <a:pt x="24192" y="3446"/>
                  </a:cubicBezTo>
                  <a:cubicBezTo>
                    <a:pt x="24214" y="3422"/>
                    <a:pt x="24212" y="3385"/>
                    <a:pt x="24189" y="3363"/>
                  </a:cubicBezTo>
                  <a:cubicBezTo>
                    <a:pt x="24165" y="3342"/>
                    <a:pt x="24128" y="3343"/>
                    <a:pt x="24107" y="3367"/>
                  </a:cubicBezTo>
                  <a:cubicBezTo>
                    <a:pt x="24085" y="3390"/>
                    <a:pt x="24086" y="3427"/>
                    <a:pt x="24110" y="3449"/>
                  </a:cubicBezTo>
                  <a:cubicBezTo>
                    <a:pt x="24111" y="3450"/>
                    <a:pt x="24111" y="3450"/>
                    <a:pt x="24112" y="3451"/>
                  </a:cubicBezTo>
                  <a:cubicBezTo>
                    <a:pt x="22145" y="6284"/>
                    <a:pt x="22145" y="6284"/>
                    <a:pt x="22145" y="6284"/>
                  </a:cubicBezTo>
                  <a:cubicBezTo>
                    <a:pt x="22144" y="6283"/>
                    <a:pt x="22143" y="6283"/>
                    <a:pt x="22142" y="6282"/>
                  </a:cubicBezTo>
                  <a:cubicBezTo>
                    <a:pt x="23204" y="3630"/>
                    <a:pt x="23204" y="3630"/>
                    <a:pt x="23204" y="3630"/>
                  </a:cubicBezTo>
                  <a:cubicBezTo>
                    <a:pt x="23225" y="3638"/>
                    <a:pt x="23250" y="3633"/>
                    <a:pt x="23266" y="3615"/>
                  </a:cubicBezTo>
                  <a:cubicBezTo>
                    <a:pt x="23288" y="3592"/>
                    <a:pt x="23287" y="3555"/>
                    <a:pt x="23263" y="3533"/>
                  </a:cubicBezTo>
                  <a:cubicBezTo>
                    <a:pt x="23240" y="3511"/>
                    <a:pt x="23203" y="3512"/>
                    <a:pt x="23181" y="3536"/>
                  </a:cubicBezTo>
                  <a:cubicBezTo>
                    <a:pt x="23159" y="3560"/>
                    <a:pt x="23161" y="3596"/>
                    <a:pt x="23184" y="3618"/>
                  </a:cubicBezTo>
                  <a:cubicBezTo>
                    <a:pt x="23188" y="3621"/>
                    <a:pt x="23191" y="3624"/>
                    <a:pt x="23195" y="3626"/>
                  </a:cubicBezTo>
                  <a:cubicBezTo>
                    <a:pt x="22133" y="6279"/>
                    <a:pt x="22133" y="6279"/>
                    <a:pt x="22133" y="6279"/>
                  </a:cubicBezTo>
                  <a:cubicBezTo>
                    <a:pt x="22131" y="6278"/>
                    <a:pt x="22128" y="6277"/>
                    <a:pt x="22126" y="6277"/>
                  </a:cubicBezTo>
                  <a:cubicBezTo>
                    <a:pt x="22154" y="4818"/>
                    <a:pt x="22154" y="4818"/>
                    <a:pt x="22154" y="4818"/>
                  </a:cubicBezTo>
                  <a:cubicBezTo>
                    <a:pt x="22169" y="4817"/>
                    <a:pt x="22184" y="4811"/>
                    <a:pt x="22195" y="4799"/>
                  </a:cubicBezTo>
                  <a:cubicBezTo>
                    <a:pt x="22217" y="4776"/>
                    <a:pt x="22216" y="4739"/>
                    <a:pt x="22192" y="4717"/>
                  </a:cubicBezTo>
                  <a:cubicBezTo>
                    <a:pt x="22168" y="4695"/>
                    <a:pt x="22132" y="4697"/>
                    <a:pt x="22110" y="4720"/>
                  </a:cubicBezTo>
                  <a:cubicBezTo>
                    <a:pt x="22104" y="4727"/>
                    <a:pt x="22100" y="4734"/>
                    <a:pt x="22097" y="4742"/>
                  </a:cubicBezTo>
                  <a:cubicBezTo>
                    <a:pt x="21278" y="4585"/>
                    <a:pt x="21278" y="4585"/>
                    <a:pt x="21278" y="4585"/>
                  </a:cubicBezTo>
                  <a:cubicBezTo>
                    <a:pt x="21281" y="4566"/>
                    <a:pt x="21275" y="4545"/>
                    <a:pt x="21260" y="4531"/>
                  </a:cubicBezTo>
                  <a:cubicBezTo>
                    <a:pt x="21260" y="4531"/>
                    <a:pt x="21259" y="4531"/>
                    <a:pt x="21258" y="4530"/>
                  </a:cubicBezTo>
                  <a:cubicBezTo>
                    <a:pt x="22204" y="3208"/>
                    <a:pt x="22204" y="3208"/>
                    <a:pt x="22204" y="3208"/>
                  </a:cubicBezTo>
                  <a:cubicBezTo>
                    <a:pt x="22227" y="3224"/>
                    <a:pt x="22258" y="3220"/>
                    <a:pt x="22278" y="3199"/>
                  </a:cubicBezTo>
                  <a:cubicBezTo>
                    <a:pt x="22300" y="3176"/>
                    <a:pt x="22298" y="3139"/>
                    <a:pt x="22275" y="3117"/>
                  </a:cubicBezTo>
                  <a:cubicBezTo>
                    <a:pt x="22251" y="3095"/>
                    <a:pt x="22214" y="3097"/>
                    <a:pt x="22193" y="3120"/>
                  </a:cubicBezTo>
                  <a:cubicBezTo>
                    <a:pt x="22179" y="3134"/>
                    <a:pt x="22175" y="3153"/>
                    <a:pt x="22178" y="3171"/>
                  </a:cubicBezTo>
                  <a:cubicBezTo>
                    <a:pt x="20581" y="3510"/>
                    <a:pt x="20581" y="3510"/>
                    <a:pt x="20581" y="3510"/>
                  </a:cubicBezTo>
                  <a:cubicBezTo>
                    <a:pt x="20578" y="3500"/>
                    <a:pt x="20573" y="3492"/>
                    <a:pt x="20565" y="3484"/>
                  </a:cubicBezTo>
                  <a:cubicBezTo>
                    <a:pt x="20546" y="3466"/>
                    <a:pt x="20518" y="3464"/>
                    <a:pt x="20496" y="3477"/>
                  </a:cubicBezTo>
                  <a:cubicBezTo>
                    <a:pt x="19291" y="1760"/>
                    <a:pt x="19291" y="1760"/>
                    <a:pt x="19291" y="1760"/>
                  </a:cubicBezTo>
                  <a:cubicBezTo>
                    <a:pt x="19293" y="1758"/>
                    <a:pt x="19295" y="1757"/>
                    <a:pt x="19297" y="1755"/>
                  </a:cubicBezTo>
                  <a:cubicBezTo>
                    <a:pt x="19318" y="1733"/>
                    <a:pt x="19317" y="1698"/>
                    <a:pt x="19296" y="1676"/>
                  </a:cubicBezTo>
                  <a:cubicBezTo>
                    <a:pt x="19727" y="1272"/>
                    <a:pt x="19727" y="1272"/>
                    <a:pt x="19727" y="1272"/>
                  </a:cubicBezTo>
                  <a:cubicBezTo>
                    <a:pt x="19750" y="1289"/>
                    <a:pt x="19782" y="1287"/>
                    <a:pt x="19803" y="1267"/>
                  </a:cubicBezTo>
                  <a:cubicBezTo>
                    <a:pt x="19825" y="1244"/>
                    <a:pt x="19824" y="1208"/>
                    <a:pt x="19802" y="1186"/>
                  </a:cubicBezTo>
                  <a:cubicBezTo>
                    <a:pt x="19779" y="1164"/>
                    <a:pt x="19743" y="1164"/>
                    <a:pt x="19721" y="1187"/>
                  </a:cubicBezTo>
                  <a:cubicBezTo>
                    <a:pt x="19700" y="1208"/>
                    <a:pt x="19700" y="1242"/>
                    <a:pt x="19719" y="1264"/>
                  </a:cubicBezTo>
                  <a:cubicBezTo>
                    <a:pt x="19288" y="1669"/>
                    <a:pt x="19288" y="1669"/>
                    <a:pt x="19288" y="1669"/>
                  </a:cubicBezTo>
                  <a:cubicBezTo>
                    <a:pt x="19281" y="1663"/>
                    <a:pt x="19273" y="1660"/>
                    <a:pt x="19265" y="1658"/>
                  </a:cubicBezTo>
                  <a:cubicBezTo>
                    <a:pt x="19266" y="119"/>
                    <a:pt x="19266" y="119"/>
                    <a:pt x="19266" y="119"/>
                  </a:cubicBezTo>
                  <a:cubicBezTo>
                    <a:pt x="19277" y="117"/>
                    <a:pt x="19288" y="112"/>
                    <a:pt x="19296" y="103"/>
                  </a:cubicBezTo>
                  <a:cubicBezTo>
                    <a:pt x="19318" y="81"/>
                    <a:pt x="19318" y="44"/>
                    <a:pt x="19295" y="22"/>
                  </a:cubicBezTo>
                  <a:cubicBezTo>
                    <a:pt x="19273" y="0"/>
                    <a:pt x="19237" y="0"/>
                    <a:pt x="19215" y="23"/>
                  </a:cubicBezTo>
                  <a:cubicBezTo>
                    <a:pt x="19192" y="45"/>
                    <a:pt x="19193" y="82"/>
                    <a:pt x="19215" y="104"/>
                  </a:cubicBezTo>
                  <a:cubicBezTo>
                    <a:pt x="19226" y="115"/>
                    <a:pt x="19241" y="120"/>
                    <a:pt x="19255" y="120"/>
                  </a:cubicBezTo>
                  <a:cubicBezTo>
                    <a:pt x="19254" y="1658"/>
                    <a:pt x="19254" y="1658"/>
                    <a:pt x="19254" y="1658"/>
                  </a:cubicBezTo>
                  <a:cubicBezTo>
                    <a:pt x="19239" y="1658"/>
                    <a:pt x="19226" y="1663"/>
                    <a:pt x="19215" y="1673"/>
                  </a:cubicBezTo>
                  <a:cubicBezTo>
                    <a:pt x="18754" y="1425"/>
                    <a:pt x="18754" y="1425"/>
                    <a:pt x="18754" y="1425"/>
                  </a:cubicBezTo>
                  <a:cubicBezTo>
                    <a:pt x="18765" y="1403"/>
                    <a:pt x="18761" y="1376"/>
                    <a:pt x="18743" y="1359"/>
                  </a:cubicBezTo>
                  <a:cubicBezTo>
                    <a:pt x="18721" y="1336"/>
                    <a:pt x="18685" y="1337"/>
                    <a:pt x="18663" y="1359"/>
                  </a:cubicBezTo>
                  <a:cubicBezTo>
                    <a:pt x="18640" y="1382"/>
                    <a:pt x="18641" y="1418"/>
                    <a:pt x="18663" y="1440"/>
                  </a:cubicBezTo>
                  <a:cubicBezTo>
                    <a:pt x="18686" y="1462"/>
                    <a:pt x="18722" y="1462"/>
                    <a:pt x="18744" y="1439"/>
                  </a:cubicBezTo>
                  <a:cubicBezTo>
                    <a:pt x="18745" y="1438"/>
                    <a:pt x="18747" y="1436"/>
                    <a:pt x="18748" y="1434"/>
                  </a:cubicBezTo>
                  <a:cubicBezTo>
                    <a:pt x="19207" y="1682"/>
                    <a:pt x="19207" y="1682"/>
                    <a:pt x="19207" y="1682"/>
                  </a:cubicBezTo>
                  <a:cubicBezTo>
                    <a:pt x="19190" y="1705"/>
                    <a:pt x="19193" y="1738"/>
                    <a:pt x="19215" y="1758"/>
                  </a:cubicBezTo>
                  <a:cubicBezTo>
                    <a:pt x="19219" y="1762"/>
                    <a:pt x="19224" y="1766"/>
                    <a:pt x="19229" y="1768"/>
                  </a:cubicBezTo>
                  <a:cubicBezTo>
                    <a:pt x="18825" y="2856"/>
                    <a:pt x="18825" y="2856"/>
                    <a:pt x="18825" y="2856"/>
                  </a:cubicBezTo>
                  <a:cubicBezTo>
                    <a:pt x="18807" y="2851"/>
                    <a:pt x="18788" y="2855"/>
                    <a:pt x="18773" y="2868"/>
                  </a:cubicBezTo>
                  <a:cubicBezTo>
                    <a:pt x="18089" y="2094"/>
                    <a:pt x="18089" y="2094"/>
                    <a:pt x="18089" y="2094"/>
                  </a:cubicBezTo>
                  <a:cubicBezTo>
                    <a:pt x="18108" y="2072"/>
                    <a:pt x="18107" y="2038"/>
                    <a:pt x="18086" y="2017"/>
                  </a:cubicBezTo>
                  <a:cubicBezTo>
                    <a:pt x="18064" y="1995"/>
                    <a:pt x="18027" y="1995"/>
                    <a:pt x="18005" y="2018"/>
                  </a:cubicBezTo>
                  <a:cubicBezTo>
                    <a:pt x="17983" y="2040"/>
                    <a:pt x="17983" y="2076"/>
                    <a:pt x="18006" y="2098"/>
                  </a:cubicBezTo>
                  <a:cubicBezTo>
                    <a:pt x="18027" y="2119"/>
                    <a:pt x="18059" y="2120"/>
                    <a:pt x="18082" y="2102"/>
                  </a:cubicBezTo>
                  <a:cubicBezTo>
                    <a:pt x="18765" y="2875"/>
                    <a:pt x="18765" y="2875"/>
                    <a:pt x="18765" y="2875"/>
                  </a:cubicBezTo>
                  <a:cubicBezTo>
                    <a:pt x="18757" y="2885"/>
                    <a:pt x="18753" y="2896"/>
                    <a:pt x="18752" y="2908"/>
                  </a:cubicBezTo>
                  <a:cubicBezTo>
                    <a:pt x="18314" y="3009"/>
                    <a:pt x="18314" y="3009"/>
                    <a:pt x="18314" y="3009"/>
                  </a:cubicBezTo>
                  <a:cubicBezTo>
                    <a:pt x="18311" y="3002"/>
                    <a:pt x="18307" y="2995"/>
                    <a:pt x="18301" y="2989"/>
                  </a:cubicBezTo>
                  <a:cubicBezTo>
                    <a:pt x="18279" y="2967"/>
                    <a:pt x="18243" y="2968"/>
                    <a:pt x="18221" y="2990"/>
                  </a:cubicBezTo>
                  <a:cubicBezTo>
                    <a:pt x="18198" y="3013"/>
                    <a:pt x="18199" y="3049"/>
                    <a:pt x="18221" y="3071"/>
                  </a:cubicBezTo>
                  <a:cubicBezTo>
                    <a:pt x="18244" y="3093"/>
                    <a:pt x="18280" y="3093"/>
                    <a:pt x="18302" y="3070"/>
                  </a:cubicBezTo>
                  <a:cubicBezTo>
                    <a:pt x="18316" y="3056"/>
                    <a:pt x="18321" y="3038"/>
                    <a:pt x="18317" y="3020"/>
                  </a:cubicBezTo>
                  <a:cubicBezTo>
                    <a:pt x="18752" y="2919"/>
                    <a:pt x="18752" y="2919"/>
                    <a:pt x="18752" y="2919"/>
                  </a:cubicBezTo>
                  <a:cubicBezTo>
                    <a:pt x="18754" y="2933"/>
                    <a:pt x="18760" y="2945"/>
                    <a:pt x="18770" y="2955"/>
                  </a:cubicBezTo>
                  <a:cubicBezTo>
                    <a:pt x="18776" y="2960"/>
                    <a:pt x="18783" y="2964"/>
                    <a:pt x="18790" y="2967"/>
                  </a:cubicBezTo>
                  <a:cubicBezTo>
                    <a:pt x="18310" y="4756"/>
                    <a:pt x="18310" y="4756"/>
                    <a:pt x="18310" y="4756"/>
                  </a:cubicBezTo>
                  <a:cubicBezTo>
                    <a:pt x="18292" y="4755"/>
                    <a:pt x="18274" y="4761"/>
                    <a:pt x="18262" y="4775"/>
                  </a:cubicBezTo>
                  <a:cubicBezTo>
                    <a:pt x="18257" y="4780"/>
                    <a:pt x="18254" y="4785"/>
                    <a:pt x="18251" y="4791"/>
                  </a:cubicBezTo>
                  <a:cubicBezTo>
                    <a:pt x="16981" y="4368"/>
                    <a:pt x="16981" y="4368"/>
                    <a:pt x="16981" y="4368"/>
                  </a:cubicBezTo>
                  <a:cubicBezTo>
                    <a:pt x="16985" y="4348"/>
                    <a:pt x="16980" y="4327"/>
                    <a:pt x="16964" y="4312"/>
                  </a:cubicBezTo>
                  <a:cubicBezTo>
                    <a:pt x="16957" y="4306"/>
                    <a:pt x="16949" y="4301"/>
                    <a:pt x="16940" y="4299"/>
                  </a:cubicBezTo>
                  <a:cubicBezTo>
                    <a:pt x="16998" y="3365"/>
                    <a:pt x="16998" y="3365"/>
                    <a:pt x="16998" y="3365"/>
                  </a:cubicBezTo>
                  <a:cubicBezTo>
                    <a:pt x="17013" y="3365"/>
                    <a:pt x="17027" y="3359"/>
                    <a:pt x="17039" y="3348"/>
                  </a:cubicBezTo>
                  <a:cubicBezTo>
                    <a:pt x="17061" y="3325"/>
                    <a:pt x="17060" y="3289"/>
                    <a:pt x="17038" y="3267"/>
                  </a:cubicBezTo>
                  <a:cubicBezTo>
                    <a:pt x="17015" y="3245"/>
                    <a:pt x="16979" y="3245"/>
                    <a:pt x="16957" y="3267"/>
                  </a:cubicBezTo>
                  <a:cubicBezTo>
                    <a:pt x="16935" y="3290"/>
                    <a:pt x="16935" y="3326"/>
                    <a:pt x="16958" y="3348"/>
                  </a:cubicBezTo>
                  <a:cubicBezTo>
                    <a:pt x="16966" y="3356"/>
                    <a:pt x="16976" y="3361"/>
                    <a:pt x="16987" y="3363"/>
                  </a:cubicBezTo>
                  <a:cubicBezTo>
                    <a:pt x="16929" y="4297"/>
                    <a:pt x="16929" y="4297"/>
                    <a:pt x="16929" y="4297"/>
                  </a:cubicBezTo>
                  <a:cubicBezTo>
                    <a:pt x="16915" y="4296"/>
                    <a:pt x="16901" y="4300"/>
                    <a:pt x="16889" y="4308"/>
                  </a:cubicBezTo>
                  <a:cubicBezTo>
                    <a:pt x="15421" y="3488"/>
                    <a:pt x="15421" y="3488"/>
                    <a:pt x="15421" y="3488"/>
                  </a:cubicBezTo>
                  <a:cubicBezTo>
                    <a:pt x="15428" y="3467"/>
                    <a:pt x="15424" y="3443"/>
                    <a:pt x="15407" y="3427"/>
                  </a:cubicBezTo>
                  <a:cubicBezTo>
                    <a:pt x="15385" y="3405"/>
                    <a:pt x="15348" y="3405"/>
                    <a:pt x="15326" y="3428"/>
                  </a:cubicBezTo>
                  <a:cubicBezTo>
                    <a:pt x="15304" y="3450"/>
                    <a:pt x="15305" y="3486"/>
                    <a:pt x="15327" y="3508"/>
                  </a:cubicBezTo>
                  <a:cubicBezTo>
                    <a:pt x="15349" y="3531"/>
                    <a:pt x="15386" y="3530"/>
                    <a:pt x="15408" y="3508"/>
                  </a:cubicBezTo>
                  <a:cubicBezTo>
                    <a:pt x="15411" y="3505"/>
                    <a:pt x="15413" y="3501"/>
                    <a:pt x="15416" y="3498"/>
                  </a:cubicBezTo>
                  <a:cubicBezTo>
                    <a:pt x="16881" y="4316"/>
                    <a:pt x="16881" y="4316"/>
                    <a:pt x="16881" y="4316"/>
                  </a:cubicBezTo>
                  <a:cubicBezTo>
                    <a:pt x="16860" y="4340"/>
                    <a:pt x="16861" y="4376"/>
                    <a:pt x="16885" y="4397"/>
                  </a:cubicBezTo>
                  <a:cubicBezTo>
                    <a:pt x="16888" y="4401"/>
                    <a:pt x="16892" y="4403"/>
                    <a:pt x="16896" y="4406"/>
                  </a:cubicBezTo>
                  <a:cubicBezTo>
                    <a:pt x="16210" y="6647"/>
                    <a:pt x="16210" y="6647"/>
                    <a:pt x="16210" y="6647"/>
                  </a:cubicBezTo>
                  <a:cubicBezTo>
                    <a:pt x="16192" y="6645"/>
                    <a:pt x="16173" y="6651"/>
                    <a:pt x="16160" y="6665"/>
                  </a:cubicBezTo>
                  <a:cubicBezTo>
                    <a:pt x="16154" y="6672"/>
                    <a:pt x="16150" y="6679"/>
                    <a:pt x="16147" y="6686"/>
                  </a:cubicBezTo>
                  <a:cubicBezTo>
                    <a:pt x="14997" y="6387"/>
                    <a:pt x="14997" y="6387"/>
                    <a:pt x="14997" y="6387"/>
                  </a:cubicBezTo>
                  <a:cubicBezTo>
                    <a:pt x="15000" y="6368"/>
                    <a:pt x="14994" y="6348"/>
                    <a:pt x="14979" y="6335"/>
                  </a:cubicBezTo>
                  <a:cubicBezTo>
                    <a:pt x="14971" y="6327"/>
                    <a:pt x="14960" y="6322"/>
                    <a:pt x="14949" y="6320"/>
                  </a:cubicBezTo>
                  <a:cubicBezTo>
                    <a:pt x="14750" y="4792"/>
                    <a:pt x="14750" y="4792"/>
                    <a:pt x="14750" y="4792"/>
                  </a:cubicBezTo>
                  <a:cubicBezTo>
                    <a:pt x="14762" y="4790"/>
                    <a:pt x="14773" y="4785"/>
                    <a:pt x="14782" y="4776"/>
                  </a:cubicBezTo>
                  <a:cubicBezTo>
                    <a:pt x="14804" y="4754"/>
                    <a:pt x="14803" y="4718"/>
                    <a:pt x="14781" y="4696"/>
                  </a:cubicBezTo>
                  <a:cubicBezTo>
                    <a:pt x="14759" y="4673"/>
                    <a:pt x="14722" y="4674"/>
                    <a:pt x="14700" y="4696"/>
                  </a:cubicBezTo>
                  <a:cubicBezTo>
                    <a:pt x="14678" y="4719"/>
                    <a:pt x="14678" y="4755"/>
                    <a:pt x="14701" y="4777"/>
                  </a:cubicBezTo>
                  <a:cubicBezTo>
                    <a:pt x="14712" y="4787"/>
                    <a:pt x="14725" y="4793"/>
                    <a:pt x="14739" y="4793"/>
                  </a:cubicBezTo>
                  <a:cubicBezTo>
                    <a:pt x="14938" y="6319"/>
                    <a:pt x="14938" y="6319"/>
                    <a:pt x="14938" y="6319"/>
                  </a:cubicBezTo>
                  <a:cubicBezTo>
                    <a:pt x="14930" y="6320"/>
                    <a:pt x="14922" y="6321"/>
                    <a:pt x="14915" y="6325"/>
                  </a:cubicBezTo>
                  <a:cubicBezTo>
                    <a:pt x="14487" y="5799"/>
                    <a:pt x="14487" y="5799"/>
                    <a:pt x="14487" y="5799"/>
                  </a:cubicBezTo>
                  <a:cubicBezTo>
                    <a:pt x="14503" y="5776"/>
                    <a:pt x="14501" y="5745"/>
                    <a:pt x="14481" y="5725"/>
                  </a:cubicBezTo>
                  <a:cubicBezTo>
                    <a:pt x="14458" y="5702"/>
                    <a:pt x="14422" y="5703"/>
                    <a:pt x="14400" y="5725"/>
                  </a:cubicBezTo>
                  <a:cubicBezTo>
                    <a:pt x="14378" y="5748"/>
                    <a:pt x="14378" y="5784"/>
                    <a:pt x="14401" y="5806"/>
                  </a:cubicBezTo>
                  <a:cubicBezTo>
                    <a:pt x="14423" y="5827"/>
                    <a:pt x="14457" y="5828"/>
                    <a:pt x="14480" y="5807"/>
                  </a:cubicBezTo>
                  <a:cubicBezTo>
                    <a:pt x="14905" y="6331"/>
                    <a:pt x="14905" y="6331"/>
                    <a:pt x="14905" y="6331"/>
                  </a:cubicBezTo>
                  <a:cubicBezTo>
                    <a:pt x="14902" y="6333"/>
                    <a:pt x="14900" y="6335"/>
                    <a:pt x="14897" y="6338"/>
                  </a:cubicBezTo>
                  <a:cubicBezTo>
                    <a:pt x="14891" y="6345"/>
                    <a:pt x="14886" y="6353"/>
                    <a:pt x="14884" y="6362"/>
                  </a:cubicBezTo>
                  <a:cubicBezTo>
                    <a:pt x="14253" y="6257"/>
                    <a:pt x="14253" y="6257"/>
                    <a:pt x="14253" y="6257"/>
                  </a:cubicBezTo>
                  <a:cubicBezTo>
                    <a:pt x="14256" y="6239"/>
                    <a:pt x="14251" y="6220"/>
                    <a:pt x="14237" y="6206"/>
                  </a:cubicBezTo>
                  <a:cubicBezTo>
                    <a:pt x="14214" y="6184"/>
                    <a:pt x="14178" y="6185"/>
                    <a:pt x="14156" y="6207"/>
                  </a:cubicBezTo>
                  <a:cubicBezTo>
                    <a:pt x="14134" y="6230"/>
                    <a:pt x="14134" y="6266"/>
                    <a:pt x="14157" y="6288"/>
                  </a:cubicBezTo>
                  <a:cubicBezTo>
                    <a:pt x="14179" y="6310"/>
                    <a:pt x="14215" y="6310"/>
                    <a:pt x="14238" y="6287"/>
                  </a:cubicBezTo>
                  <a:cubicBezTo>
                    <a:pt x="14243" y="6281"/>
                    <a:pt x="14247" y="6275"/>
                    <a:pt x="14250" y="6267"/>
                  </a:cubicBezTo>
                  <a:cubicBezTo>
                    <a:pt x="14882" y="6373"/>
                    <a:pt x="14882" y="6373"/>
                    <a:pt x="14882" y="6373"/>
                  </a:cubicBezTo>
                  <a:cubicBezTo>
                    <a:pt x="14881" y="6390"/>
                    <a:pt x="14887" y="6408"/>
                    <a:pt x="14900" y="6420"/>
                  </a:cubicBezTo>
                  <a:cubicBezTo>
                    <a:pt x="14917" y="6436"/>
                    <a:pt x="14942" y="6439"/>
                    <a:pt x="14962" y="6431"/>
                  </a:cubicBezTo>
                  <a:cubicBezTo>
                    <a:pt x="15530" y="7525"/>
                    <a:pt x="15530" y="7525"/>
                    <a:pt x="15530" y="7525"/>
                  </a:cubicBezTo>
                  <a:cubicBezTo>
                    <a:pt x="15526" y="7528"/>
                    <a:pt x="15522" y="7530"/>
                    <a:pt x="15519" y="7534"/>
                  </a:cubicBezTo>
                  <a:cubicBezTo>
                    <a:pt x="15502" y="7552"/>
                    <a:pt x="15499" y="7579"/>
                    <a:pt x="15510" y="7600"/>
                  </a:cubicBezTo>
                  <a:cubicBezTo>
                    <a:pt x="13859" y="8801"/>
                    <a:pt x="13859" y="8801"/>
                    <a:pt x="13859" y="8801"/>
                  </a:cubicBezTo>
                  <a:cubicBezTo>
                    <a:pt x="13213" y="8410"/>
                    <a:pt x="13213" y="8410"/>
                    <a:pt x="13213" y="8410"/>
                  </a:cubicBezTo>
                  <a:cubicBezTo>
                    <a:pt x="13224" y="8387"/>
                    <a:pt x="13220" y="8359"/>
                    <a:pt x="13201" y="8341"/>
                  </a:cubicBezTo>
                  <a:cubicBezTo>
                    <a:pt x="13177" y="8320"/>
                    <a:pt x="13140" y="8321"/>
                    <a:pt x="13118" y="8345"/>
                  </a:cubicBezTo>
                  <a:cubicBezTo>
                    <a:pt x="13097" y="8368"/>
                    <a:pt x="13098" y="8405"/>
                    <a:pt x="13122" y="8427"/>
                  </a:cubicBezTo>
                  <a:cubicBezTo>
                    <a:pt x="13145" y="8449"/>
                    <a:pt x="13182" y="8447"/>
                    <a:pt x="13204" y="8424"/>
                  </a:cubicBezTo>
                  <a:cubicBezTo>
                    <a:pt x="13206" y="8422"/>
                    <a:pt x="13207" y="8420"/>
                    <a:pt x="13208" y="8418"/>
                  </a:cubicBezTo>
                  <a:cubicBezTo>
                    <a:pt x="13850" y="8807"/>
                    <a:pt x="13850" y="8807"/>
                    <a:pt x="13850" y="8807"/>
                  </a:cubicBezTo>
                  <a:cubicBezTo>
                    <a:pt x="11925" y="10208"/>
                    <a:pt x="11925" y="10208"/>
                    <a:pt x="11925" y="10208"/>
                  </a:cubicBezTo>
                  <a:cubicBezTo>
                    <a:pt x="11924" y="10207"/>
                    <a:pt x="11924" y="10207"/>
                    <a:pt x="11924" y="10207"/>
                  </a:cubicBezTo>
                  <a:cubicBezTo>
                    <a:pt x="11923" y="10206"/>
                    <a:pt x="11922" y="10204"/>
                    <a:pt x="11920" y="10203"/>
                  </a:cubicBezTo>
                  <a:cubicBezTo>
                    <a:pt x="11918" y="10201"/>
                    <a:pt x="11915" y="10199"/>
                    <a:pt x="11912" y="10197"/>
                  </a:cubicBezTo>
                  <a:cubicBezTo>
                    <a:pt x="13426" y="7110"/>
                    <a:pt x="13426" y="7110"/>
                    <a:pt x="13426" y="7110"/>
                  </a:cubicBezTo>
                  <a:cubicBezTo>
                    <a:pt x="13428" y="7111"/>
                    <a:pt x="13431" y="7112"/>
                    <a:pt x="13433" y="7113"/>
                  </a:cubicBezTo>
                  <a:cubicBezTo>
                    <a:pt x="13459" y="7119"/>
                    <a:pt x="13486" y="7106"/>
                    <a:pt x="13498" y="7084"/>
                  </a:cubicBezTo>
                  <a:cubicBezTo>
                    <a:pt x="13882" y="7248"/>
                    <a:pt x="13882" y="7248"/>
                    <a:pt x="13882" y="7248"/>
                  </a:cubicBezTo>
                  <a:cubicBezTo>
                    <a:pt x="13875" y="7268"/>
                    <a:pt x="13880" y="7290"/>
                    <a:pt x="13896" y="7306"/>
                  </a:cubicBezTo>
                  <a:cubicBezTo>
                    <a:pt x="13918" y="7328"/>
                    <a:pt x="13955" y="7328"/>
                    <a:pt x="13977" y="7305"/>
                  </a:cubicBezTo>
                  <a:cubicBezTo>
                    <a:pt x="13999" y="7283"/>
                    <a:pt x="13998" y="7247"/>
                    <a:pt x="13976" y="7225"/>
                  </a:cubicBezTo>
                  <a:cubicBezTo>
                    <a:pt x="13953" y="7202"/>
                    <a:pt x="13917" y="7203"/>
                    <a:pt x="13895" y="7225"/>
                  </a:cubicBezTo>
                  <a:cubicBezTo>
                    <a:pt x="13891" y="7229"/>
                    <a:pt x="13889" y="7233"/>
                    <a:pt x="13886" y="7238"/>
                  </a:cubicBezTo>
                  <a:cubicBezTo>
                    <a:pt x="13502" y="7074"/>
                    <a:pt x="13502" y="7074"/>
                    <a:pt x="13502" y="7074"/>
                  </a:cubicBezTo>
                  <a:cubicBezTo>
                    <a:pt x="13503" y="7073"/>
                    <a:pt x="13503" y="7071"/>
                    <a:pt x="13503" y="7070"/>
                  </a:cubicBezTo>
                  <a:cubicBezTo>
                    <a:pt x="13506" y="7058"/>
                    <a:pt x="13505" y="7045"/>
                    <a:pt x="13501" y="7035"/>
                  </a:cubicBezTo>
                  <a:cubicBezTo>
                    <a:pt x="13823" y="6814"/>
                    <a:pt x="13823" y="6814"/>
                    <a:pt x="13823" y="6814"/>
                  </a:cubicBezTo>
                  <a:cubicBezTo>
                    <a:pt x="13823" y="6814"/>
                    <a:pt x="13824" y="6815"/>
                    <a:pt x="13825" y="6816"/>
                  </a:cubicBezTo>
                  <a:cubicBezTo>
                    <a:pt x="13847" y="6838"/>
                    <a:pt x="13883" y="6838"/>
                    <a:pt x="13905" y="6815"/>
                  </a:cubicBezTo>
                  <a:cubicBezTo>
                    <a:pt x="13927" y="6793"/>
                    <a:pt x="13927" y="6756"/>
                    <a:pt x="13905" y="6734"/>
                  </a:cubicBezTo>
                  <a:cubicBezTo>
                    <a:pt x="13882" y="6712"/>
                    <a:pt x="13846" y="6712"/>
                    <a:pt x="13824" y="6735"/>
                  </a:cubicBezTo>
                  <a:cubicBezTo>
                    <a:pt x="13805" y="6754"/>
                    <a:pt x="13803" y="6783"/>
                    <a:pt x="13816" y="6805"/>
                  </a:cubicBezTo>
                  <a:cubicBezTo>
                    <a:pt x="13496" y="7025"/>
                    <a:pt x="13496" y="7025"/>
                    <a:pt x="13496" y="7025"/>
                  </a:cubicBezTo>
                  <a:cubicBezTo>
                    <a:pt x="13488" y="7013"/>
                    <a:pt x="13476" y="7003"/>
                    <a:pt x="13460" y="7000"/>
                  </a:cubicBezTo>
                  <a:cubicBezTo>
                    <a:pt x="13457" y="6999"/>
                    <a:pt x="13454" y="6998"/>
                    <a:pt x="13450" y="6998"/>
                  </a:cubicBezTo>
                  <a:cubicBezTo>
                    <a:pt x="13346" y="5466"/>
                    <a:pt x="13346" y="5466"/>
                    <a:pt x="13346" y="5466"/>
                  </a:cubicBezTo>
                  <a:cubicBezTo>
                    <a:pt x="13356" y="5464"/>
                    <a:pt x="13365" y="5459"/>
                    <a:pt x="13373" y="5451"/>
                  </a:cubicBezTo>
                  <a:cubicBezTo>
                    <a:pt x="13395" y="5428"/>
                    <a:pt x="13394" y="5392"/>
                    <a:pt x="13372" y="5370"/>
                  </a:cubicBezTo>
                  <a:cubicBezTo>
                    <a:pt x="13349" y="5348"/>
                    <a:pt x="13313" y="5348"/>
                    <a:pt x="13291" y="5371"/>
                  </a:cubicBezTo>
                  <a:cubicBezTo>
                    <a:pt x="13269" y="5393"/>
                    <a:pt x="13269" y="5429"/>
                    <a:pt x="13292" y="5452"/>
                  </a:cubicBezTo>
                  <a:cubicBezTo>
                    <a:pt x="13304" y="5463"/>
                    <a:pt x="13319" y="5468"/>
                    <a:pt x="13335" y="5468"/>
                  </a:cubicBezTo>
                  <a:cubicBezTo>
                    <a:pt x="13439" y="6999"/>
                    <a:pt x="13439" y="6999"/>
                    <a:pt x="13439" y="6999"/>
                  </a:cubicBezTo>
                  <a:cubicBezTo>
                    <a:pt x="13416" y="7002"/>
                    <a:pt x="13396" y="7019"/>
                    <a:pt x="13390" y="7042"/>
                  </a:cubicBezTo>
                  <a:cubicBezTo>
                    <a:pt x="13388" y="7054"/>
                    <a:pt x="13388" y="7065"/>
                    <a:pt x="13392" y="7075"/>
                  </a:cubicBezTo>
                  <a:cubicBezTo>
                    <a:pt x="10535" y="8314"/>
                    <a:pt x="10535" y="8314"/>
                    <a:pt x="10535" y="8314"/>
                  </a:cubicBezTo>
                  <a:cubicBezTo>
                    <a:pt x="10527" y="8302"/>
                    <a:pt x="10515" y="8293"/>
                    <a:pt x="10500" y="8289"/>
                  </a:cubicBezTo>
                  <a:cubicBezTo>
                    <a:pt x="10496" y="8289"/>
                    <a:pt x="10493" y="8288"/>
                    <a:pt x="10489" y="8288"/>
                  </a:cubicBezTo>
                  <a:cubicBezTo>
                    <a:pt x="10393" y="5899"/>
                    <a:pt x="10393" y="5899"/>
                    <a:pt x="10393" y="5899"/>
                  </a:cubicBezTo>
                  <a:cubicBezTo>
                    <a:pt x="10416" y="5896"/>
                    <a:pt x="10436" y="5879"/>
                    <a:pt x="10442" y="5855"/>
                  </a:cubicBezTo>
                  <a:cubicBezTo>
                    <a:pt x="10446" y="5838"/>
                    <a:pt x="10442" y="5821"/>
                    <a:pt x="10433" y="5808"/>
                  </a:cubicBezTo>
                  <a:cubicBezTo>
                    <a:pt x="11038" y="5410"/>
                    <a:pt x="11038" y="5410"/>
                    <a:pt x="11038" y="5410"/>
                  </a:cubicBezTo>
                  <a:cubicBezTo>
                    <a:pt x="11060" y="5432"/>
                    <a:pt x="11096" y="5431"/>
                    <a:pt x="11118" y="5409"/>
                  </a:cubicBezTo>
                  <a:cubicBezTo>
                    <a:pt x="11140" y="5387"/>
                    <a:pt x="11140" y="5350"/>
                    <a:pt x="11118" y="5328"/>
                  </a:cubicBezTo>
                  <a:cubicBezTo>
                    <a:pt x="11095" y="5306"/>
                    <a:pt x="11059" y="5307"/>
                    <a:pt x="11037" y="5329"/>
                  </a:cubicBezTo>
                  <a:cubicBezTo>
                    <a:pt x="11017" y="5349"/>
                    <a:pt x="11015" y="5379"/>
                    <a:pt x="11031" y="5401"/>
                  </a:cubicBezTo>
                  <a:cubicBezTo>
                    <a:pt x="10426" y="5800"/>
                    <a:pt x="10426" y="5800"/>
                    <a:pt x="10426" y="5800"/>
                  </a:cubicBezTo>
                  <a:cubicBezTo>
                    <a:pt x="10419" y="5793"/>
                    <a:pt x="10410" y="5787"/>
                    <a:pt x="10399" y="5785"/>
                  </a:cubicBezTo>
                  <a:cubicBezTo>
                    <a:pt x="10396" y="5784"/>
                    <a:pt x="10393" y="5784"/>
                    <a:pt x="10390" y="5784"/>
                  </a:cubicBezTo>
                  <a:cubicBezTo>
                    <a:pt x="10337" y="4465"/>
                    <a:pt x="10337" y="4465"/>
                    <a:pt x="10337" y="4465"/>
                  </a:cubicBezTo>
                  <a:cubicBezTo>
                    <a:pt x="10348" y="4463"/>
                    <a:pt x="10358" y="4457"/>
                    <a:pt x="10366" y="4449"/>
                  </a:cubicBezTo>
                  <a:cubicBezTo>
                    <a:pt x="10388" y="4427"/>
                    <a:pt x="10388" y="4390"/>
                    <a:pt x="10365" y="4368"/>
                  </a:cubicBezTo>
                  <a:cubicBezTo>
                    <a:pt x="10343" y="4346"/>
                    <a:pt x="10307" y="4346"/>
                    <a:pt x="10285" y="4369"/>
                  </a:cubicBezTo>
                  <a:cubicBezTo>
                    <a:pt x="10263" y="4391"/>
                    <a:pt x="10263" y="4428"/>
                    <a:pt x="10285" y="4450"/>
                  </a:cubicBezTo>
                  <a:cubicBezTo>
                    <a:pt x="10297" y="4461"/>
                    <a:pt x="10311" y="4466"/>
                    <a:pt x="10326" y="4466"/>
                  </a:cubicBezTo>
                  <a:cubicBezTo>
                    <a:pt x="10379" y="5784"/>
                    <a:pt x="10379" y="5784"/>
                    <a:pt x="10379" y="5784"/>
                  </a:cubicBezTo>
                  <a:cubicBezTo>
                    <a:pt x="10363" y="5785"/>
                    <a:pt x="10348" y="5794"/>
                    <a:pt x="10338" y="5807"/>
                  </a:cubicBezTo>
                  <a:cubicBezTo>
                    <a:pt x="10000" y="5672"/>
                    <a:pt x="10000" y="5672"/>
                    <a:pt x="10000" y="5672"/>
                  </a:cubicBezTo>
                  <a:cubicBezTo>
                    <a:pt x="10004" y="5653"/>
                    <a:pt x="9999" y="5633"/>
                    <a:pt x="9984" y="5618"/>
                  </a:cubicBezTo>
                  <a:cubicBezTo>
                    <a:pt x="9962" y="5596"/>
                    <a:pt x="9925" y="5597"/>
                    <a:pt x="9903" y="5619"/>
                  </a:cubicBezTo>
                  <a:cubicBezTo>
                    <a:pt x="9881" y="5642"/>
                    <a:pt x="9881" y="5678"/>
                    <a:pt x="9904" y="5700"/>
                  </a:cubicBezTo>
                  <a:cubicBezTo>
                    <a:pt x="9926" y="5722"/>
                    <a:pt x="9963" y="5722"/>
                    <a:pt x="9985" y="5699"/>
                  </a:cubicBezTo>
                  <a:cubicBezTo>
                    <a:pt x="9990" y="5694"/>
                    <a:pt x="9993" y="5688"/>
                    <a:pt x="9996" y="5682"/>
                  </a:cubicBezTo>
                  <a:cubicBezTo>
                    <a:pt x="10333" y="5817"/>
                    <a:pt x="10333" y="5817"/>
                    <a:pt x="10333" y="5817"/>
                  </a:cubicBezTo>
                  <a:cubicBezTo>
                    <a:pt x="10331" y="5820"/>
                    <a:pt x="10330" y="5824"/>
                    <a:pt x="10329" y="5828"/>
                  </a:cubicBezTo>
                  <a:cubicBezTo>
                    <a:pt x="10325" y="5844"/>
                    <a:pt x="10328" y="5860"/>
                    <a:pt x="10336" y="5873"/>
                  </a:cubicBezTo>
                  <a:cubicBezTo>
                    <a:pt x="7121" y="8349"/>
                    <a:pt x="7121" y="8349"/>
                    <a:pt x="7121" y="8349"/>
                  </a:cubicBezTo>
                  <a:cubicBezTo>
                    <a:pt x="7114" y="8342"/>
                    <a:pt x="7104" y="8336"/>
                    <a:pt x="7093" y="8333"/>
                  </a:cubicBezTo>
                  <a:cubicBezTo>
                    <a:pt x="7092" y="8333"/>
                    <a:pt x="7091" y="8333"/>
                    <a:pt x="7090" y="8333"/>
                  </a:cubicBezTo>
                  <a:cubicBezTo>
                    <a:pt x="7421" y="4900"/>
                    <a:pt x="7421" y="4900"/>
                    <a:pt x="7421" y="4900"/>
                  </a:cubicBezTo>
                  <a:cubicBezTo>
                    <a:pt x="7447" y="4900"/>
                    <a:pt x="7471" y="4882"/>
                    <a:pt x="7478" y="4855"/>
                  </a:cubicBezTo>
                  <a:cubicBezTo>
                    <a:pt x="7485" y="4824"/>
                    <a:pt x="7466" y="4792"/>
                    <a:pt x="7435" y="4785"/>
                  </a:cubicBezTo>
                  <a:cubicBezTo>
                    <a:pt x="7404" y="4777"/>
                    <a:pt x="7372" y="4797"/>
                    <a:pt x="7365" y="4828"/>
                  </a:cubicBezTo>
                  <a:cubicBezTo>
                    <a:pt x="7357" y="4859"/>
                    <a:pt x="7376" y="4891"/>
                    <a:pt x="7408" y="4898"/>
                  </a:cubicBezTo>
                  <a:cubicBezTo>
                    <a:pt x="7409" y="4898"/>
                    <a:pt x="7410" y="4898"/>
                    <a:pt x="7411" y="4899"/>
                  </a:cubicBezTo>
                  <a:cubicBezTo>
                    <a:pt x="7080" y="8332"/>
                    <a:pt x="7080" y="8332"/>
                    <a:pt x="7080" y="8332"/>
                  </a:cubicBezTo>
                  <a:cubicBezTo>
                    <a:pt x="7079" y="8332"/>
                    <a:pt x="7078" y="8332"/>
                    <a:pt x="7077" y="8332"/>
                  </a:cubicBezTo>
                  <a:cubicBezTo>
                    <a:pt x="6706" y="5499"/>
                    <a:pt x="6706" y="5499"/>
                    <a:pt x="6706" y="5499"/>
                  </a:cubicBezTo>
                  <a:cubicBezTo>
                    <a:pt x="6729" y="5496"/>
                    <a:pt x="6748" y="5479"/>
                    <a:pt x="6753" y="5456"/>
                  </a:cubicBezTo>
                  <a:cubicBezTo>
                    <a:pt x="6761" y="5424"/>
                    <a:pt x="6742" y="5393"/>
                    <a:pt x="6710" y="5385"/>
                  </a:cubicBezTo>
                  <a:cubicBezTo>
                    <a:pt x="6679" y="5378"/>
                    <a:pt x="6648" y="5397"/>
                    <a:pt x="6640" y="5428"/>
                  </a:cubicBezTo>
                  <a:cubicBezTo>
                    <a:pt x="6633" y="5460"/>
                    <a:pt x="6652" y="5491"/>
                    <a:pt x="6683" y="5499"/>
                  </a:cubicBezTo>
                  <a:cubicBezTo>
                    <a:pt x="6688" y="5500"/>
                    <a:pt x="6692" y="5500"/>
                    <a:pt x="6696" y="5500"/>
                  </a:cubicBezTo>
                  <a:cubicBezTo>
                    <a:pt x="7067" y="8333"/>
                    <a:pt x="7067" y="8333"/>
                    <a:pt x="7067" y="8333"/>
                  </a:cubicBezTo>
                  <a:cubicBezTo>
                    <a:pt x="7065" y="8334"/>
                    <a:pt x="7062" y="8334"/>
                    <a:pt x="7060" y="8335"/>
                  </a:cubicBezTo>
                  <a:cubicBezTo>
                    <a:pt x="6371" y="7048"/>
                    <a:pt x="6371" y="7048"/>
                    <a:pt x="6371" y="7048"/>
                  </a:cubicBezTo>
                  <a:cubicBezTo>
                    <a:pt x="6384" y="7041"/>
                    <a:pt x="6394" y="7028"/>
                    <a:pt x="6398" y="7012"/>
                  </a:cubicBezTo>
                  <a:cubicBezTo>
                    <a:pt x="6405" y="6981"/>
                    <a:pt x="6386" y="6950"/>
                    <a:pt x="6355" y="6942"/>
                  </a:cubicBezTo>
                  <a:cubicBezTo>
                    <a:pt x="6324" y="6934"/>
                    <a:pt x="6292" y="6954"/>
                    <a:pt x="6285" y="6985"/>
                  </a:cubicBezTo>
                  <a:cubicBezTo>
                    <a:pt x="6283" y="6994"/>
                    <a:pt x="6283" y="7002"/>
                    <a:pt x="6284" y="7011"/>
                  </a:cubicBezTo>
                  <a:cubicBezTo>
                    <a:pt x="5493" y="7274"/>
                    <a:pt x="5493" y="7274"/>
                    <a:pt x="5493" y="7274"/>
                  </a:cubicBezTo>
                  <a:cubicBezTo>
                    <a:pt x="5486" y="7256"/>
                    <a:pt x="5471" y="7241"/>
                    <a:pt x="5451" y="7236"/>
                  </a:cubicBezTo>
                  <a:cubicBezTo>
                    <a:pt x="5451" y="7236"/>
                    <a:pt x="5450" y="7236"/>
                    <a:pt x="5449" y="7236"/>
                  </a:cubicBezTo>
                  <a:cubicBezTo>
                    <a:pt x="5627" y="5620"/>
                    <a:pt x="5627" y="5620"/>
                    <a:pt x="5627" y="5620"/>
                  </a:cubicBezTo>
                  <a:cubicBezTo>
                    <a:pt x="5655" y="5622"/>
                    <a:pt x="5681" y="5604"/>
                    <a:pt x="5688" y="5576"/>
                  </a:cubicBezTo>
                  <a:cubicBezTo>
                    <a:pt x="5695" y="5545"/>
                    <a:pt x="5676" y="5513"/>
                    <a:pt x="5645" y="5506"/>
                  </a:cubicBezTo>
                  <a:cubicBezTo>
                    <a:pt x="5613" y="5498"/>
                    <a:pt x="5582" y="5518"/>
                    <a:pt x="5574" y="5549"/>
                  </a:cubicBezTo>
                  <a:cubicBezTo>
                    <a:pt x="5570" y="5568"/>
                    <a:pt x="5575" y="5586"/>
                    <a:pt x="5587" y="5600"/>
                  </a:cubicBezTo>
                  <a:cubicBezTo>
                    <a:pt x="4359" y="6677"/>
                    <a:pt x="4359" y="6677"/>
                    <a:pt x="4359" y="6677"/>
                  </a:cubicBezTo>
                  <a:cubicBezTo>
                    <a:pt x="4352" y="6670"/>
                    <a:pt x="4343" y="6665"/>
                    <a:pt x="4333" y="6662"/>
                  </a:cubicBezTo>
                  <a:cubicBezTo>
                    <a:pt x="4307" y="6656"/>
                    <a:pt x="4282" y="6668"/>
                    <a:pt x="4269" y="6689"/>
                  </a:cubicBezTo>
                  <a:cubicBezTo>
                    <a:pt x="2379" y="5781"/>
                    <a:pt x="2379" y="5781"/>
                    <a:pt x="2379" y="5781"/>
                  </a:cubicBezTo>
                  <a:cubicBezTo>
                    <a:pt x="2380" y="5779"/>
                    <a:pt x="2381" y="5777"/>
                    <a:pt x="2381" y="5774"/>
                  </a:cubicBezTo>
                  <a:cubicBezTo>
                    <a:pt x="2389" y="5743"/>
                    <a:pt x="2369" y="5711"/>
                    <a:pt x="2338" y="5704"/>
                  </a:cubicBezTo>
                  <a:cubicBezTo>
                    <a:pt x="2307" y="5696"/>
                    <a:pt x="2275" y="5716"/>
                    <a:pt x="2268" y="5747"/>
                  </a:cubicBezTo>
                  <a:cubicBezTo>
                    <a:pt x="2260" y="5778"/>
                    <a:pt x="2280" y="5810"/>
                    <a:pt x="2311" y="5817"/>
                  </a:cubicBezTo>
                  <a:cubicBezTo>
                    <a:pt x="2317" y="5819"/>
                    <a:pt x="2323" y="5819"/>
                    <a:pt x="2328" y="5818"/>
                  </a:cubicBezTo>
                  <a:cubicBezTo>
                    <a:pt x="2508" y="6965"/>
                    <a:pt x="2508" y="6965"/>
                    <a:pt x="2508" y="6965"/>
                  </a:cubicBezTo>
                  <a:cubicBezTo>
                    <a:pt x="2487" y="6970"/>
                    <a:pt x="2470" y="6986"/>
                    <a:pt x="2465" y="7008"/>
                  </a:cubicBezTo>
                  <a:cubicBezTo>
                    <a:pt x="2458" y="7039"/>
                    <a:pt x="2477" y="7071"/>
                    <a:pt x="2508" y="7078"/>
                  </a:cubicBezTo>
                  <a:cubicBezTo>
                    <a:pt x="2516" y="7080"/>
                    <a:pt x="2524" y="7080"/>
                    <a:pt x="2531" y="7079"/>
                  </a:cubicBezTo>
                  <a:cubicBezTo>
                    <a:pt x="2988" y="8875"/>
                    <a:pt x="2988" y="8875"/>
                    <a:pt x="2988" y="8875"/>
                  </a:cubicBezTo>
                  <a:cubicBezTo>
                    <a:pt x="2972" y="8882"/>
                    <a:pt x="2959" y="8896"/>
                    <a:pt x="2955" y="8914"/>
                  </a:cubicBezTo>
                  <a:cubicBezTo>
                    <a:pt x="2953" y="8921"/>
                    <a:pt x="2953" y="8927"/>
                    <a:pt x="2954" y="8934"/>
                  </a:cubicBezTo>
                  <a:cubicBezTo>
                    <a:pt x="1638" y="9186"/>
                    <a:pt x="1638" y="9186"/>
                    <a:pt x="1638" y="9186"/>
                  </a:cubicBezTo>
                  <a:cubicBezTo>
                    <a:pt x="1633" y="9167"/>
                    <a:pt x="1617" y="9150"/>
                    <a:pt x="1596" y="9145"/>
                  </a:cubicBezTo>
                  <a:cubicBezTo>
                    <a:pt x="1565" y="9138"/>
                    <a:pt x="1534" y="9157"/>
                    <a:pt x="1526" y="9188"/>
                  </a:cubicBezTo>
                  <a:cubicBezTo>
                    <a:pt x="1519" y="9220"/>
                    <a:pt x="1538" y="9251"/>
                    <a:pt x="1569" y="9259"/>
                  </a:cubicBezTo>
                  <a:cubicBezTo>
                    <a:pt x="1574" y="9260"/>
                    <a:pt x="1579" y="9260"/>
                    <a:pt x="1583" y="9260"/>
                  </a:cubicBezTo>
                  <a:cubicBezTo>
                    <a:pt x="2081" y="11551"/>
                    <a:pt x="2081" y="11551"/>
                    <a:pt x="2081" y="11551"/>
                  </a:cubicBezTo>
                  <a:cubicBezTo>
                    <a:pt x="2064" y="11558"/>
                    <a:pt x="2050" y="11572"/>
                    <a:pt x="2045" y="11591"/>
                  </a:cubicBezTo>
                  <a:cubicBezTo>
                    <a:pt x="2044" y="11600"/>
                    <a:pt x="2044" y="11608"/>
                    <a:pt x="2045" y="11616"/>
                  </a:cubicBezTo>
                  <a:cubicBezTo>
                    <a:pt x="895" y="11917"/>
                    <a:pt x="895" y="11917"/>
                    <a:pt x="895" y="11917"/>
                  </a:cubicBezTo>
                  <a:cubicBezTo>
                    <a:pt x="889" y="11899"/>
                    <a:pt x="874" y="11885"/>
                    <a:pt x="854" y="11880"/>
                  </a:cubicBezTo>
                  <a:cubicBezTo>
                    <a:pt x="823" y="11873"/>
                    <a:pt x="792" y="11892"/>
                    <a:pt x="784" y="11923"/>
                  </a:cubicBezTo>
                  <a:cubicBezTo>
                    <a:pt x="777" y="11954"/>
                    <a:pt x="796" y="11986"/>
                    <a:pt x="827" y="11993"/>
                  </a:cubicBezTo>
                  <a:cubicBezTo>
                    <a:pt x="850" y="11999"/>
                    <a:pt x="873" y="11990"/>
                    <a:pt x="886" y="11973"/>
                  </a:cubicBezTo>
                  <a:cubicBezTo>
                    <a:pt x="1917" y="12649"/>
                    <a:pt x="1917" y="12649"/>
                    <a:pt x="1917" y="12649"/>
                  </a:cubicBezTo>
                  <a:cubicBezTo>
                    <a:pt x="1915" y="12653"/>
                    <a:pt x="1913" y="12658"/>
                    <a:pt x="1912" y="12662"/>
                  </a:cubicBezTo>
                  <a:cubicBezTo>
                    <a:pt x="1906" y="12687"/>
                    <a:pt x="1916" y="12711"/>
                    <a:pt x="1936" y="12724"/>
                  </a:cubicBezTo>
                  <a:cubicBezTo>
                    <a:pt x="1083" y="14579"/>
                    <a:pt x="1083" y="14579"/>
                    <a:pt x="1083" y="14579"/>
                  </a:cubicBezTo>
                  <a:cubicBezTo>
                    <a:pt x="328" y="14554"/>
                    <a:pt x="328" y="14554"/>
                    <a:pt x="328" y="14554"/>
                  </a:cubicBezTo>
                  <a:cubicBezTo>
                    <a:pt x="327" y="14529"/>
                    <a:pt x="310" y="14506"/>
                    <a:pt x="284" y="14500"/>
                  </a:cubicBezTo>
                  <a:cubicBezTo>
                    <a:pt x="253" y="14493"/>
                    <a:pt x="221" y="14512"/>
                    <a:pt x="214" y="14543"/>
                  </a:cubicBezTo>
                  <a:cubicBezTo>
                    <a:pt x="206" y="14575"/>
                    <a:pt x="226" y="14606"/>
                    <a:pt x="257" y="14614"/>
                  </a:cubicBezTo>
                  <a:cubicBezTo>
                    <a:pt x="288" y="14621"/>
                    <a:pt x="320" y="14602"/>
                    <a:pt x="327" y="14570"/>
                  </a:cubicBezTo>
                  <a:cubicBezTo>
                    <a:pt x="328" y="14568"/>
                    <a:pt x="328" y="14566"/>
                    <a:pt x="328" y="14564"/>
                  </a:cubicBezTo>
                  <a:cubicBezTo>
                    <a:pt x="1079" y="14589"/>
                    <a:pt x="1079" y="14589"/>
                    <a:pt x="1079" y="14589"/>
                  </a:cubicBezTo>
                  <a:cubicBezTo>
                    <a:pt x="83" y="16752"/>
                    <a:pt x="83" y="16752"/>
                    <a:pt x="83" y="16752"/>
                  </a:cubicBezTo>
                  <a:cubicBezTo>
                    <a:pt x="81" y="16752"/>
                    <a:pt x="80" y="16751"/>
                    <a:pt x="77" y="16750"/>
                  </a:cubicBezTo>
                  <a:cubicBezTo>
                    <a:pt x="46" y="16743"/>
                    <a:pt x="15" y="16762"/>
                    <a:pt x="7" y="16793"/>
                  </a:cubicBezTo>
                  <a:cubicBezTo>
                    <a:pt x="0" y="16824"/>
                    <a:pt x="19" y="16856"/>
                    <a:pt x="50" y="16863"/>
                  </a:cubicBezTo>
                  <a:cubicBezTo>
                    <a:pt x="82" y="16871"/>
                    <a:pt x="113" y="16852"/>
                    <a:pt x="120" y="16820"/>
                  </a:cubicBezTo>
                  <a:cubicBezTo>
                    <a:pt x="125" y="16803"/>
                    <a:pt x="120" y="16786"/>
                    <a:pt x="111" y="16773"/>
                  </a:cubicBezTo>
                  <a:cubicBezTo>
                    <a:pt x="1765" y="15327"/>
                    <a:pt x="1765" y="15327"/>
                    <a:pt x="1765" y="15327"/>
                  </a:cubicBezTo>
                  <a:cubicBezTo>
                    <a:pt x="1773" y="15335"/>
                    <a:pt x="1783" y="15342"/>
                    <a:pt x="1795" y="15345"/>
                  </a:cubicBezTo>
                  <a:cubicBezTo>
                    <a:pt x="1826" y="15353"/>
                    <a:pt x="1858" y="15333"/>
                    <a:pt x="1865" y="15302"/>
                  </a:cubicBezTo>
                  <a:cubicBezTo>
                    <a:pt x="1868" y="15290"/>
                    <a:pt x="1867" y="15279"/>
                    <a:pt x="1863" y="15268"/>
                  </a:cubicBezTo>
                  <a:cubicBezTo>
                    <a:pt x="2888" y="14862"/>
                    <a:pt x="2888" y="14862"/>
                    <a:pt x="2888" y="14862"/>
                  </a:cubicBezTo>
                  <a:cubicBezTo>
                    <a:pt x="2895" y="14877"/>
                    <a:pt x="2908" y="14889"/>
                    <a:pt x="2926" y="14893"/>
                  </a:cubicBezTo>
                  <a:cubicBezTo>
                    <a:pt x="2938" y="14896"/>
                    <a:pt x="2951" y="14894"/>
                    <a:pt x="2962" y="14890"/>
                  </a:cubicBezTo>
                  <a:cubicBezTo>
                    <a:pt x="3331" y="15468"/>
                    <a:pt x="3331" y="15468"/>
                    <a:pt x="3331" y="15468"/>
                  </a:cubicBezTo>
                  <a:cubicBezTo>
                    <a:pt x="3321" y="15476"/>
                    <a:pt x="3313" y="15487"/>
                    <a:pt x="3309" y="15500"/>
                  </a:cubicBezTo>
                  <a:cubicBezTo>
                    <a:pt x="3302" y="15531"/>
                    <a:pt x="3321" y="15562"/>
                    <a:pt x="3351" y="15570"/>
                  </a:cubicBezTo>
                  <a:cubicBezTo>
                    <a:pt x="3147" y="16743"/>
                    <a:pt x="3147" y="16743"/>
                    <a:pt x="3147" y="16743"/>
                  </a:cubicBezTo>
                  <a:cubicBezTo>
                    <a:pt x="3119" y="16741"/>
                    <a:pt x="3092" y="16759"/>
                    <a:pt x="3085" y="16788"/>
                  </a:cubicBezTo>
                  <a:cubicBezTo>
                    <a:pt x="3078" y="16819"/>
                    <a:pt x="3097" y="16850"/>
                    <a:pt x="3128" y="16858"/>
                  </a:cubicBezTo>
                  <a:cubicBezTo>
                    <a:pt x="3160" y="16865"/>
                    <a:pt x="3191" y="16846"/>
                    <a:pt x="3198" y="16815"/>
                  </a:cubicBezTo>
                  <a:cubicBezTo>
                    <a:pt x="3204" y="16792"/>
                    <a:pt x="3195" y="16769"/>
                    <a:pt x="3178" y="16755"/>
                  </a:cubicBezTo>
                  <a:cubicBezTo>
                    <a:pt x="4405" y="14852"/>
                    <a:pt x="4405" y="14852"/>
                    <a:pt x="4405" y="14852"/>
                  </a:cubicBezTo>
                  <a:cubicBezTo>
                    <a:pt x="4409" y="14855"/>
                    <a:pt x="4413" y="14856"/>
                    <a:pt x="4418" y="14858"/>
                  </a:cubicBezTo>
                  <a:cubicBezTo>
                    <a:pt x="4431" y="14861"/>
                    <a:pt x="4444" y="14859"/>
                    <a:pt x="4456" y="14854"/>
                  </a:cubicBezTo>
                  <a:cubicBezTo>
                    <a:pt x="5078" y="15960"/>
                    <a:pt x="5078" y="15960"/>
                    <a:pt x="5078" y="15960"/>
                  </a:cubicBezTo>
                  <a:cubicBezTo>
                    <a:pt x="5066" y="15967"/>
                    <a:pt x="5057" y="15979"/>
                    <a:pt x="5054" y="15994"/>
                  </a:cubicBezTo>
                  <a:cubicBezTo>
                    <a:pt x="5046" y="16025"/>
                    <a:pt x="5066" y="16057"/>
                    <a:pt x="5097" y="16064"/>
                  </a:cubicBezTo>
                  <a:cubicBezTo>
                    <a:pt x="5128" y="16072"/>
                    <a:pt x="5160" y="16052"/>
                    <a:pt x="5167" y="16021"/>
                  </a:cubicBezTo>
                  <a:cubicBezTo>
                    <a:pt x="5175" y="15990"/>
                    <a:pt x="5155" y="15958"/>
                    <a:pt x="5124" y="15951"/>
                  </a:cubicBezTo>
                  <a:cubicBezTo>
                    <a:pt x="5111" y="15948"/>
                    <a:pt x="5098" y="15949"/>
                    <a:pt x="5087" y="15955"/>
                  </a:cubicBezTo>
                  <a:cubicBezTo>
                    <a:pt x="4464" y="14849"/>
                    <a:pt x="4464" y="14849"/>
                    <a:pt x="4464" y="14849"/>
                  </a:cubicBezTo>
                  <a:cubicBezTo>
                    <a:pt x="4465" y="14849"/>
                    <a:pt x="4465" y="14849"/>
                    <a:pt x="4465" y="14848"/>
                  </a:cubicBezTo>
                  <a:cubicBezTo>
                    <a:pt x="5730" y="16345"/>
                    <a:pt x="5730" y="16345"/>
                    <a:pt x="5730" y="16345"/>
                  </a:cubicBezTo>
                  <a:cubicBezTo>
                    <a:pt x="5722" y="16353"/>
                    <a:pt x="5717" y="16362"/>
                    <a:pt x="5714" y="16373"/>
                  </a:cubicBezTo>
                  <a:cubicBezTo>
                    <a:pt x="5707" y="16404"/>
                    <a:pt x="5726" y="16435"/>
                    <a:pt x="5757" y="16443"/>
                  </a:cubicBezTo>
                  <a:cubicBezTo>
                    <a:pt x="5788" y="16450"/>
                    <a:pt x="5820" y="16431"/>
                    <a:pt x="5827" y="16400"/>
                  </a:cubicBezTo>
                  <a:cubicBezTo>
                    <a:pt x="5835" y="16369"/>
                    <a:pt x="5816" y="16337"/>
                    <a:pt x="5784" y="16330"/>
                  </a:cubicBezTo>
                  <a:cubicBezTo>
                    <a:pt x="5767" y="16326"/>
                    <a:pt x="5750" y="16330"/>
                    <a:pt x="5737" y="16339"/>
                  </a:cubicBezTo>
                  <a:cubicBezTo>
                    <a:pt x="4473" y="14842"/>
                    <a:pt x="4473" y="14842"/>
                    <a:pt x="4473" y="14842"/>
                  </a:cubicBezTo>
                  <a:cubicBezTo>
                    <a:pt x="4480" y="14835"/>
                    <a:pt x="4486" y="14825"/>
                    <a:pt x="4488" y="14815"/>
                  </a:cubicBezTo>
                  <a:cubicBezTo>
                    <a:pt x="4490" y="14806"/>
                    <a:pt x="4490" y="14798"/>
                    <a:pt x="4489" y="14790"/>
                  </a:cubicBezTo>
                  <a:cubicBezTo>
                    <a:pt x="5224" y="14578"/>
                    <a:pt x="5224" y="14578"/>
                    <a:pt x="5224" y="14578"/>
                  </a:cubicBezTo>
                  <a:cubicBezTo>
                    <a:pt x="5230" y="14595"/>
                    <a:pt x="5245" y="14609"/>
                    <a:pt x="5264" y="14614"/>
                  </a:cubicBezTo>
                  <a:cubicBezTo>
                    <a:pt x="5296" y="14621"/>
                    <a:pt x="5327" y="14602"/>
                    <a:pt x="5335" y="14571"/>
                  </a:cubicBezTo>
                  <a:cubicBezTo>
                    <a:pt x="5342" y="14540"/>
                    <a:pt x="5323" y="14508"/>
                    <a:pt x="5292" y="14501"/>
                  </a:cubicBezTo>
                  <a:cubicBezTo>
                    <a:pt x="5260" y="14493"/>
                    <a:pt x="5229" y="14512"/>
                    <a:pt x="5221" y="14544"/>
                  </a:cubicBezTo>
                  <a:cubicBezTo>
                    <a:pt x="5219" y="14552"/>
                    <a:pt x="5219" y="14560"/>
                    <a:pt x="5221" y="14568"/>
                  </a:cubicBezTo>
                  <a:cubicBezTo>
                    <a:pt x="4486" y="14780"/>
                    <a:pt x="4486" y="14780"/>
                    <a:pt x="4486" y="14780"/>
                  </a:cubicBezTo>
                  <a:cubicBezTo>
                    <a:pt x="4479" y="14763"/>
                    <a:pt x="4465" y="14749"/>
                    <a:pt x="4445" y="14744"/>
                  </a:cubicBezTo>
                  <a:cubicBezTo>
                    <a:pt x="4433" y="14742"/>
                    <a:pt x="4421" y="14743"/>
                    <a:pt x="4411" y="14747"/>
                  </a:cubicBezTo>
                  <a:cubicBezTo>
                    <a:pt x="3467" y="12834"/>
                    <a:pt x="3467" y="12834"/>
                    <a:pt x="3467" y="12834"/>
                  </a:cubicBezTo>
                  <a:cubicBezTo>
                    <a:pt x="3480" y="12826"/>
                    <a:pt x="3489" y="12813"/>
                    <a:pt x="3493" y="12798"/>
                  </a:cubicBezTo>
                  <a:cubicBezTo>
                    <a:pt x="3494" y="12794"/>
                    <a:pt x="3494" y="12791"/>
                    <a:pt x="3495" y="12787"/>
                  </a:cubicBezTo>
                  <a:cubicBezTo>
                    <a:pt x="4257" y="12767"/>
                    <a:pt x="4257" y="12767"/>
                    <a:pt x="4257" y="12767"/>
                  </a:cubicBezTo>
                  <a:cubicBezTo>
                    <a:pt x="4260" y="12791"/>
                    <a:pt x="4277" y="12812"/>
                    <a:pt x="4301" y="12818"/>
                  </a:cubicBezTo>
                  <a:cubicBezTo>
                    <a:pt x="4333" y="12825"/>
                    <a:pt x="4364" y="12806"/>
                    <a:pt x="4372" y="12775"/>
                  </a:cubicBezTo>
                  <a:cubicBezTo>
                    <a:pt x="4378" y="12747"/>
                    <a:pt x="4364" y="12719"/>
                    <a:pt x="4338" y="12708"/>
                  </a:cubicBezTo>
                  <a:cubicBezTo>
                    <a:pt x="4575" y="11989"/>
                    <a:pt x="4575" y="11989"/>
                    <a:pt x="4575" y="11989"/>
                  </a:cubicBezTo>
                  <a:cubicBezTo>
                    <a:pt x="4607" y="11996"/>
                    <a:pt x="4638" y="11977"/>
                    <a:pt x="4645" y="11946"/>
                  </a:cubicBezTo>
                  <a:cubicBezTo>
                    <a:pt x="4647" y="11938"/>
                    <a:pt x="4647" y="11931"/>
                    <a:pt x="4646" y="11924"/>
                  </a:cubicBezTo>
                  <a:cubicBezTo>
                    <a:pt x="5303" y="11763"/>
                    <a:pt x="5303" y="11763"/>
                    <a:pt x="5303" y="11763"/>
                  </a:cubicBezTo>
                  <a:cubicBezTo>
                    <a:pt x="5309" y="11782"/>
                    <a:pt x="5324" y="11796"/>
                    <a:pt x="5344" y="11801"/>
                  </a:cubicBezTo>
                  <a:cubicBezTo>
                    <a:pt x="5359" y="11805"/>
                    <a:pt x="5374" y="11802"/>
                    <a:pt x="5386" y="11795"/>
                  </a:cubicBezTo>
                  <a:cubicBezTo>
                    <a:pt x="5502" y="11958"/>
                    <a:pt x="5502" y="11958"/>
                    <a:pt x="5502" y="11958"/>
                  </a:cubicBezTo>
                  <a:cubicBezTo>
                    <a:pt x="5499" y="11961"/>
                    <a:pt x="5496" y="11964"/>
                    <a:pt x="5494" y="11968"/>
                  </a:cubicBezTo>
                  <a:cubicBezTo>
                    <a:pt x="5477" y="11995"/>
                    <a:pt x="5486" y="12031"/>
                    <a:pt x="5513" y="12048"/>
                  </a:cubicBezTo>
                  <a:cubicBezTo>
                    <a:pt x="5541" y="12065"/>
                    <a:pt x="5576" y="12056"/>
                    <a:pt x="5593" y="12029"/>
                  </a:cubicBezTo>
                  <a:cubicBezTo>
                    <a:pt x="5610" y="12001"/>
                    <a:pt x="5601" y="11965"/>
                    <a:pt x="5574" y="11949"/>
                  </a:cubicBezTo>
                  <a:cubicBezTo>
                    <a:pt x="5553" y="11936"/>
                    <a:pt x="5528" y="11938"/>
                    <a:pt x="5509" y="11951"/>
                  </a:cubicBezTo>
                  <a:cubicBezTo>
                    <a:pt x="5394" y="11790"/>
                    <a:pt x="5394" y="11790"/>
                    <a:pt x="5394" y="11790"/>
                  </a:cubicBezTo>
                  <a:cubicBezTo>
                    <a:pt x="5404" y="11782"/>
                    <a:pt x="5411" y="11771"/>
                    <a:pt x="5414" y="11758"/>
                  </a:cubicBezTo>
                  <a:cubicBezTo>
                    <a:pt x="5415" y="11754"/>
                    <a:pt x="5416" y="11750"/>
                    <a:pt x="5416" y="11745"/>
                  </a:cubicBezTo>
                  <a:cubicBezTo>
                    <a:pt x="6106" y="11695"/>
                    <a:pt x="6106" y="11695"/>
                    <a:pt x="6106" y="11695"/>
                  </a:cubicBezTo>
                  <a:cubicBezTo>
                    <a:pt x="6108" y="11712"/>
                    <a:pt x="6117" y="11727"/>
                    <a:pt x="6133" y="11737"/>
                  </a:cubicBezTo>
                  <a:cubicBezTo>
                    <a:pt x="6160" y="11754"/>
                    <a:pt x="6196" y="11745"/>
                    <a:pt x="6213" y="11718"/>
                  </a:cubicBezTo>
                  <a:cubicBezTo>
                    <a:pt x="6230" y="11690"/>
                    <a:pt x="6221" y="11654"/>
                    <a:pt x="6194" y="11638"/>
                  </a:cubicBezTo>
                  <a:cubicBezTo>
                    <a:pt x="6166" y="11621"/>
                    <a:pt x="6130" y="11629"/>
                    <a:pt x="6114" y="11657"/>
                  </a:cubicBezTo>
                  <a:cubicBezTo>
                    <a:pt x="6108" y="11666"/>
                    <a:pt x="6106" y="11675"/>
                    <a:pt x="6105" y="11685"/>
                  </a:cubicBezTo>
                  <a:cubicBezTo>
                    <a:pt x="5415" y="11735"/>
                    <a:pt x="5415" y="11735"/>
                    <a:pt x="5415" y="11735"/>
                  </a:cubicBezTo>
                  <a:cubicBezTo>
                    <a:pt x="5412" y="11718"/>
                    <a:pt x="5402" y="11703"/>
                    <a:pt x="5387" y="11694"/>
                  </a:cubicBezTo>
                  <a:cubicBezTo>
                    <a:pt x="5895" y="10590"/>
                    <a:pt x="5895" y="10590"/>
                    <a:pt x="5895" y="10590"/>
                  </a:cubicBezTo>
                  <a:cubicBezTo>
                    <a:pt x="5900" y="10592"/>
                    <a:pt x="5905" y="10595"/>
                    <a:pt x="5911" y="10596"/>
                  </a:cubicBezTo>
                  <a:cubicBezTo>
                    <a:pt x="5938" y="10602"/>
                    <a:pt x="5965" y="10589"/>
                    <a:pt x="5976" y="10565"/>
                  </a:cubicBezTo>
                  <a:cubicBezTo>
                    <a:pt x="7367" y="11066"/>
                    <a:pt x="7367" y="11066"/>
                    <a:pt x="7367" y="11066"/>
                  </a:cubicBezTo>
                  <a:cubicBezTo>
                    <a:pt x="7367" y="11066"/>
                    <a:pt x="7366" y="11066"/>
                    <a:pt x="7366" y="11067"/>
                  </a:cubicBezTo>
                  <a:cubicBezTo>
                    <a:pt x="7359" y="11098"/>
                    <a:pt x="7378" y="11130"/>
                    <a:pt x="7409" y="11137"/>
                  </a:cubicBezTo>
                  <a:cubicBezTo>
                    <a:pt x="7441" y="11145"/>
                    <a:pt x="7472" y="11125"/>
                    <a:pt x="7480" y="11094"/>
                  </a:cubicBezTo>
                  <a:cubicBezTo>
                    <a:pt x="7487" y="11063"/>
                    <a:pt x="7468" y="11031"/>
                    <a:pt x="7437" y="11024"/>
                  </a:cubicBezTo>
                  <a:cubicBezTo>
                    <a:pt x="7434" y="11023"/>
                    <a:pt x="7431" y="11023"/>
                    <a:pt x="7429" y="11023"/>
                  </a:cubicBezTo>
                  <a:cubicBezTo>
                    <a:pt x="7440" y="10081"/>
                    <a:pt x="7440" y="10081"/>
                    <a:pt x="7440" y="10081"/>
                  </a:cubicBezTo>
                  <a:cubicBezTo>
                    <a:pt x="7461" y="10078"/>
                    <a:pt x="7480" y="10063"/>
                    <a:pt x="7487" y="10042"/>
                  </a:cubicBezTo>
                  <a:cubicBezTo>
                    <a:pt x="8007" y="10152"/>
                    <a:pt x="8007" y="10152"/>
                    <a:pt x="8007" y="10152"/>
                  </a:cubicBezTo>
                  <a:cubicBezTo>
                    <a:pt x="8020" y="10174"/>
                    <a:pt x="8045" y="10190"/>
                    <a:pt x="8074" y="10190"/>
                  </a:cubicBezTo>
                  <a:cubicBezTo>
                    <a:pt x="8091" y="10190"/>
                    <a:pt x="8107" y="10184"/>
                    <a:pt x="8119" y="10175"/>
                  </a:cubicBezTo>
                  <a:cubicBezTo>
                    <a:pt x="9756" y="10519"/>
                    <a:pt x="9756" y="10519"/>
                    <a:pt x="9756" y="10519"/>
                  </a:cubicBezTo>
                  <a:cubicBezTo>
                    <a:pt x="9754" y="10529"/>
                    <a:pt x="9755" y="10538"/>
                    <a:pt x="9758" y="10546"/>
                  </a:cubicBezTo>
                  <a:cubicBezTo>
                    <a:pt x="8581" y="11218"/>
                    <a:pt x="8581" y="11218"/>
                    <a:pt x="8581" y="11218"/>
                  </a:cubicBezTo>
                  <a:cubicBezTo>
                    <a:pt x="8573" y="11208"/>
                    <a:pt x="8562" y="11201"/>
                    <a:pt x="8550" y="11198"/>
                  </a:cubicBezTo>
                  <a:cubicBezTo>
                    <a:pt x="8519" y="11191"/>
                    <a:pt x="8487" y="11210"/>
                    <a:pt x="8480" y="11241"/>
                  </a:cubicBezTo>
                  <a:cubicBezTo>
                    <a:pt x="8472" y="11273"/>
                    <a:pt x="8491" y="11304"/>
                    <a:pt x="8523" y="11311"/>
                  </a:cubicBezTo>
                  <a:cubicBezTo>
                    <a:pt x="8542" y="11316"/>
                    <a:pt x="8561" y="11311"/>
                    <a:pt x="8575" y="11299"/>
                  </a:cubicBezTo>
                  <a:cubicBezTo>
                    <a:pt x="9235" y="11857"/>
                    <a:pt x="9235" y="11857"/>
                    <a:pt x="9235" y="11857"/>
                  </a:cubicBezTo>
                  <a:cubicBezTo>
                    <a:pt x="9059" y="12266"/>
                    <a:pt x="9059" y="12266"/>
                    <a:pt x="9059" y="12266"/>
                  </a:cubicBezTo>
                  <a:cubicBezTo>
                    <a:pt x="9058" y="12266"/>
                    <a:pt x="9056" y="12265"/>
                    <a:pt x="9055" y="12264"/>
                  </a:cubicBezTo>
                  <a:cubicBezTo>
                    <a:pt x="9023" y="12257"/>
                    <a:pt x="8992" y="12276"/>
                    <a:pt x="8985" y="12307"/>
                  </a:cubicBezTo>
                  <a:cubicBezTo>
                    <a:pt x="8977" y="12339"/>
                    <a:pt x="8996" y="12370"/>
                    <a:pt x="9028" y="12378"/>
                  </a:cubicBezTo>
                  <a:cubicBezTo>
                    <a:pt x="9037" y="12380"/>
                    <a:pt x="9046" y="12379"/>
                    <a:pt x="9054" y="12377"/>
                  </a:cubicBezTo>
                  <a:cubicBezTo>
                    <a:pt x="9167" y="12940"/>
                    <a:pt x="9167" y="12940"/>
                    <a:pt x="9167" y="12940"/>
                  </a:cubicBezTo>
                  <a:cubicBezTo>
                    <a:pt x="9142" y="12947"/>
                    <a:pt x="9124" y="12969"/>
                    <a:pt x="9124" y="12996"/>
                  </a:cubicBezTo>
                  <a:cubicBezTo>
                    <a:pt x="9124" y="13028"/>
                    <a:pt x="9150" y="13054"/>
                    <a:pt x="9182" y="13054"/>
                  </a:cubicBezTo>
                  <a:cubicBezTo>
                    <a:pt x="9215" y="13054"/>
                    <a:pt x="9241" y="13028"/>
                    <a:pt x="9240" y="12996"/>
                  </a:cubicBezTo>
                  <a:cubicBezTo>
                    <a:pt x="9240" y="12964"/>
                    <a:pt x="9214" y="12938"/>
                    <a:pt x="9182" y="12938"/>
                  </a:cubicBezTo>
                  <a:cubicBezTo>
                    <a:pt x="9180" y="12938"/>
                    <a:pt x="9179" y="12938"/>
                    <a:pt x="9177" y="12938"/>
                  </a:cubicBezTo>
                  <a:cubicBezTo>
                    <a:pt x="9064" y="12374"/>
                    <a:pt x="9064" y="12374"/>
                    <a:pt x="9064" y="12374"/>
                  </a:cubicBezTo>
                  <a:cubicBezTo>
                    <a:pt x="9066" y="12374"/>
                    <a:pt x="9067" y="12373"/>
                    <a:pt x="9069" y="12372"/>
                  </a:cubicBezTo>
                  <a:cubicBezTo>
                    <a:pt x="9666" y="13351"/>
                    <a:pt x="9666" y="13351"/>
                    <a:pt x="9666" y="13351"/>
                  </a:cubicBezTo>
                  <a:cubicBezTo>
                    <a:pt x="9653" y="13361"/>
                    <a:pt x="9644" y="13377"/>
                    <a:pt x="9644" y="13396"/>
                  </a:cubicBezTo>
                  <a:cubicBezTo>
                    <a:pt x="9644" y="13428"/>
                    <a:pt x="9670" y="13454"/>
                    <a:pt x="9703" y="13454"/>
                  </a:cubicBezTo>
                  <a:cubicBezTo>
                    <a:pt x="9735" y="13454"/>
                    <a:pt x="9761" y="13427"/>
                    <a:pt x="9761" y="13395"/>
                  </a:cubicBezTo>
                  <a:cubicBezTo>
                    <a:pt x="9761" y="13363"/>
                    <a:pt x="9734" y="13337"/>
                    <a:pt x="9702" y="13337"/>
                  </a:cubicBezTo>
                  <a:cubicBezTo>
                    <a:pt x="9692" y="13337"/>
                    <a:pt x="9683" y="13340"/>
                    <a:pt x="9674" y="13345"/>
                  </a:cubicBezTo>
                  <a:cubicBezTo>
                    <a:pt x="9077" y="12367"/>
                    <a:pt x="9077" y="12367"/>
                    <a:pt x="9077" y="12367"/>
                  </a:cubicBezTo>
                  <a:cubicBezTo>
                    <a:pt x="9087" y="12359"/>
                    <a:pt x="9095" y="12348"/>
                    <a:pt x="9098" y="12335"/>
                  </a:cubicBezTo>
                  <a:cubicBezTo>
                    <a:pt x="9101" y="12322"/>
                    <a:pt x="9099" y="12310"/>
                    <a:pt x="9095" y="12299"/>
                  </a:cubicBezTo>
                  <a:cubicBezTo>
                    <a:pt x="9510" y="12088"/>
                    <a:pt x="9510" y="12088"/>
                    <a:pt x="9510" y="12088"/>
                  </a:cubicBezTo>
                  <a:cubicBezTo>
                    <a:pt x="10749" y="13135"/>
                    <a:pt x="10749" y="13135"/>
                    <a:pt x="10749" y="13135"/>
                  </a:cubicBezTo>
                  <a:cubicBezTo>
                    <a:pt x="10745" y="13141"/>
                    <a:pt x="10742" y="13148"/>
                    <a:pt x="10740" y="13155"/>
                  </a:cubicBezTo>
                  <a:cubicBezTo>
                    <a:pt x="10732" y="13186"/>
                    <a:pt x="10751" y="13218"/>
                    <a:pt x="10783" y="13225"/>
                  </a:cubicBezTo>
                  <a:cubicBezTo>
                    <a:pt x="10814" y="13233"/>
                    <a:pt x="10845" y="13214"/>
                    <a:pt x="10853" y="13182"/>
                  </a:cubicBezTo>
                  <a:cubicBezTo>
                    <a:pt x="10860" y="13151"/>
                    <a:pt x="10841" y="13120"/>
                    <a:pt x="10810" y="13112"/>
                  </a:cubicBezTo>
                  <a:cubicBezTo>
                    <a:pt x="10808" y="13112"/>
                    <a:pt x="10806" y="13111"/>
                    <a:pt x="10803" y="13111"/>
                  </a:cubicBezTo>
                  <a:cubicBezTo>
                    <a:pt x="10863" y="11453"/>
                    <a:pt x="10863" y="11453"/>
                    <a:pt x="10863" y="11453"/>
                  </a:cubicBezTo>
                  <a:cubicBezTo>
                    <a:pt x="10888" y="11452"/>
                    <a:pt x="10911" y="11435"/>
                    <a:pt x="10917" y="11409"/>
                  </a:cubicBezTo>
                  <a:cubicBezTo>
                    <a:pt x="10925" y="11378"/>
                    <a:pt x="10905" y="11346"/>
                    <a:pt x="10874" y="11339"/>
                  </a:cubicBezTo>
                  <a:cubicBezTo>
                    <a:pt x="10867" y="11337"/>
                    <a:pt x="10860" y="11337"/>
                    <a:pt x="10853" y="11338"/>
                  </a:cubicBezTo>
                  <a:cubicBezTo>
                    <a:pt x="10643" y="10419"/>
                    <a:pt x="10643" y="10419"/>
                    <a:pt x="10643" y="10419"/>
                  </a:cubicBezTo>
                  <a:cubicBezTo>
                    <a:pt x="11824" y="10259"/>
                    <a:pt x="11824" y="10259"/>
                    <a:pt x="11824" y="10259"/>
                  </a:cubicBezTo>
                  <a:cubicBezTo>
                    <a:pt x="11827" y="10270"/>
                    <a:pt x="11832" y="10280"/>
                    <a:pt x="11841" y="10288"/>
                  </a:cubicBezTo>
                  <a:cubicBezTo>
                    <a:pt x="11844" y="10291"/>
                    <a:pt x="11848" y="10294"/>
                    <a:pt x="11852" y="10296"/>
                  </a:cubicBezTo>
                  <a:cubicBezTo>
                    <a:pt x="11853" y="10297"/>
                    <a:pt x="11855" y="10298"/>
                    <a:pt x="11857" y="10299"/>
                  </a:cubicBezTo>
                  <a:cubicBezTo>
                    <a:pt x="11859" y="10299"/>
                    <a:pt x="11861" y="10300"/>
                    <a:pt x="11863" y="10301"/>
                  </a:cubicBezTo>
                  <a:cubicBezTo>
                    <a:pt x="11865" y="10302"/>
                    <a:pt x="11866" y="10303"/>
                    <a:pt x="11868" y="10303"/>
                  </a:cubicBezTo>
                  <a:cubicBezTo>
                    <a:pt x="11881" y="10306"/>
                    <a:pt x="11894" y="10304"/>
                    <a:pt x="11905" y="10299"/>
                  </a:cubicBezTo>
                  <a:cubicBezTo>
                    <a:pt x="12561" y="11500"/>
                    <a:pt x="12561" y="11500"/>
                    <a:pt x="12561" y="11500"/>
                  </a:cubicBezTo>
                  <a:cubicBezTo>
                    <a:pt x="12538" y="11500"/>
                    <a:pt x="12538" y="11500"/>
                    <a:pt x="12538" y="11500"/>
                  </a:cubicBezTo>
                  <a:cubicBezTo>
                    <a:pt x="12538" y="11523"/>
                    <a:pt x="12538" y="11523"/>
                    <a:pt x="12538" y="11523"/>
                  </a:cubicBezTo>
                  <a:cubicBezTo>
                    <a:pt x="12573" y="11523"/>
                    <a:pt x="12573" y="11523"/>
                    <a:pt x="12573" y="11523"/>
                  </a:cubicBezTo>
                  <a:cubicBezTo>
                    <a:pt x="12993" y="12293"/>
                    <a:pt x="12993" y="12293"/>
                    <a:pt x="12993" y="12293"/>
                  </a:cubicBezTo>
                  <a:cubicBezTo>
                    <a:pt x="12987" y="12298"/>
                    <a:pt x="12981" y="12304"/>
                    <a:pt x="12976" y="12311"/>
                  </a:cubicBezTo>
                  <a:cubicBezTo>
                    <a:pt x="12959" y="12339"/>
                    <a:pt x="12968" y="12375"/>
                    <a:pt x="12995" y="12391"/>
                  </a:cubicBezTo>
                  <a:cubicBezTo>
                    <a:pt x="13023" y="12408"/>
                    <a:pt x="13059" y="12400"/>
                    <a:pt x="13075" y="12372"/>
                  </a:cubicBezTo>
                  <a:cubicBezTo>
                    <a:pt x="13092" y="12345"/>
                    <a:pt x="13084" y="12309"/>
                    <a:pt x="13056" y="12292"/>
                  </a:cubicBezTo>
                  <a:cubicBezTo>
                    <a:pt x="13039" y="12282"/>
                    <a:pt x="13019" y="12281"/>
                    <a:pt x="13002" y="12288"/>
                  </a:cubicBezTo>
                  <a:cubicBezTo>
                    <a:pt x="12584" y="11523"/>
                    <a:pt x="12584" y="11523"/>
                    <a:pt x="12584" y="11523"/>
                  </a:cubicBezTo>
                  <a:cubicBezTo>
                    <a:pt x="12741" y="11523"/>
                    <a:pt x="12741" y="11523"/>
                    <a:pt x="12741" y="11523"/>
                  </a:cubicBezTo>
                  <a:cubicBezTo>
                    <a:pt x="12741" y="11735"/>
                    <a:pt x="12741" y="11735"/>
                    <a:pt x="12741" y="11735"/>
                  </a:cubicBezTo>
                  <a:cubicBezTo>
                    <a:pt x="12766" y="11735"/>
                    <a:pt x="12766" y="11735"/>
                    <a:pt x="12766" y="11735"/>
                  </a:cubicBezTo>
                  <a:cubicBezTo>
                    <a:pt x="12766" y="11523"/>
                    <a:pt x="12766" y="11523"/>
                    <a:pt x="12766" y="11523"/>
                  </a:cubicBezTo>
                  <a:cubicBezTo>
                    <a:pt x="12969" y="11523"/>
                    <a:pt x="12969" y="11523"/>
                    <a:pt x="12969" y="11523"/>
                  </a:cubicBezTo>
                  <a:cubicBezTo>
                    <a:pt x="12969" y="11500"/>
                    <a:pt x="12969" y="11500"/>
                    <a:pt x="12969" y="11500"/>
                  </a:cubicBezTo>
                  <a:cubicBezTo>
                    <a:pt x="12766" y="11500"/>
                    <a:pt x="12766" y="11500"/>
                    <a:pt x="12766" y="11500"/>
                  </a:cubicBezTo>
                  <a:cubicBezTo>
                    <a:pt x="12766" y="11290"/>
                    <a:pt x="12766" y="11290"/>
                    <a:pt x="12766" y="11290"/>
                  </a:cubicBezTo>
                  <a:cubicBezTo>
                    <a:pt x="12741" y="11290"/>
                    <a:pt x="12741" y="11290"/>
                    <a:pt x="12741" y="11290"/>
                  </a:cubicBezTo>
                  <a:cubicBezTo>
                    <a:pt x="12741" y="11500"/>
                    <a:pt x="12741" y="11500"/>
                    <a:pt x="12741" y="11500"/>
                  </a:cubicBezTo>
                  <a:cubicBezTo>
                    <a:pt x="12572" y="11500"/>
                    <a:pt x="12572" y="11500"/>
                    <a:pt x="12572" y="11500"/>
                  </a:cubicBezTo>
                  <a:cubicBezTo>
                    <a:pt x="11914" y="10294"/>
                    <a:pt x="11914" y="10294"/>
                    <a:pt x="11914" y="10294"/>
                  </a:cubicBezTo>
                  <a:cubicBezTo>
                    <a:pt x="11918" y="10292"/>
                    <a:pt x="11921" y="10289"/>
                    <a:pt x="11924" y="10286"/>
                  </a:cubicBezTo>
                  <a:cubicBezTo>
                    <a:pt x="12807" y="10922"/>
                    <a:pt x="12807" y="10922"/>
                    <a:pt x="12807" y="10922"/>
                  </a:cubicBezTo>
                  <a:cubicBezTo>
                    <a:pt x="12790" y="10949"/>
                    <a:pt x="12799" y="10985"/>
                    <a:pt x="12826" y="11001"/>
                  </a:cubicBezTo>
                  <a:cubicBezTo>
                    <a:pt x="12854" y="11018"/>
                    <a:pt x="12890" y="11010"/>
                    <a:pt x="12906" y="10982"/>
                  </a:cubicBezTo>
                  <a:cubicBezTo>
                    <a:pt x="12923" y="10955"/>
                    <a:pt x="12915" y="10919"/>
                    <a:pt x="12887" y="10902"/>
                  </a:cubicBezTo>
                  <a:cubicBezTo>
                    <a:pt x="12862" y="10887"/>
                    <a:pt x="12831" y="10893"/>
                    <a:pt x="12813" y="10914"/>
                  </a:cubicBezTo>
                  <a:cubicBezTo>
                    <a:pt x="11930" y="10279"/>
                    <a:pt x="11930" y="10279"/>
                    <a:pt x="11930" y="10279"/>
                  </a:cubicBezTo>
                  <a:cubicBezTo>
                    <a:pt x="11930" y="10279"/>
                    <a:pt x="11930" y="10278"/>
                    <a:pt x="11930" y="10278"/>
                  </a:cubicBezTo>
                  <a:cubicBezTo>
                    <a:pt x="13255" y="10943"/>
                    <a:pt x="13255" y="10943"/>
                    <a:pt x="13255" y="10943"/>
                  </a:cubicBezTo>
                  <a:cubicBezTo>
                    <a:pt x="13244" y="10969"/>
                    <a:pt x="13254" y="10999"/>
                    <a:pt x="13278" y="11014"/>
                  </a:cubicBezTo>
                  <a:cubicBezTo>
                    <a:pt x="13306" y="11031"/>
                    <a:pt x="13342" y="11022"/>
                    <a:pt x="13358" y="10995"/>
                  </a:cubicBezTo>
                  <a:cubicBezTo>
                    <a:pt x="13375" y="10968"/>
                    <a:pt x="13367" y="10932"/>
                    <a:pt x="13339" y="10915"/>
                  </a:cubicBezTo>
                  <a:cubicBezTo>
                    <a:pt x="13312" y="10898"/>
                    <a:pt x="13276" y="10907"/>
                    <a:pt x="13259" y="10934"/>
                  </a:cubicBezTo>
                  <a:cubicBezTo>
                    <a:pt x="11935" y="10269"/>
                    <a:pt x="11935" y="10269"/>
                    <a:pt x="11935" y="10269"/>
                  </a:cubicBezTo>
                  <a:cubicBezTo>
                    <a:pt x="11936" y="10266"/>
                    <a:pt x="11938" y="10263"/>
                    <a:pt x="11938" y="10260"/>
                  </a:cubicBezTo>
                  <a:cubicBezTo>
                    <a:pt x="11940" y="10253"/>
                    <a:pt x="11940" y="10246"/>
                    <a:pt x="11939" y="10239"/>
                  </a:cubicBezTo>
                  <a:cubicBezTo>
                    <a:pt x="14088" y="9786"/>
                    <a:pt x="14088" y="9786"/>
                    <a:pt x="14088" y="9786"/>
                  </a:cubicBezTo>
                  <a:cubicBezTo>
                    <a:pt x="14091" y="9798"/>
                    <a:pt x="14096" y="9809"/>
                    <a:pt x="14106" y="9817"/>
                  </a:cubicBezTo>
                  <a:cubicBezTo>
                    <a:pt x="14129" y="9839"/>
                    <a:pt x="14166" y="9838"/>
                    <a:pt x="14188" y="9814"/>
                  </a:cubicBezTo>
                  <a:cubicBezTo>
                    <a:pt x="14196" y="9805"/>
                    <a:pt x="14201" y="9795"/>
                    <a:pt x="14203" y="9784"/>
                  </a:cubicBezTo>
                  <a:cubicBezTo>
                    <a:pt x="15295" y="9930"/>
                    <a:pt x="15295" y="9930"/>
                    <a:pt x="15295" y="9930"/>
                  </a:cubicBezTo>
                  <a:cubicBezTo>
                    <a:pt x="15294" y="9947"/>
                    <a:pt x="15300" y="9964"/>
                    <a:pt x="15313" y="9976"/>
                  </a:cubicBezTo>
                  <a:cubicBezTo>
                    <a:pt x="15323" y="9984"/>
                    <a:pt x="15334" y="9989"/>
                    <a:pt x="15346" y="9991"/>
                  </a:cubicBezTo>
                  <a:cubicBezTo>
                    <a:pt x="15385" y="10675"/>
                    <a:pt x="15385" y="10675"/>
                    <a:pt x="15385" y="10675"/>
                  </a:cubicBezTo>
                  <a:cubicBezTo>
                    <a:pt x="15372" y="10677"/>
                    <a:pt x="15360" y="10683"/>
                    <a:pt x="15351" y="10693"/>
                  </a:cubicBezTo>
                  <a:cubicBezTo>
                    <a:pt x="15329" y="10716"/>
                    <a:pt x="15330" y="10752"/>
                    <a:pt x="15353" y="10774"/>
                  </a:cubicBezTo>
                  <a:cubicBezTo>
                    <a:pt x="14601" y="11698"/>
                    <a:pt x="14601" y="11698"/>
                    <a:pt x="14601" y="11698"/>
                  </a:cubicBezTo>
                  <a:cubicBezTo>
                    <a:pt x="14578" y="11682"/>
                    <a:pt x="14545" y="11685"/>
                    <a:pt x="14526" y="11706"/>
                  </a:cubicBezTo>
                  <a:cubicBezTo>
                    <a:pt x="14504" y="11730"/>
                    <a:pt x="14505" y="11767"/>
                    <a:pt x="14529" y="11789"/>
                  </a:cubicBezTo>
                  <a:cubicBezTo>
                    <a:pt x="14552" y="11811"/>
                    <a:pt x="14589" y="11809"/>
                    <a:pt x="14611" y="11785"/>
                  </a:cubicBezTo>
                  <a:cubicBezTo>
                    <a:pt x="14627" y="11768"/>
                    <a:pt x="14631" y="11744"/>
                    <a:pt x="14622" y="11723"/>
                  </a:cubicBezTo>
                  <a:cubicBezTo>
                    <a:pt x="16623" y="10663"/>
                    <a:pt x="16623" y="10663"/>
                    <a:pt x="16623" y="10663"/>
                  </a:cubicBezTo>
                  <a:cubicBezTo>
                    <a:pt x="16625" y="10667"/>
                    <a:pt x="16628" y="10671"/>
                    <a:pt x="16632" y="10675"/>
                  </a:cubicBezTo>
                  <a:cubicBezTo>
                    <a:pt x="16642" y="10684"/>
                    <a:pt x="16654" y="10689"/>
                    <a:pt x="16667" y="10690"/>
                  </a:cubicBezTo>
                  <a:cubicBezTo>
                    <a:pt x="16669" y="11958"/>
                    <a:pt x="16669" y="11958"/>
                    <a:pt x="16669" y="11958"/>
                  </a:cubicBezTo>
                  <a:cubicBezTo>
                    <a:pt x="16655" y="11960"/>
                    <a:pt x="16641" y="11966"/>
                    <a:pt x="16631" y="11977"/>
                  </a:cubicBezTo>
                  <a:cubicBezTo>
                    <a:pt x="16609" y="12000"/>
                    <a:pt x="16611" y="12037"/>
                    <a:pt x="16634" y="12059"/>
                  </a:cubicBezTo>
                  <a:cubicBezTo>
                    <a:pt x="16658" y="12081"/>
                    <a:pt x="16695" y="12079"/>
                    <a:pt x="16716" y="12056"/>
                  </a:cubicBezTo>
                  <a:cubicBezTo>
                    <a:pt x="16738" y="12032"/>
                    <a:pt x="16737" y="11995"/>
                    <a:pt x="16713" y="11973"/>
                  </a:cubicBezTo>
                  <a:cubicBezTo>
                    <a:pt x="16703" y="11964"/>
                    <a:pt x="16691" y="11959"/>
                    <a:pt x="16679" y="11958"/>
                  </a:cubicBezTo>
                  <a:cubicBezTo>
                    <a:pt x="16677" y="10690"/>
                    <a:pt x="16677" y="10690"/>
                    <a:pt x="16677" y="10690"/>
                  </a:cubicBezTo>
                  <a:cubicBezTo>
                    <a:pt x="16677" y="10690"/>
                    <a:pt x="16677" y="10690"/>
                    <a:pt x="16677" y="10690"/>
                  </a:cubicBezTo>
                  <a:cubicBezTo>
                    <a:pt x="17048" y="12614"/>
                    <a:pt x="17048" y="12614"/>
                    <a:pt x="17048" y="12614"/>
                  </a:cubicBezTo>
                  <a:cubicBezTo>
                    <a:pt x="17039" y="12616"/>
                    <a:pt x="17029" y="12622"/>
                    <a:pt x="17022" y="12630"/>
                  </a:cubicBezTo>
                  <a:cubicBezTo>
                    <a:pt x="17000" y="12654"/>
                    <a:pt x="17001" y="12690"/>
                    <a:pt x="17025" y="12712"/>
                  </a:cubicBezTo>
                  <a:cubicBezTo>
                    <a:pt x="17048" y="12734"/>
                    <a:pt x="17085" y="12733"/>
                    <a:pt x="17107" y="12709"/>
                  </a:cubicBezTo>
                  <a:cubicBezTo>
                    <a:pt x="17129" y="12685"/>
                    <a:pt x="17128" y="12649"/>
                    <a:pt x="17104" y="12627"/>
                  </a:cubicBezTo>
                  <a:cubicBezTo>
                    <a:pt x="17091" y="12615"/>
                    <a:pt x="17074" y="12610"/>
                    <a:pt x="17058" y="12612"/>
                  </a:cubicBezTo>
                  <a:cubicBezTo>
                    <a:pt x="16687" y="10688"/>
                    <a:pt x="16687" y="10688"/>
                    <a:pt x="16687" y="10688"/>
                  </a:cubicBezTo>
                  <a:cubicBezTo>
                    <a:pt x="16697" y="10685"/>
                    <a:pt x="16707" y="10680"/>
                    <a:pt x="16714" y="10671"/>
                  </a:cubicBezTo>
                  <a:cubicBezTo>
                    <a:pt x="16720" y="10665"/>
                    <a:pt x="16724" y="10658"/>
                    <a:pt x="16727" y="10650"/>
                  </a:cubicBezTo>
                  <a:cubicBezTo>
                    <a:pt x="17471" y="10825"/>
                    <a:pt x="17471" y="10825"/>
                    <a:pt x="17471" y="10825"/>
                  </a:cubicBezTo>
                  <a:cubicBezTo>
                    <a:pt x="17469" y="10843"/>
                    <a:pt x="17475" y="10862"/>
                    <a:pt x="17489" y="10876"/>
                  </a:cubicBezTo>
                  <a:cubicBezTo>
                    <a:pt x="17513" y="10898"/>
                    <a:pt x="17550" y="10896"/>
                    <a:pt x="17572" y="10873"/>
                  </a:cubicBezTo>
                  <a:cubicBezTo>
                    <a:pt x="17594" y="10849"/>
                    <a:pt x="17592" y="10812"/>
                    <a:pt x="17569" y="10790"/>
                  </a:cubicBezTo>
                  <a:cubicBezTo>
                    <a:pt x="17545" y="10769"/>
                    <a:pt x="17508" y="10770"/>
                    <a:pt x="17486" y="10794"/>
                  </a:cubicBezTo>
                  <a:cubicBezTo>
                    <a:pt x="17480" y="10800"/>
                    <a:pt x="17476" y="10807"/>
                    <a:pt x="17474" y="10815"/>
                  </a:cubicBezTo>
                  <a:cubicBezTo>
                    <a:pt x="16729" y="10640"/>
                    <a:pt x="16729" y="10640"/>
                    <a:pt x="16729" y="10640"/>
                  </a:cubicBezTo>
                  <a:cubicBezTo>
                    <a:pt x="16732" y="10622"/>
                    <a:pt x="16726" y="10603"/>
                    <a:pt x="16711" y="10589"/>
                  </a:cubicBezTo>
                  <a:cubicBezTo>
                    <a:pt x="16702" y="10581"/>
                    <a:pt x="16691" y="10576"/>
                    <a:pt x="16680" y="10574"/>
                  </a:cubicBezTo>
                  <a:cubicBezTo>
                    <a:pt x="16792" y="8444"/>
                    <a:pt x="16792" y="8444"/>
                    <a:pt x="16792" y="8444"/>
                  </a:cubicBezTo>
                  <a:cubicBezTo>
                    <a:pt x="16807" y="8444"/>
                    <a:pt x="16822" y="8437"/>
                    <a:pt x="16833" y="8425"/>
                  </a:cubicBezTo>
                  <a:cubicBezTo>
                    <a:pt x="16835" y="8423"/>
                    <a:pt x="16837" y="8420"/>
                    <a:pt x="16839" y="8417"/>
                  </a:cubicBezTo>
                  <a:cubicBezTo>
                    <a:pt x="17514" y="8773"/>
                    <a:pt x="17514" y="8773"/>
                    <a:pt x="17514" y="8773"/>
                  </a:cubicBezTo>
                  <a:cubicBezTo>
                    <a:pt x="17505" y="8795"/>
                    <a:pt x="17509" y="8821"/>
                    <a:pt x="17528" y="8838"/>
                  </a:cubicBezTo>
                  <a:cubicBezTo>
                    <a:pt x="17551" y="8860"/>
                    <a:pt x="17588" y="8858"/>
                    <a:pt x="17610" y="8835"/>
                  </a:cubicBezTo>
                  <a:cubicBezTo>
                    <a:pt x="17630" y="8814"/>
                    <a:pt x="17630" y="8782"/>
                    <a:pt x="17614" y="8760"/>
                  </a:cubicBezTo>
                  <a:cubicBezTo>
                    <a:pt x="18172" y="8249"/>
                    <a:pt x="18172" y="8249"/>
                    <a:pt x="18172" y="8249"/>
                  </a:cubicBezTo>
                  <a:cubicBezTo>
                    <a:pt x="18195" y="8271"/>
                    <a:pt x="18232" y="8269"/>
                    <a:pt x="18254" y="8246"/>
                  </a:cubicBezTo>
                  <a:cubicBezTo>
                    <a:pt x="18259" y="8240"/>
                    <a:pt x="18263" y="8234"/>
                    <a:pt x="18266" y="8227"/>
                  </a:cubicBezTo>
                  <a:cubicBezTo>
                    <a:pt x="18917" y="8408"/>
                    <a:pt x="18917" y="8408"/>
                    <a:pt x="18917" y="8408"/>
                  </a:cubicBezTo>
                  <a:cubicBezTo>
                    <a:pt x="18913" y="8427"/>
                    <a:pt x="18919" y="8447"/>
                    <a:pt x="18934" y="8461"/>
                  </a:cubicBezTo>
                  <a:cubicBezTo>
                    <a:pt x="18946" y="8472"/>
                    <a:pt x="18960" y="8477"/>
                    <a:pt x="18974" y="8477"/>
                  </a:cubicBezTo>
                  <a:cubicBezTo>
                    <a:pt x="18995" y="8675"/>
                    <a:pt x="18995" y="8675"/>
                    <a:pt x="18995" y="8675"/>
                  </a:cubicBezTo>
                  <a:cubicBezTo>
                    <a:pt x="18991" y="8676"/>
                    <a:pt x="18987" y="8678"/>
                    <a:pt x="18984" y="8680"/>
                  </a:cubicBezTo>
                  <a:cubicBezTo>
                    <a:pt x="18956" y="8695"/>
                    <a:pt x="18945" y="8731"/>
                    <a:pt x="18961" y="8759"/>
                  </a:cubicBezTo>
                  <a:cubicBezTo>
                    <a:pt x="18977" y="8787"/>
                    <a:pt x="19012" y="8797"/>
                    <a:pt x="19040" y="8781"/>
                  </a:cubicBezTo>
                  <a:cubicBezTo>
                    <a:pt x="19068" y="8766"/>
                    <a:pt x="19078" y="8730"/>
                    <a:pt x="19063" y="8702"/>
                  </a:cubicBezTo>
                  <a:cubicBezTo>
                    <a:pt x="19051" y="8681"/>
                    <a:pt x="19028" y="8670"/>
                    <a:pt x="19005" y="8673"/>
                  </a:cubicBezTo>
                  <a:cubicBezTo>
                    <a:pt x="18984" y="8476"/>
                    <a:pt x="18984" y="8476"/>
                    <a:pt x="18984" y="8476"/>
                  </a:cubicBezTo>
                  <a:cubicBezTo>
                    <a:pt x="18996" y="8474"/>
                    <a:pt x="19008" y="8468"/>
                    <a:pt x="19017" y="8458"/>
                  </a:cubicBezTo>
                  <a:cubicBezTo>
                    <a:pt x="19020" y="8455"/>
                    <a:pt x="19022" y="8451"/>
                    <a:pt x="19024" y="8448"/>
                  </a:cubicBezTo>
                  <a:cubicBezTo>
                    <a:pt x="19651" y="8741"/>
                    <a:pt x="19651" y="8741"/>
                    <a:pt x="19651" y="8741"/>
                  </a:cubicBezTo>
                  <a:cubicBezTo>
                    <a:pt x="19645" y="8757"/>
                    <a:pt x="19645" y="8775"/>
                    <a:pt x="19654" y="8791"/>
                  </a:cubicBezTo>
                  <a:cubicBezTo>
                    <a:pt x="19670" y="8819"/>
                    <a:pt x="19705" y="8829"/>
                    <a:pt x="19733" y="8813"/>
                  </a:cubicBezTo>
                  <a:cubicBezTo>
                    <a:pt x="19761" y="8798"/>
                    <a:pt x="19771" y="8762"/>
                    <a:pt x="19755" y="8734"/>
                  </a:cubicBezTo>
                  <a:cubicBezTo>
                    <a:pt x="19740" y="8706"/>
                    <a:pt x="19704" y="8696"/>
                    <a:pt x="19676" y="8712"/>
                  </a:cubicBezTo>
                  <a:cubicBezTo>
                    <a:pt x="19667" y="8717"/>
                    <a:pt x="19660" y="8724"/>
                    <a:pt x="19655" y="8732"/>
                  </a:cubicBezTo>
                  <a:cubicBezTo>
                    <a:pt x="19029" y="8439"/>
                    <a:pt x="19029" y="8439"/>
                    <a:pt x="19029" y="8439"/>
                  </a:cubicBezTo>
                  <a:cubicBezTo>
                    <a:pt x="19035" y="8422"/>
                    <a:pt x="19033" y="8404"/>
                    <a:pt x="19024" y="8389"/>
                  </a:cubicBezTo>
                  <a:cubicBezTo>
                    <a:pt x="20008" y="7674"/>
                    <a:pt x="20008" y="7674"/>
                    <a:pt x="20008" y="7674"/>
                  </a:cubicBezTo>
                  <a:cubicBezTo>
                    <a:pt x="20010" y="7679"/>
                    <a:pt x="20014" y="7683"/>
                    <a:pt x="20018" y="7687"/>
                  </a:cubicBezTo>
                  <a:cubicBezTo>
                    <a:pt x="20038" y="7706"/>
                    <a:pt x="20069" y="7707"/>
                    <a:pt x="20091" y="7692"/>
                  </a:cubicBezTo>
                  <a:cubicBezTo>
                    <a:pt x="21058" y="8809"/>
                    <a:pt x="21058" y="8809"/>
                    <a:pt x="21058" y="8809"/>
                  </a:cubicBezTo>
                  <a:cubicBezTo>
                    <a:pt x="21058" y="8809"/>
                    <a:pt x="21058" y="8809"/>
                    <a:pt x="21057" y="8810"/>
                  </a:cubicBezTo>
                  <a:cubicBezTo>
                    <a:pt x="21035" y="8833"/>
                    <a:pt x="21037" y="8870"/>
                    <a:pt x="21061" y="8892"/>
                  </a:cubicBezTo>
                  <a:cubicBezTo>
                    <a:pt x="21084" y="8914"/>
                    <a:pt x="21121" y="8912"/>
                    <a:pt x="21143" y="8889"/>
                  </a:cubicBezTo>
                  <a:cubicBezTo>
                    <a:pt x="21165" y="8865"/>
                    <a:pt x="21163" y="8828"/>
                    <a:pt x="21140" y="8806"/>
                  </a:cubicBezTo>
                  <a:cubicBezTo>
                    <a:pt x="21138" y="8805"/>
                    <a:pt x="21135" y="8803"/>
                    <a:pt x="21133" y="8802"/>
                  </a:cubicBezTo>
                  <a:cubicBezTo>
                    <a:pt x="21603" y="7985"/>
                    <a:pt x="21603" y="7985"/>
                    <a:pt x="21603" y="7985"/>
                  </a:cubicBezTo>
                  <a:cubicBezTo>
                    <a:pt x="21623" y="7994"/>
                    <a:pt x="21647" y="7990"/>
                    <a:pt x="21664" y="7975"/>
                  </a:cubicBezTo>
                  <a:cubicBezTo>
                    <a:pt x="23409" y="9500"/>
                    <a:pt x="23409" y="9500"/>
                    <a:pt x="23409" y="9500"/>
                  </a:cubicBezTo>
                  <a:cubicBezTo>
                    <a:pt x="23404" y="9508"/>
                    <a:pt x="23400" y="9516"/>
                    <a:pt x="23398" y="9525"/>
                  </a:cubicBezTo>
                  <a:cubicBezTo>
                    <a:pt x="22043" y="9535"/>
                    <a:pt x="22043" y="9535"/>
                    <a:pt x="22043" y="9535"/>
                  </a:cubicBezTo>
                  <a:cubicBezTo>
                    <a:pt x="22041" y="9523"/>
                    <a:pt x="22035" y="9512"/>
                    <a:pt x="22025" y="9503"/>
                  </a:cubicBezTo>
                  <a:cubicBezTo>
                    <a:pt x="22002" y="9481"/>
                    <a:pt x="21965" y="9482"/>
                    <a:pt x="21943" y="9506"/>
                  </a:cubicBezTo>
                  <a:cubicBezTo>
                    <a:pt x="21921" y="9530"/>
                    <a:pt x="21923" y="9567"/>
                    <a:pt x="21946" y="9588"/>
                  </a:cubicBezTo>
                  <a:cubicBezTo>
                    <a:pt x="21961" y="9602"/>
                    <a:pt x="21980" y="9606"/>
                    <a:pt x="21998" y="9602"/>
                  </a:cubicBezTo>
                  <a:cubicBezTo>
                    <a:pt x="22301" y="10413"/>
                    <a:pt x="22301" y="10413"/>
                    <a:pt x="22301" y="10413"/>
                  </a:cubicBezTo>
                  <a:cubicBezTo>
                    <a:pt x="21948" y="10683"/>
                    <a:pt x="21948" y="10683"/>
                    <a:pt x="21948" y="10683"/>
                  </a:cubicBezTo>
                  <a:cubicBezTo>
                    <a:pt x="21947" y="10682"/>
                    <a:pt x="21946" y="10681"/>
                    <a:pt x="21945" y="10680"/>
                  </a:cubicBezTo>
                  <a:cubicBezTo>
                    <a:pt x="21921" y="10658"/>
                    <a:pt x="21884" y="10659"/>
                    <a:pt x="21862" y="10683"/>
                  </a:cubicBezTo>
                  <a:cubicBezTo>
                    <a:pt x="21848" y="10698"/>
                    <a:pt x="21844" y="10718"/>
                    <a:pt x="21849" y="10737"/>
                  </a:cubicBezTo>
                  <a:cubicBezTo>
                    <a:pt x="19544" y="11266"/>
                    <a:pt x="19544" y="11266"/>
                    <a:pt x="19544" y="11266"/>
                  </a:cubicBezTo>
                  <a:cubicBezTo>
                    <a:pt x="19541" y="11257"/>
                    <a:pt x="19536" y="11249"/>
                    <a:pt x="19530" y="11243"/>
                  </a:cubicBezTo>
                  <a:cubicBezTo>
                    <a:pt x="19507" y="11221"/>
                    <a:pt x="19471" y="11221"/>
                    <a:pt x="19449" y="11243"/>
                  </a:cubicBezTo>
                  <a:cubicBezTo>
                    <a:pt x="19427" y="11266"/>
                    <a:pt x="19427" y="11302"/>
                    <a:pt x="19450" y="11324"/>
                  </a:cubicBezTo>
                  <a:cubicBezTo>
                    <a:pt x="19472" y="11346"/>
                    <a:pt x="19508" y="11346"/>
                    <a:pt x="19530" y="11324"/>
                  </a:cubicBezTo>
                  <a:cubicBezTo>
                    <a:pt x="19543" y="11311"/>
                    <a:pt x="19548" y="11293"/>
                    <a:pt x="19546" y="11276"/>
                  </a:cubicBezTo>
                  <a:cubicBezTo>
                    <a:pt x="21852" y="10747"/>
                    <a:pt x="21852" y="10747"/>
                    <a:pt x="21852" y="10747"/>
                  </a:cubicBezTo>
                  <a:cubicBezTo>
                    <a:pt x="21856" y="10754"/>
                    <a:pt x="21860" y="10760"/>
                    <a:pt x="21865" y="10765"/>
                  </a:cubicBezTo>
                  <a:cubicBezTo>
                    <a:pt x="21872" y="10772"/>
                    <a:pt x="21880" y="10776"/>
                    <a:pt x="21889" y="10778"/>
                  </a:cubicBezTo>
                  <a:cubicBezTo>
                    <a:pt x="21712" y="11324"/>
                    <a:pt x="21712" y="11324"/>
                    <a:pt x="21712" y="11324"/>
                  </a:cubicBezTo>
                  <a:cubicBezTo>
                    <a:pt x="21687" y="11318"/>
                    <a:pt x="21660" y="11329"/>
                    <a:pt x="21647" y="11352"/>
                  </a:cubicBezTo>
                  <a:cubicBezTo>
                    <a:pt x="21631" y="11380"/>
                    <a:pt x="21642" y="11416"/>
                    <a:pt x="21670" y="11431"/>
                  </a:cubicBezTo>
                  <a:cubicBezTo>
                    <a:pt x="21698" y="11447"/>
                    <a:pt x="21733" y="11437"/>
                    <a:pt x="21749" y="11409"/>
                  </a:cubicBezTo>
                  <a:cubicBezTo>
                    <a:pt x="21764" y="11381"/>
                    <a:pt x="21754" y="11345"/>
                    <a:pt x="21726" y="11330"/>
                  </a:cubicBezTo>
                  <a:cubicBezTo>
                    <a:pt x="21725" y="11329"/>
                    <a:pt x="21723" y="11328"/>
                    <a:pt x="21722" y="11328"/>
                  </a:cubicBezTo>
                  <a:cubicBezTo>
                    <a:pt x="21899" y="10780"/>
                    <a:pt x="21899" y="10780"/>
                    <a:pt x="21899" y="10780"/>
                  </a:cubicBezTo>
                  <a:cubicBezTo>
                    <a:pt x="21901" y="10780"/>
                    <a:pt x="21902" y="10781"/>
                    <a:pt x="21904" y="10781"/>
                  </a:cubicBezTo>
                  <a:cubicBezTo>
                    <a:pt x="21947" y="11926"/>
                    <a:pt x="21947" y="11926"/>
                    <a:pt x="21947" y="11926"/>
                  </a:cubicBezTo>
                  <a:cubicBezTo>
                    <a:pt x="21930" y="11929"/>
                    <a:pt x="21914" y="11939"/>
                    <a:pt x="21906" y="11955"/>
                  </a:cubicBezTo>
                  <a:cubicBezTo>
                    <a:pt x="21890" y="11983"/>
                    <a:pt x="21900" y="12018"/>
                    <a:pt x="21928" y="12034"/>
                  </a:cubicBezTo>
                  <a:cubicBezTo>
                    <a:pt x="21956" y="12050"/>
                    <a:pt x="21992" y="12040"/>
                    <a:pt x="22007" y="12012"/>
                  </a:cubicBezTo>
                  <a:cubicBezTo>
                    <a:pt x="22023" y="11983"/>
                    <a:pt x="22013" y="11948"/>
                    <a:pt x="21985" y="11932"/>
                  </a:cubicBezTo>
                  <a:cubicBezTo>
                    <a:pt x="21976" y="11927"/>
                    <a:pt x="21966" y="11925"/>
                    <a:pt x="21957" y="11925"/>
                  </a:cubicBezTo>
                  <a:cubicBezTo>
                    <a:pt x="21914" y="10780"/>
                    <a:pt x="21914" y="10780"/>
                    <a:pt x="21914" y="10780"/>
                  </a:cubicBezTo>
                  <a:cubicBezTo>
                    <a:pt x="21926" y="10778"/>
                    <a:pt x="21938" y="10772"/>
                    <a:pt x="21948" y="10762"/>
                  </a:cubicBezTo>
                  <a:cubicBezTo>
                    <a:pt x="21956" y="10753"/>
                    <a:pt x="21961" y="10742"/>
                    <a:pt x="21963" y="10730"/>
                  </a:cubicBezTo>
                  <a:cubicBezTo>
                    <a:pt x="22427" y="10749"/>
                    <a:pt x="22427" y="10749"/>
                    <a:pt x="22427" y="10749"/>
                  </a:cubicBezTo>
                  <a:cubicBezTo>
                    <a:pt x="22996" y="12268"/>
                    <a:pt x="22996" y="12268"/>
                    <a:pt x="22996" y="12268"/>
                  </a:cubicBezTo>
                  <a:cubicBezTo>
                    <a:pt x="22990" y="12271"/>
                    <a:pt x="22984" y="12275"/>
                    <a:pt x="22979" y="12281"/>
                  </a:cubicBezTo>
                  <a:cubicBezTo>
                    <a:pt x="22957" y="12304"/>
                    <a:pt x="22958" y="12341"/>
                    <a:pt x="22982" y="12363"/>
                  </a:cubicBezTo>
                  <a:cubicBezTo>
                    <a:pt x="23006" y="12385"/>
                    <a:pt x="23042" y="12383"/>
                    <a:pt x="23064" y="12360"/>
                  </a:cubicBezTo>
                  <a:cubicBezTo>
                    <a:pt x="23086" y="12336"/>
                    <a:pt x="23085" y="12299"/>
                    <a:pt x="23061" y="12277"/>
                  </a:cubicBezTo>
                  <a:cubicBezTo>
                    <a:pt x="23059" y="12276"/>
                    <a:pt x="23058" y="12275"/>
                    <a:pt x="23056" y="12274"/>
                  </a:cubicBezTo>
                  <a:cubicBezTo>
                    <a:pt x="23919" y="10857"/>
                    <a:pt x="23919" y="10857"/>
                    <a:pt x="23919" y="10857"/>
                  </a:cubicBezTo>
                  <a:cubicBezTo>
                    <a:pt x="23941" y="10868"/>
                    <a:pt x="23969" y="10864"/>
                    <a:pt x="23987" y="10844"/>
                  </a:cubicBezTo>
                  <a:cubicBezTo>
                    <a:pt x="24009" y="10821"/>
                    <a:pt x="24008" y="10784"/>
                    <a:pt x="23984" y="10762"/>
                  </a:cubicBezTo>
                  <a:cubicBezTo>
                    <a:pt x="23979" y="10757"/>
                    <a:pt x="23972" y="10753"/>
                    <a:pt x="23966" y="10751"/>
                  </a:cubicBezTo>
                  <a:cubicBezTo>
                    <a:pt x="24233" y="9847"/>
                    <a:pt x="24233" y="9847"/>
                    <a:pt x="24233" y="9847"/>
                  </a:cubicBezTo>
                  <a:cubicBezTo>
                    <a:pt x="25342" y="10285"/>
                    <a:pt x="25342" y="10285"/>
                    <a:pt x="25342" y="10285"/>
                  </a:cubicBezTo>
                  <a:cubicBezTo>
                    <a:pt x="25336" y="10306"/>
                    <a:pt x="25341" y="10329"/>
                    <a:pt x="25358" y="10345"/>
                  </a:cubicBezTo>
                  <a:cubicBezTo>
                    <a:pt x="25368" y="10354"/>
                    <a:pt x="25380" y="10359"/>
                    <a:pt x="25392" y="10360"/>
                  </a:cubicBezTo>
                  <a:cubicBezTo>
                    <a:pt x="25366" y="12631"/>
                    <a:pt x="25366" y="12631"/>
                    <a:pt x="25366" y="12631"/>
                  </a:cubicBezTo>
                  <a:cubicBezTo>
                    <a:pt x="25358" y="12632"/>
                    <a:pt x="25350" y="12634"/>
                    <a:pt x="25342" y="12638"/>
                  </a:cubicBezTo>
                  <a:cubicBezTo>
                    <a:pt x="25314" y="12654"/>
                    <a:pt x="25304" y="12689"/>
                    <a:pt x="25320" y="12717"/>
                  </a:cubicBezTo>
                  <a:cubicBezTo>
                    <a:pt x="25335" y="12746"/>
                    <a:pt x="25371" y="12756"/>
                    <a:pt x="25399" y="12740"/>
                  </a:cubicBezTo>
                  <a:cubicBezTo>
                    <a:pt x="25427" y="12724"/>
                    <a:pt x="25437" y="12689"/>
                    <a:pt x="25421" y="12661"/>
                  </a:cubicBezTo>
                  <a:cubicBezTo>
                    <a:pt x="25412" y="12643"/>
                    <a:pt x="25395" y="12633"/>
                    <a:pt x="25376" y="12631"/>
                  </a:cubicBezTo>
                  <a:cubicBezTo>
                    <a:pt x="25402" y="10360"/>
                    <a:pt x="25402" y="10360"/>
                    <a:pt x="25402" y="10360"/>
                  </a:cubicBezTo>
                  <a:cubicBezTo>
                    <a:pt x="25406" y="10359"/>
                    <a:pt x="25410" y="10359"/>
                    <a:pt x="25414" y="10357"/>
                  </a:cubicBezTo>
                  <a:cubicBezTo>
                    <a:pt x="25874" y="11344"/>
                    <a:pt x="25874" y="11344"/>
                    <a:pt x="25874" y="11344"/>
                  </a:cubicBezTo>
                  <a:cubicBezTo>
                    <a:pt x="25846" y="11359"/>
                    <a:pt x="25836" y="11395"/>
                    <a:pt x="25852" y="11422"/>
                  </a:cubicBezTo>
                  <a:cubicBezTo>
                    <a:pt x="25868" y="11450"/>
                    <a:pt x="25903" y="11460"/>
                    <a:pt x="25931" y="11445"/>
                  </a:cubicBezTo>
                  <a:cubicBezTo>
                    <a:pt x="25959" y="11429"/>
                    <a:pt x="25969" y="11394"/>
                    <a:pt x="25954" y="11366"/>
                  </a:cubicBezTo>
                  <a:cubicBezTo>
                    <a:pt x="25940" y="11340"/>
                    <a:pt x="25909" y="11330"/>
                    <a:pt x="25883" y="11339"/>
                  </a:cubicBezTo>
                  <a:cubicBezTo>
                    <a:pt x="25424" y="10354"/>
                    <a:pt x="25424" y="10354"/>
                    <a:pt x="25424" y="10354"/>
                  </a:cubicBezTo>
                  <a:cubicBezTo>
                    <a:pt x="25424" y="10354"/>
                    <a:pt x="25424" y="10354"/>
                    <a:pt x="25424" y="10353"/>
                  </a:cubicBezTo>
                  <a:cubicBezTo>
                    <a:pt x="26254" y="11581"/>
                    <a:pt x="26254" y="11581"/>
                    <a:pt x="26254" y="11581"/>
                  </a:cubicBezTo>
                  <a:cubicBezTo>
                    <a:pt x="26233" y="11599"/>
                    <a:pt x="26226" y="11629"/>
                    <a:pt x="26240" y="11655"/>
                  </a:cubicBezTo>
                  <a:cubicBezTo>
                    <a:pt x="26256" y="11683"/>
                    <a:pt x="26291" y="11693"/>
                    <a:pt x="26319" y="11677"/>
                  </a:cubicBezTo>
                  <a:cubicBezTo>
                    <a:pt x="26347" y="11661"/>
                    <a:pt x="26357" y="11626"/>
                    <a:pt x="26342" y="11598"/>
                  </a:cubicBezTo>
                  <a:cubicBezTo>
                    <a:pt x="26326" y="11570"/>
                    <a:pt x="26291" y="11560"/>
                    <a:pt x="26263" y="11575"/>
                  </a:cubicBezTo>
                  <a:cubicBezTo>
                    <a:pt x="25433" y="10348"/>
                    <a:pt x="25433" y="10348"/>
                    <a:pt x="25433" y="10348"/>
                  </a:cubicBezTo>
                  <a:cubicBezTo>
                    <a:pt x="25435" y="10346"/>
                    <a:pt x="25438" y="10344"/>
                    <a:pt x="25440" y="10342"/>
                  </a:cubicBezTo>
                  <a:cubicBezTo>
                    <a:pt x="25458" y="10322"/>
                    <a:pt x="25460" y="10295"/>
                    <a:pt x="25448" y="10273"/>
                  </a:cubicBezTo>
                  <a:cubicBezTo>
                    <a:pt x="26451" y="9581"/>
                    <a:pt x="26451" y="9581"/>
                    <a:pt x="26451" y="9581"/>
                  </a:cubicBezTo>
                  <a:cubicBezTo>
                    <a:pt x="27447" y="10776"/>
                    <a:pt x="27447" y="10776"/>
                    <a:pt x="27447" y="10776"/>
                  </a:cubicBezTo>
                  <a:cubicBezTo>
                    <a:pt x="27446" y="10777"/>
                    <a:pt x="27444" y="10778"/>
                    <a:pt x="27443" y="10779"/>
                  </a:cubicBezTo>
                  <a:cubicBezTo>
                    <a:pt x="27434" y="10789"/>
                    <a:pt x="27429" y="10801"/>
                    <a:pt x="27428" y="10814"/>
                  </a:cubicBezTo>
                  <a:cubicBezTo>
                    <a:pt x="27428" y="10824"/>
                    <a:pt x="27428" y="10824"/>
                    <a:pt x="27428" y="10824"/>
                  </a:cubicBezTo>
                  <a:cubicBezTo>
                    <a:pt x="27428" y="10824"/>
                    <a:pt x="27428" y="10825"/>
                    <a:pt x="27428" y="10825"/>
                  </a:cubicBezTo>
                  <a:cubicBezTo>
                    <a:pt x="27430" y="10835"/>
                    <a:pt x="27430" y="10835"/>
                    <a:pt x="27430" y="10835"/>
                  </a:cubicBezTo>
                  <a:cubicBezTo>
                    <a:pt x="27431" y="10836"/>
                    <a:pt x="27432" y="10837"/>
                    <a:pt x="27432" y="10838"/>
                  </a:cubicBezTo>
                  <a:cubicBezTo>
                    <a:pt x="27102" y="11021"/>
                    <a:pt x="27102" y="11021"/>
                    <a:pt x="27102" y="11021"/>
                  </a:cubicBezTo>
                  <a:cubicBezTo>
                    <a:pt x="27099" y="11017"/>
                    <a:pt x="27096" y="11012"/>
                    <a:pt x="27093" y="11009"/>
                  </a:cubicBezTo>
                  <a:cubicBezTo>
                    <a:pt x="27071" y="10987"/>
                    <a:pt x="27037" y="10988"/>
                    <a:pt x="27015" y="11009"/>
                  </a:cubicBezTo>
                  <a:cubicBezTo>
                    <a:pt x="26994" y="11031"/>
                    <a:pt x="26995" y="11065"/>
                    <a:pt x="27016" y="11086"/>
                  </a:cubicBezTo>
                  <a:cubicBezTo>
                    <a:pt x="27037" y="11107"/>
                    <a:pt x="27072" y="11107"/>
                    <a:pt x="27093" y="11086"/>
                  </a:cubicBezTo>
                  <a:cubicBezTo>
                    <a:pt x="27108" y="11071"/>
                    <a:pt x="27112" y="11050"/>
                    <a:pt x="27106" y="11031"/>
                  </a:cubicBezTo>
                  <a:cubicBezTo>
                    <a:pt x="27437" y="10849"/>
                    <a:pt x="27437" y="10849"/>
                    <a:pt x="27437" y="10849"/>
                  </a:cubicBezTo>
                  <a:cubicBezTo>
                    <a:pt x="27439" y="10853"/>
                    <a:pt x="27443" y="10858"/>
                    <a:pt x="27447" y="10861"/>
                  </a:cubicBezTo>
                  <a:cubicBezTo>
                    <a:pt x="27453" y="10867"/>
                    <a:pt x="27461" y="10871"/>
                    <a:pt x="27468" y="10874"/>
                  </a:cubicBezTo>
                  <a:cubicBezTo>
                    <a:pt x="27300" y="11620"/>
                    <a:pt x="27300" y="11620"/>
                    <a:pt x="27300" y="11620"/>
                  </a:cubicBezTo>
                  <a:cubicBezTo>
                    <a:pt x="27282" y="11617"/>
                    <a:pt x="27262" y="11624"/>
                    <a:pt x="27249" y="11638"/>
                  </a:cubicBezTo>
                  <a:cubicBezTo>
                    <a:pt x="27227" y="11662"/>
                    <a:pt x="27229" y="11699"/>
                    <a:pt x="27253" y="11721"/>
                  </a:cubicBezTo>
                  <a:cubicBezTo>
                    <a:pt x="27277" y="11742"/>
                    <a:pt x="27313" y="11740"/>
                    <a:pt x="27335" y="11717"/>
                  </a:cubicBezTo>
                  <a:cubicBezTo>
                    <a:pt x="27357" y="11693"/>
                    <a:pt x="27355" y="11656"/>
                    <a:pt x="27331" y="11634"/>
                  </a:cubicBezTo>
                  <a:cubicBezTo>
                    <a:pt x="27325" y="11629"/>
                    <a:pt x="27317" y="11625"/>
                    <a:pt x="27310" y="11622"/>
                  </a:cubicBezTo>
                  <a:cubicBezTo>
                    <a:pt x="27478" y="10876"/>
                    <a:pt x="27478" y="10876"/>
                    <a:pt x="27478" y="10876"/>
                  </a:cubicBezTo>
                  <a:cubicBezTo>
                    <a:pt x="27497" y="10878"/>
                    <a:pt x="27516" y="10872"/>
                    <a:pt x="27529" y="10858"/>
                  </a:cubicBezTo>
                  <a:cubicBezTo>
                    <a:pt x="27537" y="10848"/>
                    <a:pt x="27542" y="10837"/>
                    <a:pt x="27544" y="10826"/>
                  </a:cubicBezTo>
                  <a:cubicBezTo>
                    <a:pt x="29679" y="10921"/>
                    <a:pt x="29679" y="10921"/>
                    <a:pt x="29679" y="10921"/>
                  </a:cubicBezTo>
                  <a:cubicBezTo>
                    <a:pt x="29683" y="10941"/>
                    <a:pt x="29699" y="10956"/>
                    <a:pt x="29720" y="10956"/>
                  </a:cubicBezTo>
                  <a:cubicBezTo>
                    <a:pt x="29744" y="10956"/>
                    <a:pt x="29763" y="10937"/>
                    <a:pt x="29763" y="10913"/>
                  </a:cubicBezTo>
                  <a:cubicBezTo>
                    <a:pt x="29763" y="10889"/>
                    <a:pt x="29744" y="10870"/>
                    <a:pt x="29720" y="10870"/>
                  </a:cubicBezTo>
                  <a:close/>
                  <a:moveTo>
                    <a:pt x="10543" y="8360"/>
                  </a:moveTo>
                  <a:cubicBezTo>
                    <a:pt x="10546" y="8347"/>
                    <a:pt x="10544" y="8334"/>
                    <a:pt x="10539" y="8323"/>
                  </a:cubicBezTo>
                  <a:cubicBezTo>
                    <a:pt x="13396" y="7084"/>
                    <a:pt x="13396" y="7084"/>
                    <a:pt x="13396" y="7084"/>
                  </a:cubicBezTo>
                  <a:cubicBezTo>
                    <a:pt x="13396" y="7084"/>
                    <a:pt x="13396" y="7085"/>
                    <a:pt x="13397" y="7086"/>
                  </a:cubicBezTo>
                  <a:cubicBezTo>
                    <a:pt x="10887" y="8883"/>
                    <a:pt x="10887" y="8883"/>
                    <a:pt x="10887" y="8883"/>
                  </a:cubicBezTo>
                  <a:cubicBezTo>
                    <a:pt x="10524" y="8390"/>
                    <a:pt x="10524" y="8390"/>
                    <a:pt x="10524" y="8390"/>
                  </a:cubicBezTo>
                  <a:cubicBezTo>
                    <a:pt x="10533" y="8382"/>
                    <a:pt x="10540" y="8372"/>
                    <a:pt x="10543" y="8360"/>
                  </a:cubicBezTo>
                  <a:close/>
                  <a:moveTo>
                    <a:pt x="10516" y="8396"/>
                  </a:moveTo>
                  <a:cubicBezTo>
                    <a:pt x="10879" y="8889"/>
                    <a:pt x="10879" y="8889"/>
                    <a:pt x="10879" y="8889"/>
                  </a:cubicBezTo>
                  <a:cubicBezTo>
                    <a:pt x="10421" y="9217"/>
                    <a:pt x="10421" y="9217"/>
                    <a:pt x="10421" y="9217"/>
                  </a:cubicBezTo>
                  <a:cubicBezTo>
                    <a:pt x="10414" y="9209"/>
                    <a:pt x="10404" y="9203"/>
                    <a:pt x="10393" y="9200"/>
                  </a:cubicBezTo>
                  <a:cubicBezTo>
                    <a:pt x="10367" y="9194"/>
                    <a:pt x="10342" y="9206"/>
                    <a:pt x="10329" y="9227"/>
                  </a:cubicBezTo>
                  <a:cubicBezTo>
                    <a:pt x="9165" y="8595"/>
                    <a:pt x="9165" y="8595"/>
                    <a:pt x="9165" y="8595"/>
                  </a:cubicBezTo>
                  <a:cubicBezTo>
                    <a:pt x="9167" y="8591"/>
                    <a:pt x="9168" y="8587"/>
                    <a:pt x="9169" y="8583"/>
                  </a:cubicBezTo>
                  <a:cubicBezTo>
                    <a:pt x="9170" y="8577"/>
                    <a:pt x="9171" y="8571"/>
                    <a:pt x="9170" y="8565"/>
                  </a:cubicBezTo>
                  <a:cubicBezTo>
                    <a:pt x="10430" y="8360"/>
                    <a:pt x="10430" y="8360"/>
                    <a:pt x="10430" y="8360"/>
                  </a:cubicBezTo>
                  <a:cubicBezTo>
                    <a:pt x="10435" y="8381"/>
                    <a:pt x="10451" y="8397"/>
                    <a:pt x="10472" y="8403"/>
                  </a:cubicBezTo>
                  <a:cubicBezTo>
                    <a:pt x="10488" y="8406"/>
                    <a:pt x="10504" y="8403"/>
                    <a:pt x="10516" y="8396"/>
                  </a:cubicBezTo>
                  <a:close/>
                  <a:moveTo>
                    <a:pt x="8282" y="9375"/>
                  </a:moveTo>
                  <a:cubicBezTo>
                    <a:pt x="9074" y="8613"/>
                    <a:pt x="9074" y="8613"/>
                    <a:pt x="9074" y="8613"/>
                  </a:cubicBezTo>
                  <a:cubicBezTo>
                    <a:pt x="9081" y="8619"/>
                    <a:pt x="9089" y="8624"/>
                    <a:pt x="9099" y="8626"/>
                  </a:cubicBezTo>
                  <a:cubicBezTo>
                    <a:pt x="9107" y="8628"/>
                    <a:pt x="9115" y="8628"/>
                    <a:pt x="9123" y="8627"/>
                  </a:cubicBezTo>
                  <a:cubicBezTo>
                    <a:pt x="9789" y="10474"/>
                    <a:pt x="9789" y="10474"/>
                    <a:pt x="9789" y="10474"/>
                  </a:cubicBezTo>
                  <a:cubicBezTo>
                    <a:pt x="9781" y="10477"/>
                    <a:pt x="9774" y="10482"/>
                    <a:pt x="9769" y="10489"/>
                  </a:cubicBezTo>
                  <a:cubicBezTo>
                    <a:pt x="8290" y="9441"/>
                    <a:pt x="8290" y="9441"/>
                    <a:pt x="8290" y="9441"/>
                  </a:cubicBezTo>
                  <a:cubicBezTo>
                    <a:pt x="8292" y="9437"/>
                    <a:pt x="8294" y="9432"/>
                    <a:pt x="8295" y="9427"/>
                  </a:cubicBezTo>
                  <a:cubicBezTo>
                    <a:pt x="8300" y="9408"/>
                    <a:pt x="8294" y="9388"/>
                    <a:pt x="8282" y="9375"/>
                  </a:cubicBezTo>
                  <a:close/>
                  <a:moveTo>
                    <a:pt x="6857" y="9725"/>
                  </a:moveTo>
                  <a:cubicBezTo>
                    <a:pt x="7005" y="8858"/>
                    <a:pt x="7005" y="8858"/>
                    <a:pt x="7005" y="8858"/>
                  </a:cubicBezTo>
                  <a:cubicBezTo>
                    <a:pt x="7067" y="8835"/>
                    <a:pt x="7118" y="8791"/>
                    <a:pt x="7151" y="8736"/>
                  </a:cubicBezTo>
                  <a:cubicBezTo>
                    <a:pt x="7416" y="9968"/>
                    <a:pt x="7416" y="9968"/>
                    <a:pt x="7416" y="9968"/>
                  </a:cubicBezTo>
                  <a:cubicBezTo>
                    <a:pt x="7401" y="9972"/>
                    <a:pt x="7388" y="9983"/>
                    <a:pt x="7380" y="9998"/>
                  </a:cubicBezTo>
                  <a:cubicBezTo>
                    <a:pt x="6896" y="9798"/>
                    <a:pt x="6896" y="9798"/>
                    <a:pt x="6896" y="9798"/>
                  </a:cubicBezTo>
                  <a:cubicBezTo>
                    <a:pt x="6897" y="9796"/>
                    <a:pt x="6897" y="9795"/>
                    <a:pt x="6898" y="9794"/>
                  </a:cubicBezTo>
                  <a:cubicBezTo>
                    <a:pt x="6905" y="9764"/>
                    <a:pt x="6887" y="9733"/>
                    <a:pt x="6857" y="9725"/>
                  </a:cubicBezTo>
                  <a:close/>
                  <a:moveTo>
                    <a:pt x="6018" y="9013"/>
                  </a:moveTo>
                  <a:cubicBezTo>
                    <a:pt x="6624" y="8659"/>
                    <a:pt x="6624" y="8659"/>
                    <a:pt x="6624" y="8659"/>
                  </a:cubicBezTo>
                  <a:cubicBezTo>
                    <a:pt x="6656" y="8784"/>
                    <a:pt x="6769" y="8877"/>
                    <a:pt x="6903" y="8877"/>
                  </a:cubicBezTo>
                  <a:cubicBezTo>
                    <a:pt x="6935" y="8877"/>
                    <a:pt x="6966" y="8871"/>
                    <a:pt x="6994" y="8862"/>
                  </a:cubicBezTo>
                  <a:cubicBezTo>
                    <a:pt x="6847" y="9723"/>
                    <a:pt x="6847" y="9723"/>
                    <a:pt x="6847" y="9723"/>
                  </a:cubicBezTo>
                  <a:cubicBezTo>
                    <a:pt x="6830" y="9721"/>
                    <a:pt x="6813" y="9727"/>
                    <a:pt x="6800" y="9739"/>
                  </a:cubicBezTo>
                  <a:cubicBezTo>
                    <a:pt x="6013" y="9071"/>
                    <a:pt x="6013" y="9071"/>
                    <a:pt x="6013" y="9071"/>
                  </a:cubicBezTo>
                  <a:cubicBezTo>
                    <a:pt x="6017" y="9065"/>
                    <a:pt x="6021" y="9059"/>
                    <a:pt x="6022" y="9051"/>
                  </a:cubicBezTo>
                  <a:cubicBezTo>
                    <a:pt x="6026" y="9038"/>
                    <a:pt x="6024" y="9024"/>
                    <a:pt x="6018" y="9013"/>
                  </a:cubicBezTo>
                  <a:close/>
                  <a:moveTo>
                    <a:pt x="6647" y="8588"/>
                  </a:moveTo>
                  <a:cubicBezTo>
                    <a:pt x="6647" y="8447"/>
                    <a:pt x="6762" y="8331"/>
                    <a:pt x="6903" y="8331"/>
                  </a:cubicBezTo>
                  <a:cubicBezTo>
                    <a:pt x="6949" y="8331"/>
                    <a:pt x="6991" y="8343"/>
                    <a:pt x="7028" y="8364"/>
                  </a:cubicBezTo>
                  <a:cubicBezTo>
                    <a:pt x="7026" y="8368"/>
                    <a:pt x="7024" y="8372"/>
                    <a:pt x="7023" y="8376"/>
                  </a:cubicBezTo>
                  <a:cubicBezTo>
                    <a:pt x="7020" y="8389"/>
                    <a:pt x="7021" y="8402"/>
                    <a:pt x="7027" y="8413"/>
                  </a:cubicBezTo>
                  <a:cubicBezTo>
                    <a:pt x="6651" y="8632"/>
                    <a:pt x="6651" y="8632"/>
                    <a:pt x="6651" y="8632"/>
                  </a:cubicBezTo>
                  <a:cubicBezTo>
                    <a:pt x="6648" y="8618"/>
                    <a:pt x="6647" y="8603"/>
                    <a:pt x="6647" y="8588"/>
                  </a:cubicBezTo>
                  <a:close/>
                  <a:moveTo>
                    <a:pt x="7031" y="8422"/>
                  </a:moveTo>
                  <a:cubicBezTo>
                    <a:pt x="7039" y="8434"/>
                    <a:pt x="7051" y="8442"/>
                    <a:pt x="7065" y="8446"/>
                  </a:cubicBezTo>
                  <a:cubicBezTo>
                    <a:pt x="7000" y="8826"/>
                    <a:pt x="7000" y="8826"/>
                    <a:pt x="7000" y="8826"/>
                  </a:cubicBezTo>
                  <a:cubicBezTo>
                    <a:pt x="6970" y="8838"/>
                    <a:pt x="6938" y="8845"/>
                    <a:pt x="6903" y="8845"/>
                  </a:cubicBezTo>
                  <a:cubicBezTo>
                    <a:pt x="6781" y="8845"/>
                    <a:pt x="6678" y="8758"/>
                    <a:pt x="6653" y="8643"/>
                  </a:cubicBezTo>
                  <a:lnTo>
                    <a:pt x="7031" y="8422"/>
                  </a:lnTo>
                  <a:close/>
                  <a:moveTo>
                    <a:pt x="7012" y="8821"/>
                  </a:moveTo>
                  <a:cubicBezTo>
                    <a:pt x="7075" y="8448"/>
                    <a:pt x="7075" y="8448"/>
                    <a:pt x="7075" y="8448"/>
                  </a:cubicBezTo>
                  <a:cubicBezTo>
                    <a:pt x="7080" y="8448"/>
                    <a:pt x="7085" y="8448"/>
                    <a:pt x="7089" y="8447"/>
                  </a:cubicBezTo>
                  <a:cubicBezTo>
                    <a:pt x="7141" y="8687"/>
                    <a:pt x="7141" y="8687"/>
                    <a:pt x="7141" y="8687"/>
                  </a:cubicBezTo>
                  <a:cubicBezTo>
                    <a:pt x="7116" y="8746"/>
                    <a:pt x="7070" y="8794"/>
                    <a:pt x="7012" y="8821"/>
                  </a:cubicBezTo>
                  <a:close/>
                  <a:moveTo>
                    <a:pt x="7099" y="8445"/>
                  </a:moveTo>
                  <a:cubicBezTo>
                    <a:pt x="7103" y="8443"/>
                    <a:pt x="7108" y="8441"/>
                    <a:pt x="7112" y="8438"/>
                  </a:cubicBezTo>
                  <a:cubicBezTo>
                    <a:pt x="7142" y="8480"/>
                    <a:pt x="7160" y="8532"/>
                    <a:pt x="7160" y="8588"/>
                  </a:cubicBezTo>
                  <a:cubicBezTo>
                    <a:pt x="7160" y="8617"/>
                    <a:pt x="7156" y="8644"/>
                    <a:pt x="7147" y="8669"/>
                  </a:cubicBezTo>
                  <a:lnTo>
                    <a:pt x="7099" y="8445"/>
                  </a:lnTo>
                  <a:close/>
                  <a:moveTo>
                    <a:pt x="7132" y="8413"/>
                  </a:moveTo>
                  <a:cubicBezTo>
                    <a:pt x="7134" y="8410"/>
                    <a:pt x="7135" y="8407"/>
                    <a:pt x="7136" y="8403"/>
                  </a:cubicBezTo>
                  <a:cubicBezTo>
                    <a:pt x="7137" y="8401"/>
                    <a:pt x="7137" y="8399"/>
                    <a:pt x="7137" y="8396"/>
                  </a:cubicBezTo>
                  <a:cubicBezTo>
                    <a:pt x="9054" y="8573"/>
                    <a:pt x="9054" y="8573"/>
                    <a:pt x="9054" y="8573"/>
                  </a:cubicBezTo>
                  <a:cubicBezTo>
                    <a:pt x="9055" y="8585"/>
                    <a:pt x="9060" y="8597"/>
                    <a:pt x="9067" y="8606"/>
                  </a:cubicBezTo>
                  <a:cubicBezTo>
                    <a:pt x="8275" y="9368"/>
                    <a:pt x="8275" y="9368"/>
                    <a:pt x="8275" y="9368"/>
                  </a:cubicBezTo>
                  <a:cubicBezTo>
                    <a:pt x="8268" y="9363"/>
                    <a:pt x="8261" y="9359"/>
                    <a:pt x="8252" y="9357"/>
                  </a:cubicBezTo>
                  <a:cubicBezTo>
                    <a:pt x="8233" y="9352"/>
                    <a:pt x="8213" y="9358"/>
                    <a:pt x="8199" y="9371"/>
                  </a:cubicBezTo>
                  <a:cubicBezTo>
                    <a:pt x="7151" y="8441"/>
                    <a:pt x="7151" y="8441"/>
                    <a:pt x="7151" y="8441"/>
                  </a:cubicBezTo>
                  <a:cubicBezTo>
                    <a:pt x="7146" y="8432"/>
                    <a:pt x="7139" y="8422"/>
                    <a:pt x="7132" y="8413"/>
                  </a:cubicBezTo>
                  <a:close/>
                  <a:moveTo>
                    <a:pt x="9132" y="8624"/>
                  </a:moveTo>
                  <a:cubicBezTo>
                    <a:pt x="9143" y="8620"/>
                    <a:pt x="9153" y="8613"/>
                    <a:pt x="9160" y="8603"/>
                  </a:cubicBezTo>
                  <a:cubicBezTo>
                    <a:pt x="10325" y="9236"/>
                    <a:pt x="10325" y="9236"/>
                    <a:pt x="10325" y="9236"/>
                  </a:cubicBezTo>
                  <a:cubicBezTo>
                    <a:pt x="10324" y="9239"/>
                    <a:pt x="10323" y="9241"/>
                    <a:pt x="10322" y="9244"/>
                  </a:cubicBezTo>
                  <a:cubicBezTo>
                    <a:pt x="10316" y="9268"/>
                    <a:pt x="10327" y="9292"/>
                    <a:pt x="10347" y="9305"/>
                  </a:cubicBezTo>
                  <a:cubicBezTo>
                    <a:pt x="9829" y="10470"/>
                    <a:pt x="9829" y="10470"/>
                    <a:pt x="9829" y="10470"/>
                  </a:cubicBezTo>
                  <a:cubicBezTo>
                    <a:pt x="9828" y="10470"/>
                    <a:pt x="9827" y="10470"/>
                    <a:pt x="9827" y="10470"/>
                  </a:cubicBezTo>
                  <a:cubicBezTo>
                    <a:pt x="9817" y="10467"/>
                    <a:pt x="9807" y="10468"/>
                    <a:pt x="9798" y="10470"/>
                  </a:cubicBezTo>
                  <a:lnTo>
                    <a:pt x="9132" y="8624"/>
                  </a:lnTo>
                  <a:close/>
                  <a:moveTo>
                    <a:pt x="10355" y="9310"/>
                  </a:moveTo>
                  <a:cubicBezTo>
                    <a:pt x="10359" y="9312"/>
                    <a:pt x="10362" y="9313"/>
                    <a:pt x="10365" y="9314"/>
                  </a:cubicBezTo>
                  <a:cubicBezTo>
                    <a:pt x="10371" y="9315"/>
                    <a:pt x="10376" y="9315"/>
                    <a:pt x="10382" y="9315"/>
                  </a:cubicBezTo>
                  <a:cubicBezTo>
                    <a:pt x="10631" y="10411"/>
                    <a:pt x="10631" y="10411"/>
                    <a:pt x="10631" y="10411"/>
                  </a:cubicBezTo>
                  <a:cubicBezTo>
                    <a:pt x="9870" y="10514"/>
                    <a:pt x="9870" y="10514"/>
                    <a:pt x="9870" y="10514"/>
                  </a:cubicBezTo>
                  <a:cubicBezTo>
                    <a:pt x="9866" y="10497"/>
                    <a:pt x="9854" y="10482"/>
                    <a:pt x="9838" y="10474"/>
                  </a:cubicBezTo>
                  <a:lnTo>
                    <a:pt x="10355" y="9310"/>
                  </a:lnTo>
                  <a:close/>
                  <a:moveTo>
                    <a:pt x="10372" y="5898"/>
                  </a:moveTo>
                  <a:cubicBezTo>
                    <a:pt x="10375" y="5899"/>
                    <a:pt x="10379" y="5899"/>
                    <a:pt x="10383" y="5899"/>
                  </a:cubicBezTo>
                  <a:cubicBezTo>
                    <a:pt x="10479" y="8288"/>
                    <a:pt x="10479" y="8288"/>
                    <a:pt x="10479" y="8288"/>
                  </a:cubicBezTo>
                  <a:cubicBezTo>
                    <a:pt x="10456" y="8291"/>
                    <a:pt x="10435" y="8308"/>
                    <a:pt x="10429" y="8332"/>
                  </a:cubicBezTo>
                  <a:cubicBezTo>
                    <a:pt x="10428" y="8339"/>
                    <a:pt x="10428" y="8344"/>
                    <a:pt x="10428" y="8350"/>
                  </a:cubicBezTo>
                  <a:cubicBezTo>
                    <a:pt x="9169" y="8555"/>
                    <a:pt x="9169" y="8555"/>
                    <a:pt x="9169" y="8555"/>
                  </a:cubicBezTo>
                  <a:cubicBezTo>
                    <a:pt x="9164" y="8539"/>
                    <a:pt x="9153" y="8525"/>
                    <a:pt x="9138" y="8517"/>
                  </a:cubicBezTo>
                  <a:cubicBezTo>
                    <a:pt x="10362" y="5895"/>
                    <a:pt x="10362" y="5895"/>
                    <a:pt x="10362" y="5895"/>
                  </a:cubicBezTo>
                  <a:cubicBezTo>
                    <a:pt x="10365" y="5896"/>
                    <a:pt x="10368" y="5897"/>
                    <a:pt x="10372" y="5898"/>
                  </a:cubicBezTo>
                  <a:close/>
                  <a:moveTo>
                    <a:pt x="10343" y="5881"/>
                  </a:moveTo>
                  <a:cubicBezTo>
                    <a:pt x="10346" y="5884"/>
                    <a:pt x="10349" y="5887"/>
                    <a:pt x="10354" y="5890"/>
                  </a:cubicBezTo>
                  <a:cubicBezTo>
                    <a:pt x="9128" y="8514"/>
                    <a:pt x="9128" y="8514"/>
                    <a:pt x="9128" y="8514"/>
                  </a:cubicBezTo>
                  <a:cubicBezTo>
                    <a:pt x="9127" y="8513"/>
                    <a:pt x="9127" y="8513"/>
                    <a:pt x="9126" y="8513"/>
                  </a:cubicBezTo>
                  <a:cubicBezTo>
                    <a:pt x="9095" y="8505"/>
                    <a:pt x="9063" y="8525"/>
                    <a:pt x="9056" y="8556"/>
                  </a:cubicBezTo>
                  <a:cubicBezTo>
                    <a:pt x="9055" y="8558"/>
                    <a:pt x="9055" y="8561"/>
                    <a:pt x="9055" y="8563"/>
                  </a:cubicBezTo>
                  <a:cubicBezTo>
                    <a:pt x="7137" y="8386"/>
                    <a:pt x="7137" y="8386"/>
                    <a:pt x="7137" y="8386"/>
                  </a:cubicBezTo>
                  <a:cubicBezTo>
                    <a:pt x="7137" y="8376"/>
                    <a:pt x="7133" y="8366"/>
                    <a:pt x="7128" y="8357"/>
                  </a:cubicBezTo>
                  <a:lnTo>
                    <a:pt x="10343" y="5881"/>
                  </a:lnTo>
                  <a:close/>
                  <a:moveTo>
                    <a:pt x="5494" y="7306"/>
                  </a:moveTo>
                  <a:cubicBezTo>
                    <a:pt x="5496" y="7298"/>
                    <a:pt x="5496" y="7291"/>
                    <a:pt x="5495" y="7284"/>
                  </a:cubicBezTo>
                  <a:cubicBezTo>
                    <a:pt x="6287" y="7020"/>
                    <a:pt x="6287" y="7020"/>
                    <a:pt x="6287" y="7020"/>
                  </a:cubicBezTo>
                  <a:cubicBezTo>
                    <a:pt x="6294" y="7037"/>
                    <a:pt x="6309" y="7051"/>
                    <a:pt x="6328" y="7055"/>
                  </a:cubicBezTo>
                  <a:cubicBezTo>
                    <a:pt x="6340" y="7058"/>
                    <a:pt x="6352" y="7057"/>
                    <a:pt x="6362" y="7053"/>
                  </a:cubicBezTo>
                  <a:cubicBezTo>
                    <a:pt x="7051" y="8339"/>
                    <a:pt x="7051" y="8339"/>
                    <a:pt x="7051" y="8339"/>
                  </a:cubicBezTo>
                  <a:cubicBezTo>
                    <a:pt x="7050" y="8340"/>
                    <a:pt x="7050" y="8340"/>
                    <a:pt x="7050" y="8340"/>
                  </a:cubicBezTo>
                  <a:cubicBezTo>
                    <a:pt x="7023" y="8325"/>
                    <a:pt x="6994" y="8313"/>
                    <a:pt x="6963" y="8306"/>
                  </a:cubicBezTo>
                  <a:cubicBezTo>
                    <a:pt x="5488" y="7321"/>
                    <a:pt x="5488" y="7321"/>
                    <a:pt x="5488" y="7321"/>
                  </a:cubicBezTo>
                  <a:cubicBezTo>
                    <a:pt x="5491" y="7317"/>
                    <a:pt x="5493" y="7312"/>
                    <a:pt x="5494" y="7306"/>
                  </a:cubicBezTo>
                  <a:close/>
                  <a:moveTo>
                    <a:pt x="5482" y="7330"/>
                  </a:moveTo>
                  <a:cubicBezTo>
                    <a:pt x="6940" y="8302"/>
                    <a:pt x="6940" y="8302"/>
                    <a:pt x="6940" y="8302"/>
                  </a:cubicBezTo>
                  <a:cubicBezTo>
                    <a:pt x="6928" y="8301"/>
                    <a:pt x="6916" y="8300"/>
                    <a:pt x="6903" y="8300"/>
                  </a:cubicBezTo>
                  <a:cubicBezTo>
                    <a:pt x="6744" y="8300"/>
                    <a:pt x="6615" y="8429"/>
                    <a:pt x="6615" y="8588"/>
                  </a:cubicBezTo>
                  <a:cubicBezTo>
                    <a:pt x="6615" y="8609"/>
                    <a:pt x="6617" y="8630"/>
                    <a:pt x="6622" y="8649"/>
                  </a:cubicBezTo>
                  <a:cubicBezTo>
                    <a:pt x="6013" y="9004"/>
                    <a:pt x="6013" y="9004"/>
                    <a:pt x="6013" y="9004"/>
                  </a:cubicBezTo>
                  <a:cubicBezTo>
                    <a:pt x="6005" y="8993"/>
                    <a:pt x="5994" y="8984"/>
                    <a:pt x="5979" y="8981"/>
                  </a:cubicBezTo>
                  <a:cubicBezTo>
                    <a:pt x="5971" y="8979"/>
                    <a:pt x="5962" y="8979"/>
                    <a:pt x="5954" y="8981"/>
                  </a:cubicBezTo>
                  <a:cubicBezTo>
                    <a:pt x="5459" y="7346"/>
                    <a:pt x="5459" y="7346"/>
                    <a:pt x="5459" y="7346"/>
                  </a:cubicBezTo>
                  <a:cubicBezTo>
                    <a:pt x="5468" y="7343"/>
                    <a:pt x="5476" y="7337"/>
                    <a:pt x="5482" y="7330"/>
                  </a:cubicBezTo>
                  <a:close/>
                  <a:moveTo>
                    <a:pt x="5450" y="7349"/>
                  </a:moveTo>
                  <a:cubicBezTo>
                    <a:pt x="5944" y="8984"/>
                    <a:pt x="5944" y="8984"/>
                    <a:pt x="5944" y="8984"/>
                  </a:cubicBezTo>
                  <a:cubicBezTo>
                    <a:pt x="5929" y="8990"/>
                    <a:pt x="5918" y="9001"/>
                    <a:pt x="5912" y="9017"/>
                  </a:cubicBezTo>
                  <a:cubicBezTo>
                    <a:pt x="5006" y="8760"/>
                    <a:pt x="5006" y="8760"/>
                    <a:pt x="5006" y="8760"/>
                  </a:cubicBezTo>
                  <a:cubicBezTo>
                    <a:pt x="5010" y="8734"/>
                    <a:pt x="4996" y="8708"/>
                    <a:pt x="4972" y="8697"/>
                  </a:cubicBezTo>
                  <a:cubicBezTo>
                    <a:pt x="5424" y="7349"/>
                    <a:pt x="5424" y="7349"/>
                    <a:pt x="5424" y="7349"/>
                  </a:cubicBezTo>
                  <a:cubicBezTo>
                    <a:pt x="5424" y="7349"/>
                    <a:pt x="5424" y="7349"/>
                    <a:pt x="5424" y="7349"/>
                  </a:cubicBezTo>
                  <a:cubicBezTo>
                    <a:pt x="5433" y="7351"/>
                    <a:pt x="5441" y="7351"/>
                    <a:pt x="5450" y="7349"/>
                  </a:cubicBezTo>
                  <a:close/>
                  <a:moveTo>
                    <a:pt x="5314" y="9471"/>
                  </a:moveTo>
                  <a:cubicBezTo>
                    <a:pt x="4236" y="10507"/>
                    <a:pt x="4236" y="10507"/>
                    <a:pt x="4236" y="10507"/>
                  </a:cubicBezTo>
                  <a:cubicBezTo>
                    <a:pt x="4229" y="10501"/>
                    <a:pt x="4220" y="10496"/>
                    <a:pt x="4211" y="10493"/>
                  </a:cubicBezTo>
                  <a:cubicBezTo>
                    <a:pt x="4208" y="10493"/>
                    <a:pt x="4206" y="10493"/>
                    <a:pt x="4204" y="10493"/>
                  </a:cubicBezTo>
                  <a:cubicBezTo>
                    <a:pt x="4254" y="9273"/>
                    <a:pt x="4254" y="9273"/>
                    <a:pt x="4254" y="9273"/>
                  </a:cubicBezTo>
                  <a:cubicBezTo>
                    <a:pt x="4280" y="9272"/>
                    <a:pt x="4302" y="9255"/>
                    <a:pt x="4308" y="9229"/>
                  </a:cubicBezTo>
                  <a:cubicBezTo>
                    <a:pt x="4312" y="9214"/>
                    <a:pt x="4309" y="9200"/>
                    <a:pt x="4303" y="9188"/>
                  </a:cubicBezTo>
                  <a:cubicBezTo>
                    <a:pt x="4905" y="8789"/>
                    <a:pt x="4905" y="8789"/>
                    <a:pt x="4905" y="8789"/>
                  </a:cubicBezTo>
                  <a:cubicBezTo>
                    <a:pt x="4913" y="8798"/>
                    <a:pt x="4923" y="8804"/>
                    <a:pt x="4935" y="8807"/>
                  </a:cubicBezTo>
                  <a:cubicBezTo>
                    <a:pt x="4949" y="8811"/>
                    <a:pt x="4962" y="8808"/>
                    <a:pt x="4974" y="8803"/>
                  </a:cubicBezTo>
                  <a:cubicBezTo>
                    <a:pt x="5325" y="9388"/>
                    <a:pt x="5325" y="9388"/>
                    <a:pt x="5325" y="9388"/>
                  </a:cubicBezTo>
                  <a:cubicBezTo>
                    <a:pt x="5314" y="9396"/>
                    <a:pt x="5306" y="9407"/>
                    <a:pt x="5303" y="9421"/>
                  </a:cubicBezTo>
                  <a:cubicBezTo>
                    <a:pt x="5298" y="9439"/>
                    <a:pt x="5303" y="9458"/>
                    <a:pt x="5314" y="9471"/>
                  </a:cubicBezTo>
                  <a:close/>
                  <a:moveTo>
                    <a:pt x="4148" y="10582"/>
                  </a:moveTo>
                  <a:cubicBezTo>
                    <a:pt x="2986" y="11561"/>
                    <a:pt x="2986" y="11561"/>
                    <a:pt x="2986" y="11561"/>
                  </a:cubicBezTo>
                  <a:cubicBezTo>
                    <a:pt x="2981" y="11555"/>
                    <a:pt x="2974" y="11551"/>
                    <a:pt x="2967" y="11548"/>
                  </a:cubicBezTo>
                  <a:cubicBezTo>
                    <a:pt x="3594" y="9649"/>
                    <a:pt x="3594" y="9649"/>
                    <a:pt x="3594" y="9649"/>
                  </a:cubicBezTo>
                  <a:cubicBezTo>
                    <a:pt x="3607" y="9652"/>
                    <a:pt x="3619" y="9651"/>
                    <a:pt x="3631" y="9646"/>
                  </a:cubicBezTo>
                  <a:cubicBezTo>
                    <a:pt x="4162" y="10504"/>
                    <a:pt x="4162" y="10504"/>
                    <a:pt x="4162" y="10504"/>
                  </a:cubicBezTo>
                  <a:cubicBezTo>
                    <a:pt x="4152" y="10512"/>
                    <a:pt x="4144" y="10523"/>
                    <a:pt x="4140" y="10536"/>
                  </a:cubicBezTo>
                  <a:cubicBezTo>
                    <a:pt x="4136" y="10553"/>
                    <a:pt x="4140" y="10569"/>
                    <a:pt x="4148" y="10582"/>
                  </a:cubicBezTo>
                  <a:close/>
                  <a:moveTo>
                    <a:pt x="3809" y="14662"/>
                  </a:moveTo>
                  <a:cubicBezTo>
                    <a:pt x="3808" y="14664"/>
                    <a:pt x="3808" y="14666"/>
                    <a:pt x="3808" y="14669"/>
                  </a:cubicBezTo>
                  <a:cubicBezTo>
                    <a:pt x="2990" y="14642"/>
                    <a:pt x="2990" y="14642"/>
                    <a:pt x="2990" y="14642"/>
                  </a:cubicBezTo>
                  <a:cubicBezTo>
                    <a:pt x="3426" y="12841"/>
                    <a:pt x="3426" y="12841"/>
                    <a:pt x="3426" y="12841"/>
                  </a:cubicBezTo>
                  <a:cubicBezTo>
                    <a:pt x="3432" y="12842"/>
                    <a:pt x="3439" y="12842"/>
                    <a:pt x="3444" y="12842"/>
                  </a:cubicBezTo>
                  <a:cubicBezTo>
                    <a:pt x="3848" y="14620"/>
                    <a:pt x="3848" y="14620"/>
                    <a:pt x="3848" y="14620"/>
                  </a:cubicBezTo>
                  <a:cubicBezTo>
                    <a:pt x="3829" y="14626"/>
                    <a:pt x="3814" y="14642"/>
                    <a:pt x="3809" y="14662"/>
                  </a:cubicBezTo>
                  <a:close/>
                  <a:moveTo>
                    <a:pt x="3852" y="14732"/>
                  </a:moveTo>
                  <a:cubicBezTo>
                    <a:pt x="3882" y="14739"/>
                    <a:pt x="3912" y="14722"/>
                    <a:pt x="3921" y="14693"/>
                  </a:cubicBezTo>
                  <a:cubicBezTo>
                    <a:pt x="4374" y="14793"/>
                    <a:pt x="4374" y="14793"/>
                    <a:pt x="4374" y="14793"/>
                  </a:cubicBezTo>
                  <a:cubicBezTo>
                    <a:pt x="4372" y="14806"/>
                    <a:pt x="4375" y="14819"/>
                    <a:pt x="4381" y="14829"/>
                  </a:cubicBezTo>
                  <a:cubicBezTo>
                    <a:pt x="3411" y="15477"/>
                    <a:pt x="3411" y="15477"/>
                    <a:pt x="3411" y="15477"/>
                  </a:cubicBezTo>
                  <a:cubicBezTo>
                    <a:pt x="3408" y="15473"/>
                    <a:pt x="3404" y="15470"/>
                    <a:pt x="3400" y="15466"/>
                  </a:cubicBezTo>
                  <a:cubicBezTo>
                    <a:pt x="3840" y="14728"/>
                    <a:pt x="3840" y="14728"/>
                    <a:pt x="3840" y="14728"/>
                  </a:cubicBezTo>
                  <a:cubicBezTo>
                    <a:pt x="3844" y="14730"/>
                    <a:pt x="3848" y="14731"/>
                    <a:pt x="3852" y="14732"/>
                  </a:cubicBezTo>
                  <a:close/>
                  <a:moveTo>
                    <a:pt x="2980" y="14641"/>
                  </a:moveTo>
                  <a:cubicBezTo>
                    <a:pt x="2887" y="14638"/>
                    <a:pt x="2887" y="14638"/>
                    <a:pt x="2887" y="14638"/>
                  </a:cubicBezTo>
                  <a:cubicBezTo>
                    <a:pt x="2650" y="13805"/>
                    <a:pt x="2650" y="13805"/>
                    <a:pt x="2650" y="13805"/>
                  </a:cubicBezTo>
                  <a:cubicBezTo>
                    <a:pt x="2667" y="13798"/>
                    <a:pt x="2681" y="13783"/>
                    <a:pt x="2686" y="13764"/>
                  </a:cubicBezTo>
                  <a:cubicBezTo>
                    <a:pt x="2691" y="13743"/>
                    <a:pt x="2684" y="13722"/>
                    <a:pt x="2669" y="13708"/>
                  </a:cubicBezTo>
                  <a:cubicBezTo>
                    <a:pt x="3402" y="12831"/>
                    <a:pt x="3402" y="12831"/>
                    <a:pt x="3402" y="12831"/>
                  </a:cubicBezTo>
                  <a:cubicBezTo>
                    <a:pt x="3406" y="12834"/>
                    <a:pt x="3411" y="12836"/>
                    <a:pt x="3417" y="12838"/>
                  </a:cubicBezTo>
                  <a:lnTo>
                    <a:pt x="2980" y="14641"/>
                  </a:lnTo>
                  <a:close/>
                  <a:moveTo>
                    <a:pt x="1854" y="14604"/>
                  </a:moveTo>
                  <a:cubicBezTo>
                    <a:pt x="1966" y="12734"/>
                    <a:pt x="1966" y="12734"/>
                    <a:pt x="1966" y="12734"/>
                  </a:cubicBezTo>
                  <a:cubicBezTo>
                    <a:pt x="1975" y="12734"/>
                    <a:pt x="1984" y="12732"/>
                    <a:pt x="1992" y="12729"/>
                  </a:cubicBezTo>
                  <a:cubicBezTo>
                    <a:pt x="2597" y="13702"/>
                    <a:pt x="2597" y="13702"/>
                    <a:pt x="2597" y="13702"/>
                  </a:cubicBezTo>
                  <a:cubicBezTo>
                    <a:pt x="2585" y="13710"/>
                    <a:pt x="2576" y="13722"/>
                    <a:pt x="2573" y="13737"/>
                  </a:cubicBezTo>
                  <a:cubicBezTo>
                    <a:pt x="2568" y="13757"/>
                    <a:pt x="2575" y="13778"/>
                    <a:pt x="2588" y="13791"/>
                  </a:cubicBezTo>
                  <a:cubicBezTo>
                    <a:pt x="1905" y="14606"/>
                    <a:pt x="1905" y="14606"/>
                    <a:pt x="1905" y="14606"/>
                  </a:cubicBezTo>
                  <a:lnTo>
                    <a:pt x="1854" y="14604"/>
                  </a:lnTo>
                  <a:close/>
                  <a:moveTo>
                    <a:pt x="1897" y="14616"/>
                  </a:moveTo>
                  <a:cubicBezTo>
                    <a:pt x="1850" y="14672"/>
                    <a:pt x="1850" y="14672"/>
                    <a:pt x="1850" y="14672"/>
                  </a:cubicBezTo>
                  <a:cubicBezTo>
                    <a:pt x="1853" y="14614"/>
                    <a:pt x="1853" y="14614"/>
                    <a:pt x="1853" y="14614"/>
                  </a:cubicBezTo>
                  <a:lnTo>
                    <a:pt x="1897" y="14616"/>
                  </a:lnTo>
                  <a:close/>
                  <a:moveTo>
                    <a:pt x="2001" y="12724"/>
                  </a:moveTo>
                  <a:cubicBezTo>
                    <a:pt x="2012" y="12716"/>
                    <a:pt x="2021" y="12704"/>
                    <a:pt x="2025" y="12690"/>
                  </a:cubicBezTo>
                  <a:cubicBezTo>
                    <a:pt x="2025" y="12688"/>
                    <a:pt x="2025" y="12686"/>
                    <a:pt x="2026" y="12684"/>
                  </a:cubicBezTo>
                  <a:cubicBezTo>
                    <a:pt x="3379" y="12786"/>
                    <a:pt x="3379" y="12786"/>
                    <a:pt x="3379" y="12786"/>
                  </a:cubicBezTo>
                  <a:cubicBezTo>
                    <a:pt x="3379" y="12800"/>
                    <a:pt x="3385" y="12814"/>
                    <a:pt x="3395" y="12824"/>
                  </a:cubicBezTo>
                  <a:cubicBezTo>
                    <a:pt x="2661" y="13702"/>
                    <a:pt x="2661" y="13702"/>
                    <a:pt x="2661" y="13702"/>
                  </a:cubicBezTo>
                  <a:cubicBezTo>
                    <a:pt x="2656" y="13698"/>
                    <a:pt x="2650" y="13695"/>
                    <a:pt x="2643" y="13694"/>
                  </a:cubicBezTo>
                  <a:cubicBezTo>
                    <a:pt x="2630" y="13691"/>
                    <a:pt x="2617" y="13692"/>
                    <a:pt x="2606" y="13697"/>
                  </a:cubicBezTo>
                  <a:lnTo>
                    <a:pt x="2001" y="12724"/>
                  </a:lnTo>
                  <a:close/>
                  <a:moveTo>
                    <a:pt x="2596" y="13798"/>
                  </a:moveTo>
                  <a:cubicBezTo>
                    <a:pt x="2602" y="13802"/>
                    <a:pt x="2608" y="13805"/>
                    <a:pt x="2616" y="13807"/>
                  </a:cubicBezTo>
                  <a:cubicBezTo>
                    <a:pt x="2624" y="13809"/>
                    <a:pt x="2632" y="13809"/>
                    <a:pt x="2640" y="13807"/>
                  </a:cubicBezTo>
                  <a:cubicBezTo>
                    <a:pt x="2876" y="14638"/>
                    <a:pt x="2876" y="14638"/>
                    <a:pt x="2876" y="14638"/>
                  </a:cubicBezTo>
                  <a:cubicBezTo>
                    <a:pt x="1918" y="14606"/>
                    <a:pt x="1918" y="14606"/>
                    <a:pt x="1918" y="14606"/>
                  </a:cubicBezTo>
                  <a:lnTo>
                    <a:pt x="2596" y="13798"/>
                  </a:lnTo>
                  <a:close/>
                  <a:moveTo>
                    <a:pt x="3380" y="12770"/>
                  </a:moveTo>
                  <a:cubicBezTo>
                    <a:pt x="3380" y="12772"/>
                    <a:pt x="3379" y="12774"/>
                    <a:pt x="3379" y="12775"/>
                  </a:cubicBezTo>
                  <a:cubicBezTo>
                    <a:pt x="2026" y="12674"/>
                    <a:pt x="2026" y="12674"/>
                    <a:pt x="2026" y="12674"/>
                  </a:cubicBezTo>
                  <a:cubicBezTo>
                    <a:pt x="2026" y="12659"/>
                    <a:pt x="2019" y="12644"/>
                    <a:pt x="2008" y="12634"/>
                  </a:cubicBezTo>
                  <a:cubicBezTo>
                    <a:pt x="2908" y="11647"/>
                    <a:pt x="2908" y="11647"/>
                    <a:pt x="2908" y="11647"/>
                  </a:cubicBezTo>
                  <a:cubicBezTo>
                    <a:pt x="2915" y="11652"/>
                    <a:pt x="2922" y="11656"/>
                    <a:pt x="2930" y="11658"/>
                  </a:cubicBezTo>
                  <a:cubicBezTo>
                    <a:pt x="2941" y="11660"/>
                    <a:pt x="2951" y="11659"/>
                    <a:pt x="2961" y="11656"/>
                  </a:cubicBezTo>
                  <a:cubicBezTo>
                    <a:pt x="3410" y="12733"/>
                    <a:pt x="3410" y="12733"/>
                    <a:pt x="3410" y="12733"/>
                  </a:cubicBezTo>
                  <a:cubicBezTo>
                    <a:pt x="3395" y="12740"/>
                    <a:pt x="3384" y="12753"/>
                    <a:pt x="3380" y="12770"/>
                  </a:cubicBezTo>
                  <a:close/>
                  <a:moveTo>
                    <a:pt x="2974" y="10484"/>
                  </a:moveTo>
                  <a:cubicBezTo>
                    <a:pt x="3578" y="9643"/>
                    <a:pt x="3578" y="9643"/>
                    <a:pt x="3578" y="9643"/>
                  </a:cubicBezTo>
                  <a:cubicBezTo>
                    <a:pt x="3580" y="9644"/>
                    <a:pt x="3582" y="9645"/>
                    <a:pt x="3585" y="9646"/>
                  </a:cubicBezTo>
                  <a:cubicBezTo>
                    <a:pt x="2957" y="11544"/>
                    <a:pt x="2957" y="11544"/>
                    <a:pt x="2957" y="11544"/>
                  </a:cubicBezTo>
                  <a:cubicBezTo>
                    <a:pt x="2926" y="11537"/>
                    <a:pt x="2895" y="11556"/>
                    <a:pt x="2887" y="11587"/>
                  </a:cubicBezTo>
                  <a:cubicBezTo>
                    <a:pt x="2886" y="11590"/>
                    <a:pt x="2886" y="11593"/>
                    <a:pt x="2886" y="11596"/>
                  </a:cubicBezTo>
                  <a:cubicBezTo>
                    <a:pt x="2160" y="11602"/>
                    <a:pt x="2160" y="11602"/>
                    <a:pt x="2160" y="11602"/>
                  </a:cubicBezTo>
                  <a:cubicBezTo>
                    <a:pt x="2159" y="11586"/>
                    <a:pt x="2151" y="11570"/>
                    <a:pt x="2138" y="11560"/>
                  </a:cubicBezTo>
                  <a:cubicBezTo>
                    <a:pt x="2904" y="10576"/>
                    <a:pt x="2904" y="10576"/>
                    <a:pt x="2904" y="10576"/>
                  </a:cubicBezTo>
                  <a:cubicBezTo>
                    <a:pt x="2909" y="10580"/>
                    <a:pt x="2915" y="10583"/>
                    <a:pt x="2922" y="10584"/>
                  </a:cubicBezTo>
                  <a:cubicBezTo>
                    <a:pt x="2953" y="10592"/>
                    <a:pt x="2985" y="10573"/>
                    <a:pt x="2992" y="10541"/>
                  </a:cubicBezTo>
                  <a:cubicBezTo>
                    <a:pt x="2997" y="10519"/>
                    <a:pt x="2989" y="10498"/>
                    <a:pt x="2974" y="10484"/>
                  </a:cubicBezTo>
                  <a:close/>
                  <a:moveTo>
                    <a:pt x="3639" y="9641"/>
                  </a:moveTo>
                  <a:cubicBezTo>
                    <a:pt x="3651" y="9633"/>
                    <a:pt x="3660" y="9621"/>
                    <a:pt x="3664" y="9606"/>
                  </a:cubicBezTo>
                  <a:cubicBezTo>
                    <a:pt x="3671" y="9575"/>
                    <a:pt x="3652" y="9544"/>
                    <a:pt x="3621" y="9536"/>
                  </a:cubicBezTo>
                  <a:cubicBezTo>
                    <a:pt x="3603" y="9532"/>
                    <a:pt x="3586" y="9536"/>
                    <a:pt x="3573" y="9546"/>
                  </a:cubicBezTo>
                  <a:cubicBezTo>
                    <a:pt x="3054" y="8967"/>
                    <a:pt x="3054" y="8967"/>
                    <a:pt x="3054" y="8967"/>
                  </a:cubicBezTo>
                  <a:cubicBezTo>
                    <a:pt x="3059" y="8962"/>
                    <a:pt x="3063" y="8956"/>
                    <a:pt x="3065" y="8949"/>
                  </a:cubicBezTo>
                  <a:cubicBezTo>
                    <a:pt x="4194" y="9208"/>
                    <a:pt x="4194" y="9208"/>
                    <a:pt x="4194" y="9208"/>
                  </a:cubicBezTo>
                  <a:cubicBezTo>
                    <a:pt x="4191" y="9237"/>
                    <a:pt x="4209" y="9265"/>
                    <a:pt x="4238" y="9272"/>
                  </a:cubicBezTo>
                  <a:cubicBezTo>
                    <a:pt x="4240" y="9272"/>
                    <a:pt x="4242" y="9272"/>
                    <a:pt x="4244" y="9273"/>
                  </a:cubicBezTo>
                  <a:cubicBezTo>
                    <a:pt x="4194" y="10492"/>
                    <a:pt x="4194" y="10492"/>
                    <a:pt x="4194" y="10492"/>
                  </a:cubicBezTo>
                  <a:cubicBezTo>
                    <a:pt x="4186" y="10493"/>
                    <a:pt x="4178" y="10495"/>
                    <a:pt x="4171" y="10498"/>
                  </a:cubicBezTo>
                  <a:lnTo>
                    <a:pt x="3639" y="9641"/>
                  </a:lnTo>
                  <a:close/>
                  <a:moveTo>
                    <a:pt x="2580" y="7017"/>
                  </a:moveTo>
                  <a:cubicBezTo>
                    <a:pt x="3420" y="6876"/>
                    <a:pt x="3420" y="6876"/>
                    <a:pt x="3420" y="6876"/>
                  </a:cubicBezTo>
                  <a:cubicBezTo>
                    <a:pt x="3872" y="7333"/>
                    <a:pt x="3872" y="7333"/>
                    <a:pt x="3872" y="7333"/>
                  </a:cubicBezTo>
                  <a:cubicBezTo>
                    <a:pt x="3867" y="7339"/>
                    <a:pt x="3864" y="7346"/>
                    <a:pt x="3862" y="7354"/>
                  </a:cubicBezTo>
                  <a:cubicBezTo>
                    <a:pt x="3856" y="7378"/>
                    <a:pt x="3866" y="7402"/>
                    <a:pt x="3885" y="7415"/>
                  </a:cubicBezTo>
                  <a:cubicBezTo>
                    <a:pt x="3582" y="7936"/>
                    <a:pt x="3582" y="7936"/>
                    <a:pt x="3582" y="7936"/>
                  </a:cubicBezTo>
                  <a:cubicBezTo>
                    <a:pt x="2569" y="7056"/>
                    <a:pt x="2569" y="7056"/>
                    <a:pt x="2569" y="7056"/>
                  </a:cubicBezTo>
                  <a:cubicBezTo>
                    <a:pt x="2573" y="7050"/>
                    <a:pt x="2577" y="7043"/>
                    <a:pt x="2578" y="7035"/>
                  </a:cubicBezTo>
                  <a:cubicBezTo>
                    <a:pt x="2580" y="7029"/>
                    <a:pt x="2580" y="7023"/>
                    <a:pt x="2580" y="7017"/>
                  </a:cubicBezTo>
                  <a:close/>
                  <a:moveTo>
                    <a:pt x="4899" y="8781"/>
                  </a:moveTo>
                  <a:cubicBezTo>
                    <a:pt x="4297" y="9179"/>
                    <a:pt x="4297" y="9179"/>
                    <a:pt x="4297" y="9179"/>
                  </a:cubicBezTo>
                  <a:cubicBezTo>
                    <a:pt x="4289" y="9169"/>
                    <a:pt x="4278" y="9162"/>
                    <a:pt x="4265" y="9159"/>
                  </a:cubicBezTo>
                  <a:cubicBezTo>
                    <a:pt x="4259" y="9157"/>
                    <a:pt x="4253" y="9157"/>
                    <a:pt x="4246" y="9157"/>
                  </a:cubicBezTo>
                  <a:cubicBezTo>
                    <a:pt x="4111" y="8410"/>
                    <a:pt x="4111" y="8410"/>
                    <a:pt x="4111" y="8410"/>
                  </a:cubicBezTo>
                  <a:cubicBezTo>
                    <a:pt x="4261" y="8540"/>
                    <a:pt x="4261" y="8540"/>
                    <a:pt x="4261" y="8540"/>
                  </a:cubicBezTo>
                  <a:cubicBezTo>
                    <a:pt x="4258" y="8545"/>
                    <a:pt x="4256" y="8550"/>
                    <a:pt x="4254" y="8556"/>
                  </a:cubicBezTo>
                  <a:cubicBezTo>
                    <a:pt x="4247" y="8587"/>
                    <a:pt x="4266" y="8618"/>
                    <a:pt x="4297" y="8626"/>
                  </a:cubicBezTo>
                  <a:cubicBezTo>
                    <a:pt x="4329" y="8634"/>
                    <a:pt x="4360" y="8614"/>
                    <a:pt x="4368" y="8583"/>
                  </a:cubicBezTo>
                  <a:cubicBezTo>
                    <a:pt x="4372" y="8565"/>
                    <a:pt x="4367" y="8546"/>
                    <a:pt x="4356" y="8533"/>
                  </a:cubicBezTo>
                  <a:cubicBezTo>
                    <a:pt x="4586" y="8270"/>
                    <a:pt x="4586" y="8270"/>
                    <a:pt x="4586" y="8270"/>
                  </a:cubicBezTo>
                  <a:cubicBezTo>
                    <a:pt x="4911" y="8706"/>
                    <a:pt x="4911" y="8706"/>
                    <a:pt x="4911" y="8706"/>
                  </a:cubicBezTo>
                  <a:cubicBezTo>
                    <a:pt x="4902" y="8714"/>
                    <a:pt x="4895" y="8724"/>
                    <a:pt x="4892" y="8737"/>
                  </a:cubicBezTo>
                  <a:cubicBezTo>
                    <a:pt x="4888" y="8753"/>
                    <a:pt x="4891" y="8768"/>
                    <a:pt x="4899" y="8781"/>
                  </a:cubicBezTo>
                  <a:close/>
                  <a:moveTo>
                    <a:pt x="4236" y="9159"/>
                  </a:moveTo>
                  <a:cubicBezTo>
                    <a:pt x="4229" y="9161"/>
                    <a:pt x="4222" y="9165"/>
                    <a:pt x="4216" y="9170"/>
                  </a:cubicBezTo>
                  <a:cubicBezTo>
                    <a:pt x="3446" y="8190"/>
                    <a:pt x="3446" y="8190"/>
                    <a:pt x="3446" y="8190"/>
                  </a:cubicBezTo>
                  <a:cubicBezTo>
                    <a:pt x="3585" y="7952"/>
                    <a:pt x="3585" y="7952"/>
                    <a:pt x="3585" y="7952"/>
                  </a:cubicBezTo>
                  <a:cubicBezTo>
                    <a:pt x="4099" y="8399"/>
                    <a:pt x="4099" y="8399"/>
                    <a:pt x="4099" y="8399"/>
                  </a:cubicBezTo>
                  <a:lnTo>
                    <a:pt x="4236" y="9159"/>
                  </a:lnTo>
                  <a:close/>
                  <a:moveTo>
                    <a:pt x="4593" y="8263"/>
                  </a:moveTo>
                  <a:cubicBezTo>
                    <a:pt x="5403" y="7339"/>
                    <a:pt x="5403" y="7339"/>
                    <a:pt x="5403" y="7339"/>
                  </a:cubicBezTo>
                  <a:cubicBezTo>
                    <a:pt x="5407" y="7342"/>
                    <a:pt x="5410" y="7344"/>
                    <a:pt x="5415" y="7346"/>
                  </a:cubicBezTo>
                  <a:cubicBezTo>
                    <a:pt x="4962" y="8694"/>
                    <a:pt x="4962" y="8694"/>
                    <a:pt x="4962" y="8694"/>
                  </a:cubicBezTo>
                  <a:cubicBezTo>
                    <a:pt x="4962" y="8694"/>
                    <a:pt x="4962" y="8694"/>
                    <a:pt x="4962" y="8694"/>
                  </a:cubicBezTo>
                  <a:cubicBezTo>
                    <a:pt x="4947" y="8690"/>
                    <a:pt x="4932" y="8693"/>
                    <a:pt x="4920" y="8700"/>
                  </a:cubicBezTo>
                  <a:lnTo>
                    <a:pt x="4593" y="8263"/>
                  </a:lnTo>
                  <a:close/>
                  <a:moveTo>
                    <a:pt x="4587" y="8254"/>
                  </a:moveTo>
                  <a:cubicBezTo>
                    <a:pt x="3957" y="7411"/>
                    <a:pt x="3957" y="7411"/>
                    <a:pt x="3957" y="7411"/>
                  </a:cubicBezTo>
                  <a:cubicBezTo>
                    <a:pt x="3966" y="7404"/>
                    <a:pt x="3972" y="7393"/>
                    <a:pt x="3975" y="7381"/>
                  </a:cubicBezTo>
                  <a:cubicBezTo>
                    <a:pt x="3976" y="7379"/>
                    <a:pt x="3976" y="7376"/>
                    <a:pt x="3976" y="7373"/>
                  </a:cubicBezTo>
                  <a:cubicBezTo>
                    <a:pt x="5381" y="7305"/>
                    <a:pt x="5381" y="7305"/>
                    <a:pt x="5381" y="7305"/>
                  </a:cubicBezTo>
                  <a:cubicBezTo>
                    <a:pt x="5383" y="7315"/>
                    <a:pt x="5388" y="7325"/>
                    <a:pt x="5396" y="7333"/>
                  </a:cubicBezTo>
                  <a:lnTo>
                    <a:pt x="4587" y="8254"/>
                  </a:lnTo>
                  <a:close/>
                  <a:moveTo>
                    <a:pt x="4580" y="8262"/>
                  </a:moveTo>
                  <a:cubicBezTo>
                    <a:pt x="4349" y="8526"/>
                    <a:pt x="4349" y="8526"/>
                    <a:pt x="4349" y="8526"/>
                  </a:cubicBezTo>
                  <a:cubicBezTo>
                    <a:pt x="4342" y="8520"/>
                    <a:pt x="4334" y="8515"/>
                    <a:pt x="4325" y="8513"/>
                  </a:cubicBezTo>
                  <a:cubicBezTo>
                    <a:pt x="4315" y="8511"/>
                    <a:pt x="4306" y="8511"/>
                    <a:pt x="4298" y="8513"/>
                  </a:cubicBezTo>
                  <a:cubicBezTo>
                    <a:pt x="3942" y="7421"/>
                    <a:pt x="3942" y="7421"/>
                    <a:pt x="3942" y="7421"/>
                  </a:cubicBezTo>
                  <a:cubicBezTo>
                    <a:pt x="3945" y="7420"/>
                    <a:pt x="3947" y="7419"/>
                    <a:pt x="3949" y="7417"/>
                  </a:cubicBezTo>
                  <a:lnTo>
                    <a:pt x="4580" y="8262"/>
                  </a:lnTo>
                  <a:close/>
                  <a:moveTo>
                    <a:pt x="4288" y="8516"/>
                  </a:moveTo>
                  <a:cubicBezTo>
                    <a:pt x="4280" y="8520"/>
                    <a:pt x="4273" y="8525"/>
                    <a:pt x="4267" y="8532"/>
                  </a:cubicBezTo>
                  <a:cubicBezTo>
                    <a:pt x="4108" y="8394"/>
                    <a:pt x="4108" y="8394"/>
                    <a:pt x="4108" y="8394"/>
                  </a:cubicBezTo>
                  <a:cubicBezTo>
                    <a:pt x="3934" y="7429"/>
                    <a:pt x="3934" y="7429"/>
                    <a:pt x="3934" y="7429"/>
                  </a:cubicBezTo>
                  <a:lnTo>
                    <a:pt x="4288" y="8516"/>
                  </a:lnTo>
                  <a:close/>
                  <a:moveTo>
                    <a:pt x="4096" y="8384"/>
                  </a:moveTo>
                  <a:cubicBezTo>
                    <a:pt x="3590" y="7943"/>
                    <a:pt x="3590" y="7943"/>
                    <a:pt x="3590" y="7943"/>
                  </a:cubicBezTo>
                  <a:cubicBezTo>
                    <a:pt x="3894" y="7421"/>
                    <a:pt x="3894" y="7421"/>
                    <a:pt x="3894" y="7421"/>
                  </a:cubicBezTo>
                  <a:cubicBezTo>
                    <a:pt x="3897" y="7422"/>
                    <a:pt x="3901" y="7424"/>
                    <a:pt x="3905" y="7425"/>
                  </a:cubicBezTo>
                  <a:cubicBezTo>
                    <a:pt x="3911" y="7426"/>
                    <a:pt x="3917" y="7426"/>
                    <a:pt x="3923" y="7426"/>
                  </a:cubicBezTo>
                  <a:lnTo>
                    <a:pt x="4096" y="8384"/>
                  </a:lnTo>
                  <a:close/>
                  <a:moveTo>
                    <a:pt x="3577" y="7945"/>
                  </a:moveTo>
                  <a:cubicBezTo>
                    <a:pt x="3439" y="8181"/>
                    <a:pt x="3439" y="8181"/>
                    <a:pt x="3439" y="8181"/>
                  </a:cubicBezTo>
                  <a:cubicBezTo>
                    <a:pt x="2562" y="7064"/>
                    <a:pt x="2562" y="7064"/>
                    <a:pt x="2562" y="7064"/>
                  </a:cubicBezTo>
                  <a:cubicBezTo>
                    <a:pt x="2562" y="7064"/>
                    <a:pt x="2562" y="7064"/>
                    <a:pt x="2562" y="7063"/>
                  </a:cubicBezTo>
                  <a:lnTo>
                    <a:pt x="3577" y="7945"/>
                  </a:lnTo>
                  <a:close/>
                  <a:moveTo>
                    <a:pt x="3441" y="8199"/>
                  </a:moveTo>
                  <a:cubicBezTo>
                    <a:pt x="4208" y="9177"/>
                    <a:pt x="4208" y="9177"/>
                    <a:pt x="4208" y="9177"/>
                  </a:cubicBezTo>
                  <a:cubicBezTo>
                    <a:pt x="4203" y="9183"/>
                    <a:pt x="4199" y="9190"/>
                    <a:pt x="4196" y="9199"/>
                  </a:cubicBezTo>
                  <a:cubicBezTo>
                    <a:pt x="3068" y="8939"/>
                    <a:pt x="3068" y="8939"/>
                    <a:pt x="3068" y="8939"/>
                  </a:cubicBezTo>
                  <a:cubicBezTo>
                    <a:pt x="3073" y="8916"/>
                    <a:pt x="3063" y="8893"/>
                    <a:pt x="3045" y="8880"/>
                  </a:cubicBezTo>
                  <a:lnTo>
                    <a:pt x="3441" y="8199"/>
                  </a:lnTo>
                  <a:close/>
                  <a:moveTo>
                    <a:pt x="5594" y="5607"/>
                  </a:moveTo>
                  <a:cubicBezTo>
                    <a:pt x="5601" y="5613"/>
                    <a:pt x="5608" y="5617"/>
                    <a:pt x="5617" y="5619"/>
                  </a:cubicBezTo>
                  <a:cubicBezTo>
                    <a:pt x="5439" y="7234"/>
                    <a:pt x="5439" y="7234"/>
                    <a:pt x="5439" y="7234"/>
                  </a:cubicBezTo>
                  <a:cubicBezTo>
                    <a:pt x="5418" y="7234"/>
                    <a:pt x="5399" y="7244"/>
                    <a:pt x="5389" y="7262"/>
                  </a:cubicBezTo>
                  <a:cubicBezTo>
                    <a:pt x="4373" y="6741"/>
                    <a:pt x="4373" y="6741"/>
                    <a:pt x="4373" y="6741"/>
                  </a:cubicBezTo>
                  <a:cubicBezTo>
                    <a:pt x="4374" y="6738"/>
                    <a:pt x="4375" y="6735"/>
                    <a:pt x="4376" y="6733"/>
                  </a:cubicBezTo>
                  <a:cubicBezTo>
                    <a:pt x="4380" y="6715"/>
                    <a:pt x="4376" y="6698"/>
                    <a:pt x="4366" y="6685"/>
                  </a:cubicBezTo>
                  <a:lnTo>
                    <a:pt x="5594" y="5607"/>
                  </a:lnTo>
                  <a:close/>
                  <a:moveTo>
                    <a:pt x="4306" y="6776"/>
                  </a:moveTo>
                  <a:cubicBezTo>
                    <a:pt x="4331" y="6782"/>
                    <a:pt x="4355" y="6770"/>
                    <a:pt x="4368" y="6750"/>
                  </a:cubicBezTo>
                  <a:cubicBezTo>
                    <a:pt x="5384" y="7271"/>
                    <a:pt x="5384" y="7271"/>
                    <a:pt x="5384" y="7271"/>
                  </a:cubicBezTo>
                  <a:cubicBezTo>
                    <a:pt x="5383" y="7273"/>
                    <a:pt x="5382" y="7276"/>
                    <a:pt x="5381" y="7279"/>
                  </a:cubicBezTo>
                  <a:cubicBezTo>
                    <a:pt x="5380" y="7284"/>
                    <a:pt x="5379" y="7290"/>
                    <a:pt x="5380" y="7295"/>
                  </a:cubicBezTo>
                  <a:cubicBezTo>
                    <a:pt x="3976" y="7363"/>
                    <a:pt x="3976" y="7363"/>
                    <a:pt x="3976" y="7363"/>
                  </a:cubicBezTo>
                  <a:cubicBezTo>
                    <a:pt x="3974" y="7339"/>
                    <a:pt x="3957" y="7317"/>
                    <a:pt x="3932" y="7311"/>
                  </a:cubicBezTo>
                  <a:cubicBezTo>
                    <a:pt x="3912" y="7307"/>
                    <a:pt x="3892" y="7313"/>
                    <a:pt x="3879" y="7325"/>
                  </a:cubicBezTo>
                  <a:cubicBezTo>
                    <a:pt x="3432" y="6874"/>
                    <a:pt x="3432" y="6874"/>
                    <a:pt x="3432" y="6874"/>
                  </a:cubicBezTo>
                  <a:cubicBezTo>
                    <a:pt x="4263" y="6734"/>
                    <a:pt x="4263" y="6734"/>
                    <a:pt x="4263" y="6734"/>
                  </a:cubicBezTo>
                  <a:cubicBezTo>
                    <a:pt x="4268" y="6754"/>
                    <a:pt x="4284" y="6770"/>
                    <a:pt x="4306" y="6776"/>
                  </a:cubicBezTo>
                  <a:close/>
                  <a:moveTo>
                    <a:pt x="2374" y="5790"/>
                  </a:moveTo>
                  <a:cubicBezTo>
                    <a:pt x="4265" y="6699"/>
                    <a:pt x="4265" y="6699"/>
                    <a:pt x="4265" y="6699"/>
                  </a:cubicBezTo>
                  <a:cubicBezTo>
                    <a:pt x="4264" y="6701"/>
                    <a:pt x="4263" y="6703"/>
                    <a:pt x="4263" y="6705"/>
                  </a:cubicBezTo>
                  <a:cubicBezTo>
                    <a:pt x="4261" y="6712"/>
                    <a:pt x="4261" y="6718"/>
                    <a:pt x="4261" y="6724"/>
                  </a:cubicBezTo>
                  <a:cubicBezTo>
                    <a:pt x="3423" y="6865"/>
                    <a:pt x="3423" y="6865"/>
                    <a:pt x="3423" y="6865"/>
                  </a:cubicBezTo>
                  <a:cubicBezTo>
                    <a:pt x="2369" y="5798"/>
                    <a:pt x="2369" y="5798"/>
                    <a:pt x="2369" y="5798"/>
                  </a:cubicBezTo>
                  <a:cubicBezTo>
                    <a:pt x="2371" y="5796"/>
                    <a:pt x="2373" y="5793"/>
                    <a:pt x="2374" y="5790"/>
                  </a:cubicBezTo>
                  <a:close/>
                  <a:moveTo>
                    <a:pt x="2518" y="6964"/>
                  </a:moveTo>
                  <a:cubicBezTo>
                    <a:pt x="2338" y="5817"/>
                    <a:pt x="2338" y="5817"/>
                    <a:pt x="2338" y="5817"/>
                  </a:cubicBezTo>
                  <a:cubicBezTo>
                    <a:pt x="2347" y="5815"/>
                    <a:pt x="2355" y="5811"/>
                    <a:pt x="2362" y="5805"/>
                  </a:cubicBezTo>
                  <a:cubicBezTo>
                    <a:pt x="3411" y="6867"/>
                    <a:pt x="3411" y="6867"/>
                    <a:pt x="3411" y="6867"/>
                  </a:cubicBezTo>
                  <a:cubicBezTo>
                    <a:pt x="2578" y="7007"/>
                    <a:pt x="2578" y="7007"/>
                    <a:pt x="2578" y="7007"/>
                  </a:cubicBezTo>
                  <a:cubicBezTo>
                    <a:pt x="2573" y="6987"/>
                    <a:pt x="2557" y="6970"/>
                    <a:pt x="2535" y="6965"/>
                  </a:cubicBezTo>
                  <a:cubicBezTo>
                    <a:pt x="2530" y="6964"/>
                    <a:pt x="2524" y="6963"/>
                    <a:pt x="2518" y="6964"/>
                  </a:cubicBezTo>
                  <a:close/>
                  <a:moveTo>
                    <a:pt x="2541" y="7077"/>
                  </a:moveTo>
                  <a:cubicBezTo>
                    <a:pt x="2545" y="7075"/>
                    <a:pt x="2550" y="7073"/>
                    <a:pt x="2554" y="7070"/>
                  </a:cubicBezTo>
                  <a:cubicBezTo>
                    <a:pt x="3434" y="8191"/>
                    <a:pt x="3434" y="8191"/>
                    <a:pt x="3434" y="8191"/>
                  </a:cubicBezTo>
                  <a:cubicBezTo>
                    <a:pt x="3036" y="8875"/>
                    <a:pt x="3036" y="8875"/>
                    <a:pt x="3036" y="8875"/>
                  </a:cubicBezTo>
                  <a:cubicBezTo>
                    <a:pt x="3033" y="8873"/>
                    <a:pt x="3029" y="8872"/>
                    <a:pt x="3025" y="8871"/>
                  </a:cubicBezTo>
                  <a:cubicBezTo>
                    <a:pt x="3015" y="8869"/>
                    <a:pt x="3006" y="8869"/>
                    <a:pt x="2997" y="8872"/>
                  </a:cubicBezTo>
                  <a:lnTo>
                    <a:pt x="2541" y="7077"/>
                  </a:lnTo>
                  <a:close/>
                  <a:moveTo>
                    <a:pt x="1640" y="9196"/>
                  </a:moveTo>
                  <a:cubicBezTo>
                    <a:pt x="2955" y="8944"/>
                    <a:pt x="2955" y="8944"/>
                    <a:pt x="2955" y="8944"/>
                  </a:cubicBezTo>
                  <a:cubicBezTo>
                    <a:pt x="2961" y="8963"/>
                    <a:pt x="2976" y="8979"/>
                    <a:pt x="2998" y="8984"/>
                  </a:cubicBezTo>
                  <a:cubicBezTo>
                    <a:pt x="3015" y="8989"/>
                    <a:pt x="3033" y="8984"/>
                    <a:pt x="3046" y="8974"/>
                  </a:cubicBezTo>
                  <a:cubicBezTo>
                    <a:pt x="3565" y="9553"/>
                    <a:pt x="3565" y="9553"/>
                    <a:pt x="3565" y="9553"/>
                  </a:cubicBezTo>
                  <a:cubicBezTo>
                    <a:pt x="3559" y="9560"/>
                    <a:pt x="3554" y="9568"/>
                    <a:pt x="3552" y="9577"/>
                  </a:cubicBezTo>
                  <a:cubicBezTo>
                    <a:pt x="1640" y="9208"/>
                    <a:pt x="1640" y="9208"/>
                    <a:pt x="1640" y="9208"/>
                  </a:cubicBezTo>
                  <a:cubicBezTo>
                    <a:pt x="1641" y="9204"/>
                    <a:pt x="1641" y="9200"/>
                    <a:pt x="1640" y="9196"/>
                  </a:cubicBezTo>
                  <a:close/>
                  <a:moveTo>
                    <a:pt x="1638" y="9218"/>
                  </a:moveTo>
                  <a:cubicBezTo>
                    <a:pt x="3550" y="9587"/>
                    <a:pt x="3550" y="9587"/>
                    <a:pt x="3550" y="9587"/>
                  </a:cubicBezTo>
                  <a:cubicBezTo>
                    <a:pt x="3548" y="9606"/>
                    <a:pt x="3555" y="9624"/>
                    <a:pt x="3570" y="9637"/>
                  </a:cubicBezTo>
                  <a:cubicBezTo>
                    <a:pt x="2965" y="10478"/>
                    <a:pt x="2965" y="10478"/>
                    <a:pt x="2965" y="10478"/>
                  </a:cubicBezTo>
                  <a:cubicBezTo>
                    <a:pt x="2960" y="10475"/>
                    <a:pt x="2955" y="10473"/>
                    <a:pt x="2949" y="10471"/>
                  </a:cubicBezTo>
                  <a:cubicBezTo>
                    <a:pt x="2930" y="10467"/>
                    <a:pt x="2911" y="10472"/>
                    <a:pt x="2898" y="10484"/>
                  </a:cubicBezTo>
                  <a:cubicBezTo>
                    <a:pt x="1628" y="9239"/>
                    <a:pt x="1628" y="9239"/>
                    <a:pt x="1628" y="9239"/>
                  </a:cubicBezTo>
                  <a:cubicBezTo>
                    <a:pt x="1632" y="9233"/>
                    <a:pt x="1636" y="9226"/>
                    <a:pt x="1638" y="9218"/>
                  </a:cubicBezTo>
                  <a:close/>
                  <a:moveTo>
                    <a:pt x="1594" y="9259"/>
                  </a:moveTo>
                  <a:cubicBezTo>
                    <a:pt x="1604" y="9257"/>
                    <a:pt x="1613" y="9253"/>
                    <a:pt x="1620" y="9246"/>
                  </a:cubicBezTo>
                  <a:cubicBezTo>
                    <a:pt x="2891" y="10491"/>
                    <a:pt x="2891" y="10491"/>
                    <a:pt x="2891" y="10491"/>
                  </a:cubicBezTo>
                  <a:cubicBezTo>
                    <a:pt x="2885" y="10497"/>
                    <a:pt x="2881" y="10505"/>
                    <a:pt x="2879" y="10514"/>
                  </a:cubicBezTo>
                  <a:cubicBezTo>
                    <a:pt x="2874" y="10535"/>
                    <a:pt x="2881" y="10556"/>
                    <a:pt x="2896" y="10570"/>
                  </a:cubicBezTo>
                  <a:cubicBezTo>
                    <a:pt x="2130" y="11554"/>
                    <a:pt x="2130" y="11554"/>
                    <a:pt x="2130" y="11554"/>
                  </a:cubicBezTo>
                  <a:cubicBezTo>
                    <a:pt x="2125" y="11552"/>
                    <a:pt x="2121" y="11550"/>
                    <a:pt x="2116" y="11548"/>
                  </a:cubicBezTo>
                  <a:cubicBezTo>
                    <a:pt x="2107" y="11546"/>
                    <a:pt x="2099" y="11546"/>
                    <a:pt x="2091" y="11548"/>
                  </a:cubicBezTo>
                  <a:lnTo>
                    <a:pt x="1594" y="9259"/>
                  </a:lnTo>
                  <a:close/>
                  <a:moveTo>
                    <a:pt x="1922" y="12641"/>
                  </a:moveTo>
                  <a:cubicBezTo>
                    <a:pt x="892" y="11964"/>
                    <a:pt x="892" y="11964"/>
                    <a:pt x="892" y="11964"/>
                  </a:cubicBezTo>
                  <a:cubicBezTo>
                    <a:pt x="894" y="11960"/>
                    <a:pt x="896" y="11955"/>
                    <a:pt x="897" y="11950"/>
                  </a:cubicBezTo>
                  <a:cubicBezTo>
                    <a:pt x="899" y="11942"/>
                    <a:pt x="899" y="11934"/>
                    <a:pt x="898" y="11927"/>
                  </a:cubicBezTo>
                  <a:cubicBezTo>
                    <a:pt x="2048" y="11625"/>
                    <a:pt x="2048" y="11625"/>
                    <a:pt x="2048" y="11625"/>
                  </a:cubicBezTo>
                  <a:cubicBezTo>
                    <a:pt x="2054" y="11643"/>
                    <a:pt x="2069" y="11657"/>
                    <a:pt x="2089" y="11662"/>
                  </a:cubicBezTo>
                  <a:cubicBezTo>
                    <a:pt x="2120" y="11669"/>
                    <a:pt x="2151" y="11650"/>
                    <a:pt x="2159" y="11619"/>
                  </a:cubicBezTo>
                  <a:cubicBezTo>
                    <a:pt x="2159" y="11617"/>
                    <a:pt x="2159" y="11615"/>
                    <a:pt x="2160" y="11613"/>
                  </a:cubicBezTo>
                  <a:cubicBezTo>
                    <a:pt x="2886" y="11606"/>
                    <a:pt x="2886" y="11606"/>
                    <a:pt x="2886" y="11606"/>
                  </a:cubicBezTo>
                  <a:cubicBezTo>
                    <a:pt x="2887" y="11619"/>
                    <a:pt x="2892" y="11631"/>
                    <a:pt x="2901" y="11640"/>
                  </a:cubicBezTo>
                  <a:cubicBezTo>
                    <a:pt x="2000" y="12628"/>
                    <a:pt x="2000" y="12628"/>
                    <a:pt x="2000" y="12628"/>
                  </a:cubicBezTo>
                  <a:cubicBezTo>
                    <a:pt x="1995" y="12624"/>
                    <a:pt x="1989" y="12621"/>
                    <a:pt x="1982" y="12619"/>
                  </a:cubicBezTo>
                  <a:cubicBezTo>
                    <a:pt x="1959" y="12614"/>
                    <a:pt x="1936" y="12623"/>
                    <a:pt x="1922" y="12641"/>
                  </a:cubicBezTo>
                  <a:close/>
                  <a:moveTo>
                    <a:pt x="1945" y="12729"/>
                  </a:moveTo>
                  <a:cubicBezTo>
                    <a:pt x="1948" y="12731"/>
                    <a:pt x="1951" y="12732"/>
                    <a:pt x="1955" y="12733"/>
                  </a:cubicBezTo>
                  <a:cubicBezTo>
                    <a:pt x="1955" y="12733"/>
                    <a:pt x="1955" y="12733"/>
                    <a:pt x="1956" y="12733"/>
                  </a:cubicBezTo>
                  <a:cubicBezTo>
                    <a:pt x="1844" y="14604"/>
                    <a:pt x="1844" y="14604"/>
                    <a:pt x="1844" y="14604"/>
                  </a:cubicBezTo>
                  <a:cubicBezTo>
                    <a:pt x="1094" y="14579"/>
                    <a:pt x="1094" y="14579"/>
                    <a:pt x="1094" y="14579"/>
                  </a:cubicBezTo>
                  <a:lnTo>
                    <a:pt x="1945" y="12729"/>
                  </a:lnTo>
                  <a:close/>
                  <a:moveTo>
                    <a:pt x="97" y="16759"/>
                  </a:moveTo>
                  <a:cubicBezTo>
                    <a:pt x="96" y="16758"/>
                    <a:pt x="94" y="16757"/>
                    <a:pt x="93" y="16756"/>
                  </a:cubicBezTo>
                  <a:cubicBezTo>
                    <a:pt x="1089" y="14589"/>
                    <a:pt x="1089" y="14589"/>
                    <a:pt x="1089" y="14589"/>
                  </a:cubicBezTo>
                  <a:cubicBezTo>
                    <a:pt x="1843" y="14614"/>
                    <a:pt x="1843" y="14614"/>
                    <a:pt x="1843" y="14614"/>
                  </a:cubicBezTo>
                  <a:cubicBezTo>
                    <a:pt x="1839" y="14685"/>
                    <a:pt x="1839" y="14685"/>
                    <a:pt x="1839" y="14685"/>
                  </a:cubicBezTo>
                  <a:lnTo>
                    <a:pt x="97" y="16759"/>
                  </a:lnTo>
                  <a:close/>
                  <a:moveTo>
                    <a:pt x="1806" y="15231"/>
                  </a:moveTo>
                  <a:cubicBezTo>
                    <a:pt x="1781" y="15232"/>
                    <a:pt x="1758" y="15249"/>
                    <a:pt x="1752" y="15275"/>
                  </a:cubicBezTo>
                  <a:cubicBezTo>
                    <a:pt x="1748" y="15290"/>
                    <a:pt x="1751" y="15306"/>
                    <a:pt x="1759" y="15318"/>
                  </a:cubicBezTo>
                  <a:cubicBezTo>
                    <a:pt x="110" y="16760"/>
                    <a:pt x="110" y="16760"/>
                    <a:pt x="110" y="16760"/>
                  </a:cubicBezTo>
                  <a:cubicBezTo>
                    <a:pt x="1838" y="14701"/>
                    <a:pt x="1838" y="14701"/>
                    <a:pt x="1838" y="14701"/>
                  </a:cubicBezTo>
                  <a:lnTo>
                    <a:pt x="1806" y="15231"/>
                  </a:lnTo>
                  <a:close/>
                  <a:moveTo>
                    <a:pt x="2883" y="14823"/>
                  </a:moveTo>
                  <a:cubicBezTo>
                    <a:pt x="2880" y="14833"/>
                    <a:pt x="2881" y="14843"/>
                    <a:pt x="2884" y="14853"/>
                  </a:cubicBezTo>
                  <a:cubicBezTo>
                    <a:pt x="1859" y="15259"/>
                    <a:pt x="1859" y="15259"/>
                    <a:pt x="1859" y="15259"/>
                  </a:cubicBezTo>
                  <a:cubicBezTo>
                    <a:pt x="1851" y="15246"/>
                    <a:pt x="1838" y="15236"/>
                    <a:pt x="1822" y="15232"/>
                  </a:cubicBezTo>
                  <a:cubicBezTo>
                    <a:pt x="1820" y="15231"/>
                    <a:pt x="1818" y="15231"/>
                    <a:pt x="1816" y="15231"/>
                  </a:cubicBezTo>
                  <a:cubicBezTo>
                    <a:pt x="1849" y="14689"/>
                    <a:pt x="1849" y="14689"/>
                    <a:pt x="1849" y="14689"/>
                  </a:cubicBezTo>
                  <a:cubicBezTo>
                    <a:pt x="1909" y="14616"/>
                    <a:pt x="1909" y="14616"/>
                    <a:pt x="1909" y="14616"/>
                  </a:cubicBezTo>
                  <a:cubicBezTo>
                    <a:pt x="2879" y="14648"/>
                    <a:pt x="2879" y="14648"/>
                    <a:pt x="2879" y="14648"/>
                  </a:cubicBezTo>
                  <a:cubicBezTo>
                    <a:pt x="2917" y="14783"/>
                    <a:pt x="2917" y="14783"/>
                    <a:pt x="2917" y="14783"/>
                  </a:cubicBezTo>
                  <a:cubicBezTo>
                    <a:pt x="2900" y="14790"/>
                    <a:pt x="2887" y="14804"/>
                    <a:pt x="2883" y="14823"/>
                  </a:cubicBezTo>
                  <a:close/>
                  <a:moveTo>
                    <a:pt x="2927" y="14780"/>
                  </a:moveTo>
                  <a:cubicBezTo>
                    <a:pt x="2889" y="14648"/>
                    <a:pt x="2889" y="14648"/>
                    <a:pt x="2889" y="14648"/>
                  </a:cubicBezTo>
                  <a:cubicBezTo>
                    <a:pt x="2978" y="14651"/>
                    <a:pt x="2978" y="14651"/>
                    <a:pt x="2978" y="14651"/>
                  </a:cubicBezTo>
                  <a:cubicBezTo>
                    <a:pt x="2947" y="14779"/>
                    <a:pt x="2947" y="14779"/>
                    <a:pt x="2947" y="14779"/>
                  </a:cubicBezTo>
                  <a:cubicBezTo>
                    <a:pt x="2940" y="14778"/>
                    <a:pt x="2933" y="14778"/>
                    <a:pt x="2927" y="14780"/>
                  </a:cubicBezTo>
                  <a:close/>
                  <a:moveTo>
                    <a:pt x="2957" y="14781"/>
                  </a:moveTo>
                  <a:cubicBezTo>
                    <a:pt x="2988" y="14652"/>
                    <a:pt x="2988" y="14652"/>
                    <a:pt x="2988" y="14652"/>
                  </a:cubicBezTo>
                  <a:cubicBezTo>
                    <a:pt x="3808" y="14679"/>
                    <a:pt x="3808" y="14679"/>
                    <a:pt x="3808" y="14679"/>
                  </a:cubicBezTo>
                  <a:cubicBezTo>
                    <a:pt x="3808" y="14679"/>
                    <a:pt x="3808" y="14680"/>
                    <a:pt x="3808" y="14680"/>
                  </a:cubicBezTo>
                  <a:cubicBezTo>
                    <a:pt x="2995" y="14822"/>
                    <a:pt x="2995" y="14822"/>
                    <a:pt x="2995" y="14822"/>
                  </a:cubicBezTo>
                  <a:cubicBezTo>
                    <a:pt x="2990" y="14803"/>
                    <a:pt x="2976" y="14787"/>
                    <a:pt x="2957" y="14781"/>
                  </a:cubicBezTo>
                  <a:close/>
                  <a:moveTo>
                    <a:pt x="3339" y="15462"/>
                  </a:moveTo>
                  <a:cubicBezTo>
                    <a:pt x="2971" y="14885"/>
                    <a:pt x="2971" y="14885"/>
                    <a:pt x="2971" y="14885"/>
                  </a:cubicBezTo>
                  <a:cubicBezTo>
                    <a:pt x="2983" y="14877"/>
                    <a:pt x="2992" y="14865"/>
                    <a:pt x="2996" y="14850"/>
                  </a:cubicBezTo>
                  <a:cubicBezTo>
                    <a:pt x="2998" y="14844"/>
                    <a:pt x="2998" y="14837"/>
                    <a:pt x="2997" y="14831"/>
                  </a:cubicBezTo>
                  <a:cubicBezTo>
                    <a:pt x="3810" y="14690"/>
                    <a:pt x="3810" y="14690"/>
                    <a:pt x="3810" y="14690"/>
                  </a:cubicBezTo>
                  <a:cubicBezTo>
                    <a:pt x="3813" y="14703"/>
                    <a:pt x="3821" y="14715"/>
                    <a:pt x="3832" y="14723"/>
                  </a:cubicBezTo>
                  <a:cubicBezTo>
                    <a:pt x="3391" y="15461"/>
                    <a:pt x="3391" y="15461"/>
                    <a:pt x="3391" y="15461"/>
                  </a:cubicBezTo>
                  <a:cubicBezTo>
                    <a:pt x="3388" y="15460"/>
                    <a:pt x="3384" y="15458"/>
                    <a:pt x="3380" y="15457"/>
                  </a:cubicBezTo>
                  <a:cubicBezTo>
                    <a:pt x="3365" y="15454"/>
                    <a:pt x="3351" y="15456"/>
                    <a:pt x="3339" y="15462"/>
                  </a:cubicBezTo>
                  <a:close/>
                  <a:moveTo>
                    <a:pt x="3169" y="16750"/>
                  </a:moveTo>
                  <a:cubicBezTo>
                    <a:pt x="3165" y="16748"/>
                    <a:pt x="3161" y="16746"/>
                    <a:pt x="3157" y="16745"/>
                  </a:cubicBezTo>
                  <a:cubicBezTo>
                    <a:pt x="3361" y="15571"/>
                    <a:pt x="3361" y="15571"/>
                    <a:pt x="3361" y="15571"/>
                  </a:cubicBezTo>
                  <a:cubicBezTo>
                    <a:pt x="3389" y="15574"/>
                    <a:pt x="3416" y="15556"/>
                    <a:pt x="3423" y="15527"/>
                  </a:cubicBezTo>
                  <a:cubicBezTo>
                    <a:pt x="3426" y="15513"/>
                    <a:pt x="3424" y="15498"/>
                    <a:pt x="3417" y="15486"/>
                  </a:cubicBezTo>
                  <a:cubicBezTo>
                    <a:pt x="4387" y="14838"/>
                    <a:pt x="4387" y="14838"/>
                    <a:pt x="4387" y="14838"/>
                  </a:cubicBezTo>
                  <a:cubicBezTo>
                    <a:pt x="4390" y="14841"/>
                    <a:pt x="4393" y="14844"/>
                    <a:pt x="4396" y="14847"/>
                  </a:cubicBezTo>
                  <a:lnTo>
                    <a:pt x="3169" y="16750"/>
                  </a:lnTo>
                  <a:close/>
                  <a:moveTo>
                    <a:pt x="4401" y="14751"/>
                  </a:moveTo>
                  <a:cubicBezTo>
                    <a:pt x="4390" y="14758"/>
                    <a:pt x="4381" y="14770"/>
                    <a:pt x="4376" y="14784"/>
                  </a:cubicBezTo>
                  <a:cubicBezTo>
                    <a:pt x="3923" y="14683"/>
                    <a:pt x="3923" y="14683"/>
                    <a:pt x="3923" y="14683"/>
                  </a:cubicBezTo>
                  <a:cubicBezTo>
                    <a:pt x="3927" y="14654"/>
                    <a:pt x="3908" y="14626"/>
                    <a:pt x="3879" y="14619"/>
                  </a:cubicBezTo>
                  <a:cubicBezTo>
                    <a:pt x="3872" y="14617"/>
                    <a:pt x="3865" y="14617"/>
                    <a:pt x="3858" y="14618"/>
                  </a:cubicBezTo>
                  <a:cubicBezTo>
                    <a:pt x="3454" y="12839"/>
                    <a:pt x="3454" y="12839"/>
                    <a:pt x="3454" y="12839"/>
                  </a:cubicBezTo>
                  <a:cubicBezTo>
                    <a:pt x="3455" y="12839"/>
                    <a:pt x="3457" y="12839"/>
                    <a:pt x="3458" y="12838"/>
                  </a:cubicBezTo>
                  <a:lnTo>
                    <a:pt x="4401" y="14751"/>
                  </a:lnTo>
                  <a:close/>
                  <a:moveTo>
                    <a:pt x="4258" y="12747"/>
                  </a:moveTo>
                  <a:cubicBezTo>
                    <a:pt x="4258" y="12751"/>
                    <a:pt x="4257" y="12754"/>
                    <a:pt x="4257" y="12757"/>
                  </a:cubicBezTo>
                  <a:cubicBezTo>
                    <a:pt x="3494" y="12777"/>
                    <a:pt x="3494" y="12777"/>
                    <a:pt x="3494" y="12777"/>
                  </a:cubicBezTo>
                  <a:cubicBezTo>
                    <a:pt x="3492" y="12754"/>
                    <a:pt x="3475" y="12733"/>
                    <a:pt x="3450" y="12727"/>
                  </a:cubicBezTo>
                  <a:cubicBezTo>
                    <a:pt x="3439" y="12725"/>
                    <a:pt x="3429" y="12726"/>
                    <a:pt x="3419" y="12729"/>
                  </a:cubicBezTo>
                  <a:cubicBezTo>
                    <a:pt x="2971" y="11652"/>
                    <a:pt x="2971" y="11652"/>
                    <a:pt x="2971" y="11652"/>
                  </a:cubicBezTo>
                  <a:cubicBezTo>
                    <a:pt x="2976" y="11650"/>
                    <a:pt x="2980" y="11646"/>
                    <a:pt x="2985" y="11642"/>
                  </a:cubicBezTo>
                  <a:cubicBezTo>
                    <a:pt x="4266" y="12730"/>
                    <a:pt x="4266" y="12730"/>
                    <a:pt x="4266" y="12730"/>
                  </a:cubicBezTo>
                  <a:cubicBezTo>
                    <a:pt x="4263" y="12735"/>
                    <a:pt x="4260" y="12741"/>
                    <a:pt x="4258" y="12747"/>
                  </a:cubicBezTo>
                  <a:close/>
                  <a:moveTo>
                    <a:pt x="4272" y="12722"/>
                  </a:moveTo>
                  <a:cubicBezTo>
                    <a:pt x="2991" y="11635"/>
                    <a:pt x="2991" y="11635"/>
                    <a:pt x="2991" y="11635"/>
                  </a:cubicBezTo>
                  <a:cubicBezTo>
                    <a:pt x="2995" y="11629"/>
                    <a:pt x="2999" y="11622"/>
                    <a:pt x="3000" y="11615"/>
                  </a:cubicBezTo>
                  <a:cubicBezTo>
                    <a:pt x="3004" y="11598"/>
                    <a:pt x="3001" y="11582"/>
                    <a:pt x="2992" y="11569"/>
                  </a:cubicBezTo>
                  <a:cubicBezTo>
                    <a:pt x="4154" y="10590"/>
                    <a:pt x="4154" y="10590"/>
                    <a:pt x="4154" y="10590"/>
                  </a:cubicBezTo>
                  <a:cubicBezTo>
                    <a:pt x="4162" y="10598"/>
                    <a:pt x="4172" y="10604"/>
                    <a:pt x="4183" y="10607"/>
                  </a:cubicBezTo>
                  <a:cubicBezTo>
                    <a:pt x="4187" y="10608"/>
                    <a:pt x="4191" y="10608"/>
                    <a:pt x="4195" y="10608"/>
                  </a:cubicBezTo>
                  <a:cubicBezTo>
                    <a:pt x="4306" y="12703"/>
                    <a:pt x="4306" y="12703"/>
                    <a:pt x="4306" y="12703"/>
                  </a:cubicBezTo>
                  <a:cubicBezTo>
                    <a:pt x="4293" y="12705"/>
                    <a:pt x="4281" y="12712"/>
                    <a:pt x="4272" y="12722"/>
                  </a:cubicBezTo>
                  <a:close/>
                  <a:moveTo>
                    <a:pt x="5301" y="11731"/>
                  </a:moveTo>
                  <a:cubicBezTo>
                    <a:pt x="5299" y="11739"/>
                    <a:pt x="5299" y="11746"/>
                    <a:pt x="5300" y="11753"/>
                  </a:cubicBezTo>
                  <a:cubicBezTo>
                    <a:pt x="4644" y="11914"/>
                    <a:pt x="4644" y="11914"/>
                    <a:pt x="4644" y="11914"/>
                  </a:cubicBezTo>
                  <a:cubicBezTo>
                    <a:pt x="4638" y="11895"/>
                    <a:pt x="4622" y="11881"/>
                    <a:pt x="4602" y="11876"/>
                  </a:cubicBezTo>
                  <a:cubicBezTo>
                    <a:pt x="4571" y="11868"/>
                    <a:pt x="4540" y="11888"/>
                    <a:pt x="4532" y="11919"/>
                  </a:cubicBezTo>
                  <a:cubicBezTo>
                    <a:pt x="4525" y="11947"/>
                    <a:pt x="4540" y="11975"/>
                    <a:pt x="4566" y="11986"/>
                  </a:cubicBezTo>
                  <a:cubicBezTo>
                    <a:pt x="4328" y="12704"/>
                    <a:pt x="4328" y="12704"/>
                    <a:pt x="4328" y="12704"/>
                  </a:cubicBezTo>
                  <a:cubicBezTo>
                    <a:pt x="4324" y="12703"/>
                    <a:pt x="4320" y="12703"/>
                    <a:pt x="4316" y="12703"/>
                  </a:cubicBezTo>
                  <a:cubicBezTo>
                    <a:pt x="4205" y="10608"/>
                    <a:pt x="4205" y="10608"/>
                    <a:pt x="4205" y="10608"/>
                  </a:cubicBezTo>
                  <a:cubicBezTo>
                    <a:pt x="4215" y="10606"/>
                    <a:pt x="4224" y="10602"/>
                    <a:pt x="4232" y="10596"/>
                  </a:cubicBezTo>
                  <a:cubicBezTo>
                    <a:pt x="5314" y="11706"/>
                    <a:pt x="5314" y="11706"/>
                    <a:pt x="5314" y="11706"/>
                  </a:cubicBezTo>
                  <a:cubicBezTo>
                    <a:pt x="5308" y="11713"/>
                    <a:pt x="5303" y="11721"/>
                    <a:pt x="5301" y="11731"/>
                  </a:cubicBezTo>
                  <a:close/>
                  <a:moveTo>
                    <a:pt x="5354" y="11687"/>
                  </a:moveTo>
                  <a:cubicBezTo>
                    <a:pt x="5342" y="11688"/>
                    <a:pt x="5331" y="11692"/>
                    <a:pt x="5322" y="11699"/>
                  </a:cubicBezTo>
                  <a:cubicBezTo>
                    <a:pt x="4240" y="10589"/>
                    <a:pt x="4240" y="10589"/>
                    <a:pt x="4240" y="10589"/>
                  </a:cubicBezTo>
                  <a:cubicBezTo>
                    <a:pt x="4246" y="10582"/>
                    <a:pt x="4251" y="10574"/>
                    <a:pt x="4254" y="10564"/>
                  </a:cubicBezTo>
                  <a:cubicBezTo>
                    <a:pt x="4258" y="10546"/>
                    <a:pt x="4253" y="10528"/>
                    <a:pt x="4243" y="10514"/>
                  </a:cubicBezTo>
                  <a:cubicBezTo>
                    <a:pt x="5321" y="9478"/>
                    <a:pt x="5321" y="9478"/>
                    <a:pt x="5321" y="9478"/>
                  </a:cubicBezTo>
                  <a:cubicBezTo>
                    <a:pt x="5328" y="9484"/>
                    <a:pt x="5336" y="9489"/>
                    <a:pt x="5346" y="9491"/>
                  </a:cubicBezTo>
                  <a:cubicBezTo>
                    <a:pt x="5348" y="9492"/>
                    <a:pt x="5351" y="9492"/>
                    <a:pt x="5354" y="9493"/>
                  </a:cubicBezTo>
                  <a:lnTo>
                    <a:pt x="5354" y="11687"/>
                  </a:lnTo>
                  <a:close/>
                  <a:moveTo>
                    <a:pt x="5334" y="9383"/>
                  </a:moveTo>
                  <a:cubicBezTo>
                    <a:pt x="4983" y="8798"/>
                    <a:pt x="4983" y="8798"/>
                    <a:pt x="4983" y="8798"/>
                  </a:cubicBezTo>
                  <a:cubicBezTo>
                    <a:pt x="4992" y="8791"/>
                    <a:pt x="4999" y="8781"/>
                    <a:pt x="5003" y="8770"/>
                  </a:cubicBezTo>
                  <a:cubicBezTo>
                    <a:pt x="5909" y="9027"/>
                    <a:pt x="5909" y="9027"/>
                    <a:pt x="5909" y="9027"/>
                  </a:cubicBezTo>
                  <a:cubicBezTo>
                    <a:pt x="5903" y="9057"/>
                    <a:pt x="5922" y="9087"/>
                    <a:pt x="5952" y="9094"/>
                  </a:cubicBezTo>
                  <a:cubicBezTo>
                    <a:pt x="5973" y="9099"/>
                    <a:pt x="5993" y="9092"/>
                    <a:pt x="6007" y="9079"/>
                  </a:cubicBezTo>
                  <a:cubicBezTo>
                    <a:pt x="6794" y="9747"/>
                    <a:pt x="6794" y="9747"/>
                    <a:pt x="6794" y="9747"/>
                  </a:cubicBezTo>
                  <a:cubicBezTo>
                    <a:pt x="6790" y="9751"/>
                    <a:pt x="6788" y="9757"/>
                    <a:pt x="6786" y="9762"/>
                  </a:cubicBezTo>
                  <a:cubicBezTo>
                    <a:pt x="5417" y="9443"/>
                    <a:pt x="5417" y="9443"/>
                    <a:pt x="5417" y="9443"/>
                  </a:cubicBezTo>
                  <a:cubicBezTo>
                    <a:pt x="5421" y="9414"/>
                    <a:pt x="5402" y="9385"/>
                    <a:pt x="5373" y="9378"/>
                  </a:cubicBezTo>
                  <a:cubicBezTo>
                    <a:pt x="5359" y="9375"/>
                    <a:pt x="5346" y="9377"/>
                    <a:pt x="5334" y="9383"/>
                  </a:cubicBezTo>
                  <a:close/>
                  <a:moveTo>
                    <a:pt x="5887" y="10584"/>
                  </a:moveTo>
                  <a:cubicBezTo>
                    <a:pt x="5377" y="11690"/>
                    <a:pt x="5377" y="11690"/>
                    <a:pt x="5377" y="11690"/>
                  </a:cubicBezTo>
                  <a:cubicBezTo>
                    <a:pt x="5375" y="11689"/>
                    <a:pt x="5373" y="11688"/>
                    <a:pt x="5371" y="11688"/>
                  </a:cubicBezTo>
                  <a:cubicBezTo>
                    <a:pt x="5369" y="11687"/>
                    <a:pt x="5367" y="11687"/>
                    <a:pt x="5364" y="11687"/>
                  </a:cubicBezTo>
                  <a:cubicBezTo>
                    <a:pt x="5364" y="9493"/>
                    <a:pt x="5364" y="9493"/>
                    <a:pt x="5364" y="9493"/>
                  </a:cubicBezTo>
                  <a:cubicBezTo>
                    <a:pt x="5370" y="9492"/>
                    <a:pt x="5376" y="9491"/>
                    <a:pt x="5381" y="9489"/>
                  </a:cubicBezTo>
                  <a:cubicBezTo>
                    <a:pt x="5887" y="10495"/>
                    <a:pt x="5887" y="10495"/>
                    <a:pt x="5887" y="10495"/>
                  </a:cubicBezTo>
                  <a:cubicBezTo>
                    <a:pt x="5878" y="10502"/>
                    <a:pt x="5871" y="10513"/>
                    <a:pt x="5868" y="10526"/>
                  </a:cubicBezTo>
                  <a:cubicBezTo>
                    <a:pt x="5862" y="10548"/>
                    <a:pt x="5871" y="10570"/>
                    <a:pt x="5887" y="10584"/>
                  </a:cubicBezTo>
                  <a:close/>
                  <a:moveTo>
                    <a:pt x="5960" y="10493"/>
                  </a:moveTo>
                  <a:cubicBezTo>
                    <a:pt x="5953" y="10488"/>
                    <a:pt x="5946" y="10485"/>
                    <a:pt x="5938" y="10483"/>
                  </a:cubicBezTo>
                  <a:cubicBezTo>
                    <a:pt x="5923" y="10479"/>
                    <a:pt x="5908" y="10482"/>
                    <a:pt x="5896" y="10489"/>
                  </a:cubicBezTo>
                  <a:cubicBezTo>
                    <a:pt x="5390" y="9484"/>
                    <a:pt x="5390" y="9484"/>
                    <a:pt x="5390" y="9484"/>
                  </a:cubicBezTo>
                  <a:cubicBezTo>
                    <a:pt x="5401" y="9477"/>
                    <a:pt x="5410" y="9466"/>
                    <a:pt x="5414" y="9453"/>
                  </a:cubicBezTo>
                  <a:cubicBezTo>
                    <a:pt x="6784" y="9772"/>
                    <a:pt x="6784" y="9772"/>
                    <a:pt x="6784" y="9772"/>
                  </a:cubicBezTo>
                  <a:cubicBezTo>
                    <a:pt x="6782" y="9787"/>
                    <a:pt x="6785" y="9801"/>
                    <a:pt x="6793" y="9813"/>
                  </a:cubicBezTo>
                  <a:lnTo>
                    <a:pt x="5960" y="10493"/>
                  </a:lnTo>
                  <a:close/>
                  <a:moveTo>
                    <a:pt x="7419" y="11023"/>
                  </a:moveTo>
                  <a:cubicBezTo>
                    <a:pt x="7398" y="11024"/>
                    <a:pt x="7379" y="11037"/>
                    <a:pt x="7370" y="11056"/>
                  </a:cubicBezTo>
                  <a:cubicBezTo>
                    <a:pt x="5980" y="10555"/>
                    <a:pt x="5980" y="10555"/>
                    <a:pt x="5980" y="10555"/>
                  </a:cubicBezTo>
                  <a:cubicBezTo>
                    <a:pt x="5980" y="10554"/>
                    <a:pt x="5981" y="10554"/>
                    <a:pt x="5981" y="10553"/>
                  </a:cubicBezTo>
                  <a:cubicBezTo>
                    <a:pt x="5986" y="10533"/>
                    <a:pt x="5980" y="10514"/>
                    <a:pt x="5967" y="10500"/>
                  </a:cubicBezTo>
                  <a:cubicBezTo>
                    <a:pt x="6800" y="9821"/>
                    <a:pt x="6800" y="9821"/>
                    <a:pt x="6800" y="9821"/>
                  </a:cubicBezTo>
                  <a:cubicBezTo>
                    <a:pt x="6807" y="9829"/>
                    <a:pt x="6817" y="9834"/>
                    <a:pt x="6828" y="9837"/>
                  </a:cubicBezTo>
                  <a:cubicBezTo>
                    <a:pt x="6854" y="9843"/>
                    <a:pt x="6881" y="9830"/>
                    <a:pt x="6893" y="9807"/>
                  </a:cubicBezTo>
                  <a:cubicBezTo>
                    <a:pt x="7377" y="10007"/>
                    <a:pt x="7377" y="10007"/>
                    <a:pt x="7377" y="10007"/>
                  </a:cubicBezTo>
                  <a:cubicBezTo>
                    <a:pt x="7376" y="10008"/>
                    <a:pt x="7376" y="10009"/>
                    <a:pt x="7375" y="10010"/>
                  </a:cubicBezTo>
                  <a:cubicBezTo>
                    <a:pt x="7368" y="10041"/>
                    <a:pt x="7387" y="10073"/>
                    <a:pt x="7419" y="10080"/>
                  </a:cubicBezTo>
                  <a:cubicBezTo>
                    <a:pt x="7422" y="10081"/>
                    <a:pt x="7426" y="10081"/>
                    <a:pt x="7429" y="10082"/>
                  </a:cubicBezTo>
                  <a:lnTo>
                    <a:pt x="7419" y="11023"/>
                  </a:lnTo>
                  <a:close/>
                  <a:moveTo>
                    <a:pt x="7446" y="9967"/>
                  </a:moveTo>
                  <a:cubicBezTo>
                    <a:pt x="7439" y="9965"/>
                    <a:pt x="7433" y="9965"/>
                    <a:pt x="7426" y="9966"/>
                  </a:cubicBezTo>
                  <a:cubicBezTo>
                    <a:pt x="7159" y="8723"/>
                    <a:pt x="7159" y="8723"/>
                    <a:pt x="7159" y="8723"/>
                  </a:cubicBezTo>
                  <a:cubicBezTo>
                    <a:pt x="7180" y="8682"/>
                    <a:pt x="7192" y="8637"/>
                    <a:pt x="7192" y="8588"/>
                  </a:cubicBezTo>
                  <a:cubicBezTo>
                    <a:pt x="7192" y="8545"/>
                    <a:pt x="7182" y="8504"/>
                    <a:pt x="7165" y="8467"/>
                  </a:cubicBezTo>
                  <a:cubicBezTo>
                    <a:pt x="8193" y="9378"/>
                    <a:pt x="8193" y="9378"/>
                    <a:pt x="8193" y="9378"/>
                  </a:cubicBezTo>
                  <a:cubicBezTo>
                    <a:pt x="8188" y="9384"/>
                    <a:pt x="8184" y="9392"/>
                    <a:pt x="8182" y="9400"/>
                  </a:cubicBezTo>
                  <a:cubicBezTo>
                    <a:pt x="8178" y="9416"/>
                    <a:pt x="8182" y="9432"/>
                    <a:pt x="8190" y="9445"/>
                  </a:cubicBezTo>
                  <a:cubicBezTo>
                    <a:pt x="7478" y="9987"/>
                    <a:pt x="7478" y="9987"/>
                    <a:pt x="7478" y="9987"/>
                  </a:cubicBezTo>
                  <a:cubicBezTo>
                    <a:pt x="7470" y="9978"/>
                    <a:pt x="7459" y="9970"/>
                    <a:pt x="7446" y="9967"/>
                  </a:cubicBezTo>
                  <a:close/>
                  <a:moveTo>
                    <a:pt x="9758" y="10510"/>
                  </a:moveTo>
                  <a:cubicBezTo>
                    <a:pt x="8129" y="10167"/>
                    <a:pt x="8129" y="10167"/>
                    <a:pt x="8129" y="10167"/>
                  </a:cubicBezTo>
                  <a:cubicBezTo>
                    <a:pt x="8144" y="10153"/>
                    <a:pt x="8152" y="10133"/>
                    <a:pt x="8152" y="10112"/>
                  </a:cubicBezTo>
                  <a:cubicBezTo>
                    <a:pt x="8152" y="10068"/>
                    <a:pt x="8117" y="10033"/>
                    <a:pt x="8074" y="10033"/>
                  </a:cubicBezTo>
                  <a:cubicBezTo>
                    <a:pt x="8031" y="10033"/>
                    <a:pt x="7996" y="10068"/>
                    <a:pt x="7996" y="10112"/>
                  </a:cubicBezTo>
                  <a:cubicBezTo>
                    <a:pt x="7996" y="10122"/>
                    <a:pt x="7998" y="10131"/>
                    <a:pt x="8001" y="10140"/>
                  </a:cubicBezTo>
                  <a:cubicBezTo>
                    <a:pt x="7489" y="10032"/>
                    <a:pt x="7489" y="10032"/>
                    <a:pt x="7489" y="10032"/>
                  </a:cubicBezTo>
                  <a:cubicBezTo>
                    <a:pt x="7491" y="10019"/>
                    <a:pt x="7489" y="10007"/>
                    <a:pt x="7483" y="9996"/>
                  </a:cubicBezTo>
                  <a:cubicBezTo>
                    <a:pt x="8196" y="9453"/>
                    <a:pt x="8196" y="9453"/>
                    <a:pt x="8196" y="9453"/>
                  </a:cubicBezTo>
                  <a:cubicBezTo>
                    <a:pt x="8203" y="9461"/>
                    <a:pt x="8213" y="9467"/>
                    <a:pt x="8225" y="9470"/>
                  </a:cubicBezTo>
                  <a:cubicBezTo>
                    <a:pt x="8248" y="9476"/>
                    <a:pt x="8271" y="9467"/>
                    <a:pt x="8285" y="9449"/>
                  </a:cubicBezTo>
                  <a:cubicBezTo>
                    <a:pt x="9763" y="10497"/>
                    <a:pt x="9763" y="10497"/>
                    <a:pt x="9763" y="10497"/>
                  </a:cubicBezTo>
                  <a:cubicBezTo>
                    <a:pt x="9761" y="10501"/>
                    <a:pt x="9759" y="10505"/>
                    <a:pt x="9758" y="10510"/>
                  </a:cubicBezTo>
                  <a:close/>
                  <a:moveTo>
                    <a:pt x="8582" y="11291"/>
                  </a:moveTo>
                  <a:cubicBezTo>
                    <a:pt x="8587" y="11285"/>
                    <a:pt x="8591" y="11277"/>
                    <a:pt x="8593" y="11268"/>
                  </a:cubicBezTo>
                  <a:cubicBezTo>
                    <a:pt x="8596" y="11253"/>
                    <a:pt x="8594" y="11238"/>
                    <a:pt x="8586" y="11226"/>
                  </a:cubicBezTo>
                  <a:cubicBezTo>
                    <a:pt x="9763" y="10556"/>
                    <a:pt x="9763" y="10556"/>
                    <a:pt x="9763" y="10556"/>
                  </a:cubicBezTo>
                  <a:cubicBezTo>
                    <a:pt x="9768" y="10565"/>
                    <a:pt x="9776" y="10572"/>
                    <a:pt x="9786" y="10578"/>
                  </a:cubicBezTo>
                  <a:cubicBezTo>
                    <a:pt x="9240" y="11847"/>
                    <a:pt x="9240" y="11847"/>
                    <a:pt x="9240" y="11847"/>
                  </a:cubicBezTo>
                  <a:lnTo>
                    <a:pt x="8582" y="11291"/>
                  </a:lnTo>
                  <a:close/>
                  <a:moveTo>
                    <a:pt x="9091" y="12290"/>
                  </a:moveTo>
                  <a:cubicBezTo>
                    <a:pt x="9085" y="12282"/>
                    <a:pt x="9078" y="12275"/>
                    <a:pt x="9069" y="12270"/>
                  </a:cubicBezTo>
                  <a:cubicBezTo>
                    <a:pt x="9243" y="11864"/>
                    <a:pt x="9243" y="11864"/>
                    <a:pt x="9243" y="11864"/>
                  </a:cubicBezTo>
                  <a:cubicBezTo>
                    <a:pt x="9501" y="12081"/>
                    <a:pt x="9501" y="12081"/>
                    <a:pt x="9501" y="12081"/>
                  </a:cubicBezTo>
                  <a:lnTo>
                    <a:pt x="9091" y="12290"/>
                  </a:lnTo>
                  <a:close/>
                  <a:moveTo>
                    <a:pt x="9248" y="11854"/>
                  </a:moveTo>
                  <a:cubicBezTo>
                    <a:pt x="9795" y="10581"/>
                    <a:pt x="9795" y="10581"/>
                    <a:pt x="9795" y="10581"/>
                  </a:cubicBezTo>
                  <a:cubicBezTo>
                    <a:pt x="9796" y="10582"/>
                    <a:pt x="9798" y="10583"/>
                    <a:pt x="9799" y="10583"/>
                  </a:cubicBezTo>
                  <a:cubicBezTo>
                    <a:pt x="9820" y="10588"/>
                    <a:pt x="9841" y="10581"/>
                    <a:pt x="9854" y="10567"/>
                  </a:cubicBezTo>
                  <a:cubicBezTo>
                    <a:pt x="10813" y="11363"/>
                    <a:pt x="10813" y="11363"/>
                    <a:pt x="10813" y="11363"/>
                  </a:cubicBezTo>
                  <a:cubicBezTo>
                    <a:pt x="10809" y="11368"/>
                    <a:pt x="10806" y="11375"/>
                    <a:pt x="10804" y="11382"/>
                  </a:cubicBezTo>
                  <a:cubicBezTo>
                    <a:pt x="10801" y="11394"/>
                    <a:pt x="10802" y="11406"/>
                    <a:pt x="10807" y="11417"/>
                  </a:cubicBezTo>
                  <a:cubicBezTo>
                    <a:pt x="9511" y="12076"/>
                    <a:pt x="9511" y="12076"/>
                    <a:pt x="9511" y="12076"/>
                  </a:cubicBezTo>
                  <a:lnTo>
                    <a:pt x="9248" y="11854"/>
                  </a:lnTo>
                  <a:close/>
                  <a:moveTo>
                    <a:pt x="10853" y="11453"/>
                  </a:moveTo>
                  <a:cubicBezTo>
                    <a:pt x="10793" y="13111"/>
                    <a:pt x="10793" y="13111"/>
                    <a:pt x="10793" y="13111"/>
                  </a:cubicBezTo>
                  <a:cubicBezTo>
                    <a:pt x="10779" y="13112"/>
                    <a:pt x="10765" y="13118"/>
                    <a:pt x="10755" y="13128"/>
                  </a:cubicBezTo>
                  <a:cubicBezTo>
                    <a:pt x="9519" y="12083"/>
                    <a:pt x="9519" y="12083"/>
                    <a:pt x="9519" y="12083"/>
                  </a:cubicBezTo>
                  <a:cubicBezTo>
                    <a:pt x="10811" y="11426"/>
                    <a:pt x="10811" y="11426"/>
                    <a:pt x="10811" y="11426"/>
                  </a:cubicBezTo>
                  <a:cubicBezTo>
                    <a:pt x="10819" y="11439"/>
                    <a:pt x="10831" y="11448"/>
                    <a:pt x="10847" y="11452"/>
                  </a:cubicBezTo>
                  <a:cubicBezTo>
                    <a:pt x="10849" y="11453"/>
                    <a:pt x="10851" y="11453"/>
                    <a:pt x="10853" y="11453"/>
                  </a:cubicBezTo>
                  <a:close/>
                  <a:moveTo>
                    <a:pt x="10843" y="11340"/>
                  </a:moveTo>
                  <a:cubicBezTo>
                    <a:pt x="10834" y="11343"/>
                    <a:pt x="10826" y="11348"/>
                    <a:pt x="10819" y="11355"/>
                  </a:cubicBezTo>
                  <a:cubicBezTo>
                    <a:pt x="9861" y="10559"/>
                    <a:pt x="9861" y="10559"/>
                    <a:pt x="9861" y="10559"/>
                  </a:cubicBezTo>
                  <a:cubicBezTo>
                    <a:pt x="9865" y="10554"/>
                    <a:pt x="9868" y="10547"/>
                    <a:pt x="9870" y="10540"/>
                  </a:cubicBezTo>
                  <a:cubicBezTo>
                    <a:pt x="9871" y="10534"/>
                    <a:pt x="9871" y="10529"/>
                    <a:pt x="9871" y="10524"/>
                  </a:cubicBezTo>
                  <a:cubicBezTo>
                    <a:pt x="10633" y="10420"/>
                    <a:pt x="10633" y="10420"/>
                    <a:pt x="10633" y="10420"/>
                  </a:cubicBezTo>
                  <a:lnTo>
                    <a:pt x="10843" y="11340"/>
                  </a:lnTo>
                  <a:close/>
                  <a:moveTo>
                    <a:pt x="11823" y="10249"/>
                  </a:moveTo>
                  <a:cubicBezTo>
                    <a:pt x="10641" y="10409"/>
                    <a:pt x="10641" y="10409"/>
                    <a:pt x="10641" y="10409"/>
                  </a:cubicBezTo>
                  <a:cubicBezTo>
                    <a:pt x="10392" y="9314"/>
                    <a:pt x="10392" y="9314"/>
                    <a:pt x="10392" y="9314"/>
                  </a:cubicBezTo>
                  <a:cubicBezTo>
                    <a:pt x="10404" y="9311"/>
                    <a:pt x="10414" y="9305"/>
                    <a:pt x="10423" y="9295"/>
                  </a:cubicBezTo>
                  <a:cubicBezTo>
                    <a:pt x="11829" y="10221"/>
                    <a:pt x="11829" y="10221"/>
                    <a:pt x="11829" y="10221"/>
                  </a:cubicBezTo>
                  <a:cubicBezTo>
                    <a:pt x="11824" y="10230"/>
                    <a:pt x="11822" y="10239"/>
                    <a:pt x="11823" y="10249"/>
                  </a:cubicBezTo>
                  <a:close/>
                  <a:moveTo>
                    <a:pt x="11838" y="10206"/>
                  </a:moveTo>
                  <a:cubicBezTo>
                    <a:pt x="11836" y="10208"/>
                    <a:pt x="11835" y="10210"/>
                    <a:pt x="11834" y="10212"/>
                  </a:cubicBezTo>
                  <a:cubicBezTo>
                    <a:pt x="10428" y="9287"/>
                    <a:pt x="10428" y="9287"/>
                    <a:pt x="10428" y="9287"/>
                  </a:cubicBezTo>
                  <a:cubicBezTo>
                    <a:pt x="10432" y="9282"/>
                    <a:pt x="10434" y="9277"/>
                    <a:pt x="10436" y="9271"/>
                  </a:cubicBezTo>
                  <a:cubicBezTo>
                    <a:pt x="10440" y="9254"/>
                    <a:pt x="10436" y="9238"/>
                    <a:pt x="10427" y="9225"/>
                  </a:cubicBezTo>
                  <a:cubicBezTo>
                    <a:pt x="10885" y="8897"/>
                    <a:pt x="10885" y="8897"/>
                    <a:pt x="10885" y="8897"/>
                  </a:cubicBezTo>
                  <a:cubicBezTo>
                    <a:pt x="11843" y="10202"/>
                    <a:pt x="11843" y="10202"/>
                    <a:pt x="11843" y="10202"/>
                  </a:cubicBezTo>
                  <a:cubicBezTo>
                    <a:pt x="11841" y="10203"/>
                    <a:pt x="11839" y="10205"/>
                    <a:pt x="11838" y="10206"/>
                  </a:cubicBezTo>
                  <a:close/>
                  <a:moveTo>
                    <a:pt x="11903" y="10192"/>
                  </a:moveTo>
                  <a:cubicBezTo>
                    <a:pt x="11886" y="10185"/>
                    <a:pt x="11867" y="10186"/>
                    <a:pt x="11851" y="10196"/>
                  </a:cubicBezTo>
                  <a:cubicBezTo>
                    <a:pt x="10893" y="8891"/>
                    <a:pt x="10893" y="8891"/>
                    <a:pt x="10893" y="8891"/>
                  </a:cubicBezTo>
                  <a:cubicBezTo>
                    <a:pt x="13403" y="7094"/>
                    <a:pt x="13403" y="7094"/>
                    <a:pt x="13403" y="7094"/>
                  </a:cubicBezTo>
                  <a:cubicBezTo>
                    <a:pt x="13407" y="7099"/>
                    <a:pt x="13412" y="7102"/>
                    <a:pt x="13417" y="7106"/>
                  </a:cubicBezTo>
                  <a:lnTo>
                    <a:pt x="11903" y="10192"/>
                  </a:lnTo>
                  <a:close/>
                  <a:moveTo>
                    <a:pt x="28214" y="9536"/>
                  </a:moveTo>
                  <a:cubicBezTo>
                    <a:pt x="28312" y="9625"/>
                    <a:pt x="28312" y="9625"/>
                    <a:pt x="28312" y="9625"/>
                  </a:cubicBezTo>
                  <a:cubicBezTo>
                    <a:pt x="27894" y="10331"/>
                    <a:pt x="27894" y="10331"/>
                    <a:pt x="27894" y="10331"/>
                  </a:cubicBezTo>
                  <a:cubicBezTo>
                    <a:pt x="27893" y="10330"/>
                    <a:pt x="27893" y="10330"/>
                    <a:pt x="27892" y="10330"/>
                  </a:cubicBezTo>
                  <a:cubicBezTo>
                    <a:pt x="28160" y="9550"/>
                    <a:pt x="28160" y="9550"/>
                    <a:pt x="28160" y="9550"/>
                  </a:cubicBezTo>
                  <a:cubicBezTo>
                    <a:pt x="28179" y="9555"/>
                    <a:pt x="28199" y="9550"/>
                    <a:pt x="28214" y="9536"/>
                  </a:cubicBezTo>
                  <a:close/>
                  <a:moveTo>
                    <a:pt x="27883" y="10327"/>
                  </a:moveTo>
                  <a:cubicBezTo>
                    <a:pt x="27870" y="10323"/>
                    <a:pt x="27856" y="10324"/>
                    <a:pt x="27844" y="10330"/>
                  </a:cubicBezTo>
                  <a:cubicBezTo>
                    <a:pt x="27408" y="9589"/>
                    <a:pt x="27408" y="9589"/>
                    <a:pt x="27408" y="9589"/>
                  </a:cubicBezTo>
                  <a:cubicBezTo>
                    <a:pt x="27412" y="9586"/>
                    <a:pt x="27415" y="9584"/>
                    <a:pt x="27418" y="9580"/>
                  </a:cubicBezTo>
                  <a:cubicBezTo>
                    <a:pt x="27428" y="9570"/>
                    <a:pt x="27432" y="9556"/>
                    <a:pt x="27433" y="9543"/>
                  </a:cubicBezTo>
                  <a:cubicBezTo>
                    <a:pt x="28116" y="9498"/>
                    <a:pt x="28116" y="9498"/>
                    <a:pt x="28116" y="9498"/>
                  </a:cubicBezTo>
                  <a:cubicBezTo>
                    <a:pt x="28117" y="9512"/>
                    <a:pt x="28123" y="9526"/>
                    <a:pt x="28135" y="9537"/>
                  </a:cubicBezTo>
                  <a:cubicBezTo>
                    <a:pt x="28140" y="9541"/>
                    <a:pt x="28145" y="9544"/>
                    <a:pt x="28150" y="9547"/>
                  </a:cubicBezTo>
                  <a:lnTo>
                    <a:pt x="27883" y="10327"/>
                  </a:lnTo>
                  <a:close/>
                  <a:moveTo>
                    <a:pt x="28283" y="8328"/>
                  </a:moveTo>
                  <a:cubicBezTo>
                    <a:pt x="28292" y="8336"/>
                    <a:pt x="28303" y="8341"/>
                    <a:pt x="28314" y="8343"/>
                  </a:cubicBezTo>
                  <a:cubicBezTo>
                    <a:pt x="28176" y="9436"/>
                    <a:pt x="28176" y="9436"/>
                    <a:pt x="28176" y="9436"/>
                  </a:cubicBezTo>
                  <a:cubicBezTo>
                    <a:pt x="28160" y="9435"/>
                    <a:pt x="28143" y="9441"/>
                    <a:pt x="28131" y="9455"/>
                  </a:cubicBezTo>
                  <a:cubicBezTo>
                    <a:pt x="28122" y="9464"/>
                    <a:pt x="28117" y="9476"/>
                    <a:pt x="28116" y="9488"/>
                  </a:cubicBezTo>
                  <a:cubicBezTo>
                    <a:pt x="27432" y="9533"/>
                    <a:pt x="27432" y="9533"/>
                    <a:pt x="27432" y="9533"/>
                  </a:cubicBezTo>
                  <a:cubicBezTo>
                    <a:pt x="27430" y="9520"/>
                    <a:pt x="27424" y="9508"/>
                    <a:pt x="27414" y="9498"/>
                  </a:cubicBezTo>
                  <a:cubicBezTo>
                    <a:pt x="27391" y="9477"/>
                    <a:pt x="27355" y="9478"/>
                    <a:pt x="27333" y="9501"/>
                  </a:cubicBezTo>
                  <a:cubicBezTo>
                    <a:pt x="27332" y="9501"/>
                    <a:pt x="27332" y="9501"/>
                    <a:pt x="27332" y="9501"/>
                  </a:cubicBezTo>
                  <a:cubicBezTo>
                    <a:pt x="27330" y="9503"/>
                    <a:pt x="27328" y="9506"/>
                    <a:pt x="27326" y="9508"/>
                  </a:cubicBezTo>
                  <a:cubicBezTo>
                    <a:pt x="26944" y="9241"/>
                    <a:pt x="26944" y="9241"/>
                    <a:pt x="26944" y="9241"/>
                  </a:cubicBezTo>
                  <a:cubicBezTo>
                    <a:pt x="28277" y="8322"/>
                    <a:pt x="28277" y="8322"/>
                    <a:pt x="28277" y="8322"/>
                  </a:cubicBezTo>
                  <a:cubicBezTo>
                    <a:pt x="28279" y="8324"/>
                    <a:pt x="28281" y="8326"/>
                    <a:pt x="28283" y="8328"/>
                  </a:cubicBezTo>
                  <a:close/>
                  <a:moveTo>
                    <a:pt x="28272" y="8313"/>
                  </a:moveTo>
                  <a:cubicBezTo>
                    <a:pt x="26935" y="9235"/>
                    <a:pt x="26935" y="9235"/>
                    <a:pt x="26935" y="9235"/>
                  </a:cubicBezTo>
                  <a:cubicBezTo>
                    <a:pt x="25959" y="8552"/>
                    <a:pt x="25959" y="8552"/>
                    <a:pt x="25959" y="8552"/>
                  </a:cubicBezTo>
                  <a:cubicBezTo>
                    <a:pt x="28265" y="8296"/>
                    <a:pt x="28265" y="8296"/>
                    <a:pt x="28265" y="8296"/>
                  </a:cubicBezTo>
                  <a:cubicBezTo>
                    <a:pt x="28266" y="8302"/>
                    <a:pt x="28269" y="8308"/>
                    <a:pt x="28272" y="8313"/>
                  </a:cubicBezTo>
                  <a:close/>
                  <a:moveTo>
                    <a:pt x="25167" y="7968"/>
                  </a:moveTo>
                  <a:cubicBezTo>
                    <a:pt x="28264" y="8284"/>
                    <a:pt x="28264" y="8284"/>
                    <a:pt x="28264" y="8284"/>
                  </a:cubicBezTo>
                  <a:cubicBezTo>
                    <a:pt x="28264" y="8284"/>
                    <a:pt x="28264" y="8285"/>
                    <a:pt x="28264" y="8286"/>
                  </a:cubicBezTo>
                  <a:cubicBezTo>
                    <a:pt x="25947" y="8543"/>
                    <a:pt x="25947" y="8543"/>
                    <a:pt x="25947" y="8543"/>
                  </a:cubicBezTo>
                  <a:cubicBezTo>
                    <a:pt x="25159" y="7992"/>
                    <a:pt x="25159" y="7992"/>
                    <a:pt x="25159" y="7992"/>
                  </a:cubicBezTo>
                  <a:cubicBezTo>
                    <a:pt x="25163" y="7984"/>
                    <a:pt x="25166" y="7976"/>
                    <a:pt x="25167" y="7968"/>
                  </a:cubicBezTo>
                  <a:close/>
                  <a:moveTo>
                    <a:pt x="25152" y="8001"/>
                  </a:moveTo>
                  <a:cubicBezTo>
                    <a:pt x="25152" y="8001"/>
                    <a:pt x="25152" y="8001"/>
                    <a:pt x="25152" y="8001"/>
                  </a:cubicBezTo>
                  <a:cubicBezTo>
                    <a:pt x="25930" y="8545"/>
                    <a:pt x="25930" y="8545"/>
                    <a:pt x="25930" y="8545"/>
                  </a:cubicBezTo>
                  <a:cubicBezTo>
                    <a:pt x="25630" y="8578"/>
                    <a:pt x="25630" y="8578"/>
                    <a:pt x="25630" y="8578"/>
                  </a:cubicBezTo>
                  <a:cubicBezTo>
                    <a:pt x="25150" y="8003"/>
                    <a:pt x="25150" y="8003"/>
                    <a:pt x="25150" y="8003"/>
                  </a:cubicBezTo>
                  <a:cubicBezTo>
                    <a:pt x="25151" y="8002"/>
                    <a:pt x="25151" y="8002"/>
                    <a:pt x="25152" y="8001"/>
                  </a:cubicBezTo>
                  <a:close/>
                  <a:moveTo>
                    <a:pt x="25142" y="8010"/>
                  </a:moveTo>
                  <a:cubicBezTo>
                    <a:pt x="25617" y="8580"/>
                    <a:pt x="25617" y="8580"/>
                    <a:pt x="25617" y="8580"/>
                  </a:cubicBezTo>
                  <a:cubicBezTo>
                    <a:pt x="25196" y="8626"/>
                    <a:pt x="25196" y="8626"/>
                    <a:pt x="25196" y="8626"/>
                  </a:cubicBezTo>
                  <a:cubicBezTo>
                    <a:pt x="25121" y="8019"/>
                    <a:pt x="25121" y="8019"/>
                    <a:pt x="25121" y="8019"/>
                  </a:cubicBezTo>
                  <a:cubicBezTo>
                    <a:pt x="25128" y="8017"/>
                    <a:pt x="25135" y="8014"/>
                    <a:pt x="25142" y="8010"/>
                  </a:cubicBezTo>
                  <a:close/>
                  <a:moveTo>
                    <a:pt x="24518" y="8730"/>
                  </a:moveTo>
                  <a:cubicBezTo>
                    <a:pt x="23497" y="9493"/>
                    <a:pt x="23497" y="9493"/>
                    <a:pt x="23497" y="9493"/>
                  </a:cubicBezTo>
                  <a:cubicBezTo>
                    <a:pt x="23496" y="9493"/>
                    <a:pt x="23496" y="9492"/>
                    <a:pt x="23495" y="9492"/>
                  </a:cubicBezTo>
                  <a:cubicBezTo>
                    <a:pt x="23488" y="9485"/>
                    <a:pt x="23479" y="9481"/>
                    <a:pt x="23470" y="9479"/>
                  </a:cubicBezTo>
                  <a:cubicBezTo>
                    <a:pt x="23792" y="7542"/>
                    <a:pt x="23792" y="7542"/>
                    <a:pt x="23792" y="7542"/>
                  </a:cubicBezTo>
                  <a:cubicBezTo>
                    <a:pt x="23804" y="7544"/>
                    <a:pt x="23816" y="7543"/>
                    <a:pt x="23826" y="7538"/>
                  </a:cubicBezTo>
                  <a:cubicBezTo>
                    <a:pt x="24533" y="8660"/>
                    <a:pt x="24533" y="8660"/>
                    <a:pt x="24533" y="8660"/>
                  </a:cubicBezTo>
                  <a:cubicBezTo>
                    <a:pt x="24531" y="8661"/>
                    <a:pt x="24529" y="8663"/>
                    <a:pt x="24527" y="8665"/>
                  </a:cubicBezTo>
                  <a:cubicBezTo>
                    <a:pt x="24510" y="8683"/>
                    <a:pt x="24508" y="8709"/>
                    <a:pt x="24518" y="8730"/>
                  </a:cubicBezTo>
                  <a:close/>
                  <a:moveTo>
                    <a:pt x="22684" y="7781"/>
                  </a:moveTo>
                  <a:cubicBezTo>
                    <a:pt x="23747" y="7504"/>
                    <a:pt x="23747" y="7504"/>
                    <a:pt x="23747" y="7504"/>
                  </a:cubicBezTo>
                  <a:cubicBezTo>
                    <a:pt x="23750" y="7513"/>
                    <a:pt x="23755" y="7521"/>
                    <a:pt x="23762" y="7528"/>
                  </a:cubicBezTo>
                  <a:cubicBezTo>
                    <a:pt x="23768" y="7533"/>
                    <a:pt x="23775" y="7537"/>
                    <a:pt x="23782" y="7540"/>
                  </a:cubicBezTo>
                  <a:cubicBezTo>
                    <a:pt x="23460" y="9477"/>
                    <a:pt x="23460" y="9477"/>
                    <a:pt x="23460" y="9477"/>
                  </a:cubicBezTo>
                  <a:cubicBezTo>
                    <a:pt x="23452" y="9476"/>
                    <a:pt x="23444" y="9477"/>
                    <a:pt x="23436" y="9480"/>
                  </a:cubicBezTo>
                  <a:cubicBezTo>
                    <a:pt x="22658" y="7843"/>
                    <a:pt x="22658" y="7843"/>
                    <a:pt x="22658" y="7843"/>
                  </a:cubicBezTo>
                  <a:cubicBezTo>
                    <a:pt x="22662" y="7840"/>
                    <a:pt x="22666" y="7837"/>
                    <a:pt x="22670" y="7834"/>
                  </a:cubicBezTo>
                  <a:cubicBezTo>
                    <a:pt x="22683" y="7819"/>
                    <a:pt x="22688" y="7799"/>
                    <a:pt x="22684" y="7781"/>
                  </a:cubicBezTo>
                  <a:close/>
                  <a:moveTo>
                    <a:pt x="23835" y="7533"/>
                  </a:moveTo>
                  <a:cubicBezTo>
                    <a:pt x="23838" y="7530"/>
                    <a:pt x="23841" y="7528"/>
                    <a:pt x="23844" y="7525"/>
                  </a:cubicBezTo>
                  <a:cubicBezTo>
                    <a:pt x="23848" y="7520"/>
                    <a:pt x="23852" y="7515"/>
                    <a:pt x="23854" y="7510"/>
                  </a:cubicBezTo>
                  <a:cubicBezTo>
                    <a:pt x="25053" y="7947"/>
                    <a:pt x="25053" y="7947"/>
                    <a:pt x="25053" y="7947"/>
                  </a:cubicBezTo>
                  <a:cubicBezTo>
                    <a:pt x="25048" y="7967"/>
                    <a:pt x="25053" y="7989"/>
                    <a:pt x="25070" y="8005"/>
                  </a:cubicBezTo>
                  <a:cubicBezTo>
                    <a:pt x="25081" y="8015"/>
                    <a:pt x="25096" y="8021"/>
                    <a:pt x="25111" y="8020"/>
                  </a:cubicBezTo>
                  <a:cubicBezTo>
                    <a:pt x="25186" y="8628"/>
                    <a:pt x="25186" y="8628"/>
                    <a:pt x="25186" y="8628"/>
                  </a:cubicBezTo>
                  <a:cubicBezTo>
                    <a:pt x="24626" y="8690"/>
                    <a:pt x="24626" y="8690"/>
                    <a:pt x="24626" y="8690"/>
                  </a:cubicBezTo>
                  <a:cubicBezTo>
                    <a:pt x="24624" y="8679"/>
                    <a:pt x="24618" y="8669"/>
                    <a:pt x="24610" y="8661"/>
                  </a:cubicBezTo>
                  <a:cubicBezTo>
                    <a:pt x="24591" y="8644"/>
                    <a:pt x="24563" y="8642"/>
                    <a:pt x="24541" y="8654"/>
                  </a:cubicBezTo>
                  <a:lnTo>
                    <a:pt x="23835" y="7533"/>
                  </a:lnTo>
                  <a:close/>
                  <a:moveTo>
                    <a:pt x="26207" y="5770"/>
                  </a:moveTo>
                  <a:cubicBezTo>
                    <a:pt x="26209" y="5773"/>
                    <a:pt x="26212" y="5775"/>
                    <a:pt x="26215" y="5777"/>
                  </a:cubicBezTo>
                  <a:cubicBezTo>
                    <a:pt x="25131" y="7908"/>
                    <a:pt x="25131" y="7908"/>
                    <a:pt x="25131" y="7908"/>
                  </a:cubicBezTo>
                  <a:cubicBezTo>
                    <a:pt x="25109" y="7899"/>
                    <a:pt x="25083" y="7904"/>
                    <a:pt x="25066" y="7922"/>
                  </a:cubicBezTo>
                  <a:cubicBezTo>
                    <a:pt x="25062" y="7927"/>
                    <a:pt x="25059" y="7932"/>
                    <a:pt x="25057" y="7937"/>
                  </a:cubicBezTo>
                  <a:cubicBezTo>
                    <a:pt x="23858" y="7500"/>
                    <a:pt x="23858" y="7500"/>
                    <a:pt x="23858" y="7500"/>
                  </a:cubicBezTo>
                  <a:cubicBezTo>
                    <a:pt x="23862" y="7484"/>
                    <a:pt x="23859" y="7466"/>
                    <a:pt x="23849" y="7452"/>
                  </a:cubicBezTo>
                  <a:cubicBezTo>
                    <a:pt x="26200" y="5763"/>
                    <a:pt x="26200" y="5763"/>
                    <a:pt x="26200" y="5763"/>
                  </a:cubicBezTo>
                  <a:cubicBezTo>
                    <a:pt x="26202" y="5766"/>
                    <a:pt x="26204" y="5768"/>
                    <a:pt x="26207" y="5770"/>
                  </a:cubicBezTo>
                  <a:close/>
                  <a:moveTo>
                    <a:pt x="22174" y="6329"/>
                  </a:moveTo>
                  <a:cubicBezTo>
                    <a:pt x="26189" y="5741"/>
                    <a:pt x="26189" y="5741"/>
                    <a:pt x="26189" y="5741"/>
                  </a:cubicBezTo>
                  <a:cubicBezTo>
                    <a:pt x="26190" y="5746"/>
                    <a:pt x="26192" y="5750"/>
                    <a:pt x="26195" y="5754"/>
                  </a:cubicBezTo>
                  <a:cubicBezTo>
                    <a:pt x="23843" y="7444"/>
                    <a:pt x="23843" y="7444"/>
                    <a:pt x="23843" y="7444"/>
                  </a:cubicBezTo>
                  <a:cubicBezTo>
                    <a:pt x="23842" y="7443"/>
                    <a:pt x="23842" y="7443"/>
                    <a:pt x="23841" y="7442"/>
                  </a:cubicBezTo>
                  <a:cubicBezTo>
                    <a:pt x="23818" y="7420"/>
                    <a:pt x="23781" y="7422"/>
                    <a:pt x="23759" y="7445"/>
                  </a:cubicBezTo>
                  <a:cubicBezTo>
                    <a:pt x="23757" y="7447"/>
                    <a:pt x="23756" y="7449"/>
                    <a:pt x="23755" y="7451"/>
                  </a:cubicBezTo>
                  <a:cubicBezTo>
                    <a:pt x="22168" y="6359"/>
                    <a:pt x="22168" y="6359"/>
                    <a:pt x="22168" y="6359"/>
                  </a:cubicBezTo>
                  <a:cubicBezTo>
                    <a:pt x="22173" y="6350"/>
                    <a:pt x="22175" y="6340"/>
                    <a:pt x="22174" y="6329"/>
                  </a:cubicBezTo>
                  <a:close/>
                  <a:moveTo>
                    <a:pt x="22159" y="6374"/>
                  </a:moveTo>
                  <a:cubicBezTo>
                    <a:pt x="22161" y="6372"/>
                    <a:pt x="22162" y="6370"/>
                    <a:pt x="22163" y="6368"/>
                  </a:cubicBezTo>
                  <a:cubicBezTo>
                    <a:pt x="23749" y="7460"/>
                    <a:pt x="23749" y="7460"/>
                    <a:pt x="23749" y="7460"/>
                  </a:cubicBezTo>
                  <a:cubicBezTo>
                    <a:pt x="23744" y="7471"/>
                    <a:pt x="23742" y="7483"/>
                    <a:pt x="23744" y="7495"/>
                  </a:cubicBezTo>
                  <a:cubicBezTo>
                    <a:pt x="22680" y="7772"/>
                    <a:pt x="22680" y="7772"/>
                    <a:pt x="22680" y="7772"/>
                  </a:cubicBezTo>
                  <a:cubicBezTo>
                    <a:pt x="22677" y="7764"/>
                    <a:pt x="22673" y="7757"/>
                    <a:pt x="22666" y="7751"/>
                  </a:cubicBezTo>
                  <a:cubicBezTo>
                    <a:pt x="22652" y="7738"/>
                    <a:pt x="22632" y="7733"/>
                    <a:pt x="22613" y="7737"/>
                  </a:cubicBezTo>
                  <a:cubicBezTo>
                    <a:pt x="22144" y="6385"/>
                    <a:pt x="22144" y="6385"/>
                    <a:pt x="22144" y="6385"/>
                  </a:cubicBezTo>
                  <a:cubicBezTo>
                    <a:pt x="22149" y="6382"/>
                    <a:pt x="22154" y="6379"/>
                    <a:pt x="22159" y="6374"/>
                  </a:cubicBezTo>
                  <a:close/>
                  <a:moveTo>
                    <a:pt x="21263" y="4614"/>
                  </a:moveTo>
                  <a:cubicBezTo>
                    <a:pt x="21269" y="4608"/>
                    <a:pt x="21273" y="4601"/>
                    <a:pt x="21275" y="4595"/>
                  </a:cubicBezTo>
                  <a:cubicBezTo>
                    <a:pt x="22095" y="4752"/>
                    <a:pt x="22095" y="4752"/>
                    <a:pt x="22095" y="4752"/>
                  </a:cubicBezTo>
                  <a:cubicBezTo>
                    <a:pt x="22093" y="4770"/>
                    <a:pt x="22099" y="4789"/>
                    <a:pt x="22113" y="4802"/>
                  </a:cubicBezTo>
                  <a:cubicBezTo>
                    <a:pt x="22122" y="4811"/>
                    <a:pt x="22133" y="4816"/>
                    <a:pt x="22144" y="4817"/>
                  </a:cubicBezTo>
                  <a:cubicBezTo>
                    <a:pt x="22116" y="6276"/>
                    <a:pt x="22116" y="6276"/>
                    <a:pt x="22116" y="6276"/>
                  </a:cubicBezTo>
                  <a:cubicBezTo>
                    <a:pt x="22108" y="6276"/>
                    <a:pt x="22101" y="6278"/>
                    <a:pt x="22094" y="6280"/>
                  </a:cubicBezTo>
                  <a:cubicBezTo>
                    <a:pt x="21250" y="4624"/>
                    <a:pt x="21250" y="4624"/>
                    <a:pt x="21250" y="4624"/>
                  </a:cubicBezTo>
                  <a:cubicBezTo>
                    <a:pt x="21255" y="4621"/>
                    <a:pt x="21259" y="4618"/>
                    <a:pt x="21263" y="4614"/>
                  </a:cubicBezTo>
                  <a:close/>
                  <a:moveTo>
                    <a:pt x="20144" y="6362"/>
                  </a:moveTo>
                  <a:cubicBezTo>
                    <a:pt x="20134" y="6352"/>
                    <a:pt x="20121" y="6347"/>
                    <a:pt x="20108" y="6347"/>
                  </a:cubicBezTo>
                  <a:cubicBezTo>
                    <a:pt x="20088" y="5665"/>
                    <a:pt x="20088" y="5665"/>
                    <a:pt x="20088" y="5665"/>
                  </a:cubicBezTo>
                  <a:cubicBezTo>
                    <a:pt x="20099" y="5663"/>
                    <a:pt x="20110" y="5659"/>
                    <a:pt x="20119" y="5651"/>
                  </a:cubicBezTo>
                  <a:cubicBezTo>
                    <a:pt x="20784" y="6317"/>
                    <a:pt x="20784" y="6317"/>
                    <a:pt x="20784" y="6317"/>
                  </a:cubicBezTo>
                  <a:cubicBezTo>
                    <a:pt x="20764" y="6341"/>
                    <a:pt x="20765" y="6376"/>
                    <a:pt x="20788" y="6397"/>
                  </a:cubicBezTo>
                  <a:cubicBezTo>
                    <a:pt x="20804" y="6412"/>
                    <a:pt x="20825" y="6416"/>
                    <a:pt x="20843" y="6411"/>
                  </a:cubicBezTo>
                  <a:cubicBezTo>
                    <a:pt x="21203" y="7378"/>
                    <a:pt x="21203" y="7378"/>
                    <a:pt x="21203" y="7378"/>
                  </a:cubicBezTo>
                  <a:cubicBezTo>
                    <a:pt x="21198" y="7380"/>
                    <a:pt x="21194" y="7384"/>
                    <a:pt x="21189" y="7388"/>
                  </a:cubicBezTo>
                  <a:cubicBezTo>
                    <a:pt x="20151" y="6440"/>
                    <a:pt x="20151" y="6440"/>
                    <a:pt x="20151" y="6440"/>
                  </a:cubicBezTo>
                  <a:cubicBezTo>
                    <a:pt x="20169" y="6416"/>
                    <a:pt x="20166" y="6382"/>
                    <a:pt x="20144" y="6362"/>
                  </a:cubicBezTo>
                  <a:close/>
                  <a:moveTo>
                    <a:pt x="20047" y="6414"/>
                  </a:moveTo>
                  <a:cubicBezTo>
                    <a:pt x="18600" y="6790"/>
                    <a:pt x="18600" y="6790"/>
                    <a:pt x="18600" y="6790"/>
                  </a:cubicBezTo>
                  <a:cubicBezTo>
                    <a:pt x="18597" y="6782"/>
                    <a:pt x="18592" y="6773"/>
                    <a:pt x="18585" y="6766"/>
                  </a:cubicBezTo>
                  <a:cubicBezTo>
                    <a:pt x="18583" y="6765"/>
                    <a:pt x="18582" y="6764"/>
                    <a:pt x="18580" y="6763"/>
                  </a:cubicBezTo>
                  <a:cubicBezTo>
                    <a:pt x="19220" y="5723"/>
                    <a:pt x="19220" y="5723"/>
                    <a:pt x="19220" y="5723"/>
                  </a:cubicBezTo>
                  <a:cubicBezTo>
                    <a:pt x="19242" y="5735"/>
                    <a:pt x="19271" y="5730"/>
                    <a:pt x="19289" y="5711"/>
                  </a:cubicBezTo>
                  <a:cubicBezTo>
                    <a:pt x="19299" y="5700"/>
                    <a:pt x="19304" y="5686"/>
                    <a:pt x="19304" y="5672"/>
                  </a:cubicBezTo>
                  <a:cubicBezTo>
                    <a:pt x="20024" y="5619"/>
                    <a:pt x="20024" y="5619"/>
                    <a:pt x="20024" y="5619"/>
                  </a:cubicBezTo>
                  <a:cubicBezTo>
                    <a:pt x="20027" y="5631"/>
                    <a:pt x="20032" y="5641"/>
                    <a:pt x="20042" y="5650"/>
                  </a:cubicBezTo>
                  <a:cubicBezTo>
                    <a:pt x="20052" y="5659"/>
                    <a:pt x="20065" y="5664"/>
                    <a:pt x="20078" y="5665"/>
                  </a:cubicBezTo>
                  <a:cubicBezTo>
                    <a:pt x="20098" y="6347"/>
                    <a:pt x="20098" y="6347"/>
                    <a:pt x="20098" y="6347"/>
                  </a:cubicBezTo>
                  <a:cubicBezTo>
                    <a:pt x="20085" y="6349"/>
                    <a:pt x="20072" y="6354"/>
                    <a:pt x="20062" y="6365"/>
                  </a:cubicBezTo>
                  <a:cubicBezTo>
                    <a:pt x="20049" y="6379"/>
                    <a:pt x="20045" y="6397"/>
                    <a:pt x="20047" y="6414"/>
                  </a:cubicBezTo>
                  <a:close/>
                  <a:moveTo>
                    <a:pt x="16256" y="6683"/>
                  </a:moveTo>
                  <a:cubicBezTo>
                    <a:pt x="17405" y="6200"/>
                    <a:pt x="17405" y="6200"/>
                    <a:pt x="17405" y="6200"/>
                  </a:cubicBezTo>
                  <a:cubicBezTo>
                    <a:pt x="17408" y="6205"/>
                    <a:pt x="17411" y="6211"/>
                    <a:pt x="17416" y="6215"/>
                  </a:cubicBezTo>
                  <a:cubicBezTo>
                    <a:pt x="17440" y="6237"/>
                    <a:pt x="17477" y="6236"/>
                    <a:pt x="17499" y="6212"/>
                  </a:cubicBezTo>
                  <a:cubicBezTo>
                    <a:pt x="17514" y="6196"/>
                    <a:pt x="17518" y="6173"/>
                    <a:pt x="17511" y="6153"/>
                  </a:cubicBezTo>
                  <a:cubicBezTo>
                    <a:pt x="18449" y="5715"/>
                    <a:pt x="18449" y="5715"/>
                    <a:pt x="18449" y="5715"/>
                  </a:cubicBezTo>
                  <a:cubicBezTo>
                    <a:pt x="18450" y="5717"/>
                    <a:pt x="18452" y="5719"/>
                    <a:pt x="18453" y="5721"/>
                  </a:cubicBezTo>
                  <a:cubicBezTo>
                    <a:pt x="16978" y="7070"/>
                    <a:pt x="16978" y="7070"/>
                    <a:pt x="16978" y="7070"/>
                  </a:cubicBezTo>
                  <a:cubicBezTo>
                    <a:pt x="16954" y="7048"/>
                    <a:pt x="16917" y="7050"/>
                    <a:pt x="16896" y="7073"/>
                  </a:cubicBezTo>
                  <a:cubicBezTo>
                    <a:pt x="16894" y="7076"/>
                    <a:pt x="16892" y="7078"/>
                    <a:pt x="16890" y="7081"/>
                  </a:cubicBezTo>
                  <a:cubicBezTo>
                    <a:pt x="16254" y="6731"/>
                    <a:pt x="16254" y="6731"/>
                    <a:pt x="16254" y="6731"/>
                  </a:cubicBezTo>
                  <a:cubicBezTo>
                    <a:pt x="16262" y="6716"/>
                    <a:pt x="16262" y="6698"/>
                    <a:pt x="16256" y="6683"/>
                  </a:cubicBezTo>
                  <a:close/>
                  <a:moveTo>
                    <a:pt x="18460" y="5729"/>
                  </a:moveTo>
                  <a:cubicBezTo>
                    <a:pt x="18470" y="5737"/>
                    <a:pt x="18482" y="5742"/>
                    <a:pt x="18493" y="5743"/>
                  </a:cubicBezTo>
                  <a:cubicBezTo>
                    <a:pt x="18538" y="6752"/>
                    <a:pt x="18538" y="6752"/>
                    <a:pt x="18538" y="6752"/>
                  </a:cubicBezTo>
                  <a:cubicBezTo>
                    <a:pt x="18525" y="6753"/>
                    <a:pt x="18512" y="6759"/>
                    <a:pt x="18503" y="6770"/>
                  </a:cubicBezTo>
                  <a:cubicBezTo>
                    <a:pt x="18491" y="6782"/>
                    <a:pt x="18486" y="6797"/>
                    <a:pt x="18487" y="6813"/>
                  </a:cubicBezTo>
                  <a:cubicBezTo>
                    <a:pt x="16995" y="7099"/>
                    <a:pt x="16995" y="7099"/>
                    <a:pt x="16995" y="7099"/>
                  </a:cubicBezTo>
                  <a:cubicBezTo>
                    <a:pt x="16993" y="7091"/>
                    <a:pt x="16989" y="7084"/>
                    <a:pt x="16984" y="7078"/>
                  </a:cubicBezTo>
                  <a:lnTo>
                    <a:pt x="18460" y="5729"/>
                  </a:lnTo>
                  <a:close/>
                  <a:moveTo>
                    <a:pt x="18504" y="5743"/>
                  </a:moveTo>
                  <a:cubicBezTo>
                    <a:pt x="18518" y="5742"/>
                    <a:pt x="18532" y="5736"/>
                    <a:pt x="18542" y="5725"/>
                  </a:cubicBezTo>
                  <a:cubicBezTo>
                    <a:pt x="18564" y="5702"/>
                    <a:pt x="18562" y="5665"/>
                    <a:pt x="18539" y="5643"/>
                  </a:cubicBezTo>
                  <a:cubicBezTo>
                    <a:pt x="18526" y="5631"/>
                    <a:pt x="18508" y="5626"/>
                    <a:pt x="18492" y="5628"/>
                  </a:cubicBezTo>
                  <a:cubicBezTo>
                    <a:pt x="18322" y="4869"/>
                    <a:pt x="18322" y="4869"/>
                    <a:pt x="18322" y="4869"/>
                  </a:cubicBezTo>
                  <a:cubicBezTo>
                    <a:pt x="18329" y="4867"/>
                    <a:pt x="18336" y="4864"/>
                    <a:pt x="18341" y="4859"/>
                  </a:cubicBezTo>
                  <a:cubicBezTo>
                    <a:pt x="19199" y="5637"/>
                    <a:pt x="19199" y="5637"/>
                    <a:pt x="19199" y="5637"/>
                  </a:cubicBezTo>
                  <a:cubicBezTo>
                    <a:pt x="19182" y="5661"/>
                    <a:pt x="19184" y="5694"/>
                    <a:pt x="19206" y="5714"/>
                  </a:cubicBezTo>
                  <a:cubicBezTo>
                    <a:pt x="19208" y="5716"/>
                    <a:pt x="19210" y="5717"/>
                    <a:pt x="19211" y="5718"/>
                  </a:cubicBezTo>
                  <a:cubicBezTo>
                    <a:pt x="18571" y="6757"/>
                    <a:pt x="18571" y="6757"/>
                    <a:pt x="18571" y="6757"/>
                  </a:cubicBezTo>
                  <a:cubicBezTo>
                    <a:pt x="18564" y="6754"/>
                    <a:pt x="18556" y="6751"/>
                    <a:pt x="18548" y="6751"/>
                  </a:cubicBezTo>
                  <a:lnTo>
                    <a:pt x="18504" y="5743"/>
                  </a:lnTo>
                  <a:close/>
                  <a:moveTo>
                    <a:pt x="18357" y="4789"/>
                  </a:moveTo>
                  <a:cubicBezTo>
                    <a:pt x="19035" y="4389"/>
                    <a:pt x="19035" y="4389"/>
                    <a:pt x="19035" y="4389"/>
                  </a:cubicBezTo>
                  <a:cubicBezTo>
                    <a:pt x="19227" y="5617"/>
                    <a:pt x="19227" y="5617"/>
                    <a:pt x="19227" y="5617"/>
                  </a:cubicBezTo>
                  <a:cubicBezTo>
                    <a:pt x="19219" y="5619"/>
                    <a:pt x="19212" y="5624"/>
                    <a:pt x="19206" y="5630"/>
                  </a:cubicBezTo>
                  <a:cubicBezTo>
                    <a:pt x="18349" y="4852"/>
                    <a:pt x="18349" y="4852"/>
                    <a:pt x="18349" y="4852"/>
                  </a:cubicBezTo>
                  <a:cubicBezTo>
                    <a:pt x="18364" y="4834"/>
                    <a:pt x="18367" y="4809"/>
                    <a:pt x="18357" y="4789"/>
                  </a:cubicBezTo>
                  <a:close/>
                  <a:moveTo>
                    <a:pt x="20127" y="5572"/>
                  </a:moveTo>
                  <a:cubicBezTo>
                    <a:pt x="21181" y="4617"/>
                    <a:pt x="21181" y="4617"/>
                    <a:pt x="21181" y="4617"/>
                  </a:cubicBezTo>
                  <a:cubicBezTo>
                    <a:pt x="21181" y="4617"/>
                    <a:pt x="21181" y="4617"/>
                    <a:pt x="21181" y="4617"/>
                  </a:cubicBezTo>
                  <a:cubicBezTo>
                    <a:pt x="21188" y="4623"/>
                    <a:pt x="21195" y="4627"/>
                    <a:pt x="21203" y="4630"/>
                  </a:cubicBezTo>
                  <a:cubicBezTo>
                    <a:pt x="20836" y="6297"/>
                    <a:pt x="20836" y="6297"/>
                    <a:pt x="20836" y="6297"/>
                  </a:cubicBezTo>
                  <a:cubicBezTo>
                    <a:pt x="20820" y="6295"/>
                    <a:pt x="20804" y="6299"/>
                    <a:pt x="20791" y="6310"/>
                  </a:cubicBezTo>
                  <a:cubicBezTo>
                    <a:pt x="20126" y="5644"/>
                    <a:pt x="20126" y="5644"/>
                    <a:pt x="20126" y="5644"/>
                  </a:cubicBezTo>
                  <a:cubicBezTo>
                    <a:pt x="20143" y="5622"/>
                    <a:pt x="20143" y="5593"/>
                    <a:pt x="20127" y="5572"/>
                  </a:cubicBezTo>
                  <a:close/>
                  <a:moveTo>
                    <a:pt x="20121" y="5564"/>
                  </a:moveTo>
                  <a:cubicBezTo>
                    <a:pt x="20121" y="5564"/>
                    <a:pt x="20121" y="5564"/>
                    <a:pt x="20121" y="5564"/>
                  </a:cubicBezTo>
                  <a:cubicBezTo>
                    <a:pt x="20109" y="5554"/>
                    <a:pt x="20095" y="5549"/>
                    <a:pt x="20080" y="5549"/>
                  </a:cubicBezTo>
                  <a:cubicBezTo>
                    <a:pt x="20009" y="5007"/>
                    <a:pt x="20009" y="5007"/>
                    <a:pt x="20009" y="5007"/>
                  </a:cubicBezTo>
                  <a:cubicBezTo>
                    <a:pt x="21168" y="4598"/>
                    <a:pt x="21168" y="4598"/>
                    <a:pt x="21168" y="4598"/>
                  </a:cubicBezTo>
                  <a:cubicBezTo>
                    <a:pt x="21169" y="4602"/>
                    <a:pt x="21172" y="4606"/>
                    <a:pt x="21174" y="4609"/>
                  </a:cubicBezTo>
                  <a:lnTo>
                    <a:pt x="20121" y="5564"/>
                  </a:lnTo>
                  <a:close/>
                  <a:moveTo>
                    <a:pt x="19574" y="5180"/>
                  </a:moveTo>
                  <a:cubicBezTo>
                    <a:pt x="19597" y="5202"/>
                    <a:pt x="19634" y="5200"/>
                    <a:pt x="19656" y="5177"/>
                  </a:cubicBezTo>
                  <a:cubicBezTo>
                    <a:pt x="19669" y="5163"/>
                    <a:pt x="19674" y="5144"/>
                    <a:pt x="19671" y="5127"/>
                  </a:cubicBezTo>
                  <a:cubicBezTo>
                    <a:pt x="20000" y="5011"/>
                    <a:pt x="20000" y="5011"/>
                    <a:pt x="20000" y="5011"/>
                  </a:cubicBezTo>
                  <a:cubicBezTo>
                    <a:pt x="20070" y="5550"/>
                    <a:pt x="20070" y="5550"/>
                    <a:pt x="20070" y="5550"/>
                  </a:cubicBezTo>
                  <a:cubicBezTo>
                    <a:pt x="20058" y="5552"/>
                    <a:pt x="20047" y="5558"/>
                    <a:pt x="20038" y="5567"/>
                  </a:cubicBezTo>
                  <a:cubicBezTo>
                    <a:pt x="20027" y="5579"/>
                    <a:pt x="20022" y="5594"/>
                    <a:pt x="20023" y="5609"/>
                  </a:cubicBezTo>
                  <a:cubicBezTo>
                    <a:pt x="19303" y="5662"/>
                    <a:pt x="19303" y="5662"/>
                    <a:pt x="19303" y="5662"/>
                  </a:cubicBezTo>
                  <a:cubicBezTo>
                    <a:pt x="19301" y="5650"/>
                    <a:pt x="19295" y="5638"/>
                    <a:pt x="19285" y="5629"/>
                  </a:cubicBezTo>
                  <a:cubicBezTo>
                    <a:pt x="19281" y="5624"/>
                    <a:pt x="19275" y="5621"/>
                    <a:pt x="19269" y="5618"/>
                  </a:cubicBezTo>
                  <a:cubicBezTo>
                    <a:pt x="19517" y="4900"/>
                    <a:pt x="19517" y="4900"/>
                    <a:pt x="19517" y="4900"/>
                  </a:cubicBezTo>
                  <a:cubicBezTo>
                    <a:pt x="19584" y="5087"/>
                    <a:pt x="19584" y="5087"/>
                    <a:pt x="19584" y="5087"/>
                  </a:cubicBezTo>
                  <a:cubicBezTo>
                    <a:pt x="19579" y="5090"/>
                    <a:pt x="19575" y="5093"/>
                    <a:pt x="19571" y="5098"/>
                  </a:cubicBezTo>
                  <a:cubicBezTo>
                    <a:pt x="19549" y="5121"/>
                    <a:pt x="19550" y="5158"/>
                    <a:pt x="19574" y="5180"/>
                  </a:cubicBezTo>
                  <a:close/>
                  <a:moveTo>
                    <a:pt x="21164" y="4589"/>
                  </a:moveTo>
                  <a:cubicBezTo>
                    <a:pt x="20008" y="4997"/>
                    <a:pt x="20008" y="4997"/>
                    <a:pt x="20008" y="4997"/>
                  </a:cubicBezTo>
                  <a:cubicBezTo>
                    <a:pt x="19871" y="3954"/>
                    <a:pt x="19871" y="3954"/>
                    <a:pt x="19871" y="3954"/>
                  </a:cubicBezTo>
                  <a:cubicBezTo>
                    <a:pt x="19882" y="3951"/>
                    <a:pt x="19893" y="3946"/>
                    <a:pt x="19901" y="3937"/>
                  </a:cubicBezTo>
                  <a:cubicBezTo>
                    <a:pt x="19903" y="3934"/>
                    <a:pt x="19905" y="3932"/>
                    <a:pt x="19906" y="3930"/>
                  </a:cubicBezTo>
                  <a:cubicBezTo>
                    <a:pt x="21165" y="4557"/>
                    <a:pt x="21165" y="4557"/>
                    <a:pt x="21165" y="4557"/>
                  </a:cubicBezTo>
                  <a:cubicBezTo>
                    <a:pt x="21162" y="4568"/>
                    <a:pt x="21162" y="4578"/>
                    <a:pt x="21164" y="4589"/>
                  </a:cubicBezTo>
                  <a:close/>
                  <a:moveTo>
                    <a:pt x="19998" y="5001"/>
                  </a:moveTo>
                  <a:cubicBezTo>
                    <a:pt x="19668" y="5117"/>
                    <a:pt x="19668" y="5117"/>
                    <a:pt x="19668" y="5117"/>
                  </a:cubicBezTo>
                  <a:cubicBezTo>
                    <a:pt x="19665" y="5109"/>
                    <a:pt x="19660" y="5101"/>
                    <a:pt x="19653" y="5094"/>
                  </a:cubicBezTo>
                  <a:cubicBezTo>
                    <a:pt x="19646" y="5088"/>
                    <a:pt x="19638" y="5084"/>
                    <a:pt x="19630" y="5081"/>
                  </a:cubicBezTo>
                  <a:cubicBezTo>
                    <a:pt x="19853" y="3955"/>
                    <a:pt x="19853" y="3955"/>
                    <a:pt x="19853" y="3955"/>
                  </a:cubicBezTo>
                  <a:cubicBezTo>
                    <a:pt x="19856" y="3955"/>
                    <a:pt x="19859" y="3955"/>
                    <a:pt x="19861" y="3955"/>
                  </a:cubicBezTo>
                  <a:lnTo>
                    <a:pt x="19998" y="5001"/>
                  </a:lnTo>
                  <a:close/>
                  <a:moveTo>
                    <a:pt x="19620" y="5079"/>
                  </a:moveTo>
                  <a:cubicBezTo>
                    <a:pt x="19611" y="5078"/>
                    <a:pt x="19602" y="5080"/>
                    <a:pt x="19593" y="5083"/>
                  </a:cubicBezTo>
                  <a:cubicBezTo>
                    <a:pt x="19522" y="4885"/>
                    <a:pt x="19522" y="4885"/>
                    <a:pt x="19522" y="4885"/>
                  </a:cubicBezTo>
                  <a:cubicBezTo>
                    <a:pt x="19843" y="3958"/>
                    <a:pt x="19843" y="3958"/>
                    <a:pt x="19843" y="3958"/>
                  </a:cubicBezTo>
                  <a:lnTo>
                    <a:pt x="19620" y="5079"/>
                  </a:lnTo>
                  <a:close/>
                  <a:moveTo>
                    <a:pt x="19517" y="4870"/>
                  </a:moveTo>
                  <a:cubicBezTo>
                    <a:pt x="19290" y="4238"/>
                    <a:pt x="19290" y="4238"/>
                    <a:pt x="19290" y="4238"/>
                  </a:cubicBezTo>
                  <a:cubicBezTo>
                    <a:pt x="19811" y="3931"/>
                    <a:pt x="19811" y="3931"/>
                    <a:pt x="19811" y="3931"/>
                  </a:cubicBezTo>
                  <a:cubicBezTo>
                    <a:pt x="19813" y="3934"/>
                    <a:pt x="19816" y="3937"/>
                    <a:pt x="19819" y="3940"/>
                  </a:cubicBezTo>
                  <a:cubicBezTo>
                    <a:pt x="19824" y="3944"/>
                    <a:pt x="19829" y="3947"/>
                    <a:pt x="19835" y="3950"/>
                  </a:cubicBezTo>
                  <a:lnTo>
                    <a:pt x="19517" y="4870"/>
                  </a:lnTo>
                  <a:close/>
                  <a:moveTo>
                    <a:pt x="19512" y="4885"/>
                  </a:moveTo>
                  <a:cubicBezTo>
                    <a:pt x="19260" y="5615"/>
                    <a:pt x="19260" y="5615"/>
                    <a:pt x="19260" y="5615"/>
                  </a:cubicBezTo>
                  <a:cubicBezTo>
                    <a:pt x="19252" y="5613"/>
                    <a:pt x="19245" y="5613"/>
                    <a:pt x="19237" y="5614"/>
                  </a:cubicBezTo>
                  <a:cubicBezTo>
                    <a:pt x="19045" y="4383"/>
                    <a:pt x="19045" y="4383"/>
                    <a:pt x="19045" y="4383"/>
                  </a:cubicBezTo>
                  <a:cubicBezTo>
                    <a:pt x="19282" y="4243"/>
                    <a:pt x="19282" y="4243"/>
                    <a:pt x="19282" y="4243"/>
                  </a:cubicBezTo>
                  <a:lnTo>
                    <a:pt x="19512" y="4885"/>
                  </a:lnTo>
                  <a:close/>
                  <a:moveTo>
                    <a:pt x="20853" y="6407"/>
                  </a:moveTo>
                  <a:cubicBezTo>
                    <a:pt x="20859" y="6404"/>
                    <a:pt x="20866" y="6400"/>
                    <a:pt x="20871" y="6394"/>
                  </a:cubicBezTo>
                  <a:cubicBezTo>
                    <a:pt x="20880" y="6384"/>
                    <a:pt x="20885" y="6371"/>
                    <a:pt x="20886" y="6359"/>
                  </a:cubicBezTo>
                  <a:cubicBezTo>
                    <a:pt x="22058" y="6339"/>
                    <a:pt x="22058" y="6339"/>
                    <a:pt x="22058" y="6339"/>
                  </a:cubicBezTo>
                  <a:cubicBezTo>
                    <a:pt x="22059" y="6353"/>
                    <a:pt x="22065" y="6366"/>
                    <a:pt x="22076" y="6376"/>
                  </a:cubicBezTo>
                  <a:cubicBezTo>
                    <a:pt x="21262" y="7383"/>
                    <a:pt x="21262" y="7383"/>
                    <a:pt x="21262" y="7383"/>
                  </a:cubicBezTo>
                  <a:cubicBezTo>
                    <a:pt x="21247" y="7373"/>
                    <a:pt x="21229" y="7370"/>
                    <a:pt x="21213" y="7375"/>
                  </a:cubicBezTo>
                  <a:lnTo>
                    <a:pt x="20853" y="6407"/>
                  </a:lnTo>
                  <a:close/>
                  <a:moveTo>
                    <a:pt x="22074" y="6295"/>
                  </a:moveTo>
                  <a:cubicBezTo>
                    <a:pt x="22065" y="6304"/>
                    <a:pt x="22060" y="6316"/>
                    <a:pt x="22059" y="6329"/>
                  </a:cubicBezTo>
                  <a:cubicBezTo>
                    <a:pt x="20886" y="6349"/>
                    <a:pt x="20886" y="6349"/>
                    <a:pt x="20886" y="6349"/>
                  </a:cubicBezTo>
                  <a:cubicBezTo>
                    <a:pt x="20884" y="6335"/>
                    <a:pt x="20878" y="6322"/>
                    <a:pt x="20868" y="6312"/>
                  </a:cubicBezTo>
                  <a:cubicBezTo>
                    <a:pt x="20861" y="6306"/>
                    <a:pt x="20853" y="6302"/>
                    <a:pt x="20845" y="6299"/>
                  </a:cubicBezTo>
                  <a:cubicBezTo>
                    <a:pt x="21213" y="4632"/>
                    <a:pt x="21213" y="4632"/>
                    <a:pt x="21213" y="4632"/>
                  </a:cubicBezTo>
                  <a:cubicBezTo>
                    <a:pt x="21223" y="4633"/>
                    <a:pt x="21232" y="4632"/>
                    <a:pt x="21241" y="4628"/>
                  </a:cubicBezTo>
                  <a:cubicBezTo>
                    <a:pt x="22086" y="6285"/>
                    <a:pt x="22086" y="6285"/>
                    <a:pt x="22086" y="6285"/>
                  </a:cubicBezTo>
                  <a:cubicBezTo>
                    <a:pt x="22081" y="6288"/>
                    <a:pt x="22077" y="6291"/>
                    <a:pt x="22074" y="6295"/>
                  </a:cubicBezTo>
                  <a:close/>
                  <a:moveTo>
                    <a:pt x="20568" y="3567"/>
                  </a:moveTo>
                  <a:cubicBezTo>
                    <a:pt x="20580" y="3553"/>
                    <a:pt x="20585" y="3536"/>
                    <a:pt x="20583" y="3520"/>
                  </a:cubicBezTo>
                  <a:cubicBezTo>
                    <a:pt x="22181" y="3181"/>
                    <a:pt x="22181" y="3181"/>
                    <a:pt x="22181" y="3181"/>
                  </a:cubicBezTo>
                  <a:cubicBezTo>
                    <a:pt x="22184" y="3189"/>
                    <a:pt x="22189" y="3196"/>
                    <a:pt x="22196" y="3202"/>
                  </a:cubicBezTo>
                  <a:cubicBezTo>
                    <a:pt x="21250" y="4524"/>
                    <a:pt x="21250" y="4524"/>
                    <a:pt x="21250" y="4524"/>
                  </a:cubicBezTo>
                  <a:cubicBezTo>
                    <a:pt x="21233" y="4514"/>
                    <a:pt x="21211" y="4513"/>
                    <a:pt x="21193" y="4523"/>
                  </a:cubicBezTo>
                  <a:cubicBezTo>
                    <a:pt x="20562" y="3572"/>
                    <a:pt x="20562" y="3572"/>
                    <a:pt x="20562" y="3572"/>
                  </a:cubicBezTo>
                  <a:cubicBezTo>
                    <a:pt x="20564" y="3571"/>
                    <a:pt x="20566" y="3569"/>
                    <a:pt x="20568" y="3567"/>
                  </a:cubicBezTo>
                  <a:close/>
                  <a:moveTo>
                    <a:pt x="20553" y="3578"/>
                  </a:moveTo>
                  <a:cubicBezTo>
                    <a:pt x="21184" y="4529"/>
                    <a:pt x="21184" y="4529"/>
                    <a:pt x="21184" y="4529"/>
                  </a:cubicBezTo>
                  <a:cubicBezTo>
                    <a:pt x="21182" y="4531"/>
                    <a:pt x="21180" y="4532"/>
                    <a:pt x="21178" y="4535"/>
                  </a:cubicBezTo>
                  <a:cubicBezTo>
                    <a:pt x="21174" y="4539"/>
                    <a:pt x="21171" y="4543"/>
                    <a:pt x="21169" y="4548"/>
                  </a:cubicBezTo>
                  <a:cubicBezTo>
                    <a:pt x="19911" y="3921"/>
                    <a:pt x="19911" y="3921"/>
                    <a:pt x="19911" y="3921"/>
                  </a:cubicBezTo>
                  <a:cubicBezTo>
                    <a:pt x="19921" y="3899"/>
                    <a:pt x="19917" y="3872"/>
                    <a:pt x="19898" y="3854"/>
                  </a:cubicBezTo>
                  <a:cubicBezTo>
                    <a:pt x="19883" y="3841"/>
                    <a:pt x="19863" y="3836"/>
                    <a:pt x="19844" y="3841"/>
                  </a:cubicBezTo>
                  <a:cubicBezTo>
                    <a:pt x="19676" y="3228"/>
                    <a:pt x="19676" y="3228"/>
                    <a:pt x="19676" y="3228"/>
                  </a:cubicBezTo>
                  <a:cubicBezTo>
                    <a:pt x="20469" y="3512"/>
                    <a:pt x="20469" y="3512"/>
                    <a:pt x="20469" y="3512"/>
                  </a:cubicBezTo>
                  <a:cubicBezTo>
                    <a:pt x="20464" y="3532"/>
                    <a:pt x="20470" y="3555"/>
                    <a:pt x="20486" y="3570"/>
                  </a:cubicBezTo>
                  <a:cubicBezTo>
                    <a:pt x="20505" y="3587"/>
                    <a:pt x="20532" y="3590"/>
                    <a:pt x="20553" y="3578"/>
                  </a:cubicBezTo>
                  <a:close/>
                  <a:moveTo>
                    <a:pt x="19283" y="1766"/>
                  </a:moveTo>
                  <a:cubicBezTo>
                    <a:pt x="20488" y="3483"/>
                    <a:pt x="20488" y="3483"/>
                    <a:pt x="20488" y="3483"/>
                  </a:cubicBezTo>
                  <a:cubicBezTo>
                    <a:pt x="20486" y="3484"/>
                    <a:pt x="20484" y="3486"/>
                    <a:pt x="20483" y="3487"/>
                  </a:cubicBezTo>
                  <a:cubicBezTo>
                    <a:pt x="20478" y="3492"/>
                    <a:pt x="20475" y="3497"/>
                    <a:pt x="20473" y="3503"/>
                  </a:cubicBezTo>
                  <a:cubicBezTo>
                    <a:pt x="19673" y="3216"/>
                    <a:pt x="19673" y="3216"/>
                    <a:pt x="19673" y="3216"/>
                  </a:cubicBezTo>
                  <a:cubicBezTo>
                    <a:pt x="19274" y="1770"/>
                    <a:pt x="19274" y="1770"/>
                    <a:pt x="19274" y="1770"/>
                  </a:cubicBezTo>
                  <a:cubicBezTo>
                    <a:pt x="19277" y="1769"/>
                    <a:pt x="19280" y="1767"/>
                    <a:pt x="19283" y="1766"/>
                  </a:cubicBezTo>
                  <a:close/>
                  <a:moveTo>
                    <a:pt x="19239" y="1772"/>
                  </a:moveTo>
                  <a:cubicBezTo>
                    <a:pt x="19247" y="1774"/>
                    <a:pt x="19256" y="1774"/>
                    <a:pt x="19265" y="1773"/>
                  </a:cubicBezTo>
                  <a:cubicBezTo>
                    <a:pt x="19661" y="3212"/>
                    <a:pt x="19661" y="3212"/>
                    <a:pt x="19661" y="3212"/>
                  </a:cubicBezTo>
                  <a:cubicBezTo>
                    <a:pt x="18866" y="2927"/>
                    <a:pt x="18866" y="2927"/>
                    <a:pt x="18866" y="2927"/>
                  </a:cubicBezTo>
                  <a:cubicBezTo>
                    <a:pt x="18871" y="2907"/>
                    <a:pt x="18865" y="2884"/>
                    <a:pt x="18849" y="2869"/>
                  </a:cubicBezTo>
                  <a:cubicBezTo>
                    <a:pt x="18845" y="2865"/>
                    <a:pt x="18840" y="2862"/>
                    <a:pt x="18834" y="2860"/>
                  </a:cubicBezTo>
                  <a:lnTo>
                    <a:pt x="19239" y="1772"/>
                  </a:lnTo>
                  <a:close/>
                  <a:moveTo>
                    <a:pt x="18852" y="2952"/>
                  </a:moveTo>
                  <a:cubicBezTo>
                    <a:pt x="18857" y="2947"/>
                    <a:pt x="18860" y="2942"/>
                    <a:pt x="18862" y="2936"/>
                  </a:cubicBezTo>
                  <a:cubicBezTo>
                    <a:pt x="19664" y="3224"/>
                    <a:pt x="19664" y="3224"/>
                    <a:pt x="19664" y="3224"/>
                  </a:cubicBezTo>
                  <a:cubicBezTo>
                    <a:pt x="19835" y="3844"/>
                    <a:pt x="19835" y="3844"/>
                    <a:pt x="19835" y="3844"/>
                  </a:cubicBezTo>
                  <a:cubicBezTo>
                    <a:pt x="19828" y="3847"/>
                    <a:pt x="19821" y="3851"/>
                    <a:pt x="19816" y="3857"/>
                  </a:cubicBezTo>
                  <a:cubicBezTo>
                    <a:pt x="19799" y="3876"/>
                    <a:pt x="19796" y="3901"/>
                    <a:pt x="19806" y="3922"/>
                  </a:cubicBezTo>
                  <a:cubicBezTo>
                    <a:pt x="19287" y="4228"/>
                    <a:pt x="19287" y="4228"/>
                    <a:pt x="19287" y="4228"/>
                  </a:cubicBezTo>
                  <a:cubicBezTo>
                    <a:pt x="18834" y="2965"/>
                    <a:pt x="18834" y="2965"/>
                    <a:pt x="18834" y="2965"/>
                  </a:cubicBezTo>
                  <a:cubicBezTo>
                    <a:pt x="18841" y="2962"/>
                    <a:pt x="18847" y="2957"/>
                    <a:pt x="18852" y="2952"/>
                  </a:cubicBezTo>
                  <a:close/>
                  <a:moveTo>
                    <a:pt x="18824" y="2968"/>
                  </a:moveTo>
                  <a:cubicBezTo>
                    <a:pt x="19278" y="4234"/>
                    <a:pt x="19278" y="4234"/>
                    <a:pt x="19278" y="4234"/>
                  </a:cubicBezTo>
                  <a:cubicBezTo>
                    <a:pt x="19043" y="4372"/>
                    <a:pt x="19043" y="4372"/>
                    <a:pt x="19043" y="4372"/>
                  </a:cubicBezTo>
                  <a:cubicBezTo>
                    <a:pt x="18824" y="2969"/>
                    <a:pt x="18824" y="2969"/>
                    <a:pt x="18824" y="2969"/>
                  </a:cubicBezTo>
                  <a:cubicBezTo>
                    <a:pt x="18824" y="2968"/>
                    <a:pt x="18824" y="2968"/>
                    <a:pt x="18824" y="2968"/>
                  </a:cubicBezTo>
                  <a:close/>
                  <a:moveTo>
                    <a:pt x="18799" y="2969"/>
                  </a:moveTo>
                  <a:cubicBezTo>
                    <a:pt x="18804" y="2970"/>
                    <a:pt x="18809" y="2970"/>
                    <a:pt x="18814" y="2970"/>
                  </a:cubicBezTo>
                  <a:cubicBezTo>
                    <a:pt x="19034" y="4378"/>
                    <a:pt x="19034" y="4378"/>
                    <a:pt x="19034" y="4378"/>
                  </a:cubicBezTo>
                  <a:cubicBezTo>
                    <a:pt x="18352" y="4780"/>
                    <a:pt x="18352" y="4780"/>
                    <a:pt x="18352" y="4780"/>
                  </a:cubicBezTo>
                  <a:cubicBezTo>
                    <a:pt x="18350" y="4777"/>
                    <a:pt x="18347" y="4774"/>
                    <a:pt x="18344" y="4771"/>
                  </a:cubicBezTo>
                  <a:cubicBezTo>
                    <a:pt x="18337" y="4765"/>
                    <a:pt x="18328" y="4761"/>
                    <a:pt x="18320" y="4758"/>
                  </a:cubicBezTo>
                  <a:lnTo>
                    <a:pt x="18799" y="2969"/>
                  </a:lnTo>
                  <a:close/>
                  <a:moveTo>
                    <a:pt x="16977" y="4378"/>
                  </a:moveTo>
                  <a:cubicBezTo>
                    <a:pt x="18248" y="4801"/>
                    <a:pt x="18248" y="4801"/>
                    <a:pt x="18248" y="4801"/>
                  </a:cubicBezTo>
                  <a:cubicBezTo>
                    <a:pt x="18243" y="4820"/>
                    <a:pt x="18249" y="4842"/>
                    <a:pt x="18265" y="4857"/>
                  </a:cubicBezTo>
                  <a:cubicBezTo>
                    <a:pt x="18278" y="4869"/>
                    <a:pt x="18295" y="4874"/>
                    <a:pt x="18312" y="4872"/>
                  </a:cubicBezTo>
                  <a:cubicBezTo>
                    <a:pt x="18482" y="5630"/>
                    <a:pt x="18482" y="5630"/>
                    <a:pt x="18482" y="5630"/>
                  </a:cubicBezTo>
                  <a:cubicBezTo>
                    <a:pt x="18473" y="5633"/>
                    <a:pt x="18465" y="5638"/>
                    <a:pt x="18458" y="5644"/>
                  </a:cubicBezTo>
                  <a:cubicBezTo>
                    <a:pt x="16972" y="4388"/>
                    <a:pt x="16972" y="4388"/>
                    <a:pt x="16972" y="4388"/>
                  </a:cubicBezTo>
                  <a:cubicBezTo>
                    <a:pt x="16974" y="4385"/>
                    <a:pt x="16976" y="4381"/>
                    <a:pt x="16977" y="4378"/>
                  </a:cubicBezTo>
                  <a:close/>
                  <a:moveTo>
                    <a:pt x="16965" y="4396"/>
                  </a:moveTo>
                  <a:cubicBezTo>
                    <a:pt x="18452" y="5652"/>
                    <a:pt x="18452" y="5652"/>
                    <a:pt x="18452" y="5652"/>
                  </a:cubicBezTo>
                  <a:cubicBezTo>
                    <a:pt x="18441" y="5668"/>
                    <a:pt x="18438" y="5688"/>
                    <a:pt x="18445" y="5705"/>
                  </a:cubicBezTo>
                  <a:cubicBezTo>
                    <a:pt x="17506" y="6144"/>
                    <a:pt x="17506" y="6144"/>
                    <a:pt x="17506" y="6144"/>
                  </a:cubicBezTo>
                  <a:cubicBezTo>
                    <a:pt x="17503" y="6139"/>
                    <a:pt x="17500" y="6134"/>
                    <a:pt x="17496" y="6130"/>
                  </a:cubicBezTo>
                  <a:cubicBezTo>
                    <a:pt x="17481" y="6117"/>
                    <a:pt x="17462" y="6112"/>
                    <a:pt x="17445" y="6116"/>
                  </a:cubicBezTo>
                  <a:cubicBezTo>
                    <a:pt x="16945" y="4409"/>
                    <a:pt x="16945" y="4409"/>
                    <a:pt x="16945" y="4409"/>
                  </a:cubicBezTo>
                  <a:cubicBezTo>
                    <a:pt x="16953" y="4406"/>
                    <a:pt x="16959" y="4402"/>
                    <a:pt x="16965" y="4396"/>
                  </a:cubicBezTo>
                  <a:close/>
                  <a:moveTo>
                    <a:pt x="16906" y="4410"/>
                  </a:moveTo>
                  <a:cubicBezTo>
                    <a:pt x="16915" y="4413"/>
                    <a:pt x="16926" y="4414"/>
                    <a:pt x="16936" y="4412"/>
                  </a:cubicBezTo>
                  <a:cubicBezTo>
                    <a:pt x="17435" y="6119"/>
                    <a:pt x="17435" y="6119"/>
                    <a:pt x="17435" y="6119"/>
                  </a:cubicBezTo>
                  <a:cubicBezTo>
                    <a:pt x="17427" y="6122"/>
                    <a:pt x="17419" y="6126"/>
                    <a:pt x="17413" y="6133"/>
                  </a:cubicBezTo>
                  <a:cubicBezTo>
                    <a:pt x="17398" y="6149"/>
                    <a:pt x="17395" y="6171"/>
                    <a:pt x="17401" y="6190"/>
                  </a:cubicBezTo>
                  <a:cubicBezTo>
                    <a:pt x="16251" y="6674"/>
                    <a:pt x="16251" y="6674"/>
                    <a:pt x="16251" y="6674"/>
                  </a:cubicBezTo>
                  <a:cubicBezTo>
                    <a:pt x="16249" y="6670"/>
                    <a:pt x="16246" y="6666"/>
                    <a:pt x="16242" y="6662"/>
                  </a:cubicBezTo>
                  <a:cubicBezTo>
                    <a:pt x="16235" y="6656"/>
                    <a:pt x="16228" y="6652"/>
                    <a:pt x="16220" y="6650"/>
                  </a:cubicBezTo>
                  <a:lnTo>
                    <a:pt x="16906" y="4410"/>
                  </a:lnTo>
                  <a:close/>
                  <a:moveTo>
                    <a:pt x="14971" y="6426"/>
                  </a:moveTo>
                  <a:cubicBezTo>
                    <a:pt x="14975" y="6424"/>
                    <a:pt x="14979" y="6421"/>
                    <a:pt x="14983" y="6417"/>
                  </a:cubicBezTo>
                  <a:cubicBezTo>
                    <a:pt x="14988" y="6411"/>
                    <a:pt x="14992" y="6404"/>
                    <a:pt x="14995" y="6397"/>
                  </a:cubicBezTo>
                  <a:cubicBezTo>
                    <a:pt x="16145" y="6696"/>
                    <a:pt x="16145" y="6696"/>
                    <a:pt x="16145" y="6696"/>
                  </a:cubicBezTo>
                  <a:cubicBezTo>
                    <a:pt x="16142" y="6715"/>
                    <a:pt x="16148" y="6734"/>
                    <a:pt x="16163" y="6748"/>
                  </a:cubicBezTo>
                  <a:cubicBezTo>
                    <a:pt x="16186" y="6769"/>
                    <a:pt x="16223" y="6768"/>
                    <a:pt x="16245" y="6744"/>
                  </a:cubicBezTo>
                  <a:cubicBezTo>
                    <a:pt x="16246" y="6743"/>
                    <a:pt x="16248" y="6741"/>
                    <a:pt x="16249" y="6740"/>
                  </a:cubicBezTo>
                  <a:cubicBezTo>
                    <a:pt x="16885" y="7090"/>
                    <a:pt x="16885" y="7090"/>
                    <a:pt x="16885" y="7090"/>
                  </a:cubicBezTo>
                  <a:cubicBezTo>
                    <a:pt x="16880" y="7101"/>
                    <a:pt x="16879" y="7114"/>
                    <a:pt x="16882" y="7126"/>
                  </a:cubicBezTo>
                  <a:cubicBezTo>
                    <a:pt x="15613" y="7547"/>
                    <a:pt x="15613" y="7547"/>
                    <a:pt x="15613" y="7547"/>
                  </a:cubicBezTo>
                  <a:cubicBezTo>
                    <a:pt x="15610" y="7541"/>
                    <a:pt x="15606" y="7536"/>
                    <a:pt x="15601" y="7531"/>
                  </a:cubicBezTo>
                  <a:cubicBezTo>
                    <a:pt x="15584" y="7515"/>
                    <a:pt x="15559" y="7511"/>
                    <a:pt x="15539" y="7520"/>
                  </a:cubicBezTo>
                  <a:lnTo>
                    <a:pt x="14971" y="6426"/>
                  </a:lnTo>
                  <a:close/>
                  <a:moveTo>
                    <a:pt x="15395" y="9893"/>
                  </a:moveTo>
                  <a:cubicBezTo>
                    <a:pt x="15485" y="9796"/>
                    <a:pt x="15485" y="9796"/>
                    <a:pt x="15485" y="9796"/>
                  </a:cubicBezTo>
                  <a:cubicBezTo>
                    <a:pt x="16187" y="10220"/>
                    <a:pt x="16187" y="10220"/>
                    <a:pt x="16187" y="10220"/>
                  </a:cubicBezTo>
                  <a:cubicBezTo>
                    <a:pt x="16187" y="10221"/>
                    <a:pt x="16187" y="10221"/>
                    <a:pt x="16186" y="10222"/>
                  </a:cubicBezTo>
                  <a:cubicBezTo>
                    <a:pt x="15409" y="9948"/>
                    <a:pt x="15409" y="9948"/>
                    <a:pt x="15409" y="9948"/>
                  </a:cubicBezTo>
                  <a:cubicBezTo>
                    <a:pt x="15414" y="9929"/>
                    <a:pt x="15409" y="9908"/>
                    <a:pt x="15395" y="9893"/>
                  </a:cubicBezTo>
                  <a:close/>
                  <a:moveTo>
                    <a:pt x="15401" y="9745"/>
                  </a:moveTo>
                  <a:cubicBezTo>
                    <a:pt x="15476" y="9790"/>
                    <a:pt x="15476" y="9790"/>
                    <a:pt x="15476" y="9790"/>
                  </a:cubicBezTo>
                  <a:cubicBezTo>
                    <a:pt x="15387" y="9886"/>
                    <a:pt x="15387" y="9886"/>
                    <a:pt x="15387" y="9886"/>
                  </a:cubicBezTo>
                  <a:cubicBezTo>
                    <a:pt x="15382" y="9882"/>
                    <a:pt x="15376" y="9879"/>
                    <a:pt x="15369" y="9877"/>
                  </a:cubicBezTo>
                  <a:lnTo>
                    <a:pt x="15401" y="9745"/>
                  </a:lnTo>
                  <a:close/>
                  <a:moveTo>
                    <a:pt x="15394" y="9729"/>
                  </a:moveTo>
                  <a:cubicBezTo>
                    <a:pt x="14574" y="9233"/>
                    <a:pt x="14574" y="9233"/>
                    <a:pt x="14574" y="9233"/>
                  </a:cubicBezTo>
                  <a:cubicBezTo>
                    <a:pt x="15561" y="8859"/>
                    <a:pt x="15561" y="8859"/>
                    <a:pt x="15561" y="8859"/>
                  </a:cubicBezTo>
                  <a:cubicBezTo>
                    <a:pt x="15564" y="8866"/>
                    <a:pt x="15568" y="8872"/>
                    <a:pt x="15574" y="8877"/>
                  </a:cubicBezTo>
                  <a:cubicBezTo>
                    <a:pt x="15580" y="8883"/>
                    <a:pt x="15587" y="8887"/>
                    <a:pt x="15595" y="8889"/>
                  </a:cubicBezTo>
                  <a:lnTo>
                    <a:pt x="15394" y="9729"/>
                  </a:lnTo>
                  <a:close/>
                  <a:moveTo>
                    <a:pt x="15492" y="9788"/>
                  </a:moveTo>
                  <a:cubicBezTo>
                    <a:pt x="16753" y="8431"/>
                    <a:pt x="16753" y="8431"/>
                    <a:pt x="16753" y="8431"/>
                  </a:cubicBezTo>
                  <a:cubicBezTo>
                    <a:pt x="16758" y="8435"/>
                    <a:pt x="16763" y="8438"/>
                    <a:pt x="16769" y="8440"/>
                  </a:cubicBezTo>
                  <a:cubicBezTo>
                    <a:pt x="16251" y="10189"/>
                    <a:pt x="16251" y="10189"/>
                    <a:pt x="16251" y="10189"/>
                  </a:cubicBezTo>
                  <a:cubicBezTo>
                    <a:pt x="16231" y="10185"/>
                    <a:pt x="16211" y="10191"/>
                    <a:pt x="16196" y="10206"/>
                  </a:cubicBezTo>
                  <a:cubicBezTo>
                    <a:pt x="16195" y="10208"/>
                    <a:pt x="16194" y="10210"/>
                    <a:pt x="16192" y="10211"/>
                  </a:cubicBezTo>
                  <a:lnTo>
                    <a:pt x="15492" y="9788"/>
                  </a:lnTo>
                  <a:close/>
                  <a:moveTo>
                    <a:pt x="15483" y="9783"/>
                  </a:moveTo>
                  <a:cubicBezTo>
                    <a:pt x="15403" y="9734"/>
                    <a:pt x="15403" y="9734"/>
                    <a:pt x="15403" y="9734"/>
                  </a:cubicBezTo>
                  <a:cubicBezTo>
                    <a:pt x="15605" y="8892"/>
                    <a:pt x="15605" y="8892"/>
                    <a:pt x="15605" y="8892"/>
                  </a:cubicBezTo>
                  <a:cubicBezTo>
                    <a:pt x="15623" y="8895"/>
                    <a:pt x="15642" y="8888"/>
                    <a:pt x="15656" y="8874"/>
                  </a:cubicBezTo>
                  <a:cubicBezTo>
                    <a:pt x="15671" y="8858"/>
                    <a:pt x="15674" y="8836"/>
                    <a:pt x="15669" y="8817"/>
                  </a:cubicBezTo>
                  <a:cubicBezTo>
                    <a:pt x="16737" y="8410"/>
                    <a:pt x="16737" y="8410"/>
                    <a:pt x="16737" y="8410"/>
                  </a:cubicBezTo>
                  <a:cubicBezTo>
                    <a:pt x="16739" y="8415"/>
                    <a:pt x="16742" y="8419"/>
                    <a:pt x="16746" y="8423"/>
                  </a:cubicBezTo>
                  <a:lnTo>
                    <a:pt x="15483" y="9783"/>
                  </a:lnTo>
                  <a:close/>
                  <a:moveTo>
                    <a:pt x="16733" y="8400"/>
                  </a:moveTo>
                  <a:cubicBezTo>
                    <a:pt x="15665" y="8808"/>
                    <a:pt x="15665" y="8808"/>
                    <a:pt x="15665" y="8808"/>
                  </a:cubicBezTo>
                  <a:cubicBezTo>
                    <a:pt x="15662" y="8802"/>
                    <a:pt x="15658" y="8796"/>
                    <a:pt x="15653" y="8791"/>
                  </a:cubicBezTo>
                  <a:cubicBezTo>
                    <a:pt x="15643" y="8782"/>
                    <a:pt x="15631" y="8778"/>
                    <a:pt x="15619" y="8776"/>
                  </a:cubicBezTo>
                  <a:cubicBezTo>
                    <a:pt x="15567" y="7631"/>
                    <a:pt x="15567" y="7631"/>
                    <a:pt x="15567" y="7631"/>
                  </a:cubicBezTo>
                  <a:cubicBezTo>
                    <a:pt x="15581" y="7630"/>
                    <a:pt x="15594" y="7624"/>
                    <a:pt x="15604" y="7613"/>
                  </a:cubicBezTo>
                  <a:cubicBezTo>
                    <a:pt x="15606" y="7612"/>
                    <a:pt x="15607" y="7610"/>
                    <a:pt x="15608" y="7609"/>
                  </a:cubicBezTo>
                  <a:cubicBezTo>
                    <a:pt x="16738" y="8359"/>
                    <a:pt x="16738" y="8359"/>
                    <a:pt x="16738" y="8359"/>
                  </a:cubicBezTo>
                  <a:cubicBezTo>
                    <a:pt x="16732" y="8372"/>
                    <a:pt x="16730" y="8387"/>
                    <a:pt x="16733" y="8400"/>
                  </a:cubicBezTo>
                  <a:close/>
                  <a:moveTo>
                    <a:pt x="15531" y="7623"/>
                  </a:moveTo>
                  <a:cubicBezTo>
                    <a:pt x="15539" y="7628"/>
                    <a:pt x="15548" y="7631"/>
                    <a:pt x="15557" y="7631"/>
                  </a:cubicBezTo>
                  <a:cubicBezTo>
                    <a:pt x="15608" y="8776"/>
                    <a:pt x="15608" y="8776"/>
                    <a:pt x="15608" y="8776"/>
                  </a:cubicBezTo>
                  <a:cubicBezTo>
                    <a:pt x="15594" y="8777"/>
                    <a:pt x="15581" y="8784"/>
                    <a:pt x="15570" y="8795"/>
                  </a:cubicBezTo>
                  <a:cubicBezTo>
                    <a:pt x="15556" y="8810"/>
                    <a:pt x="15552" y="8831"/>
                    <a:pt x="15557" y="8850"/>
                  </a:cubicBezTo>
                  <a:cubicBezTo>
                    <a:pt x="14563" y="9226"/>
                    <a:pt x="14563" y="9226"/>
                    <a:pt x="14563" y="9226"/>
                  </a:cubicBezTo>
                  <a:cubicBezTo>
                    <a:pt x="14519" y="9200"/>
                    <a:pt x="14519" y="9200"/>
                    <a:pt x="14519" y="9200"/>
                  </a:cubicBezTo>
                  <a:lnTo>
                    <a:pt x="15531" y="7623"/>
                  </a:lnTo>
                  <a:close/>
                  <a:moveTo>
                    <a:pt x="14551" y="9231"/>
                  </a:moveTo>
                  <a:cubicBezTo>
                    <a:pt x="14483" y="9256"/>
                    <a:pt x="14483" y="9256"/>
                    <a:pt x="14483" y="9256"/>
                  </a:cubicBezTo>
                  <a:cubicBezTo>
                    <a:pt x="14514" y="9208"/>
                    <a:pt x="14514" y="9208"/>
                    <a:pt x="14514" y="9208"/>
                  </a:cubicBezTo>
                  <a:lnTo>
                    <a:pt x="14551" y="9231"/>
                  </a:lnTo>
                  <a:close/>
                  <a:moveTo>
                    <a:pt x="15515" y="7609"/>
                  </a:moveTo>
                  <a:cubicBezTo>
                    <a:pt x="15517" y="7611"/>
                    <a:pt x="15520" y="7614"/>
                    <a:pt x="15522" y="7616"/>
                  </a:cubicBezTo>
                  <a:cubicBezTo>
                    <a:pt x="15523" y="7617"/>
                    <a:pt x="15523" y="7617"/>
                    <a:pt x="15523" y="7617"/>
                  </a:cubicBezTo>
                  <a:cubicBezTo>
                    <a:pt x="14510" y="9194"/>
                    <a:pt x="14510" y="9194"/>
                    <a:pt x="14510" y="9194"/>
                  </a:cubicBezTo>
                  <a:cubicBezTo>
                    <a:pt x="13869" y="8806"/>
                    <a:pt x="13869" y="8806"/>
                    <a:pt x="13869" y="8806"/>
                  </a:cubicBezTo>
                  <a:lnTo>
                    <a:pt x="15515" y="7609"/>
                  </a:lnTo>
                  <a:close/>
                  <a:moveTo>
                    <a:pt x="11933" y="10220"/>
                  </a:moveTo>
                  <a:cubicBezTo>
                    <a:pt x="11933" y="10219"/>
                    <a:pt x="11932" y="10218"/>
                    <a:pt x="11931" y="10218"/>
                  </a:cubicBezTo>
                  <a:cubicBezTo>
                    <a:pt x="11931" y="10217"/>
                    <a:pt x="11931" y="10216"/>
                    <a:pt x="11930" y="10216"/>
                  </a:cubicBezTo>
                  <a:cubicBezTo>
                    <a:pt x="13860" y="8813"/>
                    <a:pt x="13860" y="8813"/>
                    <a:pt x="13860" y="8813"/>
                  </a:cubicBezTo>
                  <a:cubicBezTo>
                    <a:pt x="14505" y="9203"/>
                    <a:pt x="14505" y="9203"/>
                    <a:pt x="14505" y="9203"/>
                  </a:cubicBezTo>
                  <a:cubicBezTo>
                    <a:pt x="14467" y="9262"/>
                    <a:pt x="14467" y="9262"/>
                    <a:pt x="14467" y="9262"/>
                  </a:cubicBezTo>
                  <a:lnTo>
                    <a:pt x="11933" y="10220"/>
                  </a:lnTo>
                  <a:close/>
                  <a:moveTo>
                    <a:pt x="14102" y="9735"/>
                  </a:moveTo>
                  <a:cubicBezTo>
                    <a:pt x="14092" y="9747"/>
                    <a:pt x="14087" y="9761"/>
                    <a:pt x="14087" y="9776"/>
                  </a:cubicBezTo>
                  <a:cubicBezTo>
                    <a:pt x="11944" y="10227"/>
                    <a:pt x="11944" y="10227"/>
                    <a:pt x="11944" y="10227"/>
                  </a:cubicBezTo>
                  <a:cubicBezTo>
                    <a:pt x="14457" y="9277"/>
                    <a:pt x="14457" y="9277"/>
                    <a:pt x="14457" y="9277"/>
                  </a:cubicBezTo>
                  <a:cubicBezTo>
                    <a:pt x="14171" y="9723"/>
                    <a:pt x="14171" y="9723"/>
                    <a:pt x="14171" y="9723"/>
                  </a:cubicBezTo>
                  <a:cubicBezTo>
                    <a:pt x="14148" y="9711"/>
                    <a:pt x="14120" y="9716"/>
                    <a:pt x="14102" y="9735"/>
                  </a:cubicBezTo>
                  <a:close/>
                  <a:moveTo>
                    <a:pt x="15310" y="9893"/>
                  </a:moveTo>
                  <a:cubicBezTo>
                    <a:pt x="15303" y="9901"/>
                    <a:pt x="15298" y="9910"/>
                    <a:pt x="15296" y="9920"/>
                  </a:cubicBezTo>
                  <a:cubicBezTo>
                    <a:pt x="14203" y="9773"/>
                    <a:pt x="14203" y="9773"/>
                    <a:pt x="14203" y="9773"/>
                  </a:cubicBezTo>
                  <a:cubicBezTo>
                    <a:pt x="14203" y="9758"/>
                    <a:pt x="14197" y="9743"/>
                    <a:pt x="14185" y="9732"/>
                  </a:cubicBezTo>
                  <a:cubicBezTo>
                    <a:pt x="14183" y="9730"/>
                    <a:pt x="14181" y="9729"/>
                    <a:pt x="14180" y="9728"/>
                  </a:cubicBezTo>
                  <a:cubicBezTo>
                    <a:pt x="14473" y="9271"/>
                    <a:pt x="14473" y="9271"/>
                    <a:pt x="14473" y="9271"/>
                  </a:cubicBezTo>
                  <a:cubicBezTo>
                    <a:pt x="14562" y="9237"/>
                    <a:pt x="14562" y="9237"/>
                    <a:pt x="14562" y="9237"/>
                  </a:cubicBezTo>
                  <a:cubicBezTo>
                    <a:pt x="15392" y="9739"/>
                    <a:pt x="15392" y="9739"/>
                    <a:pt x="15392" y="9739"/>
                  </a:cubicBezTo>
                  <a:cubicBezTo>
                    <a:pt x="15359" y="9875"/>
                    <a:pt x="15359" y="9875"/>
                    <a:pt x="15359" y="9875"/>
                  </a:cubicBezTo>
                  <a:cubicBezTo>
                    <a:pt x="15342" y="9873"/>
                    <a:pt x="15323" y="9879"/>
                    <a:pt x="15310" y="9893"/>
                  </a:cubicBezTo>
                  <a:close/>
                  <a:moveTo>
                    <a:pt x="15356" y="9991"/>
                  </a:moveTo>
                  <a:cubicBezTo>
                    <a:pt x="15371" y="9990"/>
                    <a:pt x="15385" y="9984"/>
                    <a:pt x="15395" y="9972"/>
                  </a:cubicBezTo>
                  <a:cubicBezTo>
                    <a:pt x="15400" y="9968"/>
                    <a:pt x="15403" y="9962"/>
                    <a:pt x="15405" y="9957"/>
                  </a:cubicBezTo>
                  <a:cubicBezTo>
                    <a:pt x="16183" y="10231"/>
                    <a:pt x="16183" y="10231"/>
                    <a:pt x="16183" y="10231"/>
                  </a:cubicBezTo>
                  <a:cubicBezTo>
                    <a:pt x="16180" y="10244"/>
                    <a:pt x="16181" y="10258"/>
                    <a:pt x="16186" y="10270"/>
                  </a:cubicBezTo>
                  <a:cubicBezTo>
                    <a:pt x="15441" y="10699"/>
                    <a:pt x="15441" y="10699"/>
                    <a:pt x="15441" y="10699"/>
                  </a:cubicBezTo>
                  <a:cubicBezTo>
                    <a:pt x="15439" y="10696"/>
                    <a:pt x="15436" y="10693"/>
                    <a:pt x="15433" y="10690"/>
                  </a:cubicBezTo>
                  <a:cubicBezTo>
                    <a:pt x="15422" y="10680"/>
                    <a:pt x="15409" y="10675"/>
                    <a:pt x="15395" y="10675"/>
                  </a:cubicBezTo>
                  <a:lnTo>
                    <a:pt x="15356" y="9991"/>
                  </a:lnTo>
                  <a:close/>
                  <a:moveTo>
                    <a:pt x="14617" y="11714"/>
                  </a:moveTo>
                  <a:cubicBezTo>
                    <a:pt x="14615" y="11711"/>
                    <a:pt x="14612" y="11707"/>
                    <a:pt x="14609" y="11704"/>
                  </a:cubicBezTo>
                  <a:cubicBezTo>
                    <a:pt x="15361" y="10781"/>
                    <a:pt x="15361" y="10781"/>
                    <a:pt x="15361" y="10781"/>
                  </a:cubicBezTo>
                  <a:cubicBezTo>
                    <a:pt x="15384" y="10796"/>
                    <a:pt x="15416" y="10793"/>
                    <a:pt x="15436" y="10772"/>
                  </a:cubicBezTo>
                  <a:cubicBezTo>
                    <a:pt x="15447" y="10761"/>
                    <a:pt x="15451" y="10747"/>
                    <a:pt x="15452" y="10733"/>
                  </a:cubicBezTo>
                  <a:cubicBezTo>
                    <a:pt x="16614" y="10642"/>
                    <a:pt x="16614" y="10642"/>
                    <a:pt x="16614" y="10642"/>
                  </a:cubicBezTo>
                  <a:cubicBezTo>
                    <a:pt x="16615" y="10646"/>
                    <a:pt x="16616" y="10650"/>
                    <a:pt x="16618" y="10654"/>
                  </a:cubicBezTo>
                  <a:lnTo>
                    <a:pt x="14617" y="11714"/>
                  </a:lnTo>
                  <a:close/>
                  <a:moveTo>
                    <a:pt x="16613" y="10632"/>
                  </a:moveTo>
                  <a:cubicBezTo>
                    <a:pt x="15451" y="10723"/>
                    <a:pt x="15451" y="10723"/>
                    <a:pt x="15451" y="10723"/>
                  </a:cubicBezTo>
                  <a:cubicBezTo>
                    <a:pt x="15450" y="10718"/>
                    <a:pt x="15449" y="10713"/>
                    <a:pt x="15446" y="10708"/>
                  </a:cubicBezTo>
                  <a:cubicBezTo>
                    <a:pt x="16191" y="10279"/>
                    <a:pt x="16191" y="10279"/>
                    <a:pt x="16191" y="10279"/>
                  </a:cubicBezTo>
                  <a:cubicBezTo>
                    <a:pt x="16194" y="10282"/>
                    <a:pt x="16196" y="10286"/>
                    <a:pt x="16199" y="10288"/>
                  </a:cubicBezTo>
                  <a:cubicBezTo>
                    <a:pt x="16222" y="10309"/>
                    <a:pt x="16257" y="10309"/>
                    <a:pt x="16279" y="10288"/>
                  </a:cubicBezTo>
                  <a:cubicBezTo>
                    <a:pt x="16625" y="10597"/>
                    <a:pt x="16625" y="10597"/>
                    <a:pt x="16625" y="10597"/>
                  </a:cubicBezTo>
                  <a:cubicBezTo>
                    <a:pt x="16617" y="10608"/>
                    <a:pt x="16613" y="10620"/>
                    <a:pt x="16613" y="10632"/>
                  </a:cubicBezTo>
                  <a:close/>
                  <a:moveTo>
                    <a:pt x="16669" y="10574"/>
                  </a:moveTo>
                  <a:cubicBezTo>
                    <a:pt x="16656" y="10574"/>
                    <a:pt x="16642" y="10580"/>
                    <a:pt x="16632" y="10590"/>
                  </a:cubicBezTo>
                  <a:cubicBezTo>
                    <a:pt x="16285" y="10280"/>
                    <a:pt x="16285" y="10280"/>
                    <a:pt x="16285" y="10280"/>
                  </a:cubicBezTo>
                  <a:cubicBezTo>
                    <a:pt x="16303" y="10257"/>
                    <a:pt x="16301" y="10223"/>
                    <a:pt x="16279" y="10203"/>
                  </a:cubicBezTo>
                  <a:cubicBezTo>
                    <a:pt x="16273" y="10198"/>
                    <a:pt x="16267" y="10194"/>
                    <a:pt x="16260" y="10192"/>
                  </a:cubicBezTo>
                  <a:cubicBezTo>
                    <a:pt x="16778" y="8443"/>
                    <a:pt x="16778" y="8443"/>
                    <a:pt x="16778" y="8443"/>
                  </a:cubicBezTo>
                  <a:cubicBezTo>
                    <a:pt x="16779" y="8443"/>
                    <a:pt x="16780" y="8443"/>
                    <a:pt x="16782" y="8443"/>
                  </a:cubicBezTo>
                  <a:lnTo>
                    <a:pt x="16669" y="10574"/>
                  </a:lnTo>
                  <a:close/>
                  <a:moveTo>
                    <a:pt x="16792" y="8328"/>
                  </a:moveTo>
                  <a:cubicBezTo>
                    <a:pt x="16775" y="8327"/>
                    <a:pt x="16759" y="8333"/>
                    <a:pt x="16747" y="8346"/>
                  </a:cubicBezTo>
                  <a:cubicBezTo>
                    <a:pt x="16746" y="8348"/>
                    <a:pt x="16745" y="8349"/>
                    <a:pt x="16744" y="8350"/>
                  </a:cubicBezTo>
                  <a:cubicBezTo>
                    <a:pt x="15613" y="7600"/>
                    <a:pt x="15613" y="7600"/>
                    <a:pt x="15613" y="7600"/>
                  </a:cubicBezTo>
                  <a:cubicBezTo>
                    <a:pt x="15620" y="7587"/>
                    <a:pt x="15622" y="7571"/>
                    <a:pt x="15617" y="7557"/>
                  </a:cubicBezTo>
                  <a:cubicBezTo>
                    <a:pt x="16885" y="7136"/>
                    <a:pt x="16885" y="7136"/>
                    <a:pt x="16885" y="7136"/>
                  </a:cubicBezTo>
                  <a:cubicBezTo>
                    <a:pt x="16888" y="7143"/>
                    <a:pt x="16893" y="7150"/>
                    <a:pt x="16899" y="7156"/>
                  </a:cubicBezTo>
                  <a:cubicBezTo>
                    <a:pt x="16907" y="7163"/>
                    <a:pt x="16917" y="7168"/>
                    <a:pt x="16927" y="7170"/>
                  </a:cubicBezTo>
                  <a:lnTo>
                    <a:pt x="16792" y="8328"/>
                  </a:lnTo>
                  <a:close/>
                  <a:moveTo>
                    <a:pt x="17525" y="8756"/>
                  </a:moveTo>
                  <a:cubicBezTo>
                    <a:pt x="17522" y="8758"/>
                    <a:pt x="17520" y="8761"/>
                    <a:pt x="17519" y="8764"/>
                  </a:cubicBezTo>
                  <a:cubicBezTo>
                    <a:pt x="16843" y="8408"/>
                    <a:pt x="16843" y="8408"/>
                    <a:pt x="16843" y="8408"/>
                  </a:cubicBezTo>
                  <a:cubicBezTo>
                    <a:pt x="16853" y="8386"/>
                    <a:pt x="16848" y="8360"/>
                    <a:pt x="16829" y="8343"/>
                  </a:cubicBezTo>
                  <a:cubicBezTo>
                    <a:pt x="16821" y="8336"/>
                    <a:pt x="16812" y="8331"/>
                    <a:pt x="16802" y="8329"/>
                  </a:cubicBezTo>
                  <a:cubicBezTo>
                    <a:pt x="16937" y="7171"/>
                    <a:pt x="16937" y="7171"/>
                    <a:pt x="16937" y="7171"/>
                  </a:cubicBezTo>
                  <a:cubicBezTo>
                    <a:pt x="16942" y="7171"/>
                    <a:pt x="16948" y="7170"/>
                    <a:pt x="16954" y="7169"/>
                  </a:cubicBezTo>
                  <a:cubicBezTo>
                    <a:pt x="17540" y="8744"/>
                    <a:pt x="17540" y="8744"/>
                    <a:pt x="17540" y="8744"/>
                  </a:cubicBezTo>
                  <a:cubicBezTo>
                    <a:pt x="17534" y="8747"/>
                    <a:pt x="17529" y="8751"/>
                    <a:pt x="17525" y="8756"/>
                  </a:cubicBezTo>
                  <a:close/>
                  <a:moveTo>
                    <a:pt x="17549" y="8740"/>
                  </a:moveTo>
                  <a:cubicBezTo>
                    <a:pt x="16963" y="7165"/>
                    <a:pt x="16963" y="7165"/>
                    <a:pt x="16963" y="7165"/>
                  </a:cubicBezTo>
                  <a:cubicBezTo>
                    <a:pt x="16970" y="7162"/>
                    <a:pt x="16976" y="7158"/>
                    <a:pt x="16981" y="7152"/>
                  </a:cubicBezTo>
                  <a:cubicBezTo>
                    <a:pt x="16992" y="7140"/>
                    <a:pt x="16997" y="7124"/>
                    <a:pt x="16996" y="7109"/>
                  </a:cubicBezTo>
                  <a:cubicBezTo>
                    <a:pt x="18489" y="6823"/>
                    <a:pt x="18489" y="6823"/>
                    <a:pt x="18489" y="6823"/>
                  </a:cubicBezTo>
                  <a:cubicBezTo>
                    <a:pt x="18492" y="6834"/>
                    <a:pt x="18497" y="6844"/>
                    <a:pt x="18506" y="6852"/>
                  </a:cubicBezTo>
                  <a:cubicBezTo>
                    <a:pt x="18509" y="6855"/>
                    <a:pt x="18512" y="6857"/>
                    <a:pt x="18515" y="6859"/>
                  </a:cubicBezTo>
                  <a:cubicBezTo>
                    <a:pt x="17588" y="8741"/>
                    <a:pt x="17588" y="8741"/>
                    <a:pt x="17588" y="8741"/>
                  </a:cubicBezTo>
                  <a:cubicBezTo>
                    <a:pt x="17575" y="8736"/>
                    <a:pt x="17562" y="8736"/>
                    <a:pt x="17549" y="8740"/>
                  </a:cubicBezTo>
                  <a:close/>
                  <a:moveTo>
                    <a:pt x="18931" y="8379"/>
                  </a:moveTo>
                  <a:cubicBezTo>
                    <a:pt x="18926" y="8385"/>
                    <a:pt x="18922" y="8391"/>
                    <a:pt x="18919" y="8398"/>
                  </a:cubicBezTo>
                  <a:cubicBezTo>
                    <a:pt x="18268" y="8217"/>
                    <a:pt x="18268" y="8217"/>
                    <a:pt x="18268" y="8217"/>
                  </a:cubicBezTo>
                  <a:cubicBezTo>
                    <a:pt x="18272" y="8198"/>
                    <a:pt x="18266" y="8178"/>
                    <a:pt x="18251" y="8164"/>
                  </a:cubicBezTo>
                  <a:cubicBezTo>
                    <a:pt x="18227" y="8142"/>
                    <a:pt x="18190" y="8143"/>
                    <a:pt x="18169" y="8167"/>
                  </a:cubicBezTo>
                  <a:cubicBezTo>
                    <a:pt x="18149" y="8188"/>
                    <a:pt x="18148" y="8220"/>
                    <a:pt x="18165" y="8242"/>
                  </a:cubicBezTo>
                  <a:cubicBezTo>
                    <a:pt x="17607" y="8752"/>
                    <a:pt x="17607" y="8752"/>
                    <a:pt x="17607" y="8752"/>
                  </a:cubicBezTo>
                  <a:cubicBezTo>
                    <a:pt x="17604" y="8750"/>
                    <a:pt x="17600" y="8747"/>
                    <a:pt x="17597" y="8745"/>
                  </a:cubicBezTo>
                  <a:cubicBezTo>
                    <a:pt x="18524" y="6863"/>
                    <a:pt x="18524" y="6863"/>
                    <a:pt x="18524" y="6863"/>
                  </a:cubicBezTo>
                  <a:cubicBezTo>
                    <a:pt x="18534" y="6867"/>
                    <a:pt x="18544" y="6868"/>
                    <a:pt x="18554" y="6866"/>
                  </a:cubicBezTo>
                  <a:cubicBezTo>
                    <a:pt x="18955" y="8364"/>
                    <a:pt x="18955" y="8364"/>
                    <a:pt x="18955" y="8364"/>
                  </a:cubicBezTo>
                  <a:cubicBezTo>
                    <a:pt x="18946" y="8367"/>
                    <a:pt x="18938" y="8372"/>
                    <a:pt x="18931" y="8379"/>
                  </a:cubicBezTo>
                  <a:close/>
                  <a:moveTo>
                    <a:pt x="18965" y="8361"/>
                  </a:moveTo>
                  <a:cubicBezTo>
                    <a:pt x="18563" y="6864"/>
                    <a:pt x="18563" y="6864"/>
                    <a:pt x="18563" y="6864"/>
                  </a:cubicBezTo>
                  <a:cubicBezTo>
                    <a:pt x="18573" y="6861"/>
                    <a:pt x="18581" y="6856"/>
                    <a:pt x="18588" y="6849"/>
                  </a:cubicBezTo>
                  <a:cubicBezTo>
                    <a:pt x="18601" y="6835"/>
                    <a:pt x="18605" y="6817"/>
                    <a:pt x="18603" y="6800"/>
                  </a:cubicBezTo>
                  <a:cubicBezTo>
                    <a:pt x="20050" y="6424"/>
                    <a:pt x="20050" y="6424"/>
                    <a:pt x="20050" y="6424"/>
                  </a:cubicBezTo>
                  <a:cubicBezTo>
                    <a:pt x="20053" y="6433"/>
                    <a:pt x="20058" y="6441"/>
                    <a:pt x="20065" y="6447"/>
                  </a:cubicBezTo>
                  <a:cubicBezTo>
                    <a:pt x="20067" y="6449"/>
                    <a:pt x="20070" y="6451"/>
                    <a:pt x="20072" y="6453"/>
                  </a:cubicBezTo>
                  <a:cubicBezTo>
                    <a:pt x="18999" y="8366"/>
                    <a:pt x="18999" y="8366"/>
                    <a:pt x="18999" y="8366"/>
                  </a:cubicBezTo>
                  <a:cubicBezTo>
                    <a:pt x="18988" y="8361"/>
                    <a:pt x="18976" y="8360"/>
                    <a:pt x="18965" y="8361"/>
                  </a:cubicBezTo>
                  <a:close/>
                  <a:moveTo>
                    <a:pt x="20047" y="7587"/>
                  </a:moveTo>
                  <a:cubicBezTo>
                    <a:pt x="20035" y="7589"/>
                    <a:pt x="20024" y="7595"/>
                    <a:pt x="20015" y="7605"/>
                  </a:cubicBezTo>
                  <a:cubicBezTo>
                    <a:pt x="19999" y="7621"/>
                    <a:pt x="19996" y="7645"/>
                    <a:pt x="20003" y="7665"/>
                  </a:cubicBezTo>
                  <a:cubicBezTo>
                    <a:pt x="19018" y="8381"/>
                    <a:pt x="19018" y="8381"/>
                    <a:pt x="19018" y="8381"/>
                  </a:cubicBezTo>
                  <a:cubicBezTo>
                    <a:pt x="19016" y="8379"/>
                    <a:pt x="19015" y="8377"/>
                    <a:pt x="19013" y="8376"/>
                  </a:cubicBezTo>
                  <a:cubicBezTo>
                    <a:pt x="19012" y="8374"/>
                    <a:pt x="19010" y="8373"/>
                    <a:pt x="19008" y="8372"/>
                  </a:cubicBezTo>
                  <a:cubicBezTo>
                    <a:pt x="20081" y="6457"/>
                    <a:pt x="20081" y="6457"/>
                    <a:pt x="20081" y="6457"/>
                  </a:cubicBezTo>
                  <a:cubicBezTo>
                    <a:pt x="20086" y="6460"/>
                    <a:pt x="20091" y="6461"/>
                    <a:pt x="20097" y="6462"/>
                  </a:cubicBezTo>
                  <a:lnTo>
                    <a:pt x="20047" y="7587"/>
                  </a:lnTo>
                  <a:close/>
                  <a:moveTo>
                    <a:pt x="20057" y="7586"/>
                  </a:moveTo>
                  <a:cubicBezTo>
                    <a:pt x="20107" y="6463"/>
                    <a:pt x="20107" y="6463"/>
                    <a:pt x="20107" y="6463"/>
                  </a:cubicBezTo>
                  <a:cubicBezTo>
                    <a:pt x="20120" y="6462"/>
                    <a:pt x="20133" y="6457"/>
                    <a:pt x="20144" y="6447"/>
                  </a:cubicBezTo>
                  <a:cubicBezTo>
                    <a:pt x="21182" y="7395"/>
                    <a:pt x="21182" y="7395"/>
                    <a:pt x="21182" y="7395"/>
                  </a:cubicBezTo>
                  <a:cubicBezTo>
                    <a:pt x="21173" y="7407"/>
                    <a:pt x="21169" y="7422"/>
                    <a:pt x="21171" y="7436"/>
                  </a:cubicBezTo>
                  <a:cubicBezTo>
                    <a:pt x="20111" y="7621"/>
                    <a:pt x="20111" y="7621"/>
                    <a:pt x="20111" y="7621"/>
                  </a:cubicBezTo>
                  <a:cubicBezTo>
                    <a:pt x="20108" y="7614"/>
                    <a:pt x="20103" y="7607"/>
                    <a:pt x="20097" y="7602"/>
                  </a:cubicBezTo>
                  <a:cubicBezTo>
                    <a:pt x="20086" y="7591"/>
                    <a:pt x="20071" y="7586"/>
                    <a:pt x="20057" y="7586"/>
                  </a:cubicBezTo>
                  <a:close/>
                  <a:moveTo>
                    <a:pt x="21125" y="8797"/>
                  </a:moveTo>
                  <a:cubicBezTo>
                    <a:pt x="21106" y="8788"/>
                    <a:pt x="21083" y="8790"/>
                    <a:pt x="21066" y="8802"/>
                  </a:cubicBezTo>
                  <a:cubicBezTo>
                    <a:pt x="20098" y="7685"/>
                    <a:pt x="20098" y="7685"/>
                    <a:pt x="20098" y="7685"/>
                  </a:cubicBezTo>
                  <a:cubicBezTo>
                    <a:pt x="20099" y="7685"/>
                    <a:pt x="20100" y="7684"/>
                    <a:pt x="20100" y="7684"/>
                  </a:cubicBezTo>
                  <a:cubicBezTo>
                    <a:pt x="20114" y="7669"/>
                    <a:pt x="20118" y="7649"/>
                    <a:pt x="20114" y="7631"/>
                  </a:cubicBezTo>
                  <a:cubicBezTo>
                    <a:pt x="21172" y="7446"/>
                    <a:pt x="21172" y="7446"/>
                    <a:pt x="21172" y="7446"/>
                  </a:cubicBezTo>
                  <a:cubicBezTo>
                    <a:pt x="21175" y="7456"/>
                    <a:pt x="21181" y="7466"/>
                    <a:pt x="21189" y="7473"/>
                  </a:cubicBezTo>
                  <a:cubicBezTo>
                    <a:pt x="21209" y="7492"/>
                    <a:pt x="21238" y="7493"/>
                    <a:pt x="21260" y="7479"/>
                  </a:cubicBezTo>
                  <a:cubicBezTo>
                    <a:pt x="21585" y="7890"/>
                    <a:pt x="21585" y="7890"/>
                    <a:pt x="21585" y="7890"/>
                  </a:cubicBezTo>
                  <a:cubicBezTo>
                    <a:pt x="21584" y="7891"/>
                    <a:pt x="21583" y="7891"/>
                    <a:pt x="21582" y="7892"/>
                  </a:cubicBezTo>
                  <a:cubicBezTo>
                    <a:pt x="21560" y="7916"/>
                    <a:pt x="21562" y="7953"/>
                    <a:pt x="21585" y="7974"/>
                  </a:cubicBezTo>
                  <a:cubicBezTo>
                    <a:pt x="21588" y="7977"/>
                    <a:pt x="21591" y="7979"/>
                    <a:pt x="21594" y="7981"/>
                  </a:cubicBezTo>
                  <a:lnTo>
                    <a:pt x="21125" y="8797"/>
                  </a:lnTo>
                  <a:close/>
                  <a:moveTo>
                    <a:pt x="21592" y="7884"/>
                  </a:moveTo>
                  <a:cubicBezTo>
                    <a:pt x="21268" y="7473"/>
                    <a:pt x="21268" y="7473"/>
                    <a:pt x="21268" y="7473"/>
                  </a:cubicBezTo>
                  <a:cubicBezTo>
                    <a:pt x="21269" y="7472"/>
                    <a:pt x="21270" y="7471"/>
                    <a:pt x="21271" y="7470"/>
                  </a:cubicBezTo>
                  <a:cubicBezTo>
                    <a:pt x="21292" y="7447"/>
                    <a:pt x="21291" y="7412"/>
                    <a:pt x="21270" y="7390"/>
                  </a:cubicBezTo>
                  <a:cubicBezTo>
                    <a:pt x="22084" y="6382"/>
                    <a:pt x="22084" y="6382"/>
                    <a:pt x="22084" y="6382"/>
                  </a:cubicBezTo>
                  <a:cubicBezTo>
                    <a:pt x="22088" y="6385"/>
                    <a:pt x="22092" y="6387"/>
                    <a:pt x="22096" y="6389"/>
                  </a:cubicBezTo>
                  <a:cubicBezTo>
                    <a:pt x="21639" y="7875"/>
                    <a:pt x="21639" y="7875"/>
                    <a:pt x="21639" y="7875"/>
                  </a:cubicBezTo>
                  <a:cubicBezTo>
                    <a:pt x="21623" y="7872"/>
                    <a:pt x="21606" y="7874"/>
                    <a:pt x="21592" y="7884"/>
                  </a:cubicBezTo>
                  <a:close/>
                  <a:moveTo>
                    <a:pt x="21648" y="7879"/>
                  </a:moveTo>
                  <a:cubicBezTo>
                    <a:pt x="22106" y="6391"/>
                    <a:pt x="22106" y="6391"/>
                    <a:pt x="22106" y="6391"/>
                  </a:cubicBezTo>
                  <a:cubicBezTo>
                    <a:pt x="22116" y="6393"/>
                    <a:pt x="22125" y="6392"/>
                    <a:pt x="22134" y="6389"/>
                  </a:cubicBezTo>
                  <a:cubicBezTo>
                    <a:pt x="22604" y="7741"/>
                    <a:pt x="22604" y="7741"/>
                    <a:pt x="22604" y="7741"/>
                  </a:cubicBezTo>
                  <a:cubicBezTo>
                    <a:pt x="22597" y="7744"/>
                    <a:pt x="22590" y="7748"/>
                    <a:pt x="22584" y="7754"/>
                  </a:cubicBezTo>
                  <a:cubicBezTo>
                    <a:pt x="22573" y="7767"/>
                    <a:pt x="22568" y="7782"/>
                    <a:pt x="22569" y="7797"/>
                  </a:cubicBezTo>
                  <a:cubicBezTo>
                    <a:pt x="21682" y="7922"/>
                    <a:pt x="21682" y="7922"/>
                    <a:pt x="21682" y="7922"/>
                  </a:cubicBezTo>
                  <a:cubicBezTo>
                    <a:pt x="21680" y="7910"/>
                    <a:pt x="21674" y="7898"/>
                    <a:pt x="21664" y="7889"/>
                  </a:cubicBezTo>
                  <a:cubicBezTo>
                    <a:pt x="21660" y="7884"/>
                    <a:pt x="21654" y="7881"/>
                    <a:pt x="21648" y="7879"/>
                  </a:cubicBezTo>
                  <a:close/>
                  <a:moveTo>
                    <a:pt x="21671" y="7967"/>
                  </a:moveTo>
                  <a:cubicBezTo>
                    <a:pt x="21679" y="7957"/>
                    <a:pt x="21683" y="7945"/>
                    <a:pt x="21683" y="7933"/>
                  </a:cubicBezTo>
                  <a:cubicBezTo>
                    <a:pt x="22570" y="7807"/>
                    <a:pt x="22570" y="7807"/>
                    <a:pt x="22570" y="7807"/>
                  </a:cubicBezTo>
                  <a:cubicBezTo>
                    <a:pt x="22573" y="7818"/>
                    <a:pt x="22578" y="7829"/>
                    <a:pt x="22587" y="7837"/>
                  </a:cubicBezTo>
                  <a:cubicBezTo>
                    <a:pt x="22605" y="7853"/>
                    <a:pt x="22629" y="7856"/>
                    <a:pt x="22649" y="7848"/>
                  </a:cubicBezTo>
                  <a:cubicBezTo>
                    <a:pt x="23427" y="9485"/>
                    <a:pt x="23427" y="9485"/>
                    <a:pt x="23427" y="9485"/>
                  </a:cubicBezTo>
                  <a:cubicBezTo>
                    <a:pt x="23423" y="9487"/>
                    <a:pt x="23419" y="9490"/>
                    <a:pt x="23416" y="9493"/>
                  </a:cubicBezTo>
                  <a:lnTo>
                    <a:pt x="21671" y="7967"/>
                  </a:lnTo>
                  <a:close/>
                  <a:moveTo>
                    <a:pt x="22008" y="9599"/>
                  </a:moveTo>
                  <a:cubicBezTo>
                    <a:pt x="22015" y="9596"/>
                    <a:pt x="22023" y="9592"/>
                    <a:pt x="22029" y="9585"/>
                  </a:cubicBezTo>
                  <a:cubicBezTo>
                    <a:pt x="22039" y="9574"/>
                    <a:pt x="22044" y="9559"/>
                    <a:pt x="22044" y="9545"/>
                  </a:cubicBezTo>
                  <a:cubicBezTo>
                    <a:pt x="23398" y="9535"/>
                    <a:pt x="23398" y="9535"/>
                    <a:pt x="23398" y="9535"/>
                  </a:cubicBezTo>
                  <a:cubicBezTo>
                    <a:pt x="23398" y="9546"/>
                    <a:pt x="23401" y="9557"/>
                    <a:pt x="23407" y="9566"/>
                  </a:cubicBezTo>
                  <a:cubicBezTo>
                    <a:pt x="22310" y="10406"/>
                    <a:pt x="22310" y="10406"/>
                    <a:pt x="22310" y="10406"/>
                  </a:cubicBezTo>
                  <a:lnTo>
                    <a:pt x="22008" y="9599"/>
                  </a:lnTo>
                  <a:close/>
                  <a:moveTo>
                    <a:pt x="21963" y="10720"/>
                  </a:moveTo>
                  <a:cubicBezTo>
                    <a:pt x="21963" y="10710"/>
                    <a:pt x="21959" y="10700"/>
                    <a:pt x="21954" y="10691"/>
                  </a:cubicBezTo>
                  <a:cubicBezTo>
                    <a:pt x="22305" y="10422"/>
                    <a:pt x="22305" y="10422"/>
                    <a:pt x="22305" y="10422"/>
                  </a:cubicBezTo>
                  <a:cubicBezTo>
                    <a:pt x="22424" y="10738"/>
                    <a:pt x="22424" y="10738"/>
                    <a:pt x="22424" y="10738"/>
                  </a:cubicBezTo>
                  <a:lnTo>
                    <a:pt x="21963" y="10720"/>
                  </a:lnTo>
                  <a:close/>
                  <a:moveTo>
                    <a:pt x="23047" y="12268"/>
                  </a:moveTo>
                  <a:cubicBezTo>
                    <a:pt x="23034" y="12262"/>
                    <a:pt x="23020" y="12261"/>
                    <a:pt x="23006" y="12264"/>
                  </a:cubicBezTo>
                  <a:cubicBezTo>
                    <a:pt x="22438" y="10749"/>
                    <a:pt x="22438" y="10749"/>
                    <a:pt x="22438" y="10749"/>
                  </a:cubicBezTo>
                  <a:cubicBezTo>
                    <a:pt x="23886" y="10808"/>
                    <a:pt x="23886" y="10808"/>
                    <a:pt x="23886" y="10808"/>
                  </a:cubicBezTo>
                  <a:cubicBezTo>
                    <a:pt x="23887" y="10822"/>
                    <a:pt x="23893" y="10837"/>
                    <a:pt x="23905" y="10848"/>
                  </a:cubicBezTo>
                  <a:cubicBezTo>
                    <a:pt x="23907" y="10849"/>
                    <a:pt x="23908" y="10850"/>
                    <a:pt x="23910" y="10852"/>
                  </a:cubicBezTo>
                  <a:lnTo>
                    <a:pt x="23047" y="12268"/>
                  </a:lnTo>
                  <a:close/>
                  <a:moveTo>
                    <a:pt x="23902" y="10765"/>
                  </a:moveTo>
                  <a:cubicBezTo>
                    <a:pt x="23893" y="10775"/>
                    <a:pt x="23888" y="10786"/>
                    <a:pt x="23887" y="10798"/>
                  </a:cubicBezTo>
                  <a:cubicBezTo>
                    <a:pt x="22435" y="10739"/>
                    <a:pt x="22435" y="10739"/>
                    <a:pt x="22435" y="10739"/>
                  </a:cubicBezTo>
                  <a:cubicBezTo>
                    <a:pt x="22314" y="10416"/>
                    <a:pt x="22314" y="10416"/>
                    <a:pt x="22314" y="10416"/>
                  </a:cubicBezTo>
                  <a:cubicBezTo>
                    <a:pt x="23413" y="9574"/>
                    <a:pt x="23413" y="9574"/>
                    <a:pt x="23413" y="9574"/>
                  </a:cubicBezTo>
                  <a:cubicBezTo>
                    <a:pt x="23414" y="9575"/>
                    <a:pt x="23415" y="9576"/>
                    <a:pt x="23416" y="9577"/>
                  </a:cubicBezTo>
                  <a:cubicBezTo>
                    <a:pt x="23432" y="9592"/>
                    <a:pt x="23453" y="9596"/>
                    <a:pt x="23472" y="9590"/>
                  </a:cubicBezTo>
                  <a:cubicBezTo>
                    <a:pt x="23919" y="10753"/>
                    <a:pt x="23919" y="10753"/>
                    <a:pt x="23919" y="10753"/>
                  </a:cubicBezTo>
                  <a:cubicBezTo>
                    <a:pt x="23913" y="10756"/>
                    <a:pt x="23907" y="10760"/>
                    <a:pt x="23902" y="10765"/>
                  </a:cubicBezTo>
                  <a:close/>
                  <a:moveTo>
                    <a:pt x="23956" y="10748"/>
                  </a:moveTo>
                  <a:cubicBezTo>
                    <a:pt x="23947" y="10746"/>
                    <a:pt x="23937" y="10747"/>
                    <a:pt x="23929" y="10749"/>
                  </a:cubicBezTo>
                  <a:cubicBezTo>
                    <a:pt x="23481" y="9587"/>
                    <a:pt x="23481" y="9587"/>
                    <a:pt x="23481" y="9587"/>
                  </a:cubicBezTo>
                  <a:cubicBezTo>
                    <a:pt x="23488" y="9584"/>
                    <a:pt x="23494" y="9580"/>
                    <a:pt x="23499" y="9574"/>
                  </a:cubicBezTo>
                  <a:cubicBezTo>
                    <a:pt x="23502" y="9570"/>
                    <a:pt x="23505" y="9565"/>
                    <a:pt x="23508" y="9561"/>
                  </a:cubicBezTo>
                  <a:cubicBezTo>
                    <a:pt x="24223" y="9843"/>
                    <a:pt x="24223" y="9843"/>
                    <a:pt x="24223" y="9843"/>
                  </a:cubicBezTo>
                  <a:lnTo>
                    <a:pt x="23956" y="10748"/>
                  </a:lnTo>
                  <a:close/>
                  <a:moveTo>
                    <a:pt x="24226" y="9834"/>
                  </a:moveTo>
                  <a:cubicBezTo>
                    <a:pt x="23511" y="9551"/>
                    <a:pt x="23511" y="9551"/>
                    <a:pt x="23511" y="9551"/>
                  </a:cubicBezTo>
                  <a:cubicBezTo>
                    <a:pt x="23517" y="9534"/>
                    <a:pt x="23514" y="9516"/>
                    <a:pt x="23503" y="9501"/>
                  </a:cubicBezTo>
                  <a:cubicBezTo>
                    <a:pt x="24524" y="8739"/>
                    <a:pt x="24524" y="8739"/>
                    <a:pt x="24524" y="8739"/>
                  </a:cubicBezTo>
                  <a:cubicBezTo>
                    <a:pt x="24526" y="8742"/>
                    <a:pt x="24528" y="8744"/>
                    <a:pt x="24531" y="8747"/>
                  </a:cubicBezTo>
                  <a:cubicBezTo>
                    <a:pt x="24535" y="8751"/>
                    <a:pt x="24539" y="8754"/>
                    <a:pt x="24544" y="8756"/>
                  </a:cubicBezTo>
                  <a:lnTo>
                    <a:pt x="24226" y="9834"/>
                  </a:lnTo>
                  <a:close/>
                  <a:moveTo>
                    <a:pt x="25355" y="10262"/>
                  </a:moveTo>
                  <a:cubicBezTo>
                    <a:pt x="25351" y="10267"/>
                    <a:pt x="25348" y="10271"/>
                    <a:pt x="25346" y="10276"/>
                  </a:cubicBezTo>
                  <a:cubicBezTo>
                    <a:pt x="24235" y="9837"/>
                    <a:pt x="24235" y="9837"/>
                    <a:pt x="24235" y="9837"/>
                  </a:cubicBezTo>
                  <a:cubicBezTo>
                    <a:pt x="24554" y="8760"/>
                    <a:pt x="24554" y="8760"/>
                    <a:pt x="24554" y="8760"/>
                  </a:cubicBezTo>
                  <a:cubicBezTo>
                    <a:pt x="24565" y="8763"/>
                    <a:pt x="24578" y="8763"/>
                    <a:pt x="24589" y="8759"/>
                  </a:cubicBezTo>
                  <a:cubicBezTo>
                    <a:pt x="25364" y="10254"/>
                    <a:pt x="25364" y="10254"/>
                    <a:pt x="25364" y="10254"/>
                  </a:cubicBezTo>
                  <a:cubicBezTo>
                    <a:pt x="25361" y="10257"/>
                    <a:pt x="25357" y="10259"/>
                    <a:pt x="25355" y="10262"/>
                  </a:cubicBezTo>
                  <a:close/>
                  <a:moveTo>
                    <a:pt x="25373" y="10249"/>
                  </a:moveTo>
                  <a:cubicBezTo>
                    <a:pt x="24599" y="8755"/>
                    <a:pt x="24599" y="8755"/>
                    <a:pt x="24599" y="8755"/>
                  </a:cubicBezTo>
                  <a:cubicBezTo>
                    <a:pt x="24604" y="8752"/>
                    <a:pt x="24609" y="8748"/>
                    <a:pt x="24613" y="8744"/>
                  </a:cubicBezTo>
                  <a:cubicBezTo>
                    <a:pt x="24624" y="8731"/>
                    <a:pt x="24629" y="8715"/>
                    <a:pt x="24628" y="8700"/>
                  </a:cubicBezTo>
                  <a:cubicBezTo>
                    <a:pt x="25187" y="8638"/>
                    <a:pt x="25187" y="8638"/>
                    <a:pt x="25187" y="8638"/>
                  </a:cubicBezTo>
                  <a:cubicBezTo>
                    <a:pt x="25385" y="10245"/>
                    <a:pt x="25385" y="10245"/>
                    <a:pt x="25385" y="10245"/>
                  </a:cubicBezTo>
                  <a:cubicBezTo>
                    <a:pt x="25381" y="10246"/>
                    <a:pt x="25377" y="10247"/>
                    <a:pt x="25373" y="10249"/>
                  </a:cubicBezTo>
                  <a:close/>
                  <a:moveTo>
                    <a:pt x="25442" y="10265"/>
                  </a:moveTo>
                  <a:cubicBezTo>
                    <a:pt x="25440" y="10263"/>
                    <a:pt x="25439" y="10261"/>
                    <a:pt x="25437" y="10259"/>
                  </a:cubicBezTo>
                  <a:cubicBezTo>
                    <a:pt x="25425" y="10248"/>
                    <a:pt x="25410" y="10243"/>
                    <a:pt x="25395" y="10244"/>
                  </a:cubicBezTo>
                  <a:cubicBezTo>
                    <a:pt x="25197" y="8637"/>
                    <a:pt x="25197" y="8637"/>
                    <a:pt x="25197" y="8637"/>
                  </a:cubicBezTo>
                  <a:cubicBezTo>
                    <a:pt x="25624" y="8589"/>
                    <a:pt x="25624" y="8589"/>
                    <a:pt x="25624" y="8589"/>
                  </a:cubicBezTo>
                  <a:cubicBezTo>
                    <a:pt x="26445" y="9574"/>
                    <a:pt x="26445" y="9574"/>
                    <a:pt x="26445" y="9574"/>
                  </a:cubicBezTo>
                  <a:lnTo>
                    <a:pt x="25442" y="10265"/>
                  </a:lnTo>
                  <a:close/>
                  <a:moveTo>
                    <a:pt x="25638" y="8588"/>
                  </a:moveTo>
                  <a:cubicBezTo>
                    <a:pt x="25942" y="8554"/>
                    <a:pt x="25942" y="8554"/>
                    <a:pt x="25942" y="8554"/>
                  </a:cubicBezTo>
                  <a:cubicBezTo>
                    <a:pt x="26926" y="9242"/>
                    <a:pt x="26926" y="9242"/>
                    <a:pt x="26926" y="9242"/>
                  </a:cubicBezTo>
                  <a:cubicBezTo>
                    <a:pt x="26454" y="9567"/>
                    <a:pt x="26454" y="9567"/>
                    <a:pt x="26454" y="9567"/>
                  </a:cubicBezTo>
                  <a:lnTo>
                    <a:pt x="25638" y="8588"/>
                  </a:lnTo>
                  <a:close/>
                  <a:moveTo>
                    <a:pt x="27463" y="10765"/>
                  </a:moveTo>
                  <a:cubicBezTo>
                    <a:pt x="27456" y="10769"/>
                    <a:pt x="27456" y="10769"/>
                    <a:pt x="27456" y="10769"/>
                  </a:cubicBezTo>
                  <a:cubicBezTo>
                    <a:pt x="26460" y="9575"/>
                    <a:pt x="26460" y="9575"/>
                    <a:pt x="26460" y="9575"/>
                  </a:cubicBezTo>
                  <a:cubicBezTo>
                    <a:pt x="26935" y="9248"/>
                    <a:pt x="26935" y="9248"/>
                    <a:pt x="26935" y="9248"/>
                  </a:cubicBezTo>
                  <a:cubicBezTo>
                    <a:pt x="27321" y="9519"/>
                    <a:pt x="27321" y="9519"/>
                    <a:pt x="27321" y="9519"/>
                  </a:cubicBezTo>
                  <a:cubicBezTo>
                    <a:pt x="27312" y="9541"/>
                    <a:pt x="27317" y="9567"/>
                    <a:pt x="27336" y="9584"/>
                  </a:cubicBezTo>
                  <a:cubicBezTo>
                    <a:pt x="27347" y="9595"/>
                    <a:pt x="27361" y="9599"/>
                    <a:pt x="27375" y="9599"/>
                  </a:cubicBezTo>
                  <a:cubicBezTo>
                    <a:pt x="27476" y="10761"/>
                    <a:pt x="27476" y="10761"/>
                    <a:pt x="27476" y="10761"/>
                  </a:cubicBezTo>
                  <a:cubicBezTo>
                    <a:pt x="27471" y="10762"/>
                    <a:pt x="27467" y="10763"/>
                    <a:pt x="27463" y="10765"/>
                  </a:cubicBezTo>
                  <a:close/>
                  <a:moveTo>
                    <a:pt x="27485" y="10760"/>
                  </a:moveTo>
                  <a:cubicBezTo>
                    <a:pt x="27385" y="9598"/>
                    <a:pt x="27385" y="9598"/>
                    <a:pt x="27385" y="9598"/>
                  </a:cubicBezTo>
                  <a:cubicBezTo>
                    <a:pt x="27390" y="9598"/>
                    <a:pt x="27395" y="9596"/>
                    <a:pt x="27400" y="9594"/>
                  </a:cubicBezTo>
                  <a:cubicBezTo>
                    <a:pt x="27835" y="10335"/>
                    <a:pt x="27835" y="10335"/>
                    <a:pt x="27835" y="10335"/>
                  </a:cubicBezTo>
                  <a:cubicBezTo>
                    <a:pt x="27832" y="10338"/>
                    <a:pt x="27828" y="10340"/>
                    <a:pt x="27826" y="10344"/>
                  </a:cubicBezTo>
                  <a:cubicBezTo>
                    <a:pt x="27805" y="10366"/>
                    <a:pt x="27806" y="10401"/>
                    <a:pt x="27827" y="10423"/>
                  </a:cubicBezTo>
                  <a:cubicBezTo>
                    <a:pt x="27520" y="10772"/>
                    <a:pt x="27520" y="10772"/>
                    <a:pt x="27520" y="10772"/>
                  </a:cubicBezTo>
                  <a:cubicBezTo>
                    <a:pt x="27510" y="10764"/>
                    <a:pt x="27498" y="10760"/>
                    <a:pt x="27485" y="10760"/>
                  </a:cubicBezTo>
                  <a:close/>
                  <a:moveTo>
                    <a:pt x="29677" y="10911"/>
                  </a:moveTo>
                  <a:cubicBezTo>
                    <a:pt x="27544" y="10816"/>
                    <a:pt x="27544" y="10816"/>
                    <a:pt x="27544" y="10816"/>
                  </a:cubicBezTo>
                  <a:cubicBezTo>
                    <a:pt x="27544" y="10802"/>
                    <a:pt x="27538" y="10789"/>
                    <a:pt x="27528" y="10778"/>
                  </a:cubicBezTo>
                  <a:cubicBezTo>
                    <a:pt x="27834" y="10429"/>
                    <a:pt x="27834" y="10429"/>
                    <a:pt x="27834" y="10429"/>
                  </a:cubicBezTo>
                  <a:cubicBezTo>
                    <a:pt x="27858" y="10447"/>
                    <a:pt x="27891" y="10444"/>
                    <a:pt x="27912" y="10422"/>
                  </a:cubicBezTo>
                  <a:cubicBezTo>
                    <a:pt x="27917" y="10416"/>
                    <a:pt x="27920" y="10410"/>
                    <a:pt x="27923" y="10404"/>
                  </a:cubicBezTo>
                  <a:cubicBezTo>
                    <a:pt x="29678" y="10909"/>
                    <a:pt x="29678" y="10909"/>
                    <a:pt x="29678" y="10909"/>
                  </a:cubicBezTo>
                  <a:cubicBezTo>
                    <a:pt x="29678" y="10910"/>
                    <a:pt x="29678" y="10910"/>
                    <a:pt x="29677" y="10911"/>
                  </a:cubicBezTo>
                  <a:close/>
                  <a:moveTo>
                    <a:pt x="29680" y="10899"/>
                  </a:moveTo>
                  <a:cubicBezTo>
                    <a:pt x="27926" y="10394"/>
                    <a:pt x="27926" y="10394"/>
                    <a:pt x="27926" y="10394"/>
                  </a:cubicBezTo>
                  <a:cubicBezTo>
                    <a:pt x="27929" y="10375"/>
                    <a:pt x="27923" y="10354"/>
                    <a:pt x="27908" y="10340"/>
                  </a:cubicBezTo>
                  <a:cubicBezTo>
                    <a:pt x="27906" y="10338"/>
                    <a:pt x="27904" y="10337"/>
                    <a:pt x="27902" y="10336"/>
                  </a:cubicBezTo>
                  <a:cubicBezTo>
                    <a:pt x="28320" y="9632"/>
                    <a:pt x="28320" y="9632"/>
                    <a:pt x="28320" y="9632"/>
                  </a:cubicBezTo>
                  <a:cubicBezTo>
                    <a:pt x="29684" y="10890"/>
                    <a:pt x="29684" y="10890"/>
                    <a:pt x="29684" y="10890"/>
                  </a:cubicBezTo>
                  <a:cubicBezTo>
                    <a:pt x="29682" y="10893"/>
                    <a:pt x="29681" y="10896"/>
                    <a:pt x="29680" y="108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</p:grpSp>
      <p:sp>
        <p:nvSpPr>
          <p:cNvPr id="9" name="Shape 313"/>
          <p:cNvSpPr/>
          <p:nvPr userDrawn="1"/>
        </p:nvSpPr>
        <p:spPr>
          <a:xfrm>
            <a:off x="7764889" y="2349255"/>
            <a:ext cx="534531" cy="1227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2854" tIns="22854" rIns="22854" bIns="22854">
            <a:spAutoFit/>
          </a:bodyPr>
          <a:lstStyle>
            <a:lvl1pPr>
              <a:lnSpc>
                <a:spcPct val="80000"/>
              </a:lnSpc>
              <a:defRPr sz="23800">
                <a:solidFill>
                  <a:srgbClr val="D9D9D9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9598" dirty="0">
                <a:solidFill>
                  <a:schemeClr val="bg1"/>
                </a:solidFill>
              </a:rPr>
              <a:t>“</a:t>
            </a:r>
          </a:p>
        </p:txBody>
      </p:sp>
      <p:sp>
        <p:nvSpPr>
          <p:cNvPr id="10" name="Shape 314"/>
          <p:cNvSpPr/>
          <p:nvPr userDrawn="1"/>
        </p:nvSpPr>
        <p:spPr>
          <a:xfrm>
            <a:off x="10800338" y="4362662"/>
            <a:ext cx="523633" cy="1227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2854" tIns="22854" rIns="22854" bIns="22854">
            <a:spAutoFit/>
          </a:bodyPr>
          <a:lstStyle>
            <a:lvl1pPr>
              <a:lnSpc>
                <a:spcPct val="80000"/>
              </a:lnSpc>
              <a:defRPr sz="23800">
                <a:solidFill>
                  <a:srgbClr val="D9D9D9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9598" dirty="0">
                <a:solidFill>
                  <a:srgbClr val="FFFFFF"/>
                </a:solidFill>
              </a:rPr>
              <a:t>”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7764889" y="2384945"/>
            <a:ext cx="3559082" cy="24108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3199">
                <a:solidFill>
                  <a:srgbClr val="FFFFFF"/>
                </a:solidFill>
              </a:defRPr>
            </a:lvl1pPr>
            <a:lvl2pPr>
              <a:defRPr sz="1866"/>
            </a:lvl2pPr>
            <a:lvl3pPr>
              <a:defRPr sz="1866"/>
            </a:lvl3pPr>
            <a:lvl4pPr>
              <a:defRPr sz="1866"/>
            </a:lvl4pPr>
            <a:lvl5pPr>
              <a:defRPr sz="1866"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753782" y="2074240"/>
            <a:ext cx="6290623" cy="311690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66"/>
            </a:lvl1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defTabSz="1088291">
              <a:defRPr/>
            </a:pPr>
            <a:fld id="{2CB6AF89-0E0B-4DA5-AD3C-46F78F8B9978}" type="slidenum">
              <a:rPr lang="en-US" sz="900" smtClean="0">
                <a:solidFill>
                  <a:srgbClr val="A6B0B0"/>
                </a:solidFill>
                <a:cs typeface="Arial" pitchFamily="34" charset="0"/>
              </a:rPr>
              <a:pPr defTabSz="1088291">
                <a:defRPr/>
              </a:pPr>
              <a:t>‹#›</a:t>
            </a:fld>
            <a:endParaRPr lang="en-US" sz="900">
              <a:solidFill>
                <a:srgbClr val="A6B0B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>
            <p:custDataLst>
              <p:tags r:id="rId1"/>
            </p:custDataLst>
          </p:nvPr>
        </p:nvSpPr>
        <p:spPr>
          <a:xfrm>
            <a:off x="6096001" y="0"/>
            <a:ext cx="6096000" cy="6858000"/>
          </a:xfrm>
          <a:prstGeom prst="rect">
            <a:avLst/>
          </a:prstGeom>
          <a:gradFill>
            <a:gsLst>
              <a:gs pos="5000">
                <a:srgbClr val="298FC0"/>
              </a:gs>
              <a:gs pos="95000">
                <a:srgbClr val="25BD59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/>
            <a:endParaRPr lang="en-US"/>
          </a:p>
        </p:txBody>
      </p:sp>
      <p:grpSp>
        <p:nvGrpSpPr>
          <p:cNvPr id="8" name="Group 7"/>
          <p:cNvGrpSpPr/>
          <p:nvPr userDrawn="1">
            <p:custDataLst>
              <p:tags r:id="rId2"/>
            </p:custDataLst>
          </p:nvPr>
        </p:nvGrpSpPr>
        <p:grpSpPr>
          <a:xfrm rot="10800000">
            <a:off x="-52700" y="5501614"/>
            <a:ext cx="12003407" cy="6813487"/>
            <a:chOff x="-2949576" y="-5135563"/>
            <a:chExt cx="18086389" cy="10266364"/>
          </a:xfrm>
          <a:solidFill>
            <a:schemeClr val="bg1">
              <a:alpha val="33000"/>
            </a:schemeClr>
          </a:solidFill>
        </p:grpSpPr>
        <p:sp>
          <p:nvSpPr>
            <p:cNvPr id="9" name="Freeform 5"/>
            <p:cNvSpPr>
              <a:spLocks noEditPoints="1"/>
            </p:cNvSpPr>
            <p:nvPr userDrawn="1">
              <p:custDataLst>
                <p:tags r:id="rId3"/>
              </p:custDataLst>
            </p:nvPr>
          </p:nvSpPr>
          <p:spPr bwMode="auto">
            <a:xfrm>
              <a:off x="12515850" y="-581025"/>
              <a:ext cx="350838" cy="350838"/>
            </a:xfrm>
            <a:custGeom>
              <a:avLst/>
              <a:gdLst>
                <a:gd name="T0" fmla="*/ 288 w 577"/>
                <a:gd name="T1" fmla="*/ 577 h 577"/>
                <a:gd name="T2" fmla="*/ 0 w 577"/>
                <a:gd name="T3" fmla="*/ 289 h 577"/>
                <a:gd name="T4" fmla="*/ 288 w 577"/>
                <a:gd name="T5" fmla="*/ 0 h 577"/>
                <a:gd name="T6" fmla="*/ 577 w 577"/>
                <a:gd name="T7" fmla="*/ 289 h 577"/>
                <a:gd name="T8" fmla="*/ 288 w 577"/>
                <a:gd name="T9" fmla="*/ 577 h 577"/>
                <a:gd name="T10" fmla="*/ 288 w 577"/>
                <a:gd name="T11" fmla="*/ 32 h 577"/>
                <a:gd name="T12" fmla="*/ 31 w 577"/>
                <a:gd name="T13" fmla="*/ 289 h 577"/>
                <a:gd name="T14" fmla="*/ 288 w 577"/>
                <a:gd name="T15" fmla="*/ 546 h 577"/>
                <a:gd name="T16" fmla="*/ 545 w 577"/>
                <a:gd name="T17" fmla="*/ 289 h 577"/>
                <a:gd name="T18" fmla="*/ 288 w 577"/>
                <a:gd name="T19" fmla="*/ 32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7" h="577">
                  <a:moveTo>
                    <a:pt x="288" y="577"/>
                  </a:moveTo>
                  <a:cubicBezTo>
                    <a:pt x="129" y="577"/>
                    <a:pt x="0" y="448"/>
                    <a:pt x="0" y="289"/>
                  </a:cubicBezTo>
                  <a:cubicBezTo>
                    <a:pt x="0" y="130"/>
                    <a:pt x="129" y="0"/>
                    <a:pt x="288" y="0"/>
                  </a:cubicBezTo>
                  <a:cubicBezTo>
                    <a:pt x="447" y="0"/>
                    <a:pt x="577" y="130"/>
                    <a:pt x="577" y="289"/>
                  </a:cubicBezTo>
                  <a:cubicBezTo>
                    <a:pt x="577" y="448"/>
                    <a:pt x="447" y="577"/>
                    <a:pt x="288" y="577"/>
                  </a:cubicBezTo>
                  <a:moveTo>
                    <a:pt x="288" y="32"/>
                  </a:moveTo>
                  <a:cubicBezTo>
                    <a:pt x="147" y="32"/>
                    <a:pt x="31" y="147"/>
                    <a:pt x="31" y="289"/>
                  </a:cubicBezTo>
                  <a:cubicBezTo>
                    <a:pt x="31" y="430"/>
                    <a:pt x="147" y="546"/>
                    <a:pt x="288" y="546"/>
                  </a:cubicBezTo>
                  <a:cubicBezTo>
                    <a:pt x="430" y="546"/>
                    <a:pt x="545" y="430"/>
                    <a:pt x="545" y="289"/>
                  </a:cubicBezTo>
                  <a:cubicBezTo>
                    <a:pt x="545" y="147"/>
                    <a:pt x="430" y="32"/>
                    <a:pt x="288" y="3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10" name="Freeform 6"/>
            <p:cNvSpPr>
              <a:spLocks noEditPoints="1"/>
            </p:cNvSpPr>
            <p:nvPr userDrawn="1">
              <p:custDataLst>
                <p:tags r:id="rId4"/>
              </p:custDataLst>
            </p:nvPr>
          </p:nvSpPr>
          <p:spPr bwMode="auto">
            <a:xfrm>
              <a:off x="5100637" y="4779963"/>
              <a:ext cx="350838" cy="350838"/>
            </a:xfrm>
            <a:custGeom>
              <a:avLst/>
              <a:gdLst>
                <a:gd name="T0" fmla="*/ 288 w 576"/>
                <a:gd name="T1" fmla="*/ 577 h 577"/>
                <a:gd name="T2" fmla="*/ 0 w 576"/>
                <a:gd name="T3" fmla="*/ 288 h 577"/>
                <a:gd name="T4" fmla="*/ 288 w 576"/>
                <a:gd name="T5" fmla="*/ 0 h 577"/>
                <a:gd name="T6" fmla="*/ 576 w 576"/>
                <a:gd name="T7" fmla="*/ 288 h 577"/>
                <a:gd name="T8" fmla="*/ 288 w 576"/>
                <a:gd name="T9" fmla="*/ 577 h 577"/>
                <a:gd name="T10" fmla="*/ 288 w 576"/>
                <a:gd name="T11" fmla="*/ 31 h 577"/>
                <a:gd name="T12" fmla="*/ 31 w 576"/>
                <a:gd name="T13" fmla="*/ 288 h 577"/>
                <a:gd name="T14" fmla="*/ 288 w 576"/>
                <a:gd name="T15" fmla="*/ 545 h 577"/>
                <a:gd name="T16" fmla="*/ 545 w 576"/>
                <a:gd name="T17" fmla="*/ 288 h 577"/>
                <a:gd name="T18" fmla="*/ 288 w 576"/>
                <a:gd name="T19" fmla="*/ 31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6" h="577">
                  <a:moveTo>
                    <a:pt x="288" y="577"/>
                  </a:moveTo>
                  <a:cubicBezTo>
                    <a:pt x="129" y="577"/>
                    <a:pt x="0" y="447"/>
                    <a:pt x="0" y="288"/>
                  </a:cubicBezTo>
                  <a:cubicBezTo>
                    <a:pt x="0" y="129"/>
                    <a:pt x="129" y="0"/>
                    <a:pt x="288" y="0"/>
                  </a:cubicBezTo>
                  <a:cubicBezTo>
                    <a:pt x="447" y="0"/>
                    <a:pt x="576" y="129"/>
                    <a:pt x="576" y="288"/>
                  </a:cubicBezTo>
                  <a:cubicBezTo>
                    <a:pt x="576" y="447"/>
                    <a:pt x="447" y="577"/>
                    <a:pt x="288" y="577"/>
                  </a:cubicBezTo>
                  <a:moveTo>
                    <a:pt x="288" y="31"/>
                  </a:moveTo>
                  <a:cubicBezTo>
                    <a:pt x="146" y="31"/>
                    <a:pt x="31" y="146"/>
                    <a:pt x="31" y="288"/>
                  </a:cubicBezTo>
                  <a:cubicBezTo>
                    <a:pt x="31" y="430"/>
                    <a:pt x="146" y="545"/>
                    <a:pt x="288" y="545"/>
                  </a:cubicBezTo>
                  <a:cubicBezTo>
                    <a:pt x="430" y="545"/>
                    <a:pt x="545" y="430"/>
                    <a:pt x="545" y="288"/>
                  </a:cubicBezTo>
                  <a:cubicBezTo>
                    <a:pt x="545" y="146"/>
                    <a:pt x="430" y="31"/>
                    <a:pt x="288" y="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11" name="Freeform 7"/>
            <p:cNvSpPr>
              <a:spLocks noEditPoints="1"/>
            </p:cNvSpPr>
            <p:nvPr userDrawn="1">
              <p:custDataLst>
                <p:tags r:id="rId5"/>
              </p:custDataLst>
            </p:nvPr>
          </p:nvSpPr>
          <p:spPr bwMode="auto">
            <a:xfrm>
              <a:off x="10210800" y="4132263"/>
              <a:ext cx="350838" cy="350838"/>
            </a:xfrm>
            <a:custGeom>
              <a:avLst/>
              <a:gdLst>
                <a:gd name="T0" fmla="*/ 288 w 577"/>
                <a:gd name="T1" fmla="*/ 577 h 577"/>
                <a:gd name="T2" fmla="*/ 0 w 577"/>
                <a:gd name="T3" fmla="*/ 288 h 577"/>
                <a:gd name="T4" fmla="*/ 288 w 577"/>
                <a:gd name="T5" fmla="*/ 0 h 577"/>
                <a:gd name="T6" fmla="*/ 577 w 577"/>
                <a:gd name="T7" fmla="*/ 288 h 577"/>
                <a:gd name="T8" fmla="*/ 288 w 577"/>
                <a:gd name="T9" fmla="*/ 577 h 577"/>
                <a:gd name="T10" fmla="*/ 288 w 577"/>
                <a:gd name="T11" fmla="*/ 31 h 577"/>
                <a:gd name="T12" fmla="*/ 32 w 577"/>
                <a:gd name="T13" fmla="*/ 288 h 577"/>
                <a:gd name="T14" fmla="*/ 288 w 577"/>
                <a:gd name="T15" fmla="*/ 545 h 577"/>
                <a:gd name="T16" fmla="*/ 545 w 577"/>
                <a:gd name="T17" fmla="*/ 288 h 577"/>
                <a:gd name="T18" fmla="*/ 288 w 577"/>
                <a:gd name="T19" fmla="*/ 31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7" h="577">
                  <a:moveTo>
                    <a:pt x="288" y="577"/>
                  </a:moveTo>
                  <a:cubicBezTo>
                    <a:pt x="129" y="577"/>
                    <a:pt x="0" y="447"/>
                    <a:pt x="0" y="288"/>
                  </a:cubicBezTo>
                  <a:cubicBezTo>
                    <a:pt x="0" y="129"/>
                    <a:pt x="129" y="0"/>
                    <a:pt x="288" y="0"/>
                  </a:cubicBezTo>
                  <a:cubicBezTo>
                    <a:pt x="448" y="0"/>
                    <a:pt x="577" y="129"/>
                    <a:pt x="577" y="288"/>
                  </a:cubicBezTo>
                  <a:cubicBezTo>
                    <a:pt x="577" y="447"/>
                    <a:pt x="448" y="577"/>
                    <a:pt x="288" y="577"/>
                  </a:cubicBezTo>
                  <a:moveTo>
                    <a:pt x="288" y="31"/>
                  </a:moveTo>
                  <a:cubicBezTo>
                    <a:pt x="147" y="31"/>
                    <a:pt x="32" y="147"/>
                    <a:pt x="32" y="288"/>
                  </a:cubicBezTo>
                  <a:cubicBezTo>
                    <a:pt x="32" y="430"/>
                    <a:pt x="147" y="545"/>
                    <a:pt x="288" y="545"/>
                  </a:cubicBezTo>
                  <a:cubicBezTo>
                    <a:pt x="430" y="545"/>
                    <a:pt x="545" y="430"/>
                    <a:pt x="545" y="288"/>
                  </a:cubicBezTo>
                  <a:cubicBezTo>
                    <a:pt x="545" y="147"/>
                    <a:pt x="430" y="31"/>
                    <a:pt x="288" y="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12" name="Oval 8"/>
            <p:cNvSpPr>
              <a:spLocks noChangeArrowheads="1"/>
            </p:cNvSpPr>
            <p:nvPr userDrawn="1">
              <p:custDataLst>
                <p:tags r:id="rId6"/>
              </p:custDataLst>
            </p:nvPr>
          </p:nvSpPr>
          <p:spPr bwMode="auto">
            <a:xfrm>
              <a:off x="8724900" y="2870200"/>
              <a:ext cx="96838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13" name="Oval 9"/>
            <p:cNvSpPr>
              <a:spLocks noChangeArrowheads="1"/>
            </p:cNvSpPr>
            <p:nvPr userDrawn="1">
              <p:custDataLst>
                <p:tags r:id="rId7"/>
              </p:custDataLst>
            </p:nvPr>
          </p:nvSpPr>
          <p:spPr bwMode="auto">
            <a:xfrm>
              <a:off x="14565312" y="3586163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14" name="Oval 10"/>
            <p:cNvSpPr>
              <a:spLocks noChangeArrowheads="1"/>
            </p:cNvSpPr>
            <p:nvPr userDrawn="1">
              <p:custDataLst>
                <p:tags r:id="rId8"/>
              </p:custDataLst>
            </p:nvPr>
          </p:nvSpPr>
          <p:spPr bwMode="auto">
            <a:xfrm>
              <a:off x="14498638" y="-355600"/>
              <a:ext cx="134938" cy="134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15" name="Oval 11"/>
            <p:cNvSpPr>
              <a:spLocks noChangeArrowheads="1"/>
            </p:cNvSpPr>
            <p:nvPr userDrawn="1">
              <p:custDataLst>
                <p:tags r:id="rId9"/>
              </p:custDataLst>
            </p:nvPr>
          </p:nvSpPr>
          <p:spPr bwMode="auto">
            <a:xfrm>
              <a:off x="9099550" y="-1049338"/>
              <a:ext cx="134938" cy="134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16" name="Oval 12"/>
            <p:cNvSpPr>
              <a:spLocks noChangeArrowheads="1"/>
            </p:cNvSpPr>
            <p:nvPr userDrawn="1">
              <p:custDataLst>
                <p:tags r:id="rId10"/>
              </p:custDataLst>
            </p:nvPr>
          </p:nvSpPr>
          <p:spPr bwMode="auto">
            <a:xfrm>
              <a:off x="12668250" y="1108075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17" name="Oval 13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>
              <a:off x="13782675" y="4521200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18" name="Oval 14"/>
            <p:cNvSpPr>
              <a:spLocks noChangeArrowheads="1"/>
            </p:cNvSpPr>
            <p:nvPr userDrawn="1">
              <p:custDataLst>
                <p:tags r:id="rId12"/>
              </p:custDataLst>
            </p:nvPr>
          </p:nvSpPr>
          <p:spPr bwMode="auto">
            <a:xfrm>
              <a:off x="12501563" y="2252663"/>
              <a:ext cx="95250" cy="936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19" name="Oval 15"/>
            <p:cNvSpPr>
              <a:spLocks noChangeArrowheads="1"/>
            </p:cNvSpPr>
            <p:nvPr userDrawn="1">
              <p:custDataLst>
                <p:tags r:id="rId13"/>
              </p:custDataLst>
            </p:nvPr>
          </p:nvSpPr>
          <p:spPr bwMode="auto">
            <a:xfrm>
              <a:off x="8774113" y="-1300163"/>
              <a:ext cx="93663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20" name="Oval 16"/>
            <p:cNvSpPr>
              <a:spLocks noChangeArrowheads="1"/>
            </p:cNvSpPr>
            <p:nvPr userDrawn="1">
              <p:custDataLst>
                <p:tags r:id="rId14"/>
              </p:custDataLst>
            </p:nvPr>
          </p:nvSpPr>
          <p:spPr bwMode="auto">
            <a:xfrm>
              <a:off x="11825288" y="4887913"/>
              <a:ext cx="134938" cy="134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21" name="Oval 17"/>
            <p:cNvSpPr>
              <a:spLocks noChangeArrowheads="1"/>
            </p:cNvSpPr>
            <p:nvPr userDrawn="1">
              <p:custDataLst>
                <p:tags r:id="rId15"/>
              </p:custDataLst>
            </p:nvPr>
          </p:nvSpPr>
          <p:spPr bwMode="auto">
            <a:xfrm>
              <a:off x="10174288" y="590550"/>
              <a:ext cx="134938" cy="134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22" name="Freeform 18"/>
            <p:cNvSpPr/>
            <p:nvPr userDrawn="1">
              <p:custDataLst>
                <p:tags r:id="rId16"/>
              </p:custDataLst>
            </p:nvPr>
          </p:nvSpPr>
          <p:spPr bwMode="auto">
            <a:xfrm>
              <a:off x="12752388" y="1862138"/>
              <a:ext cx="261938" cy="271463"/>
            </a:xfrm>
            <a:custGeom>
              <a:avLst/>
              <a:gdLst>
                <a:gd name="T0" fmla="*/ 165 w 165"/>
                <a:gd name="T1" fmla="*/ 81 h 171"/>
                <a:gd name="T2" fmla="*/ 87 w 165"/>
                <a:gd name="T3" fmla="*/ 81 h 171"/>
                <a:gd name="T4" fmla="*/ 87 w 165"/>
                <a:gd name="T5" fmla="*/ 0 h 171"/>
                <a:gd name="T6" fmla="*/ 78 w 165"/>
                <a:gd name="T7" fmla="*/ 0 h 171"/>
                <a:gd name="T8" fmla="*/ 78 w 165"/>
                <a:gd name="T9" fmla="*/ 81 h 171"/>
                <a:gd name="T10" fmla="*/ 0 w 165"/>
                <a:gd name="T11" fmla="*/ 81 h 171"/>
                <a:gd name="T12" fmla="*/ 0 w 165"/>
                <a:gd name="T13" fmla="*/ 90 h 171"/>
                <a:gd name="T14" fmla="*/ 78 w 165"/>
                <a:gd name="T15" fmla="*/ 90 h 171"/>
                <a:gd name="T16" fmla="*/ 78 w 165"/>
                <a:gd name="T17" fmla="*/ 171 h 171"/>
                <a:gd name="T18" fmla="*/ 87 w 165"/>
                <a:gd name="T19" fmla="*/ 171 h 171"/>
                <a:gd name="T20" fmla="*/ 87 w 165"/>
                <a:gd name="T21" fmla="*/ 90 h 171"/>
                <a:gd name="T22" fmla="*/ 165 w 165"/>
                <a:gd name="T23" fmla="*/ 90 h 171"/>
                <a:gd name="T24" fmla="*/ 165 w 165"/>
                <a:gd name="T25" fmla="*/ 8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171">
                  <a:moveTo>
                    <a:pt x="165" y="81"/>
                  </a:moveTo>
                  <a:lnTo>
                    <a:pt x="87" y="81"/>
                  </a:lnTo>
                  <a:lnTo>
                    <a:pt x="87" y="0"/>
                  </a:lnTo>
                  <a:lnTo>
                    <a:pt x="78" y="0"/>
                  </a:lnTo>
                  <a:lnTo>
                    <a:pt x="78" y="81"/>
                  </a:lnTo>
                  <a:lnTo>
                    <a:pt x="0" y="81"/>
                  </a:lnTo>
                  <a:lnTo>
                    <a:pt x="0" y="90"/>
                  </a:lnTo>
                  <a:lnTo>
                    <a:pt x="78" y="90"/>
                  </a:lnTo>
                  <a:lnTo>
                    <a:pt x="78" y="171"/>
                  </a:lnTo>
                  <a:lnTo>
                    <a:pt x="87" y="171"/>
                  </a:lnTo>
                  <a:lnTo>
                    <a:pt x="87" y="90"/>
                  </a:lnTo>
                  <a:lnTo>
                    <a:pt x="165" y="90"/>
                  </a:lnTo>
                  <a:lnTo>
                    <a:pt x="165" y="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23" name="Freeform 19"/>
            <p:cNvSpPr/>
            <p:nvPr userDrawn="1">
              <p:custDataLst>
                <p:tags r:id="rId17"/>
              </p:custDataLst>
            </p:nvPr>
          </p:nvSpPr>
          <p:spPr bwMode="auto">
            <a:xfrm>
              <a:off x="9466263" y="3249613"/>
              <a:ext cx="409575" cy="422275"/>
            </a:xfrm>
            <a:custGeom>
              <a:avLst/>
              <a:gdLst>
                <a:gd name="T0" fmla="*/ 258 w 258"/>
                <a:gd name="T1" fmla="*/ 126 h 266"/>
                <a:gd name="T2" fmla="*/ 136 w 258"/>
                <a:gd name="T3" fmla="*/ 126 h 266"/>
                <a:gd name="T4" fmla="*/ 136 w 258"/>
                <a:gd name="T5" fmla="*/ 0 h 266"/>
                <a:gd name="T6" fmla="*/ 122 w 258"/>
                <a:gd name="T7" fmla="*/ 0 h 266"/>
                <a:gd name="T8" fmla="*/ 122 w 258"/>
                <a:gd name="T9" fmla="*/ 126 h 266"/>
                <a:gd name="T10" fmla="*/ 0 w 258"/>
                <a:gd name="T11" fmla="*/ 126 h 266"/>
                <a:gd name="T12" fmla="*/ 0 w 258"/>
                <a:gd name="T13" fmla="*/ 139 h 266"/>
                <a:gd name="T14" fmla="*/ 122 w 258"/>
                <a:gd name="T15" fmla="*/ 139 h 266"/>
                <a:gd name="T16" fmla="*/ 122 w 258"/>
                <a:gd name="T17" fmla="*/ 266 h 266"/>
                <a:gd name="T18" fmla="*/ 136 w 258"/>
                <a:gd name="T19" fmla="*/ 266 h 266"/>
                <a:gd name="T20" fmla="*/ 136 w 258"/>
                <a:gd name="T21" fmla="*/ 139 h 266"/>
                <a:gd name="T22" fmla="*/ 258 w 258"/>
                <a:gd name="T23" fmla="*/ 139 h 266"/>
                <a:gd name="T24" fmla="*/ 258 w 258"/>
                <a:gd name="T25" fmla="*/ 12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8" h="266">
                  <a:moveTo>
                    <a:pt x="258" y="126"/>
                  </a:moveTo>
                  <a:lnTo>
                    <a:pt x="136" y="126"/>
                  </a:lnTo>
                  <a:lnTo>
                    <a:pt x="136" y="0"/>
                  </a:lnTo>
                  <a:lnTo>
                    <a:pt x="122" y="0"/>
                  </a:lnTo>
                  <a:lnTo>
                    <a:pt x="122" y="126"/>
                  </a:lnTo>
                  <a:lnTo>
                    <a:pt x="0" y="126"/>
                  </a:lnTo>
                  <a:lnTo>
                    <a:pt x="0" y="139"/>
                  </a:lnTo>
                  <a:lnTo>
                    <a:pt x="122" y="139"/>
                  </a:lnTo>
                  <a:lnTo>
                    <a:pt x="122" y="266"/>
                  </a:lnTo>
                  <a:lnTo>
                    <a:pt x="136" y="266"/>
                  </a:lnTo>
                  <a:lnTo>
                    <a:pt x="136" y="139"/>
                  </a:lnTo>
                  <a:lnTo>
                    <a:pt x="258" y="139"/>
                  </a:lnTo>
                  <a:lnTo>
                    <a:pt x="258" y="1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24" name="Freeform 20"/>
            <p:cNvSpPr/>
            <p:nvPr userDrawn="1">
              <p:custDataLst>
                <p:tags r:id="rId18"/>
              </p:custDataLst>
            </p:nvPr>
          </p:nvSpPr>
          <p:spPr bwMode="auto">
            <a:xfrm>
              <a:off x="15130462" y="2849563"/>
              <a:ext cx="6350" cy="6350"/>
            </a:xfrm>
            <a:custGeom>
              <a:avLst/>
              <a:gdLst>
                <a:gd name="T0" fmla="*/ 0 w 9"/>
                <a:gd name="T1" fmla="*/ 10 h 10"/>
                <a:gd name="T2" fmla="*/ 5 w 9"/>
                <a:gd name="T3" fmla="*/ 5 h 10"/>
                <a:gd name="T4" fmla="*/ 9 w 9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0">
                  <a:moveTo>
                    <a:pt x="0" y="10"/>
                  </a:moveTo>
                  <a:cubicBezTo>
                    <a:pt x="1" y="8"/>
                    <a:pt x="3" y="7"/>
                    <a:pt x="5" y="5"/>
                  </a:cubicBezTo>
                  <a:cubicBezTo>
                    <a:pt x="6" y="4"/>
                    <a:pt x="7" y="2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25" name="Oval 21"/>
            <p:cNvSpPr>
              <a:spLocks noChangeArrowheads="1"/>
            </p:cNvSpPr>
            <p:nvPr userDrawn="1">
              <p:custDataLst>
                <p:tags r:id="rId19"/>
              </p:custDataLst>
            </p:nvPr>
          </p:nvSpPr>
          <p:spPr bwMode="auto">
            <a:xfrm>
              <a:off x="8705850" y="4240213"/>
              <a:ext cx="134938" cy="134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26" name="Freeform 22"/>
            <p:cNvSpPr>
              <a:spLocks noEditPoints="1"/>
            </p:cNvSpPr>
            <p:nvPr userDrawn="1">
              <p:custDataLst>
                <p:tags r:id="rId20"/>
              </p:custDataLst>
            </p:nvPr>
          </p:nvSpPr>
          <p:spPr bwMode="auto">
            <a:xfrm>
              <a:off x="7446963" y="1822450"/>
              <a:ext cx="350838" cy="350838"/>
            </a:xfrm>
            <a:custGeom>
              <a:avLst/>
              <a:gdLst>
                <a:gd name="T0" fmla="*/ 288 w 576"/>
                <a:gd name="T1" fmla="*/ 0 h 577"/>
                <a:gd name="T2" fmla="*/ 0 w 576"/>
                <a:gd name="T3" fmla="*/ 289 h 577"/>
                <a:gd name="T4" fmla="*/ 288 w 576"/>
                <a:gd name="T5" fmla="*/ 577 h 577"/>
                <a:gd name="T6" fmla="*/ 576 w 576"/>
                <a:gd name="T7" fmla="*/ 289 h 577"/>
                <a:gd name="T8" fmla="*/ 288 w 576"/>
                <a:gd name="T9" fmla="*/ 0 h 577"/>
                <a:gd name="T10" fmla="*/ 288 w 576"/>
                <a:gd name="T11" fmla="*/ 546 h 577"/>
                <a:gd name="T12" fmla="*/ 31 w 576"/>
                <a:gd name="T13" fmla="*/ 289 h 577"/>
                <a:gd name="T14" fmla="*/ 288 w 576"/>
                <a:gd name="T15" fmla="*/ 32 h 577"/>
                <a:gd name="T16" fmla="*/ 545 w 576"/>
                <a:gd name="T17" fmla="*/ 289 h 577"/>
                <a:gd name="T18" fmla="*/ 288 w 576"/>
                <a:gd name="T19" fmla="*/ 546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6" h="577">
                  <a:moveTo>
                    <a:pt x="288" y="0"/>
                  </a:moveTo>
                  <a:cubicBezTo>
                    <a:pt x="129" y="0"/>
                    <a:pt x="0" y="130"/>
                    <a:pt x="0" y="289"/>
                  </a:cubicBezTo>
                  <a:cubicBezTo>
                    <a:pt x="0" y="448"/>
                    <a:pt x="129" y="577"/>
                    <a:pt x="288" y="577"/>
                  </a:cubicBezTo>
                  <a:cubicBezTo>
                    <a:pt x="447" y="577"/>
                    <a:pt x="576" y="448"/>
                    <a:pt x="576" y="289"/>
                  </a:cubicBezTo>
                  <a:cubicBezTo>
                    <a:pt x="576" y="130"/>
                    <a:pt x="447" y="0"/>
                    <a:pt x="288" y="0"/>
                  </a:cubicBezTo>
                  <a:close/>
                  <a:moveTo>
                    <a:pt x="288" y="546"/>
                  </a:moveTo>
                  <a:cubicBezTo>
                    <a:pt x="146" y="546"/>
                    <a:pt x="31" y="431"/>
                    <a:pt x="31" y="289"/>
                  </a:cubicBezTo>
                  <a:cubicBezTo>
                    <a:pt x="31" y="147"/>
                    <a:pt x="146" y="32"/>
                    <a:pt x="288" y="32"/>
                  </a:cubicBezTo>
                  <a:cubicBezTo>
                    <a:pt x="430" y="32"/>
                    <a:pt x="545" y="147"/>
                    <a:pt x="545" y="289"/>
                  </a:cubicBezTo>
                  <a:cubicBezTo>
                    <a:pt x="545" y="431"/>
                    <a:pt x="430" y="546"/>
                    <a:pt x="288" y="5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27" name="Oval 23"/>
            <p:cNvSpPr>
              <a:spLocks noChangeArrowheads="1"/>
            </p:cNvSpPr>
            <p:nvPr userDrawn="1">
              <p:custDataLst>
                <p:tags r:id="rId21"/>
              </p:custDataLst>
            </p:nvPr>
          </p:nvSpPr>
          <p:spPr bwMode="auto">
            <a:xfrm>
              <a:off x="5710237" y="2965450"/>
              <a:ext cx="134938" cy="134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28" name="Oval 24"/>
            <p:cNvSpPr>
              <a:spLocks noChangeArrowheads="1"/>
            </p:cNvSpPr>
            <p:nvPr userDrawn="1">
              <p:custDataLst>
                <p:tags r:id="rId22"/>
              </p:custDataLst>
            </p:nvPr>
          </p:nvSpPr>
          <p:spPr bwMode="auto">
            <a:xfrm>
              <a:off x="465137" y="2343150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29" name="Oval 25"/>
            <p:cNvSpPr>
              <a:spLocks noChangeArrowheads="1"/>
            </p:cNvSpPr>
            <p:nvPr userDrawn="1">
              <p:custDataLst>
                <p:tags r:id="rId23"/>
              </p:custDataLst>
            </p:nvPr>
          </p:nvSpPr>
          <p:spPr bwMode="auto">
            <a:xfrm>
              <a:off x="3987800" y="-1308100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30" name="Oval 26"/>
            <p:cNvSpPr>
              <a:spLocks noChangeArrowheads="1"/>
            </p:cNvSpPr>
            <p:nvPr userDrawn="1">
              <p:custDataLst>
                <p:tags r:id="rId24"/>
              </p:custDataLst>
            </p:nvPr>
          </p:nvSpPr>
          <p:spPr bwMode="auto">
            <a:xfrm>
              <a:off x="1298575" y="-1300163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31" name="Oval 27"/>
            <p:cNvSpPr>
              <a:spLocks noChangeArrowheads="1"/>
            </p:cNvSpPr>
            <p:nvPr userDrawn="1">
              <p:custDataLst>
                <p:tags r:id="rId25"/>
              </p:custDataLst>
            </p:nvPr>
          </p:nvSpPr>
          <p:spPr bwMode="auto">
            <a:xfrm>
              <a:off x="1343025" y="4213225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32" name="Oval 28"/>
            <p:cNvSpPr>
              <a:spLocks noChangeArrowheads="1"/>
            </p:cNvSpPr>
            <p:nvPr userDrawn="1">
              <p:custDataLst>
                <p:tags r:id="rId26"/>
              </p:custDataLst>
            </p:nvPr>
          </p:nvSpPr>
          <p:spPr bwMode="auto">
            <a:xfrm>
              <a:off x="3638550" y="3324225"/>
              <a:ext cx="134938" cy="134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33" name="Oval 29"/>
            <p:cNvSpPr>
              <a:spLocks noChangeArrowheads="1"/>
            </p:cNvSpPr>
            <p:nvPr userDrawn="1">
              <p:custDataLst>
                <p:tags r:id="rId27"/>
              </p:custDataLst>
            </p:nvPr>
          </p:nvSpPr>
          <p:spPr bwMode="auto">
            <a:xfrm>
              <a:off x="6788150" y="-473075"/>
              <a:ext cx="134938" cy="134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34" name="Oval 30"/>
            <p:cNvSpPr>
              <a:spLocks noChangeArrowheads="1"/>
            </p:cNvSpPr>
            <p:nvPr userDrawn="1">
              <p:custDataLst>
                <p:tags r:id="rId28"/>
              </p:custDataLst>
            </p:nvPr>
          </p:nvSpPr>
          <p:spPr bwMode="auto">
            <a:xfrm>
              <a:off x="695325" y="-971550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35" name="Oval 31"/>
            <p:cNvSpPr>
              <a:spLocks noChangeArrowheads="1"/>
            </p:cNvSpPr>
            <p:nvPr userDrawn="1">
              <p:custDataLst>
                <p:tags r:id="rId29"/>
              </p:custDataLst>
            </p:nvPr>
          </p:nvSpPr>
          <p:spPr bwMode="auto">
            <a:xfrm>
              <a:off x="3705225" y="495300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36" name="Freeform 32"/>
            <p:cNvSpPr/>
            <p:nvPr userDrawn="1">
              <p:custDataLst>
                <p:tags r:id="rId30"/>
              </p:custDataLst>
            </p:nvPr>
          </p:nvSpPr>
          <p:spPr bwMode="auto">
            <a:xfrm>
              <a:off x="2016125" y="3257550"/>
              <a:ext cx="261938" cy="269875"/>
            </a:xfrm>
            <a:custGeom>
              <a:avLst/>
              <a:gdLst>
                <a:gd name="T0" fmla="*/ 88 w 165"/>
                <a:gd name="T1" fmla="*/ 0 h 170"/>
                <a:gd name="T2" fmla="*/ 78 w 165"/>
                <a:gd name="T3" fmla="*/ 0 h 170"/>
                <a:gd name="T4" fmla="*/ 78 w 165"/>
                <a:gd name="T5" fmla="*/ 80 h 170"/>
                <a:gd name="T6" fmla="*/ 0 w 165"/>
                <a:gd name="T7" fmla="*/ 80 h 170"/>
                <a:gd name="T8" fmla="*/ 0 w 165"/>
                <a:gd name="T9" fmla="*/ 89 h 170"/>
                <a:gd name="T10" fmla="*/ 78 w 165"/>
                <a:gd name="T11" fmla="*/ 89 h 170"/>
                <a:gd name="T12" fmla="*/ 78 w 165"/>
                <a:gd name="T13" fmla="*/ 170 h 170"/>
                <a:gd name="T14" fmla="*/ 88 w 165"/>
                <a:gd name="T15" fmla="*/ 170 h 170"/>
                <a:gd name="T16" fmla="*/ 88 w 165"/>
                <a:gd name="T17" fmla="*/ 89 h 170"/>
                <a:gd name="T18" fmla="*/ 165 w 165"/>
                <a:gd name="T19" fmla="*/ 89 h 170"/>
                <a:gd name="T20" fmla="*/ 165 w 165"/>
                <a:gd name="T21" fmla="*/ 80 h 170"/>
                <a:gd name="T22" fmla="*/ 88 w 165"/>
                <a:gd name="T23" fmla="*/ 80 h 170"/>
                <a:gd name="T24" fmla="*/ 88 w 165"/>
                <a:gd name="T25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170">
                  <a:moveTo>
                    <a:pt x="88" y="0"/>
                  </a:moveTo>
                  <a:lnTo>
                    <a:pt x="78" y="0"/>
                  </a:lnTo>
                  <a:lnTo>
                    <a:pt x="78" y="80"/>
                  </a:lnTo>
                  <a:lnTo>
                    <a:pt x="0" y="80"/>
                  </a:lnTo>
                  <a:lnTo>
                    <a:pt x="0" y="89"/>
                  </a:lnTo>
                  <a:lnTo>
                    <a:pt x="78" y="89"/>
                  </a:lnTo>
                  <a:lnTo>
                    <a:pt x="78" y="170"/>
                  </a:lnTo>
                  <a:lnTo>
                    <a:pt x="88" y="170"/>
                  </a:lnTo>
                  <a:lnTo>
                    <a:pt x="88" y="89"/>
                  </a:lnTo>
                  <a:lnTo>
                    <a:pt x="165" y="89"/>
                  </a:lnTo>
                  <a:lnTo>
                    <a:pt x="165" y="80"/>
                  </a:lnTo>
                  <a:lnTo>
                    <a:pt x="88" y="80"/>
                  </a:lnTo>
                  <a:lnTo>
                    <a:pt x="8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37" name="Freeform 33"/>
            <p:cNvSpPr/>
            <p:nvPr userDrawn="1">
              <p:custDataLst>
                <p:tags r:id="rId31"/>
              </p:custDataLst>
            </p:nvPr>
          </p:nvSpPr>
          <p:spPr bwMode="auto">
            <a:xfrm>
              <a:off x="7529513" y="4433888"/>
              <a:ext cx="261938" cy="271463"/>
            </a:xfrm>
            <a:custGeom>
              <a:avLst/>
              <a:gdLst>
                <a:gd name="T0" fmla="*/ 87 w 165"/>
                <a:gd name="T1" fmla="*/ 0 h 171"/>
                <a:gd name="T2" fmla="*/ 78 w 165"/>
                <a:gd name="T3" fmla="*/ 0 h 171"/>
                <a:gd name="T4" fmla="*/ 78 w 165"/>
                <a:gd name="T5" fmla="*/ 81 h 171"/>
                <a:gd name="T6" fmla="*/ 0 w 165"/>
                <a:gd name="T7" fmla="*/ 81 h 171"/>
                <a:gd name="T8" fmla="*/ 0 w 165"/>
                <a:gd name="T9" fmla="*/ 89 h 171"/>
                <a:gd name="T10" fmla="*/ 78 w 165"/>
                <a:gd name="T11" fmla="*/ 89 h 171"/>
                <a:gd name="T12" fmla="*/ 78 w 165"/>
                <a:gd name="T13" fmla="*/ 171 h 171"/>
                <a:gd name="T14" fmla="*/ 87 w 165"/>
                <a:gd name="T15" fmla="*/ 171 h 171"/>
                <a:gd name="T16" fmla="*/ 87 w 165"/>
                <a:gd name="T17" fmla="*/ 89 h 171"/>
                <a:gd name="T18" fmla="*/ 165 w 165"/>
                <a:gd name="T19" fmla="*/ 89 h 171"/>
                <a:gd name="T20" fmla="*/ 165 w 165"/>
                <a:gd name="T21" fmla="*/ 81 h 171"/>
                <a:gd name="T22" fmla="*/ 87 w 165"/>
                <a:gd name="T23" fmla="*/ 81 h 171"/>
                <a:gd name="T24" fmla="*/ 87 w 165"/>
                <a:gd name="T25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171">
                  <a:moveTo>
                    <a:pt x="87" y="0"/>
                  </a:moveTo>
                  <a:lnTo>
                    <a:pt x="78" y="0"/>
                  </a:lnTo>
                  <a:lnTo>
                    <a:pt x="78" y="81"/>
                  </a:lnTo>
                  <a:lnTo>
                    <a:pt x="0" y="81"/>
                  </a:lnTo>
                  <a:lnTo>
                    <a:pt x="0" y="89"/>
                  </a:lnTo>
                  <a:lnTo>
                    <a:pt x="78" y="89"/>
                  </a:lnTo>
                  <a:lnTo>
                    <a:pt x="78" y="171"/>
                  </a:lnTo>
                  <a:lnTo>
                    <a:pt x="87" y="171"/>
                  </a:lnTo>
                  <a:lnTo>
                    <a:pt x="87" y="89"/>
                  </a:lnTo>
                  <a:lnTo>
                    <a:pt x="165" y="89"/>
                  </a:lnTo>
                  <a:lnTo>
                    <a:pt x="165" y="81"/>
                  </a:lnTo>
                  <a:lnTo>
                    <a:pt x="87" y="81"/>
                  </a:lnTo>
                  <a:lnTo>
                    <a:pt x="8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38" name="Freeform 34"/>
            <p:cNvSpPr/>
            <p:nvPr userDrawn="1">
              <p:custDataLst>
                <p:tags r:id="rId32"/>
              </p:custDataLst>
            </p:nvPr>
          </p:nvSpPr>
          <p:spPr bwMode="auto">
            <a:xfrm>
              <a:off x="4354512" y="-1260475"/>
              <a:ext cx="409575" cy="422275"/>
            </a:xfrm>
            <a:custGeom>
              <a:avLst/>
              <a:gdLst>
                <a:gd name="T0" fmla="*/ 122 w 258"/>
                <a:gd name="T1" fmla="*/ 266 h 266"/>
                <a:gd name="T2" fmla="*/ 136 w 258"/>
                <a:gd name="T3" fmla="*/ 266 h 266"/>
                <a:gd name="T4" fmla="*/ 136 w 258"/>
                <a:gd name="T5" fmla="*/ 139 h 266"/>
                <a:gd name="T6" fmla="*/ 258 w 258"/>
                <a:gd name="T7" fmla="*/ 139 h 266"/>
                <a:gd name="T8" fmla="*/ 258 w 258"/>
                <a:gd name="T9" fmla="*/ 126 h 266"/>
                <a:gd name="T10" fmla="*/ 136 w 258"/>
                <a:gd name="T11" fmla="*/ 126 h 266"/>
                <a:gd name="T12" fmla="*/ 136 w 258"/>
                <a:gd name="T13" fmla="*/ 0 h 266"/>
                <a:gd name="T14" fmla="*/ 122 w 258"/>
                <a:gd name="T15" fmla="*/ 0 h 266"/>
                <a:gd name="T16" fmla="*/ 122 w 258"/>
                <a:gd name="T17" fmla="*/ 126 h 266"/>
                <a:gd name="T18" fmla="*/ 0 w 258"/>
                <a:gd name="T19" fmla="*/ 126 h 266"/>
                <a:gd name="T20" fmla="*/ 0 w 258"/>
                <a:gd name="T21" fmla="*/ 139 h 266"/>
                <a:gd name="T22" fmla="*/ 122 w 258"/>
                <a:gd name="T23" fmla="*/ 139 h 266"/>
                <a:gd name="T24" fmla="*/ 122 w 258"/>
                <a:gd name="T25" fmla="*/ 26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8" h="266">
                  <a:moveTo>
                    <a:pt x="122" y="266"/>
                  </a:moveTo>
                  <a:lnTo>
                    <a:pt x="136" y="266"/>
                  </a:lnTo>
                  <a:lnTo>
                    <a:pt x="136" y="139"/>
                  </a:lnTo>
                  <a:lnTo>
                    <a:pt x="258" y="139"/>
                  </a:lnTo>
                  <a:lnTo>
                    <a:pt x="258" y="126"/>
                  </a:lnTo>
                  <a:lnTo>
                    <a:pt x="136" y="126"/>
                  </a:lnTo>
                  <a:lnTo>
                    <a:pt x="136" y="0"/>
                  </a:lnTo>
                  <a:lnTo>
                    <a:pt x="122" y="0"/>
                  </a:lnTo>
                  <a:lnTo>
                    <a:pt x="122" y="126"/>
                  </a:lnTo>
                  <a:lnTo>
                    <a:pt x="0" y="126"/>
                  </a:lnTo>
                  <a:lnTo>
                    <a:pt x="0" y="139"/>
                  </a:lnTo>
                  <a:lnTo>
                    <a:pt x="122" y="139"/>
                  </a:lnTo>
                  <a:lnTo>
                    <a:pt x="122" y="2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39" name="Oval 35"/>
            <p:cNvSpPr>
              <a:spLocks noChangeArrowheads="1"/>
            </p:cNvSpPr>
            <p:nvPr userDrawn="1">
              <p:custDataLst>
                <p:tags r:id="rId33"/>
              </p:custDataLst>
            </p:nvPr>
          </p:nvSpPr>
          <p:spPr bwMode="auto">
            <a:xfrm>
              <a:off x="638175" y="4541838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40" name="Oval 36"/>
            <p:cNvSpPr>
              <a:spLocks noChangeArrowheads="1"/>
            </p:cNvSpPr>
            <p:nvPr userDrawn="1">
              <p:custDataLst>
                <p:tags r:id="rId34"/>
              </p:custDataLst>
            </p:nvPr>
          </p:nvSpPr>
          <p:spPr bwMode="auto">
            <a:xfrm>
              <a:off x="4938712" y="4240213"/>
              <a:ext cx="133350" cy="134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41" name="Freeform 37"/>
            <p:cNvSpPr>
              <a:spLocks noEditPoints="1"/>
            </p:cNvSpPr>
            <p:nvPr userDrawn="1">
              <p:custDataLst>
                <p:tags r:id="rId35"/>
              </p:custDataLst>
            </p:nvPr>
          </p:nvSpPr>
          <p:spPr bwMode="auto">
            <a:xfrm>
              <a:off x="-2949576" y="-5135563"/>
              <a:ext cx="18083214" cy="10256838"/>
            </a:xfrm>
            <a:custGeom>
              <a:avLst/>
              <a:gdLst>
                <a:gd name="T0" fmla="*/ 25149 w 29763"/>
                <a:gd name="T1" fmla="*/ 7919 h 16871"/>
                <a:gd name="T2" fmla="*/ 22153 w 29763"/>
                <a:gd name="T3" fmla="*/ 6290 h 16871"/>
                <a:gd name="T4" fmla="*/ 20496 w 29763"/>
                <a:gd name="T5" fmla="*/ 3477 h 16871"/>
                <a:gd name="T6" fmla="*/ 18005 w 29763"/>
                <a:gd name="T7" fmla="*/ 2018 h 16871"/>
                <a:gd name="T8" fmla="*/ 15408 w 29763"/>
                <a:gd name="T9" fmla="*/ 3508 h 16871"/>
                <a:gd name="T10" fmla="*/ 14250 w 29763"/>
                <a:gd name="T11" fmla="*/ 6267 h 16871"/>
                <a:gd name="T12" fmla="*/ 13825 w 29763"/>
                <a:gd name="T13" fmla="*/ 6816 h 16871"/>
                <a:gd name="T14" fmla="*/ 10366 w 29763"/>
                <a:gd name="T15" fmla="*/ 4449 h 16871"/>
                <a:gd name="T16" fmla="*/ 6696 w 29763"/>
                <a:gd name="T17" fmla="*/ 5500 h 16871"/>
                <a:gd name="T18" fmla="*/ 1638 w 29763"/>
                <a:gd name="T19" fmla="*/ 9186 h 16871"/>
                <a:gd name="T20" fmla="*/ 1865 w 29763"/>
                <a:gd name="T21" fmla="*/ 15302 h 16871"/>
                <a:gd name="T22" fmla="*/ 4489 w 29763"/>
                <a:gd name="T23" fmla="*/ 14790 h 16871"/>
                <a:gd name="T24" fmla="*/ 6106 w 29763"/>
                <a:gd name="T25" fmla="*/ 11695 h 16871"/>
                <a:gd name="T26" fmla="*/ 8985 w 29763"/>
                <a:gd name="T27" fmla="*/ 12307 h 16871"/>
                <a:gd name="T28" fmla="*/ 11824 w 29763"/>
                <a:gd name="T29" fmla="*/ 10259 h 16871"/>
                <a:gd name="T30" fmla="*/ 12826 w 29763"/>
                <a:gd name="T31" fmla="*/ 11001 h 16871"/>
                <a:gd name="T32" fmla="*/ 16669 w 29763"/>
                <a:gd name="T33" fmla="*/ 11958 h 16871"/>
                <a:gd name="T34" fmla="*/ 17614 w 29763"/>
                <a:gd name="T35" fmla="*/ 8760 h 16871"/>
                <a:gd name="T36" fmla="*/ 21133 w 29763"/>
                <a:gd name="T37" fmla="*/ 8802 h 16871"/>
                <a:gd name="T38" fmla="*/ 21947 w 29763"/>
                <a:gd name="T39" fmla="*/ 11926 h 16871"/>
                <a:gd name="T40" fmla="*/ 25874 w 29763"/>
                <a:gd name="T41" fmla="*/ 11344 h 16871"/>
                <a:gd name="T42" fmla="*/ 27300 w 29763"/>
                <a:gd name="T43" fmla="*/ 11620 h 16871"/>
                <a:gd name="T44" fmla="*/ 9074 w 29763"/>
                <a:gd name="T45" fmla="*/ 8613 h 16871"/>
                <a:gd name="T46" fmla="*/ 7031 w 29763"/>
                <a:gd name="T47" fmla="*/ 8422 h 16871"/>
                <a:gd name="T48" fmla="*/ 9827 w 29763"/>
                <a:gd name="T49" fmla="*/ 10470 h 16871"/>
                <a:gd name="T50" fmla="*/ 6362 w 29763"/>
                <a:gd name="T51" fmla="*/ 7053 h 16871"/>
                <a:gd name="T52" fmla="*/ 4935 w 29763"/>
                <a:gd name="T53" fmla="*/ 8807 h 16871"/>
                <a:gd name="T54" fmla="*/ 2669 w 29763"/>
                <a:gd name="T55" fmla="*/ 13708 h 16871"/>
                <a:gd name="T56" fmla="*/ 3379 w 29763"/>
                <a:gd name="T57" fmla="*/ 12775 h 16871"/>
                <a:gd name="T58" fmla="*/ 2580 w 29763"/>
                <a:gd name="T59" fmla="*/ 7017 h 16871"/>
                <a:gd name="T60" fmla="*/ 4962 w 29763"/>
                <a:gd name="T61" fmla="*/ 8694 h 16871"/>
                <a:gd name="T62" fmla="*/ 2562 w 29763"/>
                <a:gd name="T63" fmla="*/ 7063 h 16871"/>
                <a:gd name="T64" fmla="*/ 2369 w 29763"/>
                <a:gd name="T65" fmla="*/ 5798 h 16871"/>
                <a:gd name="T66" fmla="*/ 1594 w 29763"/>
                <a:gd name="T67" fmla="*/ 9259 h 16871"/>
                <a:gd name="T68" fmla="*/ 1839 w 29763"/>
                <a:gd name="T69" fmla="*/ 14685 h 16871"/>
                <a:gd name="T70" fmla="*/ 2997 w 29763"/>
                <a:gd name="T71" fmla="*/ 14831 h 16871"/>
                <a:gd name="T72" fmla="*/ 2991 w 29763"/>
                <a:gd name="T73" fmla="*/ 11635 h 16871"/>
                <a:gd name="T74" fmla="*/ 5909 w 29763"/>
                <a:gd name="T75" fmla="*/ 9027 h 16871"/>
                <a:gd name="T76" fmla="*/ 6893 w 29763"/>
                <a:gd name="T77" fmla="*/ 9807 h 16871"/>
                <a:gd name="T78" fmla="*/ 9763 w 29763"/>
                <a:gd name="T79" fmla="*/ 10556 h 16871"/>
                <a:gd name="T80" fmla="*/ 11823 w 29763"/>
                <a:gd name="T81" fmla="*/ 10249 h 16871"/>
                <a:gd name="T82" fmla="*/ 28135 w 29763"/>
                <a:gd name="T83" fmla="*/ 9537 h 16871"/>
                <a:gd name="T84" fmla="*/ 25152 w 29763"/>
                <a:gd name="T85" fmla="*/ 8001 h 16871"/>
                <a:gd name="T86" fmla="*/ 24610 w 29763"/>
                <a:gd name="T87" fmla="*/ 8661 h 16871"/>
                <a:gd name="T88" fmla="*/ 22095 w 29763"/>
                <a:gd name="T89" fmla="*/ 4752 h 16871"/>
                <a:gd name="T90" fmla="*/ 17405 w 29763"/>
                <a:gd name="T91" fmla="*/ 6200 h 16871"/>
                <a:gd name="T92" fmla="*/ 19035 w 29763"/>
                <a:gd name="T93" fmla="*/ 4389 h 16871"/>
                <a:gd name="T94" fmla="*/ 19571 w 29763"/>
                <a:gd name="T95" fmla="*/ 5098 h 16871"/>
                <a:gd name="T96" fmla="*/ 19512 w 29763"/>
                <a:gd name="T97" fmla="*/ 4885 h 16871"/>
                <a:gd name="T98" fmla="*/ 19844 w 29763"/>
                <a:gd name="T99" fmla="*/ 3841 h 16871"/>
                <a:gd name="T100" fmla="*/ 18824 w 29763"/>
                <a:gd name="T101" fmla="*/ 2968 h 16871"/>
                <a:gd name="T102" fmla="*/ 16906 w 29763"/>
                <a:gd name="T103" fmla="*/ 4410 h 16871"/>
                <a:gd name="T104" fmla="*/ 16753 w 29763"/>
                <a:gd name="T105" fmla="*/ 8431 h 16871"/>
                <a:gd name="T106" fmla="*/ 14483 w 29763"/>
                <a:gd name="T107" fmla="*/ 9256 h 16871"/>
                <a:gd name="T108" fmla="*/ 15356 w 29763"/>
                <a:gd name="T109" fmla="*/ 9991 h 16871"/>
                <a:gd name="T110" fmla="*/ 16669 w 29763"/>
                <a:gd name="T111" fmla="*/ 10574 h 16871"/>
                <a:gd name="T112" fmla="*/ 18169 w 29763"/>
                <a:gd name="T113" fmla="*/ 8167 h 16871"/>
                <a:gd name="T114" fmla="*/ 20097 w 29763"/>
                <a:gd name="T115" fmla="*/ 7602 h 16871"/>
                <a:gd name="T116" fmla="*/ 21671 w 29763"/>
                <a:gd name="T117" fmla="*/ 7967 h 16871"/>
                <a:gd name="T118" fmla="*/ 23416 w 29763"/>
                <a:gd name="T119" fmla="*/ 9577 h 16871"/>
                <a:gd name="T120" fmla="*/ 25442 w 29763"/>
                <a:gd name="T121" fmla="*/ 10265 h 16871"/>
                <a:gd name="T122" fmla="*/ 27834 w 29763"/>
                <a:gd name="T123" fmla="*/ 10429 h 16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763" h="16871">
                  <a:moveTo>
                    <a:pt x="29720" y="10870"/>
                  </a:moveTo>
                  <a:cubicBezTo>
                    <a:pt x="29708" y="10870"/>
                    <a:pt x="29698" y="10874"/>
                    <a:pt x="29690" y="10882"/>
                  </a:cubicBezTo>
                  <a:cubicBezTo>
                    <a:pt x="28325" y="9623"/>
                    <a:pt x="28325" y="9623"/>
                    <a:pt x="28325" y="9623"/>
                  </a:cubicBezTo>
                  <a:cubicBezTo>
                    <a:pt x="28331" y="9614"/>
                    <a:pt x="28331" y="9614"/>
                    <a:pt x="28331" y="9614"/>
                  </a:cubicBezTo>
                  <a:cubicBezTo>
                    <a:pt x="28328" y="9612"/>
                    <a:pt x="28325" y="9610"/>
                    <a:pt x="28322" y="9608"/>
                  </a:cubicBezTo>
                  <a:cubicBezTo>
                    <a:pt x="28318" y="9616"/>
                    <a:pt x="28318" y="9616"/>
                    <a:pt x="28318" y="9616"/>
                  </a:cubicBezTo>
                  <a:cubicBezTo>
                    <a:pt x="28221" y="9528"/>
                    <a:pt x="28221" y="9528"/>
                    <a:pt x="28221" y="9528"/>
                  </a:cubicBezTo>
                  <a:cubicBezTo>
                    <a:pt x="28225" y="9522"/>
                    <a:pt x="28228" y="9516"/>
                    <a:pt x="28230" y="9510"/>
                  </a:cubicBezTo>
                  <a:cubicBezTo>
                    <a:pt x="28247" y="9514"/>
                    <a:pt x="28247" y="9514"/>
                    <a:pt x="28247" y="9514"/>
                  </a:cubicBezTo>
                  <a:cubicBezTo>
                    <a:pt x="28245" y="9510"/>
                    <a:pt x="28244" y="9506"/>
                    <a:pt x="28243" y="9502"/>
                  </a:cubicBezTo>
                  <a:cubicBezTo>
                    <a:pt x="28232" y="9500"/>
                    <a:pt x="28232" y="9500"/>
                    <a:pt x="28232" y="9500"/>
                  </a:cubicBezTo>
                  <a:cubicBezTo>
                    <a:pt x="28234" y="9482"/>
                    <a:pt x="28227" y="9464"/>
                    <a:pt x="28213" y="9451"/>
                  </a:cubicBezTo>
                  <a:cubicBezTo>
                    <a:pt x="28205" y="9443"/>
                    <a:pt x="28196" y="9439"/>
                    <a:pt x="28186" y="9437"/>
                  </a:cubicBezTo>
                  <a:cubicBezTo>
                    <a:pt x="28324" y="8343"/>
                    <a:pt x="28324" y="8343"/>
                    <a:pt x="28324" y="8343"/>
                  </a:cubicBezTo>
                  <a:cubicBezTo>
                    <a:pt x="28339" y="8343"/>
                    <a:pt x="28354" y="8336"/>
                    <a:pt x="28365" y="8324"/>
                  </a:cubicBezTo>
                  <a:cubicBezTo>
                    <a:pt x="28367" y="8323"/>
                    <a:pt x="28368" y="8321"/>
                    <a:pt x="28369" y="8319"/>
                  </a:cubicBezTo>
                  <a:cubicBezTo>
                    <a:pt x="28373" y="8322"/>
                    <a:pt x="28373" y="8322"/>
                    <a:pt x="28373" y="8322"/>
                  </a:cubicBezTo>
                  <a:cubicBezTo>
                    <a:pt x="28375" y="8319"/>
                    <a:pt x="28376" y="8316"/>
                    <a:pt x="28378" y="8313"/>
                  </a:cubicBezTo>
                  <a:cubicBezTo>
                    <a:pt x="28374" y="8310"/>
                    <a:pt x="28374" y="8310"/>
                    <a:pt x="28374" y="8310"/>
                  </a:cubicBezTo>
                  <a:cubicBezTo>
                    <a:pt x="28386" y="8288"/>
                    <a:pt x="28382" y="8260"/>
                    <a:pt x="28362" y="8242"/>
                  </a:cubicBezTo>
                  <a:cubicBezTo>
                    <a:pt x="28350" y="8231"/>
                    <a:pt x="28335" y="8226"/>
                    <a:pt x="28320" y="8226"/>
                  </a:cubicBezTo>
                  <a:cubicBezTo>
                    <a:pt x="28320" y="8225"/>
                    <a:pt x="28320" y="8225"/>
                    <a:pt x="28320" y="8225"/>
                  </a:cubicBezTo>
                  <a:cubicBezTo>
                    <a:pt x="28316" y="8225"/>
                    <a:pt x="28313" y="8226"/>
                    <a:pt x="28310" y="8226"/>
                  </a:cubicBezTo>
                  <a:cubicBezTo>
                    <a:pt x="28310" y="8228"/>
                    <a:pt x="28310" y="8228"/>
                    <a:pt x="28310" y="8228"/>
                  </a:cubicBezTo>
                  <a:cubicBezTo>
                    <a:pt x="28299" y="8230"/>
                    <a:pt x="28288" y="8236"/>
                    <a:pt x="28280" y="8245"/>
                  </a:cubicBezTo>
                  <a:cubicBezTo>
                    <a:pt x="28280" y="8245"/>
                    <a:pt x="28279" y="8245"/>
                    <a:pt x="28279" y="8246"/>
                  </a:cubicBezTo>
                  <a:cubicBezTo>
                    <a:pt x="28279" y="8246"/>
                    <a:pt x="28279" y="8246"/>
                    <a:pt x="28279" y="8246"/>
                  </a:cubicBezTo>
                  <a:cubicBezTo>
                    <a:pt x="28276" y="8249"/>
                    <a:pt x="28273" y="8254"/>
                    <a:pt x="28271" y="8258"/>
                  </a:cubicBezTo>
                  <a:cubicBezTo>
                    <a:pt x="28271" y="8258"/>
                    <a:pt x="28271" y="8259"/>
                    <a:pt x="28270" y="8260"/>
                  </a:cubicBezTo>
                  <a:cubicBezTo>
                    <a:pt x="28268" y="8264"/>
                    <a:pt x="28266" y="8269"/>
                    <a:pt x="28265" y="8274"/>
                  </a:cubicBezTo>
                  <a:cubicBezTo>
                    <a:pt x="25167" y="7958"/>
                    <a:pt x="25167" y="7958"/>
                    <a:pt x="25167" y="7958"/>
                  </a:cubicBezTo>
                  <a:cubicBezTo>
                    <a:pt x="25166" y="7943"/>
                    <a:pt x="25160" y="7930"/>
                    <a:pt x="25149" y="7919"/>
                  </a:cubicBezTo>
                  <a:cubicBezTo>
                    <a:pt x="25146" y="7917"/>
                    <a:pt x="25143" y="7914"/>
                    <a:pt x="25140" y="7913"/>
                  </a:cubicBezTo>
                  <a:cubicBezTo>
                    <a:pt x="26224" y="5782"/>
                    <a:pt x="26224" y="5782"/>
                    <a:pt x="26224" y="5782"/>
                  </a:cubicBezTo>
                  <a:cubicBezTo>
                    <a:pt x="26246" y="5790"/>
                    <a:pt x="26272" y="5786"/>
                    <a:pt x="26289" y="5767"/>
                  </a:cubicBezTo>
                  <a:cubicBezTo>
                    <a:pt x="26294" y="5761"/>
                    <a:pt x="26298" y="5754"/>
                    <a:pt x="26301" y="5747"/>
                  </a:cubicBezTo>
                  <a:cubicBezTo>
                    <a:pt x="26724" y="5890"/>
                    <a:pt x="26724" y="5890"/>
                    <a:pt x="26724" y="5890"/>
                  </a:cubicBezTo>
                  <a:cubicBezTo>
                    <a:pt x="26719" y="5909"/>
                    <a:pt x="26723" y="5931"/>
                    <a:pt x="26739" y="5946"/>
                  </a:cubicBezTo>
                  <a:cubicBezTo>
                    <a:pt x="26761" y="5969"/>
                    <a:pt x="26798" y="5968"/>
                    <a:pt x="26820" y="5946"/>
                  </a:cubicBezTo>
                  <a:cubicBezTo>
                    <a:pt x="26842" y="5923"/>
                    <a:pt x="26841" y="5887"/>
                    <a:pt x="26819" y="5865"/>
                  </a:cubicBezTo>
                  <a:cubicBezTo>
                    <a:pt x="26797" y="5843"/>
                    <a:pt x="26760" y="5843"/>
                    <a:pt x="26738" y="5866"/>
                  </a:cubicBezTo>
                  <a:cubicBezTo>
                    <a:pt x="26734" y="5870"/>
                    <a:pt x="26731" y="5875"/>
                    <a:pt x="26728" y="5880"/>
                  </a:cubicBezTo>
                  <a:cubicBezTo>
                    <a:pt x="26304" y="5736"/>
                    <a:pt x="26304" y="5736"/>
                    <a:pt x="26304" y="5736"/>
                  </a:cubicBezTo>
                  <a:cubicBezTo>
                    <a:pt x="26305" y="5725"/>
                    <a:pt x="26304" y="5713"/>
                    <a:pt x="26299" y="5703"/>
                  </a:cubicBezTo>
                  <a:cubicBezTo>
                    <a:pt x="26685" y="5313"/>
                    <a:pt x="26685" y="5313"/>
                    <a:pt x="26685" y="5313"/>
                  </a:cubicBezTo>
                  <a:cubicBezTo>
                    <a:pt x="26707" y="5329"/>
                    <a:pt x="26739" y="5327"/>
                    <a:pt x="26759" y="5306"/>
                  </a:cubicBezTo>
                  <a:cubicBezTo>
                    <a:pt x="26781" y="5284"/>
                    <a:pt x="26781" y="5248"/>
                    <a:pt x="26758" y="5226"/>
                  </a:cubicBezTo>
                  <a:cubicBezTo>
                    <a:pt x="26736" y="5204"/>
                    <a:pt x="26700" y="5204"/>
                    <a:pt x="26677" y="5226"/>
                  </a:cubicBezTo>
                  <a:cubicBezTo>
                    <a:pt x="26656" y="5248"/>
                    <a:pt x="26656" y="5283"/>
                    <a:pt x="26677" y="5305"/>
                  </a:cubicBezTo>
                  <a:cubicBezTo>
                    <a:pt x="26293" y="5693"/>
                    <a:pt x="26293" y="5693"/>
                    <a:pt x="26293" y="5693"/>
                  </a:cubicBezTo>
                  <a:cubicBezTo>
                    <a:pt x="26291" y="5690"/>
                    <a:pt x="26288" y="5687"/>
                    <a:pt x="26286" y="5685"/>
                  </a:cubicBezTo>
                  <a:cubicBezTo>
                    <a:pt x="26276" y="5676"/>
                    <a:pt x="26265" y="5672"/>
                    <a:pt x="26253" y="5670"/>
                  </a:cubicBezTo>
                  <a:cubicBezTo>
                    <a:pt x="25879" y="4366"/>
                    <a:pt x="25879" y="4366"/>
                    <a:pt x="25879" y="4366"/>
                  </a:cubicBezTo>
                  <a:cubicBezTo>
                    <a:pt x="25887" y="4363"/>
                    <a:pt x="25895" y="4358"/>
                    <a:pt x="25901" y="4352"/>
                  </a:cubicBezTo>
                  <a:cubicBezTo>
                    <a:pt x="25923" y="4330"/>
                    <a:pt x="25923" y="4294"/>
                    <a:pt x="25900" y="4271"/>
                  </a:cubicBezTo>
                  <a:cubicBezTo>
                    <a:pt x="25878" y="4249"/>
                    <a:pt x="25841" y="4250"/>
                    <a:pt x="25819" y="4272"/>
                  </a:cubicBezTo>
                  <a:cubicBezTo>
                    <a:pt x="25797" y="4295"/>
                    <a:pt x="25797" y="4331"/>
                    <a:pt x="25820" y="4353"/>
                  </a:cubicBezTo>
                  <a:cubicBezTo>
                    <a:pt x="25833" y="4366"/>
                    <a:pt x="25852" y="4371"/>
                    <a:pt x="25869" y="4368"/>
                  </a:cubicBezTo>
                  <a:cubicBezTo>
                    <a:pt x="26242" y="5670"/>
                    <a:pt x="26242" y="5670"/>
                    <a:pt x="26242" y="5670"/>
                  </a:cubicBezTo>
                  <a:cubicBezTo>
                    <a:pt x="26228" y="5671"/>
                    <a:pt x="26214" y="5677"/>
                    <a:pt x="26203" y="5688"/>
                  </a:cubicBezTo>
                  <a:cubicBezTo>
                    <a:pt x="26192" y="5700"/>
                    <a:pt x="26187" y="5716"/>
                    <a:pt x="26188" y="5731"/>
                  </a:cubicBezTo>
                  <a:cubicBezTo>
                    <a:pt x="22173" y="6320"/>
                    <a:pt x="22173" y="6320"/>
                    <a:pt x="22173" y="6320"/>
                  </a:cubicBezTo>
                  <a:cubicBezTo>
                    <a:pt x="22170" y="6309"/>
                    <a:pt x="22164" y="6299"/>
                    <a:pt x="22156" y="6291"/>
                  </a:cubicBezTo>
                  <a:cubicBezTo>
                    <a:pt x="22155" y="6291"/>
                    <a:pt x="22154" y="6290"/>
                    <a:pt x="22153" y="6290"/>
                  </a:cubicBezTo>
                  <a:cubicBezTo>
                    <a:pt x="24120" y="3457"/>
                    <a:pt x="24120" y="3457"/>
                    <a:pt x="24120" y="3457"/>
                  </a:cubicBezTo>
                  <a:cubicBezTo>
                    <a:pt x="24143" y="3470"/>
                    <a:pt x="24173" y="3466"/>
                    <a:pt x="24192" y="3446"/>
                  </a:cubicBezTo>
                  <a:cubicBezTo>
                    <a:pt x="24214" y="3422"/>
                    <a:pt x="24212" y="3385"/>
                    <a:pt x="24189" y="3363"/>
                  </a:cubicBezTo>
                  <a:cubicBezTo>
                    <a:pt x="24165" y="3342"/>
                    <a:pt x="24128" y="3343"/>
                    <a:pt x="24107" y="3367"/>
                  </a:cubicBezTo>
                  <a:cubicBezTo>
                    <a:pt x="24085" y="3390"/>
                    <a:pt x="24086" y="3427"/>
                    <a:pt x="24110" y="3449"/>
                  </a:cubicBezTo>
                  <a:cubicBezTo>
                    <a:pt x="24111" y="3450"/>
                    <a:pt x="24111" y="3450"/>
                    <a:pt x="24112" y="3451"/>
                  </a:cubicBezTo>
                  <a:cubicBezTo>
                    <a:pt x="22145" y="6284"/>
                    <a:pt x="22145" y="6284"/>
                    <a:pt x="22145" y="6284"/>
                  </a:cubicBezTo>
                  <a:cubicBezTo>
                    <a:pt x="22144" y="6283"/>
                    <a:pt x="22143" y="6283"/>
                    <a:pt x="22142" y="6282"/>
                  </a:cubicBezTo>
                  <a:cubicBezTo>
                    <a:pt x="23204" y="3630"/>
                    <a:pt x="23204" y="3630"/>
                    <a:pt x="23204" y="3630"/>
                  </a:cubicBezTo>
                  <a:cubicBezTo>
                    <a:pt x="23225" y="3638"/>
                    <a:pt x="23250" y="3633"/>
                    <a:pt x="23266" y="3615"/>
                  </a:cubicBezTo>
                  <a:cubicBezTo>
                    <a:pt x="23288" y="3592"/>
                    <a:pt x="23287" y="3555"/>
                    <a:pt x="23263" y="3533"/>
                  </a:cubicBezTo>
                  <a:cubicBezTo>
                    <a:pt x="23240" y="3511"/>
                    <a:pt x="23203" y="3512"/>
                    <a:pt x="23181" y="3536"/>
                  </a:cubicBezTo>
                  <a:cubicBezTo>
                    <a:pt x="23159" y="3560"/>
                    <a:pt x="23161" y="3596"/>
                    <a:pt x="23184" y="3618"/>
                  </a:cubicBezTo>
                  <a:cubicBezTo>
                    <a:pt x="23188" y="3621"/>
                    <a:pt x="23191" y="3624"/>
                    <a:pt x="23195" y="3626"/>
                  </a:cubicBezTo>
                  <a:cubicBezTo>
                    <a:pt x="22133" y="6279"/>
                    <a:pt x="22133" y="6279"/>
                    <a:pt x="22133" y="6279"/>
                  </a:cubicBezTo>
                  <a:cubicBezTo>
                    <a:pt x="22131" y="6278"/>
                    <a:pt x="22128" y="6277"/>
                    <a:pt x="22126" y="6277"/>
                  </a:cubicBezTo>
                  <a:cubicBezTo>
                    <a:pt x="22154" y="4818"/>
                    <a:pt x="22154" y="4818"/>
                    <a:pt x="22154" y="4818"/>
                  </a:cubicBezTo>
                  <a:cubicBezTo>
                    <a:pt x="22169" y="4817"/>
                    <a:pt x="22184" y="4811"/>
                    <a:pt x="22195" y="4799"/>
                  </a:cubicBezTo>
                  <a:cubicBezTo>
                    <a:pt x="22217" y="4776"/>
                    <a:pt x="22216" y="4739"/>
                    <a:pt x="22192" y="4717"/>
                  </a:cubicBezTo>
                  <a:cubicBezTo>
                    <a:pt x="22168" y="4695"/>
                    <a:pt x="22132" y="4697"/>
                    <a:pt x="22110" y="4720"/>
                  </a:cubicBezTo>
                  <a:cubicBezTo>
                    <a:pt x="22104" y="4727"/>
                    <a:pt x="22100" y="4734"/>
                    <a:pt x="22097" y="4742"/>
                  </a:cubicBezTo>
                  <a:cubicBezTo>
                    <a:pt x="21278" y="4585"/>
                    <a:pt x="21278" y="4585"/>
                    <a:pt x="21278" y="4585"/>
                  </a:cubicBezTo>
                  <a:cubicBezTo>
                    <a:pt x="21281" y="4566"/>
                    <a:pt x="21275" y="4545"/>
                    <a:pt x="21260" y="4531"/>
                  </a:cubicBezTo>
                  <a:cubicBezTo>
                    <a:pt x="21260" y="4531"/>
                    <a:pt x="21259" y="4531"/>
                    <a:pt x="21258" y="4530"/>
                  </a:cubicBezTo>
                  <a:cubicBezTo>
                    <a:pt x="22204" y="3208"/>
                    <a:pt x="22204" y="3208"/>
                    <a:pt x="22204" y="3208"/>
                  </a:cubicBezTo>
                  <a:cubicBezTo>
                    <a:pt x="22227" y="3224"/>
                    <a:pt x="22258" y="3220"/>
                    <a:pt x="22278" y="3199"/>
                  </a:cubicBezTo>
                  <a:cubicBezTo>
                    <a:pt x="22300" y="3176"/>
                    <a:pt x="22298" y="3139"/>
                    <a:pt x="22275" y="3117"/>
                  </a:cubicBezTo>
                  <a:cubicBezTo>
                    <a:pt x="22251" y="3095"/>
                    <a:pt x="22214" y="3097"/>
                    <a:pt x="22193" y="3120"/>
                  </a:cubicBezTo>
                  <a:cubicBezTo>
                    <a:pt x="22179" y="3134"/>
                    <a:pt x="22175" y="3153"/>
                    <a:pt x="22178" y="3171"/>
                  </a:cubicBezTo>
                  <a:cubicBezTo>
                    <a:pt x="20581" y="3510"/>
                    <a:pt x="20581" y="3510"/>
                    <a:pt x="20581" y="3510"/>
                  </a:cubicBezTo>
                  <a:cubicBezTo>
                    <a:pt x="20578" y="3500"/>
                    <a:pt x="20573" y="3492"/>
                    <a:pt x="20565" y="3484"/>
                  </a:cubicBezTo>
                  <a:cubicBezTo>
                    <a:pt x="20546" y="3466"/>
                    <a:pt x="20518" y="3464"/>
                    <a:pt x="20496" y="3477"/>
                  </a:cubicBezTo>
                  <a:cubicBezTo>
                    <a:pt x="19291" y="1760"/>
                    <a:pt x="19291" y="1760"/>
                    <a:pt x="19291" y="1760"/>
                  </a:cubicBezTo>
                  <a:cubicBezTo>
                    <a:pt x="19293" y="1758"/>
                    <a:pt x="19295" y="1757"/>
                    <a:pt x="19297" y="1755"/>
                  </a:cubicBezTo>
                  <a:cubicBezTo>
                    <a:pt x="19318" y="1733"/>
                    <a:pt x="19317" y="1698"/>
                    <a:pt x="19296" y="1676"/>
                  </a:cubicBezTo>
                  <a:cubicBezTo>
                    <a:pt x="19727" y="1272"/>
                    <a:pt x="19727" y="1272"/>
                    <a:pt x="19727" y="1272"/>
                  </a:cubicBezTo>
                  <a:cubicBezTo>
                    <a:pt x="19750" y="1289"/>
                    <a:pt x="19782" y="1287"/>
                    <a:pt x="19803" y="1267"/>
                  </a:cubicBezTo>
                  <a:cubicBezTo>
                    <a:pt x="19825" y="1244"/>
                    <a:pt x="19824" y="1208"/>
                    <a:pt x="19802" y="1186"/>
                  </a:cubicBezTo>
                  <a:cubicBezTo>
                    <a:pt x="19779" y="1164"/>
                    <a:pt x="19743" y="1164"/>
                    <a:pt x="19721" y="1187"/>
                  </a:cubicBezTo>
                  <a:cubicBezTo>
                    <a:pt x="19700" y="1208"/>
                    <a:pt x="19700" y="1242"/>
                    <a:pt x="19719" y="1264"/>
                  </a:cubicBezTo>
                  <a:cubicBezTo>
                    <a:pt x="19288" y="1669"/>
                    <a:pt x="19288" y="1669"/>
                    <a:pt x="19288" y="1669"/>
                  </a:cubicBezTo>
                  <a:cubicBezTo>
                    <a:pt x="19281" y="1663"/>
                    <a:pt x="19273" y="1660"/>
                    <a:pt x="19265" y="1658"/>
                  </a:cubicBezTo>
                  <a:cubicBezTo>
                    <a:pt x="19266" y="119"/>
                    <a:pt x="19266" y="119"/>
                    <a:pt x="19266" y="119"/>
                  </a:cubicBezTo>
                  <a:cubicBezTo>
                    <a:pt x="19277" y="117"/>
                    <a:pt x="19288" y="112"/>
                    <a:pt x="19296" y="103"/>
                  </a:cubicBezTo>
                  <a:cubicBezTo>
                    <a:pt x="19318" y="81"/>
                    <a:pt x="19318" y="44"/>
                    <a:pt x="19295" y="22"/>
                  </a:cubicBezTo>
                  <a:cubicBezTo>
                    <a:pt x="19273" y="0"/>
                    <a:pt x="19237" y="0"/>
                    <a:pt x="19215" y="23"/>
                  </a:cubicBezTo>
                  <a:cubicBezTo>
                    <a:pt x="19192" y="45"/>
                    <a:pt x="19193" y="82"/>
                    <a:pt x="19215" y="104"/>
                  </a:cubicBezTo>
                  <a:cubicBezTo>
                    <a:pt x="19226" y="115"/>
                    <a:pt x="19241" y="120"/>
                    <a:pt x="19255" y="120"/>
                  </a:cubicBezTo>
                  <a:cubicBezTo>
                    <a:pt x="19254" y="1658"/>
                    <a:pt x="19254" y="1658"/>
                    <a:pt x="19254" y="1658"/>
                  </a:cubicBezTo>
                  <a:cubicBezTo>
                    <a:pt x="19239" y="1658"/>
                    <a:pt x="19226" y="1663"/>
                    <a:pt x="19215" y="1673"/>
                  </a:cubicBezTo>
                  <a:cubicBezTo>
                    <a:pt x="18754" y="1425"/>
                    <a:pt x="18754" y="1425"/>
                    <a:pt x="18754" y="1425"/>
                  </a:cubicBezTo>
                  <a:cubicBezTo>
                    <a:pt x="18765" y="1403"/>
                    <a:pt x="18761" y="1376"/>
                    <a:pt x="18743" y="1359"/>
                  </a:cubicBezTo>
                  <a:cubicBezTo>
                    <a:pt x="18721" y="1336"/>
                    <a:pt x="18685" y="1337"/>
                    <a:pt x="18663" y="1359"/>
                  </a:cubicBezTo>
                  <a:cubicBezTo>
                    <a:pt x="18640" y="1382"/>
                    <a:pt x="18641" y="1418"/>
                    <a:pt x="18663" y="1440"/>
                  </a:cubicBezTo>
                  <a:cubicBezTo>
                    <a:pt x="18686" y="1462"/>
                    <a:pt x="18722" y="1462"/>
                    <a:pt x="18744" y="1439"/>
                  </a:cubicBezTo>
                  <a:cubicBezTo>
                    <a:pt x="18745" y="1438"/>
                    <a:pt x="18747" y="1436"/>
                    <a:pt x="18748" y="1434"/>
                  </a:cubicBezTo>
                  <a:cubicBezTo>
                    <a:pt x="19207" y="1682"/>
                    <a:pt x="19207" y="1682"/>
                    <a:pt x="19207" y="1682"/>
                  </a:cubicBezTo>
                  <a:cubicBezTo>
                    <a:pt x="19190" y="1705"/>
                    <a:pt x="19193" y="1738"/>
                    <a:pt x="19215" y="1758"/>
                  </a:cubicBezTo>
                  <a:cubicBezTo>
                    <a:pt x="19219" y="1762"/>
                    <a:pt x="19224" y="1766"/>
                    <a:pt x="19229" y="1768"/>
                  </a:cubicBezTo>
                  <a:cubicBezTo>
                    <a:pt x="18825" y="2856"/>
                    <a:pt x="18825" y="2856"/>
                    <a:pt x="18825" y="2856"/>
                  </a:cubicBezTo>
                  <a:cubicBezTo>
                    <a:pt x="18807" y="2851"/>
                    <a:pt x="18788" y="2855"/>
                    <a:pt x="18773" y="2868"/>
                  </a:cubicBezTo>
                  <a:cubicBezTo>
                    <a:pt x="18089" y="2094"/>
                    <a:pt x="18089" y="2094"/>
                    <a:pt x="18089" y="2094"/>
                  </a:cubicBezTo>
                  <a:cubicBezTo>
                    <a:pt x="18108" y="2072"/>
                    <a:pt x="18107" y="2038"/>
                    <a:pt x="18086" y="2017"/>
                  </a:cubicBezTo>
                  <a:cubicBezTo>
                    <a:pt x="18064" y="1995"/>
                    <a:pt x="18027" y="1995"/>
                    <a:pt x="18005" y="2018"/>
                  </a:cubicBezTo>
                  <a:cubicBezTo>
                    <a:pt x="17983" y="2040"/>
                    <a:pt x="17983" y="2076"/>
                    <a:pt x="18006" y="2098"/>
                  </a:cubicBezTo>
                  <a:cubicBezTo>
                    <a:pt x="18027" y="2119"/>
                    <a:pt x="18059" y="2120"/>
                    <a:pt x="18082" y="2102"/>
                  </a:cubicBezTo>
                  <a:cubicBezTo>
                    <a:pt x="18765" y="2875"/>
                    <a:pt x="18765" y="2875"/>
                    <a:pt x="18765" y="2875"/>
                  </a:cubicBezTo>
                  <a:cubicBezTo>
                    <a:pt x="18757" y="2885"/>
                    <a:pt x="18753" y="2896"/>
                    <a:pt x="18752" y="2908"/>
                  </a:cubicBezTo>
                  <a:cubicBezTo>
                    <a:pt x="18314" y="3009"/>
                    <a:pt x="18314" y="3009"/>
                    <a:pt x="18314" y="3009"/>
                  </a:cubicBezTo>
                  <a:cubicBezTo>
                    <a:pt x="18311" y="3002"/>
                    <a:pt x="18307" y="2995"/>
                    <a:pt x="18301" y="2989"/>
                  </a:cubicBezTo>
                  <a:cubicBezTo>
                    <a:pt x="18279" y="2967"/>
                    <a:pt x="18243" y="2968"/>
                    <a:pt x="18221" y="2990"/>
                  </a:cubicBezTo>
                  <a:cubicBezTo>
                    <a:pt x="18198" y="3013"/>
                    <a:pt x="18199" y="3049"/>
                    <a:pt x="18221" y="3071"/>
                  </a:cubicBezTo>
                  <a:cubicBezTo>
                    <a:pt x="18244" y="3093"/>
                    <a:pt x="18280" y="3093"/>
                    <a:pt x="18302" y="3070"/>
                  </a:cubicBezTo>
                  <a:cubicBezTo>
                    <a:pt x="18316" y="3056"/>
                    <a:pt x="18321" y="3038"/>
                    <a:pt x="18317" y="3020"/>
                  </a:cubicBezTo>
                  <a:cubicBezTo>
                    <a:pt x="18752" y="2919"/>
                    <a:pt x="18752" y="2919"/>
                    <a:pt x="18752" y="2919"/>
                  </a:cubicBezTo>
                  <a:cubicBezTo>
                    <a:pt x="18754" y="2933"/>
                    <a:pt x="18760" y="2945"/>
                    <a:pt x="18770" y="2955"/>
                  </a:cubicBezTo>
                  <a:cubicBezTo>
                    <a:pt x="18776" y="2960"/>
                    <a:pt x="18783" y="2964"/>
                    <a:pt x="18790" y="2967"/>
                  </a:cubicBezTo>
                  <a:cubicBezTo>
                    <a:pt x="18310" y="4756"/>
                    <a:pt x="18310" y="4756"/>
                    <a:pt x="18310" y="4756"/>
                  </a:cubicBezTo>
                  <a:cubicBezTo>
                    <a:pt x="18292" y="4755"/>
                    <a:pt x="18274" y="4761"/>
                    <a:pt x="18262" y="4775"/>
                  </a:cubicBezTo>
                  <a:cubicBezTo>
                    <a:pt x="18257" y="4780"/>
                    <a:pt x="18254" y="4785"/>
                    <a:pt x="18251" y="4791"/>
                  </a:cubicBezTo>
                  <a:cubicBezTo>
                    <a:pt x="16981" y="4368"/>
                    <a:pt x="16981" y="4368"/>
                    <a:pt x="16981" y="4368"/>
                  </a:cubicBezTo>
                  <a:cubicBezTo>
                    <a:pt x="16985" y="4348"/>
                    <a:pt x="16980" y="4327"/>
                    <a:pt x="16964" y="4312"/>
                  </a:cubicBezTo>
                  <a:cubicBezTo>
                    <a:pt x="16957" y="4306"/>
                    <a:pt x="16949" y="4301"/>
                    <a:pt x="16940" y="4299"/>
                  </a:cubicBezTo>
                  <a:cubicBezTo>
                    <a:pt x="16998" y="3365"/>
                    <a:pt x="16998" y="3365"/>
                    <a:pt x="16998" y="3365"/>
                  </a:cubicBezTo>
                  <a:cubicBezTo>
                    <a:pt x="17013" y="3365"/>
                    <a:pt x="17027" y="3359"/>
                    <a:pt x="17039" y="3348"/>
                  </a:cubicBezTo>
                  <a:cubicBezTo>
                    <a:pt x="17061" y="3325"/>
                    <a:pt x="17060" y="3289"/>
                    <a:pt x="17038" y="3267"/>
                  </a:cubicBezTo>
                  <a:cubicBezTo>
                    <a:pt x="17015" y="3245"/>
                    <a:pt x="16979" y="3245"/>
                    <a:pt x="16957" y="3267"/>
                  </a:cubicBezTo>
                  <a:cubicBezTo>
                    <a:pt x="16935" y="3290"/>
                    <a:pt x="16935" y="3326"/>
                    <a:pt x="16958" y="3348"/>
                  </a:cubicBezTo>
                  <a:cubicBezTo>
                    <a:pt x="16966" y="3356"/>
                    <a:pt x="16976" y="3361"/>
                    <a:pt x="16987" y="3363"/>
                  </a:cubicBezTo>
                  <a:cubicBezTo>
                    <a:pt x="16929" y="4297"/>
                    <a:pt x="16929" y="4297"/>
                    <a:pt x="16929" y="4297"/>
                  </a:cubicBezTo>
                  <a:cubicBezTo>
                    <a:pt x="16915" y="4296"/>
                    <a:pt x="16901" y="4300"/>
                    <a:pt x="16889" y="4308"/>
                  </a:cubicBezTo>
                  <a:cubicBezTo>
                    <a:pt x="15421" y="3488"/>
                    <a:pt x="15421" y="3488"/>
                    <a:pt x="15421" y="3488"/>
                  </a:cubicBezTo>
                  <a:cubicBezTo>
                    <a:pt x="15428" y="3467"/>
                    <a:pt x="15424" y="3443"/>
                    <a:pt x="15407" y="3427"/>
                  </a:cubicBezTo>
                  <a:cubicBezTo>
                    <a:pt x="15385" y="3405"/>
                    <a:pt x="15348" y="3405"/>
                    <a:pt x="15326" y="3428"/>
                  </a:cubicBezTo>
                  <a:cubicBezTo>
                    <a:pt x="15304" y="3450"/>
                    <a:pt x="15305" y="3486"/>
                    <a:pt x="15327" y="3508"/>
                  </a:cubicBezTo>
                  <a:cubicBezTo>
                    <a:pt x="15349" y="3531"/>
                    <a:pt x="15386" y="3530"/>
                    <a:pt x="15408" y="3508"/>
                  </a:cubicBezTo>
                  <a:cubicBezTo>
                    <a:pt x="15411" y="3505"/>
                    <a:pt x="15413" y="3501"/>
                    <a:pt x="15416" y="3498"/>
                  </a:cubicBezTo>
                  <a:cubicBezTo>
                    <a:pt x="16881" y="4316"/>
                    <a:pt x="16881" y="4316"/>
                    <a:pt x="16881" y="4316"/>
                  </a:cubicBezTo>
                  <a:cubicBezTo>
                    <a:pt x="16860" y="4340"/>
                    <a:pt x="16861" y="4376"/>
                    <a:pt x="16885" y="4397"/>
                  </a:cubicBezTo>
                  <a:cubicBezTo>
                    <a:pt x="16888" y="4401"/>
                    <a:pt x="16892" y="4403"/>
                    <a:pt x="16896" y="4406"/>
                  </a:cubicBezTo>
                  <a:cubicBezTo>
                    <a:pt x="16210" y="6647"/>
                    <a:pt x="16210" y="6647"/>
                    <a:pt x="16210" y="6647"/>
                  </a:cubicBezTo>
                  <a:cubicBezTo>
                    <a:pt x="16192" y="6645"/>
                    <a:pt x="16173" y="6651"/>
                    <a:pt x="16160" y="6665"/>
                  </a:cubicBezTo>
                  <a:cubicBezTo>
                    <a:pt x="16154" y="6672"/>
                    <a:pt x="16150" y="6679"/>
                    <a:pt x="16147" y="6686"/>
                  </a:cubicBezTo>
                  <a:cubicBezTo>
                    <a:pt x="14997" y="6387"/>
                    <a:pt x="14997" y="6387"/>
                    <a:pt x="14997" y="6387"/>
                  </a:cubicBezTo>
                  <a:cubicBezTo>
                    <a:pt x="15000" y="6368"/>
                    <a:pt x="14994" y="6348"/>
                    <a:pt x="14979" y="6335"/>
                  </a:cubicBezTo>
                  <a:cubicBezTo>
                    <a:pt x="14971" y="6327"/>
                    <a:pt x="14960" y="6322"/>
                    <a:pt x="14949" y="6320"/>
                  </a:cubicBezTo>
                  <a:cubicBezTo>
                    <a:pt x="14750" y="4792"/>
                    <a:pt x="14750" y="4792"/>
                    <a:pt x="14750" y="4792"/>
                  </a:cubicBezTo>
                  <a:cubicBezTo>
                    <a:pt x="14762" y="4790"/>
                    <a:pt x="14773" y="4785"/>
                    <a:pt x="14782" y="4776"/>
                  </a:cubicBezTo>
                  <a:cubicBezTo>
                    <a:pt x="14804" y="4754"/>
                    <a:pt x="14803" y="4718"/>
                    <a:pt x="14781" y="4696"/>
                  </a:cubicBezTo>
                  <a:cubicBezTo>
                    <a:pt x="14759" y="4673"/>
                    <a:pt x="14722" y="4674"/>
                    <a:pt x="14700" y="4696"/>
                  </a:cubicBezTo>
                  <a:cubicBezTo>
                    <a:pt x="14678" y="4719"/>
                    <a:pt x="14678" y="4755"/>
                    <a:pt x="14701" y="4777"/>
                  </a:cubicBezTo>
                  <a:cubicBezTo>
                    <a:pt x="14712" y="4787"/>
                    <a:pt x="14725" y="4793"/>
                    <a:pt x="14739" y="4793"/>
                  </a:cubicBezTo>
                  <a:cubicBezTo>
                    <a:pt x="14938" y="6319"/>
                    <a:pt x="14938" y="6319"/>
                    <a:pt x="14938" y="6319"/>
                  </a:cubicBezTo>
                  <a:cubicBezTo>
                    <a:pt x="14930" y="6320"/>
                    <a:pt x="14922" y="6321"/>
                    <a:pt x="14915" y="6325"/>
                  </a:cubicBezTo>
                  <a:cubicBezTo>
                    <a:pt x="14487" y="5799"/>
                    <a:pt x="14487" y="5799"/>
                    <a:pt x="14487" y="5799"/>
                  </a:cubicBezTo>
                  <a:cubicBezTo>
                    <a:pt x="14503" y="5776"/>
                    <a:pt x="14501" y="5745"/>
                    <a:pt x="14481" y="5725"/>
                  </a:cubicBezTo>
                  <a:cubicBezTo>
                    <a:pt x="14458" y="5702"/>
                    <a:pt x="14422" y="5703"/>
                    <a:pt x="14400" y="5725"/>
                  </a:cubicBezTo>
                  <a:cubicBezTo>
                    <a:pt x="14378" y="5748"/>
                    <a:pt x="14378" y="5784"/>
                    <a:pt x="14401" y="5806"/>
                  </a:cubicBezTo>
                  <a:cubicBezTo>
                    <a:pt x="14423" y="5827"/>
                    <a:pt x="14457" y="5828"/>
                    <a:pt x="14480" y="5807"/>
                  </a:cubicBezTo>
                  <a:cubicBezTo>
                    <a:pt x="14905" y="6331"/>
                    <a:pt x="14905" y="6331"/>
                    <a:pt x="14905" y="6331"/>
                  </a:cubicBezTo>
                  <a:cubicBezTo>
                    <a:pt x="14902" y="6333"/>
                    <a:pt x="14900" y="6335"/>
                    <a:pt x="14897" y="6338"/>
                  </a:cubicBezTo>
                  <a:cubicBezTo>
                    <a:pt x="14891" y="6345"/>
                    <a:pt x="14886" y="6353"/>
                    <a:pt x="14884" y="6362"/>
                  </a:cubicBezTo>
                  <a:cubicBezTo>
                    <a:pt x="14253" y="6257"/>
                    <a:pt x="14253" y="6257"/>
                    <a:pt x="14253" y="6257"/>
                  </a:cubicBezTo>
                  <a:cubicBezTo>
                    <a:pt x="14256" y="6239"/>
                    <a:pt x="14251" y="6220"/>
                    <a:pt x="14237" y="6206"/>
                  </a:cubicBezTo>
                  <a:cubicBezTo>
                    <a:pt x="14214" y="6184"/>
                    <a:pt x="14178" y="6185"/>
                    <a:pt x="14156" y="6207"/>
                  </a:cubicBezTo>
                  <a:cubicBezTo>
                    <a:pt x="14134" y="6230"/>
                    <a:pt x="14134" y="6266"/>
                    <a:pt x="14157" y="6288"/>
                  </a:cubicBezTo>
                  <a:cubicBezTo>
                    <a:pt x="14179" y="6310"/>
                    <a:pt x="14215" y="6310"/>
                    <a:pt x="14238" y="6287"/>
                  </a:cubicBezTo>
                  <a:cubicBezTo>
                    <a:pt x="14243" y="6281"/>
                    <a:pt x="14247" y="6275"/>
                    <a:pt x="14250" y="6267"/>
                  </a:cubicBezTo>
                  <a:cubicBezTo>
                    <a:pt x="14882" y="6373"/>
                    <a:pt x="14882" y="6373"/>
                    <a:pt x="14882" y="6373"/>
                  </a:cubicBezTo>
                  <a:cubicBezTo>
                    <a:pt x="14881" y="6390"/>
                    <a:pt x="14887" y="6408"/>
                    <a:pt x="14900" y="6420"/>
                  </a:cubicBezTo>
                  <a:cubicBezTo>
                    <a:pt x="14917" y="6436"/>
                    <a:pt x="14942" y="6439"/>
                    <a:pt x="14962" y="6431"/>
                  </a:cubicBezTo>
                  <a:cubicBezTo>
                    <a:pt x="15530" y="7525"/>
                    <a:pt x="15530" y="7525"/>
                    <a:pt x="15530" y="7525"/>
                  </a:cubicBezTo>
                  <a:cubicBezTo>
                    <a:pt x="15526" y="7528"/>
                    <a:pt x="15522" y="7530"/>
                    <a:pt x="15519" y="7534"/>
                  </a:cubicBezTo>
                  <a:cubicBezTo>
                    <a:pt x="15502" y="7552"/>
                    <a:pt x="15499" y="7579"/>
                    <a:pt x="15510" y="7600"/>
                  </a:cubicBezTo>
                  <a:cubicBezTo>
                    <a:pt x="13859" y="8801"/>
                    <a:pt x="13859" y="8801"/>
                    <a:pt x="13859" y="8801"/>
                  </a:cubicBezTo>
                  <a:cubicBezTo>
                    <a:pt x="13213" y="8410"/>
                    <a:pt x="13213" y="8410"/>
                    <a:pt x="13213" y="8410"/>
                  </a:cubicBezTo>
                  <a:cubicBezTo>
                    <a:pt x="13224" y="8387"/>
                    <a:pt x="13220" y="8359"/>
                    <a:pt x="13201" y="8341"/>
                  </a:cubicBezTo>
                  <a:cubicBezTo>
                    <a:pt x="13177" y="8320"/>
                    <a:pt x="13140" y="8321"/>
                    <a:pt x="13118" y="8345"/>
                  </a:cubicBezTo>
                  <a:cubicBezTo>
                    <a:pt x="13097" y="8368"/>
                    <a:pt x="13098" y="8405"/>
                    <a:pt x="13122" y="8427"/>
                  </a:cubicBezTo>
                  <a:cubicBezTo>
                    <a:pt x="13145" y="8449"/>
                    <a:pt x="13182" y="8447"/>
                    <a:pt x="13204" y="8424"/>
                  </a:cubicBezTo>
                  <a:cubicBezTo>
                    <a:pt x="13206" y="8422"/>
                    <a:pt x="13207" y="8420"/>
                    <a:pt x="13208" y="8418"/>
                  </a:cubicBezTo>
                  <a:cubicBezTo>
                    <a:pt x="13850" y="8807"/>
                    <a:pt x="13850" y="8807"/>
                    <a:pt x="13850" y="8807"/>
                  </a:cubicBezTo>
                  <a:cubicBezTo>
                    <a:pt x="11925" y="10208"/>
                    <a:pt x="11925" y="10208"/>
                    <a:pt x="11925" y="10208"/>
                  </a:cubicBezTo>
                  <a:cubicBezTo>
                    <a:pt x="11924" y="10207"/>
                    <a:pt x="11924" y="10207"/>
                    <a:pt x="11924" y="10207"/>
                  </a:cubicBezTo>
                  <a:cubicBezTo>
                    <a:pt x="11923" y="10206"/>
                    <a:pt x="11922" y="10204"/>
                    <a:pt x="11920" y="10203"/>
                  </a:cubicBezTo>
                  <a:cubicBezTo>
                    <a:pt x="11918" y="10201"/>
                    <a:pt x="11915" y="10199"/>
                    <a:pt x="11912" y="10197"/>
                  </a:cubicBezTo>
                  <a:cubicBezTo>
                    <a:pt x="13426" y="7110"/>
                    <a:pt x="13426" y="7110"/>
                    <a:pt x="13426" y="7110"/>
                  </a:cubicBezTo>
                  <a:cubicBezTo>
                    <a:pt x="13428" y="7111"/>
                    <a:pt x="13431" y="7112"/>
                    <a:pt x="13433" y="7113"/>
                  </a:cubicBezTo>
                  <a:cubicBezTo>
                    <a:pt x="13459" y="7119"/>
                    <a:pt x="13486" y="7106"/>
                    <a:pt x="13498" y="7084"/>
                  </a:cubicBezTo>
                  <a:cubicBezTo>
                    <a:pt x="13882" y="7248"/>
                    <a:pt x="13882" y="7248"/>
                    <a:pt x="13882" y="7248"/>
                  </a:cubicBezTo>
                  <a:cubicBezTo>
                    <a:pt x="13875" y="7268"/>
                    <a:pt x="13880" y="7290"/>
                    <a:pt x="13896" y="7306"/>
                  </a:cubicBezTo>
                  <a:cubicBezTo>
                    <a:pt x="13918" y="7328"/>
                    <a:pt x="13955" y="7328"/>
                    <a:pt x="13977" y="7305"/>
                  </a:cubicBezTo>
                  <a:cubicBezTo>
                    <a:pt x="13999" y="7283"/>
                    <a:pt x="13998" y="7247"/>
                    <a:pt x="13976" y="7225"/>
                  </a:cubicBezTo>
                  <a:cubicBezTo>
                    <a:pt x="13953" y="7202"/>
                    <a:pt x="13917" y="7203"/>
                    <a:pt x="13895" y="7225"/>
                  </a:cubicBezTo>
                  <a:cubicBezTo>
                    <a:pt x="13891" y="7229"/>
                    <a:pt x="13889" y="7233"/>
                    <a:pt x="13886" y="7238"/>
                  </a:cubicBezTo>
                  <a:cubicBezTo>
                    <a:pt x="13502" y="7074"/>
                    <a:pt x="13502" y="7074"/>
                    <a:pt x="13502" y="7074"/>
                  </a:cubicBezTo>
                  <a:cubicBezTo>
                    <a:pt x="13503" y="7073"/>
                    <a:pt x="13503" y="7071"/>
                    <a:pt x="13503" y="7070"/>
                  </a:cubicBezTo>
                  <a:cubicBezTo>
                    <a:pt x="13506" y="7058"/>
                    <a:pt x="13505" y="7045"/>
                    <a:pt x="13501" y="7035"/>
                  </a:cubicBezTo>
                  <a:cubicBezTo>
                    <a:pt x="13823" y="6814"/>
                    <a:pt x="13823" y="6814"/>
                    <a:pt x="13823" y="6814"/>
                  </a:cubicBezTo>
                  <a:cubicBezTo>
                    <a:pt x="13823" y="6814"/>
                    <a:pt x="13824" y="6815"/>
                    <a:pt x="13825" y="6816"/>
                  </a:cubicBezTo>
                  <a:cubicBezTo>
                    <a:pt x="13847" y="6838"/>
                    <a:pt x="13883" y="6838"/>
                    <a:pt x="13905" y="6815"/>
                  </a:cubicBezTo>
                  <a:cubicBezTo>
                    <a:pt x="13927" y="6793"/>
                    <a:pt x="13927" y="6756"/>
                    <a:pt x="13905" y="6734"/>
                  </a:cubicBezTo>
                  <a:cubicBezTo>
                    <a:pt x="13882" y="6712"/>
                    <a:pt x="13846" y="6712"/>
                    <a:pt x="13824" y="6735"/>
                  </a:cubicBezTo>
                  <a:cubicBezTo>
                    <a:pt x="13805" y="6754"/>
                    <a:pt x="13803" y="6783"/>
                    <a:pt x="13816" y="6805"/>
                  </a:cubicBezTo>
                  <a:cubicBezTo>
                    <a:pt x="13496" y="7025"/>
                    <a:pt x="13496" y="7025"/>
                    <a:pt x="13496" y="7025"/>
                  </a:cubicBezTo>
                  <a:cubicBezTo>
                    <a:pt x="13488" y="7013"/>
                    <a:pt x="13476" y="7003"/>
                    <a:pt x="13460" y="7000"/>
                  </a:cubicBezTo>
                  <a:cubicBezTo>
                    <a:pt x="13457" y="6999"/>
                    <a:pt x="13454" y="6998"/>
                    <a:pt x="13450" y="6998"/>
                  </a:cubicBezTo>
                  <a:cubicBezTo>
                    <a:pt x="13346" y="5466"/>
                    <a:pt x="13346" y="5466"/>
                    <a:pt x="13346" y="5466"/>
                  </a:cubicBezTo>
                  <a:cubicBezTo>
                    <a:pt x="13356" y="5464"/>
                    <a:pt x="13365" y="5459"/>
                    <a:pt x="13373" y="5451"/>
                  </a:cubicBezTo>
                  <a:cubicBezTo>
                    <a:pt x="13395" y="5428"/>
                    <a:pt x="13394" y="5392"/>
                    <a:pt x="13372" y="5370"/>
                  </a:cubicBezTo>
                  <a:cubicBezTo>
                    <a:pt x="13349" y="5348"/>
                    <a:pt x="13313" y="5348"/>
                    <a:pt x="13291" y="5371"/>
                  </a:cubicBezTo>
                  <a:cubicBezTo>
                    <a:pt x="13269" y="5393"/>
                    <a:pt x="13269" y="5429"/>
                    <a:pt x="13292" y="5452"/>
                  </a:cubicBezTo>
                  <a:cubicBezTo>
                    <a:pt x="13304" y="5463"/>
                    <a:pt x="13319" y="5468"/>
                    <a:pt x="13335" y="5468"/>
                  </a:cubicBezTo>
                  <a:cubicBezTo>
                    <a:pt x="13439" y="6999"/>
                    <a:pt x="13439" y="6999"/>
                    <a:pt x="13439" y="6999"/>
                  </a:cubicBezTo>
                  <a:cubicBezTo>
                    <a:pt x="13416" y="7002"/>
                    <a:pt x="13396" y="7019"/>
                    <a:pt x="13390" y="7042"/>
                  </a:cubicBezTo>
                  <a:cubicBezTo>
                    <a:pt x="13388" y="7054"/>
                    <a:pt x="13388" y="7065"/>
                    <a:pt x="13392" y="7075"/>
                  </a:cubicBezTo>
                  <a:cubicBezTo>
                    <a:pt x="10535" y="8314"/>
                    <a:pt x="10535" y="8314"/>
                    <a:pt x="10535" y="8314"/>
                  </a:cubicBezTo>
                  <a:cubicBezTo>
                    <a:pt x="10527" y="8302"/>
                    <a:pt x="10515" y="8293"/>
                    <a:pt x="10500" y="8289"/>
                  </a:cubicBezTo>
                  <a:cubicBezTo>
                    <a:pt x="10496" y="8289"/>
                    <a:pt x="10493" y="8288"/>
                    <a:pt x="10489" y="8288"/>
                  </a:cubicBezTo>
                  <a:cubicBezTo>
                    <a:pt x="10393" y="5899"/>
                    <a:pt x="10393" y="5899"/>
                    <a:pt x="10393" y="5899"/>
                  </a:cubicBezTo>
                  <a:cubicBezTo>
                    <a:pt x="10416" y="5896"/>
                    <a:pt x="10436" y="5879"/>
                    <a:pt x="10442" y="5855"/>
                  </a:cubicBezTo>
                  <a:cubicBezTo>
                    <a:pt x="10446" y="5838"/>
                    <a:pt x="10442" y="5821"/>
                    <a:pt x="10433" y="5808"/>
                  </a:cubicBezTo>
                  <a:cubicBezTo>
                    <a:pt x="11038" y="5410"/>
                    <a:pt x="11038" y="5410"/>
                    <a:pt x="11038" y="5410"/>
                  </a:cubicBezTo>
                  <a:cubicBezTo>
                    <a:pt x="11060" y="5432"/>
                    <a:pt x="11096" y="5431"/>
                    <a:pt x="11118" y="5409"/>
                  </a:cubicBezTo>
                  <a:cubicBezTo>
                    <a:pt x="11140" y="5387"/>
                    <a:pt x="11140" y="5350"/>
                    <a:pt x="11118" y="5328"/>
                  </a:cubicBezTo>
                  <a:cubicBezTo>
                    <a:pt x="11095" y="5306"/>
                    <a:pt x="11059" y="5307"/>
                    <a:pt x="11037" y="5329"/>
                  </a:cubicBezTo>
                  <a:cubicBezTo>
                    <a:pt x="11017" y="5349"/>
                    <a:pt x="11015" y="5379"/>
                    <a:pt x="11031" y="5401"/>
                  </a:cubicBezTo>
                  <a:cubicBezTo>
                    <a:pt x="10426" y="5800"/>
                    <a:pt x="10426" y="5800"/>
                    <a:pt x="10426" y="5800"/>
                  </a:cubicBezTo>
                  <a:cubicBezTo>
                    <a:pt x="10419" y="5793"/>
                    <a:pt x="10410" y="5787"/>
                    <a:pt x="10399" y="5785"/>
                  </a:cubicBezTo>
                  <a:cubicBezTo>
                    <a:pt x="10396" y="5784"/>
                    <a:pt x="10393" y="5784"/>
                    <a:pt x="10390" y="5784"/>
                  </a:cubicBezTo>
                  <a:cubicBezTo>
                    <a:pt x="10337" y="4465"/>
                    <a:pt x="10337" y="4465"/>
                    <a:pt x="10337" y="4465"/>
                  </a:cubicBezTo>
                  <a:cubicBezTo>
                    <a:pt x="10348" y="4463"/>
                    <a:pt x="10358" y="4457"/>
                    <a:pt x="10366" y="4449"/>
                  </a:cubicBezTo>
                  <a:cubicBezTo>
                    <a:pt x="10388" y="4427"/>
                    <a:pt x="10388" y="4390"/>
                    <a:pt x="10365" y="4368"/>
                  </a:cubicBezTo>
                  <a:cubicBezTo>
                    <a:pt x="10343" y="4346"/>
                    <a:pt x="10307" y="4346"/>
                    <a:pt x="10285" y="4369"/>
                  </a:cubicBezTo>
                  <a:cubicBezTo>
                    <a:pt x="10263" y="4391"/>
                    <a:pt x="10263" y="4428"/>
                    <a:pt x="10285" y="4450"/>
                  </a:cubicBezTo>
                  <a:cubicBezTo>
                    <a:pt x="10297" y="4461"/>
                    <a:pt x="10311" y="4466"/>
                    <a:pt x="10326" y="4466"/>
                  </a:cubicBezTo>
                  <a:cubicBezTo>
                    <a:pt x="10379" y="5784"/>
                    <a:pt x="10379" y="5784"/>
                    <a:pt x="10379" y="5784"/>
                  </a:cubicBezTo>
                  <a:cubicBezTo>
                    <a:pt x="10363" y="5785"/>
                    <a:pt x="10348" y="5794"/>
                    <a:pt x="10338" y="5807"/>
                  </a:cubicBezTo>
                  <a:cubicBezTo>
                    <a:pt x="10000" y="5672"/>
                    <a:pt x="10000" y="5672"/>
                    <a:pt x="10000" y="5672"/>
                  </a:cubicBezTo>
                  <a:cubicBezTo>
                    <a:pt x="10004" y="5653"/>
                    <a:pt x="9999" y="5633"/>
                    <a:pt x="9984" y="5618"/>
                  </a:cubicBezTo>
                  <a:cubicBezTo>
                    <a:pt x="9962" y="5596"/>
                    <a:pt x="9925" y="5597"/>
                    <a:pt x="9903" y="5619"/>
                  </a:cubicBezTo>
                  <a:cubicBezTo>
                    <a:pt x="9881" y="5642"/>
                    <a:pt x="9881" y="5678"/>
                    <a:pt x="9904" y="5700"/>
                  </a:cubicBezTo>
                  <a:cubicBezTo>
                    <a:pt x="9926" y="5722"/>
                    <a:pt x="9963" y="5722"/>
                    <a:pt x="9985" y="5699"/>
                  </a:cubicBezTo>
                  <a:cubicBezTo>
                    <a:pt x="9990" y="5694"/>
                    <a:pt x="9993" y="5688"/>
                    <a:pt x="9996" y="5682"/>
                  </a:cubicBezTo>
                  <a:cubicBezTo>
                    <a:pt x="10333" y="5817"/>
                    <a:pt x="10333" y="5817"/>
                    <a:pt x="10333" y="5817"/>
                  </a:cubicBezTo>
                  <a:cubicBezTo>
                    <a:pt x="10331" y="5820"/>
                    <a:pt x="10330" y="5824"/>
                    <a:pt x="10329" y="5828"/>
                  </a:cubicBezTo>
                  <a:cubicBezTo>
                    <a:pt x="10325" y="5844"/>
                    <a:pt x="10328" y="5860"/>
                    <a:pt x="10336" y="5873"/>
                  </a:cubicBezTo>
                  <a:cubicBezTo>
                    <a:pt x="7121" y="8349"/>
                    <a:pt x="7121" y="8349"/>
                    <a:pt x="7121" y="8349"/>
                  </a:cubicBezTo>
                  <a:cubicBezTo>
                    <a:pt x="7114" y="8342"/>
                    <a:pt x="7104" y="8336"/>
                    <a:pt x="7093" y="8333"/>
                  </a:cubicBezTo>
                  <a:cubicBezTo>
                    <a:pt x="7092" y="8333"/>
                    <a:pt x="7091" y="8333"/>
                    <a:pt x="7090" y="8333"/>
                  </a:cubicBezTo>
                  <a:cubicBezTo>
                    <a:pt x="7421" y="4900"/>
                    <a:pt x="7421" y="4900"/>
                    <a:pt x="7421" y="4900"/>
                  </a:cubicBezTo>
                  <a:cubicBezTo>
                    <a:pt x="7447" y="4900"/>
                    <a:pt x="7471" y="4882"/>
                    <a:pt x="7478" y="4855"/>
                  </a:cubicBezTo>
                  <a:cubicBezTo>
                    <a:pt x="7485" y="4824"/>
                    <a:pt x="7466" y="4792"/>
                    <a:pt x="7435" y="4785"/>
                  </a:cubicBezTo>
                  <a:cubicBezTo>
                    <a:pt x="7404" y="4777"/>
                    <a:pt x="7372" y="4797"/>
                    <a:pt x="7365" y="4828"/>
                  </a:cubicBezTo>
                  <a:cubicBezTo>
                    <a:pt x="7357" y="4859"/>
                    <a:pt x="7376" y="4891"/>
                    <a:pt x="7408" y="4898"/>
                  </a:cubicBezTo>
                  <a:cubicBezTo>
                    <a:pt x="7409" y="4898"/>
                    <a:pt x="7410" y="4898"/>
                    <a:pt x="7411" y="4899"/>
                  </a:cubicBezTo>
                  <a:cubicBezTo>
                    <a:pt x="7080" y="8332"/>
                    <a:pt x="7080" y="8332"/>
                    <a:pt x="7080" y="8332"/>
                  </a:cubicBezTo>
                  <a:cubicBezTo>
                    <a:pt x="7079" y="8332"/>
                    <a:pt x="7078" y="8332"/>
                    <a:pt x="7077" y="8332"/>
                  </a:cubicBezTo>
                  <a:cubicBezTo>
                    <a:pt x="6706" y="5499"/>
                    <a:pt x="6706" y="5499"/>
                    <a:pt x="6706" y="5499"/>
                  </a:cubicBezTo>
                  <a:cubicBezTo>
                    <a:pt x="6729" y="5496"/>
                    <a:pt x="6748" y="5479"/>
                    <a:pt x="6753" y="5456"/>
                  </a:cubicBezTo>
                  <a:cubicBezTo>
                    <a:pt x="6761" y="5424"/>
                    <a:pt x="6742" y="5393"/>
                    <a:pt x="6710" y="5385"/>
                  </a:cubicBezTo>
                  <a:cubicBezTo>
                    <a:pt x="6679" y="5378"/>
                    <a:pt x="6648" y="5397"/>
                    <a:pt x="6640" y="5428"/>
                  </a:cubicBezTo>
                  <a:cubicBezTo>
                    <a:pt x="6633" y="5460"/>
                    <a:pt x="6652" y="5491"/>
                    <a:pt x="6683" y="5499"/>
                  </a:cubicBezTo>
                  <a:cubicBezTo>
                    <a:pt x="6688" y="5500"/>
                    <a:pt x="6692" y="5500"/>
                    <a:pt x="6696" y="5500"/>
                  </a:cubicBezTo>
                  <a:cubicBezTo>
                    <a:pt x="7067" y="8333"/>
                    <a:pt x="7067" y="8333"/>
                    <a:pt x="7067" y="8333"/>
                  </a:cubicBezTo>
                  <a:cubicBezTo>
                    <a:pt x="7065" y="8334"/>
                    <a:pt x="7062" y="8334"/>
                    <a:pt x="7060" y="8335"/>
                  </a:cubicBezTo>
                  <a:cubicBezTo>
                    <a:pt x="6371" y="7048"/>
                    <a:pt x="6371" y="7048"/>
                    <a:pt x="6371" y="7048"/>
                  </a:cubicBezTo>
                  <a:cubicBezTo>
                    <a:pt x="6384" y="7041"/>
                    <a:pt x="6394" y="7028"/>
                    <a:pt x="6398" y="7012"/>
                  </a:cubicBezTo>
                  <a:cubicBezTo>
                    <a:pt x="6405" y="6981"/>
                    <a:pt x="6386" y="6950"/>
                    <a:pt x="6355" y="6942"/>
                  </a:cubicBezTo>
                  <a:cubicBezTo>
                    <a:pt x="6324" y="6934"/>
                    <a:pt x="6292" y="6954"/>
                    <a:pt x="6285" y="6985"/>
                  </a:cubicBezTo>
                  <a:cubicBezTo>
                    <a:pt x="6283" y="6994"/>
                    <a:pt x="6283" y="7002"/>
                    <a:pt x="6284" y="7011"/>
                  </a:cubicBezTo>
                  <a:cubicBezTo>
                    <a:pt x="5493" y="7274"/>
                    <a:pt x="5493" y="7274"/>
                    <a:pt x="5493" y="7274"/>
                  </a:cubicBezTo>
                  <a:cubicBezTo>
                    <a:pt x="5486" y="7256"/>
                    <a:pt x="5471" y="7241"/>
                    <a:pt x="5451" y="7236"/>
                  </a:cubicBezTo>
                  <a:cubicBezTo>
                    <a:pt x="5451" y="7236"/>
                    <a:pt x="5450" y="7236"/>
                    <a:pt x="5449" y="7236"/>
                  </a:cubicBezTo>
                  <a:cubicBezTo>
                    <a:pt x="5627" y="5620"/>
                    <a:pt x="5627" y="5620"/>
                    <a:pt x="5627" y="5620"/>
                  </a:cubicBezTo>
                  <a:cubicBezTo>
                    <a:pt x="5655" y="5622"/>
                    <a:pt x="5681" y="5604"/>
                    <a:pt x="5688" y="5576"/>
                  </a:cubicBezTo>
                  <a:cubicBezTo>
                    <a:pt x="5695" y="5545"/>
                    <a:pt x="5676" y="5513"/>
                    <a:pt x="5645" y="5506"/>
                  </a:cubicBezTo>
                  <a:cubicBezTo>
                    <a:pt x="5613" y="5498"/>
                    <a:pt x="5582" y="5518"/>
                    <a:pt x="5574" y="5549"/>
                  </a:cubicBezTo>
                  <a:cubicBezTo>
                    <a:pt x="5570" y="5568"/>
                    <a:pt x="5575" y="5586"/>
                    <a:pt x="5587" y="5600"/>
                  </a:cubicBezTo>
                  <a:cubicBezTo>
                    <a:pt x="4359" y="6677"/>
                    <a:pt x="4359" y="6677"/>
                    <a:pt x="4359" y="6677"/>
                  </a:cubicBezTo>
                  <a:cubicBezTo>
                    <a:pt x="4352" y="6670"/>
                    <a:pt x="4343" y="6665"/>
                    <a:pt x="4333" y="6662"/>
                  </a:cubicBezTo>
                  <a:cubicBezTo>
                    <a:pt x="4307" y="6656"/>
                    <a:pt x="4282" y="6668"/>
                    <a:pt x="4269" y="6689"/>
                  </a:cubicBezTo>
                  <a:cubicBezTo>
                    <a:pt x="2379" y="5781"/>
                    <a:pt x="2379" y="5781"/>
                    <a:pt x="2379" y="5781"/>
                  </a:cubicBezTo>
                  <a:cubicBezTo>
                    <a:pt x="2380" y="5779"/>
                    <a:pt x="2381" y="5777"/>
                    <a:pt x="2381" y="5774"/>
                  </a:cubicBezTo>
                  <a:cubicBezTo>
                    <a:pt x="2389" y="5743"/>
                    <a:pt x="2369" y="5711"/>
                    <a:pt x="2338" y="5704"/>
                  </a:cubicBezTo>
                  <a:cubicBezTo>
                    <a:pt x="2307" y="5696"/>
                    <a:pt x="2275" y="5716"/>
                    <a:pt x="2268" y="5747"/>
                  </a:cubicBezTo>
                  <a:cubicBezTo>
                    <a:pt x="2260" y="5778"/>
                    <a:pt x="2280" y="5810"/>
                    <a:pt x="2311" y="5817"/>
                  </a:cubicBezTo>
                  <a:cubicBezTo>
                    <a:pt x="2317" y="5819"/>
                    <a:pt x="2323" y="5819"/>
                    <a:pt x="2328" y="5818"/>
                  </a:cubicBezTo>
                  <a:cubicBezTo>
                    <a:pt x="2508" y="6965"/>
                    <a:pt x="2508" y="6965"/>
                    <a:pt x="2508" y="6965"/>
                  </a:cubicBezTo>
                  <a:cubicBezTo>
                    <a:pt x="2487" y="6970"/>
                    <a:pt x="2470" y="6986"/>
                    <a:pt x="2465" y="7008"/>
                  </a:cubicBezTo>
                  <a:cubicBezTo>
                    <a:pt x="2458" y="7039"/>
                    <a:pt x="2477" y="7071"/>
                    <a:pt x="2508" y="7078"/>
                  </a:cubicBezTo>
                  <a:cubicBezTo>
                    <a:pt x="2516" y="7080"/>
                    <a:pt x="2524" y="7080"/>
                    <a:pt x="2531" y="7079"/>
                  </a:cubicBezTo>
                  <a:cubicBezTo>
                    <a:pt x="2988" y="8875"/>
                    <a:pt x="2988" y="8875"/>
                    <a:pt x="2988" y="8875"/>
                  </a:cubicBezTo>
                  <a:cubicBezTo>
                    <a:pt x="2972" y="8882"/>
                    <a:pt x="2959" y="8896"/>
                    <a:pt x="2955" y="8914"/>
                  </a:cubicBezTo>
                  <a:cubicBezTo>
                    <a:pt x="2953" y="8921"/>
                    <a:pt x="2953" y="8927"/>
                    <a:pt x="2954" y="8934"/>
                  </a:cubicBezTo>
                  <a:cubicBezTo>
                    <a:pt x="1638" y="9186"/>
                    <a:pt x="1638" y="9186"/>
                    <a:pt x="1638" y="9186"/>
                  </a:cubicBezTo>
                  <a:cubicBezTo>
                    <a:pt x="1633" y="9167"/>
                    <a:pt x="1617" y="9150"/>
                    <a:pt x="1596" y="9145"/>
                  </a:cubicBezTo>
                  <a:cubicBezTo>
                    <a:pt x="1565" y="9138"/>
                    <a:pt x="1534" y="9157"/>
                    <a:pt x="1526" y="9188"/>
                  </a:cubicBezTo>
                  <a:cubicBezTo>
                    <a:pt x="1519" y="9220"/>
                    <a:pt x="1538" y="9251"/>
                    <a:pt x="1569" y="9259"/>
                  </a:cubicBezTo>
                  <a:cubicBezTo>
                    <a:pt x="1574" y="9260"/>
                    <a:pt x="1579" y="9260"/>
                    <a:pt x="1583" y="9260"/>
                  </a:cubicBezTo>
                  <a:cubicBezTo>
                    <a:pt x="2081" y="11551"/>
                    <a:pt x="2081" y="11551"/>
                    <a:pt x="2081" y="11551"/>
                  </a:cubicBezTo>
                  <a:cubicBezTo>
                    <a:pt x="2064" y="11558"/>
                    <a:pt x="2050" y="11572"/>
                    <a:pt x="2045" y="11591"/>
                  </a:cubicBezTo>
                  <a:cubicBezTo>
                    <a:pt x="2044" y="11600"/>
                    <a:pt x="2044" y="11608"/>
                    <a:pt x="2045" y="11616"/>
                  </a:cubicBezTo>
                  <a:cubicBezTo>
                    <a:pt x="895" y="11917"/>
                    <a:pt x="895" y="11917"/>
                    <a:pt x="895" y="11917"/>
                  </a:cubicBezTo>
                  <a:cubicBezTo>
                    <a:pt x="889" y="11899"/>
                    <a:pt x="874" y="11885"/>
                    <a:pt x="854" y="11880"/>
                  </a:cubicBezTo>
                  <a:cubicBezTo>
                    <a:pt x="823" y="11873"/>
                    <a:pt x="792" y="11892"/>
                    <a:pt x="784" y="11923"/>
                  </a:cubicBezTo>
                  <a:cubicBezTo>
                    <a:pt x="777" y="11954"/>
                    <a:pt x="796" y="11986"/>
                    <a:pt x="827" y="11993"/>
                  </a:cubicBezTo>
                  <a:cubicBezTo>
                    <a:pt x="850" y="11999"/>
                    <a:pt x="873" y="11990"/>
                    <a:pt x="886" y="11973"/>
                  </a:cubicBezTo>
                  <a:cubicBezTo>
                    <a:pt x="1917" y="12649"/>
                    <a:pt x="1917" y="12649"/>
                    <a:pt x="1917" y="12649"/>
                  </a:cubicBezTo>
                  <a:cubicBezTo>
                    <a:pt x="1915" y="12653"/>
                    <a:pt x="1913" y="12658"/>
                    <a:pt x="1912" y="12662"/>
                  </a:cubicBezTo>
                  <a:cubicBezTo>
                    <a:pt x="1906" y="12687"/>
                    <a:pt x="1916" y="12711"/>
                    <a:pt x="1936" y="12724"/>
                  </a:cubicBezTo>
                  <a:cubicBezTo>
                    <a:pt x="1083" y="14579"/>
                    <a:pt x="1083" y="14579"/>
                    <a:pt x="1083" y="14579"/>
                  </a:cubicBezTo>
                  <a:cubicBezTo>
                    <a:pt x="328" y="14554"/>
                    <a:pt x="328" y="14554"/>
                    <a:pt x="328" y="14554"/>
                  </a:cubicBezTo>
                  <a:cubicBezTo>
                    <a:pt x="327" y="14529"/>
                    <a:pt x="310" y="14506"/>
                    <a:pt x="284" y="14500"/>
                  </a:cubicBezTo>
                  <a:cubicBezTo>
                    <a:pt x="253" y="14493"/>
                    <a:pt x="221" y="14512"/>
                    <a:pt x="214" y="14543"/>
                  </a:cubicBezTo>
                  <a:cubicBezTo>
                    <a:pt x="206" y="14575"/>
                    <a:pt x="226" y="14606"/>
                    <a:pt x="257" y="14614"/>
                  </a:cubicBezTo>
                  <a:cubicBezTo>
                    <a:pt x="288" y="14621"/>
                    <a:pt x="320" y="14602"/>
                    <a:pt x="327" y="14570"/>
                  </a:cubicBezTo>
                  <a:cubicBezTo>
                    <a:pt x="328" y="14568"/>
                    <a:pt x="328" y="14566"/>
                    <a:pt x="328" y="14564"/>
                  </a:cubicBezTo>
                  <a:cubicBezTo>
                    <a:pt x="1079" y="14589"/>
                    <a:pt x="1079" y="14589"/>
                    <a:pt x="1079" y="14589"/>
                  </a:cubicBezTo>
                  <a:cubicBezTo>
                    <a:pt x="83" y="16752"/>
                    <a:pt x="83" y="16752"/>
                    <a:pt x="83" y="16752"/>
                  </a:cubicBezTo>
                  <a:cubicBezTo>
                    <a:pt x="81" y="16752"/>
                    <a:pt x="80" y="16751"/>
                    <a:pt x="77" y="16750"/>
                  </a:cubicBezTo>
                  <a:cubicBezTo>
                    <a:pt x="46" y="16743"/>
                    <a:pt x="15" y="16762"/>
                    <a:pt x="7" y="16793"/>
                  </a:cubicBezTo>
                  <a:cubicBezTo>
                    <a:pt x="0" y="16824"/>
                    <a:pt x="19" y="16856"/>
                    <a:pt x="50" y="16863"/>
                  </a:cubicBezTo>
                  <a:cubicBezTo>
                    <a:pt x="82" y="16871"/>
                    <a:pt x="113" y="16852"/>
                    <a:pt x="120" y="16820"/>
                  </a:cubicBezTo>
                  <a:cubicBezTo>
                    <a:pt x="125" y="16803"/>
                    <a:pt x="120" y="16786"/>
                    <a:pt x="111" y="16773"/>
                  </a:cubicBezTo>
                  <a:cubicBezTo>
                    <a:pt x="1765" y="15327"/>
                    <a:pt x="1765" y="15327"/>
                    <a:pt x="1765" y="15327"/>
                  </a:cubicBezTo>
                  <a:cubicBezTo>
                    <a:pt x="1773" y="15335"/>
                    <a:pt x="1783" y="15342"/>
                    <a:pt x="1795" y="15345"/>
                  </a:cubicBezTo>
                  <a:cubicBezTo>
                    <a:pt x="1826" y="15353"/>
                    <a:pt x="1858" y="15333"/>
                    <a:pt x="1865" y="15302"/>
                  </a:cubicBezTo>
                  <a:cubicBezTo>
                    <a:pt x="1868" y="15290"/>
                    <a:pt x="1867" y="15279"/>
                    <a:pt x="1863" y="15268"/>
                  </a:cubicBezTo>
                  <a:cubicBezTo>
                    <a:pt x="2888" y="14862"/>
                    <a:pt x="2888" y="14862"/>
                    <a:pt x="2888" y="14862"/>
                  </a:cubicBezTo>
                  <a:cubicBezTo>
                    <a:pt x="2895" y="14877"/>
                    <a:pt x="2908" y="14889"/>
                    <a:pt x="2926" y="14893"/>
                  </a:cubicBezTo>
                  <a:cubicBezTo>
                    <a:pt x="2938" y="14896"/>
                    <a:pt x="2951" y="14894"/>
                    <a:pt x="2962" y="14890"/>
                  </a:cubicBezTo>
                  <a:cubicBezTo>
                    <a:pt x="3331" y="15468"/>
                    <a:pt x="3331" y="15468"/>
                    <a:pt x="3331" y="15468"/>
                  </a:cubicBezTo>
                  <a:cubicBezTo>
                    <a:pt x="3321" y="15476"/>
                    <a:pt x="3313" y="15487"/>
                    <a:pt x="3309" y="15500"/>
                  </a:cubicBezTo>
                  <a:cubicBezTo>
                    <a:pt x="3302" y="15531"/>
                    <a:pt x="3321" y="15562"/>
                    <a:pt x="3351" y="15570"/>
                  </a:cubicBezTo>
                  <a:cubicBezTo>
                    <a:pt x="3147" y="16743"/>
                    <a:pt x="3147" y="16743"/>
                    <a:pt x="3147" y="16743"/>
                  </a:cubicBezTo>
                  <a:cubicBezTo>
                    <a:pt x="3119" y="16741"/>
                    <a:pt x="3092" y="16759"/>
                    <a:pt x="3085" y="16788"/>
                  </a:cubicBezTo>
                  <a:cubicBezTo>
                    <a:pt x="3078" y="16819"/>
                    <a:pt x="3097" y="16850"/>
                    <a:pt x="3128" y="16858"/>
                  </a:cubicBezTo>
                  <a:cubicBezTo>
                    <a:pt x="3160" y="16865"/>
                    <a:pt x="3191" y="16846"/>
                    <a:pt x="3198" y="16815"/>
                  </a:cubicBezTo>
                  <a:cubicBezTo>
                    <a:pt x="3204" y="16792"/>
                    <a:pt x="3195" y="16769"/>
                    <a:pt x="3178" y="16755"/>
                  </a:cubicBezTo>
                  <a:cubicBezTo>
                    <a:pt x="4405" y="14852"/>
                    <a:pt x="4405" y="14852"/>
                    <a:pt x="4405" y="14852"/>
                  </a:cubicBezTo>
                  <a:cubicBezTo>
                    <a:pt x="4409" y="14855"/>
                    <a:pt x="4413" y="14856"/>
                    <a:pt x="4418" y="14858"/>
                  </a:cubicBezTo>
                  <a:cubicBezTo>
                    <a:pt x="4431" y="14861"/>
                    <a:pt x="4444" y="14859"/>
                    <a:pt x="4456" y="14854"/>
                  </a:cubicBezTo>
                  <a:cubicBezTo>
                    <a:pt x="5078" y="15960"/>
                    <a:pt x="5078" y="15960"/>
                    <a:pt x="5078" y="15960"/>
                  </a:cubicBezTo>
                  <a:cubicBezTo>
                    <a:pt x="5066" y="15967"/>
                    <a:pt x="5057" y="15979"/>
                    <a:pt x="5054" y="15994"/>
                  </a:cubicBezTo>
                  <a:cubicBezTo>
                    <a:pt x="5046" y="16025"/>
                    <a:pt x="5066" y="16057"/>
                    <a:pt x="5097" y="16064"/>
                  </a:cubicBezTo>
                  <a:cubicBezTo>
                    <a:pt x="5128" y="16072"/>
                    <a:pt x="5160" y="16052"/>
                    <a:pt x="5167" y="16021"/>
                  </a:cubicBezTo>
                  <a:cubicBezTo>
                    <a:pt x="5175" y="15990"/>
                    <a:pt x="5155" y="15958"/>
                    <a:pt x="5124" y="15951"/>
                  </a:cubicBezTo>
                  <a:cubicBezTo>
                    <a:pt x="5111" y="15948"/>
                    <a:pt x="5098" y="15949"/>
                    <a:pt x="5087" y="15955"/>
                  </a:cubicBezTo>
                  <a:cubicBezTo>
                    <a:pt x="4464" y="14849"/>
                    <a:pt x="4464" y="14849"/>
                    <a:pt x="4464" y="14849"/>
                  </a:cubicBezTo>
                  <a:cubicBezTo>
                    <a:pt x="4465" y="14849"/>
                    <a:pt x="4465" y="14849"/>
                    <a:pt x="4465" y="14848"/>
                  </a:cubicBezTo>
                  <a:cubicBezTo>
                    <a:pt x="5730" y="16345"/>
                    <a:pt x="5730" y="16345"/>
                    <a:pt x="5730" y="16345"/>
                  </a:cubicBezTo>
                  <a:cubicBezTo>
                    <a:pt x="5722" y="16353"/>
                    <a:pt x="5717" y="16362"/>
                    <a:pt x="5714" y="16373"/>
                  </a:cubicBezTo>
                  <a:cubicBezTo>
                    <a:pt x="5707" y="16404"/>
                    <a:pt x="5726" y="16435"/>
                    <a:pt x="5757" y="16443"/>
                  </a:cubicBezTo>
                  <a:cubicBezTo>
                    <a:pt x="5788" y="16450"/>
                    <a:pt x="5820" y="16431"/>
                    <a:pt x="5827" y="16400"/>
                  </a:cubicBezTo>
                  <a:cubicBezTo>
                    <a:pt x="5835" y="16369"/>
                    <a:pt x="5816" y="16337"/>
                    <a:pt x="5784" y="16330"/>
                  </a:cubicBezTo>
                  <a:cubicBezTo>
                    <a:pt x="5767" y="16326"/>
                    <a:pt x="5750" y="16330"/>
                    <a:pt x="5737" y="16339"/>
                  </a:cubicBezTo>
                  <a:cubicBezTo>
                    <a:pt x="4473" y="14842"/>
                    <a:pt x="4473" y="14842"/>
                    <a:pt x="4473" y="14842"/>
                  </a:cubicBezTo>
                  <a:cubicBezTo>
                    <a:pt x="4480" y="14835"/>
                    <a:pt x="4486" y="14825"/>
                    <a:pt x="4488" y="14815"/>
                  </a:cubicBezTo>
                  <a:cubicBezTo>
                    <a:pt x="4490" y="14806"/>
                    <a:pt x="4490" y="14798"/>
                    <a:pt x="4489" y="14790"/>
                  </a:cubicBezTo>
                  <a:cubicBezTo>
                    <a:pt x="5224" y="14578"/>
                    <a:pt x="5224" y="14578"/>
                    <a:pt x="5224" y="14578"/>
                  </a:cubicBezTo>
                  <a:cubicBezTo>
                    <a:pt x="5230" y="14595"/>
                    <a:pt x="5245" y="14609"/>
                    <a:pt x="5264" y="14614"/>
                  </a:cubicBezTo>
                  <a:cubicBezTo>
                    <a:pt x="5296" y="14621"/>
                    <a:pt x="5327" y="14602"/>
                    <a:pt x="5335" y="14571"/>
                  </a:cubicBezTo>
                  <a:cubicBezTo>
                    <a:pt x="5342" y="14540"/>
                    <a:pt x="5323" y="14508"/>
                    <a:pt x="5292" y="14501"/>
                  </a:cubicBezTo>
                  <a:cubicBezTo>
                    <a:pt x="5260" y="14493"/>
                    <a:pt x="5229" y="14512"/>
                    <a:pt x="5221" y="14544"/>
                  </a:cubicBezTo>
                  <a:cubicBezTo>
                    <a:pt x="5219" y="14552"/>
                    <a:pt x="5219" y="14560"/>
                    <a:pt x="5221" y="14568"/>
                  </a:cubicBezTo>
                  <a:cubicBezTo>
                    <a:pt x="4486" y="14780"/>
                    <a:pt x="4486" y="14780"/>
                    <a:pt x="4486" y="14780"/>
                  </a:cubicBezTo>
                  <a:cubicBezTo>
                    <a:pt x="4479" y="14763"/>
                    <a:pt x="4465" y="14749"/>
                    <a:pt x="4445" y="14744"/>
                  </a:cubicBezTo>
                  <a:cubicBezTo>
                    <a:pt x="4433" y="14742"/>
                    <a:pt x="4421" y="14743"/>
                    <a:pt x="4411" y="14747"/>
                  </a:cubicBezTo>
                  <a:cubicBezTo>
                    <a:pt x="3467" y="12834"/>
                    <a:pt x="3467" y="12834"/>
                    <a:pt x="3467" y="12834"/>
                  </a:cubicBezTo>
                  <a:cubicBezTo>
                    <a:pt x="3480" y="12826"/>
                    <a:pt x="3489" y="12813"/>
                    <a:pt x="3493" y="12798"/>
                  </a:cubicBezTo>
                  <a:cubicBezTo>
                    <a:pt x="3494" y="12794"/>
                    <a:pt x="3494" y="12791"/>
                    <a:pt x="3495" y="12787"/>
                  </a:cubicBezTo>
                  <a:cubicBezTo>
                    <a:pt x="4257" y="12767"/>
                    <a:pt x="4257" y="12767"/>
                    <a:pt x="4257" y="12767"/>
                  </a:cubicBezTo>
                  <a:cubicBezTo>
                    <a:pt x="4260" y="12791"/>
                    <a:pt x="4277" y="12812"/>
                    <a:pt x="4301" y="12818"/>
                  </a:cubicBezTo>
                  <a:cubicBezTo>
                    <a:pt x="4333" y="12825"/>
                    <a:pt x="4364" y="12806"/>
                    <a:pt x="4372" y="12775"/>
                  </a:cubicBezTo>
                  <a:cubicBezTo>
                    <a:pt x="4378" y="12747"/>
                    <a:pt x="4364" y="12719"/>
                    <a:pt x="4338" y="12708"/>
                  </a:cubicBezTo>
                  <a:cubicBezTo>
                    <a:pt x="4575" y="11989"/>
                    <a:pt x="4575" y="11989"/>
                    <a:pt x="4575" y="11989"/>
                  </a:cubicBezTo>
                  <a:cubicBezTo>
                    <a:pt x="4607" y="11996"/>
                    <a:pt x="4638" y="11977"/>
                    <a:pt x="4645" y="11946"/>
                  </a:cubicBezTo>
                  <a:cubicBezTo>
                    <a:pt x="4647" y="11938"/>
                    <a:pt x="4647" y="11931"/>
                    <a:pt x="4646" y="11924"/>
                  </a:cubicBezTo>
                  <a:cubicBezTo>
                    <a:pt x="5303" y="11763"/>
                    <a:pt x="5303" y="11763"/>
                    <a:pt x="5303" y="11763"/>
                  </a:cubicBezTo>
                  <a:cubicBezTo>
                    <a:pt x="5309" y="11782"/>
                    <a:pt x="5324" y="11796"/>
                    <a:pt x="5344" y="11801"/>
                  </a:cubicBezTo>
                  <a:cubicBezTo>
                    <a:pt x="5359" y="11805"/>
                    <a:pt x="5374" y="11802"/>
                    <a:pt x="5386" y="11795"/>
                  </a:cubicBezTo>
                  <a:cubicBezTo>
                    <a:pt x="5502" y="11958"/>
                    <a:pt x="5502" y="11958"/>
                    <a:pt x="5502" y="11958"/>
                  </a:cubicBezTo>
                  <a:cubicBezTo>
                    <a:pt x="5499" y="11961"/>
                    <a:pt x="5496" y="11964"/>
                    <a:pt x="5494" y="11968"/>
                  </a:cubicBezTo>
                  <a:cubicBezTo>
                    <a:pt x="5477" y="11995"/>
                    <a:pt x="5486" y="12031"/>
                    <a:pt x="5513" y="12048"/>
                  </a:cubicBezTo>
                  <a:cubicBezTo>
                    <a:pt x="5541" y="12065"/>
                    <a:pt x="5576" y="12056"/>
                    <a:pt x="5593" y="12029"/>
                  </a:cubicBezTo>
                  <a:cubicBezTo>
                    <a:pt x="5610" y="12001"/>
                    <a:pt x="5601" y="11965"/>
                    <a:pt x="5574" y="11949"/>
                  </a:cubicBezTo>
                  <a:cubicBezTo>
                    <a:pt x="5553" y="11936"/>
                    <a:pt x="5528" y="11938"/>
                    <a:pt x="5509" y="11951"/>
                  </a:cubicBezTo>
                  <a:cubicBezTo>
                    <a:pt x="5394" y="11790"/>
                    <a:pt x="5394" y="11790"/>
                    <a:pt x="5394" y="11790"/>
                  </a:cubicBezTo>
                  <a:cubicBezTo>
                    <a:pt x="5404" y="11782"/>
                    <a:pt x="5411" y="11771"/>
                    <a:pt x="5414" y="11758"/>
                  </a:cubicBezTo>
                  <a:cubicBezTo>
                    <a:pt x="5415" y="11754"/>
                    <a:pt x="5416" y="11750"/>
                    <a:pt x="5416" y="11745"/>
                  </a:cubicBezTo>
                  <a:cubicBezTo>
                    <a:pt x="6106" y="11695"/>
                    <a:pt x="6106" y="11695"/>
                    <a:pt x="6106" y="11695"/>
                  </a:cubicBezTo>
                  <a:cubicBezTo>
                    <a:pt x="6108" y="11712"/>
                    <a:pt x="6117" y="11727"/>
                    <a:pt x="6133" y="11737"/>
                  </a:cubicBezTo>
                  <a:cubicBezTo>
                    <a:pt x="6160" y="11754"/>
                    <a:pt x="6196" y="11745"/>
                    <a:pt x="6213" y="11718"/>
                  </a:cubicBezTo>
                  <a:cubicBezTo>
                    <a:pt x="6230" y="11690"/>
                    <a:pt x="6221" y="11654"/>
                    <a:pt x="6194" y="11638"/>
                  </a:cubicBezTo>
                  <a:cubicBezTo>
                    <a:pt x="6166" y="11621"/>
                    <a:pt x="6130" y="11629"/>
                    <a:pt x="6114" y="11657"/>
                  </a:cubicBezTo>
                  <a:cubicBezTo>
                    <a:pt x="6108" y="11666"/>
                    <a:pt x="6106" y="11675"/>
                    <a:pt x="6105" y="11685"/>
                  </a:cubicBezTo>
                  <a:cubicBezTo>
                    <a:pt x="5415" y="11735"/>
                    <a:pt x="5415" y="11735"/>
                    <a:pt x="5415" y="11735"/>
                  </a:cubicBezTo>
                  <a:cubicBezTo>
                    <a:pt x="5412" y="11718"/>
                    <a:pt x="5402" y="11703"/>
                    <a:pt x="5387" y="11694"/>
                  </a:cubicBezTo>
                  <a:cubicBezTo>
                    <a:pt x="5895" y="10590"/>
                    <a:pt x="5895" y="10590"/>
                    <a:pt x="5895" y="10590"/>
                  </a:cubicBezTo>
                  <a:cubicBezTo>
                    <a:pt x="5900" y="10592"/>
                    <a:pt x="5905" y="10595"/>
                    <a:pt x="5911" y="10596"/>
                  </a:cubicBezTo>
                  <a:cubicBezTo>
                    <a:pt x="5938" y="10602"/>
                    <a:pt x="5965" y="10589"/>
                    <a:pt x="5976" y="10565"/>
                  </a:cubicBezTo>
                  <a:cubicBezTo>
                    <a:pt x="7367" y="11066"/>
                    <a:pt x="7367" y="11066"/>
                    <a:pt x="7367" y="11066"/>
                  </a:cubicBezTo>
                  <a:cubicBezTo>
                    <a:pt x="7367" y="11066"/>
                    <a:pt x="7366" y="11066"/>
                    <a:pt x="7366" y="11067"/>
                  </a:cubicBezTo>
                  <a:cubicBezTo>
                    <a:pt x="7359" y="11098"/>
                    <a:pt x="7378" y="11130"/>
                    <a:pt x="7409" y="11137"/>
                  </a:cubicBezTo>
                  <a:cubicBezTo>
                    <a:pt x="7441" y="11145"/>
                    <a:pt x="7472" y="11125"/>
                    <a:pt x="7480" y="11094"/>
                  </a:cubicBezTo>
                  <a:cubicBezTo>
                    <a:pt x="7487" y="11063"/>
                    <a:pt x="7468" y="11031"/>
                    <a:pt x="7437" y="11024"/>
                  </a:cubicBezTo>
                  <a:cubicBezTo>
                    <a:pt x="7434" y="11023"/>
                    <a:pt x="7431" y="11023"/>
                    <a:pt x="7429" y="11023"/>
                  </a:cubicBezTo>
                  <a:cubicBezTo>
                    <a:pt x="7440" y="10081"/>
                    <a:pt x="7440" y="10081"/>
                    <a:pt x="7440" y="10081"/>
                  </a:cubicBezTo>
                  <a:cubicBezTo>
                    <a:pt x="7461" y="10078"/>
                    <a:pt x="7480" y="10063"/>
                    <a:pt x="7487" y="10042"/>
                  </a:cubicBezTo>
                  <a:cubicBezTo>
                    <a:pt x="8007" y="10152"/>
                    <a:pt x="8007" y="10152"/>
                    <a:pt x="8007" y="10152"/>
                  </a:cubicBezTo>
                  <a:cubicBezTo>
                    <a:pt x="8020" y="10174"/>
                    <a:pt x="8045" y="10190"/>
                    <a:pt x="8074" y="10190"/>
                  </a:cubicBezTo>
                  <a:cubicBezTo>
                    <a:pt x="8091" y="10190"/>
                    <a:pt x="8107" y="10184"/>
                    <a:pt x="8119" y="10175"/>
                  </a:cubicBezTo>
                  <a:cubicBezTo>
                    <a:pt x="9756" y="10519"/>
                    <a:pt x="9756" y="10519"/>
                    <a:pt x="9756" y="10519"/>
                  </a:cubicBezTo>
                  <a:cubicBezTo>
                    <a:pt x="9754" y="10529"/>
                    <a:pt x="9755" y="10538"/>
                    <a:pt x="9758" y="10546"/>
                  </a:cubicBezTo>
                  <a:cubicBezTo>
                    <a:pt x="8581" y="11218"/>
                    <a:pt x="8581" y="11218"/>
                    <a:pt x="8581" y="11218"/>
                  </a:cubicBezTo>
                  <a:cubicBezTo>
                    <a:pt x="8573" y="11208"/>
                    <a:pt x="8562" y="11201"/>
                    <a:pt x="8550" y="11198"/>
                  </a:cubicBezTo>
                  <a:cubicBezTo>
                    <a:pt x="8519" y="11191"/>
                    <a:pt x="8487" y="11210"/>
                    <a:pt x="8480" y="11241"/>
                  </a:cubicBezTo>
                  <a:cubicBezTo>
                    <a:pt x="8472" y="11273"/>
                    <a:pt x="8491" y="11304"/>
                    <a:pt x="8523" y="11311"/>
                  </a:cubicBezTo>
                  <a:cubicBezTo>
                    <a:pt x="8542" y="11316"/>
                    <a:pt x="8561" y="11311"/>
                    <a:pt x="8575" y="11299"/>
                  </a:cubicBezTo>
                  <a:cubicBezTo>
                    <a:pt x="9235" y="11857"/>
                    <a:pt x="9235" y="11857"/>
                    <a:pt x="9235" y="11857"/>
                  </a:cubicBezTo>
                  <a:cubicBezTo>
                    <a:pt x="9059" y="12266"/>
                    <a:pt x="9059" y="12266"/>
                    <a:pt x="9059" y="12266"/>
                  </a:cubicBezTo>
                  <a:cubicBezTo>
                    <a:pt x="9058" y="12266"/>
                    <a:pt x="9056" y="12265"/>
                    <a:pt x="9055" y="12264"/>
                  </a:cubicBezTo>
                  <a:cubicBezTo>
                    <a:pt x="9023" y="12257"/>
                    <a:pt x="8992" y="12276"/>
                    <a:pt x="8985" y="12307"/>
                  </a:cubicBezTo>
                  <a:cubicBezTo>
                    <a:pt x="8977" y="12339"/>
                    <a:pt x="8996" y="12370"/>
                    <a:pt x="9028" y="12378"/>
                  </a:cubicBezTo>
                  <a:cubicBezTo>
                    <a:pt x="9037" y="12380"/>
                    <a:pt x="9046" y="12379"/>
                    <a:pt x="9054" y="12377"/>
                  </a:cubicBezTo>
                  <a:cubicBezTo>
                    <a:pt x="9167" y="12940"/>
                    <a:pt x="9167" y="12940"/>
                    <a:pt x="9167" y="12940"/>
                  </a:cubicBezTo>
                  <a:cubicBezTo>
                    <a:pt x="9142" y="12947"/>
                    <a:pt x="9124" y="12969"/>
                    <a:pt x="9124" y="12996"/>
                  </a:cubicBezTo>
                  <a:cubicBezTo>
                    <a:pt x="9124" y="13028"/>
                    <a:pt x="9150" y="13054"/>
                    <a:pt x="9182" y="13054"/>
                  </a:cubicBezTo>
                  <a:cubicBezTo>
                    <a:pt x="9215" y="13054"/>
                    <a:pt x="9241" y="13028"/>
                    <a:pt x="9240" y="12996"/>
                  </a:cubicBezTo>
                  <a:cubicBezTo>
                    <a:pt x="9240" y="12964"/>
                    <a:pt x="9214" y="12938"/>
                    <a:pt x="9182" y="12938"/>
                  </a:cubicBezTo>
                  <a:cubicBezTo>
                    <a:pt x="9180" y="12938"/>
                    <a:pt x="9179" y="12938"/>
                    <a:pt x="9177" y="12938"/>
                  </a:cubicBezTo>
                  <a:cubicBezTo>
                    <a:pt x="9064" y="12374"/>
                    <a:pt x="9064" y="12374"/>
                    <a:pt x="9064" y="12374"/>
                  </a:cubicBezTo>
                  <a:cubicBezTo>
                    <a:pt x="9066" y="12374"/>
                    <a:pt x="9067" y="12373"/>
                    <a:pt x="9069" y="12372"/>
                  </a:cubicBezTo>
                  <a:cubicBezTo>
                    <a:pt x="9666" y="13351"/>
                    <a:pt x="9666" y="13351"/>
                    <a:pt x="9666" y="13351"/>
                  </a:cubicBezTo>
                  <a:cubicBezTo>
                    <a:pt x="9653" y="13361"/>
                    <a:pt x="9644" y="13377"/>
                    <a:pt x="9644" y="13396"/>
                  </a:cubicBezTo>
                  <a:cubicBezTo>
                    <a:pt x="9644" y="13428"/>
                    <a:pt x="9670" y="13454"/>
                    <a:pt x="9703" y="13454"/>
                  </a:cubicBezTo>
                  <a:cubicBezTo>
                    <a:pt x="9735" y="13454"/>
                    <a:pt x="9761" y="13427"/>
                    <a:pt x="9761" y="13395"/>
                  </a:cubicBezTo>
                  <a:cubicBezTo>
                    <a:pt x="9761" y="13363"/>
                    <a:pt x="9734" y="13337"/>
                    <a:pt x="9702" y="13337"/>
                  </a:cubicBezTo>
                  <a:cubicBezTo>
                    <a:pt x="9692" y="13337"/>
                    <a:pt x="9683" y="13340"/>
                    <a:pt x="9674" y="13345"/>
                  </a:cubicBezTo>
                  <a:cubicBezTo>
                    <a:pt x="9077" y="12367"/>
                    <a:pt x="9077" y="12367"/>
                    <a:pt x="9077" y="12367"/>
                  </a:cubicBezTo>
                  <a:cubicBezTo>
                    <a:pt x="9087" y="12359"/>
                    <a:pt x="9095" y="12348"/>
                    <a:pt x="9098" y="12335"/>
                  </a:cubicBezTo>
                  <a:cubicBezTo>
                    <a:pt x="9101" y="12322"/>
                    <a:pt x="9099" y="12310"/>
                    <a:pt x="9095" y="12299"/>
                  </a:cubicBezTo>
                  <a:cubicBezTo>
                    <a:pt x="9510" y="12088"/>
                    <a:pt x="9510" y="12088"/>
                    <a:pt x="9510" y="12088"/>
                  </a:cubicBezTo>
                  <a:cubicBezTo>
                    <a:pt x="10749" y="13135"/>
                    <a:pt x="10749" y="13135"/>
                    <a:pt x="10749" y="13135"/>
                  </a:cubicBezTo>
                  <a:cubicBezTo>
                    <a:pt x="10745" y="13141"/>
                    <a:pt x="10742" y="13148"/>
                    <a:pt x="10740" y="13155"/>
                  </a:cubicBezTo>
                  <a:cubicBezTo>
                    <a:pt x="10732" y="13186"/>
                    <a:pt x="10751" y="13218"/>
                    <a:pt x="10783" y="13225"/>
                  </a:cubicBezTo>
                  <a:cubicBezTo>
                    <a:pt x="10814" y="13233"/>
                    <a:pt x="10845" y="13214"/>
                    <a:pt x="10853" y="13182"/>
                  </a:cubicBezTo>
                  <a:cubicBezTo>
                    <a:pt x="10860" y="13151"/>
                    <a:pt x="10841" y="13120"/>
                    <a:pt x="10810" y="13112"/>
                  </a:cubicBezTo>
                  <a:cubicBezTo>
                    <a:pt x="10808" y="13112"/>
                    <a:pt x="10806" y="13111"/>
                    <a:pt x="10803" y="13111"/>
                  </a:cubicBezTo>
                  <a:cubicBezTo>
                    <a:pt x="10863" y="11453"/>
                    <a:pt x="10863" y="11453"/>
                    <a:pt x="10863" y="11453"/>
                  </a:cubicBezTo>
                  <a:cubicBezTo>
                    <a:pt x="10888" y="11452"/>
                    <a:pt x="10911" y="11435"/>
                    <a:pt x="10917" y="11409"/>
                  </a:cubicBezTo>
                  <a:cubicBezTo>
                    <a:pt x="10925" y="11378"/>
                    <a:pt x="10905" y="11346"/>
                    <a:pt x="10874" y="11339"/>
                  </a:cubicBezTo>
                  <a:cubicBezTo>
                    <a:pt x="10867" y="11337"/>
                    <a:pt x="10860" y="11337"/>
                    <a:pt x="10853" y="11338"/>
                  </a:cubicBezTo>
                  <a:cubicBezTo>
                    <a:pt x="10643" y="10419"/>
                    <a:pt x="10643" y="10419"/>
                    <a:pt x="10643" y="10419"/>
                  </a:cubicBezTo>
                  <a:cubicBezTo>
                    <a:pt x="11824" y="10259"/>
                    <a:pt x="11824" y="10259"/>
                    <a:pt x="11824" y="10259"/>
                  </a:cubicBezTo>
                  <a:cubicBezTo>
                    <a:pt x="11827" y="10270"/>
                    <a:pt x="11832" y="10280"/>
                    <a:pt x="11841" y="10288"/>
                  </a:cubicBezTo>
                  <a:cubicBezTo>
                    <a:pt x="11844" y="10291"/>
                    <a:pt x="11848" y="10294"/>
                    <a:pt x="11852" y="10296"/>
                  </a:cubicBezTo>
                  <a:cubicBezTo>
                    <a:pt x="11853" y="10297"/>
                    <a:pt x="11855" y="10298"/>
                    <a:pt x="11857" y="10299"/>
                  </a:cubicBezTo>
                  <a:cubicBezTo>
                    <a:pt x="11859" y="10299"/>
                    <a:pt x="11861" y="10300"/>
                    <a:pt x="11863" y="10301"/>
                  </a:cubicBezTo>
                  <a:cubicBezTo>
                    <a:pt x="11865" y="10302"/>
                    <a:pt x="11866" y="10303"/>
                    <a:pt x="11868" y="10303"/>
                  </a:cubicBezTo>
                  <a:cubicBezTo>
                    <a:pt x="11881" y="10306"/>
                    <a:pt x="11894" y="10304"/>
                    <a:pt x="11905" y="10299"/>
                  </a:cubicBezTo>
                  <a:cubicBezTo>
                    <a:pt x="12561" y="11500"/>
                    <a:pt x="12561" y="11500"/>
                    <a:pt x="12561" y="11500"/>
                  </a:cubicBezTo>
                  <a:cubicBezTo>
                    <a:pt x="12538" y="11500"/>
                    <a:pt x="12538" y="11500"/>
                    <a:pt x="12538" y="11500"/>
                  </a:cubicBezTo>
                  <a:cubicBezTo>
                    <a:pt x="12538" y="11523"/>
                    <a:pt x="12538" y="11523"/>
                    <a:pt x="12538" y="11523"/>
                  </a:cubicBezTo>
                  <a:cubicBezTo>
                    <a:pt x="12573" y="11523"/>
                    <a:pt x="12573" y="11523"/>
                    <a:pt x="12573" y="11523"/>
                  </a:cubicBezTo>
                  <a:cubicBezTo>
                    <a:pt x="12993" y="12293"/>
                    <a:pt x="12993" y="12293"/>
                    <a:pt x="12993" y="12293"/>
                  </a:cubicBezTo>
                  <a:cubicBezTo>
                    <a:pt x="12987" y="12298"/>
                    <a:pt x="12981" y="12304"/>
                    <a:pt x="12976" y="12311"/>
                  </a:cubicBezTo>
                  <a:cubicBezTo>
                    <a:pt x="12959" y="12339"/>
                    <a:pt x="12968" y="12375"/>
                    <a:pt x="12995" y="12391"/>
                  </a:cubicBezTo>
                  <a:cubicBezTo>
                    <a:pt x="13023" y="12408"/>
                    <a:pt x="13059" y="12400"/>
                    <a:pt x="13075" y="12372"/>
                  </a:cubicBezTo>
                  <a:cubicBezTo>
                    <a:pt x="13092" y="12345"/>
                    <a:pt x="13084" y="12309"/>
                    <a:pt x="13056" y="12292"/>
                  </a:cubicBezTo>
                  <a:cubicBezTo>
                    <a:pt x="13039" y="12282"/>
                    <a:pt x="13019" y="12281"/>
                    <a:pt x="13002" y="12288"/>
                  </a:cubicBezTo>
                  <a:cubicBezTo>
                    <a:pt x="12584" y="11523"/>
                    <a:pt x="12584" y="11523"/>
                    <a:pt x="12584" y="11523"/>
                  </a:cubicBezTo>
                  <a:cubicBezTo>
                    <a:pt x="12741" y="11523"/>
                    <a:pt x="12741" y="11523"/>
                    <a:pt x="12741" y="11523"/>
                  </a:cubicBezTo>
                  <a:cubicBezTo>
                    <a:pt x="12741" y="11735"/>
                    <a:pt x="12741" y="11735"/>
                    <a:pt x="12741" y="11735"/>
                  </a:cubicBezTo>
                  <a:cubicBezTo>
                    <a:pt x="12766" y="11735"/>
                    <a:pt x="12766" y="11735"/>
                    <a:pt x="12766" y="11735"/>
                  </a:cubicBezTo>
                  <a:cubicBezTo>
                    <a:pt x="12766" y="11523"/>
                    <a:pt x="12766" y="11523"/>
                    <a:pt x="12766" y="11523"/>
                  </a:cubicBezTo>
                  <a:cubicBezTo>
                    <a:pt x="12969" y="11523"/>
                    <a:pt x="12969" y="11523"/>
                    <a:pt x="12969" y="11523"/>
                  </a:cubicBezTo>
                  <a:cubicBezTo>
                    <a:pt x="12969" y="11500"/>
                    <a:pt x="12969" y="11500"/>
                    <a:pt x="12969" y="11500"/>
                  </a:cubicBezTo>
                  <a:cubicBezTo>
                    <a:pt x="12766" y="11500"/>
                    <a:pt x="12766" y="11500"/>
                    <a:pt x="12766" y="11500"/>
                  </a:cubicBezTo>
                  <a:cubicBezTo>
                    <a:pt x="12766" y="11290"/>
                    <a:pt x="12766" y="11290"/>
                    <a:pt x="12766" y="11290"/>
                  </a:cubicBezTo>
                  <a:cubicBezTo>
                    <a:pt x="12741" y="11290"/>
                    <a:pt x="12741" y="11290"/>
                    <a:pt x="12741" y="11290"/>
                  </a:cubicBezTo>
                  <a:cubicBezTo>
                    <a:pt x="12741" y="11500"/>
                    <a:pt x="12741" y="11500"/>
                    <a:pt x="12741" y="11500"/>
                  </a:cubicBezTo>
                  <a:cubicBezTo>
                    <a:pt x="12572" y="11500"/>
                    <a:pt x="12572" y="11500"/>
                    <a:pt x="12572" y="11500"/>
                  </a:cubicBezTo>
                  <a:cubicBezTo>
                    <a:pt x="11914" y="10294"/>
                    <a:pt x="11914" y="10294"/>
                    <a:pt x="11914" y="10294"/>
                  </a:cubicBezTo>
                  <a:cubicBezTo>
                    <a:pt x="11918" y="10292"/>
                    <a:pt x="11921" y="10289"/>
                    <a:pt x="11924" y="10286"/>
                  </a:cubicBezTo>
                  <a:cubicBezTo>
                    <a:pt x="12807" y="10922"/>
                    <a:pt x="12807" y="10922"/>
                    <a:pt x="12807" y="10922"/>
                  </a:cubicBezTo>
                  <a:cubicBezTo>
                    <a:pt x="12790" y="10949"/>
                    <a:pt x="12799" y="10985"/>
                    <a:pt x="12826" y="11001"/>
                  </a:cubicBezTo>
                  <a:cubicBezTo>
                    <a:pt x="12854" y="11018"/>
                    <a:pt x="12890" y="11010"/>
                    <a:pt x="12906" y="10982"/>
                  </a:cubicBezTo>
                  <a:cubicBezTo>
                    <a:pt x="12923" y="10955"/>
                    <a:pt x="12915" y="10919"/>
                    <a:pt x="12887" y="10902"/>
                  </a:cubicBezTo>
                  <a:cubicBezTo>
                    <a:pt x="12862" y="10887"/>
                    <a:pt x="12831" y="10893"/>
                    <a:pt x="12813" y="10914"/>
                  </a:cubicBezTo>
                  <a:cubicBezTo>
                    <a:pt x="11930" y="10279"/>
                    <a:pt x="11930" y="10279"/>
                    <a:pt x="11930" y="10279"/>
                  </a:cubicBezTo>
                  <a:cubicBezTo>
                    <a:pt x="11930" y="10279"/>
                    <a:pt x="11930" y="10278"/>
                    <a:pt x="11930" y="10278"/>
                  </a:cubicBezTo>
                  <a:cubicBezTo>
                    <a:pt x="13255" y="10943"/>
                    <a:pt x="13255" y="10943"/>
                    <a:pt x="13255" y="10943"/>
                  </a:cubicBezTo>
                  <a:cubicBezTo>
                    <a:pt x="13244" y="10969"/>
                    <a:pt x="13254" y="10999"/>
                    <a:pt x="13278" y="11014"/>
                  </a:cubicBezTo>
                  <a:cubicBezTo>
                    <a:pt x="13306" y="11031"/>
                    <a:pt x="13342" y="11022"/>
                    <a:pt x="13358" y="10995"/>
                  </a:cubicBezTo>
                  <a:cubicBezTo>
                    <a:pt x="13375" y="10968"/>
                    <a:pt x="13367" y="10932"/>
                    <a:pt x="13339" y="10915"/>
                  </a:cubicBezTo>
                  <a:cubicBezTo>
                    <a:pt x="13312" y="10898"/>
                    <a:pt x="13276" y="10907"/>
                    <a:pt x="13259" y="10934"/>
                  </a:cubicBezTo>
                  <a:cubicBezTo>
                    <a:pt x="11935" y="10269"/>
                    <a:pt x="11935" y="10269"/>
                    <a:pt x="11935" y="10269"/>
                  </a:cubicBezTo>
                  <a:cubicBezTo>
                    <a:pt x="11936" y="10266"/>
                    <a:pt x="11938" y="10263"/>
                    <a:pt x="11938" y="10260"/>
                  </a:cubicBezTo>
                  <a:cubicBezTo>
                    <a:pt x="11940" y="10253"/>
                    <a:pt x="11940" y="10246"/>
                    <a:pt x="11939" y="10239"/>
                  </a:cubicBezTo>
                  <a:cubicBezTo>
                    <a:pt x="14088" y="9786"/>
                    <a:pt x="14088" y="9786"/>
                    <a:pt x="14088" y="9786"/>
                  </a:cubicBezTo>
                  <a:cubicBezTo>
                    <a:pt x="14091" y="9798"/>
                    <a:pt x="14096" y="9809"/>
                    <a:pt x="14106" y="9817"/>
                  </a:cubicBezTo>
                  <a:cubicBezTo>
                    <a:pt x="14129" y="9839"/>
                    <a:pt x="14166" y="9838"/>
                    <a:pt x="14188" y="9814"/>
                  </a:cubicBezTo>
                  <a:cubicBezTo>
                    <a:pt x="14196" y="9805"/>
                    <a:pt x="14201" y="9795"/>
                    <a:pt x="14203" y="9784"/>
                  </a:cubicBezTo>
                  <a:cubicBezTo>
                    <a:pt x="15295" y="9930"/>
                    <a:pt x="15295" y="9930"/>
                    <a:pt x="15295" y="9930"/>
                  </a:cubicBezTo>
                  <a:cubicBezTo>
                    <a:pt x="15294" y="9947"/>
                    <a:pt x="15300" y="9964"/>
                    <a:pt x="15313" y="9976"/>
                  </a:cubicBezTo>
                  <a:cubicBezTo>
                    <a:pt x="15323" y="9984"/>
                    <a:pt x="15334" y="9989"/>
                    <a:pt x="15346" y="9991"/>
                  </a:cubicBezTo>
                  <a:cubicBezTo>
                    <a:pt x="15385" y="10675"/>
                    <a:pt x="15385" y="10675"/>
                    <a:pt x="15385" y="10675"/>
                  </a:cubicBezTo>
                  <a:cubicBezTo>
                    <a:pt x="15372" y="10677"/>
                    <a:pt x="15360" y="10683"/>
                    <a:pt x="15351" y="10693"/>
                  </a:cubicBezTo>
                  <a:cubicBezTo>
                    <a:pt x="15329" y="10716"/>
                    <a:pt x="15330" y="10752"/>
                    <a:pt x="15353" y="10774"/>
                  </a:cubicBezTo>
                  <a:cubicBezTo>
                    <a:pt x="14601" y="11698"/>
                    <a:pt x="14601" y="11698"/>
                    <a:pt x="14601" y="11698"/>
                  </a:cubicBezTo>
                  <a:cubicBezTo>
                    <a:pt x="14578" y="11682"/>
                    <a:pt x="14545" y="11685"/>
                    <a:pt x="14526" y="11706"/>
                  </a:cubicBezTo>
                  <a:cubicBezTo>
                    <a:pt x="14504" y="11730"/>
                    <a:pt x="14505" y="11767"/>
                    <a:pt x="14529" y="11789"/>
                  </a:cubicBezTo>
                  <a:cubicBezTo>
                    <a:pt x="14552" y="11811"/>
                    <a:pt x="14589" y="11809"/>
                    <a:pt x="14611" y="11785"/>
                  </a:cubicBezTo>
                  <a:cubicBezTo>
                    <a:pt x="14627" y="11768"/>
                    <a:pt x="14631" y="11744"/>
                    <a:pt x="14622" y="11723"/>
                  </a:cubicBezTo>
                  <a:cubicBezTo>
                    <a:pt x="16623" y="10663"/>
                    <a:pt x="16623" y="10663"/>
                    <a:pt x="16623" y="10663"/>
                  </a:cubicBezTo>
                  <a:cubicBezTo>
                    <a:pt x="16625" y="10667"/>
                    <a:pt x="16628" y="10671"/>
                    <a:pt x="16632" y="10675"/>
                  </a:cubicBezTo>
                  <a:cubicBezTo>
                    <a:pt x="16642" y="10684"/>
                    <a:pt x="16654" y="10689"/>
                    <a:pt x="16667" y="10690"/>
                  </a:cubicBezTo>
                  <a:cubicBezTo>
                    <a:pt x="16669" y="11958"/>
                    <a:pt x="16669" y="11958"/>
                    <a:pt x="16669" y="11958"/>
                  </a:cubicBezTo>
                  <a:cubicBezTo>
                    <a:pt x="16655" y="11960"/>
                    <a:pt x="16641" y="11966"/>
                    <a:pt x="16631" y="11977"/>
                  </a:cubicBezTo>
                  <a:cubicBezTo>
                    <a:pt x="16609" y="12000"/>
                    <a:pt x="16611" y="12037"/>
                    <a:pt x="16634" y="12059"/>
                  </a:cubicBezTo>
                  <a:cubicBezTo>
                    <a:pt x="16658" y="12081"/>
                    <a:pt x="16695" y="12079"/>
                    <a:pt x="16716" y="12056"/>
                  </a:cubicBezTo>
                  <a:cubicBezTo>
                    <a:pt x="16738" y="12032"/>
                    <a:pt x="16737" y="11995"/>
                    <a:pt x="16713" y="11973"/>
                  </a:cubicBezTo>
                  <a:cubicBezTo>
                    <a:pt x="16703" y="11964"/>
                    <a:pt x="16691" y="11959"/>
                    <a:pt x="16679" y="11958"/>
                  </a:cubicBezTo>
                  <a:cubicBezTo>
                    <a:pt x="16677" y="10690"/>
                    <a:pt x="16677" y="10690"/>
                    <a:pt x="16677" y="10690"/>
                  </a:cubicBezTo>
                  <a:cubicBezTo>
                    <a:pt x="16677" y="10690"/>
                    <a:pt x="16677" y="10690"/>
                    <a:pt x="16677" y="10690"/>
                  </a:cubicBezTo>
                  <a:cubicBezTo>
                    <a:pt x="17048" y="12614"/>
                    <a:pt x="17048" y="12614"/>
                    <a:pt x="17048" y="12614"/>
                  </a:cubicBezTo>
                  <a:cubicBezTo>
                    <a:pt x="17039" y="12616"/>
                    <a:pt x="17029" y="12622"/>
                    <a:pt x="17022" y="12630"/>
                  </a:cubicBezTo>
                  <a:cubicBezTo>
                    <a:pt x="17000" y="12654"/>
                    <a:pt x="17001" y="12690"/>
                    <a:pt x="17025" y="12712"/>
                  </a:cubicBezTo>
                  <a:cubicBezTo>
                    <a:pt x="17048" y="12734"/>
                    <a:pt x="17085" y="12733"/>
                    <a:pt x="17107" y="12709"/>
                  </a:cubicBezTo>
                  <a:cubicBezTo>
                    <a:pt x="17129" y="12685"/>
                    <a:pt x="17128" y="12649"/>
                    <a:pt x="17104" y="12627"/>
                  </a:cubicBezTo>
                  <a:cubicBezTo>
                    <a:pt x="17091" y="12615"/>
                    <a:pt x="17074" y="12610"/>
                    <a:pt x="17058" y="12612"/>
                  </a:cubicBezTo>
                  <a:cubicBezTo>
                    <a:pt x="16687" y="10688"/>
                    <a:pt x="16687" y="10688"/>
                    <a:pt x="16687" y="10688"/>
                  </a:cubicBezTo>
                  <a:cubicBezTo>
                    <a:pt x="16697" y="10685"/>
                    <a:pt x="16707" y="10680"/>
                    <a:pt x="16714" y="10671"/>
                  </a:cubicBezTo>
                  <a:cubicBezTo>
                    <a:pt x="16720" y="10665"/>
                    <a:pt x="16724" y="10658"/>
                    <a:pt x="16727" y="10650"/>
                  </a:cubicBezTo>
                  <a:cubicBezTo>
                    <a:pt x="17471" y="10825"/>
                    <a:pt x="17471" y="10825"/>
                    <a:pt x="17471" y="10825"/>
                  </a:cubicBezTo>
                  <a:cubicBezTo>
                    <a:pt x="17469" y="10843"/>
                    <a:pt x="17475" y="10862"/>
                    <a:pt x="17489" y="10876"/>
                  </a:cubicBezTo>
                  <a:cubicBezTo>
                    <a:pt x="17513" y="10898"/>
                    <a:pt x="17550" y="10896"/>
                    <a:pt x="17572" y="10873"/>
                  </a:cubicBezTo>
                  <a:cubicBezTo>
                    <a:pt x="17594" y="10849"/>
                    <a:pt x="17592" y="10812"/>
                    <a:pt x="17569" y="10790"/>
                  </a:cubicBezTo>
                  <a:cubicBezTo>
                    <a:pt x="17545" y="10769"/>
                    <a:pt x="17508" y="10770"/>
                    <a:pt x="17486" y="10794"/>
                  </a:cubicBezTo>
                  <a:cubicBezTo>
                    <a:pt x="17480" y="10800"/>
                    <a:pt x="17476" y="10807"/>
                    <a:pt x="17474" y="10815"/>
                  </a:cubicBezTo>
                  <a:cubicBezTo>
                    <a:pt x="16729" y="10640"/>
                    <a:pt x="16729" y="10640"/>
                    <a:pt x="16729" y="10640"/>
                  </a:cubicBezTo>
                  <a:cubicBezTo>
                    <a:pt x="16732" y="10622"/>
                    <a:pt x="16726" y="10603"/>
                    <a:pt x="16711" y="10589"/>
                  </a:cubicBezTo>
                  <a:cubicBezTo>
                    <a:pt x="16702" y="10581"/>
                    <a:pt x="16691" y="10576"/>
                    <a:pt x="16680" y="10574"/>
                  </a:cubicBezTo>
                  <a:cubicBezTo>
                    <a:pt x="16792" y="8444"/>
                    <a:pt x="16792" y="8444"/>
                    <a:pt x="16792" y="8444"/>
                  </a:cubicBezTo>
                  <a:cubicBezTo>
                    <a:pt x="16807" y="8444"/>
                    <a:pt x="16822" y="8437"/>
                    <a:pt x="16833" y="8425"/>
                  </a:cubicBezTo>
                  <a:cubicBezTo>
                    <a:pt x="16835" y="8423"/>
                    <a:pt x="16837" y="8420"/>
                    <a:pt x="16839" y="8417"/>
                  </a:cubicBezTo>
                  <a:cubicBezTo>
                    <a:pt x="17514" y="8773"/>
                    <a:pt x="17514" y="8773"/>
                    <a:pt x="17514" y="8773"/>
                  </a:cubicBezTo>
                  <a:cubicBezTo>
                    <a:pt x="17505" y="8795"/>
                    <a:pt x="17509" y="8821"/>
                    <a:pt x="17528" y="8838"/>
                  </a:cubicBezTo>
                  <a:cubicBezTo>
                    <a:pt x="17551" y="8860"/>
                    <a:pt x="17588" y="8858"/>
                    <a:pt x="17610" y="8835"/>
                  </a:cubicBezTo>
                  <a:cubicBezTo>
                    <a:pt x="17630" y="8814"/>
                    <a:pt x="17630" y="8782"/>
                    <a:pt x="17614" y="8760"/>
                  </a:cubicBezTo>
                  <a:cubicBezTo>
                    <a:pt x="18172" y="8249"/>
                    <a:pt x="18172" y="8249"/>
                    <a:pt x="18172" y="8249"/>
                  </a:cubicBezTo>
                  <a:cubicBezTo>
                    <a:pt x="18195" y="8271"/>
                    <a:pt x="18232" y="8269"/>
                    <a:pt x="18254" y="8246"/>
                  </a:cubicBezTo>
                  <a:cubicBezTo>
                    <a:pt x="18259" y="8240"/>
                    <a:pt x="18263" y="8234"/>
                    <a:pt x="18266" y="8227"/>
                  </a:cubicBezTo>
                  <a:cubicBezTo>
                    <a:pt x="18917" y="8408"/>
                    <a:pt x="18917" y="8408"/>
                    <a:pt x="18917" y="8408"/>
                  </a:cubicBezTo>
                  <a:cubicBezTo>
                    <a:pt x="18913" y="8427"/>
                    <a:pt x="18919" y="8447"/>
                    <a:pt x="18934" y="8461"/>
                  </a:cubicBezTo>
                  <a:cubicBezTo>
                    <a:pt x="18946" y="8472"/>
                    <a:pt x="18960" y="8477"/>
                    <a:pt x="18974" y="8477"/>
                  </a:cubicBezTo>
                  <a:cubicBezTo>
                    <a:pt x="18995" y="8675"/>
                    <a:pt x="18995" y="8675"/>
                    <a:pt x="18995" y="8675"/>
                  </a:cubicBezTo>
                  <a:cubicBezTo>
                    <a:pt x="18991" y="8676"/>
                    <a:pt x="18987" y="8678"/>
                    <a:pt x="18984" y="8680"/>
                  </a:cubicBezTo>
                  <a:cubicBezTo>
                    <a:pt x="18956" y="8695"/>
                    <a:pt x="18945" y="8731"/>
                    <a:pt x="18961" y="8759"/>
                  </a:cubicBezTo>
                  <a:cubicBezTo>
                    <a:pt x="18977" y="8787"/>
                    <a:pt x="19012" y="8797"/>
                    <a:pt x="19040" y="8781"/>
                  </a:cubicBezTo>
                  <a:cubicBezTo>
                    <a:pt x="19068" y="8766"/>
                    <a:pt x="19078" y="8730"/>
                    <a:pt x="19063" y="8702"/>
                  </a:cubicBezTo>
                  <a:cubicBezTo>
                    <a:pt x="19051" y="8681"/>
                    <a:pt x="19028" y="8670"/>
                    <a:pt x="19005" y="8673"/>
                  </a:cubicBezTo>
                  <a:cubicBezTo>
                    <a:pt x="18984" y="8476"/>
                    <a:pt x="18984" y="8476"/>
                    <a:pt x="18984" y="8476"/>
                  </a:cubicBezTo>
                  <a:cubicBezTo>
                    <a:pt x="18996" y="8474"/>
                    <a:pt x="19008" y="8468"/>
                    <a:pt x="19017" y="8458"/>
                  </a:cubicBezTo>
                  <a:cubicBezTo>
                    <a:pt x="19020" y="8455"/>
                    <a:pt x="19022" y="8451"/>
                    <a:pt x="19024" y="8448"/>
                  </a:cubicBezTo>
                  <a:cubicBezTo>
                    <a:pt x="19651" y="8741"/>
                    <a:pt x="19651" y="8741"/>
                    <a:pt x="19651" y="8741"/>
                  </a:cubicBezTo>
                  <a:cubicBezTo>
                    <a:pt x="19645" y="8757"/>
                    <a:pt x="19645" y="8775"/>
                    <a:pt x="19654" y="8791"/>
                  </a:cubicBezTo>
                  <a:cubicBezTo>
                    <a:pt x="19670" y="8819"/>
                    <a:pt x="19705" y="8829"/>
                    <a:pt x="19733" y="8813"/>
                  </a:cubicBezTo>
                  <a:cubicBezTo>
                    <a:pt x="19761" y="8798"/>
                    <a:pt x="19771" y="8762"/>
                    <a:pt x="19755" y="8734"/>
                  </a:cubicBezTo>
                  <a:cubicBezTo>
                    <a:pt x="19740" y="8706"/>
                    <a:pt x="19704" y="8696"/>
                    <a:pt x="19676" y="8712"/>
                  </a:cubicBezTo>
                  <a:cubicBezTo>
                    <a:pt x="19667" y="8717"/>
                    <a:pt x="19660" y="8724"/>
                    <a:pt x="19655" y="8732"/>
                  </a:cubicBezTo>
                  <a:cubicBezTo>
                    <a:pt x="19029" y="8439"/>
                    <a:pt x="19029" y="8439"/>
                    <a:pt x="19029" y="8439"/>
                  </a:cubicBezTo>
                  <a:cubicBezTo>
                    <a:pt x="19035" y="8422"/>
                    <a:pt x="19033" y="8404"/>
                    <a:pt x="19024" y="8389"/>
                  </a:cubicBezTo>
                  <a:cubicBezTo>
                    <a:pt x="20008" y="7674"/>
                    <a:pt x="20008" y="7674"/>
                    <a:pt x="20008" y="7674"/>
                  </a:cubicBezTo>
                  <a:cubicBezTo>
                    <a:pt x="20010" y="7679"/>
                    <a:pt x="20014" y="7683"/>
                    <a:pt x="20018" y="7687"/>
                  </a:cubicBezTo>
                  <a:cubicBezTo>
                    <a:pt x="20038" y="7706"/>
                    <a:pt x="20069" y="7707"/>
                    <a:pt x="20091" y="7692"/>
                  </a:cubicBezTo>
                  <a:cubicBezTo>
                    <a:pt x="21058" y="8809"/>
                    <a:pt x="21058" y="8809"/>
                    <a:pt x="21058" y="8809"/>
                  </a:cubicBezTo>
                  <a:cubicBezTo>
                    <a:pt x="21058" y="8809"/>
                    <a:pt x="21058" y="8809"/>
                    <a:pt x="21057" y="8810"/>
                  </a:cubicBezTo>
                  <a:cubicBezTo>
                    <a:pt x="21035" y="8833"/>
                    <a:pt x="21037" y="8870"/>
                    <a:pt x="21061" y="8892"/>
                  </a:cubicBezTo>
                  <a:cubicBezTo>
                    <a:pt x="21084" y="8914"/>
                    <a:pt x="21121" y="8912"/>
                    <a:pt x="21143" y="8889"/>
                  </a:cubicBezTo>
                  <a:cubicBezTo>
                    <a:pt x="21165" y="8865"/>
                    <a:pt x="21163" y="8828"/>
                    <a:pt x="21140" y="8806"/>
                  </a:cubicBezTo>
                  <a:cubicBezTo>
                    <a:pt x="21138" y="8805"/>
                    <a:pt x="21135" y="8803"/>
                    <a:pt x="21133" y="8802"/>
                  </a:cubicBezTo>
                  <a:cubicBezTo>
                    <a:pt x="21603" y="7985"/>
                    <a:pt x="21603" y="7985"/>
                    <a:pt x="21603" y="7985"/>
                  </a:cubicBezTo>
                  <a:cubicBezTo>
                    <a:pt x="21623" y="7994"/>
                    <a:pt x="21647" y="7990"/>
                    <a:pt x="21664" y="7975"/>
                  </a:cubicBezTo>
                  <a:cubicBezTo>
                    <a:pt x="23409" y="9500"/>
                    <a:pt x="23409" y="9500"/>
                    <a:pt x="23409" y="9500"/>
                  </a:cubicBezTo>
                  <a:cubicBezTo>
                    <a:pt x="23404" y="9508"/>
                    <a:pt x="23400" y="9516"/>
                    <a:pt x="23398" y="9525"/>
                  </a:cubicBezTo>
                  <a:cubicBezTo>
                    <a:pt x="22043" y="9535"/>
                    <a:pt x="22043" y="9535"/>
                    <a:pt x="22043" y="9535"/>
                  </a:cubicBezTo>
                  <a:cubicBezTo>
                    <a:pt x="22041" y="9523"/>
                    <a:pt x="22035" y="9512"/>
                    <a:pt x="22025" y="9503"/>
                  </a:cubicBezTo>
                  <a:cubicBezTo>
                    <a:pt x="22002" y="9481"/>
                    <a:pt x="21965" y="9482"/>
                    <a:pt x="21943" y="9506"/>
                  </a:cubicBezTo>
                  <a:cubicBezTo>
                    <a:pt x="21921" y="9530"/>
                    <a:pt x="21923" y="9567"/>
                    <a:pt x="21946" y="9588"/>
                  </a:cubicBezTo>
                  <a:cubicBezTo>
                    <a:pt x="21961" y="9602"/>
                    <a:pt x="21980" y="9606"/>
                    <a:pt x="21998" y="9602"/>
                  </a:cubicBezTo>
                  <a:cubicBezTo>
                    <a:pt x="22301" y="10413"/>
                    <a:pt x="22301" y="10413"/>
                    <a:pt x="22301" y="10413"/>
                  </a:cubicBezTo>
                  <a:cubicBezTo>
                    <a:pt x="21948" y="10683"/>
                    <a:pt x="21948" y="10683"/>
                    <a:pt x="21948" y="10683"/>
                  </a:cubicBezTo>
                  <a:cubicBezTo>
                    <a:pt x="21947" y="10682"/>
                    <a:pt x="21946" y="10681"/>
                    <a:pt x="21945" y="10680"/>
                  </a:cubicBezTo>
                  <a:cubicBezTo>
                    <a:pt x="21921" y="10658"/>
                    <a:pt x="21884" y="10659"/>
                    <a:pt x="21862" y="10683"/>
                  </a:cubicBezTo>
                  <a:cubicBezTo>
                    <a:pt x="21848" y="10698"/>
                    <a:pt x="21844" y="10718"/>
                    <a:pt x="21849" y="10737"/>
                  </a:cubicBezTo>
                  <a:cubicBezTo>
                    <a:pt x="19544" y="11266"/>
                    <a:pt x="19544" y="11266"/>
                    <a:pt x="19544" y="11266"/>
                  </a:cubicBezTo>
                  <a:cubicBezTo>
                    <a:pt x="19541" y="11257"/>
                    <a:pt x="19536" y="11249"/>
                    <a:pt x="19530" y="11243"/>
                  </a:cubicBezTo>
                  <a:cubicBezTo>
                    <a:pt x="19507" y="11221"/>
                    <a:pt x="19471" y="11221"/>
                    <a:pt x="19449" y="11243"/>
                  </a:cubicBezTo>
                  <a:cubicBezTo>
                    <a:pt x="19427" y="11266"/>
                    <a:pt x="19427" y="11302"/>
                    <a:pt x="19450" y="11324"/>
                  </a:cubicBezTo>
                  <a:cubicBezTo>
                    <a:pt x="19472" y="11346"/>
                    <a:pt x="19508" y="11346"/>
                    <a:pt x="19530" y="11324"/>
                  </a:cubicBezTo>
                  <a:cubicBezTo>
                    <a:pt x="19543" y="11311"/>
                    <a:pt x="19548" y="11293"/>
                    <a:pt x="19546" y="11276"/>
                  </a:cubicBezTo>
                  <a:cubicBezTo>
                    <a:pt x="21852" y="10747"/>
                    <a:pt x="21852" y="10747"/>
                    <a:pt x="21852" y="10747"/>
                  </a:cubicBezTo>
                  <a:cubicBezTo>
                    <a:pt x="21856" y="10754"/>
                    <a:pt x="21860" y="10760"/>
                    <a:pt x="21865" y="10765"/>
                  </a:cubicBezTo>
                  <a:cubicBezTo>
                    <a:pt x="21872" y="10772"/>
                    <a:pt x="21880" y="10776"/>
                    <a:pt x="21889" y="10778"/>
                  </a:cubicBezTo>
                  <a:cubicBezTo>
                    <a:pt x="21712" y="11324"/>
                    <a:pt x="21712" y="11324"/>
                    <a:pt x="21712" y="11324"/>
                  </a:cubicBezTo>
                  <a:cubicBezTo>
                    <a:pt x="21687" y="11318"/>
                    <a:pt x="21660" y="11329"/>
                    <a:pt x="21647" y="11352"/>
                  </a:cubicBezTo>
                  <a:cubicBezTo>
                    <a:pt x="21631" y="11380"/>
                    <a:pt x="21642" y="11416"/>
                    <a:pt x="21670" y="11431"/>
                  </a:cubicBezTo>
                  <a:cubicBezTo>
                    <a:pt x="21698" y="11447"/>
                    <a:pt x="21733" y="11437"/>
                    <a:pt x="21749" y="11409"/>
                  </a:cubicBezTo>
                  <a:cubicBezTo>
                    <a:pt x="21764" y="11381"/>
                    <a:pt x="21754" y="11345"/>
                    <a:pt x="21726" y="11330"/>
                  </a:cubicBezTo>
                  <a:cubicBezTo>
                    <a:pt x="21725" y="11329"/>
                    <a:pt x="21723" y="11328"/>
                    <a:pt x="21722" y="11328"/>
                  </a:cubicBezTo>
                  <a:cubicBezTo>
                    <a:pt x="21899" y="10780"/>
                    <a:pt x="21899" y="10780"/>
                    <a:pt x="21899" y="10780"/>
                  </a:cubicBezTo>
                  <a:cubicBezTo>
                    <a:pt x="21901" y="10780"/>
                    <a:pt x="21902" y="10781"/>
                    <a:pt x="21904" y="10781"/>
                  </a:cubicBezTo>
                  <a:cubicBezTo>
                    <a:pt x="21947" y="11926"/>
                    <a:pt x="21947" y="11926"/>
                    <a:pt x="21947" y="11926"/>
                  </a:cubicBezTo>
                  <a:cubicBezTo>
                    <a:pt x="21930" y="11929"/>
                    <a:pt x="21914" y="11939"/>
                    <a:pt x="21906" y="11955"/>
                  </a:cubicBezTo>
                  <a:cubicBezTo>
                    <a:pt x="21890" y="11983"/>
                    <a:pt x="21900" y="12018"/>
                    <a:pt x="21928" y="12034"/>
                  </a:cubicBezTo>
                  <a:cubicBezTo>
                    <a:pt x="21956" y="12050"/>
                    <a:pt x="21992" y="12040"/>
                    <a:pt x="22007" y="12012"/>
                  </a:cubicBezTo>
                  <a:cubicBezTo>
                    <a:pt x="22023" y="11983"/>
                    <a:pt x="22013" y="11948"/>
                    <a:pt x="21985" y="11932"/>
                  </a:cubicBezTo>
                  <a:cubicBezTo>
                    <a:pt x="21976" y="11927"/>
                    <a:pt x="21966" y="11925"/>
                    <a:pt x="21957" y="11925"/>
                  </a:cubicBezTo>
                  <a:cubicBezTo>
                    <a:pt x="21914" y="10780"/>
                    <a:pt x="21914" y="10780"/>
                    <a:pt x="21914" y="10780"/>
                  </a:cubicBezTo>
                  <a:cubicBezTo>
                    <a:pt x="21926" y="10778"/>
                    <a:pt x="21938" y="10772"/>
                    <a:pt x="21948" y="10762"/>
                  </a:cubicBezTo>
                  <a:cubicBezTo>
                    <a:pt x="21956" y="10753"/>
                    <a:pt x="21961" y="10742"/>
                    <a:pt x="21963" y="10730"/>
                  </a:cubicBezTo>
                  <a:cubicBezTo>
                    <a:pt x="22427" y="10749"/>
                    <a:pt x="22427" y="10749"/>
                    <a:pt x="22427" y="10749"/>
                  </a:cubicBezTo>
                  <a:cubicBezTo>
                    <a:pt x="22996" y="12268"/>
                    <a:pt x="22996" y="12268"/>
                    <a:pt x="22996" y="12268"/>
                  </a:cubicBezTo>
                  <a:cubicBezTo>
                    <a:pt x="22990" y="12271"/>
                    <a:pt x="22984" y="12275"/>
                    <a:pt x="22979" y="12281"/>
                  </a:cubicBezTo>
                  <a:cubicBezTo>
                    <a:pt x="22957" y="12304"/>
                    <a:pt x="22958" y="12341"/>
                    <a:pt x="22982" y="12363"/>
                  </a:cubicBezTo>
                  <a:cubicBezTo>
                    <a:pt x="23006" y="12385"/>
                    <a:pt x="23042" y="12383"/>
                    <a:pt x="23064" y="12360"/>
                  </a:cubicBezTo>
                  <a:cubicBezTo>
                    <a:pt x="23086" y="12336"/>
                    <a:pt x="23085" y="12299"/>
                    <a:pt x="23061" y="12277"/>
                  </a:cubicBezTo>
                  <a:cubicBezTo>
                    <a:pt x="23059" y="12276"/>
                    <a:pt x="23058" y="12275"/>
                    <a:pt x="23056" y="12274"/>
                  </a:cubicBezTo>
                  <a:cubicBezTo>
                    <a:pt x="23919" y="10857"/>
                    <a:pt x="23919" y="10857"/>
                    <a:pt x="23919" y="10857"/>
                  </a:cubicBezTo>
                  <a:cubicBezTo>
                    <a:pt x="23941" y="10868"/>
                    <a:pt x="23969" y="10864"/>
                    <a:pt x="23987" y="10844"/>
                  </a:cubicBezTo>
                  <a:cubicBezTo>
                    <a:pt x="24009" y="10821"/>
                    <a:pt x="24008" y="10784"/>
                    <a:pt x="23984" y="10762"/>
                  </a:cubicBezTo>
                  <a:cubicBezTo>
                    <a:pt x="23979" y="10757"/>
                    <a:pt x="23972" y="10753"/>
                    <a:pt x="23966" y="10751"/>
                  </a:cubicBezTo>
                  <a:cubicBezTo>
                    <a:pt x="24233" y="9847"/>
                    <a:pt x="24233" y="9847"/>
                    <a:pt x="24233" y="9847"/>
                  </a:cubicBezTo>
                  <a:cubicBezTo>
                    <a:pt x="25342" y="10285"/>
                    <a:pt x="25342" y="10285"/>
                    <a:pt x="25342" y="10285"/>
                  </a:cubicBezTo>
                  <a:cubicBezTo>
                    <a:pt x="25336" y="10306"/>
                    <a:pt x="25341" y="10329"/>
                    <a:pt x="25358" y="10345"/>
                  </a:cubicBezTo>
                  <a:cubicBezTo>
                    <a:pt x="25368" y="10354"/>
                    <a:pt x="25380" y="10359"/>
                    <a:pt x="25392" y="10360"/>
                  </a:cubicBezTo>
                  <a:cubicBezTo>
                    <a:pt x="25366" y="12631"/>
                    <a:pt x="25366" y="12631"/>
                    <a:pt x="25366" y="12631"/>
                  </a:cubicBezTo>
                  <a:cubicBezTo>
                    <a:pt x="25358" y="12632"/>
                    <a:pt x="25350" y="12634"/>
                    <a:pt x="25342" y="12638"/>
                  </a:cubicBezTo>
                  <a:cubicBezTo>
                    <a:pt x="25314" y="12654"/>
                    <a:pt x="25304" y="12689"/>
                    <a:pt x="25320" y="12717"/>
                  </a:cubicBezTo>
                  <a:cubicBezTo>
                    <a:pt x="25335" y="12746"/>
                    <a:pt x="25371" y="12756"/>
                    <a:pt x="25399" y="12740"/>
                  </a:cubicBezTo>
                  <a:cubicBezTo>
                    <a:pt x="25427" y="12724"/>
                    <a:pt x="25437" y="12689"/>
                    <a:pt x="25421" y="12661"/>
                  </a:cubicBezTo>
                  <a:cubicBezTo>
                    <a:pt x="25412" y="12643"/>
                    <a:pt x="25395" y="12633"/>
                    <a:pt x="25376" y="12631"/>
                  </a:cubicBezTo>
                  <a:cubicBezTo>
                    <a:pt x="25402" y="10360"/>
                    <a:pt x="25402" y="10360"/>
                    <a:pt x="25402" y="10360"/>
                  </a:cubicBezTo>
                  <a:cubicBezTo>
                    <a:pt x="25406" y="10359"/>
                    <a:pt x="25410" y="10359"/>
                    <a:pt x="25414" y="10357"/>
                  </a:cubicBezTo>
                  <a:cubicBezTo>
                    <a:pt x="25874" y="11344"/>
                    <a:pt x="25874" y="11344"/>
                    <a:pt x="25874" y="11344"/>
                  </a:cubicBezTo>
                  <a:cubicBezTo>
                    <a:pt x="25846" y="11359"/>
                    <a:pt x="25836" y="11395"/>
                    <a:pt x="25852" y="11422"/>
                  </a:cubicBezTo>
                  <a:cubicBezTo>
                    <a:pt x="25868" y="11450"/>
                    <a:pt x="25903" y="11460"/>
                    <a:pt x="25931" y="11445"/>
                  </a:cubicBezTo>
                  <a:cubicBezTo>
                    <a:pt x="25959" y="11429"/>
                    <a:pt x="25969" y="11394"/>
                    <a:pt x="25954" y="11366"/>
                  </a:cubicBezTo>
                  <a:cubicBezTo>
                    <a:pt x="25940" y="11340"/>
                    <a:pt x="25909" y="11330"/>
                    <a:pt x="25883" y="11339"/>
                  </a:cubicBezTo>
                  <a:cubicBezTo>
                    <a:pt x="25424" y="10354"/>
                    <a:pt x="25424" y="10354"/>
                    <a:pt x="25424" y="10354"/>
                  </a:cubicBezTo>
                  <a:cubicBezTo>
                    <a:pt x="25424" y="10354"/>
                    <a:pt x="25424" y="10354"/>
                    <a:pt x="25424" y="10353"/>
                  </a:cubicBezTo>
                  <a:cubicBezTo>
                    <a:pt x="26254" y="11581"/>
                    <a:pt x="26254" y="11581"/>
                    <a:pt x="26254" y="11581"/>
                  </a:cubicBezTo>
                  <a:cubicBezTo>
                    <a:pt x="26233" y="11599"/>
                    <a:pt x="26226" y="11629"/>
                    <a:pt x="26240" y="11655"/>
                  </a:cubicBezTo>
                  <a:cubicBezTo>
                    <a:pt x="26256" y="11683"/>
                    <a:pt x="26291" y="11693"/>
                    <a:pt x="26319" y="11677"/>
                  </a:cubicBezTo>
                  <a:cubicBezTo>
                    <a:pt x="26347" y="11661"/>
                    <a:pt x="26357" y="11626"/>
                    <a:pt x="26342" y="11598"/>
                  </a:cubicBezTo>
                  <a:cubicBezTo>
                    <a:pt x="26326" y="11570"/>
                    <a:pt x="26291" y="11560"/>
                    <a:pt x="26263" y="11575"/>
                  </a:cubicBezTo>
                  <a:cubicBezTo>
                    <a:pt x="25433" y="10348"/>
                    <a:pt x="25433" y="10348"/>
                    <a:pt x="25433" y="10348"/>
                  </a:cubicBezTo>
                  <a:cubicBezTo>
                    <a:pt x="25435" y="10346"/>
                    <a:pt x="25438" y="10344"/>
                    <a:pt x="25440" y="10342"/>
                  </a:cubicBezTo>
                  <a:cubicBezTo>
                    <a:pt x="25458" y="10322"/>
                    <a:pt x="25460" y="10295"/>
                    <a:pt x="25448" y="10273"/>
                  </a:cubicBezTo>
                  <a:cubicBezTo>
                    <a:pt x="26451" y="9581"/>
                    <a:pt x="26451" y="9581"/>
                    <a:pt x="26451" y="9581"/>
                  </a:cubicBezTo>
                  <a:cubicBezTo>
                    <a:pt x="27447" y="10776"/>
                    <a:pt x="27447" y="10776"/>
                    <a:pt x="27447" y="10776"/>
                  </a:cubicBezTo>
                  <a:cubicBezTo>
                    <a:pt x="27446" y="10777"/>
                    <a:pt x="27444" y="10778"/>
                    <a:pt x="27443" y="10779"/>
                  </a:cubicBezTo>
                  <a:cubicBezTo>
                    <a:pt x="27434" y="10789"/>
                    <a:pt x="27429" y="10801"/>
                    <a:pt x="27428" y="10814"/>
                  </a:cubicBezTo>
                  <a:cubicBezTo>
                    <a:pt x="27428" y="10824"/>
                    <a:pt x="27428" y="10824"/>
                    <a:pt x="27428" y="10824"/>
                  </a:cubicBezTo>
                  <a:cubicBezTo>
                    <a:pt x="27428" y="10824"/>
                    <a:pt x="27428" y="10825"/>
                    <a:pt x="27428" y="10825"/>
                  </a:cubicBezTo>
                  <a:cubicBezTo>
                    <a:pt x="27430" y="10835"/>
                    <a:pt x="27430" y="10835"/>
                    <a:pt x="27430" y="10835"/>
                  </a:cubicBezTo>
                  <a:cubicBezTo>
                    <a:pt x="27431" y="10836"/>
                    <a:pt x="27432" y="10837"/>
                    <a:pt x="27432" y="10838"/>
                  </a:cubicBezTo>
                  <a:cubicBezTo>
                    <a:pt x="27102" y="11021"/>
                    <a:pt x="27102" y="11021"/>
                    <a:pt x="27102" y="11021"/>
                  </a:cubicBezTo>
                  <a:cubicBezTo>
                    <a:pt x="27099" y="11017"/>
                    <a:pt x="27096" y="11012"/>
                    <a:pt x="27093" y="11009"/>
                  </a:cubicBezTo>
                  <a:cubicBezTo>
                    <a:pt x="27071" y="10987"/>
                    <a:pt x="27037" y="10988"/>
                    <a:pt x="27015" y="11009"/>
                  </a:cubicBezTo>
                  <a:cubicBezTo>
                    <a:pt x="26994" y="11031"/>
                    <a:pt x="26995" y="11065"/>
                    <a:pt x="27016" y="11086"/>
                  </a:cubicBezTo>
                  <a:cubicBezTo>
                    <a:pt x="27037" y="11107"/>
                    <a:pt x="27072" y="11107"/>
                    <a:pt x="27093" y="11086"/>
                  </a:cubicBezTo>
                  <a:cubicBezTo>
                    <a:pt x="27108" y="11071"/>
                    <a:pt x="27112" y="11050"/>
                    <a:pt x="27106" y="11031"/>
                  </a:cubicBezTo>
                  <a:cubicBezTo>
                    <a:pt x="27437" y="10849"/>
                    <a:pt x="27437" y="10849"/>
                    <a:pt x="27437" y="10849"/>
                  </a:cubicBezTo>
                  <a:cubicBezTo>
                    <a:pt x="27439" y="10853"/>
                    <a:pt x="27443" y="10858"/>
                    <a:pt x="27447" y="10861"/>
                  </a:cubicBezTo>
                  <a:cubicBezTo>
                    <a:pt x="27453" y="10867"/>
                    <a:pt x="27461" y="10871"/>
                    <a:pt x="27468" y="10874"/>
                  </a:cubicBezTo>
                  <a:cubicBezTo>
                    <a:pt x="27300" y="11620"/>
                    <a:pt x="27300" y="11620"/>
                    <a:pt x="27300" y="11620"/>
                  </a:cubicBezTo>
                  <a:cubicBezTo>
                    <a:pt x="27282" y="11617"/>
                    <a:pt x="27262" y="11624"/>
                    <a:pt x="27249" y="11638"/>
                  </a:cubicBezTo>
                  <a:cubicBezTo>
                    <a:pt x="27227" y="11662"/>
                    <a:pt x="27229" y="11699"/>
                    <a:pt x="27253" y="11721"/>
                  </a:cubicBezTo>
                  <a:cubicBezTo>
                    <a:pt x="27277" y="11742"/>
                    <a:pt x="27313" y="11740"/>
                    <a:pt x="27335" y="11717"/>
                  </a:cubicBezTo>
                  <a:cubicBezTo>
                    <a:pt x="27357" y="11693"/>
                    <a:pt x="27355" y="11656"/>
                    <a:pt x="27331" y="11634"/>
                  </a:cubicBezTo>
                  <a:cubicBezTo>
                    <a:pt x="27325" y="11629"/>
                    <a:pt x="27317" y="11625"/>
                    <a:pt x="27310" y="11622"/>
                  </a:cubicBezTo>
                  <a:cubicBezTo>
                    <a:pt x="27478" y="10876"/>
                    <a:pt x="27478" y="10876"/>
                    <a:pt x="27478" y="10876"/>
                  </a:cubicBezTo>
                  <a:cubicBezTo>
                    <a:pt x="27497" y="10878"/>
                    <a:pt x="27516" y="10872"/>
                    <a:pt x="27529" y="10858"/>
                  </a:cubicBezTo>
                  <a:cubicBezTo>
                    <a:pt x="27537" y="10848"/>
                    <a:pt x="27542" y="10837"/>
                    <a:pt x="27544" y="10826"/>
                  </a:cubicBezTo>
                  <a:cubicBezTo>
                    <a:pt x="29679" y="10921"/>
                    <a:pt x="29679" y="10921"/>
                    <a:pt x="29679" y="10921"/>
                  </a:cubicBezTo>
                  <a:cubicBezTo>
                    <a:pt x="29683" y="10941"/>
                    <a:pt x="29699" y="10956"/>
                    <a:pt x="29720" y="10956"/>
                  </a:cubicBezTo>
                  <a:cubicBezTo>
                    <a:pt x="29744" y="10956"/>
                    <a:pt x="29763" y="10937"/>
                    <a:pt x="29763" y="10913"/>
                  </a:cubicBezTo>
                  <a:cubicBezTo>
                    <a:pt x="29763" y="10889"/>
                    <a:pt x="29744" y="10870"/>
                    <a:pt x="29720" y="10870"/>
                  </a:cubicBezTo>
                  <a:close/>
                  <a:moveTo>
                    <a:pt x="10543" y="8360"/>
                  </a:moveTo>
                  <a:cubicBezTo>
                    <a:pt x="10546" y="8347"/>
                    <a:pt x="10544" y="8334"/>
                    <a:pt x="10539" y="8323"/>
                  </a:cubicBezTo>
                  <a:cubicBezTo>
                    <a:pt x="13396" y="7084"/>
                    <a:pt x="13396" y="7084"/>
                    <a:pt x="13396" y="7084"/>
                  </a:cubicBezTo>
                  <a:cubicBezTo>
                    <a:pt x="13396" y="7084"/>
                    <a:pt x="13396" y="7085"/>
                    <a:pt x="13397" y="7086"/>
                  </a:cubicBezTo>
                  <a:cubicBezTo>
                    <a:pt x="10887" y="8883"/>
                    <a:pt x="10887" y="8883"/>
                    <a:pt x="10887" y="8883"/>
                  </a:cubicBezTo>
                  <a:cubicBezTo>
                    <a:pt x="10524" y="8390"/>
                    <a:pt x="10524" y="8390"/>
                    <a:pt x="10524" y="8390"/>
                  </a:cubicBezTo>
                  <a:cubicBezTo>
                    <a:pt x="10533" y="8382"/>
                    <a:pt x="10540" y="8372"/>
                    <a:pt x="10543" y="8360"/>
                  </a:cubicBezTo>
                  <a:close/>
                  <a:moveTo>
                    <a:pt x="10516" y="8396"/>
                  </a:moveTo>
                  <a:cubicBezTo>
                    <a:pt x="10879" y="8889"/>
                    <a:pt x="10879" y="8889"/>
                    <a:pt x="10879" y="8889"/>
                  </a:cubicBezTo>
                  <a:cubicBezTo>
                    <a:pt x="10421" y="9217"/>
                    <a:pt x="10421" y="9217"/>
                    <a:pt x="10421" y="9217"/>
                  </a:cubicBezTo>
                  <a:cubicBezTo>
                    <a:pt x="10414" y="9209"/>
                    <a:pt x="10404" y="9203"/>
                    <a:pt x="10393" y="9200"/>
                  </a:cubicBezTo>
                  <a:cubicBezTo>
                    <a:pt x="10367" y="9194"/>
                    <a:pt x="10342" y="9206"/>
                    <a:pt x="10329" y="9227"/>
                  </a:cubicBezTo>
                  <a:cubicBezTo>
                    <a:pt x="9165" y="8595"/>
                    <a:pt x="9165" y="8595"/>
                    <a:pt x="9165" y="8595"/>
                  </a:cubicBezTo>
                  <a:cubicBezTo>
                    <a:pt x="9167" y="8591"/>
                    <a:pt x="9168" y="8587"/>
                    <a:pt x="9169" y="8583"/>
                  </a:cubicBezTo>
                  <a:cubicBezTo>
                    <a:pt x="9170" y="8577"/>
                    <a:pt x="9171" y="8571"/>
                    <a:pt x="9170" y="8565"/>
                  </a:cubicBezTo>
                  <a:cubicBezTo>
                    <a:pt x="10430" y="8360"/>
                    <a:pt x="10430" y="8360"/>
                    <a:pt x="10430" y="8360"/>
                  </a:cubicBezTo>
                  <a:cubicBezTo>
                    <a:pt x="10435" y="8381"/>
                    <a:pt x="10451" y="8397"/>
                    <a:pt x="10472" y="8403"/>
                  </a:cubicBezTo>
                  <a:cubicBezTo>
                    <a:pt x="10488" y="8406"/>
                    <a:pt x="10504" y="8403"/>
                    <a:pt x="10516" y="8396"/>
                  </a:cubicBezTo>
                  <a:close/>
                  <a:moveTo>
                    <a:pt x="8282" y="9375"/>
                  </a:moveTo>
                  <a:cubicBezTo>
                    <a:pt x="9074" y="8613"/>
                    <a:pt x="9074" y="8613"/>
                    <a:pt x="9074" y="8613"/>
                  </a:cubicBezTo>
                  <a:cubicBezTo>
                    <a:pt x="9081" y="8619"/>
                    <a:pt x="9089" y="8624"/>
                    <a:pt x="9099" y="8626"/>
                  </a:cubicBezTo>
                  <a:cubicBezTo>
                    <a:pt x="9107" y="8628"/>
                    <a:pt x="9115" y="8628"/>
                    <a:pt x="9123" y="8627"/>
                  </a:cubicBezTo>
                  <a:cubicBezTo>
                    <a:pt x="9789" y="10474"/>
                    <a:pt x="9789" y="10474"/>
                    <a:pt x="9789" y="10474"/>
                  </a:cubicBezTo>
                  <a:cubicBezTo>
                    <a:pt x="9781" y="10477"/>
                    <a:pt x="9774" y="10482"/>
                    <a:pt x="9769" y="10489"/>
                  </a:cubicBezTo>
                  <a:cubicBezTo>
                    <a:pt x="8290" y="9441"/>
                    <a:pt x="8290" y="9441"/>
                    <a:pt x="8290" y="9441"/>
                  </a:cubicBezTo>
                  <a:cubicBezTo>
                    <a:pt x="8292" y="9437"/>
                    <a:pt x="8294" y="9432"/>
                    <a:pt x="8295" y="9427"/>
                  </a:cubicBezTo>
                  <a:cubicBezTo>
                    <a:pt x="8300" y="9408"/>
                    <a:pt x="8294" y="9388"/>
                    <a:pt x="8282" y="9375"/>
                  </a:cubicBezTo>
                  <a:close/>
                  <a:moveTo>
                    <a:pt x="6857" y="9725"/>
                  </a:moveTo>
                  <a:cubicBezTo>
                    <a:pt x="7005" y="8858"/>
                    <a:pt x="7005" y="8858"/>
                    <a:pt x="7005" y="8858"/>
                  </a:cubicBezTo>
                  <a:cubicBezTo>
                    <a:pt x="7067" y="8835"/>
                    <a:pt x="7118" y="8791"/>
                    <a:pt x="7151" y="8736"/>
                  </a:cubicBezTo>
                  <a:cubicBezTo>
                    <a:pt x="7416" y="9968"/>
                    <a:pt x="7416" y="9968"/>
                    <a:pt x="7416" y="9968"/>
                  </a:cubicBezTo>
                  <a:cubicBezTo>
                    <a:pt x="7401" y="9972"/>
                    <a:pt x="7388" y="9983"/>
                    <a:pt x="7380" y="9998"/>
                  </a:cubicBezTo>
                  <a:cubicBezTo>
                    <a:pt x="6896" y="9798"/>
                    <a:pt x="6896" y="9798"/>
                    <a:pt x="6896" y="9798"/>
                  </a:cubicBezTo>
                  <a:cubicBezTo>
                    <a:pt x="6897" y="9796"/>
                    <a:pt x="6897" y="9795"/>
                    <a:pt x="6898" y="9794"/>
                  </a:cubicBezTo>
                  <a:cubicBezTo>
                    <a:pt x="6905" y="9764"/>
                    <a:pt x="6887" y="9733"/>
                    <a:pt x="6857" y="9725"/>
                  </a:cubicBezTo>
                  <a:close/>
                  <a:moveTo>
                    <a:pt x="6018" y="9013"/>
                  </a:moveTo>
                  <a:cubicBezTo>
                    <a:pt x="6624" y="8659"/>
                    <a:pt x="6624" y="8659"/>
                    <a:pt x="6624" y="8659"/>
                  </a:cubicBezTo>
                  <a:cubicBezTo>
                    <a:pt x="6656" y="8784"/>
                    <a:pt x="6769" y="8877"/>
                    <a:pt x="6903" y="8877"/>
                  </a:cubicBezTo>
                  <a:cubicBezTo>
                    <a:pt x="6935" y="8877"/>
                    <a:pt x="6966" y="8871"/>
                    <a:pt x="6994" y="8862"/>
                  </a:cubicBezTo>
                  <a:cubicBezTo>
                    <a:pt x="6847" y="9723"/>
                    <a:pt x="6847" y="9723"/>
                    <a:pt x="6847" y="9723"/>
                  </a:cubicBezTo>
                  <a:cubicBezTo>
                    <a:pt x="6830" y="9721"/>
                    <a:pt x="6813" y="9727"/>
                    <a:pt x="6800" y="9739"/>
                  </a:cubicBezTo>
                  <a:cubicBezTo>
                    <a:pt x="6013" y="9071"/>
                    <a:pt x="6013" y="9071"/>
                    <a:pt x="6013" y="9071"/>
                  </a:cubicBezTo>
                  <a:cubicBezTo>
                    <a:pt x="6017" y="9065"/>
                    <a:pt x="6021" y="9059"/>
                    <a:pt x="6022" y="9051"/>
                  </a:cubicBezTo>
                  <a:cubicBezTo>
                    <a:pt x="6026" y="9038"/>
                    <a:pt x="6024" y="9024"/>
                    <a:pt x="6018" y="9013"/>
                  </a:cubicBezTo>
                  <a:close/>
                  <a:moveTo>
                    <a:pt x="6647" y="8588"/>
                  </a:moveTo>
                  <a:cubicBezTo>
                    <a:pt x="6647" y="8447"/>
                    <a:pt x="6762" y="8331"/>
                    <a:pt x="6903" y="8331"/>
                  </a:cubicBezTo>
                  <a:cubicBezTo>
                    <a:pt x="6949" y="8331"/>
                    <a:pt x="6991" y="8343"/>
                    <a:pt x="7028" y="8364"/>
                  </a:cubicBezTo>
                  <a:cubicBezTo>
                    <a:pt x="7026" y="8368"/>
                    <a:pt x="7024" y="8372"/>
                    <a:pt x="7023" y="8376"/>
                  </a:cubicBezTo>
                  <a:cubicBezTo>
                    <a:pt x="7020" y="8389"/>
                    <a:pt x="7021" y="8402"/>
                    <a:pt x="7027" y="8413"/>
                  </a:cubicBezTo>
                  <a:cubicBezTo>
                    <a:pt x="6651" y="8632"/>
                    <a:pt x="6651" y="8632"/>
                    <a:pt x="6651" y="8632"/>
                  </a:cubicBezTo>
                  <a:cubicBezTo>
                    <a:pt x="6648" y="8618"/>
                    <a:pt x="6647" y="8603"/>
                    <a:pt x="6647" y="8588"/>
                  </a:cubicBezTo>
                  <a:close/>
                  <a:moveTo>
                    <a:pt x="7031" y="8422"/>
                  </a:moveTo>
                  <a:cubicBezTo>
                    <a:pt x="7039" y="8434"/>
                    <a:pt x="7051" y="8442"/>
                    <a:pt x="7065" y="8446"/>
                  </a:cubicBezTo>
                  <a:cubicBezTo>
                    <a:pt x="7000" y="8826"/>
                    <a:pt x="7000" y="8826"/>
                    <a:pt x="7000" y="8826"/>
                  </a:cubicBezTo>
                  <a:cubicBezTo>
                    <a:pt x="6970" y="8838"/>
                    <a:pt x="6938" y="8845"/>
                    <a:pt x="6903" y="8845"/>
                  </a:cubicBezTo>
                  <a:cubicBezTo>
                    <a:pt x="6781" y="8845"/>
                    <a:pt x="6678" y="8758"/>
                    <a:pt x="6653" y="8643"/>
                  </a:cubicBezTo>
                  <a:lnTo>
                    <a:pt x="7031" y="8422"/>
                  </a:lnTo>
                  <a:close/>
                  <a:moveTo>
                    <a:pt x="7012" y="8821"/>
                  </a:moveTo>
                  <a:cubicBezTo>
                    <a:pt x="7075" y="8448"/>
                    <a:pt x="7075" y="8448"/>
                    <a:pt x="7075" y="8448"/>
                  </a:cubicBezTo>
                  <a:cubicBezTo>
                    <a:pt x="7080" y="8448"/>
                    <a:pt x="7085" y="8448"/>
                    <a:pt x="7089" y="8447"/>
                  </a:cubicBezTo>
                  <a:cubicBezTo>
                    <a:pt x="7141" y="8687"/>
                    <a:pt x="7141" y="8687"/>
                    <a:pt x="7141" y="8687"/>
                  </a:cubicBezTo>
                  <a:cubicBezTo>
                    <a:pt x="7116" y="8746"/>
                    <a:pt x="7070" y="8794"/>
                    <a:pt x="7012" y="8821"/>
                  </a:cubicBezTo>
                  <a:close/>
                  <a:moveTo>
                    <a:pt x="7099" y="8445"/>
                  </a:moveTo>
                  <a:cubicBezTo>
                    <a:pt x="7103" y="8443"/>
                    <a:pt x="7108" y="8441"/>
                    <a:pt x="7112" y="8438"/>
                  </a:cubicBezTo>
                  <a:cubicBezTo>
                    <a:pt x="7142" y="8480"/>
                    <a:pt x="7160" y="8532"/>
                    <a:pt x="7160" y="8588"/>
                  </a:cubicBezTo>
                  <a:cubicBezTo>
                    <a:pt x="7160" y="8617"/>
                    <a:pt x="7156" y="8644"/>
                    <a:pt x="7147" y="8669"/>
                  </a:cubicBezTo>
                  <a:lnTo>
                    <a:pt x="7099" y="8445"/>
                  </a:lnTo>
                  <a:close/>
                  <a:moveTo>
                    <a:pt x="7132" y="8413"/>
                  </a:moveTo>
                  <a:cubicBezTo>
                    <a:pt x="7134" y="8410"/>
                    <a:pt x="7135" y="8407"/>
                    <a:pt x="7136" y="8403"/>
                  </a:cubicBezTo>
                  <a:cubicBezTo>
                    <a:pt x="7137" y="8401"/>
                    <a:pt x="7137" y="8399"/>
                    <a:pt x="7137" y="8396"/>
                  </a:cubicBezTo>
                  <a:cubicBezTo>
                    <a:pt x="9054" y="8573"/>
                    <a:pt x="9054" y="8573"/>
                    <a:pt x="9054" y="8573"/>
                  </a:cubicBezTo>
                  <a:cubicBezTo>
                    <a:pt x="9055" y="8585"/>
                    <a:pt x="9060" y="8597"/>
                    <a:pt x="9067" y="8606"/>
                  </a:cubicBezTo>
                  <a:cubicBezTo>
                    <a:pt x="8275" y="9368"/>
                    <a:pt x="8275" y="9368"/>
                    <a:pt x="8275" y="9368"/>
                  </a:cubicBezTo>
                  <a:cubicBezTo>
                    <a:pt x="8268" y="9363"/>
                    <a:pt x="8261" y="9359"/>
                    <a:pt x="8252" y="9357"/>
                  </a:cubicBezTo>
                  <a:cubicBezTo>
                    <a:pt x="8233" y="9352"/>
                    <a:pt x="8213" y="9358"/>
                    <a:pt x="8199" y="9371"/>
                  </a:cubicBezTo>
                  <a:cubicBezTo>
                    <a:pt x="7151" y="8441"/>
                    <a:pt x="7151" y="8441"/>
                    <a:pt x="7151" y="8441"/>
                  </a:cubicBezTo>
                  <a:cubicBezTo>
                    <a:pt x="7146" y="8432"/>
                    <a:pt x="7139" y="8422"/>
                    <a:pt x="7132" y="8413"/>
                  </a:cubicBezTo>
                  <a:close/>
                  <a:moveTo>
                    <a:pt x="9132" y="8624"/>
                  </a:moveTo>
                  <a:cubicBezTo>
                    <a:pt x="9143" y="8620"/>
                    <a:pt x="9153" y="8613"/>
                    <a:pt x="9160" y="8603"/>
                  </a:cubicBezTo>
                  <a:cubicBezTo>
                    <a:pt x="10325" y="9236"/>
                    <a:pt x="10325" y="9236"/>
                    <a:pt x="10325" y="9236"/>
                  </a:cubicBezTo>
                  <a:cubicBezTo>
                    <a:pt x="10324" y="9239"/>
                    <a:pt x="10323" y="9241"/>
                    <a:pt x="10322" y="9244"/>
                  </a:cubicBezTo>
                  <a:cubicBezTo>
                    <a:pt x="10316" y="9268"/>
                    <a:pt x="10327" y="9292"/>
                    <a:pt x="10347" y="9305"/>
                  </a:cubicBezTo>
                  <a:cubicBezTo>
                    <a:pt x="9829" y="10470"/>
                    <a:pt x="9829" y="10470"/>
                    <a:pt x="9829" y="10470"/>
                  </a:cubicBezTo>
                  <a:cubicBezTo>
                    <a:pt x="9828" y="10470"/>
                    <a:pt x="9827" y="10470"/>
                    <a:pt x="9827" y="10470"/>
                  </a:cubicBezTo>
                  <a:cubicBezTo>
                    <a:pt x="9817" y="10467"/>
                    <a:pt x="9807" y="10468"/>
                    <a:pt x="9798" y="10470"/>
                  </a:cubicBezTo>
                  <a:lnTo>
                    <a:pt x="9132" y="8624"/>
                  </a:lnTo>
                  <a:close/>
                  <a:moveTo>
                    <a:pt x="10355" y="9310"/>
                  </a:moveTo>
                  <a:cubicBezTo>
                    <a:pt x="10359" y="9312"/>
                    <a:pt x="10362" y="9313"/>
                    <a:pt x="10365" y="9314"/>
                  </a:cubicBezTo>
                  <a:cubicBezTo>
                    <a:pt x="10371" y="9315"/>
                    <a:pt x="10376" y="9315"/>
                    <a:pt x="10382" y="9315"/>
                  </a:cubicBezTo>
                  <a:cubicBezTo>
                    <a:pt x="10631" y="10411"/>
                    <a:pt x="10631" y="10411"/>
                    <a:pt x="10631" y="10411"/>
                  </a:cubicBezTo>
                  <a:cubicBezTo>
                    <a:pt x="9870" y="10514"/>
                    <a:pt x="9870" y="10514"/>
                    <a:pt x="9870" y="10514"/>
                  </a:cubicBezTo>
                  <a:cubicBezTo>
                    <a:pt x="9866" y="10497"/>
                    <a:pt x="9854" y="10482"/>
                    <a:pt x="9838" y="10474"/>
                  </a:cubicBezTo>
                  <a:lnTo>
                    <a:pt x="10355" y="9310"/>
                  </a:lnTo>
                  <a:close/>
                  <a:moveTo>
                    <a:pt x="10372" y="5898"/>
                  </a:moveTo>
                  <a:cubicBezTo>
                    <a:pt x="10375" y="5899"/>
                    <a:pt x="10379" y="5899"/>
                    <a:pt x="10383" y="5899"/>
                  </a:cubicBezTo>
                  <a:cubicBezTo>
                    <a:pt x="10479" y="8288"/>
                    <a:pt x="10479" y="8288"/>
                    <a:pt x="10479" y="8288"/>
                  </a:cubicBezTo>
                  <a:cubicBezTo>
                    <a:pt x="10456" y="8291"/>
                    <a:pt x="10435" y="8308"/>
                    <a:pt x="10429" y="8332"/>
                  </a:cubicBezTo>
                  <a:cubicBezTo>
                    <a:pt x="10428" y="8339"/>
                    <a:pt x="10428" y="8344"/>
                    <a:pt x="10428" y="8350"/>
                  </a:cubicBezTo>
                  <a:cubicBezTo>
                    <a:pt x="9169" y="8555"/>
                    <a:pt x="9169" y="8555"/>
                    <a:pt x="9169" y="8555"/>
                  </a:cubicBezTo>
                  <a:cubicBezTo>
                    <a:pt x="9164" y="8539"/>
                    <a:pt x="9153" y="8525"/>
                    <a:pt x="9138" y="8517"/>
                  </a:cubicBezTo>
                  <a:cubicBezTo>
                    <a:pt x="10362" y="5895"/>
                    <a:pt x="10362" y="5895"/>
                    <a:pt x="10362" y="5895"/>
                  </a:cubicBezTo>
                  <a:cubicBezTo>
                    <a:pt x="10365" y="5896"/>
                    <a:pt x="10368" y="5897"/>
                    <a:pt x="10372" y="5898"/>
                  </a:cubicBezTo>
                  <a:close/>
                  <a:moveTo>
                    <a:pt x="10343" y="5881"/>
                  </a:moveTo>
                  <a:cubicBezTo>
                    <a:pt x="10346" y="5884"/>
                    <a:pt x="10349" y="5887"/>
                    <a:pt x="10354" y="5890"/>
                  </a:cubicBezTo>
                  <a:cubicBezTo>
                    <a:pt x="9128" y="8514"/>
                    <a:pt x="9128" y="8514"/>
                    <a:pt x="9128" y="8514"/>
                  </a:cubicBezTo>
                  <a:cubicBezTo>
                    <a:pt x="9127" y="8513"/>
                    <a:pt x="9127" y="8513"/>
                    <a:pt x="9126" y="8513"/>
                  </a:cubicBezTo>
                  <a:cubicBezTo>
                    <a:pt x="9095" y="8505"/>
                    <a:pt x="9063" y="8525"/>
                    <a:pt x="9056" y="8556"/>
                  </a:cubicBezTo>
                  <a:cubicBezTo>
                    <a:pt x="9055" y="8558"/>
                    <a:pt x="9055" y="8561"/>
                    <a:pt x="9055" y="8563"/>
                  </a:cubicBezTo>
                  <a:cubicBezTo>
                    <a:pt x="7137" y="8386"/>
                    <a:pt x="7137" y="8386"/>
                    <a:pt x="7137" y="8386"/>
                  </a:cubicBezTo>
                  <a:cubicBezTo>
                    <a:pt x="7137" y="8376"/>
                    <a:pt x="7133" y="8366"/>
                    <a:pt x="7128" y="8357"/>
                  </a:cubicBezTo>
                  <a:lnTo>
                    <a:pt x="10343" y="5881"/>
                  </a:lnTo>
                  <a:close/>
                  <a:moveTo>
                    <a:pt x="5494" y="7306"/>
                  </a:moveTo>
                  <a:cubicBezTo>
                    <a:pt x="5496" y="7298"/>
                    <a:pt x="5496" y="7291"/>
                    <a:pt x="5495" y="7284"/>
                  </a:cubicBezTo>
                  <a:cubicBezTo>
                    <a:pt x="6287" y="7020"/>
                    <a:pt x="6287" y="7020"/>
                    <a:pt x="6287" y="7020"/>
                  </a:cubicBezTo>
                  <a:cubicBezTo>
                    <a:pt x="6294" y="7037"/>
                    <a:pt x="6309" y="7051"/>
                    <a:pt x="6328" y="7055"/>
                  </a:cubicBezTo>
                  <a:cubicBezTo>
                    <a:pt x="6340" y="7058"/>
                    <a:pt x="6352" y="7057"/>
                    <a:pt x="6362" y="7053"/>
                  </a:cubicBezTo>
                  <a:cubicBezTo>
                    <a:pt x="7051" y="8339"/>
                    <a:pt x="7051" y="8339"/>
                    <a:pt x="7051" y="8339"/>
                  </a:cubicBezTo>
                  <a:cubicBezTo>
                    <a:pt x="7050" y="8340"/>
                    <a:pt x="7050" y="8340"/>
                    <a:pt x="7050" y="8340"/>
                  </a:cubicBezTo>
                  <a:cubicBezTo>
                    <a:pt x="7023" y="8325"/>
                    <a:pt x="6994" y="8313"/>
                    <a:pt x="6963" y="8306"/>
                  </a:cubicBezTo>
                  <a:cubicBezTo>
                    <a:pt x="5488" y="7321"/>
                    <a:pt x="5488" y="7321"/>
                    <a:pt x="5488" y="7321"/>
                  </a:cubicBezTo>
                  <a:cubicBezTo>
                    <a:pt x="5491" y="7317"/>
                    <a:pt x="5493" y="7312"/>
                    <a:pt x="5494" y="7306"/>
                  </a:cubicBezTo>
                  <a:close/>
                  <a:moveTo>
                    <a:pt x="5482" y="7330"/>
                  </a:moveTo>
                  <a:cubicBezTo>
                    <a:pt x="6940" y="8302"/>
                    <a:pt x="6940" y="8302"/>
                    <a:pt x="6940" y="8302"/>
                  </a:cubicBezTo>
                  <a:cubicBezTo>
                    <a:pt x="6928" y="8301"/>
                    <a:pt x="6916" y="8300"/>
                    <a:pt x="6903" y="8300"/>
                  </a:cubicBezTo>
                  <a:cubicBezTo>
                    <a:pt x="6744" y="8300"/>
                    <a:pt x="6615" y="8429"/>
                    <a:pt x="6615" y="8588"/>
                  </a:cubicBezTo>
                  <a:cubicBezTo>
                    <a:pt x="6615" y="8609"/>
                    <a:pt x="6617" y="8630"/>
                    <a:pt x="6622" y="8649"/>
                  </a:cubicBezTo>
                  <a:cubicBezTo>
                    <a:pt x="6013" y="9004"/>
                    <a:pt x="6013" y="9004"/>
                    <a:pt x="6013" y="9004"/>
                  </a:cubicBezTo>
                  <a:cubicBezTo>
                    <a:pt x="6005" y="8993"/>
                    <a:pt x="5994" y="8984"/>
                    <a:pt x="5979" y="8981"/>
                  </a:cubicBezTo>
                  <a:cubicBezTo>
                    <a:pt x="5971" y="8979"/>
                    <a:pt x="5962" y="8979"/>
                    <a:pt x="5954" y="8981"/>
                  </a:cubicBezTo>
                  <a:cubicBezTo>
                    <a:pt x="5459" y="7346"/>
                    <a:pt x="5459" y="7346"/>
                    <a:pt x="5459" y="7346"/>
                  </a:cubicBezTo>
                  <a:cubicBezTo>
                    <a:pt x="5468" y="7343"/>
                    <a:pt x="5476" y="7337"/>
                    <a:pt x="5482" y="7330"/>
                  </a:cubicBezTo>
                  <a:close/>
                  <a:moveTo>
                    <a:pt x="5450" y="7349"/>
                  </a:moveTo>
                  <a:cubicBezTo>
                    <a:pt x="5944" y="8984"/>
                    <a:pt x="5944" y="8984"/>
                    <a:pt x="5944" y="8984"/>
                  </a:cubicBezTo>
                  <a:cubicBezTo>
                    <a:pt x="5929" y="8990"/>
                    <a:pt x="5918" y="9001"/>
                    <a:pt x="5912" y="9017"/>
                  </a:cubicBezTo>
                  <a:cubicBezTo>
                    <a:pt x="5006" y="8760"/>
                    <a:pt x="5006" y="8760"/>
                    <a:pt x="5006" y="8760"/>
                  </a:cubicBezTo>
                  <a:cubicBezTo>
                    <a:pt x="5010" y="8734"/>
                    <a:pt x="4996" y="8708"/>
                    <a:pt x="4972" y="8697"/>
                  </a:cubicBezTo>
                  <a:cubicBezTo>
                    <a:pt x="5424" y="7349"/>
                    <a:pt x="5424" y="7349"/>
                    <a:pt x="5424" y="7349"/>
                  </a:cubicBezTo>
                  <a:cubicBezTo>
                    <a:pt x="5424" y="7349"/>
                    <a:pt x="5424" y="7349"/>
                    <a:pt x="5424" y="7349"/>
                  </a:cubicBezTo>
                  <a:cubicBezTo>
                    <a:pt x="5433" y="7351"/>
                    <a:pt x="5441" y="7351"/>
                    <a:pt x="5450" y="7349"/>
                  </a:cubicBezTo>
                  <a:close/>
                  <a:moveTo>
                    <a:pt x="5314" y="9471"/>
                  </a:moveTo>
                  <a:cubicBezTo>
                    <a:pt x="4236" y="10507"/>
                    <a:pt x="4236" y="10507"/>
                    <a:pt x="4236" y="10507"/>
                  </a:cubicBezTo>
                  <a:cubicBezTo>
                    <a:pt x="4229" y="10501"/>
                    <a:pt x="4220" y="10496"/>
                    <a:pt x="4211" y="10493"/>
                  </a:cubicBezTo>
                  <a:cubicBezTo>
                    <a:pt x="4208" y="10493"/>
                    <a:pt x="4206" y="10493"/>
                    <a:pt x="4204" y="10493"/>
                  </a:cubicBezTo>
                  <a:cubicBezTo>
                    <a:pt x="4254" y="9273"/>
                    <a:pt x="4254" y="9273"/>
                    <a:pt x="4254" y="9273"/>
                  </a:cubicBezTo>
                  <a:cubicBezTo>
                    <a:pt x="4280" y="9272"/>
                    <a:pt x="4302" y="9255"/>
                    <a:pt x="4308" y="9229"/>
                  </a:cubicBezTo>
                  <a:cubicBezTo>
                    <a:pt x="4312" y="9214"/>
                    <a:pt x="4309" y="9200"/>
                    <a:pt x="4303" y="9188"/>
                  </a:cubicBezTo>
                  <a:cubicBezTo>
                    <a:pt x="4905" y="8789"/>
                    <a:pt x="4905" y="8789"/>
                    <a:pt x="4905" y="8789"/>
                  </a:cubicBezTo>
                  <a:cubicBezTo>
                    <a:pt x="4913" y="8798"/>
                    <a:pt x="4923" y="8804"/>
                    <a:pt x="4935" y="8807"/>
                  </a:cubicBezTo>
                  <a:cubicBezTo>
                    <a:pt x="4949" y="8811"/>
                    <a:pt x="4962" y="8808"/>
                    <a:pt x="4974" y="8803"/>
                  </a:cubicBezTo>
                  <a:cubicBezTo>
                    <a:pt x="5325" y="9388"/>
                    <a:pt x="5325" y="9388"/>
                    <a:pt x="5325" y="9388"/>
                  </a:cubicBezTo>
                  <a:cubicBezTo>
                    <a:pt x="5314" y="9396"/>
                    <a:pt x="5306" y="9407"/>
                    <a:pt x="5303" y="9421"/>
                  </a:cubicBezTo>
                  <a:cubicBezTo>
                    <a:pt x="5298" y="9439"/>
                    <a:pt x="5303" y="9458"/>
                    <a:pt x="5314" y="9471"/>
                  </a:cubicBezTo>
                  <a:close/>
                  <a:moveTo>
                    <a:pt x="4148" y="10582"/>
                  </a:moveTo>
                  <a:cubicBezTo>
                    <a:pt x="2986" y="11561"/>
                    <a:pt x="2986" y="11561"/>
                    <a:pt x="2986" y="11561"/>
                  </a:cubicBezTo>
                  <a:cubicBezTo>
                    <a:pt x="2981" y="11555"/>
                    <a:pt x="2974" y="11551"/>
                    <a:pt x="2967" y="11548"/>
                  </a:cubicBezTo>
                  <a:cubicBezTo>
                    <a:pt x="3594" y="9649"/>
                    <a:pt x="3594" y="9649"/>
                    <a:pt x="3594" y="9649"/>
                  </a:cubicBezTo>
                  <a:cubicBezTo>
                    <a:pt x="3607" y="9652"/>
                    <a:pt x="3619" y="9651"/>
                    <a:pt x="3631" y="9646"/>
                  </a:cubicBezTo>
                  <a:cubicBezTo>
                    <a:pt x="4162" y="10504"/>
                    <a:pt x="4162" y="10504"/>
                    <a:pt x="4162" y="10504"/>
                  </a:cubicBezTo>
                  <a:cubicBezTo>
                    <a:pt x="4152" y="10512"/>
                    <a:pt x="4144" y="10523"/>
                    <a:pt x="4140" y="10536"/>
                  </a:cubicBezTo>
                  <a:cubicBezTo>
                    <a:pt x="4136" y="10553"/>
                    <a:pt x="4140" y="10569"/>
                    <a:pt x="4148" y="10582"/>
                  </a:cubicBezTo>
                  <a:close/>
                  <a:moveTo>
                    <a:pt x="3809" y="14662"/>
                  </a:moveTo>
                  <a:cubicBezTo>
                    <a:pt x="3808" y="14664"/>
                    <a:pt x="3808" y="14666"/>
                    <a:pt x="3808" y="14669"/>
                  </a:cubicBezTo>
                  <a:cubicBezTo>
                    <a:pt x="2990" y="14642"/>
                    <a:pt x="2990" y="14642"/>
                    <a:pt x="2990" y="14642"/>
                  </a:cubicBezTo>
                  <a:cubicBezTo>
                    <a:pt x="3426" y="12841"/>
                    <a:pt x="3426" y="12841"/>
                    <a:pt x="3426" y="12841"/>
                  </a:cubicBezTo>
                  <a:cubicBezTo>
                    <a:pt x="3432" y="12842"/>
                    <a:pt x="3439" y="12842"/>
                    <a:pt x="3444" y="12842"/>
                  </a:cubicBezTo>
                  <a:cubicBezTo>
                    <a:pt x="3848" y="14620"/>
                    <a:pt x="3848" y="14620"/>
                    <a:pt x="3848" y="14620"/>
                  </a:cubicBezTo>
                  <a:cubicBezTo>
                    <a:pt x="3829" y="14626"/>
                    <a:pt x="3814" y="14642"/>
                    <a:pt x="3809" y="14662"/>
                  </a:cubicBezTo>
                  <a:close/>
                  <a:moveTo>
                    <a:pt x="3852" y="14732"/>
                  </a:moveTo>
                  <a:cubicBezTo>
                    <a:pt x="3882" y="14739"/>
                    <a:pt x="3912" y="14722"/>
                    <a:pt x="3921" y="14693"/>
                  </a:cubicBezTo>
                  <a:cubicBezTo>
                    <a:pt x="4374" y="14793"/>
                    <a:pt x="4374" y="14793"/>
                    <a:pt x="4374" y="14793"/>
                  </a:cubicBezTo>
                  <a:cubicBezTo>
                    <a:pt x="4372" y="14806"/>
                    <a:pt x="4375" y="14819"/>
                    <a:pt x="4381" y="14829"/>
                  </a:cubicBezTo>
                  <a:cubicBezTo>
                    <a:pt x="3411" y="15477"/>
                    <a:pt x="3411" y="15477"/>
                    <a:pt x="3411" y="15477"/>
                  </a:cubicBezTo>
                  <a:cubicBezTo>
                    <a:pt x="3408" y="15473"/>
                    <a:pt x="3404" y="15470"/>
                    <a:pt x="3400" y="15466"/>
                  </a:cubicBezTo>
                  <a:cubicBezTo>
                    <a:pt x="3840" y="14728"/>
                    <a:pt x="3840" y="14728"/>
                    <a:pt x="3840" y="14728"/>
                  </a:cubicBezTo>
                  <a:cubicBezTo>
                    <a:pt x="3844" y="14730"/>
                    <a:pt x="3848" y="14731"/>
                    <a:pt x="3852" y="14732"/>
                  </a:cubicBezTo>
                  <a:close/>
                  <a:moveTo>
                    <a:pt x="2980" y="14641"/>
                  </a:moveTo>
                  <a:cubicBezTo>
                    <a:pt x="2887" y="14638"/>
                    <a:pt x="2887" y="14638"/>
                    <a:pt x="2887" y="14638"/>
                  </a:cubicBezTo>
                  <a:cubicBezTo>
                    <a:pt x="2650" y="13805"/>
                    <a:pt x="2650" y="13805"/>
                    <a:pt x="2650" y="13805"/>
                  </a:cubicBezTo>
                  <a:cubicBezTo>
                    <a:pt x="2667" y="13798"/>
                    <a:pt x="2681" y="13783"/>
                    <a:pt x="2686" y="13764"/>
                  </a:cubicBezTo>
                  <a:cubicBezTo>
                    <a:pt x="2691" y="13743"/>
                    <a:pt x="2684" y="13722"/>
                    <a:pt x="2669" y="13708"/>
                  </a:cubicBezTo>
                  <a:cubicBezTo>
                    <a:pt x="3402" y="12831"/>
                    <a:pt x="3402" y="12831"/>
                    <a:pt x="3402" y="12831"/>
                  </a:cubicBezTo>
                  <a:cubicBezTo>
                    <a:pt x="3406" y="12834"/>
                    <a:pt x="3411" y="12836"/>
                    <a:pt x="3417" y="12838"/>
                  </a:cubicBezTo>
                  <a:lnTo>
                    <a:pt x="2980" y="14641"/>
                  </a:lnTo>
                  <a:close/>
                  <a:moveTo>
                    <a:pt x="1854" y="14604"/>
                  </a:moveTo>
                  <a:cubicBezTo>
                    <a:pt x="1966" y="12734"/>
                    <a:pt x="1966" y="12734"/>
                    <a:pt x="1966" y="12734"/>
                  </a:cubicBezTo>
                  <a:cubicBezTo>
                    <a:pt x="1975" y="12734"/>
                    <a:pt x="1984" y="12732"/>
                    <a:pt x="1992" y="12729"/>
                  </a:cubicBezTo>
                  <a:cubicBezTo>
                    <a:pt x="2597" y="13702"/>
                    <a:pt x="2597" y="13702"/>
                    <a:pt x="2597" y="13702"/>
                  </a:cubicBezTo>
                  <a:cubicBezTo>
                    <a:pt x="2585" y="13710"/>
                    <a:pt x="2576" y="13722"/>
                    <a:pt x="2573" y="13737"/>
                  </a:cubicBezTo>
                  <a:cubicBezTo>
                    <a:pt x="2568" y="13757"/>
                    <a:pt x="2575" y="13778"/>
                    <a:pt x="2588" y="13791"/>
                  </a:cubicBezTo>
                  <a:cubicBezTo>
                    <a:pt x="1905" y="14606"/>
                    <a:pt x="1905" y="14606"/>
                    <a:pt x="1905" y="14606"/>
                  </a:cubicBezTo>
                  <a:lnTo>
                    <a:pt x="1854" y="14604"/>
                  </a:lnTo>
                  <a:close/>
                  <a:moveTo>
                    <a:pt x="1897" y="14616"/>
                  </a:moveTo>
                  <a:cubicBezTo>
                    <a:pt x="1850" y="14672"/>
                    <a:pt x="1850" y="14672"/>
                    <a:pt x="1850" y="14672"/>
                  </a:cubicBezTo>
                  <a:cubicBezTo>
                    <a:pt x="1853" y="14614"/>
                    <a:pt x="1853" y="14614"/>
                    <a:pt x="1853" y="14614"/>
                  </a:cubicBezTo>
                  <a:lnTo>
                    <a:pt x="1897" y="14616"/>
                  </a:lnTo>
                  <a:close/>
                  <a:moveTo>
                    <a:pt x="2001" y="12724"/>
                  </a:moveTo>
                  <a:cubicBezTo>
                    <a:pt x="2012" y="12716"/>
                    <a:pt x="2021" y="12704"/>
                    <a:pt x="2025" y="12690"/>
                  </a:cubicBezTo>
                  <a:cubicBezTo>
                    <a:pt x="2025" y="12688"/>
                    <a:pt x="2025" y="12686"/>
                    <a:pt x="2026" y="12684"/>
                  </a:cubicBezTo>
                  <a:cubicBezTo>
                    <a:pt x="3379" y="12786"/>
                    <a:pt x="3379" y="12786"/>
                    <a:pt x="3379" y="12786"/>
                  </a:cubicBezTo>
                  <a:cubicBezTo>
                    <a:pt x="3379" y="12800"/>
                    <a:pt x="3385" y="12814"/>
                    <a:pt x="3395" y="12824"/>
                  </a:cubicBezTo>
                  <a:cubicBezTo>
                    <a:pt x="2661" y="13702"/>
                    <a:pt x="2661" y="13702"/>
                    <a:pt x="2661" y="13702"/>
                  </a:cubicBezTo>
                  <a:cubicBezTo>
                    <a:pt x="2656" y="13698"/>
                    <a:pt x="2650" y="13695"/>
                    <a:pt x="2643" y="13694"/>
                  </a:cubicBezTo>
                  <a:cubicBezTo>
                    <a:pt x="2630" y="13691"/>
                    <a:pt x="2617" y="13692"/>
                    <a:pt x="2606" y="13697"/>
                  </a:cubicBezTo>
                  <a:lnTo>
                    <a:pt x="2001" y="12724"/>
                  </a:lnTo>
                  <a:close/>
                  <a:moveTo>
                    <a:pt x="2596" y="13798"/>
                  </a:moveTo>
                  <a:cubicBezTo>
                    <a:pt x="2602" y="13802"/>
                    <a:pt x="2608" y="13805"/>
                    <a:pt x="2616" y="13807"/>
                  </a:cubicBezTo>
                  <a:cubicBezTo>
                    <a:pt x="2624" y="13809"/>
                    <a:pt x="2632" y="13809"/>
                    <a:pt x="2640" y="13807"/>
                  </a:cubicBezTo>
                  <a:cubicBezTo>
                    <a:pt x="2876" y="14638"/>
                    <a:pt x="2876" y="14638"/>
                    <a:pt x="2876" y="14638"/>
                  </a:cubicBezTo>
                  <a:cubicBezTo>
                    <a:pt x="1918" y="14606"/>
                    <a:pt x="1918" y="14606"/>
                    <a:pt x="1918" y="14606"/>
                  </a:cubicBezTo>
                  <a:lnTo>
                    <a:pt x="2596" y="13798"/>
                  </a:lnTo>
                  <a:close/>
                  <a:moveTo>
                    <a:pt x="3380" y="12770"/>
                  </a:moveTo>
                  <a:cubicBezTo>
                    <a:pt x="3380" y="12772"/>
                    <a:pt x="3379" y="12774"/>
                    <a:pt x="3379" y="12775"/>
                  </a:cubicBezTo>
                  <a:cubicBezTo>
                    <a:pt x="2026" y="12674"/>
                    <a:pt x="2026" y="12674"/>
                    <a:pt x="2026" y="12674"/>
                  </a:cubicBezTo>
                  <a:cubicBezTo>
                    <a:pt x="2026" y="12659"/>
                    <a:pt x="2019" y="12644"/>
                    <a:pt x="2008" y="12634"/>
                  </a:cubicBezTo>
                  <a:cubicBezTo>
                    <a:pt x="2908" y="11647"/>
                    <a:pt x="2908" y="11647"/>
                    <a:pt x="2908" y="11647"/>
                  </a:cubicBezTo>
                  <a:cubicBezTo>
                    <a:pt x="2915" y="11652"/>
                    <a:pt x="2922" y="11656"/>
                    <a:pt x="2930" y="11658"/>
                  </a:cubicBezTo>
                  <a:cubicBezTo>
                    <a:pt x="2941" y="11660"/>
                    <a:pt x="2951" y="11659"/>
                    <a:pt x="2961" y="11656"/>
                  </a:cubicBezTo>
                  <a:cubicBezTo>
                    <a:pt x="3410" y="12733"/>
                    <a:pt x="3410" y="12733"/>
                    <a:pt x="3410" y="12733"/>
                  </a:cubicBezTo>
                  <a:cubicBezTo>
                    <a:pt x="3395" y="12740"/>
                    <a:pt x="3384" y="12753"/>
                    <a:pt x="3380" y="12770"/>
                  </a:cubicBezTo>
                  <a:close/>
                  <a:moveTo>
                    <a:pt x="2974" y="10484"/>
                  </a:moveTo>
                  <a:cubicBezTo>
                    <a:pt x="3578" y="9643"/>
                    <a:pt x="3578" y="9643"/>
                    <a:pt x="3578" y="9643"/>
                  </a:cubicBezTo>
                  <a:cubicBezTo>
                    <a:pt x="3580" y="9644"/>
                    <a:pt x="3582" y="9645"/>
                    <a:pt x="3585" y="9646"/>
                  </a:cubicBezTo>
                  <a:cubicBezTo>
                    <a:pt x="2957" y="11544"/>
                    <a:pt x="2957" y="11544"/>
                    <a:pt x="2957" y="11544"/>
                  </a:cubicBezTo>
                  <a:cubicBezTo>
                    <a:pt x="2926" y="11537"/>
                    <a:pt x="2895" y="11556"/>
                    <a:pt x="2887" y="11587"/>
                  </a:cubicBezTo>
                  <a:cubicBezTo>
                    <a:pt x="2886" y="11590"/>
                    <a:pt x="2886" y="11593"/>
                    <a:pt x="2886" y="11596"/>
                  </a:cubicBezTo>
                  <a:cubicBezTo>
                    <a:pt x="2160" y="11602"/>
                    <a:pt x="2160" y="11602"/>
                    <a:pt x="2160" y="11602"/>
                  </a:cubicBezTo>
                  <a:cubicBezTo>
                    <a:pt x="2159" y="11586"/>
                    <a:pt x="2151" y="11570"/>
                    <a:pt x="2138" y="11560"/>
                  </a:cubicBezTo>
                  <a:cubicBezTo>
                    <a:pt x="2904" y="10576"/>
                    <a:pt x="2904" y="10576"/>
                    <a:pt x="2904" y="10576"/>
                  </a:cubicBezTo>
                  <a:cubicBezTo>
                    <a:pt x="2909" y="10580"/>
                    <a:pt x="2915" y="10583"/>
                    <a:pt x="2922" y="10584"/>
                  </a:cubicBezTo>
                  <a:cubicBezTo>
                    <a:pt x="2953" y="10592"/>
                    <a:pt x="2985" y="10573"/>
                    <a:pt x="2992" y="10541"/>
                  </a:cubicBezTo>
                  <a:cubicBezTo>
                    <a:pt x="2997" y="10519"/>
                    <a:pt x="2989" y="10498"/>
                    <a:pt x="2974" y="10484"/>
                  </a:cubicBezTo>
                  <a:close/>
                  <a:moveTo>
                    <a:pt x="3639" y="9641"/>
                  </a:moveTo>
                  <a:cubicBezTo>
                    <a:pt x="3651" y="9633"/>
                    <a:pt x="3660" y="9621"/>
                    <a:pt x="3664" y="9606"/>
                  </a:cubicBezTo>
                  <a:cubicBezTo>
                    <a:pt x="3671" y="9575"/>
                    <a:pt x="3652" y="9544"/>
                    <a:pt x="3621" y="9536"/>
                  </a:cubicBezTo>
                  <a:cubicBezTo>
                    <a:pt x="3603" y="9532"/>
                    <a:pt x="3586" y="9536"/>
                    <a:pt x="3573" y="9546"/>
                  </a:cubicBezTo>
                  <a:cubicBezTo>
                    <a:pt x="3054" y="8967"/>
                    <a:pt x="3054" y="8967"/>
                    <a:pt x="3054" y="8967"/>
                  </a:cubicBezTo>
                  <a:cubicBezTo>
                    <a:pt x="3059" y="8962"/>
                    <a:pt x="3063" y="8956"/>
                    <a:pt x="3065" y="8949"/>
                  </a:cubicBezTo>
                  <a:cubicBezTo>
                    <a:pt x="4194" y="9208"/>
                    <a:pt x="4194" y="9208"/>
                    <a:pt x="4194" y="9208"/>
                  </a:cubicBezTo>
                  <a:cubicBezTo>
                    <a:pt x="4191" y="9237"/>
                    <a:pt x="4209" y="9265"/>
                    <a:pt x="4238" y="9272"/>
                  </a:cubicBezTo>
                  <a:cubicBezTo>
                    <a:pt x="4240" y="9272"/>
                    <a:pt x="4242" y="9272"/>
                    <a:pt x="4244" y="9273"/>
                  </a:cubicBezTo>
                  <a:cubicBezTo>
                    <a:pt x="4194" y="10492"/>
                    <a:pt x="4194" y="10492"/>
                    <a:pt x="4194" y="10492"/>
                  </a:cubicBezTo>
                  <a:cubicBezTo>
                    <a:pt x="4186" y="10493"/>
                    <a:pt x="4178" y="10495"/>
                    <a:pt x="4171" y="10498"/>
                  </a:cubicBezTo>
                  <a:lnTo>
                    <a:pt x="3639" y="9641"/>
                  </a:lnTo>
                  <a:close/>
                  <a:moveTo>
                    <a:pt x="2580" y="7017"/>
                  </a:moveTo>
                  <a:cubicBezTo>
                    <a:pt x="3420" y="6876"/>
                    <a:pt x="3420" y="6876"/>
                    <a:pt x="3420" y="6876"/>
                  </a:cubicBezTo>
                  <a:cubicBezTo>
                    <a:pt x="3872" y="7333"/>
                    <a:pt x="3872" y="7333"/>
                    <a:pt x="3872" y="7333"/>
                  </a:cubicBezTo>
                  <a:cubicBezTo>
                    <a:pt x="3867" y="7339"/>
                    <a:pt x="3864" y="7346"/>
                    <a:pt x="3862" y="7354"/>
                  </a:cubicBezTo>
                  <a:cubicBezTo>
                    <a:pt x="3856" y="7378"/>
                    <a:pt x="3866" y="7402"/>
                    <a:pt x="3885" y="7415"/>
                  </a:cubicBezTo>
                  <a:cubicBezTo>
                    <a:pt x="3582" y="7936"/>
                    <a:pt x="3582" y="7936"/>
                    <a:pt x="3582" y="7936"/>
                  </a:cubicBezTo>
                  <a:cubicBezTo>
                    <a:pt x="2569" y="7056"/>
                    <a:pt x="2569" y="7056"/>
                    <a:pt x="2569" y="7056"/>
                  </a:cubicBezTo>
                  <a:cubicBezTo>
                    <a:pt x="2573" y="7050"/>
                    <a:pt x="2577" y="7043"/>
                    <a:pt x="2578" y="7035"/>
                  </a:cubicBezTo>
                  <a:cubicBezTo>
                    <a:pt x="2580" y="7029"/>
                    <a:pt x="2580" y="7023"/>
                    <a:pt x="2580" y="7017"/>
                  </a:cubicBezTo>
                  <a:close/>
                  <a:moveTo>
                    <a:pt x="4899" y="8781"/>
                  </a:moveTo>
                  <a:cubicBezTo>
                    <a:pt x="4297" y="9179"/>
                    <a:pt x="4297" y="9179"/>
                    <a:pt x="4297" y="9179"/>
                  </a:cubicBezTo>
                  <a:cubicBezTo>
                    <a:pt x="4289" y="9169"/>
                    <a:pt x="4278" y="9162"/>
                    <a:pt x="4265" y="9159"/>
                  </a:cubicBezTo>
                  <a:cubicBezTo>
                    <a:pt x="4259" y="9157"/>
                    <a:pt x="4253" y="9157"/>
                    <a:pt x="4246" y="9157"/>
                  </a:cubicBezTo>
                  <a:cubicBezTo>
                    <a:pt x="4111" y="8410"/>
                    <a:pt x="4111" y="8410"/>
                    <a:pt x="4111" y="8410"/>
                  </a:cubicBezTo>
                  <a:cubicBezTo>
                    <a:pt x="4261" y="8540"/>
                    <a:pt x="4261" y="8540"/>
                    <a:pt x="4261" y="8540"/>
                  </a:cubicBezTo>
                  <a:cubicBezTo>
                    <a:pt x="4258" y="8545"/>
                    <a:pt x="4256" y="8550"/>
                    <a:pt x="4254" y="8556"/>
                  </a:cubicBezTo>
                  <a:cubicBezTo>
                    <a:pt x="4247" y="8587"/>
                    <a:pt x="4266" y="8618"/>
                    <a:pt x="4297" y="8626"/>
                  </a:cubicBezTo>
                  <a:cubicBezTo>
                    <a:pt x="4329" y="8634"/>
                    <a:pt x="4360" y="8614"/>
                    <a:pt x="4368" y="8583"/>
                  </a:cubicBezTo>
                  <a:cubicBezTo>
                    <a:pt x="4372" y="8565"/>
                    <a:pt x="4367" y="8546"/>
                    <a:pt x="4356" y="8533"/>
                  </a:cubicBezTo>
                  <a:cubicBezTo>
                    <a:pt x="4586" y="8270"/>
                    <a:pt x="4586" y="8270"/>
                    <a:pt x="4586" y="8270"/>
                  </a:cubicBezTo>
                  <a:cubicBezTo>
                    <a:pt x="4911" y="8706"/>
                    <a:pt x="4911" y="8706"/>
                    <a:pt x="4911" y="8706"/>
                  </a:cubicBezTo>
                  <a:cubicBezTo>
                    <a:pt x="4902" y="8714"/>
                    <a:pt x="4895" y="8724"/>
                    <a:pt x="4892" y="8737"/>
                  </a:cubicBezTo>
                  <a:cubicBezTo>
                    <a:pt x="4888" y="8753"/>
                    <a:pt x="4891" y="8768"/>
                    <a:pt x="4899" y="8781"/>
                  </a:cubicBezTo>
                  <a:close/>
                  <a:moveTo>
                    <a:pt x="4236" y="9159"/>
                  </a:moveTo>
                  <a:cubicBezTo>
                    <a:pt x="4229" y="9161"/>
                    <a:pt x="4222" y="9165"/>
                    <a:pt x="4216" y="9170"/>
                  </a:cubicBezTo>
                  <a:cubicBezTo>
                    <a:pt x="3446" y="8190"/>
                    <a:pt x="3446" y="8190"/>
                    <a:pt x="3446" y="8190"/>
                  </a:cubicBezTo>
                  <a:cubicBezTo>
                    <a:pt x="3585" y="7952"/>
                    <a:pt x="3585" y="7952"/>
                    <a:pt x="3585" y="7952"/>
                  </a:cubicBezTo>
                  <a:cubicBezTo>
                    <a:pt x="4099" y="8399"/>
                    <a:pt x="4099" y="8399"/>
                    <a:pt x="4099" y="8399"/>
                  </a:cubicBezTo>
                  <a:lnTo>
                    <a:pt x="4236" y="9159"/>
                  </a:lnTo>
                  <a:close/>
                  <a:moveTo>
                    <a:pt x="4593" y="8263"/>
                  </a:moveTo>
                  <a:cubicBezTo>
                    <a:pt x="5403" y="7339"/>
                    <a:pt x="5403" y="7339"/>
                    <a:pt x="5403" y="7339"/>
                  </a:cubicBezTo>
                  <a:cubicBezTo>
                    <a:pt x="5407" y="7342"/>
                    <a:pt x="5410" y="7344"/>
                    <a:pt x="5415" y="7346"/>
                  </a:cubicBezTo>
                  <a:cubicBezTo>
                    <a:pt x="4962" y="8694"/>
                    <a:pt x="4962" y="8694"/>
                    <a:pt x="4962" y="8694"/>
                  </a:cubicBezTo>
                  <a:cubicBezTo>
                    <a:pt x="4962" y="8694"/>
                    <a:pt x="4962" y="8694"/>
                    <a:pt x="4962" y="8694"/>
                  </a:cubicBezTo>
                  <a:cubicBezTo>
                    <a:pt x="4947" y="8690"/>
                    <a:pt x="4932" y="8693"/>
                    <a:pt x="4920" y="8700"/>
                  </a:cubicBezTo>
                  <a:lnTo>
                    <a:pt x="4593" y="8263"/>
                  </a:lnTo>
                  <a:close/>
                  <a:moveTo>
                    <a:pt x="4587" y="8254"/>
                  </a:moveTo>
                  <a:cubicBezTo>
                    <a:pt x="3957" y="7411"/>
                    <a:pt x="3957" y="7411"/>
                    <a:pt x="3957" y="7411"/>
                  </a:cubicBezTo>
                  <a:cubicBezTo>
                    <a:pt x="3966" y="7404"/>
                    <a:pt x="3972" y="7393"/>
                    <a:pt x="3975" y="7381"/>
                  </a:cubicBezTo>
                  <a:cubicBezTo>
                    <a:pt x="3976" y="7379"/>
                    <a:pt x="3976" y="7376"/>
                    <a:pt x="3976" y="7373"/>
                  </a:cubicBezTo>
                  <a:cubicBezTo>
                    <a:pt x="5381" y="7305"/>
                    <a:pt x="5381" y="7305"/>
                    <a:pt x="5381" y="7305"/>
                  </a:cubicBezTo>
                  <a:cubicBezTo>
                    <a:pt x="5383" y="7315"/>
                    <a:pt x="5388" y="7325"/>
                    <a:pt x="5396" y="7333"/>
                  </a:cubicBezTo>
                  <a:lnTo>
                    <a:pt x="4587" y="8254"/>
                  </a:lnTo>
                  <a:close/>
                  <a:moveTo>
                    <a:pt x="4580" y="8262"/>
                  </a:moveTo>
                  <a:cubicBezTo>
                    <a:pt x="4349" y="8526"/>
                    <a:pt x="4349" y="8526"/>
                    <a:pt x="4349" y="8526"/>
                  </a:cubicBezTo>
                  <a:cubicBezTo>
                    <a:pt x="4342" y="8520"/>
                    <a:pt x="4334" y="8515"/>
                    <a:pt x="4325" y="8513"/>
                  </a:cubicBezTo>
                  <a:cubicBezTo>
                    <a:pt x="4315" y="8511"/>
                    <a:pt x="4306" y="8511"/>
                    <a:pt x="4298" y="8513"/>
                  </a:cubicBezTo>
                  <a:cubicBezTo>
                    <a:pt x="3942" y="7421"/>
                    <a:pt x="3942" y="7421"/>
                    <a:pt x="3942" y="7421"/>
                  </a:cubicBezTo>
                  <a:cubicBezTo>
                    <a:pt x="3945" y="7420"/>
                    <a:pt x="3947" y="7419"/>
                    <a:pt x="3949" y="7417"/>
                  </a:cubicBezTo>
                  <a:lnTo>
                    <a:pt x="4580" y="8262"/>
                  </a:lnTo>
                  <a:close/>
                  <a:moveTo>
                    <a:pt x="4288" y="8516"/>
                  </a:moveTo>
                  <a:cubicBezTo>
                    <a:pt x="4280" y="8520"/>
                    <a:pt x="4273" y="8525"/>
                    <a:pt x="4267" y="8532"/>
                  </a:cubicBezTo>
                  <a:cubicBezTo>
                    <a:pt x="4108" y="8394"/>
                    <a:pt x="4108" y="8394"/>
                    <a:pt x="4108" y="8394"/>
                  </a:cubicBezTo>
                  <a:cubicBezTo>
                    <a:pt x="3934" y="7429"/>
                    <a:pt x="3934" y="7429"/>
                    <a:pt x="3934" y="7429"/>
                  </a:cubicBezTo>
                  <a:lnTo>
                    <a:pt x="4288" y="8516"/>
                  </a:lnTo>
                  <a:close/>
                  <a:moveTo>
                    <a:pt x="4096" y="8384"/>
                  </a:moveTo>
                  <a:cubicBezTo>
                    <a:pt x="3590" y="7943"/>
                    <a:pt x="3590" y="7943"/>
                    <a:pt x="3590" y="7943"/>
                  </a:cubicBezTo>
                  <a:cubicBezTo>
                    <a:pt x="3894" y="7421"/>
                    <a:pt x="3894" y="7421"/>
                    <a:pt x="3894" y="7421"/>
                  </a:cubicBezTo>
                  <a:cubicBezTo>
                    <a:pt x="3897" y="7422"/>
                    <a:pt x="3901" y="7424"/>
                    <a:pt x="3905" y="7425"/>
                  </a:cubicBezTo>
                  <a:cubicBezTo>
                    <a:pt x="3911" y="7426"/>
                    <a:pt x="3917" y="7426"/>
                    <a:pt x="3923" y="7426"/>
                  </a:cubicBezTo>
                  <a:lnTo>
                    <a:pt x="4096" y="8384"/>
                  </a:lnTo>
                  <a:close/>
                  <a:moveTo>
                    <a:pt x="3577" y="7945"/>
                  </a:moveTo>
                  <a:cubicBezTo>
                    <a:pt x="3439" y="8181"/>
                    <a:pt x="3439" y="8181"/>
                    <a:pt x="3439" y="8181"/>
                  </a:cubicBezTo>
                  <a:cubicBezTo>
                    <a:pt x="2562" y="7064"/>
                    <a:pt x="2562" y="7064"/>
                    <a:pt x="2562" y="7064"/>
                  </a:cubicBezTo>
                  <a:cubicBezTo>
                    <a:pt x="2562" y="7064"/>
                    <a:pt x="2562" y="7064"/>
                    <a:pt x="2562" y="7063"/>
                  </a:cubicBezTo>
                  <a:lnTo>
                    <a:pt x="3577" y="7945"/>
                  </a:lnTo>
                  <a:close/>
                  <a:moveTo>
                    <a:pt x="3441" y="8199"/>
                  </a:moveTo>
                  <a:cubicBezTo>
                    <a:pt x="4208" y="9177"/>
                    <a:pt x="4208" y="9177"/>
                    <a:pt x="4208" y="9177"/>
                  </a:cubicBezTo>
                  <a:cubicBezTo>
                    <a:pt x="4203" y="9183"/>
                    <a:pt x="4199" y="9190"/>
                    <a:pt x="4196" y="9199"/>
                  </a:cubicBezTo>
                  <a:cubicBezTo>
                    <a:pt x="3068" y="8939"/>
                    <a:pt x="3068" y="8939"/>
                    <a:pt x="3068" y="8939"/>
                  </a:cubicBezTo>
                  <a:cubicBezTo>
                    <a:pt x="3073" y="8916"/>
                    <a:pt x="3063" y="8893"/>
                    <a:pt x="3045" y="8880"/>
                  </a:cubicBezTo>
                  <a:lnTo>
                    <a:pt x="3441" y="8199"/>
                  </a:lnTo>
                  <a:close/>
                  <a:moveTo>
                    <a:pt x="5594" y="5607"/>
                  </a:moveTo>
                  <a:cubicBezTo>
                    <a:pt x="5601" y="5613"/>
                    <a:pt x="5608" y="5617"/>
                    <a:pt x="5617" y="5619"/>
                  </a:cubicBezTo>
                  <a:cubicBezTo>
                    <a:pt x="5439" y="7234"/>
                    <a:pt x="5439" y="7234"/>
                    <a:pt x="5439" y="7234"/>
                  </a:cubicBezTo>
                  <a:cubicBezTo>
                    <a:pt x="5418" y="7234"/>
                    <a:pt x="5399" y="7244"/>
                    <a:pt x="5389" y="7262"/>
                  </a:cubicBezTo>
                  <a:cubicBezTo>
                    <a:pt x="4373" y="6741"/>
                    <a:pt x="4373" y="6741"/>
                    <a:pt x="4373" y="6741"/>
                  </a:cubicBezTo>
                  <a:cubicBezTo>
                    <a:pt x="4374" y="6738"/>
                    <a:pt x="4375" y="6735"/>
                    <a:pt x="4376" y="6733"/>
                  </a:cubicBezTo>
                  <a:cubicBezTo>
                    <a:pt x="4380" y="6715"/>
                    <a:pt x="4376" y="6698"/>
                    <a:pt x="4366" y="6685"/>
                  </a:cubicBezTo>
                  <a:lnTo>
                    <a:pt x="5594" y="5607"/>
                  </a:lnTo>
                  <a:close/>
                  <a:moveTo>
                    <a:pt x="4306" y="6776"/>
                  </a:moveTo>
                  <a:cubicBezTo>
                    <a:pt x="4331" y="6782"/>
                    <a:pt x="4355" y="6770"/>
                    <a:pt x="4368" y="6750"/>
                  </a:cubicBezTo>
                  <a:cubicBezTo>
                    <a:pt x="5384" y="7271"/>
                    <a:pt x="5384" y="7271"/>
                    <a:pt x="5384" y="7271"/>
                  </a:cubicBezTo>
                  <a:cubicBezTo>
                    <a:pt x="5383" y="7273"/>
                    <a:pt x="5382" y="7276"/>
                    <a:pt x="5381" y="7279"/>
                  </a:cubicBezTo>
                  <a:cubicBezTo>
                    <a:pt x="5380" y="7284"/>
                    <a:pt x="5379" y="7290"/>
                    <a:pt x="5380" y="7295"/>
                  </a:cubicBezTo>
                  <a:cubicBezTo>
                    <a:pt x="3976" y="7363"/>
                    <a:pt x="3976" y="7363"/>
                    <a:pt x="3976" y="7363"/>
                  </a:cubicBezTo>
                  <a:cubicBezTo>
                    <a:pt x="3974" y="7339"/>
                    <a:pt x="3957" y="7317"/>
                    <a:pt x="3932" y="7311"/>
                  </a:cubicBezTo>
                  <a:cubicBezTo>
                    <a:pt x="3912" y="7307"/>
                    <a:pt x="3892" y="7313"/>
                    <a:pt x="3879" y="7325"/>
                  </a:cubicBezTo>
                  <a:cubicBezTo>
                    <a:pt x="3432" y="6874"/>
                    <a:pt x="3432" y="6874"/>
                    <a:pt x="3432" y="6874"/>
                  </a:cubicBezTo>
                  <a:cubicBezTo>
                    <a:pt x="4263" y="6734"/>
                    <a:pt x="4263" y="6734"/>
                    <a:pt x="4263" y="6734"/>
                  </a:cubicBezTo>
                  <a:cubicBezTo>
                    <a:pt x="4268" y="6754"/>
                    <a:pt x="4284" y="6770"/>
                    <a:pt x="4306" y="6776"/>
                  </a:cubicBezTo>
                  <a:close/>
                  <a:moveTo>
                    <a:pt x="2374" y="5790"/>
                  </a:moveTo>
                  <a:cubicBezTo>
                    <a:pt x="4265" y="6699"/>
                    <a:pt x="4265" y="6699"/>
                    <a:pt x="4265" y="6699"/>
                  </a:cubicBezTo>
                  <a:cubicBezTo>
                    <a:pt x="4264" y="6701"/>
                    <a:pt x="4263" y="6703"/>
                    <a:pt x="4263" y="6705"/>
                  </a:cubicBezTo>
                  <a:cubicBezTo>
                    <a:pt x="4261" y="6712"/>
                    <a:pt x="4261" y="6718"/>
                    <a:pt x="4261" y="6724"/>
                  </a:cubicBezTo>
                  <a:cubicBezTo>
                    <a:pt x="3423" y="6865"/>
                    <a:pt x="3423" y="6865"/>
                    <a:pt x="3423" y="6865"/>
                  </a:cubicBezTo>
                  <a:cubicBezTo>
                    <a:pt x="2369" y="5798"/>
                    <a:pt x="2369" y="5798"/>
                    <a:pt x="2369" y="5798"/>
                  </a:cubicBezTo>
                  <a:cubicBezTo>
                    <a:pt x="2371" y="5796"/>
                    <a:pt x="2373" y="5793"/>
                    <a:pt x="2374" y="5790"/>
                  </a:cubicBezTo>
                  <a:close/>
                  <a:moveTo>
                    <a:pt x="2518" y="6964"/>
                  </a:moveTo>
                  <a:cubicBezTo>
                    <a:pt x="2338" y="5817"/>
                    <a:pt x="2338" y="5817"/>
                    <a:pt x="2338" y="5817"/>
                  </a:cubicBezTo>
                  <a:cubicBezTo>
                    <a:pt x="2347" y="5815"/>
                    <a:pt x="2355" y="5811"/>
                    <a:pt x="2362" y="5805"/>
                  </a:cubicBezTo>
                  <a:cubicBezTo>
                    <a:pt x="3411" y="6867"/>
                    <a:pt x="3411" y="6867"/>
                    <a:pt x="3411" y="6867"/>
                  </a:cubicBezTo>
                  <a:cubicBezTo>
                    <a:pt x="2578" y="7007"/>
                    <a:pt x="2578" y="7007"/>
                    <a:pt x="2578" y="7007"/>
                  </a:cubicBezTo>
                  <a:cubicBezTo>
                    <a:pt x="2573" y="6987"/>
                    <a:pt x="2557" y="6970"/>
                    <a:pt x="2535" y="6965"/>
                  </a:cubicBezTo>
                  <a:cubicBezTo>
                    <a:pt x="2530" y="6964"/>
                    <a:pt x="2524" y="6963"/>
                    <a:pt x="2518" y="6964"/>
                  </a:cubicBezTo>
                  <a:close/>
                  <a:moveTo>
                    <a:pt x="2541" y="7077"/>
                  </a:moveTo>
                  <a:cubicBezTo>
                    <a:pt x="2545" y="7075"/>
                    <a:pt x="2550" y="7073"/>
                    <a:pt x="2554" y="7070"/>
                  </a:cubicBezTo>
                  <a:cubicBezTo>
                    <a:pt x="3434" y="8191"/>
                    <a:pt x="3434" y="8191"/>
                    <a:pt x="3434" y="8191"/>
                  </a:cubicBezTo>
                  <a:cubicBezTo>
                    <a:pt x="3036" y="8875"/>
                    <a:pt x="3036" y="8875"/>
                    <a:pt x="3036" y="8875"/>
                  </a:cubicBezTo>
                  <a:cubicBezTo>
                    <a:pt x="3033" y="8873"/>
                    <a:pt x="3029" y="8872"/>
                    <a:pt x="3025" y="8871"/>
                  </a:cubicBezTo>
                  <a:cubicBezTo>
                    <a:pt x="3015" y="8869"/>
                    <a:pt x="3006" y="8869"/>
                    <a:pt x="2997" y="8872"/>
                  </a:cubicBezTo>
                  <a:lnTo>
                    <a:pt x="2541" y="7077"/>
                  </a:lnTo>
                  <a:close/>
                  <a:moveTo>
                    <a:pt x="1640" y="9196"/>
                  </a:moveTo>
                  <a:cubicBezTo>
                    <a:pt x="2955" y="8944"/>
                    <a:pt x="2955" y="8944"/>
                    <a:pt x="2955" y="8944"/>
                  </a:cubicBezTo>
                  <a:cubicBezTo>
                    <a:pt x="2961" y="8963"/>
                    <a:pt x="2976" y="8979"/>
                    <a:pt x="2998" y="8984"/>
                  </a:cubicBezTo>
                  <a:cubicBezTo>
                    <a:pt x="3015" y="8989"/>
                    <a:pt x="3033" y="8984"/>
                    <a:pt x="3046" y="8974"/>
                  </a:cubicBezTo>
                  <a:cubicBezTo>
                    <a:pt x="3565" y="9553"/>
                    <a:pt x="3565" y="9553"/>
                    <a:pt x="3565" y="9553"/>
                  </a:cubicBezTo>
                  <a:cubicBezTo>
                    <a:pt x="3559" y="9560"/>
                    <a:pt x="3554" y="9568"/>
                    <a:pt x="3552" y="9577"/>
                  </a:cubicBezTo>
                  <a:cubicBezTo>
                    <a:pt x="1640" y="9208"/>
                    <a:pt x="1640" y="9208"/>
                    <a:pt x="1640" y="9208"/>
                  </a:cubicBezTo>
                  <a:cubicBezTo>
                    <a:pt x="1641" y="9204"/>
                    <a:pt x="1641" y="9200"/>
                    <a:pt x="1640" y="9196"/>
                  </a:cubicBezTo>
                  <a:close/>
                  <a:moveTo>
                    <a:pt x="1638" y="9218"/>
                  </a:moveTo>
                  <a:cubicBezTo>
                    <a:pt x="3550" y="9587"/>
                    <a:pt x="3550" y="9587"/>
                    <a:pt x="3550" y="9587"/>
                  </a:cubicBezTo>
                  <a:cubicBezTo>
                    <a:pt x="3548" y="9606"/>
                    <a:pt x="3555" y="9624"/>
                    <a:pt x="3570" y="9637"/>
                  </a:cubicBezTo>
                  <a:cubicBezTo>
                    <a:pt x="2965" y="10478"/>
                    <a:pt x="2965" y="10478"/>
                    <a:pt x="2965" y="10478"/>
                  </a:cubicBezTo>
                  <a:cubicBezTo>
                    <a:pt x="2960" y="10475"/>
                    <a:pt x="2955" y="10473"/>
                    <a:pt x="2949" y="10471"/>
                  </a:cubicBezTo>
                  <a:cubicBezTo>
                    <a:pt x="2930" y="10467"/>
                    <a:pt x="2911" y="10472"/>
                    <a:pt x="2898" y="10484"/>
                  </a:cubicBezTo>
                  <a:cubicBezTo>
                    <a:pt x="1628" y="9239"/>
                    <a:pt x="1628" y="9239"/>
                    <a:pt x="1628" y="9239"/>
                  </a:cubicBezTo>
                  <a:cubicBezTo>
                    <a:pt x="1632" y="9233"/>
                    <a:pt x="1636" y="9226"/>
                    <a:pt x="1638" y="9218"/>
                  </a:cubicBezTo>
                  <a:close/>
                  <a:moveTo>
                    <a:pt x="1594" y="9259"/>
                  </a:moveTo>
                  <a:cubicBezTo>
                    <a:pt x="1604" y="9257"/>
                    <a:pt x="1613" y="9253"/>
                    <a:pt x="1620" y="9246"/>
                  </a:cubicBezTo>
                  <a:cubicBezTo>
                    <a:pt x="2891" y="10491"/>
                    <a:pt x="2891" y="10491"/>
                    <a:pt x="2891" y="10491"/>
                  </a:cubicBezTo>
                  <a:cubicBezTo>
                    <a:pt x="2885" y="10497"/>
                    <a:pt x="2881" y="10505"/>
                    <a:pt x="2879" y="10514"/>
                  </a:cubicBezTo>
                  <a:cubicBezTo>
                    <a:pt x="2874" y="10535"/>
                    <a:pt x="2881" y="10556"/>
                    <a:pt x="2896" y="10570"/>
                  </a:cubicBezTo>
                  <a:cubicBezTo>
                    <a:pt x="2130" y="11554"/>
                    <a:pt x="2130" y="11554"/>
                    <a:pt x="2130" y="11554"/>
                  </a:cubicBezTo>
                  <a:cubicBezTo>
                    <a:pt x="2125" y="11552"/>
                    <a:pt x="2121" y="11550"/>
                    <a:pt x="2116" y="11548"/>
                  </a:cubicBezTo>
                  <a:cubicBezTo>
                    <a:pt x="2107" y="11546"/>
                    <a:pt x="2099" y="11546"/>
                    <a:pt x="2091" y="11548"/>
                  </a:cubicBezTo>
                  <a:lnTo>
                    <a:pt x="1594" y="9259"/>
                  </a:lnTo>
                  <a:close/>
                  <a:moveTo>
                    <a:pt x="1922" y="12641"/>
                  </a:moveTo>
                  <a:cubicBezTo>
                    <a:pt x="892" y="11964"/>
                    <a:pt x="892" y="11964"/>
                    <a:pt x="892" y="11964"/>
                  </a:cubicBezTo>
                  <a:cubicBezTo>
                    <a:pt x="894" y="11960"/>
                    <a:pt x="896" y="11955"/>
                    <a:pt x="897" y="11950"/>
                  </a:cubicBezTo>
                  <a:cubicBezTo>
                    <a:pt x="899" y="11942"/>
                    <a:pt x="899" y="11934"/>
                    <a:pt x="898" y="11927"/>
                  </a:cubicBezTo>
                  <a:cubicBezTo>
                    <a:pt x="2048" y="11625"/>
                    <a:pt x="2048" y="11625"/>
                    <a:pt x="2048" y="11625"/>
                  </a:cubicBezTo>
                  <a:cubicBezTo>
                    <a:pt x="2054" y="11643"/>
                    <a:pt x="2069" y="11657"/>
                    <a:pt x="2089" y="11662"/>
                  </a:cubicBezTo>
                  <a:cubicBezTo>
                    <a:pt x="2120" y="11669"/>
                    <a:pt x="2151" y="11650"/>
                    <a:pt x="2159" y="11619"/>
                  </a:cubicBezTo>
                  <a:cubicBezTo>
                    <a:pt x="2159" y="11617"/>
                    <a:pt x="2159" y="11615"/>
                    <a:pt x="2160" y="11613"/>
                  </a:cubicBezTo>
                  <a:cubicBezTo>
                    <a:pt x="2886" y="11606"/>
                    <a:pt x="2886" y="11606"/>
                    <a:pt x="2886" y="11606"/>
                  </a:cubicBezTo>
                  <a:cubicBezTo>
                    <a:pt x="2887" y="11619"/>
                    <a:pt x="2892" y="11631"/>
                    <a:pt x="2901" y="11640"/>
                  </a:cubicBezTo>
                  <a:cubicBezTo>
                    <a:pt x="2000" y="12628"/>
                    <a:pt x="2000" y="12628"/>
                    <a:pt x="2000" y="12628"/>
                  </a:cubicBezTo>
                  <a:cubicBezTo>
                    <a:pt x="1995" y="12624"/>
                    <a:pt x="1989" y="12621"/>
                    <a:pt x="1982" y="12619"/>
                  </a:cubicBezTo>
                  <a:cubicBezTo>
                    <a:pt x="1959" y="12614"/>
                    <a:pt x="1936" y="12623"/>
                    <a:pt x="1922" y="12641"/>
                  </a:cubicBezTo>
                  <a:close/>
                  <a:moveTo>
                    <a:pt x="1945" y="12729"/>
                  </a:moveTo>
                  <a:cubicBezTo>
                    <a:pt x="1948" y="12731"/>
                    <a:pt x="1951" y="12732"/>
                    <a:pt x="1955" y="12733"/>
                  </a:cubicBezTo>
                  <a:cubicBezTo>
                    <a:pt x="1955" y="12733"/>
                    <a:pt x="1955" y="12733"/>
                    <a:pt x="1956" y="12733"/>
                  </a:cubicBezTo>
                  <a:cubicBezTo>
                    <a:pt x="1844" y="14604"/>
                    <a:pt x="1844" y="14604"/>
                    <a:pt x="1844" y="14604"/>
                  </a:cubicBezTo>
                  <a:cubicBezTo>
                    <a:pt x="1094" y="14579"/>
                    <a:pt x="1094" y="14579"/>
                    <a:pt x="1094" y="14579"/>
                  </a:cubicBezTo>
                  <a:lnTo>
                    <a:pt x="1945" y="12729"/>
                  </a:lnTo>
                  <a:close/>
                  <a:moveTo>
                    <a:pt x="97" y="16759"/>
                  </a:moveTo>
                  <a:cubicBezTo>
                    <a:pt x="96" y="16758"/>
                    <a:pt x="94" y="16757"/>
                    <a:pt x="93" y="16756"/>
                  </a:cubicBezTo>
                  <a:cubicBezTo>
                    <a:pt x="1089" y="14589"/>
                    <a:pt x="1089" y="14589"/>
                    <a:pt x="1089" y="14589"/>
                  </a:cubicBezTo>
                  <a:cubicBezTo>
                    <a:pt x="1843" y="14614"/>
                    <a:pt x="1843" y="14614"/>
                    <a:pt x="1843" y="14614"/>
                  </a:cubicBezTo>
                  <a:cubicBezTo>
                    <a:pt x="1839" y="14685"/>
                    <a:pt x="1839" y="14685"/>
                    <a:pt x="1839" y="14685"/>
                  </a:cubicBezTo>
                  <a:lnTo>
                    <a:pt x="97" y="16759"/>
                  </a:lnTo>
                  <a:close/>
                  <a:moveTo>
                    <a:pt x="1806" y="15231"/>
                  </a:moveTo>
                  <a:cubicBezTo>
                    <a:pt x="1781" y="15232"/>
                    <a:pt x="1758" y="15249"/>
                    <a:pt x="1752" y="15275"/>
                  </a:cubicBezTo>
                  <a:cubicBezTo>
                    <a:pt x="1748" y="15290"/>
                    <a:pt x="1751" y="15306"/>
                    <a:pt x="1759" y="15318"/>
                  </a:cubicBezTo>
                  <a:cubicBezTo>
                    <a:pt x="110" y="16760"/>
                    <a:pt x="110" y="16760"/>
                    <a:pt x="110" y="16760"/>
                  </a:cubicBezTo>
                  <a:cubicBezTo>
                    <a:pt x="1838" y="14701"/>
                    <a:pt x="1838" y="14701"/>
                    <a:pt x="1838" y="14701"/>
                  </a:cubicBezTo>
                  <a:lnTo>
                    <a:pt x="1806" y="15231"/>
                  </a:lnTo>
                  <a:close/>
                  <a:moveTo>
                    <a:pt x="2883" y="14823"/>
                  </a:moveTo>
                  <a:cubicBezTo>
                    <a:pt x="2880" y="14833"/>
                    <a:pt x="2881" y="14843"/>
                    <a:pt x="2884" y="14853"/>
                  </a:cubicBezTo>
                  <a:cubicBezTo>
                    <a:pt x="1859" y="15259"/>
                    <a:pt x="1859" y="15259"/>
                    <a:pt x="1859" y="15259"/>
                  </a:cubicBezTo>
                  <a:cubicBezTo>
                    <a:pt x="1851" y="15246"/>
                    <a:pt x="1838" y="15236"/>
                    <a:pt x="1822" y="15232"/>
                  </a:cubicBezTo>
                  <a:cubicBezTo>
                    <a:pt x="1820" y="15231"/>
                    <a:pt x="1818" y="15231"/>
                    <a:pt x="1816" y="15231"/>
                  </a:cubicBezTo>
                  <a:cubicBezTo>
                    <a:pt x="1849" y="14689"/>
                    <a:pt x="1849" y="14689"/>
                    <a:pt x="1849" y="14689"/>
                  </a:cubicBezTo>
                  <a:cubicBezTo>
                    <a:pt x="1909" y="14616"/>
                    <a:pt x="1909" y="14616"/>
                    <a:pt x="1909" y="14616"/>
                  </a:cubicBezTo>
                  <a:cubicBezTo>
                    <a:pt x="2879" y="14648"/>
                    <a:pt x="2879" y="14648"/>
                    <a:pt x="2879" y="14648"/>
                  </a:cubicBezTo>
                  <a:cubicBezTo>
                    <a:pt x="2917" y="14783"/>
                    <a:pt x="2917" y="14783"/>
                    <a:pt x="2917" y="14783"/>
                  </a:cubicBezTo>
                  <a:cubicBezTo>
                    <a:pt x="2900" y="14790"/>
                    <a:pt x="2887" y="14804"/>
                    <a:pt x="2883" y="14823"/>
                  </a:cubicBezTo>
                  <a:close/>
                  <a:moveTo>
                    <a:pt x="2927" y="14780"/>
                  </a:moveTo>
                  <a:cubicBezTo>
                    <a:pt x="2889" y="14648"/>
                    <a:pt x="2889" y="14648"/>
                    <a:pt x="2889" y="14648"/>
                  </a:cubicBezTo>
                  <a:cubicBezTo>
                    <a:pt x="2978" y="14651"/>
                    <a:pt x="2978" y="14651"/>
                    <a:pt x="2978" y="14651"/>
                  </a:cubicBezTo>
                  <a:cubicBezTo>
                    <a:pt x="2947" y="14779"/>
                    <a:pt x="2947" y="14779"/>
                    <a:pt x="2947" y="14779"/>
                  </a:cubicBezTo>
                  <a:cubicBezTo>
                    <a:pt x="2940" y="14778"/>
                    <a:pt x="2933" y="14778"/>
                    <a:pt x="2927" y="14780"/>
                  </a:cubicBezTo>
                  <a:close/>
                  <a:moveTo>
                    <a:pt x="2957" y="14781"/>
                  </a:moveTo>
                  <a:cubicBezTo>
                    <a:pt x="2988" y="14652"/>
                    <a:pt x="2988" y="14652"/>
                    <a:pt x="2988" y="14652"/>
                  </a:cubicBezTo>
                  <a:cubicBezTo>
                    <a:pt x="3808" y="14679"/>
                    <a:pt x="3808" y="14679"/>
                    <a:pt x="3808" y="14679"/>
                  </a:cubicBezTo>
                  <a:cubicBezTo>
                    <a:pt x="3808" y="14679"/>
                    <a:pt x="3808" y="14680"/>
                    <a:pt x="3808" y="14680"/>
                  </a:cubicBezTo>
                  <a:cubicBezTo>
                    <a:pt x="2995" y="14822"/>
                    <a:pt x="2995" y="14822"/>
                    <a:pt x="2995" y="14822"/>
                  </a:cubicBezTo>
                  <a:cubicBezTo>
                    <a:pt x="2990" y="14803"/>
                    <a:pt x="2976" y="14787"/>
                    <a:pt x="2957" y="14781"/>
                  </a:cubicBezTo>
                  <a:close/>
                  <a:moveTo>
                    <a:pt x="3339" y="15462"/>
                  </a:moveTo>
                  <a:cubicBezTo>
                    <a:pt x="2971" y="14885"/>
                    <a:pt x="2971" y="14885"/>
                    <a:pt x="2971" y="14885"/>
                  </a:cubicBezTo>
                  <a:cubicBezTo>
                    <a:pt x="2983" y="14877"/>
                    <a:pt x="2992" y="14865"/>
                    <a:pt x="2996" y="14850"/>
                  </a:cubicBezTo>
                  <a:cubicBezTo>
                    <a:pt x="2998" y="14844"/>
                    <a:pt x="2998" y="14837"/>
                    <a:pt x="2997" y="14831"/>
                  </a:cubicBezTo>
                  <a:cubicBezTo>
                    <a:pt x="3810" y="14690"/>
                    <a:pt x="3810" y="14690"/>
                    <a:pt x="3810" y="14690"/>
                  </a:cubicBezTo>
                  <a:cubicBezTo>
                    <a:pt x="3813" y="14703"/>
                    <a:pt x="3821" y="14715"/>
                    <a:pt x="3832" y="14723"/>
                  </a:cubicBezTo>
                  <a:cubicBezTo>
                    <a:pt x="3391" y="15461"/>
                    <a:pt x="3391" y="15461"/>
                    <a:pt x="3391" y="15461"/>
                  </a:cubicBezTo>
                  <a:cubicBezTo>
                    <a:pt x="3388" y="15460"/>
                    <a:pt x="3384" y="15458"/>
                    <a:pt x="3380" y="15457"/>
                  </a:cubicBezTo>
                  <a:cubicBezTo>
                    <a:pt x="3365" y="15454"/>
                    <a:pt x="3351" y="15456"/>
                    <a:pt x="3339" y="15462"/>
                  </a:cubicBezTo>
                  <a:close/>
                  <a:moveTo>
                    <a:pt x="3169" y="16750"/>
                  </a:moveTo>
                  <a:cubicBezTo>
                    <a:pt x="3165" y="16748"/>
                    <a:pt x="3161" y="16746"/>
                    <a:pt x="3157" y="16745"/>
                  </a:cubicBezTo>
                  <a:cubicBezTo>
                    <a:pt x="3361" y="15571"/>
                    <a:pt x="3361" y="15571"/>
                    <a:pt x="3361" y="15571"/>
                  </a:cubicBezTo>
                  <a:cubicBezTo>
                    <a:pt x="3389" y="15574"/>
                    <a:pt x="3416" y="15556"/>
                    <a:pt x="3423" y="15527"/>
                  </a:cubicBezTo>
                  <a:cubicBezTo>
                    <a:pt x="3426" y="15513"/>
                    <a:pt x="3424" y="15498"/>
                    <a:pt x="3417" y="15486"/>
                  </a:cubicBezTo>
                  <a:cubicBezTo>
                    <a:pt x="4387" y="14838"/>
                    <a:pt x="4387" y="14838"/>
                    <a:pt x="4387" y="14838"/>
                  </a:cubicBezTo>
                  <a:cubicBezTo>
                    <a:pt x="4390" y="14841"/>
                    <a:pt x="4393" y="14844"/>
                    <a:pt x="4396" y="14847"/>
                  </a:cubicBezTo>
                  <a:lnTo>
                    <a:pt x="3169" y="16750"/>
                  </a:lnTo>
                  <a:close/>
                  <a:moveTo>
                    <a:pt x="4401" y="14751"/>
                  </a:moveTo>
                  <a:cubicBezTo>
                    <a:pt x="4390" y="14758"/>
                    <a:pt x="4381" y="14770"/>
                    <a:pt x="4376" y="14784"/>
                  </a:cubicBezTo>
                  <a:cubicBezTo>
                    <a:pt x="3923" y="14683"/>
                    <a:pt x="3923" y="14683"/>
                    <a:pt x="3923" y="14683"/>
                  </a:cubicBezTo>
                  <a:cubicBezTo>
                    <a:pt x="3927" y="14654"/>
                    <a:pt x="3908" y="14626"/>
                    <a:pt x="3879" y="14619"/>
                  </a:cubicBezTo>
                  <a:cubicBezTo>
                    <a:pt x="3872" y="14617"/>
                    <a:pt x="3865" y="14617"/>
                    <a:pt x="3858" y="14618"/>
                  </a:cubicBezTo>
                  <a:cubicBezTo>
                    <a:pt x="3454" y="12839"/>
                    <a:pt x="3454" y="12839"/>
                    <a:pt x="3454" y="12839"/>
                  </a:cubicBezTo>
                  <a:cubicBezTo>
                    <a:pt x="3455" y="12839"/>
                    <a:pt x="3457" y="12839"/>
                    <a:pt x="3458" y="12838"/>
                  </a:cubicBezTo>
                  <a:lnTo>
                    <a:pt x="4401" y="14751"/>
                  </a:lnTo>
                  <a:close/>
                  <a:moveTo>
                    <a:pt x="4258" y="12747"/>
                  </a:moveTo>
                  <a:cubicBezTo>
                    <a:pt x="4258" y="12751"/>
                    <a:pt x="4257" y="12754"/>
                    <a:pt x="4257" y="12757"/>
                  </a:cubicBezTo>
                  <a:cubicBezTo>
                    <a:pt x="3494" y="12777"/>
                    <a:pt x="3494" y="12777"/>
                    <a:pt x="3494" y="12777"/>
                  </a:cubicBezTo>
                  <a:cubicBezTo>
                    <a:pt x="3492" y="12754"/>
                    <a:pt x="3475" y="12733"/>
                    <a:pt x="3450" y="12727"/>
                  </a:cubicBezTo>
                  <a:cubicBezTo>
                    <a:pt x="3439" y="12725"/>
                    <a:pt x="3429" y="12726"/>
                    <a:pt x="3419" y="12729"/>
                  </a:cubicBezTo>
                  <a:cubicBezTo>
                    <a:pt x="2971" y="11652"/>
                    <a:pt x="2971" y="11652"/>
                    <a:pt x="2971" y="11652"/>
                  </a:cubicBezTo>
                  <a:cubicBezTo>
                    <a:pt x="2976" y="11650"/>
                    <a:pt x="2980" y="11646"/>
                    <a:pt x="2985" y="11642"/>
                  </a:cubicBezTo>
                  <a:cubicBezTo>
                    <a:pt x="4266" y="12730"/>
                    <a:pt x="4266" y="12730"/>
                    <a:pt x="4266" y="12730"/>
                  </a:cubicBezTo>
                  <a:cubicBezTo>
                    <a:pt x="4263" y="12735"/>
                    <a:pt x="4260" y="12741"/>
                    <a:pt x="4258" y="12747"/>
                  </a:cubicBezTo>
                  <a:close/>
                  <a:moveTo>
                    <a:pt x="4272" y="12722"/>
                  </a:moveTo>
                  <a:cubicBezTo>
                    <a:pt x="2991" y="11635"/>
                    <a:pt x="2991" y="11635"/>
                    <a:pt x="2991" y="11635"/>
                  </a:cubicBezTo>
                  <a:cubicBezTo>
                    <a:pt x="2995" y="11629"/>
                    <a:pt x="2999" y="11622"/>
                    <a:pt x="3000" y="11615"/>
                  </a:cubicBezTo>
                  <a:cubicBezTo>
                    <a:pt x="3004" y="11598"/>
                    <a:pt x="3001" y="11582"/>
                    <a:pt x="2992" y="11569"/>
                  </a:cubicBezTo>
                  <a:cubicBezTo>
                    <a:pt x="4154" y="10590"/>
                    <a:pt x="4154" y="10590"/>
                    <a:pt x="4154" y="10590"/>
                  </a:cubicBezTo>
                  <a:cubicBezTo>
                    <a:pt x="4162" y="10598"/>
                    <a:pt x="4172" y="10604"/>
                    <a:pt x="4183" y="10607"/>
                  </a:cubicBezTo>
                  <a:cubicBezTo>
                    <a:pt x="4187" y="10608"/>
                    <a:pt x="4191" y="10608"/>
                    <a:pt x="4195" y="10608"/>
                  </a:cubicBezTo>
                  <a:cubicBezTo>
                    <a:pt x="4306" y="12703"/>
                    <a:pt x="4306" y="12703"/>
                    <a:pt x="4306" y="12703"/>
                  </a:cubicBezTo>
                  <a:cubicBezTo>
                    <a:pt x="4293" y="12705"/>
                    <a:pt x="4281" y="12712"/>
                    <a:pt x="4272" y="12722"/>
                  </a:cubicBezTo>
                  <a:close/>
                  <a:moveTo>
                    <a:pt x="5301" y="11731"/>
                  </a:moveTo>
                  <a:cubicBezTo>
                    <a:pt x="5299" y="11739"/>
                    <a:pt x="5299" y="11746"/>
                    <a:pt x="5300" y="11753"/>
                  </a:cubicBezTo>
                  <a:cubicBezTo>
                    <a:pt x="4644" y="11914"/>
                    <a:pt x="4644" y="11914"/>
                    <a:pt x="4644" y="11914"/>
                  </a:cubicBezTo>
                  <a:cubicBezTo>
                    <a:pt x="4638" y="11895"/>
                    <a:pt x="4622" y="11881"/>
                    <a:pt x="4602" y="11876"/>
                  </a:cubicBezTo>
                  <a:cubicBezTo>
                    <a:pt x="4571" y="11868"/>
                    <a:pt x="4540" y="11888"/>
                    <a:pt x="4532" y="11919"/>
                  </a:cubicBezTo>
                  <a:cubicBezTo>
                    <a:pt x="4525" y="11947"/>
                    <a:pt x="4540" y="11975"/>
                    <a:pt x="4566" y="11986"/>
                  </a:cubicBezTo>
                  <a:cubicBezTo>
                    <a:pt x="4328" y="12704"/>
                    <a:pt x="4328" y="12704"/>
                    <a:pt x="4328" y="12704"/>
                  </a:cubicBezTo>
                  <a:cubicBezTo>
                    <a:pt x="4324" y="12703"/>
                    <a:pt x="4320" y="12703"/>
                    <a:pt x="4316" y="12703"/>
                  </a:cubicBezTo>
                  <a:cubicBezTo>
                    <a:pt x="4205" y="10608"/>
                    <a:pt x="4205" y="10608"/>
                    <a:pt x="4205" y="10608"/>
                  </a:cubicBezTo>
                  <a:cubicBezTo>
                    <a:pt x="4215" y="10606"/>
                    <a:pt x="4224" y="10602"/>
                    <a:pt x="4232" y="10596"/>
                  </a:cubicBezTo>
                  <a:cubicBezTo>
                    <a:pt x="5314" y="11706"/>
                    <a:pt x="5314" y="11706"/>
                    <a:pt x="5314" y="11706"/>
                  </a:cubicBezTo>
                  <a:cubicBezTo>
                    <a:pt x="5308" y="11713"/>
                    <a:pt x="5303" y="11721"/>
                    <a:pt x="5301" y="11731"/>
                  </a:cubicBezTo>
                  <a:close/>
                  <a:moveTo>
                    <a:pt x="5354" y="11687"/>
                  </a:moveTo>
                  <a:cubicBezTo>
                    <a:pt x="5342" y="11688"/>
                    <a:pt x="5331" y="11692"/>
                    <a:pt x="5322" y="11699"/>
                  </a:cubicBezTo>
                  <a:cubicBezTo>
                    <a:pt x="4240" y="10589"/>
                    <a:pt x="4240" y="10589"/>
                    <a:pt x="4240" y="10589"/>
                  </a:cubicBezTo>
                  <a:cubicBezTo>
                    <a:pt x="4246" y="10582"/>
                    <a:pt x="4251" y="10574"/>
                    <a:pt x="4254" y="10564"/>
                  </a:cubicBezTo>
                  <a:cubicBezTo>
                    <a:pt x="4258" y="10546"/>
                    <a:pt x="4253" y="10528"/>
                    <a:pt x="4243" y="10514"/>
                  </a:cubicBezTo>
                  <a:cubicBezTo>
                    <a:pt x="5321" y="9478"/>
                    <a:pt x="5321" y="9478"/>
                    <a:pt x="5321" y="9478"/>
                  </a:cubicBezTo>
                  <a:cubicBezTo>
                    <a:pt x="5328" y="9484"/>
                    <a:pt x="5336" y="9489"/>
                    <a:pt x="5346" y="9491"/>
                  </a:cubicBezTo>
                  <a:cubicBezTo>
                    <a:pt x="5348" y="9492"/>
                    <a:pt x="5351" y="9492"/>
                    <a:pt x="5354" y="9493"/>
                  </a:cubicBezTo>
                  <a:lnTo>
                    <a:pt x="5354" y="11687"/>
                  </a:lnTo>
                  <a:close/>
                  <a:moveTo>
                    <a:pt x="5334" y="9383"/>
                  </a:moveTo>
                  <a:cubicBezTo>
                    <a:pt x="4983" y="8798"/>
                    <a:pt x="4983" y="8798"/>
                    <a:pt x="4983" y="8798"/>
                  </a:cubicBezTo>
                  <a:cubicBezTo>
                    <a:pt x="4992" y="8791"/>
                    <a:pt x="4999" y="8781"/>
                    <a:pt x="5003" y="8770"/>
                  </a:cubicBezTo>
                  <a:cubicBezTo>
                    <a:pt x="5909" y="9027"/>
                    <a:pt x="5909" y="9027"/>
                    <a:pt x="5909" y="9027"/>
                  </a:cubicBezTo>
                  <a:cubicBezTo>
                    <a:pt x="5903" y="9057"/>
                    <a:pt x="5922" y="9087"/>
                    <a:pt x="5952" y="9094"/>
                  </a:cubicBezTo>
                  <a:cubicBezTo>
                    <a:pt x="5973" y="9099"/>
                    <a:pt x="5993" y="9092"/>
                    <a:pt x="6007" y="9079"/>
                  </a:cubicBezTo>
                  <a:cubicBezTo>
                    <a:pt x="6794" y="9747"/>
                    <a:pt x="6794" y="9747"/>
                    <a:pt x="6794" y="9747"/>
                  </a:cubicBezTo>
                  <a:cubicBezTo>
                    <a:pt x="6790" y="9751"/>
                    <a:pt x="6788" y="9757"/>
                    <a:pt x="6786" y="9762"/>
                  </a:cubicBezTo>
                  <a:cubicBezTo>
                    <a:pt x="5417" y="9443"/>
                    <a:pt x="5417" y="9443"/>
                    <a:pt x="5417" y="9443"/>
                  </a:cubicBezTo>
                  <a:cubicBezTo>
                    <a:pt x="5421" y="9414"/>
                    <a:pt x="5402" y="9385"/>
                    <a:pt x="5373" y="9378"/>
                  </a:cubicBezTo>
                  <a:cubicBezTo>
                    <a:pt x="5359" y="9375"/>
                    <a:pt x="5346" y="9377"/>
                    <a:pt x="5334" y="9383"/>
                  </a:cubicBezTo>
                  <a:close/>
                  <a:moveTo>
                    <a:pt x="5887" y="10584"/>
                  </a:moveTo>
                  <a:cubicBezTo>
                    <a:pt x="5377" y="11690"/>
                    <a:pt x="5377" y="11690"/>
                    <a:pt x="5377" y="11690"/>
                  </a:cubicBezTo>
                  <a:cubicBezTo>
                    <a:pt x="5375" y="11689"/>
                    <a:pt x="5373" y="11688"/>
                    <a:pt x="5371" y="11688"/>
                  </a:cubicBezTo>
                  <a:cubicBezTo>
                    <a:pt x="5369" y="11687"/>
                    <a:pt x="5367" y="11687"/>
                    <a:pt x="5364" y="11687"/>
                  </a:cubicBezTo>
                  <a:cubicBezTo>
                    <a:pt x="5364" y="9493"/>
                    <a:pt x="5364" y="9493"/>
                    <a:pt x="5364" y="9493"/>
                  </a:cubicBezTo>
                  <a:cubicBezTo>
                    <a:pt x="5370" y="9492"/>
                    <a:pt x="5376" y="9491"/>
                    <a:pt x="5381" y="9489"/>
                  </a:cubicBezTo>
                  <a:cubicBezTo>
                    <a:pt x="5887" y="10495"/>
                    <a:pt x="5887" y="10495"/>
                    <a:pt x="5887" y="10495"/>
                  </a:cubicBezTo>
                  <a:cubicBezTo>
                    <a:pt x="5878" y="10502"/>
                    <a:pt x="5871" y="10513"/>
                    <a:pt x="5868" y="10526"/>
                  </a:cubicBezTo>
                  <a:cubicBezTo>
                    <a:pt x="5862" y="10548"/>
                    <a:pt x="5871" y="10570"/>
                    <a:pt x="5887" y="10584"/>
                  </a:cubicBezTo>
                  <a:close/>
                  <a:moveTo>
                    <a:pt x="5960" y="10493"/>
                  </a:moveTo>
                  <a:cubicBezTo>
                    <a:pt x="5953" y="10488"/>
                    <a:pt x="5946" y="10485"/>
                    <a:pt x="5938" y="10483"/>
                  </a:cubicBezTo>
                  <a:cubicBezTo>
                    <a:pt x="5923" y="10479"/>
                    <a:pt x="5908" y="10482"/>
                    <a:pt x="5896" y="10489"/>
                  </a:cubicBezTo>
                  <a:cubicBezTo>
                    <a:pt x="5390" y="9484"/>
                    <a:pt x="5390" y="9484"/>
                    <a:pt x="5390" y="9484"/>
                  </a:cubicBezTo>
                  <a:cubicBezTo>
                    <a:pt x="5401" y="9477"/>
                    <a:pt x="5410" y="9466"/>
                    <a:pt x="5414" y="9453"/>
                  </a:cubicBezTo>
                  <a:cubicBezTo>
                    <a:pt x="6784" y="9772"/>
                    <a:pt x="6784" y="9772"/>
                    <a:pt x="6784" y="9772"/>
                  </a:cubicBezTo>
                  <a:cubicBezTo>
                    <a:pt x="6782" y="9787"/>
                    <a:pt x="6785" y="9801"/>
                    <a:pt x="6793" y="9813"/>
                  </a:cubicBezTo>
                  <a:lnTo>
                    <a:pt x="5960" y="10493"/>
                  </a:lnTo>
                  <a:close/>
                  <a:moveTo>
                    <a:pt x="7419" y="11023"/>
                  </a:moveTo>
                  <a:cubicBezTo>
                    <a:pt x="7398" y="11024"/>
                    <a:pt x="7379" y="11037"/>
                    <a:pt x="7370" y="11056"/>
                  </a:cubicBezTo>
                  <a:cubicBezTo>
                    <a:pt x="5980" y="10555"/>
                    <a:pt x="5980" y="10555"/>
                    <a:pt x="5980" y="10555"/>
                  </a:cubicBezTo>
                  <a:cubicBezTo>
                    <a:pt x="5980" y="10554"/>
                    <a:pt x="5981" y="10554"/>
                    <a:pt x="5981" y="10553"/>
                  </a:cubicBezTo>
                  <a:cubicBezTo>
                    <a:pt x="5986" y="10533"/>
                    <a:pt x="5980" y="10514"/>
                    <a:pt x="5967" y="10500"/>
                  </a:cubicBezTo>
                  <a:cubicBezTo>
                    <a:pt x="6800" y="9821"/>
                    <a:pt x="6800" y="9821"/>
                    <a:pt x="6800" y="9821"/>
                  </a:cubicBezTo>
                  <a:cubicBezTo>
                    <a:pt x="6807" y="9829"/>
                    <a:pt x="6817" y="9834"/>
                    <a:pt x="6828" y="9837"/>
                  </a:cubicBezTo>
                  <a:cubicBezTo>
                    <a:pt x="6854" y="9843"/>
                    <a:pt x="6881" y="9830"/>
                    <a:pt x="6893" y="9807"/>
                  </a:cubicBezTo>
                  <a:cubicBezTo>
                    <a:pt x="7377" y="10007"/>
                    <a:pt x="7377" y="10007"/>
                    <a:pt x="7377" y="10007"/>
                  </a:cubicBezTo>
                  <a:cubicBezTo>
                    <a:pt x="7376" y="10008"/>
                    <a:pt x="7376" y="10009"/>
                    <a:pt x="7375" y="10010"/>
                  </a:cubicBezTo>
                  <a:cubicBezTo>
                    <a:pt x="7368" y="10041"/>
                    <a:pt x="7387" y="10073"/>
                    <a:pt x="7419" y="10080"/>
                  </a:cubicBezTo>
                  <a:cubicBezTo>
                    <a:pt x="7422" y="10081"/>
                    <a:pt x="7426" y="10081"/>
                    <a:pt x="7429" y="10082"/>
                  </a:cubicBezTo>
                  <a:lnTo>
                    <a:pt x="7419" y="11023"/>
                  </a:lnTo>
                  <a:close/>
                  <a:moveTo>
                    <a:pt x="7446" y="9967"/>
                  </a:moveTo>
                  <a:cubicBezTo>
                    <a:pt x="7439" y="9965"/>
                    <a:pt x="7433" y="9965"/>
                    <a:pt x="7426" y="9966"/>
                  </a:cubicBezTo>
                  <a:cubicBezTo>
                    <a:pt x="7159" y="8723"/>
                    <a:pt x="7159" y="8723"/>
                    <a:pt x="7159" y="8723"/>
                  </a:cubicBezTo>
                  <a:cubicBezTo>
                    <a:pt x="7180" y="8682"/>
                    <a:pt x="7192" y="8637"/>
                    <a:pt x="7192" y="8588"/>
                  </a:cubicBezTo>
                  <a:cubicBezTo>
                    <a:pt x="7192" y="8545"/>
                    <a:pt x="7182" y="8504"/>
                    <a:pt x="7165" y="8467"/>
                  </a:cubicBezTo>
                  <a:cubicBezTo>
                    <a:pt x="8193" y="9378"/>
                    <a:pt x="8193" y="9378"/>
                    <a:pt x="8193" y="9378"/>
                  </a:cubicBezTo>
                  <a:cubicBezTo>
                    <a:pt x="8188" y="9384"/>
                    <a:pt x="8184" y="9392"/>
                    <a:pt x="8182" y="9400"/>
                  </a:cubicBezTo>
                  <a:cubicBezTo>
                    <a:pt x="8178" y="9416"/>
                    <a:pt x="8182" y="9432"/>
                    <a:pt x="8190" y="9445"/>
                  </a:cubicBezTo>
                  <a:cubicBezTo>
                    <a:pt x="7478" y="9987"/>
                    <a:pt x="7478" y="9987"/>
                    <a:pt x="7478" y="9987"/>
                  </a:cubicBezTo>
                  <a:cubicBezTo>
                    <a:pt x="7470" y="9978"/>
                    <a:pt x="7459" y="9970"/>
                    <a:pt x="7446" y="9967"/>
                  </a:cubicBezTo>
                  <a:close/>
                  <a:moveTo>
                    <a:pt x="9758" y="10510"/>
                  </a:moveTo>
                  <a:cubicBezTo>
                    <a:pt x="8129" y="10167"/>
                    <a:pt x="8129" y="10167"/>
                    <a:pt x="8129" y="10167"/>
                  </a:cubicBezTo>
                  <a:cubicBezTo>
                    <a:pt x="8144" y="10153"/>
                    <a:pt x="8152" y="10133"/>
                    <a:pt x="8152" y="10112"/>
                  </a:cubicBezTo>
                  <a:cubicBezTo>
                    <a:pt x="8152" y="10068"/>
                    <a:pt x="8117" y="10033"/>
                    <a:pt x="8074" y="10033"/>
                  </a:cubicBezTo>
                  <a:cubicBezTo>
                    <a:pt x="8031" y="10033"/>
                    <a:pt x="7996" y="10068"/>
                    <a:pt x="7996" y="10112"/>
                  </a:cubicBezTo>
                  <a:cubicBezTo>
                    <a:pt x="7996" y="10122"/>
                    <a:pt x="7998" y="10131"/>
                    <a:pt x="8001" y="10140"/>
                  </a:cubicBezTo>
                  <a:cubicBezTo>
                    <a:pt x="7489" y="10032"/>
                    <a:pt x="7489" y="10032"/>
                    <a:pt x="7489" y="10032"/>
                  </a:cubicBezTo>
                  <a:cubicBezTo>
                    <a:pt x="7491" y="10019"/>
                    <a:pt x="7489" y="10007"/>
                    <a:pt x="7483" y="9996"/>
                  </a:cubicBezTo>
                  <a:cubicBezTo>
                    <a:pt x="8196" y="9453"/>
                    <a:pt x="8196" y="9453"/>
                    <a:pt x="8196" y="9453"/>
                  </a:cubicBezTo>
                  <a:cubicBezTo>
                    <a:pt x="8203" y="9461"/>
                    <a:pt x="8213" y="9467"/>
                    <a:pt x="8225" y="9470"/>
                  </a:cubicBezTo>
                  <a:cubicBezTo>
                    <a:pt x="8248" y="9476"/>
                    <a:pt x="8271" y="9467"/>
                    <a:pt x="8285" y="9449"/>
                  </a:cubicBezTo>
                  <a:cubicBezTo>
                    <a:pt x="9763" y="10497"/>
                    <a:pt x="9763" y="10497"/>
                    <a:pt x="9763" y="10497"/>
                  </a:cubicBezTo>
                  <a:cubicBezTo>
                    <a:pt x="9761" y="10501"/>
                    <a:pt x="9759" y="10505"/>
                    <a:pt x="9758" y="10510"/>
                  </a:cubicBezTo>
                  <a:close/>
                  <a:moveTo>
                    <a:pt x="8582" y="11291"/>
                  </a:moveTo>
                  <a:cubicBezTo>
                    <a:pt x="8587" y="11285"/>
                    <a:pt x="8591" y="11277"/>
                    <a:pt x="8593" y="11268"/>
                  </a:cubicBezTo>
                  <a:cubicBezTo>
                    <a:pt x="8596" y="11253"/>
                    <a:pt x="8594" y="11238"/>
                    <a:pt x="8586" y="11226"/>
                  </a:cubicBezTo>
                  <a:cubicBezTo>
                    <a:pt x="9763" y="10556"/>
                    <a:pt x="9763" y="10556"/>
                    <a:pt x="9763" y="10556"/>
                  </a:cubicBezTo>
                  <a:cubicBezTo>
                    <a:pt x="9768" y="10565"/>
                    <a:pt x="9776" y="10572"/>
                    <a:pt x="9786" y="10578"/>
                  </a:cubicBezTo>
                  <a:cubicBezTo>
                    <a:pt x="9240" y="11847"/>
                    <a:pt x="9240" y="11847"/>
                    <a:pt x="9240" y="11847"/>
                  </a:cubicBezTo>
                  <a:lnTo>
                    <a:pt x="8582" y="11291"/>
                  </a:lnTo>
                  <a:close/>
                  <a:moveTo>
                    <a:pt x="9091" y="12290"/>
                  </a:moveTo>
                  <a:cubicBezTo>
                    <a:pt x="9085" y="12282"/>
                    <a:pt x="9078" y="12275"/>
                    <a:pt x="9069" y="12270"/>
                  </a:cubicBezTo>
                  <a:cubicBezTo>
                    <a:pt x="9243" y="11864"/>
                    <a:pt x="9243" y="11864"/>
                    <a:pt x="9243" y="11864"/>
                  </a:cubicBezTo>
                  <a:cubicBezTo>
                    <a:pt x="9501" y="12081"/>
                    <a:pt x="9501" y="12081"/>
                    <a:pt x="9501" y="12081"/>
                  </a:cubicBezTo>
                  <a:lnTo>
                    <a:pt x="9091" y="12290"/>
                  </a:lnTo>
                  <a:close/>
                  <a:moveTo>
                    <a:pt x="9248" y="11854"/>
                  </a:moveTo>
                  <a:cubicBezTo>
                    <a:pt x="9795" y="10581"/>
                    <a:pt x="9795" y="10581"/>
                    <a:pt x="9795" y="10581"/>
                  </a:cubicBezTo>
                  <a:cubicBezTo>
                    <a:pt x="9796" y="10582"/>
                    <a:pt x="9798" y="10583"/>
                    <a:pt x="9799" y="10583"/>
                  </a:cubicBezTo>
                  <a:cubicBezTo>
                    <a:pt x="9820" y="10588"/>
                    <a:pt x="9841" y="10581"/>
                    <a:pt x="9854" y="10567"/>
                  </a:cubicBezTo>
                  <a:cubicBezTo>
                    <a:pt x="10813" y="11363"/>
                    <a:pt x="10813" y="11363"/>
                    <a:pt x="10813" y="11363"/>
                  </a:cubicBezTo>
                  <a:cubicBezTo>
                    <a:pt x="10809" y="11368"/>
                    <a:pt x="10806" y="11375"/>
                    <a:pt x="10804" y="11382"/>
                  </a:cubicBezTo>
                  <a:cubicBezTo>
                    <a:pt x="10801" y="11394"/>
                    <a:pt x="10802" y="11406"/>
                    <a:pt x="10807" y="11417"/>
                  </a:cubicBezTo>
                  <a:cubicBezTo>
                    <a:pt x="9511" y="12076"/>
                    <a:pt x="9511" y="12076"/>
                    <a:pt x="9511" y="12076"/>
                  </a:cubicBezTo>
                  <a:lnTo>
                    <a:pt x="9248" y="11854"/>
                  </a:lnTo>
                  <a:close/>
                  <a:moveTo>
                    <a:pt x="10853" y="11453"/>
                  </a:moveTo>
                  <a:cubicBezTo>
                    <a:pt x="10793" y="13111"/>
                    <a:pt x="10793" y="13111"/>
                    <a:pt x="10793" y="13111"/>
                  </a:cubicBezTo>
                  <a:cubicBezTo>
                    <a:pt x="10779" y="13112"/>
                    <a:pt x="10765" y="13118"/>
                    <a:pt x="10755" y="13128"/>
                  </a:cubicBezTo>
                  <a:cubicBezTo>
                    <a:pt x="9519" y="12083"/>
                    <a:pt x="9519" y="12083"/>
                    <a:pt x="9519" y="12083"/>
                  </a:cubicBezTo>
                  <a:cubicBezTo>
                    <a:pt x="10811" y="11426"/>
                    <a:pt x="10811" y="11426"/>
                    <a:pt x="10811" y="11426"/>
                  </a:cubicBezTo>
                  <a:cubicBezTo>
                    <a:pt x="10819" y="11439"/>
                    <a:pt x="10831" y="11448"/>
                    <a:pt x="10847" y="11452"/>
                  </a:cubicBezTo>
                  <a:cubicBezTo>
                    <a:pt x="10849" y="11453"/>
                    <a:pt x="10851" y="11453"/>
                    <a:pt x="10853" y="11453"/>
                  </a:cubicBezTo>
                  <a:close/>
                  <a:moveTo>
                    <a:pt x="10843" y="11340"/>
                  </a:moveTo>
                  <a:cubicBezTo>
                    <a:pt x="10834" y="11343"/>
                    <a:pt x="10826" y="11348"/>
                    <a:pt x="10819" y="11355"/>
                  </a:cubicBezTo>
                  <a:cubicBezTo>
                    <a:pt x="9861" y="10559"/>
                    <a:pt x="9861" y="10559"/>
                    <a:pt x="9861" y="10559"/>
                  </a:cubicBezTo>
                  <a:cubicBezTo>
                    <a:pt x="9865" y="10554"/>
                    <a:pt x="9868" y="10547"/>
                    <a:pt x="9870" y="10540"/>
                  </a:cubicBezTo>
                  <a:cubicBezTo>
                    <a:pt x="9871" y="10534"/>
                    <a:pt x="9871" y="10529"/>
                    <a:pt x="9871" y="10524"/>
                  </a:cubicBezTo>
                  <a:cubicBezTo>
                    <a:pt x="10633" y="10420"/>
                    <a:pt x="10633" y="10420"/>
                    <a:pt x="10633" y="10420"/>
                  </a:cubicBezTo>
                  <a:lnTo>
                    <a:pt x="10843" y="11340"/>
                  </a:lnTo>
                  <a:close/>
                  <a:moveTo>
                    <a:pt x="11823" y="10249"/>
                  </a:moveTo>
                  <a:cubicBezTo>
                    <a:pt x="10641" y="10409"/>
                    <a:pt x="10641" y="10409"/>
                    <a:pt x="10641" y="10409"/>
                  </a:cubicBezTo>
                  <a:cubicBezTo>
                    <a:pt x="10392" y="9314"/>
                    <a:pt x="10392" y="9314"/>
                    <a:pt x="10392" y="9314"/>
                  </a:cubicBezTo>
                  <a:cubicBezTo>
                    <a:pt x="10404" y="9311"/>
                    <a:pt x="10414" y="9305"/>
                    <a:pt x="10423" y="9295"/>
                  </a:cubicBezTo>
                  <a:cubicBezTo>
                    <a:pt x="11829" y="10221"/>
                    <a:pt x="11829" y="10221"/>
                    <a:pt x="11829" y="10221"/>
                  </a:cubicBezTo>
                  <a:cubicBezTo>
                    <a:pt x="11824" y="10230"/>
                    <a:pt x="11822" y="10239"/>
                    <a:pt x="11823" y="10249"/>
                  </a:cubicBezTo>
                  <a:close/>
                  <a:moveTo>
                    <a:pt x="11838" y="10206"/>
                  </a:moveTo>
                  <a:cubicBezTo>
                    <a:pt x="11836" y="10208"/>
                    <a:pt x="11835" y="10210"/>
                    <a:pt x="11834" y="10212"/>
                  </a:cubicBezTo>
                  <a:cubicBezTo>
                    <a:pt x="10428" y="9287"/>
                    <a:pt x="10428" y="9287"/>
                    <a:pt x="10428" y="9287"/>
                  </a:cubicBezTo>
                  <a:cubicBezTo>
                    <a:pt x="10432" y="9282"/>
                    <a:pt x="10434" y="9277"/>
                    <a:pt x="10436" y="9271"/>
                  </a:cubicBezTo>
                  <a:cubicBezTo>
                    <a:pt x="10440" y="9254"/>
                    <a:pt x="10436" y="9238"/>
                    <a:pt x="10427" y="9225"/>
                  </a:cubicBezTo>
                  <a:cubicBezTo>
                    <a:pt x="10885" y="8897"/>
                    <a:pt x="10885" y="8897"/>
                    <a:pt x="10885" y="8897"/>
                  </a:cubicBezTo>
                  <a:cubicBezTo>
                    <a:pt x="11843" y="10202"/>
                    <a:pt x="11843" y="10202"/>
                    <a:pt x="11843" y="10202"/>
                  </a:cubicBezTo>
                  <a:cubicBezTo>
                    <a:pt x="11841" y="10203"/>
                    <a:pt x="11839" y="10205"/>
                    <a:pt x="11838" y="10206"/>
                  </a:cubicBezTo>
                  <a:close/>
                  <a:moveTo>
                    <a:pt x="11903" y="10192"/>
                  </a:moveTo>
                  <a:cubicBezTo>
                    <a:pt x="11886" y="10185"/>
                    <a:pt x="11867" y="10186"/>
                    <a:pt x="11851" y="10196"/>
                  </a:cubicBezTo>
                  <a:cubicBezTo>
                    <a:pt x="10893" y="8891"/>
                    <a:pt x="10893" y="8891"/>
                    <a:pt x="10893" y="8891"/>
                  </a:cubicBezTo>
                  <a:cubicBezTo>
                    <a:pt x="13403" y="7094"/>
                    <a:pt x="13403" y="7094"/>
                    <a:pt x="13403" y="7094"/>
                  </a:cubicBezTo>
                  <a:cubicBezTo>
                    <a:pt x="13407" y="7099"/>
                    <a:pt x="13412" y="7102"/>
                    <a:pt x="13417" y="7106"/>
                  </a:cubicBezTo>
                  <a:lnTo>
                    <a:pt x="11903" y="10192"/>
                  </a:lnTo>
                  <a:close/>
                  <a:moveTo>
                    <a:pt x="28214" y="9536"/>
                  </a:moveTo>
                  <a:cubicBezTo>
                    <a:pt x="28312" y="9625"/>
                    <a:pt x="28312" y="9625"/>
                    <a:pt x="28312" y="9625"/>
                  </a:cubicBezTo>
                  <a:cubicBezTo>
                    <a:pt x="27894" y="10331"/>
                    <a:pt x="27894" y="10331"/>
                    <a:pt x="27894" y="10331"/>
                  </a:cubicBezTo>
                  <a:cubicBezTo>
                    <a:pt x="27893" y="10330"/>
                    <a:pt x="27893" y="10330"/>
                    <a:pt x="27892" y="10330"/>
                  </a:cubicBezTo>
                  <a:cubicBezTo>
                    <a:pt x="28160" y="9550"/>
                    <a:pt x="28160" y="9550"/>
                    <a:pt x="28160" y="9550"/>
                  </a:cubicBezTo>
                  <a:cubicBezTo>
                    <a:pt x="28179" y="9555"/>
                    <a:pt x="28199" y="9550"/>
                    <a:pt x="28214" y="9536"/>
                  </a:cubicBezTo>
                  <a:close/>
                  <a:moveTo>
                    <a:pt x="27883" y="10327"/>
                  </a:moveTo>
                  <a:cubicBezTo>
                    <a:pt x="27870" y="10323"/>
                    <a:pt x="27856" y="10324"/>
                    <a:pt x="27844" y="10330"/>
                  </a:cubicBezTo>
                  <a:cubicBezTo>
                    <a:pt x="27408" y="9589"/>
                    <a:pt x="27408" y="9589"/>
                    <a:pt x="27408" y="9589"/>
                  </a:cubicBezTo>
                  <a:cubicBezTo>
                    <a:pt x="27412" y="9586"/>
                    <a:pt x="27415" y="9584"/>
                    <a:pt x="27418" y="9580"/>
                  </a:cubicBezTo>
                  <a:cubicBezTo>
                    <a:pt x="27428" y="9570"/>
                    <a:pt x="27432" y="9556"/>
                    <a:pt x="27433" y="9543"/>
                  </a:cubicBezTo>
                  <a:cubicBezTo>
                    <a:pt x="28116" y="9498"/>
                    <a:pt x="28116" y="9498"/>
                    <a:pt x="28116" y="9498"/>
                  </a:cubicBezTo>
                  <a:cubicBezTo>
                    <a:pt x="28117" y="9512"/>
                    <a:pt x="28123" y="9526"/>
                    <a:pt x="28135" y="9537"/>
                  </a:cubicBezTo>
                  <a:cubicBezTo>
                    <a:pt x="28140" y="9541"/>
                    <a:pt x="28145" y="9544"/>
                    <a:pt x="28150" y="9547"/>
                  </a:cubicBezTo>
                  <a:lnTo>
                    <a:pt x="27883" y="10327"/>
                  </a:lnTo>
                  <a:close/>
                  <a:moveTo>
                    <a:pt x="28283" y="8328"/>
                  </a:moveTo>
                  <a:cubicBezTo>
                    <a:pt x="28292" y="8336"/>
                    <a:pt x="28303" y="8341"/>
                    <a:pt x="28314" y="8343"/>
                  </a:cubicBezTo>
                  <a:cubicBezTo>
                    <a:pt x="28176" y="9436"/>
                    <a:pt x="28176" y="9436"/>
                    <a:pt x="28176" y="9436"/>
                  </a:cubicBezTo>
                  <a:cubicBezTo>
                    <a:pt x="28160" y="9435"/>
                    <a:pt x="28143" y="9441"/>
                    <a:pt x="28131" y="9455"/>
                  </a:cubicBezTo>
                  <a:cubicBezTo>
                    <a:pt x="28122" y="9464"/>
                    <a:pt x="28117" y="9476"/>
                    <a:pt x="28116" y="9488"/>
                  </a:cubicBezTo>
                  <a:cubicBezTo>
                    <a:pt x="27432" y="9533"/>
                    <a:pt x="27432" y="9533"/>
                    <a:pt x="27432" y="9533"/>
                  </a:cubicBezTo>
                  <a:cubicBezTo>
                    <a:pt x="27430" y="9520"/>
                    <a:pt x="27424" y="9508"/>
                    <a:pt x="27414" y="9498"/>
                  </a:cubicBezTo>
                  <a:cubicBezTo>
                    <a:pt x="27391" y="9477"/>
                    <a:pt x="27355" y="9478"/>
                    <a:pt x="27333" y="9501"/>
                  </a:cubicBezTo>
                  <a:cubicBezTo>
                    <a:pt x="27332" y="9501"/>
                    <a:pt x="27332" y="9501"/>
                    <a:pt x="27332" y="9501"/>
                  </a:cubicBezTo>
                  <a:cubicBezTo>
                    <a:pt x="27330" y="9503"/>
                    <a:pt x="27328" y="9506"/>
                    <a:pt x="27326" y="9508"/>
                  </a:cubicBezTo>
                  <a:cubicBezTo>
                    <a:pt x="26944" y="9241"/>
                    <a:pt x="26944" y="9241"/>
                    <a:pt x="26944" y="9241"/>
                  </a:cubicBezTo>
                  <a:cubicBezTo>
                    <a:pt x="28277" y="8322"/>
                    <a:pt x="28277" y="8322"/>
                    <a:pt x="28277" y="8322"/>
                  </a:cubicBezTo>
                  <a:cubicBezTo>
                    <a:pt x="28279" y="8324"/>
                    <a:pt x="28281" y="8326"/>
                    <a:pt x="28283" y="8328"/>
                  </a:cubicBezTo>
                  <a:close/>
                  <a:moveTo>
                    <a:pt x="28272" y="8313"/>
                  </a:moveTo>
                  <a:cubicBezTo>
                    <a:pt x="26935" y="9235"/>
                    <a:pt x="26935" y="9235"/>
                    <a:pt x="26935" y="9235"/>
                  </a:cubicBezTo>
                  <a:cubicBezTo>
                    <a:pt x="25959" y="8552"/>
                    <a:pt x="25959" y="8552"/>
                    <a:pt x="25959" y="8552"/>
                  </a:cubicBezTo>
                  <a:cubicBezTo>
                    <a:pt x="28265" y="8296"/>
                    <a:pt x="28265" y="8296"/>
                    <a:pt x="28265" y="8296"/>
                  </a:cubicBezTo>
                  <a:cubicBezTo>
                    <a:pt x="28266" y="8302"/>
                    <a:pt x="28269" y="8308"/>
                    <a:pt x="28272" y="8313"/>
                  </a:cubicBezTo>
                  <a:close/>
                  <a:moveTo>
                    <a:pt x="25167" y="7968"/>
                  </a:moveTo>
                  <a:cubicBezTo>
                    <a:pt x="28264" y="8284"/>
                    <a:pt x="28264" y="8284"/>
                    <a:pt x="28264" y="8284"/>
                  </a:cubicBezTo>
                  <a:cubicBezTo>
                    <a:pt x="28264" y="8284"/>
                    <a:pt x="28264" y="8285"/>
                    <a:pt x="28264" y="8286"/>
                  </a:cubicBezTo>
                  <a:cubicBezTo>
                    <a:pt x="25947" y="8543"/>
                    <a:pt x="25947" y="8543"/>
                    <a:pt x="25947" y="8543"/>
                  </a:cubicBezTo>
                  <a:cubicBezTo>
                    <a:pt x="25159" y="7992"/>
                    <a:pt x="25159" y="7992"/>
                    <a:pt x="25159" y="7992"/>
                  </a:cubicBezTo>
                  <a:cubicBezTo>
                    <a:pt x="25163" y="7984"/>
                    <a:pt x="25166" y="7976"/>
                    <a:pt x="25167" y="7968"/>
                  </a:cubicBezTo>
                  <a:close/>
                  <a:moveTo>
                    <a:pt x="25152" y="8001"/>
                  </a:moveTo>
                  <a:cubicBezTo>
                    <a:pt x="25152" y="8001"/>
                    <a:pt x="25152" y="8001"/>
                    <a:pt x="25152" y="8001"/>
                  </a:cubicBezTo>
                  <a:cubicBezTo>
                    <a:pt x="25930" y="8545"/>
                    <a:pt x="25930" y="8545"/>
                    <a:pt x="25930" y="8545"/>
                  </a:cubicBezTo>
                  <a:cubicBezTo>
                    <a:pt x="25630" y="8578"/>
                    <a:pt x="25630" y="8578"/>
                    <a:pt x="25630" y="8578"/>
                  </a:cubicBezTo>
                  <a:cubicBezTo>
                    <a:pt x="25150" y="8003"/>
                    <a:pt x="25150" y="8003"/>
                    <a:pt x="25150" y="8003"/>
                  </a:cubicBezTo>
                  <a:cubicBezTo>
                    <a:pt x="25151" y="8002"/>
                    <a:pt x="25151" y="8002"/>
                    <a:pt x="25152" y="8001"/>
                  </a:cubicBezTo>
                  <a:close/>
                  <a:moveTo>
                    <a:pt x="25142" y="8010"/>
                  </a:moveTo>
                  <a:cubicBezTo>
                    <a:pt x="25617" y="8580"/>
                    <a:pt x="25617" y="8580"/>
                    <a:pt x="25617" y="8580"/>
                  </a:cubicBezTo>
                  <a:cubicBezTo>
                    <a:pt x="25196" y="8626"/>
                    <a:pt x="25196" y="8626"/>
                    <a:pt x="25196" y="8626"/>
                  </a:cubicBezTo>
                  <a:cubicBezTo>
                    <a:pt x="25121" y="8019"/>
                    <a:pt x="25121" y="8019"/>
                    <a:pt x="25121" y="8019"/>
                  </a:cubicBezTo>
                  <a:cubicBezTo>
                    <a:pt x="25128" y="8017"/>
                    <a:pt x="25135" y="8014"/>
                    <a:pt x="25142" y="8010"/>
                  </a:cubicBezTo>
                  <a:close/>
                  <a:moveTo>
                    <a:pt x="24518" y="8730"/>
                  </a:moveTo>
                  <a:cubicBezTo>
                    <a:pt x="23497" y="9493"/>
                    <a:pt x="23497" y="9493"/>
                    <a:pt x="23497" y="9493"/>
                  </a:cubicBezTo>
                  <a:cubicBezTo>
                    <a:pt x="23496" y="9493"/>
                    <a:pt x="23496" y="9492"/>
                    <a:pt x="23495" y="9492"/>
                  </a:cubicBezTo>
                  <a:cubicBezTo>
                    <a:pt x="23488" y="9485"/>
                    <a:pt x="23479" y="9481"/>
                    <a:pt x="23470" y="9479"/>
                  </a:cubicBezTo>
                  <a:cubicBezTo>
                    <a:pt x="23792" y="7542"/>
                    <a:pt x="23792" y="7542"/>
                    <a:pt x="23792" y="7542"/>
                  </a:cubicBezTo>
                  <a:cubicBezTo>
                    <a:pt x="23804" y="7544"/>
                    <a:pt x="23816" y="7543"/>
                    <a:pt x="23826" y="7538"/>
                  </a:cubicBezTo>
                  <a:cubicBezTo>
                    <a:pt x="24533" y="8660"/>
                    <a:pt x="24533" y="8660"/>
                    <a:pt x="24533" y="8660"/>
                  </a:cubicBezTo>
                  <a:cubicBezTo>
                    <a:pt x="24531" y="8661"/>
                    <a:pt x="24529" y="8663"/>
                    <a:pt x="24527" y="8665"/>
                  </a:cubicBezTo>
                  <a:cubicBezTo>
                    <a:pt x="24510" y="8683"/>
                    <a:pt x="24508" y="8709"/>
                    <a:pt x="24518" y="8730"/>
                  </a:cubicBezTo>
                  <a:close/>
                  <a:moveTo>
                    <a:pt x="22684" y="7781"/>
                  </a:moveTo>
                  <a:cubicBezTo>
                    <a:pt x="23747" y="7504"/>
                    <a:pt x="23747" y="7504"/>
                    <a:pt x="23747" y="7504"/>
                  </a:cubicBezTo>
                  <a:cubicBezTo>
                    <a:pt x="23750" y="7513"/>
                    <a:pt x="23755" y="7521"/>
                    <a:pt x="23762" y="7528"/>
                  </a:cubicBezTo>
                  <a:cubicBezTo>
                    <a:pt x="23768" y="7533"/>
                    <a:pt x="23775" y="7537"/>
                    <a:pt x="23782" y="7540"/>
                  </a:cubicBezTo>
                  <a:cubicBezTo>
                    <a:pt x="23460" y="9477"/>
                    <a:pt x="23460" y="9477"/>
                    <a:pt x="23460" y="9477"/>
                  </a:cubicBezTo>
                  <a:cubicBezTo>
                    <a:pt x="23452" y="9476"/>
                    <a:pt x="23444" y="9477"/>
                    <a:pt x="23436" y="9480"/>
                  </a:cubicBezTo>
                  <a:cubicBezTo>
                    <a:pt x="22658" y="7843"/>
                    <a:pt x="22658" y="7843"/>
                    <a:pt x="22658" y="7843"/>
                  </a:cubicBezTo>
                  <a:cubicBezTo>
                    <a:pt x="22662" y="7840"/>
                    <a:pt x="22666" y="7837"/>
                    <a:pt x="22670" y="7834"/>
                  </a:cubicBezTo>
                  <a:cubicBezTo>
                    <a:pt x="22683" y="7819"/>
                    <a:pt x="22688" y="7799"/>
                    <a:pt x="22684" y="7781"/>
                  </a:cubicBezTo>
                  <a:close/>
                  <a:moveTo>
                    <a:pt x="23835" y="7533"/>
                  </a:moveTo>
                  <a:cubicBezTo>
                    <a:pt x="23838" y="7530"/>
                    <a:pt x="23841" y="7528"/>
                    <a:pt x="23844" y="7525"/>
                  </a:cubicBezTo>
                  <a:cubicBezTo>
                    <a:pt x="23848" y="7520"/>
                    <a:pt x="23852" y="7515"/>
                    <a:pt x="23854" y="7510"/>
                  </a:cubicBezTo>
                  <a:cubicBezTo>
                    <a:pt x="25053" y="7947"/>
                    <a:pt x="25053" y="7947"/>
                    <a:pt x="25053" y="7947"/>
                  </a:cubicBezTo>
                  <a:cubicBezTo>
                    <a:pt x="25048" y="7967"/>
                    <a:pt x="25053" y="7989"/>
                    <a:pt x="25070" y="8005"/>
                  </a:cubicBezTo>
                  <a:cubicBezTo>
                    <a:pt x="25081" y="8015"/>
                    <a:pt x="25096" y="8021"/>
                    <a:pt x="25111" y="8020"/>
                  </a:cubicBezTo>
                  <a:cubicBezTo>
                    <a:pt x="25186" y="8628"/>
                    <a:pt x="25186" y="8628"/>
                    <a:pt x="25186" y="8628"/>
                  </a:cubicBezTo>
                  <a:cubicBezTo>
                    <a:pt x="24626" y="8690"/>
                    <a:pt x="24626" y="8690"/>
                    <a:pt x="24626" y="8690"/>
                  </a:cubicBezTo>
                  <a:cubicBezTo>
                    <a:pt x="24624" y="8679"/>
                    <a:pt x="24618" y="8669"/>
                    <a:pt x="24610" y="8661"/>
                  </a:cubicBezTo>
                  <a:cubicBezTo>
                    <a:pt x="24591" y="8644"/>
                    <a:pt x="24563" y="8642"/>
                    <a:pt x="24541" y="8654"/>
                  </a:cubicBezTo>
                  <a:lnTo>
                    <a:pt x="23835" y="7533"/>
                  </a:lnTo>
                  <a:close/>
                  <a:moveTo>
                    <a:pt x="26207" y="5770"/>
                  </a:moveTo>
                  <a:cubicBezTo>
                    <a:pt x="26209" y="5773"/>
                    <a:pt x="26212" y="5775"/>
                    <a:pt x="26215" y="5777"/>
                  </a:cubicBezTo>
                  <a:cubicBezTo>
                    <a:pt x="25131" y="7908"/>
                    <a:pt x="25131" y="7908"/>
                    <a:pt x="25131" y="7908"/>
                  </a:cubicBezTo>
                  <a:cubicBezTo>
                    <a:pt x="25109" y="7899"/>
                    <a:pt x="25083" y="7904"/>
                    <a:pt x="25066" y="7922"/>
                  </a:cubicBezTo>
                  <a:cubicBezTo>
                    <a:pt x="25062" y="7927"/>
                    <a:pt x="25059" y="7932"/>
                    <a:pt x="25057" y="7937"/>
                  </a:cubicBezTo>
                  <a:cubicBezTo>
                    <a:pt x="23858" y="7500"/>
                    <a:pt x="23858" y="7500"/>
                    <a:pt x="23858" y="7500"/>
                  </a:cubicBezTo>
                  <a:cubicBezTo>
                    <a:pt x="23862" y="7484"/>
                    <a:pt x="23859" y="7466"/>
                    <a:pt x="23849" y="7452"/>
                  </a:cubicBezTo>
                  <a:cubicBezTo>
                    <a:pt x="26200" y="5763"/>
                    <a:pt x="26200" y="5763"/>
                    <a:pt x="26200" y="5763"/>
                  </a:cubicBezTo>
                  <a:cubicBezTo>
                    <a:pt x="26202" y="5766"/>
                    <a:pt x="26204" y="5768"/>
                    <a:pt x="26207" y="5770"/>
                  </a:cubicBezTo>
                  <a:close/>
                  <a:moveTo>
                    <a:pt x="22174" y="6329"/>
                  </a:moveTo>
                  <a:cubicBezTo>
                    <a:pt x="26189" y="5741"/>
                    <a:pt x="26189" y="5741"/>
                    <a:pt x="26189" y="5741"/>
                  </a:cubicBezTo>
                  <a:cubicBezTo>
                    <a:pt x="26190" y="5746"/>
                    <a:pt x="26192" y="5750"/>
                    <a:pt x="26195" y="5754"/>
                  </a:cubicBezTo>
                  <a:cubicBezTo>
                    <a:pt x="23843" y="7444"/>
                    <a:pt x="23843" y="7444"/>
                    <a:pt x="23843" y="7444"/>
                  </a:cubicBezTo>
                  <a:cubicBezTo>
                    <a:pt x="23842" y="7443"/>
                    <a:pt x="23842" y="7443"/>
                    <a:pt x="23841" y="7442"/>
                  </a:cubicBezTo>
                  <a:cubicBezTo>
                    <a:pt x="23818" y="7420"/>
                    <a:pt x="23781" y="7422"/>
                    <a:pt x="23759" y="7445"/>
                  </a:cubicBezTo>
                  <a:cubicBezTo>
                    <a:pt x="23757" y="7447"/>
                    <a:pt x="23756" y="7449"/>
                    <a:pt x="23755" y="7451"/>
                  </a:cubicBezTo>
                  <a:cubicBezTo>
                    <a:pt x="22168" y="6359"/>
                    <a:pt x="22168" y="6359"/>
                    <a:pt x="22168" y="6359"/>
                  </a:cubicBezTo>
                  <a:cubicBezTo>
                    <a:pt x="22173" y="6350"/>
                    <a:pt x="22175" y="6340"/>
                    <a:pt x="22174" y="6329"/>
                  </a:cubicBezTo>
                  <a:close/>
                  <a:moveTo>
                    <a:pt x="22159" y="6374"/>
                  </a:moveTo>
                  <a:cubicBezTo>
                    <a:pt x="22161" y="6372"/>
                    <a:pt x="22162" y="6370"/>
                    <a:pt x="22163" y="6368"/>
                  </a:cubicBezTo>
                  <a:cubicBezTo>
                    <a:pt x="23749" y="7460"/>
                    <a:pt x="23749" y="7460"/>
                    <a:pt x="23749" y="7460"/>
                  </a:cubicBezTo>
                  <a:cubicBezTo>
                    <a:pt x="23744" y="7471"/>
                    <a:pt x="23742" y="7483"/>
                    <a:pt x="23744" y="7495"/>
                  </a:cubicBezTo>
                  <a:cubicBezTo>
                    <a:pt x="22680" y="7772"/>
                    <a:pt x="22680" y="7772"/>
                    <a:pt x="22680" y="7772"/>
                  </a:cubicBezTo>
                  <a:cubicBezTo>
                    <a:pt x="22677" y="7764"/>
                    <a:pt x="22673" y="7757"/>
                    <a:pt x="22666" y="7751"/>
                  </a:cubicBezTo>
                  <a:cubicBezTo>
                    <a:pt x="22652" y="7738"/>
                    <a:pt x="22632" y="7733"/>
                    <a:pt x="22613" y="7737"/>
                  </a:cubicBezTo>
                  <a:cubicBezTo>
                    <a:pt x="22144" y="6385"/>
                    <a:pt x="22144" y="6385"/>
                    <a:pt x="22144" y="6385"/>
                  </a:cubicBezTo>
                  <a:cubicBezTo>
                    <a:pt x="22149" y="6382"/>
                    <a:pt x="22154" y="6379"/>
                    <a:pt x="22159" y="6374"/>
                  </a:cubicBezTo>
                  <a:close/>
                  <a:moveTo>
                    <a:pt x="21263" y="4614"/>
                  </a:moveTo>
                  <a:cubicBezTo>
                    <a:pt x="21269" y="4608"/>
                    <a:pt x="21273" y="4601"/>
                    <a:pt x="21275" y="4595"/>
                  </a:cubicBezTo>
                  <a:cubicBezTo>
                    <a:pt x="22095" y="4752"/>
                    <a:pt x="22095" y="4752"/>
                    <a:pt x="22095" y="4752"/>
                  </a:cubicBezTo>
                  <a:cubicBezTo>
                    <a:pt x="22093" y="4770"/>
                    <a:pt x="22099" y="4789"/>
                    <a:pt x="22113" y="4802"/>
                  </a:cubicBezTo>
                  <a:cubicBezTo>
                    <a:pt x="22122" y="4811"/>
                    <a:pt x="22133" y="4816"/>
                    <a:pt x="22144" y="4817"/>
                  </a:cubicBezTo>
                  <a:cubicBezTo>
                    <a:pt x="22116" y="6276"/>
                    <a:pt x="22116" y="6276"/>
                    <a:pt x="22116" y="6276"/>
                  </a:cubicBezTo>
                  <a:cubicBezTo>
                    <a:pt x="22108" y="6276"/>
                    <a:pt x="22101" y="6278"/>
                    <a:pt x="22094" y="6280"/>
                  </a:cubicBezTo>
                  <a:cubicBezTo>
                    <a:pt x="21250" y="4624"/>
                    <a:pt x="21250" y="4624"/>
                    <a:pt x="21250" y="4624"/>
                  </a:cubicBezTo>
                  <a:cubicBezTo>
                    <a:pt x="21255" y="4621"/>
                    <a:pt x="21259" y="4618"/>
                    <a:pt x="21263" y="4614"/>
                  </a:cubicBezTo>
                  <a:close/>
                  <a:moveTo>
                    <a:pt x="20144" y="6362"/>
                  </a:moveTo>
                  <a:cubicBezTo>
                    <a:pt x="20134" y="6352"/>
                    <a:pt x="20121" y="6347"/>
                    <a:pt x="20108" y="6347"/>
                  </a:cubicBezTo>
                  <a:cubicBezTo>
                    <a:pt x="20088" y="5665"/>
                    <a:pt x="20088" y="5665"/>
                    <a:pt x="20088" y="5665"/>
                  </a:cubicBezTo>
                  <a:cubicBezTo>
                    <a:pt x="20099" y="5663"/>
                    <a:pt x="20110" y="5659"/>
                    <a:pt x="20119" y="5651"/>
                  </a:cubicBezTo>
                  <a:cubicBezTo>
                    <a:pt x="20784" y="6317"/>
                    <a:pt x="20784" y="6317"/>
                    <a:pt x="20784" y="6317"/>
                  </a:cubicBezTo>
                  <a:cubicBezTo>
                    <a:pt x="20764" y="6341"/>
                    <a:pt x="20765" y="6376"/>
                    <a:pt x="20788" y="6397"/>
                  </a:cubicBezTo>
                  <a:cubicBezTo>
                    <a:pt x="20804" y="6412"/>
                    <a:pt x="20825" y="6416"/>
                    <a:pt x="20843" y="6411"/>
                  </a:cubicBezTo>
                  <a:cubicBezTo>
                    <a:pt x="21203" y="7378"/>
                    <a:pt x="21203" y="7378"/>
                    <a:pt x="21203" y="7378"/>
                  </a:cubicBezTo>
                  <a:cubicBezTo>
                    <a:pt x="21198" y="7380"/>
                    <a:pt x="21194" y="7384"/>
                    <a:pt x="21189" y="7388"/>
                  </a:cubicBezTo>
                  <a:cubicBezTo>
                    <a:pt x="20151" y="6440"/>
                    <a:pt x="20151" y="6440"/>
                    <a:pt x="20151" y="6440"/>
                  </a:cubicBezTo>
                  <a:cubicBezTo>
                    <a:pt x="20169" y="6416"/>
                    <a:pt x="20166" y="6382"/>
                    <a:pt x="20144" y="6362"/>
                  </a:cubicBezTo>
                  <a:close/>
                  <a:moveTo>
                    <a:pt x="20047" y="6414"/>
                  </a:moveTo>
                  <a:cubicBezTo>
                    <a:pt x="18600" y="6790"/>
                    <a:pt x="18600" y="6790"/>
                    <a:pt x="18600" y="6790"/>
                  </a:cubicBezTo>
                  <a:cubicBezTo>
                    <a:pt x="18597" y="6782"/>
                    <a:pt x="18592" y="6773"/>
                    <a:pt x="18585" y="6766"/>
                  </a:cubicBezTo>
                  <a:cubicBezTo>
                    <a:pt x="18583" y="6765"/>
                    <a:pt x="18582" y="6764"/>
                    <a:pt x="18580" y="6763"/>
                  </a:cubicBezTo>
                  <a:cubicBezTo>
                    <a:pt x="19220" y="5723"/>
                    <a:pt x="19220" y="5723"/>
                    <a:pt x="19220" y="5723"/>
                  </a:cubicBezTo>
                  <a:cubicBezTo>
                    <a:pt x="19242" y="5735"/>
                    <a:pt x="19271" y="5730"/>
                    <a:pt x="19289" y="5711"/>
                  </a:cubicBezTo>
                  <a:cubicBezTo>
                    <a:pt x="19299" y="5700"/>
                    <a:pt x="19304" y="5686"/>
                    <a:pt x="19304" y="5672"/>
                  </a:cubicBezTo>
                  <a:cubicBezTo>
                    <a:pt x="20024" y="5619"/>
                    <a:pt x="20024" y="5619"/>
                    <a:pt x="20024" y="5619"/>
                  </a:cubicBezTo>
                  <a:cubicBezTo>
                    <a:pt x="20027" y="5631"/>
                    <a:pt x="20032" y="5641"/>
                    <a:pt x="20042" y="5650"/>
                  </a:cubicBezTo>
                  <a:cubicBezTo>
                    <a:pt x="20052" y="5659"/>
                    <a:pt x="20065" y="5664"/>
                    <a:pt x="20078" y="5665"/>
                  </a:cubicBezTo>
                  <a:cubicBezTo>
                    <a:pt x="20098" y="6347"/>
                    <a:pt x="20098" y="6347"/>
                    <a:pt x="20098" y="6347"/>
                  </a:cubicBezTo>
                  <a:cubicBezTo>
                    <a:pt x="20085" y="6349"/>
                    <a:pt x="20072" y="6354"/>
                    <a:pt x="20062" y="6365"/>
                  </a:cubicBezTo>
                  <a:cubicBezTo>
                    <a:pt x="20049" y="6379"/>
                    <a:pt x="20045" y="6397"/>
                    <a:pt x="20047" y="6414"/>
                  </a:cubicBezTo>
                  <a:close/>
                  <a:moveTo>
                    <a:pt x="16256" y="6683"/>
                  </a:moveTo>
                  <a:cubicBezTo>
                    <a:pt x="17405" y="6200"/>
                    <a:pt x="17405" y="6200"/>
                    <a:pt x="17405" y="6200"/>
                  </a:cubicBezTo>
                  <a:cubicBezTo>
                    <a:pt x="17408" y="6205"/>
                    <a:pt x="17411" y="6211"/>
                    <a:pt x="17416" y="6215"/>
                  </a:cubicBezTo>
                  <a:cubicBezTo>
                    <a:pt x="17440" y="6237"/>
                    <a:pt x="17477" y="6236"/>
                    <a:pt x="17499" y="6212"/>
                  </a:cubicBezTo>
                  <a:cubicBezTo>
                    <a:pt x="17514" y="6196"/>
                    <a:pt x="17518" y="6173"/>
                    <a:pt x="17511" y="6153"/>
                  </a:cubicBezTo>
                  <a:cubicBezTo>
                    <a:pt x="18449" y="5715"/>
                    <a:pt x="18449" y="5715"/>
                    <a:pt x="18449" y="5715"/>
                  </a:cubicBezTo>
                  <a:cubicBezTo>
                    <a:pt x="18450" y="5717"/>
                    <a:pt x="18452" y="5719"/>
                    <a:pt x="18453" y="5721"/>
                  </a:cubicBezTo>
                  <a:cubicBezTo>
                    <a:pt x="16978" y="7070"/>
                    <a:pt x="16978" y="7070"/>
                    <a:pt x="16978" y="7070"/>
                  </a:cubicBezTo>
                  <a:cubicBezTo>
                    <a:pt x="16954" y="7048"/>
                    <a:pt x="16917" y="7050"/>
                    <a:pt x="16896" y="7073"/>
                  </a:cubicBezTo>
                  <a:cubicBezTo>
                    <a:pt x="16894" y="7076"/>
                    <a:pt x="16892" y="7078"/>
                    <a:pt x="16890" y="7081"/>
                  </a:cubicBezTo>
                  <a:cubicBezTo>
                    <a:pt x="16254" y="6731"/>
                    <a:pt x="16254" y="6731"/>
                    <a:pt x="16254" y="6731"/>
                  </a:cubicBezTo>
                  <a:cubicBezTo>
                    <a:pt x="16262" y="6716"/>
                    <a:pt x="16262" y="6698"/>
                    <a:pt x="16256" y="6683"/>
                  </a:cubicBezTo>
                  <a:close/>
                  <a:moveTo>
                    <a:pt x="18460" y="5729"/>
                  </a:moveTo>
                  <a:cubicBezTo>
                    <a:pt x="18470" y="5737"/>
                    <a:pt x="18482" y="5742"/>
                    <a:pt x="18493" y="5743"/>
                  </a:cubicBezTo>
                  <a:cubicBezTo>
                    <a:pt x="18538" y="6752"/>
                    <a:pt x="18538" y="6752"/>
                    <a:pt x="18538" y="6752"/>
                  </a:cubicBezTo>
                  <a:cubicBezTo>
                    <a:pt x="18525" y="6753"/>
                    <a:pt x="18512" y="6759"/>
                    <a:pt x="18503" y="6770"/>
                  </a:cubicBezTo>
                  <a:cubicBezTo>
                    <a:pt x="18491" y="6782"/>
                    <a:pt x="18486" y="6797"/>
                    <a:pt x="18487" y="6813"/>
                  </a:cubicBezTo>
                  <a:cubicBezTo>
                    <a:pt x="16995" y="7099"/>
                    <a:pt x="16995" y="7099"/>
                    <a:pt x="16995" y="7099"/>
                  </a:cubicBezTo>
                  <a:cubicBezTo>
                    <a:pt x="16993" y="7091"/>
                    <a:pt x="16989" y="7084"/>
                    <a:pt x="16984" y="7078"/>
                  </a:cubicBezTo>
                  <a:lnTo>
                    <a:pt x="18460" y="5729"/>
                  </a:lnTo>
                  <a:close/>
                  <a:moveTo>
                    <a:pt x="18504" y="5743"/>
                  </a:moveTo>
                  <a:cubicBezTo>
                    <a:pt x="18518" y="5742"/>
                    <a:pt x="18532" y="5736"/>
                    <a:pt x="18542" y="5725"/>
                  </a:cubicBezTo>
                  <a:cubicBezTo>
                    <a:pt x="18564" y="5702"/>
                    <a:pt x="18562" y="5665"/>
                    <a:pt x="18539" y="5643"/>
                  </a:cubicBezTo>
                  <a:cubicBezTo>
                    <a:pt x="18526" y="5631"/>
                    <a:pt x="18508" y="5626"/>
                    <a:pt x="18492" y="5628"/>
                  </a:cubicBezTo>
                  <a:cubicBezTo>
                    <a:pt x="18322" y="4869"/>
                    <a:pt x="18322" y="4869"/>
                    <a:pt x="18322" y="4869"/>
                  </a:cubicBezTo>
                  <a:cubicBezTo>
                    <a:pt x="18329" y="4867"/>
                    <a:pt x="18336" y="4864"/>
                    <a:pt x="18341" y="4859"/>
                  </a:cubicBezTo>
                  <a:cubicBezTo>
                    <a:pt x="19199" y="5637"/>
                    <a:pt x="19199" y="5637"/>
                    <a:pt x="19199" y="5637"/>
                  </a:cubicBezTo>
                  <a:cubicBezTo>
                    <a:pt x="19182" y="5661"/>
                    <a:pt x="19184" y="5694"/>
                    <a:pt x="19206" y="5714"/>
                  </a:cubicBezTo>
                  <a:cubicBezTo>
                    <a:pt x="19208" y="5716"/>
                    <a:pt x="19210" y="5717"/>
                    <a:pt x="19211" y="5718"/>
                  </a:cubicBezTo>
                  <a:cubicBezTo>
                    <a:pt x="18571" y="6757"/>
                    <a:pt x="18571" y="6757"/>
                    <a:pt x="18571" y="6757"/>
                  </a:cubicBezTo>
                  <a:cubicBezTo>
                    <a:pt x="18564" y="6754"/>
                    <a:pt x="18556" y="6751"/>
                    <a:pt x="18548" y="6751"/>
                  </a:cubicBezTo>
                  <a:lnTo>
                    <a:pt x="18504" y="5743"/>
                  </a:lnTo>
                  <a:close/>
                  <a:moveTo>
                    <a:pt x="18357" y="4789"/>
                  </a:moveTo>
                  <a:cubicBezTo>
                    <a:pt x="19035" y="4389"/>
                    <a:pt x="19035" y="4389"/>
                    <a:pt x="19035" y="4389"/>
                  </a:cubicBezTo>
                  <a:cubicBezTo>
                    <a:pt x="19227" y="5617"/>
                    <a:pt x="19227" y="5617"/>
                    <a:pt x="19227" y="5617"/>
                  </a:cubicBezTo>
                  <a:cubicBezTo>
                    <a:pt x="19219" y="5619"/>
                    <a:pt x="19212" y="5624"/>
                    <a:pt x="19206" y="5630"/>
                  </a:cubicBezTo>
                  <a:cubicBezTo>
                    <a:pt x="18349" y="4852"/>
                    <a:pt x="18349" y="4852"/>
                    <a:pt x="18349" y="4852"/>
                  </a:cubicBezTo>
                  <a:cubicBezTo>
                    <a:pt x="18364" y="4834"/>
                    <a:pt x="18367" y="4809"/>
                    <a:pt x="18357" y="4789"/>
                  </a:cubicBezTo>
                  <a:close/>
                  <a:moveTo>
                    <a:pt x="20127" y="5572"/>
                  </a:moveTo>
                  <a:cubicBezTo>
                    <a:pt x="21181" y="4617"/>
                    <a:pt x="21181" y="4617"/>
                    <a:pt x="21181" y="4617"/>
                  </a:cubicBezTo>
                  <a:cubicBezTo>
                    <a:pt x="21181" y="4617"/>
                    <a:pt x="21181" y="4617"/>
                    <a:pt x="21181" y="4617"/>
                  </a:cubicBezTo>
                  <a:cubicBezTo>
                    <a:pt x="21188" y="4623"/>
                    <a:pt x="21195" y="4627"/>
                    <a:pt x="21203" y="4630"/>
                  </a:cubicBezTo>
                  <a:cubicBezTo>
                    <a:pt x="20836" y="6297"/>
                    <a:pt x="20836" y="6297"/>
                    <a:pt x="20836" y="6297"/>
                  </a:cubicBezTo>
                  <a:cubicBezTo>
                    <a:pt x="20820" y="6295"/>
                    <a:pt x="20804" y="6299"/>
                    <a:pt x="20791" y="6310"/>
                  </a:cubicBezTo>
                  <a:cubicBezTo>
                    <a:pt x="20126" y="5644"/>
                    <a:pt x="20126" y="5644"/>
                    <a:pt x="20126" y="5644"/>
                  </a:cubicBezTo>
                  <a:cubicBezTo>
                    <a:pt x="20143" y="5622"/>
                    <a:pt x="20143" y="5593"/>
                    <a:pt x="20127" y="5572"/>
                  </a:cubicBezTo>
                  <a:close/>
                  <a:moveTo>
                    <a:pt x="20121" y="5564"/>
                  </a:moveTo>
                  <a:cubicBezTo>
                    <a:pt x="20121" y="5564"/>
                    <a:pt x="20121" y="5564"/>
                    <a:pt x="20121" y="5564"/>
                  </a:cubicBezTo>
                  <a:cubicBezTo>
                    <a:pt x="20109" y="5554"/>
                    <a:pt x="20095" y="5549"/>
                    <a:pt x="20080" y="5549"/>
                  </a:cubicBezTo>
                  <a:cubicBezTo>
                    <a:pt x="20009" y="5007"/>
                    <a:pt x="20009" y="5007"/>
                    <a:pt x="20009" y="5007"/>
                  </a:cubicBezTo>
                  <a:cubicBezTo>
                    <a:pt x="21168" y="4598"/>
                    <a:pt x="21168" y="4598"/>
                    <a:pt x="21168" y="4598"/>
                  </a:cubicBezTo>
                  <a:cubicBezTo>
                    <a:pt x="21169" y="4602"/>
                    <a:pt x="21172" y="4606"/>
                    <a:pt x="21174" y="4609"/>
                  </a:cubicBezTo>
                  <a:lnTo>
                    <a:pt x="20121" y="5564"/>
                  </a:lnTo>
                  <a:close/>
                  <a:moveTo>
                    <a:pt x="19574" y="5180"/>
                  </a:moveTo>
                  <a:cubicBezTo>
                    <a:pt x="19597" y="5202"/>
                    <a:pt x="19634" y="5200"/>
                    <a:pt x="19656" y="5177"/>
                  </a:cubicBezTo>
                  <a:cubicBezTo>
                    <a:pt x="19669" y="5163"/>
                    <a:pt x="19674" y="5144"/>
                    <a:pt x="19671" y="5127"/>
                  </a:cubicBezTo>
                  <a:cubicBezTo>
                    <a:pt x="20000" y="5011"/>
                    <a:pt x="20000" y="5011"/>
                    <a:pt x="20000" y="5011"/>
                  </a:cubicBezTo>
                  <a:cubicBezTo>
                    <a:pt x="20070" y="5550"/>
                    <a:pt x="20070" y="5550"/>
                    <a:pt x="20070" y="5550"/>
                  </a:cubicBezTo>
                  <a:cubicBezTo>
                    <a:pt x="20058" y="5552"/>
                    <a:pt x="20047" y="5558"/>
                    <a:pt x="20038" y="5567"/>
                  </a:cubicBezTo>
                  <a:cubicBezTo>
                    <a:pt x="20027" y="5579"/>
                    <a:pt x="20022" y="5594"/>
                    <a:pt x="20023" y="5609"/>
                  </a:cubicBezTo>
                  <a:cubicBezTo>
                    <a:pt x="19303" y="5662"/>
                    <a:pt x="19303" y="5662"/>
                    <a:pt x="19303" y="5662"/>
                  </a:cubicBezTo>
                  <a:cubicBezTo>
                    <a:pt x="19301" y="5650"/>
                    <a:pt x="19295" y="5638"/>
                    <a:pt x="19285" y="5629"/>
                  </a:cubicBezTo>
                  <a:cubicBezTo>
                    <a:pt x="19281" y="5624"/>
                    <a:pt x="19275" y="5621"/>
                    <a:pt x="19269" y="5618"/>
                  </a:cubicBezTo>
                  <a:cubicBezTo>
                    <a:pt x="19517" y="4900"/>
                    <a:pt x="19517" y="4900"/>
                    <a:pt x="19517" y="4900"/>
                  </a:cubicBezTo>
                  <a:cubicBezTo>
                    <a:pt x="19584" y="5087"/>
                    <a:pt x="19584" y="5087"/>
                    <a:pt x="19584" y="5087"/>
                  </a:cubicBezTo>
                  <a:cubicBezTo>
                    <a:pt x="19579" y="5090"/>
                    <a:pt x="19575" y="5093"/>
                    <a:pt x="19571" y="5098"/>
                  </a:cubicBezTo>
                  <a:cubicBezTo>
                    <a:pt x="19549" y="5121"/>
                    <a:pt x="19550" y="5158"/>
                    <a:pt x="19574" y="5180"/>
                  </a:cubicBezTo>
                  <a:close/>
                  <a:moveTo>
                    <a:pt x="21164" y="4589"/>
                  </a:moveTo>
                  <a:cubicBezTo>
                    <a:pt x="20008" y="4997"/>
                    <a:pt x="20008" y="4997"/>
                    <a:pt x="20008" y="4997"/>
                  </a:cubicBezTo>
                  <a:cubicBezTo>
                    <a:pt x="19871" y="3954"/>
                    <a:pt x="19871" y="3954"/>
                    <a:pt x="19871" y="3954"/>
                  </a:cubicBezTo>
                  <a:cubicBezTo>
                    <a:pt x="19882" y="3951"/>
                    <a:pt x="19893" y="3946"/>
                    <a:pt x="19901" y="3937"/>
                  </a:cubicBezTo>
                  <a:cubicBezTo>
                    <a:pt x="19903" y="3934"/>
                    <a:pt x="19905" y="3932"/>
                    <a:pt x="19906" y="3930"/>
                  </a:cubicBezTo>
                  <a:cubicBezTo>
                    <a:pt x="21165" y="4557"/>
                    <a:pt x="21165" y="4557"/>
                    <a:pt x="21165" y="4557"/>
                  </a:cubicBezTo>
                  <a:cubicBezTo>
                    <a:pt x="21162" y="4568"/>
                    <a:pt x="21162" y="4578"/>
                    <a:pt x="21164" y="4589"/>
                  </a:cubicBezTo>
                  <a:close/>
                  <a:moveTo>
                    <a:pt x="19998" y="5001"/>
                  </a:moveTo>
                  <a:cubicBezTo>
                    <a:pt x="19668" y="5117"/>
                    <a:pt x="19668" y="5117"/>
                    <a:pt x="19668" y="5117"/>
                  </a:cubicBezTo>
                  <a:cubicBezTo>
                    <a:pt x="19665" y="5109"/>
                    <a:pt x="19660" y="5101"/>
                    <a:pt x="19653" y="5094"/>
                  </a:cubicBezTo>
                  <a:cubicBezTo>
                    <a:pt x="19646" y="5088"/>
                    <a:pt x="19638" y="5084"/>
                    <a:pt x="19630" y="5081"/>
                  </a:cubicBezTo>
                  <a:cubicBezTo>
                    <a:pt x="19853" y="3955"/>
                    <a:pt x="19853" y="3955"/>
                    <a:pt x="19853" y="3955"/>
                  </a:cubicBezTo>
                  <a:cubicBezTo>
                    <a:pt x="19856" y="3955"/>
                    <a:pt x="19859" y="3955"/>
                    <a:pt x="19861" y="3955"/>
                  </a:cubicBezTo>
                  <a:lnTo>
                    <a:pt x="19998" y="5001"/>
                  </a:lnTo>
                  <a:close/>
                  <a:moveTo>
                    <a:pt x="19620" y="5079"/>
                  </a:moveTo>
                  <a:cubicBezTo>
                    <a:pt x="19611" y="5078"/>
                    <a:pt x="19602" y="5080"/>
                    <a:pt x="19593" y="5083"/>
                  </a:cubicBezTo>
                  <a:cubicBezTo>
                    <a:pt x="19522" y="4885"/>
                    <a:pt x="19522" y="4885"/>
                    <a:pt x="19522" y="4885"/>
                  </a:cubicBezTo>
                  <a:cubicBezTo>
                    <a:pt x="19843" y="3958"/>
                    <a:pt x="19843" y="3958"/>
                    <a:pt x="19843" y="3958"/>
                  </a:cubicBezTo>
                  <a:lnTo>
                    <a:pt x="19620" y="5079"/>
                  </a:lnTo>
                  <a:close/>
                  <a:moveTo>
                    <a:pt x="19517" y="4870"/>
                  </a:moveTo>
                  <a:cubicBezTo>
                    <a:pt x="19290" y="4238"/>
                    <a:pt x="19290" y="4238"/>
                    <a:pt x="19290" y="4238"/>
                  </a:cubicBezTo>
                  <a:cubicBezTo>
                    <a:pt x="19811" y="3931"/>
                    <a:pt x="19811" y="3931"/>
                    <a:pt x="19811" y="3931"/>
                  </a:cubicBezTo>
                  <a:cubicBezTo>
                    <a:pt x="19813" y="3934"/>
                    <a:pt x="19816" y="3937"/>
                    <a:pt x="19819" y="3940"/>
                  </a:cubicBezTo>
                  <a:cubicBezTo>
                    <a:pt x="19824" y="3944"/>
                    <a:pt x="19829" y="3947"/>
                    <a:pt x="19835" y="3950"/>
                  </a:cubicBezTo>
                  <a:lnTo>
                    <a:pt x="19517" y="4870"/>
                  </a:lnTo>
                  <a:close/>
                  <a:moveTo>
                    <a:pt x="19512" y="4885"/>
                  </a:moveTo>
                  <a:cubicBezTo>
                    <a:pt x="19260" y="5615"/>
                    <a:pt x="19260" y="5615"/>
                    <a:pt x="19260" y="5615"/>
                  </a:cubicBezTo>
                  <a:cubicBezTo>
                    <a:pt x="19252" y="5613"/>
                    <a:pt x="19245" y="5613"/>
                    <a:pt x="19237" y="5614"/>
                  </a:cubicBezTo>
                  <a:cubicBezTo>
                    <a:pt x="19045" y="4383"/>
                    <a:pt x="19045" y="4383"/>
                    <a:pt x="19045" y="4383"/>
                  </a:cubicBezTo>
                  <a:cubicBezTo>
                    <a:pt x="19282" y="4243"/>
                    <a:pt x="19282" y="4243"/>
                    <a:pt x="19282" y="4243"/>
                  </a:cubicBezTo>
                  <a:lnTo>
                    <a:pt x="19512" y="4885"/>
                  </a:lnTo>
                  <a:close/>
                  <a:moveTo>
                    <a:pt x="20853" y="6407"/>
                  </a:moveTo>
                  <a:cubicBezTo>
                    <a:pt x="20859" y="6404"/>
                    <a:pt x="20866" y="6400"/>
                    <a:pt x="20871" y="6394"/>
                  </a:cubicBezTo>
                  <a:cubicBezTo>
                    <a:pt x="20880" y="6384"/>
                    <a:pt x="20885" y="6371"/>
                    <a:pt x="20886" y="6359"/>
                  </a:cubicBezTo>
                  <a:cubicBezTo>
                    <a:pt x="22058" y="6339"/>
                    <a:pt x="22058" y="6339"/>
                    <a:pt x="22058" y="6339"/>
                  </a:cubicBezTo>
                  <a:cubicBezTo>
                    <a:pt x="22059" y="6353"/>
                    <a:pt x="22065" y="6366"/>
                    <a:pt x="22076" y="6376"/>
                  </a:cubicBezTo>
                  <a:cubicBezTo>
                    <a:pt x="21262" y="7383"/>
                    <a:pt x="21262" y="7383"/>
                    <a:pt x="21262" y="7383"/>
                  </a:cubicBezTo>
                  <a:cubicBezTo>
                    <a:pt x="21247" y="7373"/>
                    <a:pt x="21229" y="7370"/>
                    <a:pt x="21213" y="7375"/>
                  </a:cubicBezTo>
                  <a:lnTo>
                    <a:pt x="20853" y="6407"/>
                  </a:lnTo>
                  <a:close/>
                  <a:moveTo>
                    <a:pt x="22074" y="6295"/>
                  </a:moveTo>
                  <a:cubicBezTo>
                    <a:pt x="22065" y="6304"/>
                    <a:pt x="22060" y="6316"/>
                    <a:pt x="22059" y="6329"/>
                  </a:cubicBezTo>
                  <a:cubicBezTo>
                    <a:pt x="20886" y="6349"/>
                    <a:pt x="20886" y="6349"/>
                    <a:pt x="20886" y="6349"/>
                  </a:cubicBezTo>
                  <a:cubicBezTo>
                    <a:pt x="20884" y="6335"/>
                    <a:pt x="20878" y="6322"/>
                    <a:pt x="20868" y="6312"/>
                  </a:cubicBezTo>
                  <a:cubicBezTo>
                    <a:pt x="20861" y="6306"/>
                    <a:pt x="20853" y="6302"/>
                    <a:pt x="20845" y="6299"/>
                  </a:cubicBezTo>
                  <a:cubicBezTo>
                    <a:pt x="21213" y="4632"/>
                    <a:pt x="21213" y="4632"/>
                    <a:pt x="21213" y="4632"/>
                  </a:cubicBezTo>
                  <a:cubicBezTo>
                    <a:pt x="21223" y="4633"/>
                    <a:pt x="21232" y="4632"/>
                    <a:pt x="21241" y="4628"/>
                  </a:cubicBezTo>
                  <a:cubicBezTo>
                    <a:pt x="22086" y="6285"/>
                    <a:pt x="22086" y="6285"/>
                    <a:pt x="22086" y="6285"/>
                  </a:cubicBezTo>
                  <a:cubicBezTo>
                    <a:pt x="22081" y="6288"/>
                    <a:pt x="22077" y="6291"/>
                    <a:pt x="22074" y="6295"/>
                  </a:cubicBezTo>
                  <a:close/>
                  <a:moveTo>
                    <a:pt x="20568" y="3567"/>
                  </a:moveTo>
                  <a:cubicBezTo>
                    <a:pt x="20580" y="3553"/>
                    <a:pt x="20585" y="3536"/>
                    <a:pt x="20583" y="3520"/>
                  </a:cubicBezTo>
                  <a:cubicBezTo>
                    <a:pt x="22181" y="3181"/>
                    <a:pt x="22181" y="3181"/>
                    <a:pt x="22181" y="3181"/>
                  </a:cubicBezTo>
                  <a:cubicBezTo>
                    <a:pt x="22184" y="3189"/>
                    <a:pt x="22189" y="3196"/>
                    <a:pt x="22196" y="3202"/>
                  </a:cubicBezTo>
                  <a:cubicBezTo>
                    <a:pt x="21250" y="4524"/>
                    <a:pt x="21250" y="4524"/>
                    <a:pt x="21250" y="4524"/>
                  </a:cubicBezTo>
                  <a:cubicBezTo>
                    <a:pt x="21233" y="4514"/>
                    <a:pt x="21211" y="4513"/>
                    <a:pt x="21193" y="4523"/>
                  </a:cubicBezTo>
                  <a:cubicBezTo>
                    <a:pt x="20562" y="3572"/>
                    <a:pt x="20562" y="3572"/>
                    <a:pt x="20562" y="3572"/>
                  </a:cubicBezTo>
                  <a:cubicBezTo>
                    <a:pt x="20564" y="3571"/>
                    <a:pt x="20566" y="3569"/>
                    <a:pt x="20568" y="3567"/>
                  </a:cubicBezTo>
                  <a:close/>
                  <a:moveTo>
                    <a:pt x="20553" y="3578"/>
                  </a:moveTo>
                  <a:cubicBezTo>
                    <a:pt x="21184" y="4529"/>
                    <a:pt x="21184" y="4529"/>
                    <a:pt x="21184" y="4529"/>
                  </a:cubicBezTo>
                  <a:cubicBezTo>
                    <a:pt x="21182" y="4531"/>
                    <a:pt x="21180" y="4532"/>
                    <a:pt x="21178" y="4535"/>
                  </a:cubicBezTo>
                  <a:cubicBezTo>
                    <a:pt x="21174" y="4539"/>
                    <a:pt x="21171" y="4543"/>
                    <a:pt x="21169" y="4548"/>
                  </a:cubicBezTo>
                  <a:cubicBezTo>
                    <a:pt x="19911" y="3921"/>
                    <a:pt x="19911" y="3921"/>
                    <a:pt x="19911" y="3921"/>
                  </a:cubicBezTo>
                  <a:cubicBezTo>
                    <a:pt x="19921" y="3899"/>
                    <a:pt x="19917" y="3872"/>
                    <a:pt x="19898" y="3854"/>
                  </a:cubicBezTo>
                  <a:cubicBezTo>
                    <a:pt x="19883" y="3841"/>
                    <a:pt x="19863" y="3836"/>
                    <a:pt x="19844" y="3841"/>
                  </a:cubicBezTo>
                  <a:cubicBezTo>
                    <a:pt x="19676" y="3228"/>
                    <a:pt x="19676" y="3228"/>
                    <a:pt x="19676" y="3228"/>
                  </a:cubicBezTo>
                  <a:cubicBezTo>
                    <a:pt x="20469" y="3512"/>
                    <a:pt x="20469" y="3512"/>
                    <a:pt x="20469" y="3512"/>
                  </a:cubicBezTo>
                  <a:cubicBezTo>
                    <a:pt x="20464" y="3532"/>
                    <a:pt x="20470" y="3555"/>
                    <a:pt x="20486" y="3570"/>
                  </a:cubicBezTo>
                  <a:cubicBezTo>
                    <a:pt x="20505" y="3587"/>
                    <a:pt x="20532" y="3590"/>
                    <a:pt x="20553" y="3578"/>
                  </a:cubicBezTo>
                  <a:close/>
                  <a:moveTo>
                    <a:pt x="19283" y="1766"/>
                  </a:moveTo>
                  <a:cubicBezTo>
                    <a:pt x="20488" y="3483"/>
                    <a:pt x="20488" y="3483"/>
                    <a:pt x="20488" y="3483"/>
                  </a:cubicBezTo>
                  <a:cubicBezTo>
                    <a:pt x="20486" y="3484"/>
                    <a:pt x="20484" y="3486"/>
                    <a:pt x="20483" y="3487"/>
                  </a:cubicBezTo>
                  <a:cubicBezTo>
                    <a:pt x="20478" y="3492"/>
                    <a:pt x="20475" y="3497"/>
                    <a:pt x="20473" y="3503"/>
                  </a:cubicBezTo>
                  <a:cubicBezTo>
                    <a:pt x="19673" y="3216"/>
                    <a:pt x="19673" y="3216"/>
                    <a:pt x="19673" y="3216"/>
                  </a:cubicBezTo>
                  <a:cubicBezTo>
                    <a:pt x="19274" y="1770"/>
                    <a:pt x="19274" y="1770"/>
                    <a:pt x="19274" y="1770"/>
                  </a:cubicBezTo>
                  <a:cubicBezTo>
                    <a:pt x="19277" y="1769"/>
                    <a:pt x="19280" y="1767"/>
                    <a:pt x="19283" y="1766"/>
                  </a:cubicBezTo>
                  <a:close/>
                  <a:moveTo>
                    <a:pt x="19239" y="1772"/>
                  </a:moveTo>
                  <a:cubicBezTo>
                    <a:pt x="19247" y="1774"/>
                    <a:pt x="19256" y="1774"/>
                    <a:pt x="19265" y="1773"/>
                  </a:cubicBezTo>
                  <a:cubicBezTo>
                    <a:pt x="19661" y="3212"/>
                    <a:pt x="19661" y="3212"/>
                    <a:pt x="19661" y="3212"/>
                  </a:cubicBezTo>
                  <a:cubicBezTo>
                    <a:pt x="18866" y="2927"/>
                    <a:pt x="18866" y="2927"/>
                    <a:pt x="18866" y="2927"/>
                  </a:cubicBezTo>
                  <a:cubicBezTo>
                    <a:pt x="18871" y="2907"/>
                    <a:pt x="18865" y="2884"/>
                    <a:pt x="18849" y="2869"/>
                  </a:cubicBezTo>
                  <a:cubicBezTo>
                    <a:pt x="18845" y="2865"/>
                    <a:pt x="18840" y="2862"/>
                    <a:pt x="18834" y="2860"/>
                  </a:cubicBezTo>
                  <a:lnTo>
                    <a:pt x="19239" y="1772"/>
                  </a:lnTo>
                  <a:close/>
                  <a:moveTo>
                    <a:pt x="18852" y="2952"/>
                  </a:moveTo>
                  <a:cubicBezTo>
                    <a:pt x="18857" y="2947"/>
                    <a:pt x="18860" y="2942"/>
                    <a:pt x="18862" y="2936"/>
                  </a:cubicBezTo>
                  <a:cubicBezTo>
                    <a:pt x="19664" y="3224"/>
                    <a:pt x="19664" y="3224"/>
                    <a:pt x="19664" y="3224"/>
                  </a:cubicBezTo>
                  <a:cubicBezTo>
                    <a:pt x="19835" y="3844"/>
                    <a:pt x="19835" y="3844"/>
                    <a:pt x="19835" y="3844"/>
                  </a:cubicBezTo>
                  <a:cubicBezTo>
                    <a:pt x="19828" y="3847"/>
                    <a:pt x="19821" y="3851"/>
                    <a:pt x="19816" y="3857"/>
                  </a:cubicBezTo>
                  <a:cubicBezTo>
                    <a:pt x="19799" y="3876"/>
                    <a:pt x="19796" y="3901"/>
                    <a:pt x="19806" y="3922"/>
                  </a:cubicBezTo>
                  <a:cubicBezTo>
                    <a:pt x="19287" y="4228"/>
                    <a:pt x="19287" y="4228"/>
                    <a:pt x="19287" y="4228"/>
                  </a:cubicBezTo>
                  <a:cubicBezTo>
                    <a:pt x="18834" y="2965"/>
                    <a:pt x="18834" y="2965"/>
                    <a:pt x="18834" y="2965"/>
                  </a:cubicBezTo>
                  <a:cubicBezTo>
                    <a:pt x="18841" y="2962"/>
                    <a:pt x="18847" y="2957"/>
                    <a:pt x="18852" y="2952"/>
                  </a:cubicBezTo>
                  <a:close/>
                  <a:moveTo>
                    <a:pt x="18824" y="2968"/>
                  </a:moveTo>
                  <a:cubicBezTo>
                    <a:pt x="19278" y="4234"/>
                    <a:pt x="19278" y="4234"/>
                    <a:pt x="19278" y="4234"/>
                  </a:cubicBezTo>
                  <a:cubicBezTo>
                    <a:pt x="19043" y="4372"/>
                    <a:pt x="19043" y="4372"/>
                    <a:pt x="19043" y="4372"/>
                  </a:cubicBezTo>
                  <a:cubicBezTo>
                    <a:pt x="18824" y="2969"/>
                    <a:pt x="18824" y="2969"/>
                    <a:pt x="18824" y="2969"/>
                  </a:cubicBezTo>
                  <a:cubicBezTo>
                    <a:pt x="18824" y="2968"/>
                    <a:pt x="18824" y="2968"/>
                    <a:pt x="18824" y="2968"/>
                  </a:cubicBezTo>
                  <a:close/>
                  <a:moveTo>
                    <a:pt x="18799" y="2969"/>
                  </a:moveTo>
                  <a:cubicBezTo>
                    <a:pt x="18804" y="2970"/>
                    <a:pt x="18809" y="2970"/>
                    <a:pt x="18814" y="2970"/>
                  </a:cubicBezTo>
                  <a:cubicBezTo>
                    <a:pt x="19034" y="4378"/>
                    <a:pt x="19034" y="4378"/>
                    <a:pt x="19034" y="4378"/>
                  </a:cubicBezTo>
                  <a:cubicBezTo>
                    <a:pt x="18352" y="4780"/>
                    <a:pt x="18352" y="4780"/>
                    <a:pt x="18352" y="4780"/>
                  </a:cubicBezTo>
                  <a:cubicBezTo>
                    <a:pt x="18350" y="4777"/>
                    <a:pt x="18347" y="4774"/>
                    <a:pt x="18344" y="4771"/>
                  </a:cubicBezTo>
                  <a:cubicBezTo>
                    <a:pt x="18337" y="4765"/>
                    <a:pt x="18328" y="4761"/>
                    <a:pt x="18320" y="4758"/>
                  </a:cubicBezTo>
                  <a:lnTo>
                    <a:pt x="18799" y="2969"/>
                  </a:lnTo>
                  <a:close/>
                  <a:moveTo>
                    <a:pt x="16977" y="4378"/>
                  </a:moveTo>
                  <a:cubicBezTo>
                    <a:pt x="18248" y="4801"/>
                    <a:pt x="18248" y="4801"/>
                    <a:pt x="18248" y="4801"/>
                  </a:cubicBezTo>
                  <a:cubicBezTo>
                    <a:pt x="18243" y="4820"/>
                    <a:pt x="18249" y="4842"/>
                    <a:pt x="18265" y="4857"/>
                  </a:cubicBezTo>
                  <a:cubicBezTo>
                    <a:pt x="18278" y="4869"/>
                    <a:pt x="18295" y="4874"/>
                    <a:pt x="18312" y="4872"/>
                  </a:cubicBezTo>
                  <a:cubicBezTo>
                    <a:pt x="18482" y="5630"/>
                    <a:pt x="18482" y="5630"/>
                    <a:pt x="18482" y="5630"/>
                  </a:cubicBezTo>
                  <a:cubicBezTo>
                    <a:pt x="18473" y="5633"/>
                    <a:pt x="18465" y="5638"/>
                    <a:pt x="18458" y="5644"/>
                  </a:cubicBezTo>
                  <a:cubicBezTo>
                    <a:pt x="16972" y="4388"/>
                    <a:pt x="16972" y="4388"/>
                    <a:pt x="16972" y="4388"/>
                  </a:cubicBezTo>
                  <a:cubicBezTo>
                    <a:pt x="16974" y="4385"/>
                    <a:pt x="16976" y="4381"/>
                    <a:pt x="16977" y="4378"/>
                  </a:cubicBezTo>
                  <a:close/>
                  <a:moveTo>
                    <a:pt x="16965" y="4396"/>
                  </a:moveTo>
                  <a:cubicBezTo>
                    <a:pt x="18452" y="5652"/>
                    <a:pt x="18452" y="5652"/>
                    <a:pt x="18452" y="5652"/>
                  </a:cubicBezTo>
                  <a:cubicBezTo>
                    <a:pt x="18441" y="5668"/>
                    <a:pt x="18438" y="5688"/>
                    <a:pt x="18445" y="5705"/>
                  </a:cubicBezTo>
                  <a:cubicBezTo>
                    <a:pt x="17506" y="6144"/>
                    <a:pt x="17506" y="6144"/>
                    <a:pt x="17506" y="6144"/>
                  </a:cubicBezTo>
                  <a:cubicBezTo>
                    <a:pt x="17503" y="6139"/>
                    <a:pt x="17500" y="6134"/>
                    <a:pt x="17496" y="6130"/>
                  </a:cubicBezTo>
                  <a:cubicBezTo>
                    <a:pt x="17481" y="6117"/>
                    <a:pt x="17462" y="6112"/>
                    <a:pt x="17445" y="6116"/>
                  </a:cubicBezTo>
                  <a:cubicBezTo>
                    <a:pt x="16945" y="4409"/>
                    <a:pt x="16945" y="4409"/>
                    <a:pt x="16945" y="4409"/>
                  </a:cubicBezTo>
                  <a:cubicBezTo>
                    <a:pt x="16953" y="4406"/>
                    <a:pt x="16959" y="4402"/>
                    <a:pt x="16965" y="4396"/>
                  </a:cubicBezTo>
                  <a:close/>
                  <a:moveTo>
                    <a:pt x="16906" y="4410"/>
                  </a:moveTo>
                  <a:cubicBezTo>
                    <a:pt x="16915" y="4413"/>
                    <a:pt x="16926" y="4414"/>
                    <a:pt x="16936" y="4412"/>
                  </a:cubicBezTo>
                  <a:cubicBezTo>
                    <a:pt x="17435" y="6119"/>
                    <a:pt x="17435" y="6119"/>
                    <a:pt x="17435" y="6119"/>
                  </a:cubicBezTo>
                  <a:cubicBezTo>
                    <a:pt x="17427" y="6122"/>
                    <a:pt x="17419" y="6126"/>
                    <a:pt x="17413" y="6133"/>
                  </a:cubicBezTo>
                  <a:cubicBezTo>
                    <a:pt x="17398" y="6149"/>
                    <a:pt x="17395" y="6171"/>
                    <a:pt x="17401" y="6190"/>
                  </a:cubicBezTo>
                  <a:cubicBezTo>
                    <a:pt x="16251" y="6674"/>
                    <a:pt x="16251" y="6674"/>
                    <a:pt x="16251" y="6674"/>
                  </a:cubicBezTo>
                  <a:cubicBezTo>
                    <a:pt x="16249" y="6670"/>
                    <a:pt x="16246" y="6666"/>
                    <a:pt x="16242" y="6662"/>
                  </a:cubicBezTo>
                  <a:cubicBezTo>
                    <a:pt x="16235" y="6656"/>
                    <a:pt x="16228" y="6652"/>
                    <a:pt x="16220" y="6650"/>
                  </a:cubicBezTo>
                  <a:lnTo>
                    <a:pt x="16906" y="4410"/>
                  </a:lnTo>
                  <a:close/>
                  <a:moveTo>
                    <a:pt x="14971" y="6426"/>
                  </a:moveTo>
                  <a:cubicBezTo>
                    <a:pt x="14975" y="6424"/>
                    <a:pt x="14979" y="6421"/>
                    <a:pt x="14983" y="6417"/>
                  </a:cubicBezTo>
                  <a:cubicBezTo>
                    <a:pt x="14988" y="6411"/>
                    <a:pt x="14992" y="6404"/>
                    <a:pt x="14995" y="6397"/>
                  </a:cubicBezTo>
                  <a:cubicBezTo>
                    <a:pt x="16145" y="6696"/>
                    <a:pt x="16145" y="6696"/>
                    <a:pt x="16145" y="6696"/>
                  </a:cubicBezTo>
                  <a:cubicBezTo>
                    <a:pt x="16142" y="6715"/>
                    <a:pt x="16148" y="6734"/>
                    <a:pt x="16163" y="6748"/>
                  </a:cubicBezTo>
                  <a:cubicBezTo>
                    <a:pt x="16186" y="6769"/>
                    <a:pt x="16223" y="6768"/>
                    <a:pt x="16245" y="6744"/>
                  </a:cubicBezTo>
                  <a:cubicBezTo>
                    <a:pt x="16246" y="6743"/>
                    <a:pt x="16248" y="6741"/>
                    <a:pt x="16249" y="6740"/>
                  </a:cubicBezTo>
                  <a:cubicBezTo>
                    <a:pt x="16885" y="7090"/>
                    <a:pt x="16885" y="7090"/>
                    <a:pt x="16885" y="7090"/>
                  </a:cubicBezTo>
                  <a:cubicBezTo>
                    <a:pt x="16880" y="7101"/>
                    <a:pt x="16879" y="7114"/>
                    <a:pt x="16882" y="7126"/>
                  </a:cubicBezTo>
                  <a:cubicBezTo>
                    <a:pt x="15613" y="7547"/>
                    <a:pt x="15613" y="7547"/>
                    <a:pt x="15613" y="7547"/>
                  </a:cubicBezTo>
                  <a:cubicBezTo>
                    <a:pt x="15610" y="7541"/>
                    <a:pt x="15606" y="7536"/>
                    <a:pt x="15601" y="7531"/>
                  </a:cubicBezTo>
                  <a:cubicBezTo>
                    <a:pt x="15584" y="7515"/>
                    <a:pt x="15559" y="7511"/>
                    <a:pt x="15539" y="7520"/>
                  </a:cubicBezTo>
                  <a:lnTo>
                    <a:pt x="14971" y="6426"/>
                  </a:lnTo>
                  <a:close/>
                  <a:moveTo>
                    <a:pt x="15395" y="9893"/>
                  </a:moveTo>
                  <a:cubicBezTo>
                    <a:pt x="15485" y="9796"/>
                    <a:pt x="15485" y="9796"/>
                    <a:pt x="15485" y="9796"/>
                  </a:cubicBezTo>
                  <a:cubicBezTo>
                    <a:pt x="16187" y="10220"/>
                    <a:pt x="16187" y="10220"/>
                    <a:pt x="16187" y="10220"/>
                  </a:cubicBezTo>
                  <a:cubicBezTo>
                    <a:pt x="16187" y="10221"/>
                    <a:pt x="16187" y="10221"/>
                    <a:pt x="16186" y="10222"/>
                  </a:cubicBezTo>
                  <a:cubicBezTo>
                    <a:pt x="15409" y="9948"/>
                    <a:pt x="15409" y="9948"/>
                    <a:pt x="15409" y="9948"/>
                  </a:cubicBezTo>
                  <a:cubicBezTo>
                    <a:pt x="15414" y="9929"/>
                    <a:pt x="15409" y="9908"/>
                    <a:pt x="15395" y="9893"/>
                  </a:cubicBezTo>
                  <a:close/>
                  <a:moveTo>
                    <a:pt x="15401" y="9745"/>
                  </a:moveTo>
                  <a:cubicBezTo>
                    <a:pt x="15476" y="9790"/>
                    <a:pt x="15476" y="9790"/>
                    <a:pt x="15476" y="9790"/>
                  </a:cubicBezTo>
                  <a:cubicBezTo>
                    <a:pt x="15387" y="9886"/>
                    <a:pt x="15387" y="9886"/>
                    <a:pt x="15387" y="9886"/>
                  </a:cubicBezTo>
                  <a:cubicBezTo>
                    <a:pt x="15382" y="9882"/>
                    <a:pt x="15376" y="9879"/>
                    <a:pt x="15369" y="9877"/>
                  </a:cubicBezTo>
                  <a:lnTo>
                    <a:pt x="15401" y="9745"/>
                  </a:lnTo>
                  <a:close/>
                  <a:moveTo>
                    <a:pt x="15394" y="9729"/>
                  </a:moveTo>
                  <a:cubicBezTo>
                    <a:pt x="14574" y="9233"/>
                    <a:pt x="14574" y="9233"/>
                    <a:pt x="14574" y="9233"/>
                  </a:cubicBezTo>
                  <a:cubicBezTo>
                    <a:pt x="15561" y="8859"/>
                    <a:pt x="15561" y="8859"/>
                    <a:pt x="15561" y="8859"/>
                  </a:cubicBezTo>
                  <a:cubicBezTo>
                    <a:pt x="15564" y="8866"/>
                    <a:pt x="15568" y="8872"/>
                    <a:pt x="15574" y="8877"/>
                  </a:cubicBezTo>
                  <a:cubicBezTo>
                    <a:pt x="15580" y="8883"/>
                    <a:pt x="15587" y="8887"/>
                    <a:pt x="15595" y="8889"/>
                  </a:cubicBezTo>
                  <a:lnTo>
                    <a:pt x="15394" y="9729"/>
                  </a:lnTo>
                  <a:close/>
                  <a:moveTo>
                    <a:pt x="15492" y="9788"/>
                  </a:moveTo>
                  <a:cubicBezTo>
                    <a:pt x="16753" y="8431"/>
                    <a:pt x="16753" y="8431"/>
                    <a:pt x="16753" y="8431"/>
                  </a:cubicBezTo>
                  <a:cubicBezTo>
                    <a:pt x="16758" y="8435"/>
                    <a:pt x="16763" y="8438"/>
                    <a:pt x="16769" y="8440"/>
                  </a:cubicBezTo>
                  <a:cubicBezTo>
                    <a:pt x="16251" y="10189"/>
                    <a:pt x="16251" y="10189"/>
                    <a:pt x="16251" y="10189"/>
                  </a:cubicBezTo>
                  <a:cubicBezTo>
                    <a:pt x="16231" y="10185"/>
                    <a:pt x="16211" y="10191"/>
                    <a:pt x="16196" y="10206"/>
                  </a:cubicBezTo>
                  <a:cubicBezTo>
                    <a:pt x="16195" y="10208"/>
                    <a:pt x="16194" y="10210"/>
                    <a:pt x="16192" y="10211"/>
                  </a:cubicBezTo>
                  <a:lnTo>
                    <a:pt x="15492" y="9788"/>
                  </a:lnTo>
                  <a:close/>
                  <a:moveTo>
                    <a:pt x="15483" y="9783"/>
                  </a:moveTo>
                  <a:cubicBezTo>
                    <a:pt x="15403" y="9734"/>
                    <a:pt x="15403" y="9734"/>
                    <a:pt x="15403" y="9734"/>
                  </a:cubicBezTo>
                  <a:cubicBezTo>
                    <a:pt x="15605" y="8892"/>
                    <a:pt x="15605" y="8892"/>
                    <a:pt x="15605" y="8892"/>
                  </a:cubicBezTo>
                  <a:cubicBezTo>
                    <a:pt x="15623" y="8895"/>
                    <a:pt x="15642" y="8888"/>
                    <a:pt x="15656" y="8874"/>
                  </a:cubicBezTo>
                  <a:cubicBezTo>
                    <a:pt x="15671" y="8858"/>
                    <a:pt x="15674" y="8836"/>
                    <a:pt x="15669" y="8817"/>
                  </a:cubicBezTo>
                  <a:cubicBezTo>
                    <a:pt x="16737" y="8410"/>
                    <a:pt x="16737" y="8410"/>
                    <a:pt x="16737" y="8410"/>
                  </a:cubicBezTo>
                  <a:cubicBezTo>
                    <a:pt x="16739" y="8415"/>
                    <a:pt x="16742" y="8419"/>
                    <a:pt x="16746" y="8423"/>
                  </a:cubicBezTo>
                  <a:lnTo>
                    <a:pt x="15483" y="9783"/>
                  </a:lnTo>
                  <a:close/>
                  <a:moveTo>
                    <a:pt x="16733" y="8400"/>
                  </a:moveTo>
                  <a:cubicBezTo>
                    <a:pt x="15665" y="8808"/>
                    <a:pt x="15665" y="8808"/>
                    <a:pt x="15665" y="8808"/>
                  </a:cubicBezTo>
                  <a:cubicBezTo>
                    <a:pt x="15662" y="8802"/>
                    <a:pt x="15658" y="8796"/>
                    <a:pt x="15653" y="8791"/>
                  </a:cubicBezTo>
                  <a:cubicBezTo>
                    <a:pt x="15643" y="8782"/>
                    <a:pt x="15631" y="8778"/>
                    <a:pt x="15619" y="8776"/>
                  </a:cubicBezTo>
                  <a:cubicBezTo>
                    <a:pt x="15567" y="7631"/>
                    <a:pt x="15567" y="7631"/>
                    <a:pt x="15567" y="7631"/>
                  </a:cubicBezTo>
                  <a:cubicBezTo>
                    <a:pt x="15581" y="7630"/>
                    <a:pt x="15594" y="7624"/>
                    <a:pt x="15604" y="7613"/>
                  </a:cubicBezTo>
                  <a:cubicBezTo>
                    <a:pt x="15606" y="7612"/>
                    <a:pt x="15607" y="7610"/>
                    <a:pt x="15608" y="7609"/>
                  </a:cubicBezTo>
                  <a:cubicBezTo>
                    <a:pt x="16738" y="8359"/>
                    <a:pt x="16738" y="8359"/>
                    <a:pt x="16738" y="8359"/>
                  </a:cubicBezTo>
                  <a:cubicBezTo>
                    <a:pt x="16732" y="8372"/>
                    <a:pt x="16730" y="8387"/>
                    <a:pt x="16733" y="8400"/>
                  </a:cubicBezTo>
                  <a:close/>
                  <a:moveTo>
                    <a:pt x="15531" y="7623"/>
                  </a:moveTo>
                  <a:cubicBezTo>
                    <a:pt x="15539" y="7628"/>
                    <a:pt x="15548" y="7631"/>
                    <a:pt x="15557" y="7631"/>
                  </a:cubicBezTo>
                  <a:cubicBezTo>
                    <a:pt x="15608" y="8776"/>
                    <a:pt x="15608" y="8776"/>
                    <a:pt x="15608" y="8776"/>
                  </a:cubicBezTo>
                  <a:cubicBezTo>
                    <a:pt x="15594" y="8777"/>
                    <a:pt x="15581" y="8784"/>
                    <a:pt x="15570" y="8795"/>
                  </a:cubicBezTo>
                  <a:cubicBezTo>
                    <a:pt x="15556" y="8810"/>
                    <a:pt x="15552" y="8831"/>
                    <a:pt x="15557" y="8850"/>
                  </a:cubicBezTo>
                  <a:cubicBezTo>
                    <a:pt x="14563" y="9226"/>
                    <a:pt x="14563" y="9226"/>
                    <a:pt x="14563" y="9226"/>
                  </a:cubicBezTo>
                  <a:cubicBezTo>
                    <a:pt x="14519" y="9200"/>
                    <a:pt x="14519" y="9200"/>
                    <a:pt x="14519" y="9200"/>
                  </a:cubicBezTo>
                  <a:lnTo>
                    <a:pt x="15531" y="7623"/>
                  </a:lnTo>
                  <a:close/>
                  <a:moveTo>
                    <a:pt x="14551" y="9231"/>
                  </a:moveTo>
                  <a:cubicBezTo>
                    <a:pt x="14483" y="9256"/>
                    <a:pt x="14483" y="9256"/>
                    <a:pt x="14483" y="9256"/>
                  </a:cubicBezTo>
                  <a:cubicBezTo>
                    <a:pt x="14514" y="9208"/>
                    <a:pt x="14514" y="9208"/>
                    <a:pt x="14514" y="9208"/>
                  </a:cubicBezTo>
                  <a:lnTo>
                    <a:pt x="14551" y="9231"/>
                  </a:lnTo>
                  <a:close/>
                  <a:moveTo>
                    <a:pt x="15515" y="7609"/>
                  </a:moveTo>
                  <a:cubicBezTo>
                    <a:pt x="15517" y="7611"/>
                    <a:pt x="15520" y="7614"/>
                    <a:pt x="15522" y="7616"/>
                  </a:cubicBezTo>
                  <a:cubicBezTo>
                    <a:pt x="15523" y="7617"/>
                    <a:pt x="15523" y="7617"/>
                    <a:pt x="15523" y="7617"/>
                  </a:cubicBezTo>
                  <a:cubicBezTo>
                    <a:pt x="14510" y="9194"/>
                    <a:pt x="14510" y="9194"/>
                    <a:pt x="14510" y="9194"/>
                  </a:cubicBezTo>
                  <a:cubicBezTo>
                    <a:pt x="13869" y="8806"/>
                    <a:pt x="13869" y="8806"/>
                    <a:pt x="13869" y="8806"/>
                  </a:cubicBezTo>
                  <a:lnTo>
                    <a:pt x="15515" y="7609"/>
                  </a:lnTo>
                  <a:close/>
                  <a:moveTo>
                    <a:pt x="11933" y="10220"/>
                  </a:moveTo>
                  <a:cubicBezTo>
                    <a:pt x="11933" y="10219"/>
                    <a:pt x="11932" y="10218"/>
                    <a:pt x="11931" y="10218"/>
                  </a:cubicBezTo>
                  <a:cubicBezTo>
                    <a:pt x="11931" y="10217"/>
                    <a:pt x="11931" y="10216"/>
                    <a:pt x="11930" y="10216"/>
                  </a:cubicBezTo>
                  <a:cubicBezTo>
                    <a:pt x="13860" y="8813"/>
                    <a:pt x="13860" y="8813"/>
                    <a:pt x="13860" y="8813"/>
                  </a:cubicBezTo>
                  <a:cubicBezTo>
                    <a:pt x="14505" y="9203"/>
                    <a:pt x="14505" y="9203"/>
                    <a:pt x="14505" y="9203"/>
                  </a:cubicBezTo>
                  <a:cubicBezTo>
                    <a:pt x="14467" y="9262"/>
                    <a:pt x="14467" y="9262"/>
                    <a:pt x="14467" y="9262"/>
                  </a:cubicBezTo>
                  <a:lnTo>
                    <a:pt x="11933" y="10220"/>
                  </a:lnTo>
                  <a:close/>
                  <a:moveTo>
                    <a:pt x="14102" y="9735"/>
                  </a:moveTo>
                  <a:cubicBezTo>
                    <a:pt x="14092" y="9747"/>
                    <a:pt x="14087" y="9761"/>
                    <a:pt x="14087" y="9776"/>
                  </a:cubicBezTo>
                  <a:cubicBezTo>
                    <a:pt x="11944" y="10227"/>
                    <a:pt x="11944" y="10227"/>
                    <a:pt x="11944" y="10227"/>
                  </a:cubicBezTo>
                  <a:cubicBezTo>
                    <a:pt x="14457" y="9277"/>
                    <a:pt x="14457" y="9277"/>
                    <a:pt x="14457" y="9277"/>
                  </a:cubicBezTo>
                  <a:cubicBezTo>
                    <a:pt x="14171" y="9723"/>
                    <a:pt x="14171" y="9723"/>
                    <a:pt x="14171" y="9723"/>
                  </a:cubicBezTo>
                  <a:cubicBezTo>
                    <a:pt x="14148" y="9711"/>
                    <a:pt x="14120" y="9716"/>
                    <a:pt x="14102" y="9735"/>
                  </a:cubicBezTo>
                  <a:close/>
                  <a:moveTo>
                    <a:pt x="15310" y="9893"/>
                  </a:moveTo>
                  <a:cubicBezTo>
                    <a:pt x="15303" y="9901"/>
                    <a:pt x="15298" y="9910"/>
                    <a:pt x="15296" y="9920"/>
                  </a:cubicBezTo>
                  <a:cubicBezTo>
                    <a:pt x="14203" y="9773"/>
                    <a:pt x="14203" y="9773"/>
                    <a:pt x="14203" y="9773"/>
                  </a:cubicBezTo>
                  <a:cubicBezTo>
                    <a:pt x="14203" y="9758"/>
                    <a:pt x="14197" y="9743"/>
                    <a:pt x="14185" y="9732"/>
                  </a:cubicBezTo>
                  <a:cubicBezTo>
                    <a:pt x="14183" y="9730"/>
                    <a:pt x="14181" y="9729"/>
                    <a:pt x="14180" y="9728"/>
                  </a:cubicBezTo>
                  <a:cubicBezTo>
                    <a:pt x="14473" y="9271"/>
                    <a:pt x="14473" y="9271"/>
                    <a:pt x="14473" y="9271"/>
                  </a:cubicBezTo>
                  <a:cubicBezTo>
                    <a:pt x="14562" y="9237"/>
                    <a:pt x="14562" y="9237"/>
                    <a:pt x="14562" y="9237"/>
                  </a:cubicBezTo>
                  <a:cubicBezTo>
                    <a:pt x="15392" y="9739"/>
                    <a:pt x="15392" y="9739"/>
                    <a:pt x="15392" y="9739"/>
                  </a:cubicBezTo>
                  <a:cubicBezTo>
                    <a:pt x="15359" y="9875"/>
                    <a:pt x="15359" y="9875"/>
                    <a:pt x="15359" y="9875"/>
                  </a:cubicBezTo>
                  <a:cubicBezTo>
                    <a:pt x="15342" y="9873"/>
                    <a:pt x="15323" y="9879"/>
                    <a:pt x="15310" y="9893"/>
                  </a:cubicBezTo>
                  <a:close/>
                  <a:moveTo>
                    <a:pt x="15356" y="9991"/>
                  </a:moveTo>
                  <a:cubicBezTo>
                    <a:pt x="15371" y="9990"/>
                    <a:pt x="15385" y="9984"/>
                    <a:pt x="15395" y="9972"/>
                  </a:cubicBezTo>
                  <a:cubicBezTo>
                    <a:pt x="15400" y="9968"/>
                    <a:pt x="15403" y="9962"/>
                    <a:pt x="15405" y="9957"/>
                  </a:cubicBezTo>
                  <a:cubicBezTo>
                    <a:pt x="16183" y="10231"/>
                    <a:pt x="16183" y="10231"/>
                    <a:pt x="16183" y="10231"/>
                  </a:cubicBezTo>
                  <a:cubicBezTo>
                    <a:pt x="16180" y="10244"/>
                    <a:pt x="16181" y="10258"/>
                    <a:pt x="16186" y="10270"/>
                  </a:cubicBezTo>
                  <a:cubicBezTo>
                    <a:pt x="15441" y="10699"/>
                    <a:pt x="15441" y="10699"/>
                    <a:pt x="15441" y="10699"/>
                  </a:cubicBezTo>
                  <a:cubicBezTo>
                    <a:pt x="15439" y="10696"/>
                    <a:pt x="15436" y="10693"/>
                    <a:pt x="15433" y="10690"/>
                  </a:cubicBezTo>
                  <a:cubicBezTo>
                    <a:pt x="15422" y="10680"/>
                    <a:pt x="15409" y="10675"/>
                    <a:pt x="15395" y="10675"/>
                  </a:cubicBezTo>
                  <a:lnTo>
                    <a:pt x="15356" y="9991"/>
                  </a:lnTo>
                  <a:close/>
                  <a:moveTo>
                    <a:pt x="14617" y="11714"/>
                  </a:moveTo>
                  <a:cubicBezTo>
                    <a:pt x="14615" y="11711"/>
                    <a:pt x="14612" y="11707"/>
                    <a:pt x="14609" y="11704"/>
                  </a:cubicBezTo>
                  <a:cubicBezTo>
                    <a:pt x="15361" y="10781"/>
                    <a:pt x="15361" y="10781"/>
                    <a:pt x="15361" y="10781"/>
                  </a:cubicBezTo>
                  <a:cubicBezTo>
                    <a:pt x="15384" y="10796"/>
                    <a:pt x="15416" y="10793"/>
                    <a:pt x="15436" y="10772"/>
                  </a:cubicBezTo>
                  <a:cubicBezTo>
                    <a:pt x="15447" y="10761"/>
                    <a:pt x="15451" y="10747"/>
                    <a:pt x="15452" y="10733"/>
                  </a:cubicBezTo>
                  <a:cubicBezTo>
                    <a:pt x="16614" y="10642"/>
                    <a:pt x="16614" y="10642"/>
                    <a:pt x="16614" y="10642"/>
                  </a:cubicBezTo>
                  <a:cubicBezTo>
                    <a:pt x="16615" y="10646"/>
                    <a:pt x="16616" y="10650"/>
                    <a:pt x="16618" y="10654"/>
                  </a:cubicBezTo>
                  <a:lnTo>
                    <a:pt x="14617" y="11714"/>
                  </a:lnTo>
                  <a:close/>
                  <a:moveTo>
                    <a:pt x="16613" y="10632"/>
                  </a:moveTo>
                  <a:cubicBezTo>
                    <a:pt x="15451" y="10723"/>
                    <a:pt x="15451" y="10723"/>
                    <a:pt x="15451" y="10723"/>
                  </a:cubicBezTo>
                  <a:cubicBezTo>
                    <a:pt x="15450" y="10718"/>
                    <a:pt x="15449" y="10713"/>
                    <a:pt x="15446" y="10708"/>
                  </a:cubicBezTo>
                  <a:cubicBezTo>
                    <a:pt x="16191" y="10279"/>
                    <a:pt x="16191" y="10279"/>
                    <a:pt x="16191" y="10279"/>
                  </a:cubicBezTo>
                  <a:cubicBezTo>
                    <a:pt x="16194" y="10282"/>
                    <a:pt x="16196" y="10286"/>
                    <a:pt x="16199" y="10288"/>
                  </a:cubicBezTo>
                  <a:cubicBezTo>
                    <a:pt x="16222" y="10309"/>
                    <a:pt x="16257" y="10309"/>
                    <a:pt x="16279" y="10288"/>
                  </a:cubicBezTo>
                  <a:cubicBezTo>
                    <a:pt x="16625" y="10597"/>
                    <a:pt x="16625" y="10597"/>
                    <a:pt x="16625" y="10597"/>
                  </a:cubicBezTo>
                  <a:cubicBezTo>
                    <a:pt x="16617" y="10608"/>
                    <a:pt x="16613" y="10620"/>
                    <a:pt x="16613" y="10632"/>
                  </a:cubicBezTo>
                  <a:close/>
                  <a:moveTo>
                    <a:pt x="16669" y="10574"/>
                  </a:moveTo>
                  <a:cubicBezTo>
                    <a:pt x="16656" y="10574"/>
                    <a:pt x="16642" y="10580"/>
                    <a:pt x="16632" y="10590"/>
                  </a:cubicBezTo>
                  <a:cubicBezTo>
                    <a:pt x="16285" y="10280"/>
                    <a:pt x="16285" y="10280"/>
                    <a:pt x="16285" y="10280"/>
                  </a:cubicBezTo>
                  <a:cubicBezTo>
                    <a:pt x="16303" y="10257"/>
                    <a:pt x="16301" y="10223"/>
                    <a:pt x="16279" y="10203"/>
                  </a:cubicBezTo>
                  <a:cubicBezTo>
                    <a:pt x="16273" y="10198"/>
                    <a:pt x="16267" y="10194"/>
                    <a:pt x="16260" y="10192"/>
                  </a:cubicBezTo>
                  <a:cubicBezTo>
                    <a:pt x="16778" y="8443"/>
                    <a:pt x="16778" y="8443"/>
                    <a:pt x="16778" y="8443"/>
                  </a:cubicBezTo>
                  <a:cubicBezTo>
                    <a:pt x="16779" y="8443"/>
                    <a:pt x="16780" y="8443"/>
                    <a:pt x="16782" y="8443"/>
                  </a:cubicBezTo>
                  <a:lnTo>
                    <a:pt x="16669" y="10574"/>
                  </a:lnTo>
                  <a:close/>
                  <a:moveTo>
                    <a:pt x="16792" y="8328"/>
                  </a:moveTo>
                  <a:cubicBezTo>
                    <a:pt x="16775" y="8327"/>
                    <a:pt x="16759" y="8333"/>
                    <a:pt x="16747" y="8346"/>
                  </a:cubicBezTo>
                  <a:cubicBezTo>
                    <a:pt x="16746" y="8348"/>
                    <a:pt x="16745" y="8349"/>
                    <a:pt x="16744" y="8350"/>
                  </a:cubicBezTo>
                  <a:cubicBezTo>
                    <a:pt x="15613" y="7600"/>
                    <a:pt x="15613" y="7600"/>
                    <a:pt x="15613" y="7600"/>
                  </a:cubicBezTo>
                  <a:cubicBezTo>
                    <a:pt x="15620" y="7587"/>
                    <a:pt x="15622" y="7571"/>
                    <a:pt x="15617" y="7557"/>
                  </a:cubicBezTo>
                  <a:cubicBezTo>
                    <a:pt x="16885" y="7136"/>
                    <a:pt x="16885" y="7136"/>
                    <a:pt x="16885" y="7136"/>
                  </a:cubicBezTo>
                  <a:cubicBezTo>
                    <a:pt x="16888" y="7143"/>
                    <a:pt x="16893" y="7150"/>
                    <a:pt x="16899" y="7156"/>
                  </a:cubicBezTo>
                  <a:cubicBezTo>
                    <a:pt x="16907" y="7163"/>
                    <a:pt x="16917" y="7168"/>
                    <a:pt x="16927" y="7170"/>
                  </a:cubicBezTo>
                  <a:lnTo>
                    <a:pt x="16792" y="8328"/>
                  </a:lnTo>
                  <a:close/>
                  <a:moveTo>
                    <a:pt x="17525" y="8756"/>
                  </a:moveTo>
                  <a:cubicBezTo>
                    <a:pt x="17522" y="8758"/>
                    <a:pt x="17520" y="8761"/>
                    <a:pt x="17519" y="8764"/>
                  </a:cubicBezTo>
                  <a:cubicBezTo>
                    <a:pt x="16843" y="8408"/>
                    <a:pt x="16843" y="8408"/>
                    <a:pt x="16843" y="8408"/>
                  </a:cubicBezTo>
                  <a:cubicBezTo>
                    <a:pt x="16853" y="8386"/>
                    <a:pt x="16848" y="8360"/>
                    <a:pt x="16829" y="8343"/>
                  </a:cubicBezTo>
                  <a:cubicBezTo>
                    <a:pt x="16821" y="8336"/>
                    <a:pt x="16812" y="8331"/>
                    <a:pt x="16802" y="8329"/>
                  </a:cubicBezTo>
                  <a:cubicBezTo>
                    <a:pt x="16937" y="7171"/>
                    <a:pt x="16937" y="7171"/>
                    <a:pt x="16937" y="7171"/>
                  </a:cubicBezTo>
                  <a:cubicBezTo>
                    <a:pt x="16942" y="7171"/>
                    <a:pt x="16948" y="7170"/>
                    <a:pt x="16954" y="7169"/>
                  </a:cubicBezTo>
                  <a:cubicBezTo>
                    <a:pt x="17540" y="8744"/>
                    <a:pt x="17540" y="8744"/>
                    <a:pt x="17540" y="8744"/>
                  </a:cubicBezTo>
                  <a:cubicBezTo>
                    <a:pt x="17534" y="8747"/>
                    <a:pt x="17529" y="8751"/>
                    <a:pt x="17525" y="8756"/>
                  </a:cubicBezTo>
                  <a:close/>
                  <a:moveTo>
                    <a:pt x="17549" y="8740"/>
                  </a:moveTo>
                  <a:cubicBezTo>
                    <a:pt x="16963" y="7165"/>
                    <a:pt x="16963" y="7165"/>
                    <a:pt x="16963" y="7165"/>
                  </a:cubicBezTo>
                  <a:cubicBezTo>
                    <a:pt x="16970" y="7162"/>
                    <a:pt x="16976" y="7158"/>
                    <a:pt x="16981" y="7152"/>
                  </a:cubicBezTo>
                  <a:cubicBezTo>
                    <a:pt x="16992" y="7140"/>
                    <a:pt x="16997" y="7124"/>
                    <a:pt x="16996" y="7109"/>
                  </a:cubicBezTo>
                  <a:cubicBezTo>
                    <a:pt x="18489" y="6823"/>
                    <a:pt x="18489" y="6823"/>
                    <a:pt x="18489" y="6823"/>
                  </a:cubicBezTo>
                  <a:cubicBezTo>
                    <a:pt x="18492" y="6834"/>
                    <a:pt x="18497" y="6844"/>
                    <a:pt x="18506" y="6852"/>
                  </a:cubicBezTo>
                  <a:cubicBezTo>
                    <a:pt x="18509" y="6855"/>
                    <a:pt x="18512" y="6857"/>
                    <a:pt x="18515" y="6859"/>
                  </a:cubicBezTo>
                  <a:cubicBezTo>
                    <a:pt x="17588" y="8741"/>
                    <a:pt x="17588" y="8741"/>
                    <a:pt x="17588" y="8741"/>
                  </a:cubicBezTo>
                  <a:cubicBezTo>
                    <a:pt x="17575" y="8736"/>
                    <a:pt x="17562" y="8736"/>
                    <a:pt x="17549" y="8740"/>
                  </a:cubicBezTo>
                  <a:close/>
                  <a:moveTo>
                    <a:pt x="18931" y="8379"/>
                  </a:moveTo>
                  <a:cubicBezTo>
                    <a:pt x="18926" y="8385"/>
                    <a:pt x="18922" y="8391"/>
                    <a:pt x="18919" y="8398"/>
                  </a:cubicBezTo>
                  <a:cubicBezTo>
                    <a:pt x="18268" y="8217"/>
                    <a:pt x="18268" y="8217"/>
                    <a:pt x="18268" y="8217"/>
                  </a:cubicBezTo>
                  <a:cubicBezTo>
                    <a:pt x="18272" y="8198"/>
                    <a:pt x="18266" y="8178"/>
                    <a:pt x="18251" y="8164"/>
                  </a:cubicBezTo>
                  <a:cubicBezTo>
                    <a:pt x="18227" y="8142"/>
                    <a:pt x="18190" y="8143"/>
                    <a:pt x="18169" y="8167"/>
                  </a:cubicBezTo>
                  <a:cubicBezTo>
                    <a:pt x="18149" y="8188"/>
                    <a:pt x="18148" y="8220"/>
                    <a:pt x="18165" y="8242"/>
                  </a:cubicBezTo>
                  <a:cubicBezTo>
                    <a:pt x="17607" y="8752"/>
                    <a:pt x="17607" y="8752"/>
                    <a:pt x="17607" y="8752"/>
                  </a:cubicBezTo>
                  <a:cubicBezTo>
                    <a:pt x="17604" y="8750"/>
                    <a:pt x="17600" y="8747"/>
                    <a:pt x="17597" y="8745"/>
                  </a:cubicBezTo>
                  <a:cubicBezTo>
                    <a:pt x="18524" y="6863"/>
                    <a:pt x="18524" y="6863"/>
                    <a:pt x="18524" y="6863"/>
                  </a:cubicBezTo>
                  <a:cubicBezTo>
                    <a:pt x="18534" y="6867"/>
                    <a:pt x="18544" y="6868"/>
                    <a:pt x="18554" y="6866"/>
                  </a:cubicBezTo>
                  <a:cubicBezTo>
                    <a:pt x="18955" y="8364"/>
                    <a:pt x="18955" y="8364"/>
                    <a:pt x="18955" y="8364"/>
                  </a:cubicBezTo>
                  <a:cubicBezTo>
                    <a:pt x="18946" y="8367"/>
                    <a:pt x="18938" y="8372"/>
                    <a:pt x="18931" y="8379"/>
                  </a:cubicBezTo>
                  <a:close/>
                  <a:moveTo>
                    <a:pt x="18965" y="8361"/>
                  </a:moveTo>
                  <a:cubicBezTo>
                    <a:pt x="18563" y="6864"/>
                    <a:pt x="18563" y="6864"/>
                    <a:pt x="18563" y="6864"/>
                  </a:cubicBezTo>
                  <a:cubicBezTo>
                    <a:pt x="18573" y="6861"/>
                    <a:pt x="18581" y="6856"/>
                    <a:pt x="18588" y="6849"/>
                  </a:cubicBezTo>
                  <a:cubicBezTo>
                    <a:pt x="18601" y="6835"/>
                    <a:pt x="18605" y="6817"/>
                    <a:pt x="18603" y="6800"/>
                  </a:cubicBezTo>
                  <a:cubicBezTo>
                    <a:pt x="20050" y="6424"/>
                    <a:pt x="20050" y="6424"/>
                    <a:pt x="20050" y="6424"/>
                  </a:cubicBezTo>
                  <a:cubicBezTo>
                    <a:pt x="20053" y="6433"/>
                    <a:pt x="20058" y="6441"/>
                    <a:pt x="20065" y="6447"/>
                  </a:cubicBezTo>
                  <a:cubicBezTo>
                    <a:pt x="20067" y="6449"/>
                    <a:pt x="20070" y="6451"/>
                    <a:pt x="20072" y="6453"/>
                  </a:cubicBezTo>
                  <a:cubicBezTo>
                    <a:pt x="18999" y="8366"/>
                    <a:pt x="18999" y="8366"/>
                    <a:pt x="18999" y="8366"/>
                  </a:cubicBezTo>
                  <a:cubicBezTo>
                    <a:pt x="18988" y="8361"/>
                    <a:pt x="18976" y="8360"/>
                    <a:pt x="18965" y="8361"/>
                  </a:cubicBezTo>
                  <a:close/>
                  <a:moveTo>
                    <a:pt x="20047" y="7587"/>
                  </a:moveTo>
                  <a:cubicBezTo>
                    <a:pt x="20035" y="7589"/>
                    <a:pt x="20024" y="7595"/>
                    <a:pt x="20015" y="7605"/>
                  </a:cubicBezTo>
                  <a:cubicBezTo>
                    <a:pt x="19999" y="7621"/>
                    <a:pt x="19996" y="7645"/>
                    <a:pt x="20003" y="7665"/>
                  </a:cubicBezTo>
                  <a:cubicBezTo>
                    <a:pt x="19018" y="8381"/>
                    <a:pt x="19018" y="8381"/>
                    <a:pt x="19018" y="8381"/>
                  </a:cubicBezTo>
                  <a:cubicBezTo>
                    <a:pt x="19016" y="8379"/>
                    <a:pt x="19015" y="8377"/>
                    <a:pt x="19013" y="8376"/>
                  </a:cubicBezTo>
                  <a:cubicBezTo>
                    <a:pt x="19012" y="8374"/>
                    <a:pt x="19010" y="8373"/>
                    <a:pt x="19008" y="8372"/>
                  </a:cubicBezTo>
                  <a:cubicBezTo>
                    <a:pt x="20081" y="6457"/>
                    <a:pt x="20081" y="6457"/>
                    <a:pt x="20081" y="6457"/>
                  </a:cubicBezTo>
                  <a:cubicBezTo>
                    <a:pt x="20086" y="6460"/>
                    <a:pt x="20091" y="6461"/>
                    <a:pt x="20097" y="6462"/>
                  </a:cubicBezTo>
                  <a:lnTo>
                    <a:pt x="20047" y="7587"/>
                  </a:lnTo>
                  <a:close/>
                  <a:moveTo>
                    <a:pt x="20057" y="7586"/>
                  </a:moveTo>
                  <a:cubicBezTo>
                    <a:pt x="20107" y="6463"/>
                    <a:pt x="20107" y="6463"/>
                    <a:pt x="20107" y="6463"/>
                  </a:cubicBezTo>
                  <a:cubicBezTo>
                    <a:pt x="20120" y="6462"/>
                    <a:pt x="20133" y="6457"/>
                    <a:pt x="20144" y="6447"/>
                  </a:cubicBezTo>
                  <a:cubicBezTo>
                    <a:pt x="21182" y="7395"/>
                    <a:pt x="21182" y="7395"/>
                    <a:pt x="21182" y="7395"/>
                  </a:cubicBezTo>
                  <a:cubicBezTo>
                    <a:pt x="21173" y="7407"/>
                    <a:pt x="21169" y="7422"/>
                    <a:pt x="21171" y="7436"/>
                  </a:cubicBezTo>
                  <a:cubicBezTo>
                    <a:pt x="20111" y="7621"/>
                    <a:pt x="20111" y="7621"/>
                    <a:pt x="20111" y="7621"/>
                  </a:cubicBezTo>
                  <a:cubicBezTo>
                    <a:pt x="20108" y="7614"/>
                    <a:pt x="20103" y="7607"/>
                    <a:pt x="20097" y="7602"/>
                  </a:cubicBezTo>
                  <a:cubicBezTo>
                    <a:pt x="20086" y="7591"/>
                    <a:pt x="20071" y="7586"/>
                    <a:pt x="20057" y="7586"/>
                  </a:cubicBezTo>
                  <a:close/>
                  <a:moveTo>
                    <a:pt x="21125" y="8797"/>
                  </a:moveTo>
                  <a:cubicBezTo>
                    <a:pt x="21106" y="8788"/>
                    <a:pt x="21083" y="8790"/>
                    <a:pt x="21066" y="8802"/>
                  </a:cubicBezTo>
                  <a:cubicBezTo>
                    <a:pt x="20098" y="7685"/>
                    <a:pt x="20098" y="7685"/>
                    <a:pt x="20098" y="7685"/>
                  </a:cubicBezTo>
                  <a:cubicBezTo>
                    <a:pt x="20099" y="7685"/>
                    <a:pt x="20100" y="7684"/>
                    <a:pt x="20100" y="7684"/>
                  </a:cubicBezTo>
                  <a:cubicBezTo>
                    <a:pt x="20114" y="7669"/>
                    <a:pt x="20118" y="7649"/>
                    <a:pt x="20114" y="7631"/>
                  </a:cubicBezTo>
                  <a:cubicBezTo>
                    <a:pt x="21172" y="7446"/>
                    <a:pt x="21172" y="7446"/>
                    <a:pt x="21172" y="7446"/>
                  </a:cubicBezTo>
                  <a:cubicBezTo>
                    <a:pt x="21175" y="7456"/>
                    <a:pt x="21181" y="7466"/>
                    <a:pt x="21189" y="7473"/>
                  </a:cubicBezTo>
                  <a:cubicBezTo>
                    <a:pt x="21209" y="7492"/>
                    <a:pt x="21238" y="7493"/>
                    <a:pt x="21260" y="7479"/>
                  </a:cubicBezTo>
                  <a:cubicBezTo>
                    <a:pt x="21585" y="7890"/>
                    <a:pt x="21585" y="7890"/>
                    <a:pt x="21585" y="7890"/>
                  </a:cubicBezTo>
                  <a:cubicBezTo>
                    <a:pt x="21584" y="7891"/>
                    <a:pt x="21583" y="7891"/>
                    <a:pt x="21582" y="7892"/>
                  </a:cubicBezTo>
                  <a:cubicBezTo>
                    <a:pt x="21560" y="7916"/>
                    <a:pt x="21562" y="7953"/>
                    <a:pt x="21585" y="7974"/>
                  </a:cubicBezTo>
                  <a:cubicBezTo>
                    <a:pt x="21588" y="7977"/>
                    <a:pt x="21591" y="7979"/>
                    <a:pt x="21594" y="7981"/>
                  </a:cubicBezTo>
                  <a:lnTo>
                    <a:pt x="21125" y="8797"/>
                  </a:lnTo>
                  <a:close/>
                  <a:moveTo>
                    <a:pt x="21592" y="7884"/>
                  </a:moveTo>
                  <a:cubicBezTo>
                    <a:pt x="21268" y="7473"/>
                    <a:pt x="21268" y="7473"/>
                    <a:pt x="21268" y="7473"/>
                  </a:cubicBezTo>
                  <a:cubicBezTo>
                    <a:pt x="21269" y="7472"/>
                    <a:pt x="21270" y="7471"/>
                    <a:pt x="21271" y="7470"/>
                  </a:cubicBezTo>
                  <a:cubicBezTo>
                    <a:pt x="21292" y="7447"/>
                    <a:pt x="21291" y="7412"/>
                    <a:pt x="21270" y="7390"/>
                  </a:cubicBezTo>
                  <a:cubicBezTo>
                    <a:pt x="22084" y="6382"/>
                    <a:pt x="22084" y="6382"/>
                    <a:pt x="22084" y="6382"/>
                  </a:cubicBezTo>
                  <a:cubicBezTo>
                    <a:pt x="22088" y="6385"/>
                    <a:pt x="22092" y="6387"/>
                    <a:pt x="22096" y="6389"/>
                  </a:cubicBezTo>
                  <a:cubicBezTo>
                    <a:pt x="21639" y="7875"/>
                    <a:pt x="21639" y="7875"/>
                    <a:pt x="21639" y="7875"/>
                  </a:cubicBezTo>
                  <a:cubicBezTo>
                    <a:pt x="21623" y="7872"/>
                    <a:pt x="21606" y="7874"/>
                    <a:pt x="21592" y="7884"/>
                  </a:cubicBezTo>
                  <a:close/>
                  <a:moveTo>
                    <a:pt x="21648" y="7879"/>
                  </a:moveTo>
                  <a:cubicBezTo>
                    <a:pt x="22106" y="6391"/>
                    <a:pt x="22106" y="6391"/>
                    <a:pt x="22106" y="6391"/>
                  </a:cubicBezTo>
                  <a:cubicBezTo>
                    <a:pt x="22116" y="6393"/>
                    <a:pt x="22125" y="6392"/>
                    <a:pt x="22134" y="6389"/>
                  </a:cubicBezTo>
                  <a:cubicBezTo>
                    <a:pt x="22604" y="7741"/>
                    <a:pt x="22604" y="7741"/>
                    <a:pt x="22604" y="7741"/>
                  </a:cubicBezTo>
                  <a:cubicBezTo>
                    <a:pt x="22597" y="7744"/>
                    <a:pt x="22590" y="7748"/>
                    <a:pt x="22584" y="7754"/>
                  </a:cubicBezTo>
                  <a:cubicBezTo>
                    <a:pt x="22573" y="7767"/>
                    <a:pt x="22568" y="7782"/>
                    <a:pt x="22569" y="7797"/>
                  </a:cubicBezTo>
                  <a:cubicBezTo>
                    <a:pt x="21682" y="7922"/>
                    <a:pt x="21682" y="7922"/>
                    <a:pt x="21682" y="7922"/>
                  </a:cubicBezTo>
                  <a:cubicBezTo>
                    <a:pt x="21680" y="7910"/>
                    <a:pt x="21674" y="7898"/>
                    <a:pt x="21664" y="7889"/>
                  </a:cubicBezTo>
                  <a:cubicBezTo>
                    <a:pt x="21660" y="7884"/>
                    <a:pt x="21654" y="7881"/>
                    <a:pt x="21648" y="7879"/>
                  </a:cubicBezTo>
                  <a:close/>
                  <a:moveTo>
                    <a:pt x="21671" y="7967"/>
                  </a:moveTo>
                  <a:cubicBezTo>
                    <a:pt x="21679" y="7957"/>
                    <a:pt x="21683" y="7945"/>
                    <a:pt x="21683" y="7933"/>
                  </a:cubicBezTo>
                  <a:cubicBezTo>
                    <a:pt x="22570" y="7807"/>
                    <a:pt x="22570" y="7807"/>
                    <a:pt x="22570" y="7807"/>
                  </a:cubicBezTo>
                  <a:cubicBezTo>
                    <a:pt x="22573" y="7818"/>
                    <a:pt x="22578" y="7829"/>
                    <a:pt x="22587" y="7837"/>
                  </a:cubicBezTo>
                  <a:cubicBezTo>
                    <a:pt x="22605" y="7853"/>
                    <a:pt x="22629" y="7856"/>
                    <a:pt x="22649" y="7848"/>
                  </a:cubicBezTo>
                  <a:cubicBezTo>
                    <a:pt x="23427" y="9485"/>
                    <a:pt x="23427" y="9485"/>
                    <a:pt x="23427" y="9485"/>
                  </a:cubicBezTo>
                  <a:cubicBezTo>
                    <a:pt x="23423" y="9487"/>
                    <a:pt x="23419" y="9490"/>
                    <a:pt x="23416" y="9493"/>
                  </a:cubicBezTo>
                  <a:lnTo>
                    <a:pt x="21671" y="7967"/>
                  </a:lnTo>
                  <a:close/>
                  <a:moveTo>
                    <a:pt x="22008" y="9599"/>
                  </a:moveTo>
                  <a:cubicBezTo>
                    <a:pt x="22015" y="9596"/>
                    <a:pt x="22023" y="9592"/>
                    <a:pt x="22029" y="9585"/>
                  </a:cubicBezTo>
                  <a:cubicBezTo>
                    <a:pt x="22039" y="9574"/>
                    <a:pt x="22044" y="9559"/>
                    <a:pt x="22044" y="9545"/>
                  </a:cubicBezTo>
                  <a:cubicBezTo>
                    <a:pt x="23398" y="9535"/>
                    <a:pt x="23398" y="9535"/>
                    <a:pt x="23398" y="9535"/>
                  </a:cubicBezTo>
                  <a:cubicBezTo>
                    <a:pt x="23398" y="9546"/>
                    <a:pt x="23401" y="9557"/>
                    <a:pt x="23407" y="9566"/>
                  </a:cubicBezTo>
                  <a:cubicBezTo>
                    <a:pt x="22310" y="10406"/>
                    <a:pt x="22310" y="10406"/>
                    <a:pt x="22310" y="10406"/>
                  </a:cubicBezTo>
                  <a:lnTo>
                    <a:pt x="22008" y="9599"/>
                  </a:lnTo>
                  <a:close/>
                  <a:moveTo>
                    <a:pt x="21963" y="10720"/>
                  </a:moveTo>
                  <a:cubicBezTo>
                    <a:pt x="21963" y="10710"/>
                    <a:pt x="21959" y="10700"/>
                    <a:pt x="21954" y="10691"/>
                  </a:cubicBezTo>
                  <a:cubicBezTo>
                    <a:pt x="22305" y="10422"/>
                    <a:pt x="22305" y="10422"/>
                    <a:pt x="22305" y="10422"/>
                  </a:cubicBezTo>
                  <a:cubicBezTo>
                    <a:pt x="22424" y="10738"/>
                    <a:pt x="22424" y="10738"/>
                    <a:pt x="22424" y="10738"/>
                  </a:cubicBezTo>
                  <a:lnTo>
                    <a:pt x="21963" y="10720"/>
                  </a:lnTo>
                  <a:close/>
                  <a:moveTo>
                    <a:pt x="23047" y="12268"/>
                  </a:moveTo>
                  <a:cubicBezTo>
                    <a:pt x="23034" y="12262"/>
                    <a:pt x="23020" y="12261"/>
                    <a:pt x="23006" y="12264"/>
                  </a:cubicBezTo>
                  <a:cubicBezTo>
                    <a:pt x="22438" y="10749"/>
                    <a:pt x="22438" y="10749"/>
                    <a:pt x="22438" y="10749"/>
                  </a:cubicBezTo>
                  <a:cubicBezTo>
                    <a:pt x="23886" y="10808"/>
                    <a:pt x="23886" y="10808"/>
                    <a:pt x="23886" y="10808"/>
                  </a:cubicBezTo>
                  <a:cubicBezTo>
                    <a:pt x="23887" y="10822"/>
                    <a:pt x="23893" y="10837"/>
                    <a:pt x="23905" y="10848"/>
                  </a:cubicBezTo>
                  <a:cubicBezTo>
                    <a:pt x="23907" y="10849"/>
                    <a:pt x="23908" y="10850"/>
                    <a:pt x="23910" y="10852"/>
                  </a:cubicBezTo>
                  <a:lnTo>
                    <a:pt x="23047" y="12268"/>
                  </a:lnTo>
                  <a:close/>
                  <a:moveTo>
                    <a:pt x="23902" y="10765"/>
                  </a:moveTo>
                  <a:cubicBezTo>
                    <a:pt x="23893" y="10775"/>
                    <a:pt x="23888" y="10786"/>
                    <a:pt x="23887" y="10798"/>
                  </a:cubicBezTo>
                  <a:cubicBezTo>
                    <a:pt x="22435" y="10739"/>
                    <a:pt x="22435" y="10739"/>
                    <a:pt x="22435" y="10739"/>
                  </a:cubicBezTo>
                  <a:cubicBezTo>
                    <a:pt x="22314" y="10416"/>
                    <a:pt x="22314" y="10416"/>
                    <a:pt x="22314" y="10416"/>
                  </a:cubicBezTo>
                  <a:cubicBezTo>
                    <a:pt x="23413" y="9574"/>
                    <a:pt x="23413" y="9574"/>
                    <a:pt x="23413" y="9574"/>
                  </a:cubicBezTo>
                  <a:cubicBezTo>
                    <a:pt x="23414" y="9575"/>
                    <a:pt x="23415" y="9576"/>
                    <a:pt x="23416" y="9577"/>
                  </a:cubicBezTo>
                  <a:cubicBezTo>
                    <a:pt x="23432" y="9592"/>
                    <a:pt x="23453" y="9596"/>
                    <a:pt x="23472" y="9590"/>
                  </a:cubicBezTo>
                  <a:cubicBezTo>
                    <a:pt x="23919" y="10753"/>
                    <a:pt x="23919" y="10753"/>
                    <a:pt x="23919" y="10753"/>
                  </a:cubicBezTo>
                  <a:cubicBezTo>
                    <a:pt x="23913" y="10756"/>
                    <a:pt x="23907" y="10760"/>
                    <a:pt x="23902" y="10765"/>
                  </a:cubicBezTo>
                  <a:close/>
                  <a:moveTo>
                    <a:pt x="23956" y="10748"/>
                  </a:moveTo>
                  <a:cubicBezTo>
                    <a:pt x="23947" y="10746"/>
                    <a:pt x="23937" y="10747"/>
                    <a:pt x="23929" y="10749"/>
                  </a:cubicBezTo>
                  <a:cubicBezTo>
                    <a:pt x="23481" y="9587"/>
                    <a:pt x="23481" y="9587"/>
                    <a:pt x="23481" y="9587"/>
                  </a:cubicBezTo>
                  <a:cubicBezTo>
                    <a:pt x="23488" y="9584"/>
                    <a:pt x="23494" y="9580"/>
                    <a:pt x="23499" y="9574"/>
                  </a:cubicBezTo>
                  <a:cubicBezTo>
                    <a:pt x="23502" y="9570"/>
                    <a:pt x="23505" y="9565"/>
                    <a:pt x="23508" y="9561"/>
                  </a:cubicBezTo>
                  <a:cubicBezTo>
                    <a:pt x="24223" y="9843"/>
                    <a:pt x="24223" y="9843"/>
                    <a:pt x="24223" y="9843"/>
                  </a:cubicBezTo>
                  <a:lnTo>
                    <a:pt x="23956" y="10748"/>
                  </a:lnTo>
                  <a:close/>
                  <a:moveTo>
                    <a:pt x="24226" y="9834"/>
                  </a:moveTo>
                  <a:cubicBezTo>
                    <a:pt x="23511" y="9551"/>
                    <a:pt x="23511" y="9551"/>
                    <a:pt x="23511" y="9551"/>
                  </a:cubicBezTo>
                  <a:cubicBezTo>
                    <a:pt x="23517" y="9534"/>
                    <a:pt x="23514" y="9516"/>
                    <a:pt x="23503" y="9501"/>
                  </a:cubicBezTo>
                  <a:cubicBezTo>
                    <a:pt x="24524" y="8739"/>
                    <a:pt x="24524" y="8739"/>
                    <a:pt x="24524" y="8739"/>
                  </a:cubicBezTo>
                  <a:cubicBezTo>
                    <a:pt x="24526" y="8742"/>
                    <a:pt x="24528" y="8744"/>
                    <a:pt x="24531" y="8747"/>
                  </a:cubicBezTo>
                  <a:cubicBezTo>
                    <a:pt x="24535" y="8751"/>
                    <a:pt x="24539" y="8754"/>
                    <a:pt x="24544" y="8756"/>
                  </a:cubicBezTo>
                  <a:lnTo>
                    <a:pt x="24226" y="9834"/>
                  </a:lnTo>
                  <a:close/>
                  <a:moveTo>
                    <a:pt x="25355" y="10262"/>
                  </a:moveTo>
                  <a:cubicBezTo>
                    <a:pt x="25351" y="10267"/>
                    <a:pt x="25348" y="10271"/>
                    <a:pt x="25346" y="10276"/>
                  </a:cubicBezTo>
                  <a:cubicBezTo>
                    <a:pt x="24235" y="9837"/>
                    <a:pt x="24235" y="9837"/>
                    <a:pt x="24235" y="9837"/>
                  </a:cubicBezTo>
                  <a:cubicBezTo>
                    <a:pt x="24554" y="8760"/>
                    <a:pt x="24554" y="8760"/>
                    <a:pt x="24554" y="8760"/>
                  </a:cubicBezTo>
                  <a:cubicBezTo>
                    <a:pt x="24565" y="8763"/>
                    <a:pt x="24578" y="8763"/>
                    <a:pt x="24589" y="8759"/>
                  </a:cubicBezTo>
                  <a:cubicBezTo>
                    <a:pt x="25364" y="10254"/>
                    <a:pt x="25364" y="10254"/>
                    <a:pt x="25364" y="10254"/>
                  </a:cubicBezTo>
                  <a:cubicBezTo>
                    <a:pt x="25361" y="10257"/>
                    <a:pt x="25357" y="10259"/>
                    <a:pt x="25355" y="10262"/>
                  </a:cubicBezTo>
                  <a:close/>
                  <a:moveTo>
                    <a:pt x="25373" y="10249"/>
                  </a:moveTo>
                  <a:cubicBezTo>
                    <a:pt x="24599" y="8755"/>
                    <a:pt x="24599" y="8755"/>
                    <a:pt x="24599" y="8755"/>
                  </a:cubicBezTo>
                  <a:cubicBezTo>
                    <a:pt x="24604" y="8752"/>
                    <a:pt x="24609" y="8748"/>
                    <a:pt x="24613" y="8744"/>
                  </a:cubicBezTo>
                  <a:cubicBezTo>
                    <a:pt x="24624" y="8731"/>
                    <a:pt x="24629" y="8715"/>
                    <a:pt x="24628" y="8700"/>
                  </a:cubicBezTo>
                  <a:cubicBezTo>
                    <a:pt x="25187" y="8638"/>
                    <a:pt x="25187" y="8638"/>
                    <a:pt x="25187" y="8638"/>
                  </a:cubicBezTo>
                  <a:cubicBezTo>
                    <a:pt x="25385" y="10245"/>
                    <a:pt x="25385" y="10245"/>
                    <a:pt x="25385" y="10245"/>
                  </a:cubicBezTo>
                  <a:cubicBezTo>
                    <a:pt x="25381" y="10246"/>
                    <a:pt x="25377" y="10247"/>
                    <a:pt x="25373" y="10249"/>
                  </a:cubicBezTo>
                  <a:close/>
                  <a:moveTo>
                    <a:pt x="25442" y="10265"/>
                  </a:moveTo>
                  <a:cubicBezTo>
                    <a:pt x="25440" y="10263"/>
                    <a:pt x="25439" y="10261"/>
                    <a:pt x="25437" y="10259"/>
                  </a:cubicBezTo>
                  <a:cubicBezTo>
                    <a:pt x="25425" y="10248"/>
                    <a:pt x="25410" y="10243"/>
                    <a:pt x="25395" y="10244"/>
                  </a:cubicBezTo>
                  <a:cubicBezTo>
                    <a:pt x="25197" y="8637"/>
                    <a:pt x="25197" y="8637"/>
                    <a:pt x="25197" y="8637"/>
                  </a:cubicBezTo>
                  <a:cubicBezTo>
                    <a:pt x="25624" y="8589"/>
                    <a:pt x="25624" y="8589"/>
                    <a:pt x="25624" y="8589"/>
                  </a:cubicBezTo>
                  <a:cubicBezTo>
                    <a:pt x="26445" y="9574"/>
                    <a:pt x="26445" y="9574"/>
                    <a:pt x="26445" y="9574"/>
                  </a:cubicBezTo>
                  <a:lnTo>
                    <a:pt x="25442" y="10265"/>
                  </a:lnTo>
                  <a:close/>
                  <a:moveTo>
                    <a:pt x="25638" y="8588"/>
                  </a:moveTo>
                  <a:cubicBezTo>
                    <a:pt x="25942" y="8554"/>
                    <a:pt x="25942" y="8554"/>
                    <a:pt x="25942" y="8554"/>
                  </a:cubicBezTo>
                  <a:cubicBezTo>
                    <a:pt x="26926" y="9242"/>
                    <a:pt x="26926" y="9242"/>
                    <a:pt x="26926" y="9242"/>
                  </a:cubicBezTo>
                  <a:cubicBezTo>
                    <a:pt x="26454" y="9567"/>
                    <a:pt x="26454" y="9567"/>
                    <a:pt x="26454" y="9567"/>
                  </a:cubicBezTo>
                  <a:lnTo>
                    <a:pt x="25638" y="8588"/>
                  </a:lnTo>
                  <a:close/>
                  <a:moveTo>
                    <a:pt x="27463" y="10765"/>
                  </a:moveTo>
                  <a:cubicBezTo>
                    <a:pt x="27456" y="10769"/>
                    <a:pt x="27456" y="10769"/>
                    <a:pt x="27456" y="10769"/>
                  </a:cubicBezTo>
                  <a:cubicBezTo>
                    <a:pt x="26460" y="9575"/>
                    <a:pt x="26460" y="9575"/>
                    <a:pt x="26460" y="9575"/>
                  </a:cubicBezTo>
                  <a:cubicBezTo>
                    <a:pt x="26935" y="9248"/>
                    <a:pt x="26935" y="9248"/>
                    <a:pt x="26935" y="9248"/>
                  </a:cubicBezTo>
                  <a:cubicBezTo>
                    <a:pt x="27321" y="9519"/>
                    <a:pt x="27321" y="9519"/>
                    <a:pt x="27321" y="9519"/>
                  </a:cubicBezTo>
                  <a:cubicBezTo>
                    <a:pt x="27312" y="9541"/>
                    <a:pt x="27317" y="9567"/>
                    <a:pt x="27336" y="9584"/>
                  </a:cubicBezTo>
                  <a:cubicBezTo>
                    <a:pt x="27347" y="9595"/>
                    <a:pt x="27361" y="9599"/>
                    <a:pt x="27375" y="9599"/>
                  </a:cubicBezTo>
                  <a:cubicBezTo>
                    <a:pt x="27476" y="10761"/>
                    <a:pt x="27476" y="10761"/>
                    <a:pt x="27476" y="10761"/>
                  </a:cubicBezTo>
                  <a:cubicBezTo>
                    <a:pt x="27471" y="10762"/>
                    <a:pt x="27467" y="10763"/>
                    <a:pt x="27463" y="10765"/>
                  </a:cubicBezTo>
                  <a:close/>
                  <a:moveTo>
                    <a:pt x="27485" y="10760"/>
                  </a:moveTo>
                  <a:cubicBezTo>
                    <a:pt x="27385" y="9598"/>
                    <a:pt x="27385" y="9598"/>
                    <a:pt x="27385" y="9598"/>
                  </a:cubicBezTo>
                  <a:cubicBezTo>
                    <a:pt x="27390" y="9598"/>
                    <a:pt x="27395" y="9596"/>
                    <a:pt x="27400" y="9594"/>
                  </a:cubicBezTo>
                  <a:cubicBezTo>
                    <a:pt x="27835" y="10335"/>
                    <a:pt x="27835" y="10335"/>
                    <a:pt x="27835" y="10335"/>
                  </a:cubicBezTo>
                  <a:cubicBezTo>
                    <a:pt x="27832" y="10338"/>
                    <a:pt x="27828" y="10340"/>
                    <a:pt x="27826" y="10344"/>
                  </a:cubicBezTo>
                  <a:cubicBezTo>
                    <a:pt x="27805" y="10366"/>
                    <a:pt x="27806" y="10401"/>
                    <a:pt x="27827" y="10423"/>
                  </a:cubicBezTo>
                  <a:cubicBezTo>
                    <a:pt x="27520" y="10772"/>
                    <a:pt x="27520" y="10772"/>
                    <a:pt x="27520" y="10772"/>
                  </a:cubicBezTo>
                  <a:cubicBezTo>
                    <a:pt x="27510" y="10764"/>
                    <a:pt x="27498" y="10760"/>
                    <a:pt x="27485" y="10760"/>
                  </a:cubicBezTo>
                  <a:close/>
                  <a:moveTo>
                    <a:pt x="29677" y="10911"/>
                  </a:moveTo>
                  <a:cubicBezTo>
                    <a:pt x="27544" y="10816"/>
                    <a:pt x="27544" y="10816"/>
                    <a:pt x="27544" y="10816"/>
                  </a:cubicBezTo>
                  <a:cubicBezTo>
                    <a:pt x="27544" y="10802"/>
                    <a:pt x="27538" y="10789"/>
                    <a:pt x="27528" y="10778"/>
                  </a:cubicBezTo>
                  <a:cubicBezTo>
                    <a:pt x="27834" y="10429"/>
                    <a:pt x="27834" y="10429"/>
                    <a:pt x="27834" y="10429"/>
                  </a:cubicBezTo>
                  <a:cubicBezTo>
                    <a:pt x="27858" y="10447"/>
                    <a:pt x="27891" y="10444"/>
                    <a:pt x="27912" y="10422"/>
                  </a:cubicBezTo>
                  <a:cubicBezTo>
                    <a:pt x="27917" y="10416"/>
                    <a:pt x="27920" y="10410"/>
                    <a:pt x="27923" y="10404"/>
                  </a:cubicBezTo>
                  <a:cubicBezTo>
                    <a:pt x="29678" y="10909"/>
                    <a:pt x="29678" y="10909"/>
                    <a:pt x="29678" y="10909"/>
                  </a:cubicBezTo>
                  <a:cubicBezTo>
                    <a:pt x="29678" y="10910"/>
                    <a:pt x="29678" y="10910"/>
                    <a:pt x="29677" y="10911"/>
                  </a:cubicBezTo>
                  <a:close/>
                  <a:moveTo>
                    <a:pt x="29680" y="10899"/>
                  </a:moveTo>
                  <a:cubicBezTo>
                    <a:pt x="27926" y="10394"/>
                    <a:pt x="27926" y="10394"/>
                    <a:pt x="27926" y="10394"/>
                  </a:cubicBezTo>
                  <a:cubicBezTo>
                    <a:pt x="27929" y="10375"/>
                    <a:pt x="27923" y="10354"/>
                    <a:pt x="27908" y="10340"/>
                  </a:cubicBezTo>
                  <a:cubicBezTo>
                    <a:pt x="27906" y="10338"/>
                    <a:pt x="27904" y="10337"/>
                    <a:pt x="27902" y="10336"/>
                  </a:cubicBezTo>
                  <a:cubicBezTo>
                    <a:pt x="28320" y="9632"/>
                    <a:pt x="28320" y="9632"/>
                    <a:pt x="28320" y="9632"/>
                  </a:cubicBezTo>
                  <a:cubicBezTo>
                    <a:pt x="29684" y="10890"/>
                    <a:pt x="29684" y="10890"/>
                    <a:pt x="29684" y="10890"/>
                  </a:cubicBezTo>
                  <a:cubicBezTo>
                    <a:pt x="29682" y="10893"/>
                    <a:pt x="29681" y="10896"/>
                    <a:pt x="29680" y="108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</p:grpSp>
      <p:sp>
        <p:nvSpPr>
          <p:cNvPr id="7" name="Rectangle 6"/>
          <p:cNvSpPr/>
          <p:nvPr userDrawn="1"/>
        </p:nvSpPr>
        <p:spPr>
          <a:xfrm>
            <a:off x="0" y="0"/>
            <a:ext cx="6096001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11382905" y="6384925"/>
            <a:ext cx="637281" cy="283787"/>
            <a:chOff x="750324" y="1796430"/>
            <a:chExt cx="4859864" cy="2163577"/>
          </a:xfrm>
          <a:solidFill>
            <a:schemeClr val="bg1"/>
          </a:solidFill>
          <a:effectLst/>
        </p:grpSpPr>
        <p:sp>
          <p:nvSpPr>
            <p:cNvPr id="5" name="Freeform 4"/>
            <p:cNvSpPr/>
            <p:nvPr/>
          </p:nvSpPr>
          <p:spPr>
            <a:xfrm rot="243445">
              <a:off x="4560142" y="1796430"/>
              <a:ext cx="1050046" cy="1103450"/>
            </a:xfrm>
            <a:custGeom>
              <a:avLst/>
              <a:gdLst>
                <a:gd name="connsiteX0" fmla="*/ 1828441 w 5982955"/>
                <a:gd name="connsiteY0" fmla="*/ 233797 h 6287222"/>
                <a:gd name="connsiteX1" fmla="*/ 2512106 w 5982955"/>
                <a:gd name="connsiteY1" fmla="*/ 9047 h 6287222"/>
                <a:gd name="connsiteX2" fmla="*/ 2739216 w 5982955"/>
                <a:gd name="connsiteY2" fmla="*/ 123780 h 6287222"/>
                <a:gd name="connsiteX3" fmla="*/ 3446345 w 5982955"/>
                <a:gd name="connsiteY3" fmla="*/ 2274801 h 6287222"/>
                <a:gd name="connsiteX4" fmla="*/ 5253823 w 5982955"/>
                <a:gd name="connsiteY4" fmla="*/ 942424 h 6287222"/>
                <a:gd name="connsiteX5" fmla="*/ 5318585 w 5982955"/>
                <a:gd name="connsiteY5" fmla="*/ 912251 h 6287222"/>
                <a:gd name="connsiteX6" fmla="*/ 5505405 w 5982955"/>
                <a:gd name="connsiteY6" fmla="*/ 980492 h 6287222"/>
                <a:gd name="connsiteX7" fmla="*/ 5932421 w 5982955"/>
                <a:gd name="connsiteY7" fmla="*/ 1559774 h 6287222"/>
                <a:gd name="connsiteX8" fmla="*/ 5894353 w 5982955"/>
                <a:gd name="connsiteY8" fmla="*/ 1811355 h 6287222"/>
                <a:gd name="connsiteX9" fmla="*/ 4083224 w 5982955"/>
                <a:gd name="connsiteY9" fmla="*/ 3146423 h 6287222"/>
                <a:gd name="connsiteX10" fmla="*/ 5908414 w 5982955"/>
                <a:gd name="connsiteY10" fmla="*/ 4465570 h 6287222"/>
                <a:gd name="connsiteX11" fmla="*/ 5948844 w 5982955"/>
                <a:gd name="connsiteY11" fmla="*/ 4716783 h 6287222"/>
                <a:gd name="connsiteX12" fmla="*/ 5527289 w 5982955"/>
                <a:gd name="connsiteY12" fmla="*/ 5300052 h 6287222"/>
                <a:gd name="connsiteX13" fmla="*/ 5276077 w 5982955"/>
                <a:gd name="connsiteY13" fmla="*/ 5340482 h 6287222"/>
                <a:gd name="connsiteX14" fmla="*/ 3461959 w 5982955"/>
                <a:gd name="connsiteY14" fmla="*/ 4029337 h 6287222"/>
                <a:gd name="connsiteX15" fmla="*/ 2779381 w 5982955"/>
                <a:gd name="connsiteY15" fmla="*/ 6162096 h 6287222"/>
                <a:gd name="connsiteX16" fmla="*/ 2553181 w 5982955"/>
                <a:gd name="connsiteY16" fmla="*/ 6278612 h 6287222"/>
                <a:gd name="connsiteX17" fmla="*/ 1867768 w 5982955"/>
                <a:gd name="connsiteY17" fmla="*/ 6059249 h 6287222"/>
                <a:gd name="connsiteX18" fmla="*/ 1751253 w 5982955"/>
                <a:gd name="connsiteY18" fmla="*/ 5833049 h 6287222"/>
                <a:gd name="connsiteX19" fmla="*/ 2432221 w 5982955"/>
                <a:gd name="connsiteY19" fmla="*/ 3705321 h 6287222"/>
                <a:gd name="connsiteX20" fmla="*/ 179920 w 5982955"/>
                <a:gd name="connsiteY20" fmla="*/ 3705321 h 6287222"/>
                <a:gd name="connsiteX21" fmla="*/ 0 w 5982955"/>
                <a:gd name="connsiteY21" fmla="*/ 3525401 h 6287222"/>
                <a:gd name="connsiteX22" fmla="*/ 0 w 5982955"/>
                <a:gd name="connsiteY22" fmla="*/ 2805741 h 6287222"/>
                <a:gd name="connsiteX23" fmla="*/ 109887 w 5982955"/>
                <a:gd name="connsiteY23" fmla="*/ 2639960 h 6287222"/>
                <a:gd name="connsiteX24" fmla="*/ 179920 w 5982955"/>
                <a:gd name="connsiteY24" fmla="*/ 2625821 h 6287222"/>
                <a:gd name="connsiteX25" fmla="*/ 2425405 w 5982955"/>
                <a:gd name="connsiteY25" fmla="*/ 2625821 h 6287222"/>
                <a:gd name="connsiteX26" fmla="*/ 1713708 w 5982955"/>
                <a:gd name="connsiteY26" fmla="*/ 460907 h 6287222"/>
                <a:gd name="connsiteX27" fmla="*/ 1828441 w 5982955"/>
                <a:gd name="connsiteY27" fmla="*/ 233797 h 6287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982955" h="6287222">
                  <a:moveTo>
                    <a:pt x="1828441" y="233797"/>
                  </a:moveTo>
                  <a:lnTo>
                    <a:pt x="2512106" y="9047"/>
                  </a:lnTo>
                  <a:cubicBezTo>
                    <a:pt x="2606503" y="-21985"/>
                    <a:pt x="2708184" y="29383"/>
                    <a:pt x="2739216" y="123780"/>
                  </a:cubicBezTo>
                  <a:lnTo>
                    <a:pt x="3446345" y="2274801"/>
                  </a:lnTo>
                  <a:lnTo>
                    <a:pt x="5253823" y="942424"/>
                  </a:lnTo>
                  <a:cubicBezTo>
                    <a:pt x="5273820" y="927684"/>
                    <a:pt x="5295856" y="917694"/>
                    <a:pt x="5318585" y="912251"/>
                  </a:cubicBezTo>
                  <a:cubicBezTo>
                    <a:pt x="5386771" y="895920"/>
                    <a:pt x="5461185" y="920504"/>
                    <a:pt x="5505405" y="980492"/>
                  </a:cubicBezTo>
                  <a:lnTo>
                    <a:pt x="5932421" y="1559774"/>
                  </a:lnTo>
                  <a:cubicBezTo>
                    <a:pt x="5991381" y="1639758"/>
                    <a:pt x="5974338" y="1752395"/>
                    <a:pt x="5894353" y="1811355"/>
                  </a:cubicBezTo>
                  <a:lnTo>
                    <a:pt x="4083224" y="3146423"/>
                  </a:lnTo>
                  <a:lnTo>
                    <a:pt x="5908414" y="4465570"/>
                  </a:lnTo>
                  <a:cubicBezTo>
                    <a:pt x="5988949" y="4523776"/>
                    <a:pt x="6007050" y="4636248"/>
                    <a:pt x="5948844" y="4716783"/>
                  </a:cubicBezTo>
                  <a:lnTo>
                    <a:pt x="5527289" y="5300052"/>
                  </a:lnTo>
                  <a:cubicBezTo>
                    <a:pt x="5469083" y="5380587"/>
                    <a:pt x="5356611" y="5398688"/>
                    <a:pt x="5276077" y="5340482"/>
                  </a:cubicBezTo>
                  <a:lnTo>
                    <a:pt x="3461959" y="4029337"/>
                  </a:lnTo>
                  <a:lnTo>
                    <a:pt x="2779381" y="6162096"/>
                  </a:lnTo>
                  <a:cubicBezTo>
                    <a:pt x="2749092" y="6256734"/>
                    <a:pt x="2647819" y="6308900"/>
                    <a:pt x="2553181" y="6278612"/>
                  </a:cubicBezTo>
                  <a:lnTo>
                    <a:pt x="1867768" y="6059249"/>
                  </a:lnTo>
                  <a:cubicBezTo>
                    <a:pt x="1773130" y="6028960"/>
                    <a:pt x="1720964" y="5927687"/>
                    <a:pt x="1751253" y="5833049"/>
                  </a:cubicBezTo>
                  <a:lnTo>
                    <a:pt x="2432221" y="3705321"/>
                  </a:lnTo>
                  <a:lnTo>
                    <a:pt x="179920" y="3705321"/>
                  </a:lnTo>
                  <a:cubicBezTo>
                    <a:pt x="80553" y="3705321"/>
                    <a:pt x="0" y="3624768"/>
                    <a:pt x="0" y="3525401"/>
                  </a:cubicBezTo>
                  <a:lnTo>
                    <a:pt x="0" y="2805741"/>
                  </a:lnTo>
                  <a:cubicBezTo>
                    <a:pt x="0" y="2731216"/>
                    <a:pt x="45311" y="2667274"/>
                    <a:pt x="109887" y="2639960"/>
                  </a:cubicBezTo>
                  <a:cubicBezTo>
                    <a:pt x="131413" y="2630856"/>
                    <a:pt x="155079" y="2625821"/>
                    <a:pt x="179920" y="2625821"/>
                  </a:cubicBezTo>
                  <a:lnTo>
                    <a:pt x="2425405" y="2625821"/>
                  </a:lnTo>
                  <a:lnTo>
                    <a:pt x="1713708" y="460907"/>
                  </a:lnTo>
                  <a:cubicBezTo>
                    <a:pt x="1682676" y="366509"/>
                    <a:pt x="1734043" y="264829"/>
                    <a:pt x="1828441" y="233797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/>
            </a:p>
          </p:txBody>
        </p:sp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750324" y="2202223"/>
              <a:ext cx="4224928" cy="1757784"/>
            </a:xfrm>
            <a:custGeom>
              <a:avLst/>
              <a:gdLst>
                <a:gd name="T0" fmla="*/ 49 w 400"/>
                <a:gd name="T1" fmla="*/ 166 h 166"/>
                <a:gd name="T2" fmla="*/ 4 w 400"/>
                <a:gd name="T3" fmla="*/ 160 h 166"/>
                <a:gd name="T4" fmla="*/ 3 w 400"/>
                <a:gd name="T5" fmla="*/ 142 h 166"/>
                <a:gd name="T6" fmla="*/ 14 w 400"/>
                <a:gd name="T7" fmla="*/ 127 h 166"/>
                <a:gd name="T8" fmla="*/ 73 w 400"/>
                <a:gd name="T9" fmla="*/ 119 h 166"/>
                <a:gd name="T10" fmla="*/ 5 w 400"/>
                <a:gd name="T11" fmla="*/ 46 h 166"/>
                <a:gd name="T12" fmla="*/ 65 w 400"/>
                <a:gd name="T13" fmla="*/ 1 h 166"/>
                <a:gd name="T14" fmla="*/ 107 w 400"/>
                <a:gd name="T15" fmla="*/ 7 h 166"/>
                <a:gd name="T16" fmla="*/ 109 w 400"/>
                <a:gd name="T17" fmla="*/ 24 h 166"/>
                <a:gd name="T18" fmla="*/ 98 w 400"/>
                <a:gd name="T19" fmla="*/ 38 h 166"/>
                <a:gd name="T20" fmla="*/ 45 w 400"/>
                <a:gd name="T21" fmla="*/ 46 h 166"/>
                <a:gd name="T22" fmla="*/ 112 w 400"/>
                <a:gd name="T23" fmla="*/ 120 h 166"/>
                <a:gd name="T24" fmla="*/ 49 w 400"/>
                <a:gd name="T25" fmla="*/ 166 h 166"/>
                <a:gd name="T26" fmla="*/ 399 w 400"/>
                <a:gd name="T27" fmla="*/ 145 h 166"/>
                <a:gd name="T28" fmla="*/ 394 w 400"/>
                <a:gd name="T29" fmla="*/ 163 h 166"/>
                <a:gd name="T30" fmla="*/ 309 w 400"/>
                <a:gd name="T31" fmla="*/ 163 h 166"/>
                <a:gd name="T32" fmla="*/ 293 w 400"/>
                <a:gd name="T33" fmla="*/ 157 h 166"/>
                <a:gd name="T34" fmla="*/ 293 w 400"/>
                <a:gd name="T35" fmla="*/ 8 h 166"/>
                <a:gd name="T36" fmla="*/ 315 w 400"/>
                <a:gd name="T37" fmla="*/ 1 h 166"/>
                <a:gd name="T38" fmla="*/ 333 w 400"/>
                <a:gd name="T39" fmla="*/ 7 h 166"/>
                <a:gd name="T40" fmla="*/ 333 w 400"/>
                <a:gd name="T41" fmla="*/ 126 h 166"/>
                <a:gd name="T42" fmla="*/ 335 w 400"/>
                <a:gd name="T43" fmla="*/ 127 h 166"/>
                <a:gd name="T44" fmla="*/ 393 w 400"/>
                <a:gd name="T45" fmla="*/ 127 h 166"/>
                <a:gd name="T46" fmla="*/ 399 w 400"/>
                <a:gd name="T47" fmla="*/ 145 h 166"/>
                <a:gd name="T48" fmla="*/ 203 w 400"/>
                <a:gd name="T49" fmla="*/ 3 h 166"/>
                <a:gd name="T50" fmla="*/ 138 w 400"/>
                <a:gd name="T51" fmla="*/ 3 h 166"/>
                <a:gd name="T52" fmla="*/ 132 w 400"/>
                <a:gd name="T53" fmla="*/ 9 h 166"/>
                <a:gd name="T54" fmla="*/ 132 w 400"/>
                <a:gd name="T55" fmla="*/ 158 h 166"/>
                <a:gd name="T56" fmla="*/ 141 w 400"/>
                <a:gd name="T57" fmla="*/ 163 h 166"/>
                <a:gd name="T58" fmla="*/ 198 w 400"/>
                <a:gd name="T59" fmla="*/ 163 h 166"/>
                <a:gd name="T60" fmla="*/ 270 w 400"/>
                <a:gd name="T61" fmla="*/ 103 h 166"/>
                <a:gd name="T62" fmla="*/ 270 w 400"/>
                <a:gd name="T63" fmla="*/ 61 h 166"/>
                <a:gd name="T64" fmla="*/ 203 w 400"/>
                <a:gd name="T65" fmla="*/ 3 h 166"/>
                <a:gd name="T66" fmla="*/ 228 w 400"/>
                <a:gd name="T67" fmla="*/ 99 h 166"/>
                <a:gd name="T68" fmla="*/ 199 w 400"/>
                <a:gd name="T69" fmla="*/ 127 h 166"/>
                <a:gd name="T70" fmla="*/ 173 w 400"/>
                <a:gd name="T71" fmla="*/ 127 h 166"/>
                <a:gd name="T72" fmla="*/ 172 w 400"/>
                <a:gd name="T73" fmla="*/ 126 h 166"/>
                <a:gd name="T74" fmla="*/ 172 w 400"/>
                <a:gd name="T75" fmla="*/ 39 h 166"/>
                <a:gd name="T76" fmla="*/ 173 w 400"/>
                <a:gd name="T77" fmla="*/ 39 h 166"/>
                <a:gd name="T78" fmla="*/ 199 w 400"/>
                <a:gd name="T79" fmla="*/ 39 h 166"/>
                <a:gd name="T80" fmla="*/ 228 w 400"/>
                <a:gd name="T81" fmla="*/ 64 h 166"/>
                <a:gd name="T82" fmla="*/ 228 w 400"/>
                <a:gd name="T83" fmla="*/ 99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00" h="166">
                  <a:moveTo>
                    <a:pt x="49" y="166"/>
                  </a:moveTo>
                  <a:cubicBezTo>
                    <a:pt x="23" y="166"/>
                    <a:pt x="8" y="162"/>
                    <a:pt x="4" y="160"/>
                  </a:cubicBezTo>
                  <a:cubicBezTo>
                    <a:pt x="2" y="158"/>
                    <a:pt x="0" y="157"/>
                    <a:pt x="3" y="142"/>
                  </a:cubicBezTo>
                  <a:cubicBezTo>
                    <a:pt x="4" y="135"/>
                    <a:pt x="8" y="125"/>
                    <a:pt x="14" y="127"/>
                  </a:cubicBezTo>
                  <a:cubicBezTo>
                    <a:pt x="20" y="130"/>
                    <a:pt x="73" y="140"/>
                    <a:pt x="73" y="119"/>
                  </a:cubicBezTo>
                  <a:cubicBezTo>
                    <a:pt x="73" y="97"/>
                    <a:pt x="5" y="104"/>
                    <a:pt x="5" y="46"/>
                  </a:cubicBezTo>
                  <a:cubicBezTo>
                    <a:pt x="5" y="21"/>
                    <a:pt x="16" y="1"/>
                    <a:pt x="65" y="1"/>
                  </a:cubicBezTo>
                  <a:cubicBezTo>
                    <a:pt x="94" y="1"/>
                    <a:pt x="104" y="6"/>
                    <a:pt x="107" y="7"/>
                  </a:cubicBezTo>
                  <a:cubicBezTo>
                    <a:pt x="109" y="8"/>
                    <a:pt x="111" y="12"/>
                    <a:pt x="109" y="24"/>
                  </a:cubicBezTo>
                  <a:cubicBezTo>
                    <a:pt x="107" y="34"/>
                    <a:pt x="102" y="39"/>
                    <a:pt x="98" y="38"/>
                  </a:cubicBezTo>
                  <a:cubicBezTo>
                    <a:pt x="88" y="34"/>
                    <a:pt x="45" y="29"/>
                    <a:pt x="45" y="46"/>
                  </a:cubicBezTo>
                  <a:cubicBezTo>
                    <a:pt x="45" y="68"/>
                    <a:pt x="112" y="61"/>
                    <a:pt x="112" y="120"/>
                  </a:cubicBezTo>
                  <a:cubicBezTo>
                    <a:pt x="112" y="147"/>
                    <a:pt x="101" y="166"/>
                    <a:pt x="49" y="166"/>
                  </a:cubicBezTo>
                  <a:close/>
                  <a:moveTo>
                    <a:pt x="399" y="145"/>
                  </a:moveTo>
                  <a:cubicBezTo>
                    <a:pt x="399" y="154"/>
                    <a:pt x="397" y="163"/>
                    <a:pt x="394" y="163"/>
                  </a:cubicBezTo>
                  <a:cubicBezTo>
                    <a:pt x="393" y="163"/>
                    <a:pt x="323" y="163"/>
                    <a:pt x="309" y="163"/>
                  </a:cubicBezTo>
                  <a:cubicBezTo>
                    <a:pt x="296" y="163"/>
                    <a:pt x="293" y="160"/>
                    <a:pt x="293" y="157"/>
                  </a:cubicBezTo>
                  <a:cubicBezTo>
                    <a:pt x="293" y="155"/>
                    <a:pt x="293" y="13"/>
                    <a:pt x="293" y="8"/>
                  </a:cubicBezTo>
                  <a:cubicBezTo>
                    <a:pt x="293" y="3"/>
                    <a:pt x="303" y="2"/>
                    <a:pt x="315" y="1"/>
                  </a:cubicBezTo>
                  <a:cubicBezTo>
                    <a:pt x="327" y="0"/>
                    <a:pt x="333" y="1"/>
                    <a:pt x="333" y="7"/>
                  </a:cubicBezTo>
                  <a:cubicBezTo>
                    <a:pt x="333" y="8"/>
                    <a:pt x="333" y="125"/>
                    <a:pt x="333" y="126"/>
                  </a:cubicBezTo>
                  <a:cubicBezTo>
                    <a:pt x="333" y="127"/>
                    <a:pt x="334" y="127"/>
                    <a:pt x="335" y="127"/>
                  </a:cubicBezTo>
                  <a:cubicBezTo>
                    <a:pt x="335" y="127"/>
                    <a:pt x="389" y="127"/>
                    <a:pt x="393" y="127"/>
                  </a:cubicBezTo>
                  <a:cubicBezTo>
                    <a:pt x="399" y="127"/>
                    <a:pt x="400" y="132"/>
                    <a:pt x="399" y="145"/>
                  </a:cubicBezTo>
                  <a:close/>
                  <a:moveTo>
                    <a:pt x="203" y="3"/>
                  </a:moveTo>
                  <a:cubicBezTo>
                    <a:pt x="187" y="3"/>
                    <a:pt x="140" y="3"/>
                    <a:pt x="138" y="3"/>
                  </a:cubicBezTo>
                  <a:cubicBezTo>
                    <a:pt x="132" y="3"/>
                    <a:pt x="132" y="9"/>
                    <a:pt x="132" y="9"/>
                  </a:cubicBezTo>
                  <a:cubicBezTo>
                    <a:pt x="132" y="13"/>
                    <a:pt x="132" y="156"/>
                    <a:pt x="132" y="158"/>
                  </a:cubicBezTo>
                  <a:cubicBezTo>
                    <a:pt x="132" y="162"/>
                    <a:pt x="136" y="163"/>
                    <a:pt x="141" y="163"/>
                  </a:cubicBezTo>
                  <a:cubicBezTo>
                    <a:pt x="152" y="163"/>
                    <a:pt x="196" y="163"/>
                    <a:pt x="198" y="163"/>
                  </a:cubicBezTo>
                  <a:cubicBezTo>
                    <a:pt x="245" y="163"/>
                    <a:pt x="270" y="146"/>
                    <a:pt x="270" y="103"/>
                  </a:cubicBezTo>
                  <a:cubicBezTo>
                    <a:pt x="270" y="103"/>
                    <a:pt x="270" y="73"/>
                    <a:pt x="270" y="61"/>
                  </a:cubicBezTo>
                  <a:cubicBezTo>
                    <a:pt x="270" y="14"/>
                    <a:pt x="237" y="3"/>
                    <a:pt x="203" y="3"/>
                  </a:cubicBezTo>
                  <a:close/>
                  <a:moveTo>
                    <a:pt x="228" y="99"/>
                  </a:moveTo>
                  <a:cubicBezTo>
                    <a:pt x="228" y="121"/>
                    <a:pt x="217" y="127"/>
                    <a:pt x="199" y="127"/>
                  </a:cubicBezTo>
                  <a:cubicBezTo>
                    <a:pt x="198" y="127"/>
                    <a:pt x="177" y="127"/>
                    <a:pt x="173" y="127"/>
                  </a:cubicBezTo>
                  <a:cubicBezTo>
                    <a:pt x="172" y="127"/>
                    <a:pt x="172" y="127"/>
                    <a:pt x="172" y="126"/>
                  </a:cubicBezTo>
                  <a:cubicBezTo>
                    <a:pt x="172" y="125"/>
                    <a:pt x="172" y="40"/>
                    <a:pt x="172" y="39"/>
                  </a:cubicBezTo>
                  <a:cubicBezTo>
                    <a:pt x="172" y="39"/>
                    <a:pt x="172" y="39"/>
                    <a:pt x="173" y="39"/>
                  </a:cubicBezTo>
                  <a:cubicBezTo>
                    <a:pt x="173" y="39"/>
                    <a:pt x="193" y="39"/>
                    <a:pt x="199" y="39"/>
                  </a:cubicBezTo>
                  <a:cubicBezTo>
                    <a:pt x="216" y="39"/>
                    <a:pt x="228" y="47"/>
                    <a:pt x="228" y="64"/>
                  </a:cubicBezTo>
                  <a:cubicBezTo>
                    <a:pt x="228" y="69"/>
                    <a:pt x="228" y="76"/>
                    <a:pt x="228" y="9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199"/>
            </a:p>
          </p:txBody>
        </p:sp>
      </p:grpSp>
      <p:sp>
        <p:nvSpPr>
          <p:cNvPr id="42" name="Content Placeholder 41"/>
          <p:cNvSpPr>
            <a:spLocks noGrp="1"/>
          </p:cNvSpPr>
          <p:nvPr>
            <p:ph sz="quarter" idx="10"/>
          </p:nvPr>
        </p:nvSpPr>
        <p:spPr>
          <a:xfrm>
            <a:off x="555625" y="788988"/>
            <a:ext cx="4932363" cy="5321300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3" name="Content Placeholder 41"/>
          <p:cNvSpPr>
            <a:spLocks noGrp="1"/>
          </p:cNvSpPr>
          <p:nvPr>
            <p:ph sz="quarter" idx="11"/>
          </p:nvPr>
        </p:nvSpPr>
        <p:spPr>
          <a:xfrm>
            <a:off x="6716742" y="788988"/>
            <a:ext cx="4932363" cy="5321300"/>
          </a:xfrm>
          <a:prstGeom prst="rect">
            <a:avLst/>
          </a:prstGeo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712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096000" cy="6858000"/>
          </a:xfrm>
          <a:prstGeom prst="rect">
            <a:avLst/>
          </a:prstGeom>
          <a:gradFill>
            <a:gsLst>
              <a:gs pos="5000">
                <a:srgbClr val="298FC0"/>
              </a:gs>
              <a:gs pos="95000">
                <a:srgbClr val="25BD59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/>
            <a:endParaRPr lang="en-US"/>
          </a:p>
        </p:txBody>
      </p:sp>
      <p:grpSp>
        <p:nvGrpSpPr>
          <p:cNvPr id="42" name="Group 41"/>
          <p:cNvGrpSpPr/>
          <p:nvPr userDrawn="1">
            <p:custDataLst>
              <p:tags r:id="rId2"/>
            </p:custDataLst>
          </p:nvPr>
        </p:nvGrpSpPr>
        <p:grpSpPr>
          <a:xfrm rot="10800000">
            <a:off x="-52700" y="5501614"/>
            <a:ext cx="12003407" cy="6813487"/>
            <a:chOff x="-2949576" y="-5135563"/>
            <a:chExt cx="18086389" cy="10266364"/>
          </a:xfrm>
          <a:solidFill>
            <a:schemeClr val="bg1">
              <a:alpha val="33000"/>
            </a:schemeClr>
          </a:solidFill>
        </p:grpSpPr>
        <p:sp>
          <p:nvSpPr>
            <p:cNvPr id="43" name="Freeform 5"/>
            <p:cNvSpPr>
              <a:spLocks noEditPoints="1"/>
            </p:cNvSpPr>
            <p:nvPr userDrawn="1">
              <p:custDataLst>
                <p:tags r:id="rId3"/>
              </p:custDataLst>
            </p:nvPr>
          </p:nvSpPr>
          <p:spPr bwMode="auto">
            <a:xfrm>
              <a:off x="12515850" y="-581025"/>
              <a:ext cx="350838" cy="350838"/>
            </a:xfrm>
            <a:custGeom>
              <a:avLst/>
              <a:gdLst>
                <a:gd name="T0" fmla="*/ 288 w 577"/>
                <a:gd name="T1" fmla="*/ 577 h 577"/>
                <a:gd name="T2" fmla="*/ 0 w 577"/>
                <a:gd name="T3" fmla="*/ 289 h 577"/>
                <a:gd name="T4" fmla="*/ 288 w 577"/>
                <a:gd name="T5" fmla="*/ 0 h 577"/>
                <a:gd name="T6" fmla="*/ 577 w 577"/>
                <a:gd name="T7" fmla="*/ 289 h 577"/>
                <a:gd name="T8" fmla="*/ 288 w 577"/>
                <a:gd name="T9" fmla="*/ 577 h 577"/>
                <a:gd name="T10" fmla="*/ 288 w 577"/>
                <a:gd name="T11" fmla="*/ 32 h 577"/>
                <a:gd name="T12" fmla="*/ 31 w 577"/>
                <a:gd name="T13" fmla="*/ 289 h 577"/>
                <a:gd name="T14" fmla="*/ 288 w 577"/>
                <a:gd name="T15" fmla="*/ 546 h 577"/>
                <a:gd name="T16" fmla="*/ 545 w 577"/>
                <a:gd name="T17" fmla="*/ 289 h 577"/>
                <a:gd name="T18" fmla="*/ 288 w 577"/>
                <a:gd name="T19" fmla="*/ 32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7" h="577">
                  <a:moveTo>
                    <a:pt x="288" y="577"/>
                  </a:moveTo>
                  <a:cubicBezTo>
                    <a:pt x="129" y="577"/>
                    <a:pt x="0" y="448"/>
                    <a:pt x="0" y="289"/>
                  </a:cubicBezTo>
                  <a:cubicBezTo>
                    <a:pt x="0" y="130"/>
                    <a:pt x="129" y="0"/>
                    <a:pt x="288" y="0"/>
                  </a:cubicBezTo>
                  <a:cubicBezTo>
                    <a:pt x="447" y="0"/>
                    <a:pt x="577" y="130"/>
                    <a:pt x="577" y="289"/>
                  </a:cubicBezTo>
                  <a:cubicBezTo>
                    <a:pt x="577" y="448"/>
                    <a:pt x="447" y="577"/>
                    <a:pt x="288" y="577"/>
                  </a:cubicBezTo>
                  <a:moveTo>
                    <a:pt x="288" y="32"/>
                  </a:moveTo>
                  <a:cubicBezTo>
                    <a:pt x="147" y="32"/>
                    <a:pt x="31" y="147"/>
                    <a:pt x="31" y="289"/>
                  </a:cubicBezTo>
                  <a:cubicBezTo>
                    <a:pt x="31" y="430"/>
                    <a:pt x="147" y="546"/>
                    <a:pt x="288" y="546"/>
                  </a:cubicBezTo>
                  <a:cubicBezTo>
                    <a:pt x="430" y="546"/>
                    <a:pt x="545" y="430"/>
                    <a:pt x="545" y="289"/>
                  </a:cubicBezTo>
                  <a:cubicBezTo>
                    <a:pt x="545" y="147"/>
                    <a:pt x="430" y="32"/>
                    <a:pt x="288" y="3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44" name="Freeform 6"/>
            <p:cNvSpPr>
              <a:spLocks noEditPoints="1"/>
            </p:cNvSpPr>
            <p:nvPr userDrawn="1">
              <p:custDataLst>
                <p:tags r:id="rId4"/>
              </p:custDataLst>
            </p:nvPr>
          </p:nvSpPr>
          <p:spPr bwMode="auto">
            <a:xfrm>
              <a:off x="5100637" y="4779963"/>
              <a:ext cx="350838" cy="350838"/>
            </a:xfrm>
            <a:custGeom>
              <a:avLst/>
              <a:gdLst>
                <a:gd name="T0" fmla="*/ 288 w 576"/>
                <a:gd name="T1" fmla="*/ 577 h 577"/>
                <a:gd name="T2" fmla="*/ 0 w 576"/>
                <a:gd name="T3" fmla="*/ 288 h 577"/>
                <a:gd name="T4" fmla="*/ 288 w 576"/>
                <a:gd name="T5" fmla="*/ 0 h 577"/>
                <a:gd name="T6" fmla="*/ 576 w 576"/>
                <a:gd name="T7" fmla="*/ 288 h 577"/>
                <a:gd name="T8" fmla="*/ 288 w 576"/>
                <a:gd name="T9" fmla="*/ 577 h 577"/>
                <a:gd name="T10" fmla="*/ 288 w 576"/>
                <a:gd name="T11" fmla="*/ 31 h 577"/>
                <a:gd name="T12" fmla="*/ 31 w 576"/>
                <a:gd name="T13" fmla="*/ 288 h 577"/>
                <a:gd name="T14" fmla="*/ 288 w 576"/>
                <a:gd name="T15" fmla="*/ 545 h 577"/>
                <a:gd name="T16" fmla="*/ 545 w 576"/>
                <a:gd name="T17" fmla="*/ 288 h 577"/>
                <a:gd name="T18" fmla="*/ 288 w 576"/>
                <a:gd name="T19" fmla="*/ 31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6" h="577">
                  <a:moveTo>
                    <a:pt x="288" y="577"/>
                  </a:moveTo>
                  <a:cubicBezTo>
                    <a:pt x="129" y="577"/>
                    <a:pt x="0" y="447"/>
                    <a:pt x="0" y="288"/>
                  </a:cubicBezTo>
                  <a:cubicBezTo>
                    <a:pt x="0" y="129"/>
                    <a:pt x="129" y="0"/>
                    <a:pt x="288" y="0"/>
                  </a:cubicBezTo>
                  <a:cubicBezTo>
                    <a:pt x="447" y="0"/>
                    <a:pt x="576" y="129"/>
                    <a:pt x="576" y="288"/>
                  </a:cubicBezTo>
                  <a:cubicBezTo>
                    <a:pt x="576" y="447"/>
                    <a:pt x="447" y="577"/>
                    <a:pt x="288" y="577"/>
                  </a:cubicBezTo>
                  <a:moveTo>
                    <a:pt x="288" y="31"/>
                  </a:moveTo>
                  <a:cubicBezTo>
                    <a:pt x="146" y="31"/>
                    <a:pt x="31" y="146"/>
                    <a:pt x="31" y="288"/>
                  </a:cubicBezTo>
                  <a:cubicBezTo>
                    <a:pt x="31" y="430"/>
                    <a:pt x="146" y="545"/>
                    <a:pt x="288" y="545"/>
                  </a:cubicBezTo>
                  <a:cubicBezTo>
                    <a:pt x="430" y="545"/>
                    <a:pt x="545" y="430"/>
                    <a:pt x="545" y="288"/>
                  </a:cubicBezTo>
                  <a:cubicBezTo>
                    <a:pt x="545" y="146"/>
                    <a:pt x="430" y="31"/>
                    <a:pt x="288" y="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45" name="Freeform 7"/>
            <p:cNvSpPr>
              <a:spLocks noEditPoints="1"/>
            </p:cNvSpPr>
            <p:nvPr userDrawn="1">
              <p:custDataLst>
                <p:tags r:id="rId5"/>
              </p:custDataLst>
            </p:nvPr>
          </p:nvSpPr>
          <p:spPr bwMode="auto">
            <a:xfrm>
              <a:off x="10210800" y="4132263"/>
              <a:ext cx="350838" cy="350838"/>
            </a:xfrm>
            <a:custGeom>
              <a:avLst/>
              <a:gdLst>
                <a:gd name="T0" fmla="*/ 288 w 577"/>
                <a:gd name="T1" fmla="*/ 577 h 577"/>
                <a:gd name="T2" fmla="*/ 0 w 577"/>
                <a:gd name="T3" fmla="*/ 288 h 577"/>
                <a:gd name="T4" fmla="*/ 288 w 577"/>
                <a:gd name="T5" fmla="*/ 0 h 577"/>
                <a:gd name="T6" fmla="*/ 577 w 577"/>
                <a:gd name="T7" fmla="*/ 288 h 577"/>
                <a:gd name="T8" fmla="*/ 288 w 577"/>
                <a:gd name="T9" fmla="*/ 577 h 577"/>
                <a:gd name="T10" fmla="*/ 288 w 577"/>
                <a:gd name="T11" fmla="*/ 31 h 577"/>
                <a:gd name="T12" fmla="*/ 32 w 577"/>
                <a:gd name="T13" fmla="*/ 288 h 577"/>
                <a:gd name="T14" fmla="*/ 288 w 577"/>
                <a:gd name="T15" fmla="*/ 545 h 577"/>
                <a:gd name="T16" fmla="*/ 545 w 577"/>
                <a:gd name="T17" fmla="*/ 288 h 577"/>
                <a:gd name="T18" fmla="*/ 288 w 577"/>
                <a:gd name="T19" fmla="*/ 31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7" h="577">
                  <a:moveTo>
                    <a:pt x="288" y="577"/>
                  </a:moveTo>
                  <a:cubicBezTo>
                    <a:pt x="129" y="577"/>
                    <a:pt x="0" y="447"/>
                    <a:pt x="0" y="288"/>
                  </a:cubicBezTo>
                  <a:cubicBezTo>
                    <a:pt x="0" y="129"/>
                    <a:pt x="129" y="0"/>
                    <a:pt x="288" y="0"/>
                  </a:cubicBezTo>
                  <a:cubicBezTo>
                    <a:pt x="448" y="0"/>
                    <a:pt x="577" y="129"/>
                    <a:pt x="577" y="288"/>
                  </a:cubicBezTo>
                  <a:cubicBezTo>
                    <a:pt x="577" y="447"/>
                    <a:pt x="448" y="577"/>
                    <a:pt x="288" y="577"/>
                  </a:cubicBezTo>
                  <a:moveTo>
                    <a:pt x="288" y="31"/>
                  </a:moveTo>
                  <a:cubicBezTo>
                    <a:pt x="147" y="31"/>
                    <a:pt x="32" y="147"/>
                    <a:pt x="32" y="288"/>
                  </a:cubicBezTo>
                  <a:cubicBezTo>
                    <a:pt x="32" y="430"/>
                    <a:pt x="147" y="545"/>
                    <a:pt x="288" y="545"/>
                  </a:cubicBezTo>
                  <a:cubicBezTo>
                    <a:pt x="430" y="545"/>
                    <a:pt x="545" y="430"/>
                    <a:pt x="545" y="288"/>
                  </a:cubicBezTo>
                  <a:cubicBezTo>
                    <a:pt x="545" y="147"/>
                    <a:pt x="430" y="31"/>
                    <a:pt x="288" y="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46" name="Oval 8"/>
            <p:cNvSpPr>
              <a:spLocks noChangeArrowheads="1"/>
            </p:cNvSpPr>
            <p:nvPr userDrawn="1">
              <p:custDataLst>
                <p:tags r:id="rId6"/>
              </p:custDataLst>
            </p:nvPr>
          </p:nvSpPr>
          <p:spPr bwMode="auto">
            <a:xfrm>
              <a:off x="8724900" y="2870200"/>
              <a:ext cx="96838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47" name="Oval 9"/>
            <p:cNvSpPr>
              <a:spLocks noChangeArrowheads="1"/>
            </p:cNvSpPr>
            <p:nvPr userDrawn="1">
              <p:custDataLst>
                <p:tags r:id="rId7"/>
              </p:custDataLst>
            </p:nvPr>
          </p:nvSpPr>
          <p:spPr bwMode="auto">
            <a:xfrm>
              <a:off x="14565312" y="3586163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48" name="Oval 10"/>
            <p:cNvSpPr>
              <a:spLocks noChangeArrowheads="1"/>
            </p:cNvSpPr>
            <p:nvPr userDrawn="1">
              <p:custDataLst>
                <p:tags r:id="rId8"/>
              </p:custDataLst>
            </p:nvPr>
          </p:nvSpPr>
          <p:spPr bwMode="auto">
            <a:xfrm>
              <a:off x="14498638" y="-355600"/>
              <a:ext cx="134938" cy="134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49" name="Oval 11"/>
            <p:cNvSpPr>
              <a:spLocks noChangeArrowheads="1"/>
            </p:cNvSpPr>
            <p:nvPr userDrawn="1">
              <p:custDataLst>
                <p:tags r:id="rId9"/>
              </p:custDataLst>
            </p:nvPr>
          </p:nvSpPr>
          <p:spPr bwMode="auto">
            <a:xfrm>
              <a:off x="9099550" y="-1049338"/>
              <a:ext cx="134938" cy="134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50" name="Oval 12"/>
            <p:cNvSpPr>
              <a:spLocks noChangeArrowheads="1"/>
            </p:cNvSpPr>
            <p:nvPr userDrawn="1">
              <p:custDataLst>
                <p:tags r:id="rId10"/>
              </p:custDataLst>
            </p:nvPr>
          </p:nvSpPr>
          <p:spPr bwMode="auto">
            <a:xfrm>
              <a:off x="12668250" y="1108075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51" name="Oval 13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>
              <a:off x="13782675" y="4521200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52" name="Oval 14"/>
            <p:cNvSpPr>
              <a:spLocks noChangeArrowheads="1"/>
            </p:cNvSpPr>
            <p:nvPr userDrawn="1">
              <p:custDataLst>
                <p:tags r:id="rId12"/>
              </p:custDataLst>
            </p:nvPr>
          </p:nvSpPr>
          <p:spPr bwMode="auto">
            <a:xfrm>
              <a:off x="12501563" y="2252663"/>
              <a:ext cx="95250" cy="936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53" name="Oval 15"/>
            <p:cNvSpPr>
              <a:spLocks noChangeArrowheads="1"/>
            </p:cNvSpPr>
            <p:nvPr userDrawn="1">
              <p:custDataLst>
                <p:tags r:id="rId13"/>
              </p:custDataLst>
            </p:nvPr>
          </p:nvSpPr>
          <p:spPr bwMode="auto">
            <a:xfrm>
              <a:off x="8774113" y="-1300163"/>
              <a:ext cx="93663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54" name="Oval 16"/>
            <p:cNvSpPr>
              <a:spLocks noChangeArrowheads="1"/>
            </p:cNvSpPr>
            <p:nvPr userDrawn="1">
              <p:custDataLst>
                <p:tags r:id="rId14"/>
              </p:custDataLst>
            </p:nvPr>
          </p:nvSpPr>
          <p:spPr bwMode="auto">
            <a:xfrm>
              <a:off x="11825288" y="4887913"/>
              <a:ext cx="134938" cy="134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55" name="Oval 17"/>
            <p:cNvSpPr>
              <a:spLocks noChangeArrowheads="1"/>
            </p:cNvSpPr>
            <p:nvPr userDrawn="1">
              <p:custDataLst>
                <p:tags r:id="rId15"/>
              </p:custDataLst>
            </p:nvPr>
          </p:nvSpPr>
          <p:spPr bwMode="auto">
            <a:xfrm>
              <a:off x="10174288" y="590550"/>
              <a:ext cx="134938" cy="134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56" name="Freeform 18"/>
            <p:cNvSpPr/>
            <p:nvPr userDrawn="1">
              <p:custDataLst>
                <p:tags r:id="rId16"/>
              </p:custDataLst>
            </p:nvPr>
          </p:nvSpPr>
          <p:spPr bwMode="auto">
            <a:xfrm>
              <a:off x="12752388" y="1862138"/>
              <a:ext cx="261938" cy="271463"/>
            </a:xfrm>
            <a:custGeom>
              <a:avLst/>
              <a:gdLst>
                <a:gd name="T0" fmla="*/ 165 w 165"/>
                <a:gd name="T1" fmla="*/ 81 h 171"/>
                <a:gd name="T2" fmla="*/ 87 w 165"/>
                <a:gd name="T3" fmla="*/ 81 h 171"/>
                <a:gd name="T4" fmla="*/ 87 w 165"/>
                <a:gd name="T5" fmla="*/ 0 h 171"/>
                <a:gd name="T6" fmla="*/ 78 w 165"/>
                <a:gd name="T7" fmla="*/ 0 h 171"/>
                <a:gd name="T8" fmla="*/ 78 w 165"/>
                <a:gd name="T9" fmla="*/ 81 h 171"/>
                <a:gd name="T10" fmla="*/ 0 w 165"/>
                <a:gd name="T11" fmla="*/ 81 h 171"/>
                <a:gd name="T12" fmla="*/ 0 w 165"/>
                <a:gd name="T13" fmla="*/ 90 h 171"/>
                <a:gd name="T14" fmla="*/ 78 w 165"/>
                <a:gd name="T15" fmla="*/ 90 h 171"/>
                <a:gd name="T16" fmla="*/ 78 w 165"/>
                <a:gd name="T17" fmla="*/ 171 h 171"/>
                <a:gd name="T18" fmla="*/ 87 w 165"/>
                <a:gd name="T19" fmla="*/ 171 h 171"/>
                <a:gd name="T20" fmla="*/ 87 w 165"/>
                <a:gd name="T21" fmla="*/ 90 h 171"/>
                <a:gd name="T22" fmla="*/ 165 w 165"/>
                <a:gd name="T23" fmla="*/ 90 h 171"/>
                <a:gd name="T24" fmla="*/ 165 w 165"/>
                <a:gd name="T25" fmla="*/ 8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171">
                  <a:moveTo>
                    <a:pt x="165" y="81"/>
                  </a:moveTo>
                  <a:lnTo>
                    <a:pt x="87" y="81"/>
                  </a:lnTo>
                  <a:lnTo>
                    <a:pt x="87" y="0"/>
                  </a:lnTo>
                  <a:lnTo>
                    <a:pt x="78" y="0"/>
                  </a:lnTo>
                  <a:lnTo>
                    <a:pt x="78" y="81"/>
                  </a:lnTo>
                  <a:lnTo>
                    <a:pt x="0" y="81"/>
                  </a:lnTo>
                  <a:lnTo>
                    <a:pt x="0" y="90"/>
                  </a:lnTo>
                  <a:lnTo>
                    <a:pt x="78" y="90"/>
                  </a:lnTo>
                  <a:lnTo>
                    <a:pt x="78" y="171"/>
                  </a:lnTo>
                  <a:lnTo>
                    <a:pt x="87" y="171"/>
                  </a:lnTo>
                  <a:lnTo>
                    <a:pt x="87" y="90"/>
                  </a:lnTo>
                  <a:lnTo>
                    <a:pt x="165" y="90"/>
                  </a:lnTo>
                  <a:lnTo>
                    <a:pt x="165" y="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57" name="Freeform 19"/>
            <p:cNvSpPr/>
            <p:nvPr userDrawn="1">
              <p:custDataLst>
                <p:tags r:id="rId17"/>
              </p:custDataLst>
            </p:nvPr>
          </p:nvSpPr>
          <p:spPr bwMode="auto">
            <a:xfrm>
              <a:off x="9466263" y="3249613"/>
              <a:ext cx="409575" cy="422275"/>
            </a:xfrm>
            <a:custGeom>
              <a:avLst/>
              <a:gdLst>
                <a:gd name="T0" fmla="*/ 258 w 258"/>
                <a:gd name="T1" fmla="*/ 126 h 266"/>
                <a:gd name="T2" fmla="*/ 136 w 258"/>
                <a:gd name="T3" fmla="*/ 126 h 266"/>
                <a:gd name="T4" fmla="*/ 136 w 258"/>
                <a:gd name="T5" fmla="*/ 0 h 266"/>
                <a:gd name="T6" fmla="*/ 122 w 258"/>
                <a:gd name="T7" fmla="*/ 0 h 266"/>
                <a:gd name="T8" fmla="*/ 122 w 258"/>
                <a:gd name="T9" fmla="*/ 126 h 266"/>
                <a:gd name="T10" fmla="*/ 0 w 258"/>
                <a:gd name="T11" fmla="*/ 126 h 266"/>
                <a:gd name="T12" fmla="*/ 0 w 258"/>
                <a:gd name="T13" fmla="*/ 139 h 266"/>
                <a:gd name="T14" fmla="*/ 122 w 258"/>
                <a:gd name="T15" fmla="*/ 139 h 266"/>
                <a:gd name="T16" fmla="*/ 122 w 258"/>
                <a:gd name="T17" fmla="*/ 266 h 266"/>
                <a:gd name="T18" fmla="*/ 136 w 258"/>
                <a:gd name="T19" fmla="*/ 266 h 266"/>
                <a:gd name="T20" fmla="*/ 136 w 258"/>
                <a:gd name="T21" fmla="*/ 139 h 266"/>
                <a:gd name="T22" fmla="*/ 258 w 258"/>
                <a:gd name="T23" fmla="*/ 139 h 266"/>
                <a:gd name="T24" fmla="*/ 258 w 258"/>
                <a:gd name="T25" fmla="*/ 12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8" h="266">
                  <a:moveTo>
                    <a:pt x="258" y="126"/>
                  </a:moveTo>
                  <a:lnTo>
                    <a:pt x="136" y="126"/>
                  </a:lnTo>
                  <a:lnTo>
                    <a:pt x="136" y="0"/>
                  </a:lnTo>
                  <a:lnTo>
                    <a:pt x="122" y="0"/>
                  </a:lnTo>
                  <a:lnTo>
                    <a:pt x="122" y="126"/>
                  </a:lnTo>
                  <a:lnTo>
                    <a:pt x="0" y="126"/>
                  </a:lnTo>
                  <a:lnTo>
                    <a:pt x="0" y="139"/>
                  </a:lnTo>
                  <a:lnTo>
                    <a:pt x="122" y="139"/>
                  </a:lnTo>
                  <a:lnTo>
                    <a:pt x="122" y="266"/>
                  </a:lnTo>
                  <a:lnTo>
                    <a:pt x="136" y="266"/>
                  </a:lnTo>
                  <a:lnTo>
                    <a:pt x="136" y="139"/>
                  </a:lnTo>
                  <a:lnTo>
                    <a:pt x="258" y="139"/>
                  </a:lnTo>
                  <a:lnTo>
                    <a:pt x="258" y="1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58" name="Freeform 20"/>
            <p:cNvSpPr/>
            <p:nvPr userDrawn="1">
              <p:custDataLst>
                <p:tags r:id="rId18"/>
              </p:custDataLst>
            </p:nvPr>
          </p:nvSpPr>
          <p:spPr bwMode="auto">
            <a:xfrm>
              <a:off x="15130462" y="2849563"/>
              <a:ext cx="6350" cy="6350"/>
            </a:xfrm>
            <a:custGeom>
              <a:avLst/>
              <a:gdLst>
                <a:gd name="T0" fmla="*/ 0 w 9"/>
                <a:gd name="T1" fmla="*/ 10 h 10"/>
                <a:gd name="T2" fmla="*/ 5 w 9"/>
                <a:gd name="T3" fmla="*/ 5 h 10"/>
                <a:gd name="T4" fmla="*/ 9 w 9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0">
                  <a:moveTo>
                    <a:pt x="0" y="10"/>
                  </a:moveTo>
                  <a:cubicBezTo>
                    <a:pt x="1" y="8"/>
                    <a:pt x="3" y="7"/>
                    <a:pt x="5" y="5"/>
                  </a:cubicBezTo>
                  <a:cubicBezTo>
                    <a:pt x="6" y="4"/>
                    <a:pt x="7" y="2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59" name="Oval 21"/>
            <p:cNvSpPr>
              <a:spLocks noChangeArrowheads="1"/>
            </p:cNvSpPr>
            <p:nvPr userDrawn="1">
              <p:custDataLst>
                <p:tags r:id="rId19"/>
              </p:custDataLst>
            </p:nvPr>
          </p:nvSpPr>
          <p:spPr bwMode="auto">
            <a:xfrm>
              <a:off x="8705850" y="4240213"/>
              <a:ext cx="134938" cy="134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60" name="Freeform 22"/>
            <p:cNvSpPr>
              <a:spLocks noEditPoints="1"/>
            </p:cNvSpPr>
            <p:nvPr userDrawn="1">
              <p:custDataLst>
                <p:tags r:id="rId20"/>
              </p:custDataLst>
            </p:nvPr>
          </p:nvSpPr>
          <p:spPr bwMode="auto">
            <a:xfrm>
              <a:off x="7446963" y="1822450"/>
              <a:ext cx="350838" cy="350838"/>
            </a:xfrm>
            <a:custGeom>
              <a:avLst/>
              <a:gdLst>
                <a:gd name="T0" fmla="*/ 288 w 576"/>
                <a:gd name="T1" fmla="*/ 0 h 577"/>
                <a:gd name="T2" fmla="*/ 0 w 576"/>
                <a:gd name="T3" fmla="*/ 289 h 577"/>
                <a:gd name="T4" fmla="*/ 288 w 576"/>
                <a:gd name="T5" fmla="*/ 577 h 577"/>
                <a:gd name="T6" fmla="*/ 576 w 576"/>
                <a:gd name="T7" fmla="*/ 289 h 577"/>
                <a:gd name="T8" fmla="*/ 288 w 576"/>
                <a:gd name="T9" fmla="*/ 0 h 577"/>
                <a:gd name="T10" fmla="*/ 288 w 576"/>
                <a:gd name="T11" fmla="*/ 546 h 577"/>
                <a:gd name="T12" fmla="*/ 31 w 576"/>
                <a:gd name="T13" fmla="*/ 289 h 577"/>
                <a:gd name="T14" fmla="*/ 288 w 576"/>
                <a:gd name="T15" fmla="*/ 32 h 577"/>
                <a:gd name="T16" fmla="*/ 545 w 576"/>
                <a:gd name="T17" fmla="*/ 289 h 577"/>
                <a:gd name="T18" fmla="*/ 288 w 576"/>
                <a:gd name="T19" fmla="*/ 546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6" h="577">
                  <a:moveTo>
                    <a:pt x="288" y="0"/>
                  </a:moveTo>
                  <a:cubicBezTo>
                    <a:pt x="129" y="0"/>
                    <a:pt x="0" y="130"/>
                    <a:pt x="0" y="289"/>
                  </a:cubicBezTo>
                  <a:cubicBezTo>
                    <a:pt x="0" y="448"/>
                    <a:pt x="129" y="577"/>
                    <a:pt x="288" y="577"/>
                  </a:cubicBezTo>
                  <a:cubicBezTo>
                    <a:pt x="447" y="577"/>
                    <a:pt x="576" y="448"/>
                    <a:pt x="576" y="289"/>
                  </a:cubicBezTo>
                  <a:cubicBezTo>
                    <a:pt x="576" y="130"/>
                    <a:pt x="447" y="0"/>
                    <a:pt x="288" y="0"/>
                  </a:cubicBezTo>
                  <a:close/>
                  <a:moveTo>
                    <a:pt x="288" y="546"/>
                  </a:moveTo>
                  <a:cubicBezTo>
                    <a:pt x="146" y="546"/>
                    <a:pt x="31" y="431"/>
                    <a:pt x="31" y="289"/>
                  </a:cubicBezTo>
                  <a:cubicBezTo>
                    <a:pt x="31" y="147"/>
                    <a:pt x="146" y="32"/>
                    <a:pt x="288" y="32"/>
                  </a:cubicBezTo>
                  <a:cubicBezTo>
                    <a:pt x="430" y="32"/>
                    <a:pt x="545" y="147"/>
                    <a:pt x="545" y="289"/>
                  </a:cubicBezTo>
                  <a:cubicBezTo>
                    <a:pt x="545" y="431"/>
                    <a:pt x="430" y="546"/>
                    <a:pt x="288" y="5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61" name="Oval 23"/>
            <p:cNvSpPr>
              <a:spLocks noChangeArrowheads="1"/>
            </p:cNvSpPr>
            <p:nvPr userDrawn="1">
              <p:custDataLst>
                <p:tags r:id="rId21"/>
              </p:custDataLst>
            </p:nvPr>
          </p:nvSpPr>
          <p:spPr bwMode="auto">
            <a:xfrm>
              <a:off x="5710237" y="2965450"/>
              <a:ext cx="134938" cy="134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62" name="Oval 24"/>
            <p:cNvSpPr>
              <a:spLocks noChangeArrowheads="1"/>
            </p:cNvSpPr>
            <p:nvPr userDrawn="1">
              <p:custDataLst>
                <p:tags r:id="rId22"/>
              </p:custDataLst>
            </p:nvPr>
          </p:nvSpPr>
          <p:spPr bwMode="auto">
            <a:xfrm>
              <a:off x="465137" y="2343150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63" name="Oval 25"/>
            <p:cNvSpPr>
              <a:spLocks noChangeArrowheads="1"/>
            </p:cNvSpPr>
            <p:nvPr userDrawn="1">
              <p:custDataLst>
                <p:tags r:id="rId23"/>
              </p:custDataLst>
            </p:nvPr>
          </p:nvSpPr>
          <p:spPr bwMode="auto">
            <a:xfrm>
              <a:off x="3987800" y="-1308100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64" name="Oval 26"/>
            <p:cNvSpPr>
              <a:spLocks noChangeArrowheads="1"/>
            </p:cNvSpPr>
            <p:nvPr userDrawn="1">
              <p:custDataLst>
                <p:tags r:id="rId24"/>
              </p:custDataLst>
            </p:nvPr>
          </p:nvSpPr>
          <p:spPr bwMode="auto">
            <a:xfrm>
              <a:off x="1298575" y="-1300163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65" name="Oval 27"/>
            <p:cNvSpPr>
              <a:spLocks noChangeArrowheads="1"/>
            </p:cNvSpPr>
            <p:nvPr userDrawn="1">
              <p:custDataLst>
                <p:tags r:id="rId25"/>
              </p:custDataLst>
            </p:nvPr>
          </p:nvSpPr>
          <p:spPr bwMode="auto">
            <a:xfrm>
              <a:off x="1343025" y="4213225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66" name="Oval 28"/>
            <p:cNvSpPr>
              <a:spLocks noChangeArrowheads="1"/>
            </p:cNvSpPr>
            <p:nvPr userDrawn="1">
              <p:custDataLst>
                <p:tags r:id="rId26"/>
              </p:custDataLst>
            </p:nvPr>
          </p:nvSpPr>
          <p:spPr bwMode="auto">
            <a:xfrm>
              <a:off x="3638550" y="3324225"/>
              <a:ext cx="134938" cy="134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67" name="Oval 29"/>
            <p:cNvSpPr>
              <a:spLocks noChangeArrowheads="1"/>
            </p:cNvSpPr>
            <p:nvPr userDrawn="1">
              <p:custDataLst>
                <p:tags r:id="rId27"/>
              </p:custDataLst>
            </p:nvPr>
          </p:nvSpPr>
          <p:spPr bwMode="auto">
            <a:xfrm>
              <a:off x="6788150" y="-473075"/>
              <a:ext cx="134938" cy="134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68" name="Oval 30"/>
            <p:cNvSpPr>
              <a:spLocks noChangeArrowheads="1"/>
            </p:cNvSpPr>
            <p:nvPr userDrawn="1">
              <p:custDataLst>
                <p:tags r:id="rId28"/>
              </p:custDataLst>
            </p:nvPr>
          </p:nvSpPr>
          <p:spPr bwMode="auto">
            <a:xfrm>
              <a:off x="695325" y="-971550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69" name="Oval 31"/>
            <p:cNvSpPr>
              <a:spLocks noChangeArrowheads="1"/>
            </p:cNvSpPr>
            <p:nvPr userDrawn="1">
              <p:custDataLst>
                <p:tags r:id="rId29"/>
              </p:custDataLst>
            </p:nvPr>
          </p:nvSpPr>
          <p:spPr bwMode="auto">
            <a:xfrm>
              <a:off x="3705225" y="495300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70" name="Freeform 32"/>
            <p:cNvSpPr/>
            <p:nvPr userDrawn="1">
              <p:custDataLst>
                <p:tags r:id="rId30"/>
              </p:custDataLst>
            </p:nvPr>
          </p:nvSpPr>
          <p:spPr bwMode="auto">
            <a:xfrm>
              <a:off x="2016125" y="3257550"/>
              <a:ext cx="261938" cy="269875"/>
            </a:xfrm>
            <a:custGeom>
              <a:avLst/>
              <a:gdLst>
                <a:gd name="T0" fmla="*/ 88 w 165"/>
                <a:gd name="T1" fmla="*/ 0 h 170"/>
                <a:gd name="T2" fmla="*/ 78 w 165"/>
                <a:gd name="T3" fmla="*/ 0 h 170"/>
                <a:gd name="T4" fmla="*/ 78 w 165"/>
                <a:gd name="T5" fmla="*/ 80 h 170"/>
                <a:gd name="T6" fmla="*/ 0 w 165"/>
                <a:gd name="T7" fmla="*/ 80 h 170"/>
                <a:gd name="T8" fmla="*/ 0 w 165"/>
                <a:gd name="T9" fmla="*/ 89 h 170"/>
                <a:gd name="T10" fmla="*/ 78 w 165"/>
                <a:gd name="T11" fmla="*/ 89 h 170"/>
                <a:gd name="T12" fmla="*/ 78 w 165"/>
                <a:gd name="T13" fmla="*/ 170 h 170"/>
                <a:gd name="T14" fmla="*/ 88 w 165"/>
                <a:gd name="T15" fmla="*/ 170 h 170"/>
                <a:gd name="T16" fmla="*/ 88 w 165"/>
                <a:gd name="T17" fmla="*/ 89 h 170"/>
                <a:gd name="T18" fmla="*/ 165 w 165"/>
                <a:gd name="T19" fmla="*/ 89 h 170"/>
                <a:gd name="T20" fmla="*/ 165 w 165"/>
                <a:gd name="T21" fmla="*/ 80 h 170"/>
                <a:gd name="T22" fmla="*/ 88 w 165"/>
                <a:gd name="T23" fmla="*/ 80 h 170"/>
                <a:gd name="T24" fmla="*/ 88 w 165"/>
                <a:gd name="T25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170">
                  <a:moveTo>
                    <a:pt x="88" y="0"/>
                  </a:moveTo>
                  <a:lnTo>
                    <a:pt x="78" y="0"/>
                  </a:lnTo>
                  <a:lnTo>
                    <a:pt x="78" y="80"/>
                  </a:lnTo>
                  <a:lnTo>
                    <a:pt x="0" y="80"/>
                  </a:lnTo>
                  <a:lnTo>
                    <a:pt x="0" y="89"/>
                  </a:lnTo>
                  <a:lnTo>
                    <a:pt x="78" y="89"/>
                  </a:lnTo>
                  <a:lnTo>
                    <a:pt x="78" y="170"/>
                  </a:lnTo>
                  <a:lnTo>
                    <a:pt x="88" y="170"/>
                  </a:lnTo>
                  <a:lnTo>
                    <a:pt x="88" y="89"/>
                  </a:lnTo>
                  <a:lnTo>
                    <a:pt x="165" y="89"/>
                  </a:lnTo>
                  <a:lnTo>
                    <a:pt x="165" y="80"/>
                  </a:lnTo>
                  <a:lnTo>
                    <a:pt x="88" y="80"/>
                  </a:lnTo>
                  <a:lnTo>
                    <a:pt x="8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71" name="Freeform 33"/>
            <p:cNvSpPr/>
            <p:nvPr userDrawn="1">
              <p:custDataLst>
                <p:tags r:id="rId31"/>
              </p:custDataLst>
            </p:nvPr>
          </p:nvSpPr>
          <p:spPr bwMode="auto">
            <a:xfrm>
              <a:off x="7529513" y="4433888"/>
              <a:ext cx="261938" cy="271463"/>
            </a:xfrm>
            <a:custGeom>
              <a:avLst/>
              <a:gdLst>
                <a:gd name="T0" fmla="*/ 87 w 165"/>
                <a:gd name="T1" fmla="*/ 0 h 171"/>
                <a:gd name="T2" fmla="*/ 78 w 165"/>
                <a:gd name="T3" fmla="*/ 0 h 171"/>
                <a:gd name="T4" fmla="*/ 78 w 165"/>
                <a:gd name="T5" fmla="*/ 81 h 171"/>
                <a:gd name="T6" fmla="*/ 0 w 165"/>
                <a:gd name="T7" fmla="*/ 81 h 171"/>
                <a:gd name="T8" fmla="*/ 0 w 165"/>
                <a:gd name="T9" fmla="*/ 89 h 171"/>
                <a:gd name="T10" fmla="*/ 78 w 165"/>
                <a:gd name="T11" fmla="*/ 89 h 171"/>
                <a:gd name="T12" fmla="*/ 78 w 165"/>
                <a:gd name="T13" fmla="*/ 171 h 171"/>
                <a:gd name="T14" fmla="*/ 87 w 165"/>
                <a:gd name="T15" fmla="*/ 171 h 171"/>
                <a:gd name="T16" fmla="*/ 87 w 165"/>
                <a:gd name="T17" fmla="*/ 89 h 171"/>
                <a:gd name="T18" fmla="*/ 165 w 165"/>
                <a:gd name="T19" fmla="*/ 89 h 171"/>
                <a:gd name="T20" fmla="*/ 165 w 165"/>
                <a:gd name="T21" fmla="*/ 81 h 171"/>
                <a:gd name="T22" fmla="*/ 87 w 165"/>
                <a:gd name="T23" fmla="*/ 81 h 171"/>
                <a:gd name="T24" fmla="*/ 87 w 165"/>
                <a:gd name="T25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171">
                  <a:moveTo>
                    <a:pt x="87" y="0"/>
                  </a:moveTo>
                  <a:lnTo>
                    <a:pt x="78" y="0"/>
                  </a:lnTo>
                  <a:lnTo>
                    <a:pt x="78" y="81"/>
                  </a:lnTo>
                  <a:lnTo>
                    <a:pt x="0" y="81"/>
                  </a:lnTo>
                  <a:lnTo>
                    <a:pt x="0" y="89"/>
                  </a:lnTo>
                  <a:lnTo>
                    <a:pt x="78" y="89"/>
                  </a:lnTo>
                  <a:lnTo>
                    <a:pt x="78" y="171"/>
                  </a:lnTo>
                  <a:lnTo>
                    <a:pt x="87" y="171"/>
                  </a:lnTo>
                  <a:lnTo>
                    <a:pt x="87" y="89"/>
                  </a:lnTo>
                  <a:lnTo>
                    <a:pt x="165" y="89"/>
                  </a:lnTo>
                  <a:lnTo>
                    <a:pt x="165" y="81"/>
                  </a:lnTo>
                  <a:lnTo>
                    <a:pt x="87" y="81"/>
                  </a:lnTo>
                  <a:lnTo>
                    <a:pt x="8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72" name="Freeform 34"/>
            <p:cNvSpPr/>
            <p:nvPr userDrawn="1">
              <p:custDataLst>
                <p:tags r:id="rId32"/>
              </p:custDataLst>
            </p:nvPr>
          </p:nvSpPr>
          <p:spPr bwMode="auto">
            <a:xfrm>
              <a:off x="4354512" y="-1260475"/>
              <a:ext cx="409575" cy="422275"/>
            </a:xfrm>
            <a:custGeom>
              <a:avLst/>
              <a:gdLst>
                <a:gd name="T0" fmla="*/ 122 w 258"/>
                <a:gd name="T1" fmla="*/ 266 h 266"/>
                <a:gd name="T2" fmla="*/ 136 w 258"/>
                <a:gd name="T3" fmla="*/ 266 h 266"/>
                <a:gd name="T4" fmla="*/ 136 w 258"/>
                <a:gd name="T5" fmla="*/ 139 h 266"/>
                <a:gd name="T6" fmla="*/ 258 w 258"/>
                <a:gd name="T7" fmla="*/ 139 h 266"/>
                <a:gd name="T8" fmla="*/ 258 w 258"/>
                <a:gd name="T9" fmla="*/ 126 h 266"/>
                <a:gd name="T10" fmla="*/ 136 w 258"/>
                <a:gd name="T11" fmla="*/ 126 h 266"/>
                <a:gd name="T12" fmla="*/ 136 w 258"/>
                <a:gd name="T13" fmla="*/ 0 h 266"/>
                <a:gd name="T14" fmla="*/ 122 w 258"/>
                <a:gd name="T15" fmla="*/ 0 h 266"/>
                <a:gd name="T16" fmla="*/ 122 w 258"/>
                <a:gd name="T17" fmla="*/ 126 h 266"/>
                <a:gd name="T18" fmla="*/ 0 w 258"/>
                <a:gd name="T19" fmla="*/ 126 h 266"/>
                <a:gd name="T20" fmla="*/ 0 w 258"/>
                <a:gd name="T21" fmla="*/ 139 h 266"/>
                <a:gd name="T22" fmla="*/ 122 w 258"/>
                <a:gd name="T23" fmla="*/ 139 h 266"/>
                <a:gd name="T24" fmla="*/ 122 w 258"/>
                <a:gd name="T25" fmla="*/ 26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8" h="266">
                  <a:moveTo>
                    <a:pt x="122" y="266"/>
                  </a:moveTo>
                  <a:lnTo>
                    <a:pt x="136" y="266"/>
                  </a:lnTo>
                  <a:lnTo>
                    <a:pt x="136" y="139"/>
                  </a:lnTo>
                  <a:lnTo>
                    <a:pt x="258" y="139"/>
                  </a:lnTo>
                  <a:lnTo>
                    <a:pt x="258" y="126"/>
                  </a:lnTo>
                  <a:lnTo>
                    <a:pt x="136" y="126"/>
                  </a:lnTo>
                  <a:lnTo>
                    <a:pt x="136" y="0"/>
                  </a:lnTo>
                  <a:lnTo>
                    <a:pt x="122" y="0"/>
                  </a:lnTo>
                  <a:lnTo>
                    <a:pt x="122" y="126"/>
                  </a:lnTo>
                  <a:lnTo>
                    <a:pt x="0" y="126"/>
                  </a:lnTo>
                  <a:lnTo>
                    <a:pt x="0" y="139"/>
                  </a:lnTo>
                  <a:lnTo>
                    <a:pt x="122" y="139"/>
                  </a:lnTo>
                  <a:lnTo>
                    <a:pt x="122" y="2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73" name="Oval 35"/>
            <p:cNvSpPr>
              <a:spLocks noChangeArrowheads="1"/>
            </p:cNvSpPr>
            <p:nvPr userDrawn="1">
              <p:custDataLst>
                <p:tags r:id="rId33"/>
              </p:custDataLst>
            </p:nvPr>
          </p:nvSpPr>
          <p:spPr bwMode="auto">
            <a:xfrm>
              <a:off x="638175" y="4541838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74" name="Oval 36"/>
            <p:cNvSpPr>
              <a:spLocks noChangeArrowheads="1"/>
            </p:cNvSpPr>
            <p:nvPr userDrawn="1">
              <p:custDataLst>
                <p:tags r:id="rId34"/>
              </p:custDataLst>
            </p:nvPr>
          </p:nvSpPr>
          <p:spPr bwMode="auto">
            <a:xfrm>
              <a:off x="4938712" y="4240213"/>
              <a:ext cx="133350" cy="134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75" name="Freeform 37"/>
            <p:cNvSpPr>
              <a:spLocks noEditPoints="1"/>
            </p:cNvSpPr>
            <p:nvPr userDrawn="1">
              <p:custDataLst>
                <p:tags r:id="rId35"/>
              </p:custDataLst>
            </p:nvPr>
          </p:nvSpPr>
          <p:spPr bwMode="auto">
            <a:xfrm>
              <a:off x="-2949576" y="-5135563"/>
              <a:ext cx="18083214" cy="10256838"/>
            </a:xfrm>
            <a:custGeom>
              <a:avLst/>
              <a:gdLst>
                <a:gd name="T0" fmla="*/ 25149 w 29763"/>
                <a:gd name="T1" fmla="*/ 7919 h 16871"/>
                <a:gd name="T2" fmla="*/ 22153 w 29763"/>
                <a:gd name="T3" fmla="*/ 6290 h 16871"/>
                <a:gd name="T4" fmla="*/ 20496 w 29763"/>
                <a:gd name="T5" fmla="*/ 3477 h 16871"/>
                <a:gd name="T6" fmla="*/ 18005 w 29763"/>
                <a:gd name="T7" fmla="*/ 2018 h 16871"/>
                <a:gd name="T8" fmla="*/ 15408 w 29763"/>
                <a:gd name="T9" fmla="*/ 3508 h 16871"/>
                <a:gd name="T10" fmla="*/ 14250 w 29763"/>
                <a:gd name="T11" fmla="*/ 6267 h 16871"/>
                <a:gd name="T12" fmla="*/ 13825 w 29763"/>
                <a:gd name="T13" fmla="*/ 6816 h 16871"/>
                <a:gd name="T14" fmla="*/ 10366 w 29763"/>
                <a:gd name="T15" fmla="*/ 4449 h 16871"/>
                <a:gd name="T16" fmla="*/ 6696 w 29763"/>
                <a:gd name="T17" fmla="*/ 5500 h 16871"/>
                <a:gd name="T18" fmla="*/ 1638 w 29763"/>
                <a:gd name="T19" fmla="*/ 9186 h 16871"/>
                <a:gd name="T20" fmla="*/ 1865 w 29763"/>
                <a:gd name="T21" fmla="*/ 15302 h 16871"/>
                <a:gd name="T22" fmla="*/ 4489 w 29763"/>
                <a:gd name="T23" fmla="*/ 14790 h 16871"/>
                <a:gd name="T24" fmla="*/ 6106 w 29763"/>
                <a:gd name="T25" fmla="*/ 11695 h 16871"/>
                <a:gd name="T26" fmla="*/ 8985 w 29763"/>
                <a:gd name="T27" fmla="*/ 12307 h 16871"/>
                <a:gd name="T28" fmla="*/ 11824 w 29763"/>
                <a:gd name="T29" fmla="*/ 10259 h 16871"/>
                <a:gd name="T30" fmla="*/ 12826 w 29763"/>
                <a:gd name="T31" fmla="*/ 11001 h 16871"/>
                <a:gd name="T32" fmla="*/ 16669 w 29763"/>
                <a:gd name="T33" fmla="*/ 11958 h 16871"/>
                <a:gd name="T34" fmla="*/ 17614 w 29763"/>
                <a:gd name="T35" fmla="*/ 8760 h 16871"/>
                <a:gd name="T36" fmla="*/ 21133 w 29763"/>
                <a:gd name="T37" fmla="*/ 8802 h 16871"/>
                <a:gd name="T38" fmla="*/ 21947 w 29763"/>
                <a:gd name="T39" fmla="*/ 11926 h 16871"/>
                <a:gd name="T40" fmla="*/ 25874 w 29763"/>
                <a:gd name="T41" fmla="*/ 11344 h 16871"/>
                <a:gd name="T42" fmla="*/ 27300 w 29763"/>
                <a:gd name="T43" fmla="*/ 11620 h 16871"/>
                <a:gd name="T44" fmla="*/ 9074 w 29763"/>
                <a:gd name="T45" fmla="*/ 8613 h 16871"/>
                <a:gd name="T46" fmla="*/ 7031 w 29763"/>
                <a:gd name="T47" fmla="*/ 8422 h 16871"/>
                <a:gd name="T48" fmla="*/ 9827 w 29763"/>
                <a:gd name="T49" fmla="*/ 10470 h 16871"/>
                <a:gd name="T50" fmla="*/ 6362 w 29763"/>
                <a:gd name="T51" fmla="*/ 7053 h 16871"/>
                <a:gd name="T52" fmla="*/ 4935 w 29763"/>
                <a:gd name="T53" fmla="*/ 8807 h 16871"/>
                <a:gd name="T54" fmla="*/ 2669 w 29763"/>
                <a:gd name="T55" fmla="*/ 13708 h 16871"/>
                <a:gd name="T56" fmla="*/ 3379 w 29763"/>
                <a:gd name="T57" fmla="*/ 12775 h 16871"/>
                <a:gd name="T58" fmla="*/ 2580 w 29763"/>
                <a:gd name="T59" fmla="*/ 7017 h 16871"/>
                <a:gd name="T60" fmla="*/ 4962 w 29763"/>
                <a:gd name="T61" fmla="*/ 8694 h 16871"/>
                <a:gd name="T62" fmla="*/ 2562 w 29763"/>
                <a:gd name="T63" fmla="*/ 7063 h 16871"/>
                <a:gd name="T64" fmla="*/ 2369 w 29763"/>
                <a:gd name="T65" fmla="*/ 5798 h 16871"/>
                <a:gd name="T66" fmla="*/ 1594 w 29763"/>
                <a:gd name="T67" fmla="*/ 9259 h 16871"/>
                <a:gd name="T68" fmla="*/ 1839 w 29763"/>
                <a:gd name="T69" fmla="*/ 14685 h 16871"/>
                <a:gd name="T70" fmla="*/ 2997 w 29763"/>
                <a:gd name="T71" fmla="*/ 14831 h 16871"/>
                <a:gd name="T72" fmla="*/ 2991 w 29763"/>
                <a:gd name="T73" fmla="*/ 11635 h 16871"/>
                <a:gd name="T74" fmla="*/ 5909 w 29763"/>
                <a:gd name="T75" fmla="*/ 9027 h 16871"/>
                <a:gd name="T76" fmla="*/ 6893 w 29763"/>
                <a:gd name="T77" fmla="*/ 9807 h 16871"/>
                <a:gd name="T78" fmla="*/ 9763 w 29763"/>
                <a:gd name="T79" fmla="*/ 10556 h 16871"/>
                <a:gd name="T80" fmla="*/ 11823 w 29763"/>
                <a:gd name="T81" fmla="*/ 10249 h 16871"/>
                <a:gd name="T82" fmla="*/ 28135 w 29763"/>
                <a:gd name="T83" fmla="*/ 9537 h 16871"/>
                <a:gd name="T84" fmla="*/ 25152 w 29763"/>
                <a:gd name="T85" fmla="*/ 8001 h 16871"/>
                <a:gd name="T86" fmla="*/ 24610 w 29763"/>
                <a:gd name="T87" fmla="*/ 8661 h 16871"/>
                <a:gd name="T88" fmla="*/ 22095 w 29763"/>
                <a:gd name="T89" fmla="*/ 4752 h 16871"/>
                <a:gd name="T90" fmla="*/ 17405 w 29763"/>
                <a:gd name="T91" fmla="*/ 6200 h 16871"/>
                <a:gd name="T92" fmla="*/ 19035 w 29763"/>
                <a:gd name="T93" fmla="*/ 4389 h 16871"/>
                <a:gd name="T94" fmla="*/ 19571 w 29763"/>
                <a:gd name="T95" fmla="*/ 5098 h 16871"/>
                <a:gd name="T96" fmla="*/ 19512 w 29763"/>
                <a:gd name="T97" fmla="*/ 4885 h 16871"/>
                <a:gd name="T98" fmla="*/ 19844 w 29763"/>
                <a:gd name="T99" fmla="*/ 3841 h 16871"/>
                <a:gd name="T100" fmla="*/ 18824 w 29763"/>
                <a:gd name="T101" fmla="*/ 2968 h 16871"/>
                <a:gd name="T102" fmla="*/ 16906 w 29763"/>
                <a:gd name="T103" fmla="*/ 4410 h 16871"/>
                <a:gd name="T104" fmla="*/ 16753 w 29763"/>
                <a:gd name="T105" fmla="*/ 8431 h 16871"/>
                <a:gd name="T106" fmla="*/ 14483 w 29763"/>
                <a:gd name="T107" fmla="*/ 9256 h 16871"/>
                <a:gd name="T108" fmla="*/ 15356 w 29763"/>
                <a:gd name="T109" fmla="*/ 9991 h 16871"/>
                <a:gd name="T110" fmla="*/ 16669 w 29763"/>
                <a:gd name="T111" fmla="*/ 10574 h 16871"/>
                <a:gd name="T112" fmla="*/ 18169 w 29763"/>
                <a:gd name="T113" fmla="*/ 8167 h 16871"/>
                <a:gd name="T114" fmla="*/ 20097 w 29763"/>
                <a:gd name="T115" fmla="*/ 7602 h 16871"/>
                <a:gd name="T116" fmla="*/ 21671 w 29763"/>
                <a:gd name="T117" fmla="*/ 7967 h 16871"/>
                <a:gd name="T118" fmla="*/ 23416 w 29763"/>
                <a:gd name="T119" fmla="*/ 9577 h 16871"/>
                <a:gd name="T120" fmla="*/ 25442 w 29763"/>
                <a:gd name="T121" fmla="*/ 10265 h 16871"/>
                <a:gd name="T122" fmla="*/ 27834 w 29763"/>
                <a:gd name="T123" fmla="*/ 10429 h 16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763" h="16871">
                  <a:moveTo>
                    <a:pt x="29720" y="10870"/>
                  </a:moveTo>
                  <a:cubicBezTo>
                    <a:pt x="29708" y="10870"/>
                    <a:pt x="29698" y="10874"/>
                    <a:pt x="29690" y="10882"/>
                  </a:cubicBezTo>
                  <a:cubicBezTo>
                    <a:pt x="28325" y="9623"/>
                    <a:pt x="28325" y="9623"/>
                    <a:pt x="28325" y="9623"/>
                  </a:cubicBezTo>
                  <a:cubicBezTo>
                    <a:pt x="28331" y="9614"/>
                    <a:pt x="28331" y="9614"/>
                    <a:pt x="28331" y="9614"/>
                  </a:cubicBezTo>
                  <a:cubicBezTo>
                    <a:pt x="28328" y="9612"/>
                    <a:pt x="28325" y="9610"/>
                    <a:pt x="28322" y="9608"/>
                  </a:cubicBezTo>
                  <a:cubicBezTo>
                    <a:pt x="28318" y="9616"/>
                    <a:pt x="28318" y="9616"/>
                    <a:pt x="28318" y="9616"/>
                  </a:cubicBezTo>
                  <a:cubicBezTo>
                    <a:pt x="28221" y="9528"/>
                    <a:pt x="28221" y="9528"/>
                    <a:pt x="28221" y="9528"/>
                  </a:cubicBezTo>
                  <a:cubicBezTo>
                    <a:pt x="28225" y="9522"/>
                    <a:pt x="28228" y="9516"/>
                    <a:pt x="28230" y="9510"/>
                  </a:cubicBezTo>
                  <a:cubicBezTo>
                    <a:pt x="28247" y="9514"/>
                    <a:pt x="28247" y="9514"/>
                    <a:pt x="28247" y="9514"/>
                  </a:cubicBezTo>
                  <a:cubicBezTo>
                    <a:pt x="28245" y="9510"/>
                    <a:pt x="28244" y="9506"/>
                    <a:pt x="28243" y="9502"/>
                  </a:cubicBezTo>
                  <a:cubicBezTo>
                    <a:pt x="28232" y="9500"/>
                    <a:pt x="28232" y="9500"/>
                    <a:pt x="28232" y="9500"/>
                  </a:cubicBezTo>
                  <a:cubicBezTo>
                    <a:pt x="28234" y="9482"/>
                    <a:pt x="28227" y="9464"/>
                    <a:pt x="28213" y="9451"/>
                  </a:cubicBezTo>
                  <a:cubicBezTo>
                    <a:pt x="28205" y="9443"/>
                    <a:pt x="28196" y="9439"/>
                    <a:pt x="28186" y="9437"/>
                  </a:cubicBezTo>
                  <a:cubicBezTo>
                    <a:pt x="28324" y="8343"/>
                    <a:pt x="28324" y="8343"/>
                    <a:pt x="28324" y="8343"/>
                  </a:cubicBezTo>
                  <a:cubicBezTo>
                    <a:pt x="28339" y="8343"/>
                    <a:pt x="28354" y="8336"/>
                    <a:pt x="28365" y="8324"/>
                  </a:cubicBezTo>
                  <a:cubicBezTo>
                    <a:pt x="28367" y="8323"/>
                    <a:pt x="28368" y="8321"/>
                    <a:pt x="28369" y="8319"/>
                  </a:cubicBezTo>
                  <a:cubicBezTo>
                    <a:pt x="28373" y="8322"/>
                    <a:pt x="28373" y="8322"/>
                    <a:pt x="28373" y="8322"/>
                  </a:cubicBezTo>
                  <a:cubicBezTo>
                    <a:pt x="28375" y="8319"/>
                    <a:pt x="28376" y="8316"/>
                    <a:pt x="28378" y="8313"/>
                  </a:cubicBezTo>
                  <a:cubicBezTo>
                    <a:pt x="28374" y="8310"/>
                    <a:pt x="28374" y="8310"/>
                    <a:pt x="28374" y="8310"/>
                  </a:cubicBezTo>
                  <a:cubicBezTo>
                    <a:pt x="28386" y="8288"/>
                    <a:pt x="28382" y="8260"/>
                    <a:pt x="28362" y="8242"/>
                  </a:cubicBezTo>
                  <a:cubicBezTo>
                    <a:pt x="28350" y="8231"/>
                    <a:pt x="28335" y="8226"/>
                    <a:pt x="28320" y="8226"/>
                  </a:cubicBezTo>
                  <a:cubicBezTo>
                    <a:pt x="28320" y="8225"/>
                    <a:pt x="28320" y="8225"/>
                    <a:pt x="28320" y="8225"/>
                  </a:cubicBezTo>
                  <a:cubicBezTo>
                    <a:pt x="28316" y="8225"/>
                    <a:pt x="28313" y="8226"/>
                    <a:pt x="28310" y="8226"/>
                  </a:cubicBezTo>
                  <a:cubicBezTo>
                    <a:pt x="28310" y="8228"/>
                    <a:pt x="28310" y="8228"/>
                    <a:pt x="28310" y="8228"/>
                  </a:cubicBezTo>
                  <a:cubicBezTo>
                    <a:pt x="28299" y="8230"/>
                    <a:pt x="28288" y="8236"/>
                    <a:pt x="28280" y="8245"/>
                  </a:cubicBezTo>
                  <a:cubicBezTo>
                    <a:pt x="28280" y="8245"/>
                    <a:pt x="28279" y="8245"/>
                    <a:pt x="28279" y="8246"/>
                  </a:cubicBezTo>
                  <a:cubicBezTo>
                    <a:pt x="28279" y="8246"/>
                    <a:pt x="28279" y="8246"/>
                    <a:pt x="28279" y="8246"/>
                  </a:cubicBezTo>
                  <a:cubicBezTo>
                    <a:pt x="28276" y="8249"/>
                    <a:pt x="28273" y="8254"/>
                    <a:pt x="28271" y="8258"/>
                  </a:cubicBezTo>
                  <a:cubicBezTo>
                    <a:pt x="28271" y="8258"/>
                    <a:pt x="28271" y="8259"/>
                    <a:pt x="28270" y="8260"/>
                  </a:cubicBezTo>
                  <a:cubicBezTo>
                    <a:pt x="28268" y="8264"/>
                    <a:pt x="28266" y="8269"/>
                    <a:pt x="28265" y="8274"/>
                  </a:cubicBezTo>
                  <a:cubicBezTo>
                    <a:pt x="25167" y="7958"/>
                    <a:pt x="25167" y="7958"/>
                    <a:pt x="25167" y="7958"/>
                  </a:cubicBezTo>
                  <a:cubicBezTo>
                    <a:pt x="25166" y="7943"/>
                    <a:pt x="25160" y="7930"/>
                    <a:pt x="25149" y="7919"/>
                  </a:cubicBezTo>
                  <a:cubicBezTo>
                    <a:pt x="25146" y="7917"/>
                    <a:pt x="25143" y="7914"/>
                    <a:pt x="25140" y="7913"/>
                  </a:cubicBezTo>
                  <a:cubicBezTo>
                    <a:pt x="26224" y="5782"/>
                    <a:pt x="26224" y="5782"/>
                    <a:pt x="26224" y="5782"/>
                  </a:cubicBezTo>
                  <a:cubicBezTo>
                    <a:pt x="26246" y="5790"/>
                    <a:pt x="26272" y="5786"/>
                    <a:pt x="26289" y="5767"/>
                  </a:cubicBezTo>
                  <a:cubicBezTo>
                    <a:pt x="26294" y="5761"/>
                    <a:pt x="26298" y="5754"/>
                    <a:pt x="26301" y="5747"/>
                  </a:cubicBezTo>
                  <a:cubicBezTo>
                    <a:pt x="26724" y="5890"/>
                    <a:pt x="26724" y="5890"/>
                    <a:pt x="26724" y="5890"/>
                  </a:cubicBezTo>
                  <a:cubicBezTo>
                    <a:pt x="26719" y="5909"/>
                    <a:pt x="26723" y="5931"/>
                    <a:pt x="26739" y="5946"/>
                  </a:cubicBezTo>
                  <a:cubicBezTo>
                    <a:pt x="26761" y="5969"/>
                    <a:pt x="26798" y="5968"/>
                    <a:pt x="26820" y="5946"/>
                  </a:cubicBezTo>
                  <a:cubicBezTo>
                    <a:pt x="26842" y="5923"/>
                    <a:pt x="26841" y="5887"/>
                    <a:pt x="26819" y="5865"/>
                  </a:cubicBezTo>
                  <a:cubicBezTo>
                    <a:pt x="26797" y="5843"/>
                    <a:pt x="26760" y="5843"/>
                    <a:pt x="26738" y="5866"/>
                  </a:cubicBezTo>
                  <a:cubicBezTo>
                    <a:pt x="26734" y="5870"/>
                    <a:pt x="26731" y="5875"/>
                    <a:pt x="26728" y="5880"/>
                  </a:cubicBezTo>
                  <a:cubicBezTo>
                    <a:pt x="26304" y="5736"/>
                    <a:pt x="26304" y="5736"/>
                    <a:pt x="26304" y="5736"/>
                  </a:cubicBezTo>
                  <a:cubicBezTo>
                    <a:pt x="26305" y="5725"/>
                    <a:pt x="26304" y="5713"/>
                    <a:pt x="26299" y="5703"/>
                  </a:cubicBezTo>
                  <a:cubicBezTo>
                    <a:pt x="26685" y="5313"/>
                    <a:pt x="26685" y="5313"/>
                    <a:pt x="26685" y="5313"/>
                  </a:cubicBezTo>
                  <a:cubicBezTo>
                    <a:pt x="26707" y="5329"/>
                    <a:pt x="26739" y="5327"/>
                    <a:pt x="26759" y="5306"/>
                  </a:cubicBezTo>
                  <a:cubicBezTo>
                    <a:pt x="26781" y="5284"/>
                    <a:pt x="26781" y="5248"/>
                    <a:pt x="26758" y="5226"/>
                  </a:cubicBezTo>
                  <a:cubicBezTo>
                    <a:pt x="26736" y="5204"/>
                    <a:pt x="26700" y="5204"/>
                    <a:pt x="26677" y="5226"/>
                  </a:cubicBezTo>
                  <a:cubicBezTo>
                    <a:pt x="26656" y="5248"/>
                    <a:pt x="26656" y="5283"/>
                    <a:pt x="26677" y="5305"/>
                  </a:cubicBezTo>
                  <a:cubicBezTo>
                    <a:pt x="26293" y="5693"/>
                    <a:pt x="26293" y="5693"/>
                    <a:pt x="26293" y="5693"/>
                  </a:cubicBezTo>
                  <a:cubicBezTo>
                    <a:pt x="26291" y="5690"/>
                    <a:pt x="26288" y="5687"/>
                    <a:pt x="26286" y="5685"/>
                  </a:cubicBezTo>
                  <a:cubicBezTo>
                    <a:pt x="26276" y="5676"/>
                    <a:pt x="26265" y="5672"/>
                    <a:pt x="26253" y="5670"/>
                  </a:cubicBezTo>
                  <a:cubicBezTo>
                    <a:pt x="25879" y="4366"/>
                    <a:pt x="25879" y="4366"/>
                    <a:pt x="25879" y="4366"/>
                  </a:cubicBezTo>
                  <a:cubicBezTo>
                    <a:pt x="25887" y="4363"/>
                    <a:pt x="25895" y="4358"/>
                    <a:pt x="25901" y="4352"/>
                  </a:cubicBezTo>
                  <a:cubicBezTo>
                    <a:pt x="25923" y="4330"/>
                    <a:pt x="25923" y="4294"/>
                    <a:pt x="25900" y="4271"/>
                  </a:cubicBezTo>
                  <a:cubicBezTo>
                    <a:pt x="25878" y="4249"/>
                    <a:pt x="25841" y="4250"/>
                    <a:pt x="25819" y="4272"/>
                  </a:cubicBezTo>
                  <a:cubicBezTo>
                    <a:pt x="25797" y="4295"/>
                    <a:pt x="25797" y="4331"/>
                    <a:pt x="25820" y="4353"/>
                  </a:cubicBezTo>
                  <a:cubicBezTo>
                    <a:pt x="25833" y="4366"/>
                    <a:pt x="25852" y="4371"/>
                    <a:pt x="25869" y="4368"/>
                  </a:cubicBezTo>
                  <a:cubicBezTo>
                    <a:pt x="26242" y="5670"/>
                    <a:pt x="26242" y="5670"/>
                    <a:pt x="26242" y="5670"/>
                  </a:cubicBezTo>
                  <a:cubicBezTo>
                    <a:pt x="26228" y="5671"/>
                    <a:pt x="26214" y="5677"/>
                    <a:pt x="26203" y="5688"/>
                  </a:cubicBezTo>
                  <a:cubicBezTo>
                    <a:pt x="26192" y="5700"/>
                    <a:pt x="26187" y="5716"/>
                    <a:pt x="26188" y="5731"/>
                  </a:cubicBezTo>
                  <a:cubicBezTo>
                    <a:pt x="22173" y="6320"/>
                    <a:pt x="22173" y="6320"/>
                    <a:pt x="22173" y="6320"/>
                  </a:cubicBezTo>
                  <a:cubicBezTo>
                    <a:pt x="22170" y="6309"/>
                    <a:pt x="22164" y="6299"/>
                    <a:pt x="22156" y="6291"/>
                  </a:cubicBezTo>
                  <a:cubicBezTo>
                    <a:pt x="22155" y="6291"/>
                    <a:pt x="22154" y="6290"/>
                    <a:pt x="22153" y="6290"/>
                  </a:cubicBezTo>
                  <a:cubicBezTo>
                    <a:pt x="24120" y="3457"/>
                    <a:pt x="24120" y="3457"/>
                    <a:pt x="24120" y="3457"/>
                  </a:cubicBezTo>
                  <a:cubicBezTo>
                    <a:pt x="24143" y="3470"/>
                    <a:pt x="24173" y="3466"/>
                    <a:pt x="24192" y="3446"/>
                  </a:cubicBezTo>
                  <a:cubicBezTo>
                    <a:pt x="24214" y="3422"/>
                    <a:pt x="24212" y="3385"/>
                    <a:pt x="24189" y="3363"/>
                  </a:cubicBezTo>
                  <a:cubicBezTo>
                    <a:pt x="24165" y="3342"/>
                    <a:pt x="24128" y="3343"/>
                    <a:pt x="24107" y="3367"/>
                  </a:cubicBezTo>
                  <a:cubicBezTo>
                    <a:pt x="24085" y="3390"/>
                    <a:pt x="24086" y="3427"/>
                    <a:pt x="24110" y="3449"/>
                  </a:cubicBezTo>
                  <a:cubicBezTo>
                    <a:pt x="24111" y="3450"/>
                    <a:pt x="24111" y="3450"/>
                    <a:pt x="24112" y="3451"/>
                  </a:cubicBezTo>
                  <a:cubicBezTo>
                    <a:pt x="22145" y="6284"/>
                    <a:pt x="22145" y="6284"/>
                    <a:pt x="22145" y="6284"/>
                  </a:cubicBezTo>
                  <a:cubicBezTo>
                    <a:pt x="22144" y="6283"/>
                    <a:pt x="22143" y="6283"/>
                    <a:pt x="22142" y="6282"/>
                  </a:cubicBezTo>
                  <a:cubicBezTo>
                    <a:pt x="23204" y="3630"/>
                    <a:pt x="23204" y="3630"/>
                    <a:pt x="23204" y="3630"/>
                  </a:cubicBezTo>
                  <a:cubicBezTo>
                    <a:pt x="23225" y="3638"/>
                    <a:pt x="23250" y="3633"/>
                    <a:pt x="23266" y="3615"/>
                  </a:cubicBezTo>
                  <a:cubicBezTo>
                    <a:pt x="23288" y="3592"/>
                    <a:pt x="23287" y="3555"/>
                    <a:pt x="23263" y="3533"/>
                  </a:cubicBezTo>
                  <a:cubicBezTo>
                    <a:pt x="23240" y="3511"/>
                    <a:pt x="23203" y="3512"/>
                    <a:pt x="23181" y="3536"/>
                  </a:cubicBezTo>
                  <a:cubicBezTo>
                    <a:pt x="23159" y="3560"/>
                    <a:pt x="23161" y="3596"/>
                    <a:pt x="23184" y="3618"/>
                  </a:cubicBezTo>
                  <a:cubicBezTo>
                    <a:pt x="23188" y="3621"/>
                    <a:pt x="23191" y="3624"/>
                    <a:pt x="23195" y="3626"/>
                  </a:cubicBezTo>
                  <a:cubicBezTo>
                    <a:pt x="22133" y="6279"/>
                    <a:pt x="22133" y="6279"/>
                    <a:pt x="22133" y="6279"/>
                  </a:cubicBezTo>
                  <a:cubicBezTo>
                    <a:pt x="22131" y="6278"/>
                    <a:pt x="22128" y="6277"/>
                    <a:pt x="22126" y="6277"/>
                  </a:cubicBezTo>
                  <a:cubicBezTo>
                    <a:pt x="22154" y="4818"/>
                    <a:pt x="22154" y="4818"/>
                    <a:pt x="22154" y="4818"/>
                  </a:cubicBezTo>
                  <a:cubicBezTo>
                    <a:pt x="22169" y="4817"/>
                    <a:pt x="22184" y="4811"/>
                    <a:pt x="22195" y="4799"/>
                  </a:cubicBezTo>
                  <a:cubicBezTo>
                    <a:pt x="22217" y="4776"/>
                    <a:pt x="22216" y="4739"/>
                    <a:pt x="22192" y="4717"/>
                  </a:cubicBezTo>
                  <a:cubicBezTo>
                    <a:pt x="22168" y="4695"/>
                    <a:pt x="22132" y="4697"/>
                    <a:pt x="22110" y="4720"/>
                  </a:cubicBezTo>
                  <a:cubicBezTo>
                    <a:pt x="22104" y="4727"/>
                    <a:pt x="22100" y="4734"/>
                    <a:pt x="22097" y="4742"/>
                  </a:cubicBezTo>
                  <a:cubicBezTo>
                    <a:pt x="21278" y="4585"/>
                    <a:pt x="21278" y="4585"/>
                    <a:pt x="21278" y="4585"/>
                  </a:cubicBezTo>
                  <a:cubicBezTo>
                    <a:pt x="21281" y="4566"/>
                    <a:pt x="21275" y="4545"/>
                    <a:pt x="21260" y="4531"/>
                  </a:cubicBezTo>
                  <a:cubicBezTo>
                    <a:pt x="21260" y="4531"/>
                    <a:pt x="21259" y="4531"/>
                    <a:pt x="21258" y="4530"/>
                  </a:cubicBezTo>
                  <a:cubicBezTo>
                    <a:pt x="22204" y="3208"/>
                    <a:pt x="22204" y="3208"/>
                    <a:pt x="22204" y="3208"/>
                  </a:cubicBezTo>
                  <a:cubicBezTo>
                    <a:pt x="22227" y="3224"/>
                    <a:pt x="22258" y="3220"/>
                    <a:pt x="22278" y="3199"/>
                  </a:cubicBezTo>
                  <a:cubicBezTo>
                    <a:pt x="22300" y="3176"/>
                    <a:pt x="22298" y="3139"/>
                    <a:pt x="22275" y="3117"/>
                  </a:cubicBezTo>
                  <a:cubicBezTo>
                    <a:pt x="22251" y="3095"/>
                    <a:pt x="22214" y="3097"/>
                    <a:pt x="22193" y="3120"/>
                  </a:cubicBezTo>
                  <a:cubicBezTo>
                    <a:pt x="22179" y="3134"/>
                    <a:pt x="22175" y="3153"/>
                    <a:pt x="22178" y="3171"/>
                  </a:cubicBezTo>
                  <a:cubicBezTo>
                    <a:pt x="20581" y="3510"/>
                    <a:pt x="20581" y="3510"/>
                    <a:pt x="20581" y="3510"/>
                  </a:cubicBezTo>
                  <a:cubicBezTo>
                    <a:pt x="20578" y="3500"/>
                    <a:pt x="20573" y="3492"/>
                    <a:pt x="20565" y="3484"/>
                  </a:cubicBezTo>
                  <a:cubicBezTo>
                    <a:pt x="20546" y="3466"/>
                    <a:pt x="20518" y="3464"/>
                    <a:pt x="20496" y="3477"/>
                  </a:cubicBezTo>
                  <a:cubicBezTo>
                    <a:pt x="19291" y="1760"/>
                    <a:pt x="19291" y="1760"/>
                    <a:pt x="19291" y="1760"/>
                  </a:cubicBezTo>
                  <a:cubicBezTo>
                    <a:pt x="19293" y="1758"/>
                    <a:pt x="19295" y="1757"/>
                    <a:pt x="19297" y="1755"/>
                  </a:cubicBezTo>
                  <a:cubicBezTo>
                    <a:pt x="19318" y="1733"/>
                    <a:pt x="19317" y="1698"/>
                    <a:pt x="19296" y="1676"/>
                  </a:cubicBezTo>
                  <a:cubicBezTo>
                    <a:pt x="19727" y="1272"/>
                    <a:pt x="19727" y="1272"/>
                    <a:pt x="19727" y="1272"/>
                  </a:cubicBezTo>
                  <a:cubicBezTo>
                    <a:pt x="19750" y="1289"/>
                    <a:pt x="19782" y="1287"/>
                    <a:pt x="19803" y="1267"/>
                  </a:cubicBezTo>
                  <a:cubicBezTo>
                    <a:pt x="19825" y="1244"/>
                    <a:pt x="19824" y="1208"/>
                    <a:pt x="19802" y="1186"/>
                  </a:cubicBezTo>
                  <a:cubicBezTo>
                    <a:pt x="19779" y="1164"/>
                    <a:pt x="19743" y="1164"/>
                    <a:pt x="19721" y="1187"/>
                  </a:cubicBezTo>
                  <a:cubicBezTo>
                    <a:pt x="19700" y="1208"/>
                    <a:pt x="19700" y="1242"/>
                    <a:pt x="19719" y="1264"/>
                  </a:cubicBezTo>
                  <a:cubicBezTo>
                    <a:pt x="19288" y="1669"/>
                    <a:pt x="19288" y="1669"/>
                    <a:pt x="19288" y="1669"/>
                  </a:cubicBezTo>
                  <a:cubicBezTo>
                    <a:pt x="19281" y="1663"/>
                    <a:pt x="19273" y="1660"/>
                    <a:pt x="19265" y="1658"/>
                  </a:cubicBezTo>
                  <a:cubicBezTo>
                    <a:pt x="19266" y="119"/>
                    <a:pt x="19266" y="119"/>
                    <a:pt x="19266" y="119"/>
                  </a:cubicBezTo>
                  <a:cubicBezTo>
                    <a:pt x="19277" y="117"/>
                    <a:pt x="19288" y="112"/>
                    <a:pt x="19296" y="103"/>
                  </a:cubicBezTo>
                  <a:cubicBezTo>
                    <a:pt x="19318" y="81"/>
                    <a:pt x="19318" y="44"/>
                    <a:pt x="19295" y="22"/>
                  </a:cubicBezTo>
                  <a:cubicBezTo>
                    <a:pt x="19273" y="0"/>
                    <a:pt x="19237" y="0"/>
                    <a:pt x="19215" y="23"/>
                  </a:cubicBezTo>
                  <a:cubicBezTo>
                    <a:pt x="19192" y="45"/>
                    <a:pt x="19193" y="82"/>
                    <a:pt x="19215" y="104"/>
                  </a:cubicBezTo>
                  <a:cubicBezTo>
                    <a:pt x="19226" y="115"/>
                    <a:pt x="19241" y="120"/>
                    <a:pt x="19255" y="120"/>
                  </a:cubicBezTo>
                  <a:cubicBezTo>
                    <a:pt x="19254" y="1658"/>
                    <a:pt x="19254" y="1658"/>
                    <a:pt x="19254" y="1658"/>
                  </a:cubicBezTo>
                  <a:cubicBezTo>
                    <a:pt x="19239" y="1658"/>
                    <a:pt x="19226" y="1663"/>
                    <a:pt x="19215" y="1673"/>
                  </a:cubicBezTo>
                  <a:cubicBezTo>
                    <a:pt x="18754" y="1425"/>
                    <a:pt x="18754" y="1425"/>
                    <a:pt x="18754" y="1425"/>
                  </a:cubicBezTo>
                  <a:cubicBezTo>
                    <a:pt x="18765" y="1403"/>
                    <a:pt x="18761" y="1376"/>
                    <a:pt x="18743" y="1359"/>
                  </a:cubicBezTo>
                  <a:cubicBezTo>
                    <a:pt x="18721" y="1336"/>
                    <a:pt x="18685" y="1337"/>
                    <a:pt x="18663" y="1359"/>
                  </a:cubicBezTo>
                  <a:cubicBezTo>
                    <a:pt x="18640" y="1382"/>
                    <a:pt x="18641" y="1418"/>
                    <a:pt x="18663" y="1440"/>
                  </a:cubicBezTo>
                  <a:cubicBezTo>
                    <a:pt x="18686" y="1462"/>
                    <a:pt x="18722" y="1462"/>
                    <a:pt x="18744" y="1439"/>
                  </a:cubicBezTo>
                  <a:cubicBezTo>
                    <a:pt x="18745" y="1438"/>
                    <a:pt x="18747" y="1436"/>
                    <a:pt x="18748" y="1434"/>
                  </a:cubicBezTo>
                  <a:cubicBezTo>
                    <a:pt x="19207" y="1682"/>
                    <a:pt x="19207" y="1682"/>
                    <a:pt x="19207" y="1682"/>
                  </a:cubicBezTo>
                  <a:cubicBezTo>
                    <a:pt x="19190" y="1705"/>
                    <a:pt x="19193" y="1738"/>
                    <a:pt x="19215" y="1758"/>
                  </a:cubicBezTo>
                  <a:cubicBezTo>
                    <a:pt x="19219" y="1762"/>
                    <a:pt x="19224" y="1766"/>
                    <a:pt x="19229" y="1768"/>
                  </a:cubicBezTo>
                  <a:cubicBezTo>
                    <a:pt x="18825" y="2856"/>
                    <a:pt x="18825" y="2856"/>
                    <a:pt x="18825" y="2856"/>
                  </a:cubicBezTo>
                  <a:cubicBezTo>
                    <a:pt x="18807" y="2851"/>
                    <a:pt x="18788" y="2855"/>
                    <a:pt x="18773" y="2868"/>
                  </a:cubicBezTo>
                  <a:cubicBezTo>
                    <a:pt x="18089" y="2094"/>
                    <a:pt x="18089" y="2094"/>
                    <a:pt x="18089" y="2094"/>
                  </a:cubicBezTo>
                  <a:cubicBezTo>
                    <a:pt x="18108" y="2072"/>
                    <a:pt x="18107" y="2038"/>
                    <a:pt x="18086" y="2017"/>
                  </a:cubicBezTo>
                  <a:cubicBezTo>
                    <a:pt x="18064" y="1995"/>
                    <a:pt x="18027" y="1995"/>
                    <a:pt x="18005" y="2018"/>
                  </a:cubicBezTo>
                  <a:cubicBezTo>
                    <a:pt x="17983" y="2040"/>
                    <a:pt x="17983" y="2076"/>
                    <a:pt x="18006" y="2098"/>
                  </a:cubicBezTo>
                  <a:cubicBezTo>
                    <a:pt x="18027" y="2119"/>
                    <a:pt x="18059" y="2120"/>
                    <a:pt x="18082" y="2102"/>
                  </a:cubicBezTo>
                  <a:cubicBezTo>
                    <a:pt x="18765" y="2875"/>
                    <a:pt x="18765" y="2875"/>
                    <a:pt x="18765" y="2875"/>
                  </a:cubicBezTo>
                  <a:cubicBezTo>
                    <a:pt x="18757" y="2885"/>
                    <a:pt x="18753" y="2896"/>
                    <a:pt x="18752" y="2908"/>
                  </a:cubicBezTo>
                  <a:cubicBezTo>
                    <a:pt x="18314" y="3009"/>
                    <a:pt x="18314" y="3009"/>
                    <a:pt x="18314" y="3009"/>
                  </a:cubicBezTo>
                  <a:cubicBezTo>
                    <a:pt x="18311" y="3002"/>
                    <a:pt x="18307" y="2995"/>
                    <a:pt x="18301" y="2989"/>
                  </a:cubicBezTo>
                  <a:cubicBezTo>
                    <a:pt x="18279" y="2967"/>
                    <a:pt x="18243" y="2968"/>
                    <a:pt x="18221" y="2990"/>
                  </a:cubicBezTo>
                  <a:cubicBezTo>
                    <a:pt x="18198" y="3013"/>
                    <a:pt x="18199" y="3049"/>
                    <a:pt x="18221" y="3071"/>
                  </a:cubicBezTo>
                  <a:cubicBezTo>
                    <a:pt x="18244" y="3093"/>
                    <a:pt x="18280" y="3093"/>
                    <a:pt x="18302" y="3070"/>
                  </a:cubicBezTo>
                  <a:cubicBezTo>
                    <a:pt x="18316" y="3056"/>
                    <a:pt x="18321" y="3038"/>
                    <a:pt x="18317" y="3020"/>
                  </a:cubicBezTo>
                  <a:cubicBezTo>
                    <a:pt x="18752" y="2919"/>
                    <a:pt x="18752" y="2919"/>
                    <a:pt x="18752" y="2919"/>
                  </a:cubicBezTo>
                  <a:cubicBezTo>
                    <a:pt x="18754" y="2933"/>
                    <a:pt x="18760" y="2945"/>
                    <a:pt x="18770" y="2955"/>
                  </a:cubicBezTo>
                  <a:cubicBezTo>
                    <a:pt x="18776" y="2960"/>
                    <a:pt x="18783" y="2964"/>
                    <a:pt x="18790" y="2967"/>
                  </a:cubicBezTo>
                  <a:cubicBezTo>
                    <a:pt x="18310" y="4756"/>
                    <a:pt x="18310" y="4756"/>
                    <a:pt x="18310" y="4756"/>
                  </a:cubicBezTo>
                  <a:cubicBezTo>
                    <a:pt x="18292" y="4755"/>
                    <a:pt x="18274" y="4761"/>
                    <a:pt x="18262" y="4775"/>
                  </a:cubicBezTo>
                  <a:cubicBezTo>
                    <a:pt x="18257" y="4780"/>
                    <a:pt x="18254" y="4785"/>
                    <a:pt x="18251" y="4791"/>
                  </a:cubicBezTo>
                  <a:cubicBezTo>
                    <a:pt x="16981" y="4368"/>
                    <a:pt x="16981" y="4368"/>
                    <a:pt x="16981" y="4368"/>
                  </a:cubicBezTo>
                  <a:cubicBezTo>
                    <a:pt x="16985" y="4348"/>
                    <a:pt x="16980" y="4327"/>
                    <a:pt x="16964" y="4312"/>
                  </a:cubicBezTo>
                  <a:cubicBezTo>
                    <a:pt x="16957" y="4306"/>
                    <a:pt x="16949" y="4301"/>
                    <a:pt x="16940" y="4299"/>
                  </a:cubicBezTo>
                  <a:cubicBezTo>
                    <a:pt x="16998" y="3365"/>
                    <a:pt x="16998" y="3365"/>
                    <a:pt x="16998" y="3365"/>
                  </a:cubicBezTo>
                  <a:cubicBezTo>
                    <a:pt x="17013" y="3365"/>
                    <a:pt x="17027" y="3359"/>
                    <a:pt x="17039" y="3348"/>
                  </a:cubicBezTo>
                  <a:cubicBezTo>
                    <a:pt x="17061" y="3325"/>
                    <a:pt x="17060" y="3289"/>
                    <a:pt x="17038" y="3267"/>
                  </a:cubicBezTo>
                  <a:cubicBezTo>
                    <a:pt x="17015" y="3245"/>
                    <a:pt x="16979" y="3245"/>
                    <a:pt x="16957" y="3267"/>
                  </a:cubicBezTo>
                  <a:cubicBezTo>
                    <a:pt x="16935" y="3290"/>
                    <a:pt x="16935" y="3326"/>
                    <a:pt x="16958" y="3348"/>
                  </a:cubicBezTo>
                  <a:cubicBezTo>
                    <a:pt x="16966" y="3356"/>
                    <a:pt x="16976" y="3361"/>
                    <a:pt x="16987" y="3363"/>
                  </a:cubicBezTo>
                  <a:cubicBezTo>
                    <a:pt x="16929" y="4297"/>
                    <a:pt x="16929" y="4297"/>
                    <a:pt x="16929" y="4297"/>
                  </a:cubicBezTo>
                  <a:cubicBezTo>
                    <a:pt x="16915" y="4296"/>
                    <a:pt x="16901" y="4300"/>
                    <a:pt x="16889" y="4308"/>
                  </a:cubicBezTo>
                  <a:cubicBezTo>
                    <a:pt x="15421" y="3488"/>
                    <a:pt x="15421" y="3488"/>
                    <a:pt x="15421" y="3488"/>
                  </a:cubicBezTo>
                  <a:cubicBezTo>
                    <a:pt x="15428" y="3467"/>
                    <a:pt x="15424" y="3443"/>
                    <a:pt x="15407" y="3427"/>
                  </a:cubicBezTo>
                  <a:cubicBezTo>
                    <a:pt x="15385" y="3405"/>
                    <a:pt x="15348" y="3405"/>
                    <a:pt x="15326" y="3428"/>
                  </a:cubicBezTo>
                  <a:cubicBezTo>
                    <a:pt x="15304" y="3450"/>
                    <a:pt x="15305" y="3486"/>
                    <a:pt x="15327" y="3508"/>
                  </a:cubicBezTo>
                  <a:cubicBezTo>
                    <a:pt x="15349" y="3531"/>
                    <a:pt x="15386" y="3530"/>
                    <a:pt x="15408" y="3508"/>
                  </a:cubicBezTo>
                  <a:cubicBezTo>
                    <a:pt x="15411" y="3505"/>
                    <a:pt x="15413" y="3501"/>
                    <a:pt x="15416" y="3498"/>
                  </a:cubicBezTo>
                  <a:cubicBezTo>
                    <a:pt x="16881" y="4316"/>
                    <a:pt x="16881" y="4316"/>
                    <a:pt x="16881" y="4316"/>
                  </a:cubicBezTo>
                  <a:cubicBezTo>
                    <a:pt x="16860" y="4340"/>
                    <a:pt x="16861" y="4376"/>
                    <a:pt x="16885" y="4397"/>
                  </a:cubicBezTo>
                  <a:cubicBezTo>
                    <a:pt x="16888" y="4401"/>
                    <a:pt x="16892" y="4403"/>
                    <a:pt x="16896" y="4406"/>
                  </a:cubicBezTo>
                  <a:cubicBezTo>
                    <a:pt x="16210" y="6647"/>
                    <a:pt x="16210" y="6647"/>
                    <a:pt x="16210" y="6647"/>
                  </a:cubicBezTo>
                  <a:cubicBezTo>
                    <a:pt x="16192" y="6645"/>
                    <a:pt x="16173" y="6651"/>
                    <a:pt x="16160" y="6665"/>
                  </a:cubicBezTo>
                  <a:cubicBezTo>
                    <a:pt x="16154" y="6672"/>
                    <a:pt x="16150" y="6679"/>
                    <a:pt x="16147" y="6686"/>
                  </a:cubicBezTo>
                  <a:cubicBezTo>
                    <a:pt x="14997" y="6387"/>
                    <a:pt x="14997" y="6387"/>
                    <a:pt x="14997" y="6387"/>
                  </a:cubicBezTo>
                  <a:cubicBezTo>
                    <a:pt x="15000" y="6368"/>
                    <a:pt x="14994" y="6348"/>
                    <a:pt x="14979" y="6335"/>
                  </a:cubicBezTo>
                  <a:cubicBezTo>
                    <a:pt x="14971" y="6327"/>
                    <a:pt x="14960" y="6322"/>
                    <a:pt x="14949" y="6320"/>
                  </a:cubicBezTo>
                  <a:cubicBezTo>
                    <a:pt x="14750" y="4792"/>
                    <a:pt x="14750" y="4792"/>
                    <a:pt x="14750" y="4792"/>
                  </a:cubicBezTo>
                  <a:cubicBezTo>
                    <a:pt x="14762" y="4790"/>
                    <a:pt x="14773" y="4785"/>
                    <a:pt x="14782" y="4776"/>
                  </a:cubicBezTo>
                  <a:cubicBezTo>
                    <a:pt x="14804" y="4754"/>
                    <a:pt x="14803" y="4718"/>
                    <a:pt x="14781" y="4696"/>
                  </a:cubicBezTo>
                  <a:cubicBezTo>
                    <a:pt x="14759" y="4673"/>
                    <a:pt x="14722" y="4674"/>
                    <a:pt x="14700" y="4696"/>
                  </a:cubicBezTo>
                  <a:cubicBezTo>
                    <a:pt x="14678" y="4719"/>
                    <a:pt x="14678" y="4755"/>
                    <a:pt x="14701" y="4777"/>
                  </a:cubicBezTo>
                  <a:cubicBezTo>
                    <a:pt x="14712" y="4787"/>
                    <a:pt x="14725" y="4793"/>
                    <a:pt x="14739" y="4793"/>
                  </a:cubicBezTo>
                  <a:cubicBezTo>
                    <a:pt x="14938" y="6319"/>
                    <a:pt x="14938" y="6319"/>
                    <a:pt x="14938" y="6319"/>
                  </a:cubicBezTo>
                  <a:cubicBezTo>
                    <a:pt x="14930" y="6320"/>
                    <a:pt x="14922" y="6321"/>
                    <a:pt x="14915" y="6325"/>
                  </a:cubicBezTo>
                  <a:cubicBezTo>
                    <a:pt x="14487" y="5799"/>
                    <a:pt x="14487" y="5799"/>
                    <a:pt x="14487" y="5799"/>
                  </a:cubicBezTo>
                  <a:cubicBezTo>
                    <a:pt x="14503" y="5776"/>
                    <a:pt x="14501" y="5745"/>
                    <a:pt x="14481" y="5725"/>
                  </a:cubicBezTo>
                  <a:cubicBezTo>
                    <a:pt x="14458" y="5702"/>
                    <a:pt x="14422" y="5703"/>
                    <a:pt x="14400" y="5725"/>
                  </a:cubicBezTo>
                  <a:cubicBezTo>
                    <a:pt x="14378" y="5748"/>
                    <a:pt x="14378" y="5784"/>
                    <a:pt x="14401" y="5806"/>
                  </a:cubicBezTo>
                  <a:cubicBezTo>
                    <a:pt x="14423" y="5827"/>
                    <a:pt x="14457" y="5828"/>
                    <a:pt x="14480" y="5807"/>
                  </a:cubicBezTo>
                  <a:cubicBezTo>
                    <a:pt x="14905" y="6331"/>
                    <a:pt x="14905" y="6331"/>
                    <a:pt x="14905" y="6331"/>
                  </a:cubicBezTo>
                  <a:cubicBezTo>
                    <a:pt x="14902" y="6333"/>
                    <a:pt x="14900" y="6335"/>
                    <a:pt x="14897" y="6338"/>
                  </a:cubicBezTo>
                  <a:cubicBezTo>
                    <a:pt x="14891" y="6345"/>
                    <a:pt x="14886" y="6353"/>
                    <a:pt x="14884" y="6362"/>
                  </a:cubicBezTo>
                  <a:cubicBezTo>
                    <a:pt x="14253" y="6257"/>
                    <a:pt x="14253" y="6257"/>
                    <a:pt x="14253" y="6257"/>
                  </a:cubicBezTo>
                  <a:cubicBezTo>
                    <a:pt x="14256" y="6239"/>
                    <a:pt x="14251" y="6220"/>
                    <a:pt x="14237" y="6206"/>
                  </a:cubicBezTo>
                  <a:cubicBezTo>
                    <a:pt x="14214" y="6184"/>
                    <a:pt x="14178" y="6185"/>
                    <a:pt x="14156" y="6207"/>
                  </a:cubicBezTo>
                  <a:cubicBezTo>
                    <a:pt x="14134" y="6230"/>
                    <a:pt x="14134" y="6266"/>
                    <a:pt x="14157" y="6288"/>
                  </a:cubicBezTo>
                  <a:cubicBezTo>
                    <a:pt x="14179" y="6310"/>
                    <a:pt x="14215" y="6310"/>
                    <a:pt x="14238" y="6287"/>
                  </a:cubicBezTo>
                  <a:cubicBezTo>
                    <a:pt x="14243" y="6281"/>
                    <a:pt x="14247" y="6275"/>
                    <a:pt x="14250" y="6267"/>
                  </a:cubicBezTo>
                  <a:cubicBezTo>
                    <a:pt x="14882" y="6373"/>
                    <a:pt x="14882" y="6373"/>
                    <a:pt x="14882" y="6373"/>
                  </a:cubicBezTo>
                  <a:cubicBezTo>
                    <a:pt x="14881" y="6390"/>
                    <a:pt x="14887" y="6408"/>
                    <a:pt x="14900" y="6420"/>
                  </a:cubicBezTo>
                  <a:cubicBezTo>
                    <a:pt x="14917" y="6436"/>
                    <a:pt x="14942" y="6439"/>
                    <a:pt x="14962" y="6431"/>
                  </a:cubicBezTo>
                  <a:cubicBezTo>
                    <a:pt x="15530" y="7525"/>
                    <a:pt x="15530" y="7525"/>
                    <a:pt x="15530" y="7525"/>
                  </a:cubicBezTo>
                  <a:cubicBezTo>
                    <a:pt x="15526" y="7528"/>
                    <a:pt x="15522" y="7530"/>
                    <a:pt x="15519" y="7534"/>
                  </a:cubicBezTo>
                  <a:cubicBezTo>
                    <a:pt x="15502" y="7552"/>
                    <a:pt x="15499" y="7579"/>
                    <a:pt x="15510" y="7600"/>
                  </a:cubicBezTo>
                  <a:cubicBezTo>
                    <a:pt x="13859" y="8801"/>
                    <a:pt x="13859" y="8801"/>
                    <a:pt x="13859" y="8801"/>
                  </a:cubicBezTo>
                  <a:cubicBezTo>
                    <a:pt x="13213" y="8410"/>
                    <a:pt x="13213" y="8410"/>
                    <a:pt x="13213" y="8410"/>
                  </a:cubicBezTo>
                  <a:cubicBezTo>
                    <a:pt x="13224" y="8387"/>
                    <a:pt x="13220" y="8359"/>
                    <a:pt x="13201" y="8341"/>
                  </a:cubicBezTo>
                  <a:cubicBezTo>
                    <a:pt x="13177" y="8320"/>
                    <a:pt x="13140" y="8321"/>
                    <a:pt x="13118" y="8345"/>
                  </a:cubicBezTo>
                  <a:cubicBezTo>
                    <a:pt x="13097" y="8368"/>
                    <a:pt x="13098" y="8405"/>
                    <a:pt x="13122" y="8427"/>
                  </a:cubicBezTo>
                  <a:cubicBezTo>
                    <a:pt x="13145" y="8449"/>
                    <a:pt x="13182" y="8447"/>
                    <a:pt x="13204" y="8424"/>
                  </a:cubicBezTo>
                  <a:cubicBezTo>
                    <a:pt x="13206" y="8422"/>
                    <a:pt x="13207" y="8420"/>
                    <a:pt x="13208" y="8418"/>
                  </a:cubicBezTo>
                  <a:cubicBezTo>
                    <a:pt x="13850" y="8807"/>
                    <a:pt x="13850" y="8807"/>
                    <a:pt x="13850" y="8807"/>
                  </a:cubicBezTo>
                  <a:cubicBezTo>
                    <a:pt x="11925" y="10208"/>
                    <a:pt x="11925" y="10208"/>
                    <a:pt x="11925" y="10208"/>
                  </a:cubicBezTo>
                  <a:cubicBezTo>
                    <a:pt x="11924" y="10207"/>
                    <a:pt x="11924" y="10207"/>
                    <a:pt x="11924" y="10207"/>
                  </a:cubicBezTo>
                  <a:cubicBezTo>
                    <a:pt x="11923" y="10206"/>
                    <a:pt x="11922" y="10204"/>
                    <a:pt x="11920" y="10203"/>
                  </a:cubicBezTo>
                  <a:cubicBezTo>
                    <a:pt x="11918" y="10201"/>
                    <a:pt x="11915" y="10199"/>
                    <a:pt x="11912" y="10197"/>
                  </a:cubicBezTo>
                  <a:cubicBezTo>
                    <a:pt x="13426" y="7110"/>
                    <a:pt x="13426" y="7110"/>
                    <a:pt x="13426" y="7110"/>
                  </a:cubicBezTo>
                  <a:cubicBezTo>
                    <a:pt x="13428" y="7111"/>
                    <a:pt x="13431" y="7112"/>
                    <a:pt x="13433" y="7113"/>
                  </a:cubicBezTo>
                  <a:cubicBezTo>
                    <a:pt x="13459" y="7119"/>
                    <a:pt x="13486" y="7106"/>
                    <a:pt x="13498" y="7084"/>
                  </a:cubicBezTo>
                  <a:cubicBezTo>
                    <a:pt x="13882" y="7248"/>
                    <a:pt x="13882" y="7248"/>
                    <a:pt x="13882" y="7248"/>
                  </a:cubicBezTo>
                  <a:cubicBezTo>
                    <a:pt x="13875" y="7268"/>
                    <a:pt x="13880" y="7290"/>
                    <a:pt x="13896" y="7306"/>
                  </a:cubicBezTo>
                  <a:cubicBezTo>
                    <a:pt x="13918" y="7328"/>
                    <a:pt x="13955" y="7328"/>
                    <a:pt x="13977" y="7305"/>
                  </a:cubicBezTo>
                  <a:cubicBezTo>
                    <a:pt x="13999" y="7283"/>
                    <a:pt x="13998" y="7247"/>
                    <a:pt x="13976" y="7225"/>
                  </a:cubicBezTo>
                  <a:cubicBezTo>
                    <a:pt x="13953" y="7202"/>
                    <a:pt x="13917" y="7203"/>
                    <a:pt x="13895" y="7225"/>
                  </a:cubicBezTo>
                  <a:cubicBezTo>
                    <a:pt x="13891" y="7229"/>
                    <a:pt x="13889" y="7233"/>
                    <a:pt x="13886" y="7238"/>
                  </a:cubicBezTo>
                  <a:cubicBezTo>
                    <a:pt x="13502" y="7074"/>
                    <a:pt x="13502" y="7074"/>
                    <a:pt x="13502" y="7074"/>
                  </a:cubicBezTo>
                  <a:cubicBezTo>
                    <a:pt x="13503" y="7073"/>
                    <a:pt x="13503" y="7071"/>
                    <a:pt x="13503" y="7070"/>
                  </a:cubicBezTo>
                  <a:cubicBezTo>
                    <a:pt x="13506" y="7058"/>
                    <a:pt x="13505" y="7045"/>
                    <a:pt x="13501" y="7035"/>
                  </a:cubicBezTo>
                  <a:cubicBezTo>
                    <a:pt x="13823" y="6814"/>
                    <a:pt x="13823" y="6814"/>
                    <a:pt x="13823" y="6814"/>
                  </a:cubicBezTo>
                  <a:cubicBezTo>
                    <a:pt x="13823" y="6814"/>
                    <a:pt x="13824" y="6815"/>
                    <a:pt x="13825" y="6816"/>
                  </a:cubicBezTo>
                  <a:cubicBezTo>
                    <a:pt x="13847" y="6838"/>
                    <a:pt x="13883" y="6838"/>
                    <a:pt x="13905" y="6815"/>
                  </a:cubicBezTo>
                  <a:cubicBezTo>
                    <a:pt x="13927" y="6793"/>
                    <a:pt x="13927" y="6756"/>
                    <a:pt x="13905" y="6734"/>
                  </a:cubicBezTo>
                  <a:cubicBezTo>
                    <a:pt x="13882" y="6712"/>
                    <a:pt x="13846" y="6712"/>
                    <a:pt x="13824" y="6735"/>
                  </a:cubicBezTo>
                  <a:cubicBezTo>
                    <a:pt x="13805" y="6754"/>
                    <a:pt x="13803" y="6783"/>
                    <a:pt x="13816" y="6805"/>
                  </a:cubicBezTo>
                  <a:cubicBezTo>
                    <a:pt x="13496" y="7025"/>
                    <a:pt x="13496" y="7025"/>
                    <a:pt x="13496" y="7025"/>
                  </a:cubicBezTo>
                  <a:cubicBezTo>
                    <a:pt x="13488" y="7013"/>
                    <a:pt x="13476" y="7003"/>
                    <a:pt x="13460" y="7000"/>
                  </a:cubicBezTo>
                  <a:cubicBezTo>
                    <a:pt x="13457" y="6999"/>
                    <a:pt x="13454" y="6998"/>
                    <a:pt x="13450" y="6998"/>
                  </a:cubicBezTo>
                  <a:cubicBezTo>
                    <a:pt x="13346" y="5466"/>
                    <a:pt x="13346" y="5466"/>
                    <a:pt x="13346" y="5466"/>
                  </a:cubicBezTo>
                  <a:cubicBezTo>
                    <a:pt x="13356" y="5464"/>
                    <a:pt x="13365" y="5459"/>
                    <a:pt x="13373" y="5451"/>
                  </a:cubicBezTo>
                  <a:cubicBezTo>
                    <a:pt x="13395" y="5428"/>
                    <a:pt x="13394" y="5392"/>
                    <a:pt x="13372" y="5370"/>
                  </a:cubicBezTo>
                  <a:cubicBezTo>
                    <a:pt x="13349" y="5348"/>
                    <a:pt x="13313" y="5348"/>
                    <a:pt x="13291" y="5371"/>
                  </a:cubicBezTo>
                  <a:cubicBezTo>
                    <a:pt x="13269" y="5393"/>
                    <a:pt x="13269" y="5429"/>
                    <a:pt x="13292" y="5452"/>
                  </a:cubicBezTo>
                  <a:cubicBezTo>
                    <a:pt x="13304" y="5463"/>
                    <a:pt x="13319" y="5468"/>
                    <a:pt x="13335" y="5468"/>
                  </a:cubicBezTo>
                  <a:cubicBezTo>
                    <a:pt x="13439" y="6999"/>
                    <a:pt x="13439" y="6999"/>
                    <a:pt x="13439" y="6999"/>
                  </a:cubicBezTo>
                  <a:cubicBezTo>
                    <a:pt x="13416" y="7002"/>
                    <a:pt x="13396" y="7019"/>
                    <a:pt x="13390" y="7042"/>
                  </a:cubicBezTo>
                  <a:cubicBezTo>
                    <a:pt x="13388" y="7054"/>
                    <a:pt x="13388" y="7065"/>
                    <a:pt x="13392" y="7075"/>
                  </a:cubicBezTo>
                  <a:cubicBezTo>
                    <a:pt x="10535" y="8314"/>
                    <a:pt x="10535" y="8314"/>
                    <a:pt x="10535" y="8314"/>
                  </a:cubicBezTo>
                  <a:cubicBezTo>
                    <a:pt x="10527" y="8302"/>
                    <a:pt x="10515" y="8293"/>
                    <a:pt x="10500" y="8289"/>
                  </a:cubicBezTo>
                  <a:cubicBezTo>
                    <a:pt x="10496" y="8289"/>
                    <a:pt x="10493" y="8288"/>
                    <a:pt x="10489" y="8288"/>
                  </a:cubicBezTo>
                  <a:cubicBezTo>
                    <a:pt x="10393" y="5899"/>
                    <a:pt x="10393" y="5899"/>
                    <a:pt x="10393" y="5899"/>
                  </a:cubicBezTo>
                  <a:cubicBezTo>
                    <a:pt x="10416" y="5896"/>
                    <a:pt x="10436" y="5879"/>
                    <a:pt x="10442" y="5855"/>
                  </a:cubicBezTo>
                  <a:cubicBezTo>
                    <a:pt x="10446" y="5838"/>
                    <a:pt x="10442" y="5821"/>
                    <a:pt x="10433" y="5808"/>
                  </a:cubicBezTo>
                  <a:cubicBezTo>
                    <a:pt x="11038" y="5410"/>
                    <a:pt x="11038" y="5410"/>
                    <a:pt x="11038" y="5410"/>
                  </a:cubicBezTo>
                  <a:cubicBezTo>
                    <a:pt x="11060" y="5432"/>
                    <a:pt x="11096" y="5431"/>
                    <a:pt x="11118" y="5409"/>
                  </a:cubicBezTo>
                  <a:cubicBezTo>
                    <a:pt x="11140" y="5387"/>
                    <a:pt x="11140" y="5350"/>
                    <a:pt x="11118" y="5328"/>
                  </a:cubicBezTo>
                  <a:cubicBezTo>
                    <a:pt x="11095" y="5306"/>
                    <a:pt x="11059" y="5307"/>
                    <a:pt x="11037" y="5329"/>
                  </a:cubicBezTo>
                  <a:cubicBezTo>
                    <a:pt x="11017" y="5349"/>
                    <a:pt x="11015" y="5379"/>
                    <a:pt x="11031" y="5401"/>
                  </a:cubicBezTo>
                  <a:cubicBezTo>
                    <a:pt x="10426" y="5800"/>
                    <a:pt x="10426" y="5800"/>
                    <a:pt x="10426" y="5800"/>
                  </a:cubicBezTo>
                  <a:cubicBezTo>
                    <a:pt x="10419" y="5793"/>
                    <a:pt x="10410" y="5787"/>
                    <a:pt x="10399" y="5785"/>
                  </a:cubicBezTo>
                  <a:cubicBezTo>
                    <a:pt x="10396" y="5784"/>
                    <a:pt x="10393" y="5784"/>
                    <a:pt x="10390" y="5784"/>
                  </a:cubicBezTo>
                  <a:cubicBezTo>
                    <a:pt x="10337" y="4465"/>
                    <a:pt x="10337" y="4465"/>
                    <a:pt x="10337" y="4465"/>
                  </a:cubicBezTo>
                  <a:cubicBezTo>
                    <a:pt x="10348" y="4463"/>
                    <a:pt x="10358" y="4457"/>
                    <a:pt x="10366" y="4449"/>
                  </a:cubicBezTo>
                  <a:cubicBezTo>
                    <a:pt x="10388" y="4427"/>
                    <a:pt x="10388" y="4390"/>
                    <a:pt x="10365" y="4368"/>
                  </a:cubicBezTo>
                  <a:cubicBezTo>
                    <a:pt x="10343" y="4346"/>
                    <a:pt x="10307" y="4346"/>
                    <a:pt x="10285" y="4369"/>
                  </a:cubicBezTo>
                  <a:cubicBezTo>
                    <a:pt x="10263" y="4391"/>
                    <a:pt x="10263" y="4428"/>
                    <a:pt x="10285" y="4450"/>
                  </a:cubicBezTo>
                  <a:cubicBezTo>
                    <a:pt x="10297" y="4461"/>
                    <a:pt x="10311" y="4466"/>
                    <a:pt x="10326" y="4466"/>
                  </a:cubicBezTo>
                  <a:cubicBezTo>
                    <a:pt x="10379" y="5784"/>
                    <a:pt x="10379" y="5784"/>
                    <a:pt x="10379" y="5784"/>
                  </a:cubicBezTo>
                  <a:cubicBezTo>
                    <a:pt x="10363" y="5785"/>
                    <a:pt x="10348" y="5794"/>
                    <a:pt x="10338" y="5807"/>
                  </a:cubicBezTo>
                  <a:cubicBezTo>
                    <a:pt x="10000" y="5672"/>
                    <a:pt x="10000" y="5672"/>
                    <a:pt x="10000" y="5672"/>
                  </a:cubicBezTo>
                  <a:cubicBezTo>
                    <a:pt x="10004" y="5653"/>
                    <a:pt x="9999" y="5633"/>
                    <a:pt x="9984" y="5618"/>
                  </a:cubicBezTo>
                  <a:cubicBezTo>
                    <a:pt x="9962" y="5596"/>
                    <a:pt x="9925" y="5597"/>
                    <a:pt x="9903" y="5619"/>
                  </a:cubicBezTo>
                  <a:cubicBezTo>
                    <a:pt x="9881" y="5642"/>
                    <a:pt x="9881" y="5678"/>
                    <a:pt x="9904" y="5700"/>
                  </a:cubicBezTo>
                  <a:cubicBezTo>
                    <a:pt x="9926" y="5722"/>
                    <a:pt x="9963" y="5722"/>
                    <a:pt x="9985" y="5699"/>
                  </a:cubicBezTo>
                  <a:cubicBezTo>
                    <a:pt x="9990" y="5694"/>
                    <a:pt x="9993" y="5688"/>
                    <a:pt x="9996" y="5682"/>
                  </a:cubicBezTo>
                  <a:cubicBezTo>
                    <a:pt x="10333" y="5817"/>
                    <a:pt x="10333" y="5817"/>
                    <a:pt x="10333" y="5817"/>
                  </a:cubicBezTo>
                  <a:cubicBezTo>
                    <a:pt x="10331" y="5820"/>
                    <a:pt x="10330" y="5824"/>
                    <a:pt x="10329" y="5828"/>
                  </a:cubicBezTo>
                  <a:cubicBezTo>
                    <a:pt x="10325" y="5844"/>
                    <a:pt x="10328" y="5860"/>
                    <a:pt x="10336" y="5873"/>
                  </a:cubicBezTo>
                  <a:cubicBezTo>
                    <a:pt x="7121" y="8349"/>
                    <a:pt x="7121" y="8349"/>
                    <a:pt x="7121" y="8349"/>
                  </a:cubicBezTo>
                  <a:cubicBezTo>
                    <a:pt x="7114" y="8342"/>
                    <a:pt x="7104" y="8336"/>
                    <a:pt x="7093" y="8333"/>
                  </a:cubicBezTo>
                  <a:cubicBezTo>
                    <a:pt x="7092" y="8333"/>
                    <a:pt x="7091" y="8333"/>
                    <a:pt x="7090" y="8333"/>
                  </a:cubicBezTo>
                  <a:cubicBezTo>
                    <a:pt x="7421" y="4900"/>
                    <a:pt x="7421" y="4900"/>
                    <a:pt x="7421" y="4900"/>
                  </a:cubicBezTo>
                  <a:cubicBezTo>
                    <a:pt x="7447" y="4900"/>
                    <a:pt x="7471" y="4882"/>
                    <a:pt x="7478" y="4855"/>
                  </a:cubicBezTo>
                  <a:cubicBezTo>
                    <a:pt x="7485" y="4824"/>
                    <a:pt x="7466" y="4792"/>
                    <a:pt x="7435" y="4785"/>
                  </a:cubicBezTo>
                  <a:cubicBezTo>
                    <a:pt x="7404" y="4777"/>
                    <a:pt x="7372" y="4797"/>
                    <a:pt x="7365" y="4828"/>
                  </a:cubicBezTo>
                  <a:cubicBezTo>
                    <a:pt x="7357" y="4859"/>
                    <a:pt x="7376" y="4891"/>
                    <a:pt x="7408" y="4898"/>
                  </a:cubicBezTo>
                  <a:cubicBezTo>
                    <a:pt x="7409" y="4898"/>
                    <a:pt x="7410" y="4898"/>
                    <a:pt x="7411" y="4899"/>
                  </a:cubicBezTo>
                  <a:cubicBezTo>
                    <a:pt x="7080" y="8332"/>
                    <a:pt x="7080" y="8332"/>
                    <a:pt x="7080" y="8332"/>
                  </a:cubicBezTo>
                  <a:cubicBezTo>
                    <a:pt x="7079" y="8332"/>
                    <a:pt x="7078" y="8332"/>
                    <a:pt x="7077" y="8332"/>
                  </a:cubicBezTo>
                  <a:cubicBezTo>
                    <a:pt x="6706" y="5499"/>
                    <a:pt x="6706" y="5499"/>
                    <a:pt x="6706" y="5499"/>
                  </a:cubicBezTo>
                  <a:cubicBezTo>
                    <a:pt x="6729" y="5496"/>
                    <a:pt x="6748" y="5479"/>
                    <a:pt x="6753" y="5456"/>
                  </a:cubicBezTo>
                  <a:cubicBezTo>
                    <a:pt x="6761" y="5424"/>
                    <a:pt x="6742" y="5393"/>
                    <a:pt x="6710" y="5385"/>
                  </a:cubicBezTo>
                  <a:cubicBezTo>
                    <a:pt x="6679" y="5378"/>
                    <a:pt x="6648" y="5397"/>
                    <a:pt x="6640" y="5428"/>
                  </a:cubicBezTo>
                  <a:cubicBezTo>
                    <a:pt x="6633" y="5460"/>
                    <a:pt x="6652" y="5491"/>
                    <a:pt x="6683" y="5499"/>
                  </a:cubicBezTo>
                  <a:cubicBezTo>
                    <a:pt x="6688" y="5500"/>
                    <a:pt x="6692" y="5500"/>
                    <a:pt x="6696" y="5500"/>
                  </a:cubicBezTo>
                  <a:cubicBezTo>
                    <a:pt x="7067" y="8333"/>
                    <a:pt x="7067" y="8333"/>
                    <a:pt x="7067" y="8333"/>
                  </a:cubicBezTo>
                  <a:cubicBezTo>
                    <a:pt x="7065" y="8334"/>
                    <a:pt x="7062" y="8334"/>
                    <a:pt x="7060" y="8335"/>
                  </a:cubicBezTo>
                  <a:cubicBezTo>
                    <a:pt x="6371" y="7048"/>
                    <a:pt x="6371" y="7048"/>
                    <a:pt x="6371" y="7048"/>
                  </a:cubicBezTo>
                  <a:cubicBezTo>
                    <a:pt x="6384" y="7041"/>
                    <a:pt x="6394" y="7028"/>
                    <a:pt x="6398" y="7012"/>
                  </a:cubicBezTo>
                  <a:cubicBezTo>
                    <a:pt x="6405" y="6981"/>
                    <a:pt x="6386" y="6950"/>
                    <a:pt x="6355" y="6942"/>
                  </a:cubicBezTo>
                  <a:cubicBezTo>
                    <a:pt x="6324" y="6934"/>
                    <a:pt x="6292" y="6954"/>
                    <a:pt x="6285" y="6985"/>
                  </a:cubicBezTo>
                  <a:cubicBezTo>
                    <a:pt x="6283" y="6994"/>
                    <a:pt x="6283" y="7002"/>
                    <a:pt x="6284" y="7011"/>
                  </a:cubicBezTo>
                  <a:cubicBezTo>
                    <a:pt x="5493" y="7274"/>
                    <a:pt x="5493" y="7274"/>
                    <a:pt x="5493" y="7274"/>
                  </a:cubicBezTo>
                  <a:cubicBezTo>
                    <a:pt x="5486" y="7256"/>
                    <a:pt x="5471" y="7241"/>
                    <a:pt x="5451" y="7236"/>
                  </a:cubicBezTo>
                  <a:cubicBezTo>
                    <a:pt x="5451" y="7236"/>
                    <a:pt x="5450" y="7236"/>
                    <a:pt x="5449" y="7236"/>
                  </a:cubicBezTo>
                  <a:cubicBezTo>
                    <a:pt x="5627" y="5620"/>
                    <a:pt x="5627" y="5620"/>
                    <a:pt x="5627" y="5620"/>
                  </a:cubicBezTo>
                  <a:cubicBezTo>
                    <a:pt x="5655" y="5622"/>
                    <a:pt x="5681" y="5604"/>
                    <a:pt x="5688" y="5576"/>
                  </a:cubicBezTo>
                  <a:cubicBezTo>
                    <a:pt x="5695" y="5545"/>
                    <a:pt x="5676" y="5513"/>
                    <a:pt x="5645" y="5506"/>
                  </a:cubicBezTo>
                  <a:cubicBezTo>
                    <a:pt x="5613" y="5498"/>
                    <a:pt x="5582" y="5518"/>
                    <a:pt x="5574" y="5549"/>
                  </a:cubicBezTo>
                  <a:cubicBezTo>
                    <a:pt x="5570" y="5568"/>
                    <a:pt x="5575" y="5586"/>
                    <a:pt x="5587" y="5600"/>
                  </a:cubicBezTo>
                  <a:cubicBezTo>
                    <a:pt x="4359" y="6677"/>
                    <a:pt x="4359" y="6677"/>
                    <a:pt x="4359" y="6677"/>
                  </a:cubicBezTo>
                  <a:cubicBezTo>
                    <a:pt x="4352" y="6670"/>
                    <a:pt x="4343" y="6665"/>
                    <a:pt x="4333" y="6662"/>
                  </a:cubicBezTo>
                  <a:cubicBezTo>
                    <a:pt x="4307" y="6656"/>
                    <a:pt x="4282" y="6668"/>
                    <a:pt x="4269" y="6689"/>
                  </a:cubicBezTo>
                  <a:cubicBezTo>
                    <a:pt x="2379" y="5781"/>
                    <a:pt x="2379" y="5781"/>
                    <a:pt x="2379" y="5781"/>
                  </a:cubicBezTo>
                  <a:cubicBezTo>
                    <a:pt x="2380" y="5779"/>
                    <a:pt x="2381" y="5777"/>
                    <a:pt x="2381" y="5774"/>
                  </a:cubicBezTo>
                  <a:cubicBezTo>
                    <a:pt x="2389" y="5743"/>
                    <a:pt x="2369" y="5711"/>
                    <a:pt x="2338" y="5704"/>
                  </a:cubicBezTo>
                  <a:cubicBezTo>
                    <a:pt x="2307" y="5696"/>
                    <a:pt x="2275" y="5716"/>
                    <a:pt x="2268" y="5747"/>
                  </a:cubicBezTo>
                  <a:cubicBezTo>
                    <a:pt x="2260" y="5778"/>
                    <a:pt x="2280" y="5810"/>
                    <a:pt x="2311" y="5817"/>
                  </a:cubicBezTo>
                  <a:cubicBezTo>
                    <a:pt x="2317" y="5819"/>
                    <a:pt x="2323" y="5819"/>
                    <a:pt x="2328" y="5818"/>
                  </a:cubicBezTo>
                  <a:cubicBezTo>
                    <a:pt x="2508" y="6965"/>
                    <a:pt x="2508" y="6965"/>
                    <a:pt x="2508" y="6965"/>
                  </a:cubicBezTo>
                  <a:cubicBezTo>
                    <a:pt x="2487" y="6970"/>
                    <a:pt x="2470" y="6986"/>
                    <a:pt x="2465" y="7008"/>
                  </a:cubicBezTo>
                  <a:cubicBezTo>
                    <a:pt x="2458" y="7039"/>
                    <a:pt x="2477" y="7071"/>
                    <a:pt x="2508" y="7078"/>
                  </a:cubicBezTo>
                  <a:cubicBezTo>
                    <a:pt x="2516" y="7080"/>
                    <a:pt x="2524" y="7080"/>
                    <a:pt x="2531" y="7079"/>
                  </a:cubicBezTo>
                  <a:cubicBezTo>
                    <a:pt x="2988" y="8875"/>
                    <a:pt x="2988" y="8875"/>
                    <a:pt x="2988" y="8875"/>
                  </a:cubicBezTo>
                  <a:cubicBezTo>
                    <a:pt x="2972" y="8882"/>
                    <a:pt x="2959" y="8896"/>
                    <a:pt x="2955" y="8914"/>
                  </a:cubicBezTo>
                  <a:cubicBezTo>
                    <a:pt x="2953" y="8921"/>
                    <a:pt x="2953" y="8927"/>
                    <a:pt x="2954" y="8934"/>
                  </a:cubicBezTo>
                  <a:cubicBezTo>
                    <a:pt x="1638" y="9186"/>
                    <a:pt x="1638" y="9186"/>
                    <a:pt x="1638" y="9186"/>
                  </a:cubicBezTo>
                  <a:cubicBezTo>
                    <a:pt x="1633" y="9167"/>
                    <a:pt x="1617" y="9150"/>
                    <a:pt x="1596" y="9145"/>
                  </a:cubicBezTo>
                  <a:cubicBezTo>
                    <a:pt x="1565" y="9138"/>
                    <a:pt x="1534" y="9157"/>
                    <a:pt x="1526" y="9188"/>
                  </a:cubicBezTo>
                  <a:cubicBezTo>
                    <a:pt x="1519" y="9220"/>
                    <a:pt x="1538" y="9251"/>
                    <a:pt x="1569" y="9259"/>
                  </a:cubicBezTo>
                  <a:cubicBezTo>
                    <a:pt x="1574" y="9260"/>
                    <a:pt x="1579" y="9260"/>
                    <a:pt x="1583" y="9260"/>
                  </a:cubicBezTo>
                  <a:cubicBezTo>
                    <a:pt x="2081" y="11551"/>
                    <a:pt x="2081" y="11551"/>
                    <a:pt x="2081" y="11551"/>
                  </a:cubicBezTo>
                  <a:cubicBezTo>
                    <a:pt x="2064" y="11558"/>
                    <a:pt x="2050" y="11572"/>
                    <a:pt x="2045" y="11591"/>
                  </a:cubicBezTo>
                  <a:cubicBezTo>
                    <a:pt x="2044" y="11600"/>
                    <a:pt x="2044" y="11608"/>
                    <a:pt x="2045" y="11616"/>
                  </a:cubicBezTo>
                  <a:cubicBezTo>
                    <a:pt x="895" y="11917"/>
                    <a:pt x="895" y="11917"/>
                    <a:pt x="895" y="11917"/>
                  </a:cubicBezTo>
                  <a:cubicBezTo>
                    <a:pt x="889" y="11899"/>
                    <a:pt x="874" y="11885"/>
                    <a:pt x="854" y="11880"/>
                  </a:cubicBezTo>
                  <a:cubicBezTo>
                    <a:pt x="823" y="11873"/>
                    <a:pt x="792" y="11892"/>
                    <a:pt x="784" y="11923"/>
                  </a:cubicBezTo>
                  <a:cubicBezTo>
                    <a:pt x="777" y="11954"/>
                    <a:pt x="796" y="11986"/>
                    <a:pt x="827" y="11993"/>
                  </a:cubicBezTo>
                  <a:cubicBezTo>
                    <a:pt x="850" y="11999"/>
                    <a:pt x="873" y="11990"/>
                    <a:pt x="886" y="11973"/>
                  </a:cubicBezTo>
                  <a:cubicBezTo>
                    <a:pt x="1917" y="12649"/>
                    <a:pt x="1917" y="12649"/>
                    <a:pt x="1917" y="12649"/>
                  </a:cubicBezTo>
                  <a:cubicBezTo>
                    <a:pt x="1915" y="12653"/>
                    <a:pt x="1913" y="12658"/>
                    <a:pt x="1912" y="12662"/>
                  </a:cubicBezTo>
                  <a:cubicBezTo>
                    <a:pt x="1906" y="12687"/>
                    <a:pt x="1916" y="12711"/>
                    <a:pt x="1936" y="12724"/>
                  </a:cubicBezTo>
                  <a:cubicBezTo>
                    <a:pt x="1083" y="14579"/>
                    <a:pt x="1083" y="14579"/>
                    <a:pt x="1083" y="14579"/>
                  </a:cubicBezTo>
                  <a:cubicBezTo>
                    <a:pt x="328" y="14554"/>
                    <a:pt x="328" y="14554"/>
                    <a:pt x="328" y="14554"/>
                  </a:cubicBezTo>
                  <a:cubicBezTo>
                    <a:pt x="327" y="14529"/>
                    <a:pt x="310" y="14506"/>
                    <a:pt x="284" y="14500"/>
                  </a:cubicBezTo>
                  <a:cubicBezTo>
                    <a:pt x="253" y="14493"/>
                    <a:pt x="221" y="14512"/>
                    <a:pt x="214" y="14543"/>
                  </a:cubicBezTo>
                  <a:cubicBezTo>
                    <a:pt x="206" y="14575"/>
                    <a:pt x="226" y="14606"/>
                    <a:pt x="257" y="14614"/>
                  </a:cubicBezTo>
                  <a:cubicBezTo>
                    <a:pt x="288" y="14621"/>
                    <a:pt x="320" y="14602"/>
                    <a:pt x="327" y="14570"/>
                  </a:cubicBezTo>
                  <a:cubicBezTo>
                    <a:pt x="328" y="14568"/>
                    <a:pt x="328" y="14566"/>
                    <a:pt x="328" y="14564"/>
                  </a:cubicBezTo>
                  <a:cubicBezTo>
                    <a:pt x="1079" y="14589"/>
                    <a:pt x="1079" y="14589"/>
                    <a:pt x="1079" y="14589"/>
                  </a:cubicBezTo>
                  <a:cubicBezTo>
                    <a:pt x="83" y="16752"/>
                    <a:pt x="83" y="16752"/>
                    <a:pt x="83" y="16752"/>
                  </a:cubicBezTo>
                  <a:cubicBezTo>
                    <a:pt x="81" y="16752"/>
                    <a:pt x="80" y="16751"/>
                    <a:pt x="77" y="16750"/>
                  </a:cubicBezTo>
                  <a:cubicBezTo>
                    <a:pt x="46" y="16743"/>
                    <a:pt x="15" y="16762"/>
                    <a:pt x="7" y="16793"/>
                  </a:cubicBezTo>
                  <a:cubicBezTo>
                    <a:pt x="0" y="16824"/>
                    <a:pt x="19" y="16856"/>
                    <a:pt x="50" y="16863"/>
                  </a:cubicBezTo>
                  <a:cubicBezTo>
                    <a:pt x="82" y="16871"/>
                    <a:pt x="113" y="16852"/>
                    <a:pt x="120" y="16820"/>
                  </a:cubicBezTo>
                  <a:cubicBezTo>
                    <a:pt x="125" y="16803"/>
                    <a:pt x="120" y="16786"/>
                    <a:pt x="111" y="16773"/>
                  </a:cubicBezTo>
                  <a:cubicBezTo>
                    <a:pt x="1765" y="15327"/>
                    <a:pt x="1765" y="15327"/>
                    <a:pt x="1765" y="15327"/>
                  </a:cubicBezTo>
                  <a:cubicBezTo>
                    <a:pt x="1773" y="15335"/>
                    <a:pt x="1783" y="15342"/>
                    <a:pt x="1795" y="15345"/>
                  </a:cubicBezTo>
                  <a:cubicBezTo>
                    <a:pt x="1826" y="15353"/>
                    <a:pt x="1858" y="15333"/>
                    <a:pt x="1865" y="15302"/>
                  </a:cubicBezTo>
                  <a:cubicBezTo>
                    <a:pt x="1868" y="15290"/>
                    <a:pt x="1867" y="15279"/>
                    <a:pt x="1863" y="15268"/>
                  </a:cubicBezTo>
                  <a:cubicBezTo>
                    <a:pt x="2888" y="14862"/>
                    <a:pt x="2888" y="14862"/>
                    <a:pt x="2888" y="14862"/>
                  </a:cubicBezTo>
                  <a:cubicBezTo>
                    <a:pt x="2895" y="14877"/>
                    <a:pt x="2908" y="14889"/>
                    <a:pt x="2926" y="14893"/>
                  </a:cubicBezTo>
                  <a:cubicBezTo>
                    <a:pt x="2938" y="14896"/>
                    <a:pt x="2951" y="14894"/>
                    <a:pt x="2962" y="14890"/>
                  </a:cubicBezTo>
                  <a:cubicBezTo>
                    <a:pt x="3331" y="15468"/>
                    <a:pt x="3331" y="15468"/>
                    <a:pt x="3331" y="15468"/>
                  </a:cubicBezTo>
                  <a:cubicBezTo>
                    <a:pt x="3321" y="15476"/>
                    <a:pt x="3313" y="15487"/>
                    <a:pt x="3309" y="15500"/>
                  </a:cubicBezTo>
                  <a:cubicBezTo>
                    <a:pt x="3302" y="15531"/>
                    <a:pt x="3321" y="15562"/>
                    <a:pt x="3351" y="15570"/>
                  </a:cubicBezTo>
                  <a:cubicBezTo>
                    <a:pt x="3147" y="16743"/>
                    <a:pt x="3147" y="16743"/>
                    <a:pt x="3147" y="16743"/>
                  </a:cubicBezTo>
                  <a:cubicBezTo>
                    <a:pt x="3119" y="16741"/>
                    <a:pt x="3092" y="16759"/>
                    <a:pt x="3085" y="16788"/>
                  </a:cubicBezTo>
                  <a:cubicBezTo>
                    <a:pt x="3078" y="16819"/>
                    <a:pt x="3097" y="16850"/>
                    <a:pt x="3128" y="16858"/>
                  </a:cubicBezTo>
                  <a:cubicBezTo>
                    <a:pt x="3160" y="16865"/>
                    <a:pt x="3191" y="16846"/>
                    <a:pt x="3198" y="16815"/>
                  </a:cubicBezTo>
                  <a:cubicBezTo>
                    <a:pt x="3204" y="16792"/>
                    <a:pt x="3195" y="16769"/>
                    <a:pt x="3178" y="16755"/>
                  </a:cubicBezTo>
                  <a:cubicBezTo>
                    <a:pt x="4405" y="14852"/>
                    <a:pt x="4405" y="14852"/>
                    <a:pt x="4405" y="14852"/>
                  </a:cubicBezTo>
                  <a:cubicBezTo>
                    <a:pt x="4409" y="14855"/>
                    <a:pt x="4413" y="14856"/>
                    <a:pt x="4418" y="14858"/>
                  </a:cubicBezTo>
                  <a:cubicBezTo>
                    <a:pt x="4431" y="14861"/>
                    <a:pt x="4444" y="14859"/>
                    <a:pt x="4456" y="14854"/>
                  </a:cubicBezTo>
                  <a:cubicBezTo>
                    <a:pt x="5078" y="15960"/>
                    <a:pt x="5078" y="15960"/>
                    <a:pt x="5078" y="15960"/>
                  </a:cubicBezTo>
                  <a:cubicBezTo>
                    <a:pt x="5066" y="15967"/>
                    <a:pt x="5057" y="15979"/>
                    <a:pt x="5054" y="15994"/>
                  </a:cubicBezTo>
                  <a:cubicBezTo>
                    <a:pt x="5046" y="16025"/>
                    <a:pt x="5066" y="16057"/>
                    <a:pt x="5097" y="16064"/>
                  </a:cubicBezTo>
                  <a:cubicBezTo>
                    <a:pt x="5128" y="16072"/>
                    <a:pt x="5160" y="16052"/>
                    <a:pt x="5167" y="16021"/>
                  </a:cubicBezTo>
                  <a:cubicBezTo>
                    <a:pt x="5175" y="15990"/>
                    <a:pt x="5155" y="15958"/>
                    <a:pt x="5124" y="15951"/>
                  </a:cubicBezTo>
                  <a:cubicBezTo>
                    <a:pt x="5111" y="15948"/>
                    <a:pt x="5098" y="15949"/>
                    <a:pt x="5087" y="15955"/>
                  </a:cubicBezTo>
                  <a:cubicBezTo>
                    <a:pt x="4464" y="14849"/>
                    <a:pt x="4464" y="14849"/>
                    <a:pt x="4464" y="14849"/>
                  </a:cubicBezTo>
                  <a:cubicBezTo>
                    <a:pt x="4465" y="14849"/>
                    <a:pt x="4465" y="14849"/>
                    <a:pt x="4465" y="14848"/>
                  </a:cubicBezTo>
                  <a:cubicBezTo>
                    <a:pt x="5730" y="16345"/>
                    <a:pt x="5730" y="16345"/>
                    <a:pt x="5730" y="16345"/>
                  </a:cubicBezTo>
                  <a:cubicBezTo>
                    <a:pt x="5722" y="16353"/>
                    <a:pt x="5717" y="16362"/>
                    <a:pt x="5714" y="16373"/>
                  </a:cubicBezTo>
                  <a:cubicBezTo>
                    <a:pt x="5707" y="16404"/>
                    <a:pt x="5726" y="16435"/>
                    <a:pt x="5757" y="16443"/>
                  </a:cubicBezTo>
                  <a:cubicBezTo>
                    <a:pt x="5788" y="16450"/>
                    <a:pt x="5820" y="16431"/>
                    <a:pt x="5827" y="16400"/>
                  </a:cubicBezTo>
                  <a:cubicBezTo>
                    <a:pt x="5835" y="16369"/>
                    <a:pt x="5816" y="16337"/>
                    <a:pt x="5784" y="16330"/>
                  </a:cubicBezTo>
                  <a:cubicBezTo>
                    <a:pt x="5767" y="16326"/>
                    <a:pt x="5750" y="16330"/>
                    <a:pt x="5737" y="16339"/>
                  </a:cubicBezTo>
                  <a:cubicBezTo>
                    <a:pt x="4473" y="14842"/>
                    <a:pt x="4473" y="14842"/>
                    <a:pt x="4473" y="14842"/>
                  </a:cubicBezTo>
                  <a:cubicBezTo>
                    <a:pt x="4480" y="14835"/>
                    <a:pt x="4486" y="14825"/>
                    <a:pt x="4488" y="14815"/>
                  </a:cubicBezTo>
                  <a:cubicBezTo>
                    <a:pt x="4490" y="14806"/>
                    <a:pt x="4490" y="14798"/>
                    <a:pt x="4489" y="14790"/>
                  </a:cubicBezTo>
                  <a:cubicBezTo>
                    <a:pt x="5224" y="14578"/>
                    <a:pt x="5224" y="14578"/>
                    <a:pt x="5224" y="14578"/>
                  </a:cubicBezTo>
                  <a:cubicBezTo>
                    <a:pt x="5230" y="14595"/>
                    <a:pt x="5245" y="14609"/>
                    <a:pt x="5264" y="14614"/>
                  </a:cubicBezTo>
                  <a:cubicBezTo>
                    <a:pt x="5296" y="14621"/>
                    <a:pt x="5327" y="14602"/>
                    <a:pt x="5335" y="14571"/>
                  </a:cubicBezTo>
                  <a:cubicBezTo>
                    <a:pt x="5342" y="14540"/>
                    <a:pt x="5323" y="14508"/>
                    <a:pt x="5292" y="14501"/>
                  </a:cubicBezTo>
                  <a:cubicBezTo>
                    <a:pt x="5260" y="14493"/>
                    <a:pt x="5229" y="14512"/>
                    <a:pt x="5221" y="14544"/>
                  </a:cubicBezTo>
                  <a:cubicBezTo>
                    <a:pt x="5219" y="14552"/>
                    <a:pt x="5219" y="14560"/>
                    <a:pt x="5221" y="14568"/>
                  </a:cubicBezTo>
                  <a:cubicBezTo>
                    <a:pt x="4486" y="14780"/>
                    <a:pt x="4486" y="14780"/>
                    <a:pt x="4486" y="14780"/>
                  </a:cubicBezTo>
                  <a:cubicBezTo>
                    <a:pt x="4479" y="14763"/>
                    <a:pt x="4465" y="14749"/>
                    <a:pt x="4445" y="14744"/>
                  </a:cubicBezTo>
                  <a:cubicBezTo>
                    <a:pt x="4433" y="14742"/>
                    <a:pt x="4421" y="14743"/>
                    <a:pt x="4411" y="14747"/>
                  </a:cubicBezTo>
                  <a:cubicBezTo>
                    <a:pt x="3467" y="12834"/>
                    <a:pt x="3467" y="12834"/>
                    <a:pt x="3467" y="12834"/>
                  </a:cubicBezTo>
                  <a:cubicBezTo>
                    <a:pt x="3480" y="12826"/>
                    <a:pt x="3489" y="12813"/>
                    <a:pt x="3493" y="12798"/>
                  </a:cubicBezTo>
                  <a:cubicBezTo>
                    <a:pt x="3494" y="12794"/>
                    <a:pt x="3494" y="12791"/>
                    <a:pt x="3495" y="12787"/>
                  </a:cubicBezTo>
                  <a:cubicBezTo>
                    <a:pt x="4257" y="12767"/>
                    <a:pt x="4257" y="12767"/>
                    <a:pt x="4257" y="12767"/>
                  </a:cubicBezTo>
                  <a:cubicBezTo>
                    <a:pt x="4260" y="12791"/>
                    <a:pt x="4277" y="12812"/>
                    <a:pt x="4301" y="12818"/>
                  </a:cubicBezTo>
                  <a:cubicBezTo>
                    <a:pt x="4333" y="12825"/>
                    <a:pt x="4364" y="12806"/>
                    <a:pt x="4372" y="12775"/>
                  </a:cubicBezTo>
                  <a:cubicBezTo>
                    <a:pt x="4378" y="12747"/>
                    <a:pt x="4364" y="12719"/>
                    <a:pt x="4338" y="12708"/>
                  </a:cubicBezTo>
                  <a:cubicBezTo>
                    <a:pt x="4575" y="11989"/>
                    <a:pt x="4575" y="11989"/>
                    <a:pt x="4575" y="11989"/>
                  </a:cubicBezTo>
                  <a:cubicBezTo>
                    <a:pt x="4607" y="11996"/>
                    <a:pt x="4638" y="11977"/>
                    <a:pt x="4645" y="11946"/>
                  </a:cubicBezTo>
                  <a:cubicBezTo>
                    <a:pt x="4647" y="11938"/>
                    <a:pt x="4647" y="11931"/>
                    <a:pt x="4646" y="11924"/>
                  </a:cubicBezTo>
                  <a:cubicBezTo>
                    <a:pt x="5303" y="11763"/>
                    <a:pt x="5303" y="11763"/>
                    <a:pt x="5303" y="11763"/>
                  </a:cubicBezTo>
                  <a:cubicBezTo>
                    <a:pt x="5309" y="11782"/>
                    <a:pt x="5324" y="11796"/>
                    <a:pt x="5344" y="11801"/>
                  </a:cubicBezTo>
                  <a:cubicBezTo>
                    <a:pt x="5359" y="11805"/>
                    <a:pt x="5374" y="11802"/>
                    <a:pt x="5386" y="11795"/>
                  </a:cubicBezTo>
                  <a:cubicBezTo>
                    <a:pt x="5502" y="11958"/>
                    <a:pt x="5502" y="11958"/>
                    <a:pt x="5502" y="11958"/>
                  </a:cubicBezTo>
                  <a:cubicBezTo>
                    <a:pt x="5499" y="11961"/>
                    <a:pt x="5496" y="11964"/>
                    <a:pt x="5494" y="11968"/>
                  </a:cubicBezTo>
                  <a:cubicBezTo>
                    <a:pt x="5477" y="11995"/>
                    <a:pt x="5486" y="12031"/>
                    <a:pt x="5513" y="12048"/>
                  </a:cubicBezTo>
                  <a:cubicBezTo>
                    <a:pt x="5541" y="12065"/>
                    <a:pt x="5576" y="12056"/>
                    <a:pt x="5593" y="12029"/>
                  </a:cubicBezTo>
                  <a:cubicBezTo>
                    <a:pt x="5610" y="12001"/>
                    <a:pt x="5601" y="11965"/>
                    <a:pt x="5574" y="11949"/>
                  </a:cubicBezTo>
                  <a:cubicBezTo>
                    <a:pt x="5553" y="11936"/>
                    <a:pt x="5528" y="11938"/>
                    <a:pt x="5509" y="11951"/>
                  </a:cubicBezTo>
                  <a:cubicBezTo>
                    <a:pt x="5394" y="11790"/>
                    <a:pt x="5394" y="11790"/>
                    <a:pt x="5394" y="11790"/>
                  </a:cubicBezTo>
                  <a:cubicBezTo>
                    <a:pt x="5404" y="11782"/>
                    <a:pt x="5411" y="11771"/>
                    <a:pt x="5414" y="11758"/>
                  </a:cubicBezTo>
                  <a:cubicBezTo>
                    <a:pt x="5415" y="11754"/>
                    <a:pt x="5416" y="11750"/>
                    <a:pt x="5416" y="11745"/>
                  </a:cubicBezTo>
                  <a:cubicBezTo>
                    <a:pt x="6106" y="11695"/>
                    <a:pt x="6106" y="11695"/>
                    <a:pt x="6106" y="11695"/>
                  </a:cubicBezTo>
                  <a:cubicBezTo>
                    <a:pt x="6108" y="11712"/>
                    <a:pt x="6117" y="11727"/>
                    <a:pt x="6133" y="11737"/>
                  </a:cubicBezTo>
                  <a:cubicBezTo>
                    <a:pt x="6160" y="11754"/>
                    <a:pt x="6196" y="11745"/>
                    <a:pt x="6213" y="11718"/>
                  </a:cubicBezTo>
                  <a:cubicBezTo>
                    <a:pt x="6230" y="11690"/>
                    <a:pt x="6221" y="11654"/>
                    <a:pt x="6194" y="11638"/>
                  </a:cubicBezTo>
                  <a:cubicBezTo>
                    <a:pt x="6166" y="11621"/>
                    <a:pt x="6130" y="11629"/>
                    <a:pt x="6114" y="11657"/>
                  </a:cubicBezTo>
                  <a:cubicBezTo>
                    <a:pt x="6108" y="11666"/>
                    <a:pt x="6106" y="11675"/>
                    <a:pt x="6105" y="11685"/>
                  </a:cubicBezTo>
                  <a:cubicBezTo>
                    <a:pt x="5415" y="11735"/>
                    <a:pt x="5415" y="11735"/>
                    <a:pt x="5415" y="11735"/>
                  </a:cubicBezTo>
                  <a:cubicBezTo>
                    <a:pt x="5412" y="11718"/>
                    <a:pt x="5402" y="11703"/>
                    <a:pt x="5387" y="11694"/>
                  </a:cubicBezTo>
                  <a:cubicBezTo>
                    <a:pt x="5895" y="10590"/>
                    <a:pt x="5895" y="10590"/>
                    <a:pt x="5895" y="10590"/>
                  </a:cubicBezTo>
                  <a:cubicBezTo>
                    <a:pt x="5900" y="10592"/>
                    <a:pt x="5905" y="10595"/>
                    <a:pt x="5911" y="10596"/>
                  </a:cubicBezTo>
                  <a:cubicBezTo>
                    <a:pt x="5938" y="10602"/>
                    <a:pt x="5965" y="10589"/>
                    <a:pt x="5976" y="10565"/>
                  </a:cubicBezTo>
                  <a:cubicBezTo>
                    <a:pt x="7367" y="11066"/>
                    <a:pt x="7367" y="11066"/>
                    <a:pt x="7367" y="11066"/>
                  </a:cubicBezTo>
                  <a:cubicBezTo>
                    <a:pt x="7367" y="11066"/>
                    <a:pt x="7366" y="11066"/>
                    <a:pt x="7366" y="11067"/>
                  </a:cubicBezTo>
                  <a:cubicBezTo>
                    <a:pt x="7359" y="11098"/>
                    <a:pt x="7378" y="11130"/>
                    <a:pt x="7409" y="11137"/>
                  </a:cubicBezTo>
                  <a:cubicBezTo>
                    <a:pt x="7441" y="11145"/>
                    <a:pt x="7472" y="11125"/>
                    <a:pt x="7480" y="11094"/>
                  </a:cubicBezTo>
                  <a:cubicBezTo>
                    <a:pt x="7487" y="11063"/>
                    <a:pt x="7468" y="11031"/>
                    <a:pt x="7437" y="11024"/>
                  </a:cubicBezTo>
                  <a:cubicBezTo>
                    <a:pt x="7434" y="11023"/>
                    <a:pt x="7431" y="11023"/>
                    <a:pt x="7429" y="11023"/>
                  </a:cubicBezTo>
                  <a:cubicBezTo>
                    <a:pt x="7440" y="10081"/>
                    <a:pt x="7440" y="10081"/>
                    <a:pt x="7440" y="10081"/>
                  </a:cubicBezTo>
                  <a:cubicBezTo>
                    <a:pt x="7461" y="10078"/>
                    <a:pt x="7480" y="10063"/>
                    <a:pt x="7487" y="10042"/>
                  </a:cubicBezTo>
                  <a:cubicBezTo>
                    <a:pt x="8007" y="10152"/>
                    <a:pt x="8007" y="10152"/>
                    <a:pt x="8007" y="10152"/>
                  </a:cubicBezTo>
                  <a:cubicBezTo>
                    <a:pt x="8020" y="10174"/>
                    <a:pt x="8045" y="10190"/>
                    <a:pt x="8074" y="10190"/>
                  </a:cubicBezTo>
                  <a:cubicBezTo>
                    <a:pt x="8091" y="10190"/>
                    <a:pt x="8107" y="10184"/>
                    <a:pt x="8119" y="10175"/>
                  </a:cubicBezTo>
                  <a:cubicBezTo>
                    <a:pt x="9756" y="10519"/>
                    <a:pt x="9756" y="10519"/>
                    <a:pt x="9756" y="10519"/>
                  </a:cubicBezTo>
                  <a:cubicBezTo>
                    <a:pt x="9754" y="10529"/>
                    <a:pt x="9755" y="10538"/>
                    <a:pt x="9758" y="10546"/>
                  </a:cubicBezTo>
                  <a:cubicBezTo>
                    <a:pt x="8581" y="11218"/>
                    <a:pt x="8581" y="11218"/>
                    <a:pt x="8581" y="11218"/>
                  </a:cubicBezTo>
                  <a:cubicBezTo>
                    <a:pt x="8573" y="11208"/>
                    <a:pt x="8562" y="11201"/>
                    <a:pt x="8550" y="11198"/>
                  </a:cubicBezTo>
                  <a:cubicBezTo>
                    <a:pt x="8519" y="11191"/>
                    <a:pt x="8487" y="11210"/>
                    <a:pt x="8480" y="11241"/>
                  </a:cubicBezTo>
                  <a:cubicBezTo>
                    <a:pt x="8472" y="11273"/>
                    <a:pt x="8491" y="11304"/>
                    <a:pt x="8523" y="11311"/>
                  </a:cubicBezTo>
                  <a:cubicBezTo>
                    <a:pt x="8542" y="11316"/>
                    <a:pt x="8561" y="11311"/>
                    <a:pt x="8575" y="11299"/>
                  </a:cubicBezTo>
                  <a:cubicBezTo>
                    <a:pt x="9235" y="11857"/>
                    <a:pt x="9235" y="11857"/>
                    <a:pt x="9235" y="11857"/>
                  </a:cubicBezTo>
                  <a:cubicBezTo>
                    <a:pt x="9059" y="12266"/>
                    <a:pt x="9059" y="12266"/>
                    <a:pt x="9059" y="12266"/>
                  </a:cubicBezTo>
                  <a:cubicBezTo>
                    <a:pt x="9058" y="12266"/>
                    <a:pt x="9056" y="12265"/>
                    <a:pt x="9055" y="12264"/>
                  </a:cubicBezTo>
                  <a:cubicBezTo>
                    <a:pt x="9023" y="12257"/>
                    <a:pt x="8992" y="12276"/>
                    <a:pt x="8985" y="12307"/>
                  </a:cubicBezTo>
                  <a:cubicBezTo>
                    <a:pt x="8977" y="12339"/>
                    <a:pt x="8996" y="12370"/>
                    <a:pt x="9028" y="12378"/>
                  </a:cubicBezTo>
                  <a:cubicBezTo>
                    <a:pt x="9037" y="12380"/>
                    <a:pt x="9046" y="12379"/>
                    <a:pt x="9054" y="12377"/>
                  </a:cubicBezTo>
                  <a:cubicBezTo>
                    <a:pt x="9167" y="12940"/>
                    <a:pt x="9167" y="12940"/>
                    <a:pt x="9167" y="12940"/>
                  </a:cubicBezTo>
                  <a:cubicBezTo>
                    <a:pt x="9142" y="12947"/>
                    <a:pt x="9124" y="12969"/>
                    <a:pt x="9124" y="12996"/>
                  </a:cubicBezTo>
                  <a:cubicBezTo>
                    <a:pt x="9124" y="13028"/>
                    <a:pt x="9150" y="13054"/>
                    <a:pt x="9182" y="13054"/>
                  </a:cubicBezTo>
                  <a:cubicBezTo>
                    <a:pt x="9215" y="13054"/>
                    <a:pt x="9241" y="13028"/>
                    <a:pt x="9240" y="12996"/>
                  </a:cubicBezTo>
                  <a:cubicBezTo>
                    <a:pt x="9240" y="12964"/>
                    <a:pt x="9214" y="12938"/>
                    <a:pt x="9182" y="12938"/>
                  </a:cubicBezTo>
                  <a:cubicBezTo>
                    <a:pt x="9180" y="12938"/>
                    <a:pt x="9179" y="12938"/>
                    <a:pt x="9177" y="12938"/>
                  </a:cubicBezTo>
                  <a:cubicBezTo>
                    <a:pt x="9064" y="12374"/>
                    <a:pt x="9064" y="12374"/>
                    <a:pt x="9064" y="12374"/>
                  </a:cubicBezTo>
                  <a:cubicBezTo>
                    <a:pt x="9066" y="12374"/>
                    <a:pt x="9067" y="12373"/>
                    <a:pt x="9069" y="12372"/>
                  </a:cubicBezTo>
                  <a:cubicBezTo>
                    <a:pt x="9666" y="13351"/>
                    <a:pt x="9666" y="13351"/>
                    <a:pt x="9666" y="13351"/>
                  </a:cubicBezTo>
                  <a:cubicBezTo>
                    <a:pt x="9653" y="13361"/>
                    <a:pt x="9644" y="13377"/>
                    <a:pt x="9644" y="13396"/>
                  </a:cubicBezTo>
                  <a:cubicBezTo>
                    <a:pt x="9644" y="13428"/>
                    <a:pt x="9670" y="13454"/>
                    <a:pt x="9703" y="13454"/>
                  </a:cubicBezTo>
                  <a:cubicBezTo>
                    <a:pt x="9735" y="13454"/>
                    <a:pt x="9761" y="13427"/>
                    <a:pt x="9761" y="13395"/>
                  </a:cubicBezTo>
                  <a:cubicBezTo>
                    <a:pt x="9761" y="13363"/>
                    <a:pt x="9734" y="13337"/>
                    <a:pt x="9702" y="13337"/>
                  </a:cubicBezTo>
                  <a:cubicBezTo>
                    <a:pt x="9692" y="13337"/>
                    <a:pt x="9683" y="13340"/>
                    <a:pt x="9674" y="13345"/>
                  </a:cubicBezTo>
                  <a:cubicBezTo>
                    <a:pt x="9077" y="12367"/>
                    <a:pt x="9077" y="12367"/>
                    <a:pt x="9077" y="12367"/>
                  </a:cubicBezTo>
                  <a:cubicBezTo>
                    <a:pt x="9087" y="12359"/>
                    <a:pt x="9095" y="12348"/>
                    <a:pt x="9098" y="12335"/>
                  </a:cubicBezTo>
                  <a:cubicBezTo>
                    <a:pt x="9101" y="12322"/>
                    <a:pt x="9099" y="12310"/>
                    <a:pt x="9095" y="12299"/>
                  </a:cubicBezTo>
                  <a:cubicBezTo>
                    <a:pt x="9510" y="12088"/>
                    <a:pt x="9510" y="12088"/>
                    <a:pt x="9510" y="12088"/>
                  </a:cubicBezTo>
                  <a:cubicBezTo>
                    <a:pt x="10749" y="13135"/>
                    <a:pt x="10749" y="13135"/>
                    <a:pt x="10749" y="13135"/>
                  </a:cubicBezTo>
                  <a:cubicBezTo>
                    <a:pt x="10745" y="13141"/>
                    <a:pt x="10742" y="13148"/>
                    <a:pt x="10740" y="13155"/>
                  </a:cubicBezTo>
                  <a:cubicBezTo>
                    <a:pt x="10732" y="13186"/>
                    <a:pt x="10751" y="13218"/>
                    <a:pt x="10783" y="13225"/>
                  </a:cubicBezTo>
                  <a:cubicBezTo>
                    <a:pt x="10814" y="13233"/>
                    <a:pt x="10845" y="13214"/>
                    <a:pt x="10853" y="13182"/>
                  </a:cubicBezTo>
                  <a:cubicBezTo>
                    <a:pt x="10860" y="13151"/>
                    <a:pt x="10841" y="13120"/>
                    <a:pt x="10810" y="13112"/>
                  </a:cubicBezTo>
                  <a:cubicBezTo>
                    <a:pt x="10808" y="13112"/>
                    <a:pt x="10806" y="13111"/>
                    <a:pt x="10803" y="13111"/>
                  </a:cubicBezTo>
                  <a:cubicBezTo>
                    <a:pt x="10863" y="11453"/>
                    <a:pt x="10863" y="11453"/>
                    <a:pt x="10863" y="11453"/>
                  </a:cubicBezTo>
                  <a:cubicBezTo>
                    <a:pt x="10888" y="11452"/>
                    <a:pt x="10911" y="11435"/>
                    <a:pt x="10917" y="11409"/>
                  </a:cubicBezTo>
                  <a:cubicBezTo>
                    <a:pt x="10925" y="11378"/>
                    <a:pt x="10905" y="11346"/>
                    <a:pt x="10874" y="11339"/>
                  </a:cubicBezTo>
                  <a:cubicBezTo>
                    <a:pt x="10867" y="11337"/>
                    <a:pt x="10860" y="11337"/>
                    <a:pt x="10853" y="11338"/>
                  </a:cubicBezTo>
                  <a:cubicBezTo>
                    <a:pt x="10643" y="10419"/>
                    <a:pt x="10643" y="10419"/>
                    <a:pt x="10643" y="10419"/>
                  </a:cubicBezTo>
                  <a:cubicBezTo>
                    <a:pt x="11824" y="10259"/>
                    <a:pt x="11824" y="10259"/>
                    <a:pt x="11824" y="10259"/>
                  </a:cubicBezTo>
                  <a:cubicBezTo>
                    <a:pt x="11827" y="10270"/>
                    <a:pt x="11832" y="10280"/>
                    <a:pt x="11841" y="10288"/>
                  </a:cubicBezTo>
                  <a:cubicBezTo>
                    <a:pt x="11844" y="10291"/>
                    <a:pt x="11848" y="10294"/>
                    <a:pt x="11852" y="10296"/>
                  </a:cubicBezTo>
                  <a:cubicBezTo>
                    <a:pt x="11853" y="10297"/>
                    <a:pt x="11855" y="10298"/>
                    <a:pt x="11857" y="10299"/>
                  </a:cubicBezTo>
                  <a:cubicBezTo>
                    <a:pt x="11859" y="10299"/>
                    <a:pt x="11861" y="10300"/>
                    <a:pt x="11863" y="10301"/>
                  </a:cubicBezTo>
                  <a:cubicBezTo>
                    <a:pt x="11865" y="10302"/>
                    <a:pt x="11866" y="10303"/>
                    <a:pt x="11868" y="10303"/>
                  </a:cubicBezTo>
                  <a:cubicBezTo>
                    <a:pt x="11881" y="10306"/>
                    <a:pt x="11894" y="10304"/>
                    <a:pt x="11905" y="10299"/>
                  </a:cubicBezTo>
                  <a:cubicBezTo>
                    <a:pt x="12561" y="11500"/>
                    <a:pt x="12561" y="11500"/>
                    <a:pt x="12561" y="11500"/>
                  </a:cubicBezTo>
                  <a:cubicBezTo>
                    <a:pt x="12538" y="11500"/>
                    <a:pt x="12538" y="11500"/>
                    <a:pt x="12538" y="11500"/>
                  </a:cubicBezTo>
                  <a:cubicBezTo>
                    <a:pt x="12538" y="11523"/>
                    <a:pt x="12538" y="11523"/>
                    <a:pt x="12538" y="11523"/>
                  </a:cubicBezTo>
                  <a:cubicBezTo>
                    <a:pt x="12573" y="11523"/>
                    <a:pt x="12573" y="11523"/>
                    <a:pt x="12573" y="11523"/>
                  </a:cubicBezTo>
                  <a:cubicBezTo>
                    <a:pt x="12993" y="12293"/>
                    <a:pt x="12993" y="12293"/>
                    <a:pt x="12993" y="12293"/>
                  </a:cubicBezTo>
                  <a:cubicBezTo>
                    <a:pt x="12987" y="12298"/>
                    <a:pt x="12981" y="12304"/>
                    <a:pt x="12976" y="12311"/>
                  </a:cubicBezTo>
                  <a:cubicBezTo>
                    <a:pt x="12959" y="12339"/>
                    <a:pt x="12968" y="12375"/>
                    <a:pt x="12995" y="12391"/>
                  </a:cubicBezTo>
                  <a:cubicBezTo>
                    <a:pt x="13023" y="12408"/>
                    <a:pt x="13059" y="12400"/>
                    <a:pt x="13075" y="12372"/>
                  </a:cubicBezTo>
                  <a:cubicBezTo>
                    <a:pt x="13092" y="12345"/>
                    <a:pt x="13084" y="12309"/>
                    <a:pt x="13056" y="12292"/>
                  </a:cubicBezTo>
                  <a:cubicBezTo>
                    <a:pt x="13039" y="12282"/>
                    <a:pt x="13019" y="12281"/>
                    <a:pt x="13002" y="12288"/>
                  </a:cubicBezTo>
                  <a:cubicBezTo>
                    <a:pt x="12584" y="11523"/>
                    <a:pt x="12584" y="11523"/>
                    <a:pt x="12584" y="11523"/>
                  </a:cubicBezTo>
                  <a:cubicBezTo>
                    <a:pt x="12741" y="11523"/>
                    <a:pt x="12741" y="11523"/>
                    <a:pt x="12741" y="11523"/>
                  </a:cubicBezTo>
                  <a:cubicBezTo>
                    <a:pt x="12741" y="11735"/>
                    <a:pt x="12741" y="11735"/>
                    <a:pt x="12741" y="11735"/>
                  </a:cubicBezTo>
                  <a:cubicBezTo>
                    <a:pt x="12766" y="11735"/>
                    <a:pt x="12766" y="11735"/>
                    <a:pt x="12766" y="11735"/>
                  </a:cubicBezTo>
                  <a:cubicBezTo>
                    <a:pt x="12766" y="11523"/>
                    <a:pt x="12766" y="11523"/>
                    <a:pt x="12766" y="11523"/>
                  </a:cubicBezTo>
                  <a:cubicBezTo>
                    <a:pt x="12969" y="11523"/>
                    <a:pt x="12969" y="11523"/>
                    <a:pt x="12969" y="11523"/>
                  </a:cubicBezTo>
                  <a:cubicBezTo>
                    <a:pt x="12969" y="11500"/>
                    <a:pt x="12969" y="11500"/>
                    <a:pt x="12969" y="11500"/>
                  </a:cubicBezTo>
                  <a:cubicBezTo>
                    <a:pt x="12766" y="11500"/>
                    <a:pt x="12766" y="11500"/>
                    <a:pt x="12766" y="11500"/>
                  </a:cubicBezTo>
                  <a:cubicBezTo>
                    <a:pt x="12766" y="11290"/>
                    <a:pt x="12766" y="11290"/>
                    <a:pt x="12766" y="11290"/>
                  </a:cubicBezTo>
                  <a:cubicBezTo>
                    <a:pt x="12741" y="11290"/>
                    <a:pt x="12741" y="11290"/>
                    <a:pt x="12741" y="11290"/>
                  </a:cubicBezTo>
                  <a:cubicBezTo>
                    <a:pt x="12741" y="11500"/>
                    <a:pt x="12741" y="11500"/>
                    <a:pt x="12741" y="11500"/>
                  </a:cubicBezTo>
                  <a:cubicBezTo>
                    <a:pt x="12572" y="11500"/>
                    <a:pt x="12572" y="11500"/>
                    <a:pt x="12572" y="11500"/>
                  </a:cubicBezTo>
                  <a:cubicBezTo>
                    <a:pt x="11914" y="10294"/>
                    <a:pt x="11914" y="10294"/>
                    <a:pt x="11914" y="10294"/>
                  </a:cubicBezTo>
                  <a:cubicBezTo>
                    <a:pt x="11918" y="10292"/>
                    <a:pt x="11921" y="10289"/>
                    <a:pt x="11924" y="10286"/>
                  </a:cubicBezTo>
                  <a:cubicBezTo>
                    <a:pt x="12807" y="10922"/>
                    <a:pt x="12807" y="10922"/>
                    <a:pt x="12807" y="10922"/>
                  </a:cubicBezTo>
                  <a:cubicBezTo>
                    <a:pt x="12790" y="10949"/>
                    <a:pt x="12799" y="10985"/>
                    <a:pt x="12826" y="11001"/>
                  </a:cubicBezTo>
                  <a:cubicBezTo>
                    <a:pt x="12854" y="11018"/>
                    <a:pt x="12890" y="11010"/>
                    <a:pt x="12906" y="10982"/>
                  </a:cubicBezTo>
                  <a:cubicBezTo>
                    <a:pt x="12923" y="10955"/>
                    <a:pt x="12915" y="10919"/>
                    <a:pt x="12887" y="10902"/>
                  </a:cubicBezTo>
                  <a:cubicBezTo>
                    <a:pt x="12862" y="10887"/>
                    <a:pt x="12831" y="10893"/>
                    <a:pt x="12813" y="10914"/>
                  </a:cubicBezTo>
                  <a:cubicBezTo>
                    <a:pt x="11930" y="10279"/>
                    <a:pt x="11930" y="10279"/>
                    <a:pt x="11930" y="10279"/>
                  </a:cubicBezTo>
                  <a:cubicBezTo>
                    <a:pt x="11930" y="10279"/>
                    <a:pt x="11930" y="10278"/>
                    <a:pt x="11930" y="10278"/>
                  </a:cubicBezTo>
                  <a:cubicBezTo>
                    <a:pt x="13255" y="10943"/>
                    <a:pt x="13255" y="10943"/>
                    <a:pt x="13255" y="10943"/>
                  </a:cubicBezTo>
                  <a:cubicBezTo>
                    <a:pt x="13244" y="10969"/>
                    <a:pt x="13254" y="10999"/>
                    <a:pt x="13278" y="11014"/>
                  </a:cubicBezTo>
                  <a:cubicBezTo>
                    <a:pt x="13306" y="11031"/>
                    <a:pt x="13342" y="11022"/>
                    <a:pt x="13358" y="10995"/>
                  </a:cubicBezTo>
                  <a:cubicBezTo>
                    <a:pt x="13375" y="10968"/>
                    <a:pt x="13367" y="10932"/>
                    <a:pt x="13339" y="10915"/>
                  </a:cubicBezTo>
                  <a:cubicBezTo>
                    <a:pt x="13312" y="10898"/>
                    <a:pt x="13276" y="10907"/>
                    <a:pt x="13259" y="10934"/>
                  </a:cubicBezTo>
                  <a:cubicBezTo>
                    <a:pt x="11935" y="10269"/>
                    <a:pt x="11935" y="10269"/>
                    <a:pt x="11935" y="10269"/>
                  </a:cubicBezTo>
                  <a:cubicBezTo>
                    <a:pt x="11936" y="10266"/>
                    <a:pt x="11938" y="10263"/>
                    <a:pt x="11938" y="10260"/>
                  </a:cubicBezTo>
                  <a:cubicBezTo>
                    <a:pt x="11940" y="10253"/>
                    <a:pt x="11940" y="10246"/>
                    <a:pt x="11939" y="10239"/>
                  </a:cubicBezTo>
                  <a:cubicBezTo>
                    <a:pt x="14088" y="9786"/>
                    <a:pt x="14088" y="9786"/>
                    <a:pt x="14088" y="9786"/>
                  </a:cubicBezTo>
                  <a:cubicBezTo>
                    <a:pt x="14091" y="9798"/>
                    <a:pt x="14096" y="9809"/>
                    <a:pt x="14106" y="9817"/>
                  </a:cubicBezTo>
                  <a:cubicBezTo>
                    <a:pt x="14129" y="9839"/>
                    <a:pt x="14166" y="9838"/>
                    <a:pt x="14188" y="9814"/>
                  </a:cubicBezTo>
                  <a:cubicBezTo>
                    <a:pt x="14196" y="9805"/>
                    <a:pt x="14201" y="9795"/>
                    <a:pt x="14203" y="9784"/>
                  </a:cubicBezTo>
                  <a:cubicBezTo>
                    <a:pt x="15295" y="9930"/>
                    <a:pt x="15295" y="9930"/>
                    <a:pt x="15295" y="9930"/>
                  </a:cubicBezTo>
                  <a:cubicBezTo>
                    <a:pt x="15294" y="9947"/>
                    <a:pt x="15300" y="9964"/>
                    <a:pt x="15313" y="9976"/>
                  </a:cubicBezTo>
                  <a:cubicBezTo>
                    <a:pt x="15323" y="9984"/>
                    <a:pt x="15334" y="9989"/>
                    <a:pt x="15346" y="9991"/>
                  </a:cubicBezTo>
                  <a:cubicBezTo>
                    <a:pt x="15385" y="10675"/>
                    <a:pt x="15385" y="10675"/>
                    <a:pt x="15385" y="10675"/>
                  </a:cubicBezTo>
                  <a:cubicBezTo>
                    <a:pt x="15372" y="10677"/>
                    <a:pt x="15360" y="10683"/>
                    <a:pt x="15351" y="10693"/>
                  </a:cubicBezTo>
                  <a:cubicBezTo>
                    <a:pt x="15329" y="10716"/>
                    <a:pt x="15330" y="10752"/>
                    <a:pt x="15353" y="10774"/>
                  </a:cubicBezTo>
                  <a:cubicBezTo>
                    <a:pt x="14601" y="11698"/>
                    <a:pt x="14601" y="11698"/>
                    <a:pt x="14601" y="11698"/>
                  </a:cubicBezTo>
                  <a:cubicBezTo>
                    <a:pt x="14578" y="11682"/>
                    <a:pt x="14545" y="11685"/>
                    <a:pt x="14526" y="11706"/>
                  </a:cubicBezTo>
                  <a:cubicBezTo>
                    <a:pt x="14504" y="11730"/>
                    <a:pt x="14505" y="11767"/>
                    <a:pt x="14529" y="11789"/>
                  </a:cubicBezTo>
                  <a:cubicBezTo>
                    <a:pt x="14552" y="11811"/>
                    <a:pt x="14589" y="11809"/>
                    <a:pt x="14611" y="11785"/>
                  </a:cubicBezTo>
                  <a:cubicBezTo>
                    <a:pt x="14627" y="11768"/>
                    <a:pt x="14631" y="11744"/>
                    <a:pt x="14622" y="11723"/>
                  </a:cubicBezTo>
                  <a:cubicBezTo>
                    <a:pt x="16623" y="10663"/>
                    <a:pt x="16623" y="10663"/>
                    <a:pt x="16623" y="10663"/>
                  </a:cubicBezTo>
                  <a:cubicBezTo>
                    <a:pt x="16625" y="10667"/>
                    <a:pt x="16628" y="10671"/>
                    <a:pt x="16632" y="10675"/>
                  </a:cubicBezTo>
                  <a:cubicBezTo>
                    <a:pt x="16642" y="10684"/>
                    <a:pt x="16654" y="10689"/>
                    <a:pt x="16667" y="10690"/>
                  </a:cubicBezTo>
                  <a:cubicBezTo>
                    <a:pt x="16669" y="11958"/>
                    <a:pt x="16669" y="11958"/>
                    <a:pt x="16669" y="11958"/>
                  </a:cubicBezTo>
                  <a:cubicBezTo>
                    <a:pt x="16655" y="11960"/>
                    <a:pt x="16641" y="11966"/>
                    <a:pt x="16631" y="11977"/>
                  </a:cubicBezTo>
                  <a:cubicBezTo>
                    <a:pt x="16609" y="12000"/>
                    <a:pt x="16611" y="12037"/>
                    <a:pt x="16634" y="12059"/>
                  </a:cubicBezTo>
                  <a:cubicBezTo>
                    <a:pt x="16658" y="12081"/>
                    <a:pt x="16695" y="12079"/>
                    <a:pt x="16716" y="12056"/>
                  </a:cubicBezTo>
                  <a:cubicBezTo>
                    <a:pt x="16738" y="12032"/>
                    <a:pt x="16737" y="11995"/>
                    <a:pt x="16713" y="11973"/>
                  </a:cubicBezTo>
                  <a:cubicBezTo>
                    <a:pt x="16703" y="11964"/>
                    <a:pt x="16691" y="11959"/>
                    <a:pt x="16679" y="11958"/>
                  </a:cubicBezTo>
                  <a:cubicBezTo>
                    <a:pt x="16677" y="10690"/>
                    <a:pt x="16677" y="10690"/>
                    <a:pt x="16677" y="10690"/>
                  </a:cubicBezTo>
                  <a:cubicBezTo>
                    <a:pt x="16677" y="10690"/>
                    <a:pt x="16677" y="10690"/>
                    <a:pt x="16677" y="10690"/>
                  </a:cubicBezTo>
                  <a:cubicBezTo>
                    <a:pt x="17048" y="12614"/>
                    <a:pt x="17048" y="12614"/>
                    <a:pt x="17048" y="12614"/>
                  </a:cubicBezTo>
                  <a:cubicBezTo>
                    <a:pt x="17039" y="12616"/>
                    <a:pt x="17029" y="12622"/>
                    <a:pt x="17022" y="12630"/>
                  </a:cubicBezTo>
                  <a:cubicBezTo>
                    <a:pt x="17000" y="12654"/>
                    <a:pt x="17001" y="12690"/>
                    <a:pt x="17025" y="12712"/>
                  </a:cubicBezTo>
                  <a:cubicBezTo>
                    <a:pt x="17048" y="12734"/>
                    <a:pt x="17085" y="12733"/>
                    <a:pt x="17107" y="12709"/>
                  </a:cubicBezTo>
                  <a:cubicBezTo>
                    <a:pt x="17129" y="12685"/>
                    <a:pt x="17128" y="12649"/>
                    <a:pt x="17104" y="12627"/>
                  </a:cubicBezTo>
                  <a:cubicBezTo>
                    <a:pt x="17091" y="12615"/>
                    <a:pt x="17074" y="12610"/>
                    <a:pt x="17058" y="12612"/>
                  </a:cubicBezTo>
                  <a:cubicBezTo>
                    <a:pt x="16687" y="10688"/>
                    <a:pt x="16687" y="10688"/>
                    <a:pt x="16687" y="10688"/>
                  </a:cubicBezTo>
                  <a:cubicBezTo>
                    <a:pt x="16697" y="10685"/>
                    <a:pt x="16707" y="10680"/>
                    <a:pt x="16714" y="10671"/>
                  </a:cubicBezTo>
                  <a:cubicBezTo>
                    <a:pt x="16720" y="10665"/>
                    <a:pt x="16724" y="10658"/>
                    <a:pt x="16727" y="10650"/>
                  </a:cubicBezTo>
                  <a:cubicBezTo>
                    <a:pt x="17471" y="10825"/>
                    <a:pt x="17471" y="10825"/>
                    <a:pt x="17471" y="10825"/>
                  </a:cubicBezTo>
                  <a:cubicBezTo>
                    <a:pt x="17469" y="10843"/>
                    <a:pt x="17475" y="10862"/>
                    <a:pt x="17489" y="10876"/>
                  </a:cubicBezTo>
                  <a:cubicBezTo>
                    <a:pt x="17513" y="10898"/>
                    <a:pt x="17550" y="10896"/>
                    <a:pt x="17572" y="10873"/>
                  </a:cubicBezTo>
                  <a:cubicBezTo>
                    <a:pt x="17594" y="10849"/>
                    <a:pt x="17592" y="10812"/>
                    <a:pt x="17569" y="10790"/>
                  </a:cubicBezTo>
                  <a:cubicBezTo>
                    <a:pt x="17545" y="10769"/>
                    <a:pt x="17508" y="10770"/>
                    <a:pt x="17486" y="10794"/>
                  </a:cubicBezTo>
                  <a:cubicBezTo>
                    <a:pt x="17480" y="10800"/>
                    <a:pt x="17476" y="10807"/>
                    <a:pt x="17474" y="10815"/>
                  </a:cubicBezTo>
                  <a:cubicBezTo>
                    <a:pt x="16729" y="10640"/>
                    <a:pt x="16729" y="10640"/>
                    <a:pt x="16729" y="10640"/>
                  </a:cubicBezTo>
                  <a:cubicBezTo>
                    <a:pt x="16732" y="10622"/>
                    <a:pt x="16726" y="10603"/>
                    <a:pt x="16711" y="10589"/>
                  </a:cubicBezTo>
                  <a:cubicBezTo>
                    <a:pt x="16702" y="10581"/>
                    <a:pt x="16691" y="10576"/>
                    <a:pt x="16680" y="10574"/>
                  </a:cubicBezTo>
                  <a:cubicBezTo>
                    <a:pt x="16792" y="8444"/>
                    <a:pt x="16792" y="8444"/>
                    <a:pt x="16792" y="8444"/>
                  </a:cubicBezTo>
                  <a:cubicBezTo>
                    <a:pt x="16807" y="8444"/>
                    <a:pt x="16822" y="8437"/>
                    <a:pt x="16833" y="8425"/>
                  </a:cubicBezTo>
                  <a:cubicBezTo>
                    <a:pt x="16835" y="8423"/>
                    <a:pt x="16837" y="8420"/>
                    <a:pt x="16839" y="8417"/>
                  </a:cubicBezTo>
                  <a:cubicBezTo>
                    <a:pt x="17514" y="8773"/>
                    <a:pt x="17514" y="8773"/>
                    <a:pt x="17514" y="8773"/>
                  </a:cubicBezTo>
                  <a:cubicBezTo>
                    <a:pt x="17505" y="8795"/>
                    <a:pt x="17509" y="8821"/>
                    <a:pt x="17528" y="8838"/>
                  </a:cubicBezTo>
                  <a:cubicBezTo>
                    <a:pt x="17551" y="8860"/>
                    <a:pt x="17588" y="8858"/>
                    <a:pt x="17610" y="8835"/>
                  </a:cubicBezTo>
                  <a:cubicBezTo>
                    <a:pt x="17630" y="8814"/>
                    <a:pt x="17630" y="8782"/>
                    <a:pt x="17614" y="8760"/>
                  </a:cubicBezTo>
                  <a:cubicBezTo>
                    <a:pt x="18172" y="8249"/>
                    <a:pt x="18172" y="8249"/>
                    <a:pt x="18172" y="8249"/>
                  </a:cubicBezTo>
                  <a:cubicBezTo>
                    <a:pt x="18195" y="8271"/>
                    <a:pt x="18232" y="8269"/>
                    <a:pt x="18254" y="8246"/>
                  </a:cubicBezTo>
                  <a:cubicBezTo>
                    <a:pt x="18259" y="8240"/>
                    <a:pt x="18263" y="8234"/>
                    <a:pt x="18266" y="8227"/>
                  </a:cubicBezTo>
                  <a:cubicBezTo>
                    <a:pt x="18917" y="8408"/>
                    <a:pt x="18917" y="8408"/>
                    <a:pt x="18917" y="8408"/>
                  </a:cubicBezTo>
                  <a:cubicBezTo>
                    <a:pt x="18913" y="8427"/>
                    <a:pt x="18919" y="8447"/>
                    <a:pt x="18934" y="8461"/>
                  </a:cubicBezTo>
                  <a:cubicBezTo>
                    <a:pt x="18946" y="8472"/>
                    <a:pt x="18960" y="8477"/>
                    <a:pt x="18974" y="8477"/>
                  </a:cubicBezTo>
                  <a:cubicBezTo>
                    <a:pt x="18995" y="8675"/>
                    <a:pt x="18995" y="8675"/>
                    <a:pt x="18995" y="8675"/>
                  </a:cubicBezTo>
                  <a:cubicBezTo>
                    <a:pt x="18991" y="8676"/>
                    <a:pt x="18987" y="8678"/>
                    <a:pt x="18984" y="8680"/>
                  </a:cubicBezTo>
                  <a:cubicBezTo>
                    <a:pt x="18956" y="8695"/>
                    <a:pt x="18945" y="8731"/>
                    <a:pt x="18961" y="8759"/>
                  </a:cubicBezTo>
                  <a:cubicBezTo>
                    <a:pt x="18977" y="8787"/>
                    <a:pt x="19012" y="8797"/>
                    <a:pt x="19040" y="8781"/>
                  </a:cubicBezTo>
                  <a:cubicBezTo>
                    <a:pt x="19068" y="8766"/>
                    <a:pt x="19078" y="8730"/>
                    <a:pt x="19063" y="8702"/>
                  </a:cubicBezTo>
                  <a:cubicBezTo>
                    <a:pt x="19051" y="8681"/>
                    <a:pt x="19028" y="8670"/>
                    <a:pt x="19005" y="8673"/>
                  </a:cubicBezTo>
                  <a:cubicBezTo>
                    <a:pt x="18984" y="8476"/>
                    <a:pt x="18984" y="8476"/>
                    <a:pt x="18984" y="8476"/>
                  </a:cubicBezTo>
                  <a:cubicBezTo>
                    <a:pt x="18996" y="8474"/>
                    <a:pt x="19008" y="8468"/>
                    <a:pt x="19017" y="8458"/>
                  </a:cubicBezTo>
                  <a:cubicBezTo>
                    <a:pt x="19020" y="8455"/>
                    <a:pt x="19022" y="8451"/>
                    <a:pt x="19024" y="8448"/>
                  </a:cubicBezTo>
                  <a:cubicBezTo>
                    <a:pt x="19651" y="8741"/>
                    <a:pt x="19651" y="8741"/>
                    <a:pt x="19651" y="8741"/>
                  </a:cubicBezTo>
                  <a:cubicBezTo>
                    <a:pt x="19645" y="8757"/>
                    <a:pt x="19645" y="8775"/>
                    <a:pt x="19654" y="8791"/>
                  </a:cubicBezTo>
                  <a:cubicBezTo>
                    <a:pt x="19670" y="8819"/>
                    <a:pt x="19705" y="8829"/>
                    <a:pt x="19733" y="8813"/>
                  </a:cubicBezTo>
                  <a:cubicBezTo>
                    <a:pt x="19761" y="8798"/>
                    <a:pt x="19771" y="8762"/>
                    <a:pt x="19755" y="8734"/>
                  </a:cubicBezTo>
                  <a:cubicBezTo>
                    <a:pt x="19740" y="8706"/>
                    <a:pt x="19704" y="8696"/>
                    <a:pt x="19676" y="8712"/>
                  </a:cubicBezTo>
                  <a:cubicBezTo>
                    <a:pt x="19667" y="8717"/>
                    <a:pt x="19660" y="8724"/>
                    <a:pt x="19655" y="8732"/>
                  </a:cubicBezTo>
                  <a:cubicBezTo>
                    <a:pt x="19029" y="8439"/>
                    <a:pt x="19029" y="8439"/>
                    <a:pt x="19029" y="8439"/>
                  </a:cubicBezTo>
                  <a:cubicBezTo>
                    <a:pt x="19035" y="8422"/>
                    <a:pt x="19033" y="8404"/>
                    <a:pt x="19024" y="8389"/>
                  </a:cubicBezTo>
                  <a:cubicBezTo>
                    <a:pt x="20008" y="7674"/>
                    <a:pt x="20008" y="7674"/>
                    <a:pt x="20008" y="7674"/>
                  </a:cubicBezTo>
                  <a:cubicBezTo>
                    <a:pt x="20010" y="7679"/>
                    <a:pt x="20014" y="7683"/>
                    <a:pt x="20018" y="7687"/>
                  </a:cubicBezTo>
                  <a:cubicBezTo>
                    <a:pt x="20038" y="7706"/>
                    <a:pt x="20069" y="7707"/>
                    <a:pt x="20091" y="7692"/>
                  </a:cubicBezTo>
                  <a:cubicBezTo>
                    <a:pt x="21058" y="8809"/>
                    <a:pt x="21058" y="8809"/>
                    <a:pt x="21058" y="8809"/>
                  </a:cubicBezTo>
                  <a:cubicBezTo>
                    <a:pt x="21058" y="8809"/>
                    <a:pt x="21058" y="8809"/>
                    <a:pt x="21057" y="8810"/>
                  </a:cubicBezTo>
                  <a:cubicBezTo>
                    <a:pt x="21035" y="8833"/>
                    <a:pt x="21037" y="8870"/>
                    <a:pt x="21061" y="8892"/>
                  </a:cubicBezTo>
                  <a:cubicBezTo>
                    <a:pt x="21084" y="8914"/>
                    <a:pt x="21121" y="8912"/>
                    <a:pt x="21143" y="8889"/>
                  </a:cubicBezTo>
                  <a:cubicBezTo>
                    <a:pt x="21165" y="8865"/>
                    <a:pt x="21163" y="8828"/>
                    <a:pt x="21140" y="8806"/>
                  </a:cubicBezTo>
                  <a:cubicBezTo>
                    <a:pt x="21138" y="8805"/>
                    <a:pt x="21135" y="8803"/>
                    <a:pt x="21133" y="8802"/>
                  </a:cubicBezTo>
                  <a:cubicBezTo>
                    <a:pt x="21603" y="7985"/>
                    <a:pt x="21603" y="7985"/>
                    <a:pt x="21603" y="7985"/>
                  </a:cubicBezTo>
                  <a:cubicBezTo>
                    <a:pt x="21623" y="7994"/>
                    <a:pt x="21647" y="7990"/>
                    <a:pt x="21664" y="7975"/>
                  </a:cubicBezTo>
                  <a:cubicBezTo>
                    <a:pt x="23409" y="9500"/>
                    <a:pt x="23409" y="9500"/>
                    <a:pt x="23409" y="9500"/>
                  </a:cubicBezTo>
                  <a:cubicBezTo>
                    <a:pt x="23404" y="9508"/>
                    <a:pt x="23400" y="9516"/>
                    <a:pt x="23398" y="9525"/>
                  </a:cubicBezTo>
                  <a:cubicBezTo>
                    <a:pt x="22043" y="9535"/>
                    <a:pt x="22043" y="9535"/>
                    <a:pt x="22043" y="9535"/>
                  </a:cubicBezTo>
                  <a:cubicBezTo>
                    <a:pt x="22041" y="9523"/>
                    <a:pt x="22035" y="9512"/>
                    <a:pt x="22025" y="9503"/>
                  </a:cubicBezTo>
                  <a:cubicBezTo>
                    <a:pt x="22002" y="9481"/>
                    <a:pt x="21965" y="9482"/>
                    <a:pt x="21943" y="9506"/>
                  </a:cubicBezTo>
                  <a:cubicBezTo>
                    <a:pt x="21921" y="9530"/>
                    <a:pt x="21923" y="9567"/>
                    <a:pt x="21946" y="9588"/>
                  </a:cubicBezTo>
                  <a:cubicBezTo>
                    <a:pt x="21961" y="9602"/>
                    <a:pt x="21980" y="9606"/>
                    <a:pt x="21998" y="9602"/>
                  </a:cubicBezTo>
                  <a:cubicBezTo>
                    <a:pt x="22301" y="10413"/>
                    <a:pt x="22301" y="10413"/>
                    <a:pt x="22301" y="10413"/>
                  </a:cubicBezTo>
                  <a:cubicBezTo>
                    <a:pt x="21948" y="10683"/>
                    <a:pt x="21948" y="10683"/>
                    <a:pt x="21948" y="10683"/>
                  </a:cubicBezTo>
                  <a:cubicBezTo>
                    <a:pt x="21947" y="10682"/>
                    <a:pt x="21946" y="10681"/>
                    <a:pt x="21945" y="10680"/>
                  </a:cubicBezTo>
                  <a:cubicBezTo>
                    <a:pt x="21921" y="10658"/>
                    <a:pt x="21884" y="10659"/>
                    <a:pt x="21862" y="10683"/>
                  </a:cubicBezTo>
                  <a:cubicBezTo>
                    <a:pt x="21848" y="10698"/>
                    <a:pt x="21844" y="10718"/>
                    <a:pt x="21849" y="10737"/>
                  </a:cubicBezTo>
                  <a:cubicBezTo>
                    <a:pt x="19544" y="11266"/>
                    <a:pt x="19544" y="11266"/>
                    <a:pt x="19544" y="11266"/>
                  </a:cubicBezTo>
                  <a:cubicBezTo>
                    <a:pt x="19541" y="11257"/>
                    <a:pt x="19536" y="11249"/>
                    <a:pt x="19530" y="11243"/>
                  </a:cubicBezTo>
                  <a:cubicBezTo>
                    <a:pt x="19507" y="11221"/>
                    <a:pt x="19471" y="11221"/>
                    <a:pt x="19449" y="11243"/>
                  </a:cubicBezTo>
                  <a:cubicBezTo>
                    <a:pt x="19427" y="11266"/>
                    <a:pt x="19427" y="11302"/>
                    <a:pt x="19450" y="11324"/>
                  </a:cubicBezTo>
                  <a:cubicBezTo>
                    <a:pt x="19472" y="11346"/>
                    <a:pt x="19508" y="11346"/>
                    <a:pt x="19530" y="11324"/>
                  </a:cubicBezTo>
                  <a:cubicBezTo>
                    <a:pt x="19543" y="11311"/>
                    <a:pt x="19548" y="11293"/>
                    <a:pt x="19546" y="11276"/>
                  </a:cubicBezTo>
                  <a:cubicBezTo>
                    <a:pt x="21852" y="10747"/>
                    <a:pt x="21852" y="10747"/>
                    <a:pt x="21852" y="10747"/>
                  </a:cubicBezTo>
                  <a:cubicBezTo>
                    <a:pt x="21856" y="10754"/>
                    <a:pt x="21860" y="10760"/>
                    <a:pt x="21865" y="10765"/>
                  </a:cubicBezTo>
                  <a:cubicBezTo>
                    <a:pt x="21872" y="10772"/>
                    <a:pt x="21880" y="10776"/>
                    <a:pt x="21889" y="10778"/>
                  </a:cubicBezTo>
                  <a:cubicBezTo>
                    <a:pt x="21712" y="11324"/>
                    <a:pt x="21712" y="11324"/>
                    <a:pt x="21712" y="11324"/>
                  </a:cubicBezTo>
                  <a:cubicBezTo>
                    <a:pt x="21687" y="11318"/>
                    <a:pt x="21660" y="11329"/>
                    <a:pt x="21647" y="11352"/>
                  </a:cubicBezTo>
                  <a:cubicBezTo>
                    <a:pt x="21631" y="11380"/>
                    <a:pt x="21642" y="11416"/>
                    <a:pt x="21670" y="11431"/>
                  </a:cubicBezTo>
                  <a:cubicBezTo>
                    <a:pt x="21698" y="11447"/>
                    <a:pt x="21733" y="11437"/>
                    <a:pt x="21749" y="11409"/>
                  </a:cubicBezTo>
                  <a:cubicBezTo>
                    <a:pt x="21764" y="11381"/>
                    <a:pt x="21754" y="11345"/>
                    <a:pt x="21726" y="11330"/>
                  </a:cubicBezTo>
                  <a:cubicBezTo>
                    <a:pt x="21725" y="11329"/>
                    <a:pt x="21723" y="11328"/>
                    <a:pt x="21722" y="11328"/>
                  </a:cubicBezTo>
                  <a:cubicBezTo>
                    <a:pt x="21899" y="10780"/>
                    <a:pt x="21899" y="10780"/>
                    <a:pt x="21899" y="10780"/>
                  </a:cubicBezTo>
                  <a:cubicBezTo>
                    <a:pt x="21901" y="10780"/>
                    <a:pt x="21902" y="10781"/>
                    <a:pt x="21904" y="10781"/>
                  </a:cubicBezTo>
                  <a:cubicBezTo>
                    <a:pt x="21947" y="11926"/>
                    <a:pt x="21947" y="11926"/>
                    <a:pt x="21947" y="11926"/>
                  </a:cubicBezTo>
                  <a:cubicBezTo>
                    <a:pt x="21930" y="11929"/>
                    <a:pt x="21914" y="11939"/>
                    <a:pt x="21906" y="11955"/>
                  </a:cubicBezTo>
                  <a:cubicBezTo>
                    <a:pt x="21890" y="11983"/>
                    <a:pt x="21900" y="12018"/>
                    <a:pt x="21928" y="12034"/>
                  </a:cubicBezTo>
                  <a:cubicBezTo>
                    <a:pt x="21956" y="12050"/>
                    <a:pt x="21992" y="12040"/>
                    <a:pt x="22007" y="12012"/>
                  </a:cubicBezTo>
                  <a:cubicBezTo>
                    <a:pt x="22023" y="11983"/>
                    <a:pt x="22013" y="11948"/>
                    <a:pt x="21985" y="11932"/>
                  </a:cubicBezTo>
                  <a:cubicBezTo>
                    <a:pt x="21976" y="11927"/>
                    <a:pt x="21966" y="11925"/>
                    <a:pt x="21957" y="11925"/>
                  </a:cubicBezTo>
                  <a:cubicBezTo>
                    <a:pt x="21914" y="10780"/>
                    <a:pt x="21914" y="10780"/>
                    <a:pt x="21914" y="10780"/>
                  </a:cubicBezTo>
                  <a:cubicBezTo>
                    <a:pt x="21926" y="10778"/>
                    <a:pt x="21938" y="10772"/>
                    <a:pt x="21948" y="10762"/>
                  </a:cubicBezTo>
                  <a:cubicBezTo>
                    <a:pt x="21956" y="10753"/>
                    <a:pt x="21961" y="10742"/>
                    <a:pt x="21963" y="10730"/>
                  </a:cubicBezTo>
                  <a:cubicBezTo>
                    <a:pt x="22427" y="10749"/>
                    <a:pt x="22427" y="10749"/>
                    <a:pt x="22427" y="10749"/>
                  </a:cubicBezTo>
                  <a:cubicBezTo>
                    <a:pt x="22996" y="12268"/>
                    <a:pt x="22996" y="12268"/>
                    <a:pt x="22996" y="12268"/>
                  </a:cubicBezTo>
                  <a:cubicBezTo>
                    <a:pt x="22990" y="12271"/>
                    <a:pt x="22984" y="12275"/>
                    <a:pt x="22979" y="12281"/>
                  </a:cubicBezTo>
                  <a:cubicBezTo>
                    <a:pt x="22957" y="12304"/>
                    <a:pt x="22958" y="12341"/>
                    <a:pt x="22982" y="12363"/>
                  </a:cubicBezTo>
                  <a:cubicBezTo>
                    <a:pt x="23006" y="12385"/>
                    <a:pt x="23042" y="12383"/>
                    <a:pt x="23064" y="12360"/>
                  </a:cubicBezTo>
                  <a:cubicBezTo>
                    <a:pt x="23086" y="12336"/>
                    <a:pt x="23085" y="12299"/>
                    <a:pt x="23061" y="12277"/>
                  </a:cubicBezTo>
                  <a:cubicBezTo>
                    <a:pt x="23059" y="12276"/>
                    <a:pt x="23058" y="12275"/>
                    <a:pt x="23056" y="12274"/>
                  </a:cubicBezTo>
                  <a:cubicBezTo>
                    <a:pt x="23919" y="10857"/>
                    <a:pt x="23919" y="10857"/>
                    <a:pt x="23919" y="10857"/>
                  </a:cubicBezTo>
                  <a:cubicBezTo>
                    <a:pt x="23941" y="10868"/>
                    <a:pt x="23969" y="10864"/>
                    <a:pt x="23987" y="10844"/>
                  </a:cubicBezTo>
                  <a:cubicBezTo>
                    <a:pt x="24009" y="10821"/>
                    <a:pt x="24008" y="10784"/>
                    <a:pt x="23984" y="10762"/>
                  </a:cubicBezTo>
                  <a:cubicBezTo>
                    <a:pt x="23979" y="10757"/>
                    <a:pt x="23972" y="10753"/>
                    <a:pt x="23966" y="10751"/>
                  </a:cubicBezTo>
                  <a:cubicBezTo>
                    <a:pt x="24233" y="9847"/>
                    <a:pt x="24233" y="9847"/>
                    <a:pt x="24233" y="9847"/>
                  </a:cubicBezTo>
                  <a:cubicBezTo>
                    <a:pt x="25342" y="10285"/>
                    <a:pt x="25342" y="10285"/>
                    <a:pt x="25342" y="10285"/>
                  </a:cubicBezTo>
                  <a:cubicBezTo>
                    <a:pt x="25336" y="10306"/>
                    <a:pt x="25341" y="10329"/>
                    <a:pt x="25358" y="10345"/>
                  </a:cubicBezTo>
                  <a:cubicBezTo>
                    <a:pt x="25368" y="10354"/>
                    <a:pt x="25380" y="10359"/>
                    <a:pt x="25392" y="10360"/>
                  </a:cubicBezTo>
                  <a:cubicBezTo>
                    <a:pt x="25366" y="12631"/>
                    <a:pt x="25366" y="12631"/>
                    <a:pt x="25366" y="12631"/>
                  </a:cubicBezTo>
                  <a:cubicBezTo>
                    <a:pt x="25358" y="12632"/>
                    <a:pt x="25350" y="12634"/>
                    <a:pt x="25342" y="12638"/>
                  </a:cubicBezTo>
                  <a:cubicBezTo>
                    <a:pt x="25314" y="12654"/>
                    <a:pt x="25304" y="12689"/>
                    <a:pt x="25320" y="12717"/>
                  </a:cubicBezTo>
                  <a:cubicBezTo>
                    <a:pt x="25335" y="12746"/>
                    <a:pt x="25371" y="12756"/>
                    <a:pt x="25399" y="12740"/>
                  </a:cubicBezTo>
                  <a:cubicBezTo>
                    <a:pt x="25427" y="12724"/>
                    <a:pt x="25437" y="12689"/>
                    <a:pt x="25421" y="12661"/>
                  </a:cubicBezTo>
                  <a:cubicBezTo>
                    <a:pt x="25412" y="12643"/>
                    <a:pt x="25395" y="12633"/>
                    <a:pt x="25376" y="12631"/>
                  </a:cubicBezTo>
                  <a:cubicBezTo>
                    <a:pt x="25402" y="10360"/>
                    <a:pt x="25402" y="10360"/>
                    <a:pt x="25402" y="10360"/>
                  </a:cubicBezTo>
                  <a:cubicBezTo>
                    <a:pt x="25406" y="10359"/>
                    <a:pt x="25410" y="10359"/>
                    <a:pt x="25414" y="10357"/>
                  </a:cubicBezTo>
                  <a:cubicBezTo>
                    <a:pt x="25874" y="11344"/>
                    <a:pt x="25874" y="11344"/>
                    <a:pt x="25874" y="11344"/>
                  </a:cubicBezTo>
                  <a:cubicBezTo>
                    <a:pt x="25846" y="11359"/>
                    <a:pt x="25836" y="11395"/>
                    <a:pt x="25852" y="11422"/>
                  </a:cubicBezTo>
                  <a:cubicBezTo>
                    <a:pt x="25868" y="11450"/>
                    <a:pt x="25903" y="11460"/>
                    <a:pt x="25931" y="11445"/>
                  </a:cubicBezTo>
                  <a:cubicBezTo>
                    <a:pt x="25959" y="11429"/>
                    <a:pt x="25969" y="11394"/>
                    <a:pt x="25954" y="11366"/>
                  </a:cubicBezTo>
                  <a:cubicBezTo>
                    <a:pt x="25940" y="11340"/>
                    <a:pt x="25909" y="11330"/>
                    <a:pt x="25883" y="11339"/>
                  </a:cubicBezTo>
                  <a:cubicBezTo>
                    <a:pt x="25424" y="10354"/>
                    <a:pt x="25424" y="10354"/>
                    <a:pt x="25424" y="10354"/>
                  </a:cubicBezTo>
                  <a:cubicBezTo>
                    <a:pt x="25424" y="10354"/>
                    <a:pt x="25424" y="10354"/>
                    <a:pt x="25424" y="10353"/>
                  </a:cubicBezTo>
                  <a:cubicBezTo>
                    <a:pt x="26254" y="11581"/>
                    <a:pt x="26254" y="11581"/>
                    <a:pt x="26254" y="11581"/>
                  </a:cubicBezTo>
                  <a:cubicBezTo>
                    <a:pt x="26233" y="11599"/>
                    <a:pt x="26226" y="11629"/>
                    <a:pt x="26240" y="11655"/>
                  </a:cubicBezTo>
                  <a:cubicBezTo>
                    <a:pt x="26256" y="11683"/>
                    <a:pt x="26291" y="11693"/>
                    <a:pt x="26319" y="11677"/>
                  </a:cubicBezTo>
                  <a:cubicBezTo>
                    <a:pt x="26347" y="11661"/>
                    <a:pt x="26357" y="11626"/>
                    <a:pt x="26342" y="11598"/>
                  </a:cubicBezTo>
                  <a:cubicBezTo>
                    <a:pt x="26326" y="11570"/>
                    <a:pt x="26291" y="11560"/>
                    <a:pt x="26263" y="11575"/>
                  </a:cubicBezTo>
                  <a:cubicBezTo>
                    <a:pt x="25433" y="10348"/>
                    <a:pt x="25433" y="10348"/>
                    <a:pt x="25433" y="10348"/>
                  </a:cubicBezTo>
                  <a:cubicBezTo>
                    <a:pt x="25435" y="10346"/>
                    <a:pt x="25438" y="10344"/>
                    <a:pt x="25440" y="10342"/>
                  </a:cubicBezTo>
                  <a:cubicBezTo>
                    <a:pt x="25458" y="10322"/>
                    <a:pt x="25460" y="10295"/>
                    <a:pt x="25448" y="10273"/>
                  </a:cubicBezTo>
                  <a:cubicBezTo>
                    <a:pt x="26451" y="9581"/>
                    <a:pt x="26451" y="9581"/>
                    <a:pt x="26451" y="9581"/>
                  </a:cubicBezTo>
                  <a:cubicBezTo>
                    <a:pt x="27447" y="10776"/>
                    <a:pt x="27447" y="10776"/>
                    <a:pt x="27447" y="10776"/>
                  </a:cubicBezTo>
                  <a:cubicBezTo>
                    <a:pt x="27446" y="10777"/>
                    <a:pt x="27444" y="10778"/>
                    <a:pt x="27443" y="10779"/>
                  </a:cubicBezTo>
                  <a:cubicBezTo>
                    <a:pt x="27434" y="10789"/>
                    <a:pt x="27429" y="10801"/>
                    <a:pt x="27428" y="10814"/>
                  </a:cubicBezTo>
                  <a:cubicBezTo>
                    <a:pt x="27428" y="10824"/>
                    <a:pt x="27428" y="10824"/>
                    <a:pt x="27428" y="10824"/>
                  </a:cubicBezTo>
                  <a:cubicBezTo>
                    <a:pt x="27428" y="10824"/>
                    <a:pt x="27428" y="10825"/>
                    <a:pt x="27428" y="10825"/>
                  </a:cubicBezTo>
                  <a:cubicBezTo>
                    <a:pt x="27430" y="10835"/>
                    <a:pt x="27430" y="10835"/>
                    <a:pt x="27430" y="10835"/>
                  </a:cubicBezTo>
                  <a:cubicBezTo>
                    <a:pt x="27431" y="10836"/>
                    <a:pt x="27432" y="10837"/>
                    <a:pt x="27432" y="10838"/>
                  </a:cubicBezTo>
                  <a:cubicBezTo>
                    <a:pt x="27102" y="11021"/>
                    <a:pt x="27102" y="11021"/>
                    <a:pt x="27102" y="11021"/>
                  </a:cubicBezTo>
                  <a:cubicBezTo>
                    <a:pt x="27099" y="11017"/>
                    <a:pt x="27096" y="11012"/>
                    <a:pt x="27093" y="11009"/>
                  </a:cubicBezTo>
                  <a:cubicBezTo>
                    <a:pt x="27071" y="10987"/>
                    <a:pt x="27037" y="10988"/>
                    <a:pt x="27015" y="11009"/>
                  </a:cubicBezTo>
                  <a:cubicBezTo>
                    <a:pt x="26994" y="11031"/>
                    <a:pt x="26995" y="11065"/>
                    <a:pt x="27016" y="11086"/>
                  </a:cubicBezTo>
                  <a:cubicBezTo>
                    <a:pt x="27037" y="11107"/>
                    <a:pt x="27072" y="11107"/>
                    <a:pt x="27093" y="11086"/>
                  </a:cubicBezTo>
                  <a:cubicBezTo>
                    <a:pt x="27108" y="11071"/>
                    <a:pt x="27112" y="11050"/>
                    <a:pt x="27106" y="11031"/>
                  </a:cubicBezTo>
                  <a:cubicBezTo>
                    <a:pt x="27437" y="10849"/>
                    <a:pt x="27437" y="10849"/>
                    <a:pt x="27437" y="10849"/>
                  </a:cubicBezTo>
                  <a:cubicBezTo>
                    <a:pt x="27439" y="10853"/>
                    <a:pt x="27443" y="10858"/>
                    <a:pt x="27447" y="10861"/>
                  </a:cubicBezTo>
                  <a:cubicBezTo>
                    <a:pt x="27453" y="10867"/>
                    <a:pt x="27461" y="10871"/>
                    <a:pt x="27468" y="10874"/>
                  </a:cubicBezTo>
                  <a:cubicBezTo>
                    <a:pt x="27300" y="11620"/>
                    <a:pt x="27300" y="11620"/>
                    <a:pt x="27300" y="11620"/>
                  </a:cubicBezTo>
                  <a:cubicBezTo>
                    <a:pt x="27282" y="11617"/>
                    <a:pt x="27262" y="11624"/>
                    <a:pt x="27249" y="11638"/>
                  </a:cubicBezTo>
                  <a:cubicBezTo>
                    <a:pt x="27227" y="11662"/>
                    <a:pt x="27229" y="11699"/>
                    <a:pt x="27253" y="11721"/>
                  </a:cubicBezTo>
                  <a:cubicBezTo>
                    <a:pt x="27277" y="11742"/>
                    <a:pt x="27313" y="11740"/>
                    <a:pt x="27335" y="11717"/>
                  </a:cubicBezTo>
                  <a:cubicBezTo>
                    <a:pt x="27357" y="11693"/>
                    <a:pt x="27355" y="11656"/>
                    <a:pt x="27331" y="11634"/>
                  </a:cubicBezTo>
                  <a:cubicBezTo>
                    <a:pt x="27325" y="11629"/>
                    <a:pt x="27317" y="11625"/>
                    <a:pt x="27310" y="11622"/>
                  </a:cubicBezTo>
                  <a:cubicBezTo>
                    <a:pt x="27478" y="10876"/>
                    <a:pt x="27478" y="10876"/>
                    <a:pt x="27478" y="10876"/>
                  </a:cubicBezTo>
                  <a:cubicBezTo>
                    <a:pt x="27497" y="10878"/>
                    <a:pt x="27516" y="10872"/>
                    <a:pt x="27529" y="10858"/>
                  </a:cubicBezTo>
                  <a:cubicBezTo>
                    <a:pt x="27537" y="10848"/>
                    <a:pt x="27542" y="10837"/>
                    <a:pt x="27544" y="10826"/>
                  </a:cubicBezTo>
                  <a:cubicBezTo>
                    <a:pt x="29679" y="10921"/>
                    <a:pt x="29679" y="10921"/>
                    <a:pt x="29679" y="10921"/>
                  </a:cubicBezTo>
                  <a:cubicBezTo>
                    <a:pt x="29683" y="10941"/>
                    <a:pt x="29699" y="10956"/>
                    <a:pt x="29720" y="10956"/>
                  </a:cubicBezTo>
                  <a:cubicBezTo>
                    <a:pt x="29744" y="10956"/>
                    <a:pt x="29763" y="10937"/>
                    <a:pt x="29763" y="10913"/>
                  </a:cubicBezTo>
                  <a:cubicBezTo>
                    <a:pt x="29763" y="10889"/>
                    <a:pt x="29744" y="10870"/>
                    <a:pt x="29720" y="10870"/>
                  </a:cubicBezTo>
                  <a:close/>
                  <a:moveTo>
                    <a:pt x="10543" y="8360"/>
                  </a:moveTo>
                  <a:cubicBezTo>
                    <a:pt x="10546" y="8347"/>
                    <a:pt x="10544" y="8334"/>
                    <a:pt x="10539" y="8323"/>
                  </a:cubicBezTo>
                  <a:cubicBezTo>
                    <a:pt x="13396" y="7084"/>
                    <a:pt x="13396" y="7084"/>
                    <a:pt x="13396" y="7084"/>
                  </a:cubicBezTo>
                  <a:cubicBezTo>
                    <a:pt x="13396" y="7084"/>
                    <a:pt x="13396" y="7085"/>
                    <a:pt x="13397" y="7086"/>
                  </a:cubicBezTo>
                  <a:cubicBezTo>
                    <a:pt x="10887" y="8883"/>
                    <a:pt x="10887" y="8883"/>
                    <a:pt x="10887" y="8883"/>
                  </a:cubicBezTo>
                  <a:cubicBezTo>
                    <a:pt x="10524" y="8390"/>
                    <a:pt x="10524" y="8390"/>
                    <a:pt x="10524" y="8390"/>
                  </a:cubicBezTo>
                  <a:cubicBezTo>
                    <a:pt x="10533" y="8382"/>
                    <a:pt x="10540" y="8372"/>
                    <a:pt x="10543" y="8360"/>
                  </a:cubicBezTo>
                  <a:close/>
                  <a:moveTo>
                    <a:pt x="10516" y="8396"/>
                  </a:moveTo>
                  <a:cubicBezTo>
                    <a:pt x="10879" y="8889"/>
                    <a:pt x="10879" y="8889"/>
                    <a:pt x="10879" y="8889"/>
                  </a:cubicBezTo>
                  <a:cubicBezTo>
                    <a:pt x="10421" y="9217"/>
                    <a:pt x="10421" y="9217"/>
                    <a:pt x="10421" y="9217"/>
                  </a:cubicBezTo>
                  <a:cubicBezTo>
                    <a:pt x="10414" y="9209"/>
                    <a:pt x="10404" y="9203"/>
                    <a:pt x="10393" y="9200"/>
                  </a:cubicBezTo>
                  <a:cubicBezTo>
                    <a:pt x="10367" y="9194"/>
                    <a:pt x="10342" y="9206"/>
                    <a:pt x="10329" y="9227"/>
                  </a:cubicBezTo>
                  <a:cubicBezTo>
                    <a:pt x="9165" y="8595"/>
                    <a:pt x="9165" y="8595"/>
                    <a:pt x="9165" y="8595"/>
                  </a:cubicBezTo>
                  <a:cubicBezTo>
                    <a:pt x="9167" y="8591"/>
                    <a:pt x="9168" y="8587"/>
                    <a:pt x="9169" y="8583"/>
                  </a:cubicBezTo>
                  <a:cubicBezTo>
                    <a:pt x="9170" y="8577"/>
                    <a:pt x="9171" y="8571"/>
                    <a:pt x="9170" y="8565"/>
                  </a:cubicBezTo>
                  <a:cubicBezTo>
                    <a:pt x="10430" y="8360"/>
                    <a:pt x="10430" y="8360"/>
                    <a:pt x="10430" y="8360"/>
                  </a:cubicBezTo>
                  <a:cubicBezTo>
                    <a:pt x="10435" y="8381"/>
                    <a:pt x="10451" y="8397"/>
                    <a:pt x="10472" y="8403"/>
                  </a:cubicBezTo>
                  <a:cubicBezTo>
                    <a:pt x="10488" y="8406"/>
                    <a:pt x="10504" y="8403"/>
                    <a:pt x="10516" y="8396"/>
                  </a:cubicBezTo>
                  <a:close/>
                  <a:moveTo>
                    <a:pt x="8282" y="9375"/>
                  </a:moveTo>
                  <a:cubicBezTo>
                    <a:pt x="9074" y="8613"/>
                    <a:pt x="9074" y="8613"/>
                    <a:pt x="9074" y="8613"/>
                  </a:cubicBezTo>
                  <a:cubicBezTo>
                    <a:pt x="9081" y="8619"/>
                    <a:pt x="9089" y="8624"/>
                    <a:pt x="9099" y="8626"/>
                  </a:cubicBezTo>
                  <a:cubicBezTo>
                    <a:pt x="9107" y="8628"/>
                    <a:pt x="9115" y="8628"/>
                    <a:pt x="9123" y="8627"/>
                  </a:cubicBezTo>
                  <a:cubicBezTo>
                    <a:pt x="9789" y="10474"/>
                    <a:pt x="9789" y="10474"/>
                    <a:pt x="9789" y="10474"/>
                  </a:cubicBezTo>
                  <a:cubicBezTo>
                    <a:pt x="9781" y="10477"/>
                    <a:pt x="9774" y="10482"/>
                    <a:pt x="9769" y="10489"/>
                  </a:cubicBezTo>
                  <a:cubicBezTo>
                    <a:pt x="8290" y="9441"/>
                    <a:pt x="8290" y="9441"/>
                    <a:pt x="8290" y="9441"/>
                  </a:cubicBezTo>
                  <a:cubicBezTo>
                    <a:pt x="8292" y="9437"/>
                    <a:pt x="8294" y="9432"/>
                    <a:pt x="8295" y="9427"/>
                  </a:cubicBezTo>
                  <a:cubicBezTo>
                    <a:pt x="8300" y="9408"/>
                    <a:pt x="8294" y="9388"/>
                    <a:pt x="8282" y="9375"/>
                  </a:cubicBezTo>
                  <a:close/>
                  <a:moveTo>
                    <a:pt x="6857" y="9725"/>
                  </a:moveTo>
                  <a:cubicBezTo>
                    <a:pt x="7005" y="8858"/>
                    <a:pt x="7005" y="8858"/>
                    <a:pt x="7005" y="8858"/>
                  </a:cubicBezTo>
                  <a:cubicBezTo>
                    <a:pt x="7067" y="8835"/>
                    <a:pt x="7118" y="8791"/>
                    <a:pt x="7151" y="8736"/>
                  </a:cubicBezTo>
                  <a:cubicBezTo>
                    <a:pt x="7416" y="9968"/>
                    <a:pt x="7416" y="9968"/>
                    <a:pt x="7416" y="9968"/>
                  </a:cubicBezTo>
                  <a:cubicBezTo>
                    <a:pt x="7401" y="9972"/>
                    <a:pt x="7388" y="9983"/>
                    <a:pt x="7380" y="9998"/>
                  </a:cubicBezTo>
                  <a:cubicBezTo>
                    <a:pt x="6896" y="9798"/>
                    <a:pt x="6896" y="9798"/>
                    <a:pt x="6896" y="9798"/>
                  </a:cubicBezTo>
                  <a:cubicBezTo>
                    <a:pt x="6897" y="9796"/>
                    <a:pt x="6897" y="9795"/>
                    <a:pt x="6898" y="9794"/>
                  </a:cubicBezTo>
                  <a:cubicBezTo>
                    <a:pt x="6905" y="9764"/>
                    <a:pt x="6887" y="9733"/>
                    <a:pt x="6857" y="9725"/>
                  </a:cubicBezTo>
                  <a:close/>
                  <a:moveTo>
                    <a:pt x="6018" y="9013"/>
                  </a:moveTo>
                  <a:cubicBezTo>
                    <a:pt x="6624" y="8659"/>
                    <a:pt x="6624" y="8659"/>
                    <a:pt x="6624" y="8659"/>
                  </a:cubicBezTo>
                  <a:cubicBezTo>
                    <a:pt x="6656" y="8784"/>
                    <a:pt x="6769" y="8877"/>
                    <a:pt x="6903" y="8877"/>
                  </a:cubicBezTo>
                  <a:cubicBezTo>
                    <a:pt x="6935" y="8877"/>
                    <a:pt x="6966" y="8871"/>
                    <a:pt x="6994" y="8862"/>
                  </a:cubicBezTo>
                  <a:cubicBezTo>
                    <a:pt x="6847" y="9723"/>
                    <a:pt x="6847" y="9723"/>
                    <a:pt x="6847" y="9723"/>
                  </a:cubicBezTo>
                  <a:cubicBezTo>
                    <a:pt x="6830" y="9721"/>
                    <a:pt x="6813" y="9727"/>
                    <a:pt x="6800" y="9739"/>
                  </a:cubicBezTo>
                  <a:cubicBezTo>
                    <a:pt x="6013" y="9071"/>
                    <a:pt x="6013" y="9071"/>
                    <a:pt x="6013" y="9071"/>
                  </a:cubicBezTo>
                  <a:cubicBezTo>
                    <a:pt x="6017" y="9065"/>
                    <a:pt x="6021" y="9059"/>
                    <a:pt x="6022" y="9051"/>
                  </a:cubicBezTo>
                  <a:cubicBezTo>
                    <a:pt x="6026" y="9038"/>
                    <a:pt x="6024" y="9024"/>
                    <a:pt x="6018" y="9013"/>
                  </a:cubicBezTo>
                  <a:close/>
                  <a:moveTo>
                    <a:pt x="6647" y="8588"/>
                  </a:moveTo>
                  <a:cubicBezTo>
                    <a:pt x="6647" y="8447"/>
                    <a:pt x="6762" y="8331"/>
                    <a:pt x="6903" y="8331"/>
                  </a:cubicBezTo>
                  <a:cubicBezTo>
                    <a:pt x="6949" y="8331"/>
                    <a:pt x="6991" y="8343"/>
                    <a:pt x="7028" y="8364"/>
                  </a:cubicBezTo>
                  <a:cubicBezTo>
                    <a:pt x="7026" y="8368"/>
                    <a:pt x="7024" y="8372"/>
                    <a:pt x="7023" y="8376"/>
                  </a:cubicBezTo>
                  <a:cubicBezTo>
                    <a:pt x="7020" y="8389"/>
                    <a:pt x="7021" y="8402"/>
                    <a:pt x="7027" y="8413"/>
                  </a:cubicBezTo>
                  <a:cubicBezTo>
                    <a:pt x="6651" y="8632"/>
                    <a:pt x="6651" y="8632"/>
                    <a:pt x="6651" y="8632"/>
                  </a:cubicBezTo>
                  <a:cubicBezTo>
                    <a:pt x="6648" y="8618"/>
                    <a:pt x="6647" y="8603"/>
                    <a:pt x="6647" y="8588"/>
                  </a:cubicBezTo>
                  <a:close/>
                  <a:moveTo>
                    <a:pt x="7031" y="8422"/>
                  </a:moveTo>
                  <a:cubicBezTo>
                    <a:pt x="7039" y="8434"/>
                    <a:pt x="7051" y="8442"/>
                    <a:pt x="7065" y="8446"/>
                  </a:cubicBezTo>
                  <a:cubicBezTo>
                    <a:pt x="7000" y="8826"/>
                    <a:pt x="7000" y="8826"/>
                    <a:pt x="7000" y="8826"/>
                  </a:cubicBezTo>
                  <a:cubicBezTo>
                    <a:pt x="6970" y="8838"/>
                    <a:pt x="6938" y="8845"/>
                    <a:pt x="6903" y="8845"/>
                  </a:cubicBezTo>
                  <a:cubicBezTo>
                    <a:pt x="6781" y="8845"/>
                    <a:pt x="6678" y="8758"/>
                    <a:pt x="6653" y="8643"/>
                  </a:cubicBezTo>
                  <a:lnTo>
                    <a:pt x="7031" y="8422"/>
                  </a:lnTo>
                  <a:close/>
                  <a:moveTo>
                    <a:pt x="7012" y="8821"/>
                  </a:moveTo>
                  <a:cubicBezTo>
                    <a:pt x="7075" y="8448"/>
                    <a:pt x="7075" y="8448"/>
                    <a:pt x="7075" y="8448"/>
                  </a:cubicBezTo>
                  <a:cubicBezTo>
                    <a:pt x="7080" y="8448"/>
                    <a:pt x="7085" y="8448"/>
                    <a:pt x="7089" y="8447"/>
                  </a:cubicBezTo>
                  <a:cubicBezTo>
                    <a:pt x="7141" y="8687"/>
                    <a:pt x="7141" y="8687"/>
                    <a:pt x="7141" y="8687"/>
                  </a:cubicBezTo>
                  <a:cubicBezTo>
                    <a:pt x="7116" y="8746"/>
                    <a:pt x="7070" y="8794"/>
                    <a:pt x="7012" y="8821"/>
                  </a:cubicBezTo>
                  <a:close/>
                  <a:moveTo>
                    <a:pt x="7099" y="8445"/>
                  </a:moveTo>
                  <a:cubicBezTo>
                    <a:pt x="7103" y="8443"/>
                    <a:pt x="7108" y="8441"/>
                    <a:pt x="7112" y="8438"/>
                  </a:cubicBezTo>
                  <a:cubicBezTo>
                    <a:pt x="7142" y="8480"/>
                    <a:pt x="7160" y="8532"/>
                    <a:pt x="7160" y="8588"/>
                  </a:cubicBezTo>
                  <a:cubicBezTo>
                    <a:pt x="7160" y="8617"/>
                    <a:pt x="7156" y="8644"/>
                    <a:pt x="7147" y="8669"/>
                  </a:cubicBezTo>
                  <a:lnTo>
                    <a:pt x="7099" y="8445"/>
                  </a:lnTo>
                  <a:close/>
                  <a:moveTo>
                    <a:pt x="7132" y="8413"/>
                  </a:moveTo>
                  <a:cubicBezTo>
                    <a:pt x="7134" y="8410"/>
                    <a:pt x="7135" y="8407"/>
                    <a:pt x="7136" y="8403"/>
                  </a:cubicBezTo>
                  <a:cubicBezTo>
                    <a:pt x="7137" y="8401"/>
                    <a:pt x="7137" y="8399"/>
                    <a:pt x="7137" y="8396"/>
                  </a:cubicBezTo>
                  <a:cubicBezTo>
                    <a:pt x="9054" y="8573"/>
                    <a:pt x="9054" y="8573"/>
                    <a:pt x="9054" y="8573"/>
                  </a:cubicBezTo>
                  <a:cubicBezTo>
                    <a:pt x="9055" y="8585"/>
                    <a:pt x="9060" y="8597"/>
                    <a:pt x="9067" y="8606"/>
                  </a:cubicBezTo>
                  <a:cubicBezTo>
                    <a:pt x="8275" y="9368"/>
                    <a:pt x="8275" y="9368"/>
                    <a:pt x="8275" y="9368"/>
                  </a:cubicBezTo>
                  <a:cubicBezTo>
                    <a:pt x="8268" y="9363"/>
                    <a:pt x="8261" y="9359"/>
                    <a:pt x="8252" y="9357"/>
                  </a:cubicBezTo>
                  <a:cubicBezTo>
                    <a:pt x="8233" y="9352"/>
                    <a:pt x="8213" y="9358"/>
                    <a:pt x="8199" y="9371"/>
                  </a:cubicBezTo>
                  <a:cubicBezTo>
                    <a:pt x="7151" y="8441"/>
                    <a:pt x="7151" y="8441"/>
                    <a:pt x="7151" y="8441"/>
                  </a:cubicBezTo>
                  <a:cubicBezTo>
                    <a:pt x="7146" y="8432"/>
                    <a:pt x="7139" y="8422"/>
                    <a:pt x="7132" y="8413"/>
                  </a:cubicBezTo>
                  <a:close/>
                  <a:moveTo>
                    <a:pt x="9132" y="8624"/>
                  </a:moveTo>
                  <a:cubicBezTo>
                    <a:pt x="9143" y="8620"/>
                    <a:pt x="9153" y="8613"/>
                    <a:pt x="9160" y="8603"/>
                  </a:cubicBezTo>
                  <a:cubicBezTo>
                    <a:pt x="10325" y="9236"/>
                    <a:pt x="10325" y="9236"/>
                    <a:pt x="10325" y="9236"/>
                  </a:cubicBezTo>
                  <a:cubicBezTo>
                    <a:pt x="10324" y="9239"/>
                    <a:pt x="10323" y="9241"/>
                    <a:pt x="10322" y="9244"/>
                  </a:cubicBezTo>
                  <a:cubicBezTo>
                    <a:pt x="10316" y="9268"/>
                    <a:pt x="10327" y="9292"/>
                    <a:pt x="10347" y="9305"/>
                  </a:cubicBezTo>
                  <a:cubicBezTo>
                    <a:pt x="9829" y="10470"/>
                    <a:pt x="9829" y="10470"/>
                    <a:pt x="9829" y="10470"/>
                  </a:cubicBezTo>
                  <a:cubicBezTo>
                    <a:pt x="9828" y="10470"/>
                    <a:pt x="9827" y="10470"/>
                    <a:pt x="9827" y="10470"/>
                  </a:cubicBezTo>
                  <a:cubicBezTo>
                    <a:pt x="9817" y="10467"/>
                    <a:pt x="9807" y="10468"/>
                    <a:pt x="9798" y="10470"/>
                  </a:cubicBezTo>
                  <a:lnTo>
                    <a:pt x="9132" y="8624"/>
                  </a:lnTo>
                  <a:close/>
                  <a:moveTo>
                    <a:pt x="10355" y="9310"/>
                  </a:moveTo>
                  <a:cubicBezTo>
                    <a:pt x="10359" y="9312"/>
                    <a:pt x="10362" y="9313"/>
                    <a:pt x="10365" y="9314"/>
                  </a:cubicBezTo>
                  <a:cubicBezTo>
                    <a:pt x="10371" y="9315"/>
                    <a:pt x="10376" y="9315"/>
                    <a:pt x="10382" y="9315"/>
                  </a:cubicBezTo>
                  <a:cubicBezTo>
                    <a:pt x="10631" y="10411"/>
                    <a:pt x="10631" y="10411"/>
                    <a:pt x="10631" y="10411"/>
                  </a:cubicBezTo>
                  <a:cubicBezTo>
                    <a:pt x="9870" y="10514"/>
                    <a:pt x="9870" y="10514"/>
                    <a:pt x="9870" y="10514"/>
                  </a:cubicBezTo>
                  <a:cubicBezTo>
                    <a:pt x="9866" y="10497"/>
                    <a:pt x="9854" y="10482"/>
                    <a:pt x="9838" y="10474"/>
                  </a:cubicBezTo>
                  <a:lnTo>
                    <a:pt x="10355" y="9310"/>
                  </a:lnTo>
                  <a:close/>
                  <a:moveTo>
                    <a:pt x="10372" y="5898"/>
                  </a:moveTo>
                  <a:cubicBezTo>
                    <a:pt x="10375" y="5899"/>
                    <a:pt x="10379" y="5899"/>
                    <a:pt x="10383" y="5899"/>
                  </a:cubicBezTo>
                  <a:cubicBezTo>
                    <a:pt x="10479" y="8288"/>
                    <a:pt x="10479" y="8288"/>
                    <a:pt x="10479" y="8288"/>
                  </a:cubicBezTo>
                  <a:cubicBezTo>
                    <a:pt x="10456" y="8291"/>
                    <a:pt x="10435" y="8308"/>
                    <a:pt x="10429" y="8332"/>
                  </a:cubicBezTo>
                  <a:cubicBezTo>
                    <a:pt x="10428" y="8339"/>
                    <a:pt x="10428" y="8344"/>
                    <a:pt x="10428" y="8350"/>
                  </a:cubicBezTo>
                  <a:cubicBezTo>
                    <a:pt x="9169" y="8555"/>
                    <a:pt x="9169" y="8555"/>
                    <a:pt x="9169" y="8555"/>
                  </a:cubicBezTo>
                  <a:cubicBezTo>
                    <a:pt x="9164" y="8539"/>
                    <a:pt x="9153" y="8525"/>
                    <a:pt x="9138" y="8517"/>
                  </a:cubicBezTo>
                  <a:cubicBezTo>
                    <a:pt x="10362" y="5895"/>
                    <a:pt x="10362" y="5895"/>
                    <a:pt x="10362" y="5895"/>
                  </a:cubicBezTo>
                  <a:cubicBezTo>
                    <a:pt x="10365" y="5896"/>
                    <a:pt x="10368" y="5897"/>
                    <a:pt x="10372" y="5898"/>
                  </a:cubicBezTo>
                  <a:close/>
                  <a:moveTo>
                    <a:pt x="10343" y="5881"/>
                  </a:moveTo>
                  <a:cubicBezTo>
                    <a:pt x="10346" y="5884"/>
                    <a:pt x="10349" y="5887"/>
                    <a:pt x="10354" y="5890"/>
                  </a:cubicBezTo>
                  <a:cubicBezTo>
                    <a:pt x="9128" y="8514"/>
                    <a:pt x="9128" y="8514"/>
                    <a:pt x="9128" y="8514"/>
                  </a:cubicBezTo>
                  <a:cubicBezTo>
                    <a:pt x="9127" y="8513"/>
                    <a:pt x="9127" y="8513"/>
                    <a:pt x="9126" y="8513"/>
                  </a:cubicBezTo>
                  <a:cubicBezTo>
                    <a:pt x="9095" y="8505"/>
                    <a:pt x="9063" y="8525"/>
                    <a:pt x="9056" y="8556"/>
                  </a:cubicBezTo>
                  <a:cubicBezTo>
                    <a:pt x="9055" y="8558"/>
                    <a:pt x="9055" y="8561"/>
                    <a:pt x="9055" y="8563"/>
                  </a:cubicBezTo>
                  <a:cubicBezTo>
                    <a:pt x="7137" y="8386"/>
                    <a:pt x="7137" y="8386"/>
                    <a:pt x="7137" y="8386"/>
                  </a:cubicBezTo>
                  <a:cubicBezTo>
                    <a:pt x="7137" y="8376"/>
                    <a:pt x="7133" y="8366"/>
                    <a:pt x="7128" y="8357"/>
                  </a:cubicBezTo>
                  <a:lnTo>
                    <a:pt x="10343" y="5881"/>
                  </a:lnTo>
                  <a:close/>
                  <a:moveTo>
                    <a:pt x="5494" y="7306"/>
                  </a:moveTo>
                  <a:cubicBezTo>
                    <a:pt x="5496" y="7298"/>
                    <a:pt x="5496" y="7291"/>
                    <a:pt x="5495" y="7284"/>
                  </a:cubicBezTo>
                  <a:cubicBezTo>
                    <a:pt x="6287" y="7020"/>
                    <a:pt x="6287" y="7020"/>
                    <a:pt x="6287" y="7020"/>
                  </a:cubicBezTo>
                  <a:cubicBezTo>
                    <a:pt x="6294" y="7037"/>
                    <a:pt x="6309" y="7051"/>
                    <a:pt x="6328" y="7055"/>
                  </a:cubicBezTo>
                  <a:cubicBezTo>
                    <a:pt x="6340" y="7058"/>
                    <a:pt x="6352" y="7057"/>
                    <a:pt x="6362" y="7053"/>
                  </a:cubicBezTo>
                  <a:cubicBezTo>
                    <a:pt x="7051" y="8339"/>
                    <a:pt x="7051" y="8339"/>
                    <a:pt x="7051" y="8339"/>
                  </a:cubicBezTo>
                  <a:cubicBezTo>
                    <a:pt x="7050" y="8340"/>
                    <a:pt x="7050" y="8340"/>
                    <a:pt x="7050" y="8340"/>
                  </a:cubicBezTo>
                  <a:cubicBezTo>
                    <a:pt x="7023" y="8325"/>
                    <a:pt x="6994" y="8313"/>
                    <a:pt x="6963" y="8306"/>
                  </a:cubicBezTo>
                  <a:cubicBezTo>
                    <a:pt x="5488" y="7321"/>
                    <a:pt x="5488" y="7321"/>
                    <a:pt x="5488" y="7321"/>
                  </a:cubicBezTo>
                  <a:cubicBezTo>
                    <a:pt x="5491" y="7317"/>
                    <a:pt x="5493" y="7312"/>
                    <a:pt x="5494" y="7306"/>
                  </a:cubicBezTo>
                  <a:close/>
                  <a:moveTo>
                    <a:pt x="5482" y="7330"/>
                  </a:moveTo>
                  <a:cubicBezTo>
                    <a:pt x="6940" y="8302"/>
                    <a:pt x="6940" y="8302"/>
                    <a:pt x="6940" y="8302"/>
                  </a:cubicBezTo>
                  <a:cubicBezTo>
                    <a:pt x="6928" y="8301"/>
                    <a:pt x="6916" y="8300"/>
                    <a:pt x="6903" y="8300"/>
                  </a:cubicBezTo>
                  <a:cubicBezTo>
                    <a:pt x="6744" y="8300"/>
                    <a:pt x="6615" y="8429"/>
                    <a:pt x="6615" y="8588"/>
                  </a:cubicBezTo>
                  <a:cubicBezTo>
                    <a:pt x="6615" y="8609"/>
                    <a:pt x="6617" y="8630"/>
                    <a:pt x="6622" y="8649"/>
                  </a:cubicBezTo>
                  <a:cubicBezTo>
                    <a:pt x="6013" y="9004"/>
                    <a:pt x="6013" y="9004"/>
                    <a:pt x="6013" y="9004"/>
                  </a:cubicBezTo>
                  <a:cubicBezTo>
                    <a:pt x="6005" y="8993"/>
                    <a:pt x="5994" y="8984"/>
                    <a:pt x="5979" y="8981"/>
                  </a:cubicBezTo>
                  <a:cubicBezTo>
                    <a:pt x="5971" y="8979"/>
                    <a:pt x="5962" y="8979"/>
                    <a:pt x="5954" y="8981"/>
                  </a:cubicBezTo>
                  <a:cubicBezTo>
                    <a:pt x="5459" y="7346"/>
                    <a:pt x="5459" y="7346"/>
                    <a:pt x="5459" y="7346"/>
                  </a:cubicBezTo>
                  <a:cubicBezTo>
                    <a:pt x="5468" y="7343"/>
                    <a:pt x="5476" y="7337"/>
                    <a:pt x="5482" y="7330"/>
                  </a:cubicBezTo>
                  <a:close/>
                  <a:moveTo>
                    <a:pt x="5450" y="7349"/>
                  </a:moveTo>
                  <a:cubicBezTo>
                    <a:pt x="5944" y="8984"/>
                    <a:pt x="5944" y="8984"/>
                    <a:pt x="5944" y="8984"/>
                  </a:cubicBezTo>
                  <a:cubicBezTo>
                    <a:pt x="5929" y="8990"/>
                    <a:pt x="5918" y="9001"/>
                    <a:pt x="5912" y="9017"/>
                  </a:cubicBezTo>
                  <a:cubicBezTo>
                    <a:pt x="5006" y="8760"/>
                    <a:pt x="5006" y="8760"/>
                    <a:pt x="5006" y="8760"/>
                  </a:cubicBezTo>
                  <a:cubicBezTo>
                    <a:pt x="5010" y="8734"/>
                    <a:pt x="4996" y="8708"/>
                    <a:pt x="4972" y="8697"/>
                  </a:cubicBezTo>
                  <a:cubicBezTo>
                    <a:pt x="5424" y="7349"/>
                    <a:pt x="5424" y="7349"/>
                    <a:pt x="5424" y="7349"/>
                  </a:cubicBezTo>
                  <a:cubicBezTo>
                    <a:pt x="5424" y="7349"/>
                    <a:pt x="5424" y="7349"/>
                    <a:pt x="5424" y="7349"/>
                  </a:cubicBezTo>
                  <a:cubicBezTo>
                    <a:pt x="5433" y="7351"/>
                    <a:pt x="5441" y="7351"/>
                    <a:pt x="5450" y="7349"/>
                  </a:cubicBezTo>
                  <a:close/>
                  <a:moveTo>
                    <a:pt x="5314" y="9471"/>
                  </a:moveTo>
                  <a:cubicBezTo>
                    <a:pt x="4236" y="10507"/>
                    <a:pt x="4236" y="10507"/>
                    <a:pt x="4236" y="10507"/>
                  </a:cubicBezTo>
                  <a:cubicBezTo>
                    <a:pt x="4229" y="10501"/>
                    <a:pt x="4220" y="10496"/>
                    <a:pt x="4211" y="10493"/>
                  </a:cubicBezTo>
                  <a:cubicBezTo>
                    <a:pt x="4208" y="10493"/>
                    <a:pt x="4206" y="10493"/>
                    <a:pt x="4204" y="10493"/>
                  </a:cubicBezTo>
                  <a:cubicBezTo>
                    <a:pt x="4254" y="9273"/>
                    <a:pt x="4254" y="9273"/>
                    <a:pt x="4254" y="9273"/>
                  </a:cubicBezTo>
                  <a:cubicBezTo>
                    <a:pt x="4280" y="9272"/>
                    <a:pt x="4302" y="9255"/>
                    <a:pt x="4308" y="9229"/>
                  </a:cubicBezTo>
                  <a:cubicBezTo>
                    <a:pt x="4312" y="9214"/>
                    <a:pt x="4309" y="9200"/>
                    <a:pt x="4303" y="9188"/>
                  </a:cubicBezTo>
                  <a:cubicBezTo>
                    <a:pt x="4905" y="8789"/>
                    <a:pt x="4905" y="8789"/>
                    <a:pt x="4905" y="8789"/>
                  </a:cubicBezTo>
                  <a:cubicBezTo>
                    <a:pt x="4913" y="8798"/>
                    <a:pt x="4923" y="8804"/>
                    <a:pt x="4935" y="8807"/>
                  </a:cubicBezTo>
                  <a:cubicBezTo>
                    <a:pt x="4949" y="8811"/>
                    <a:pt x="4962" y="8808"/>
                    <a:pt x="4974" y="8803"/>
                  </a:cubicBezTo>
                  <a:cubicBezTo>
                    <a:pt x="5325" y="9388"/>
                    <a:pt x="5325" y="9388"/>
                    <a:pt x="5325" y="9388"/>
                  </a:cubicBezTo>
                  <a:cubicBezTo>
                    <a:pt x="5314" y="9396"/>
                    <a:pt x="5306" y="9407"/>
                    <a:pt x="5303" y="9421"/>
                  </a:cubicBezTo>
                  <a:cubicBezTo>
                    <a:pt x="5298" y="9439"/>
                    <a:pt x="5303" y="9458"/>
                    <a:pt x="5314" y="9471"/>
                  </a:cubicBezTo>
                  <a:close/>
                  <a:moveTo>
                    <a:pt x="4148" y="10582"/>
                  </a:moveTo>
                  <a:cubicBezTo>
                    <a:pt x="2986" y="11561"/>
                    <a:pt x="2986" y="11561"/>
                    <a:pt x="2986" y="11561"/>
                  </a:cubicBezTo>
                  <a:cubicBezTo>
                    <a:pt x="2981" y="11555"/>
                    <a:pt x="2974" y="11551"/>
                    <a:pt x="2967" y="11548"/>
                  </a:cubicBezTo>
                  <a:cubicBezTo>
                    <a:pt x="3594" y="9649"/>
                    <a:pt x="3594" y="9649"/>
                    <a:pt x="3594" y="9649"/>
                  </a:cubicBezTo>
                  <a:cubicBezTo>
                    <a:pt x="3607" y="9652"/>
                    <a:pt x="3619" y="9651"/>
                    <a:pt x="3631" y="9646"/>
                  </a:cubicBezTo>
                  <a:cubicBezTo>
                    <a:pt x="4162" y="10504"/>
                    <a:pt x="4162" y="10504"/>
                    <a:pt x="4162" y="10504"/>
                  </a:cubicBezTo>
                  <a:cubicBezTo>
                    <a:pt x="4152" y="10512"/>
                    <a:pt x="4144" y="10523"/>
                    <a:pt x="4140" y="10536"/>
                  </a:cubicBezTo>
                  <a:cubicBezTo>
                    <a:pt x="4136" y="10553"/>
                    <a:pt x="4140" y="10569"/>
                    <a:pt x="4148" y="10582"/>
                  </a:cubicBezTo>
                  <a:close/>
                  <a:moveTo>
                    <a:pt x="3809" y="14662"/>
                  </a:moveTo>
                  <a:cubicBezTo>
                    <a:pt x="3808" y="14664"/>
                    <a:pt x="3808" y="14666"/>
                    <a:pt x="3808" y="14669"/>
                  </a:cubicBezTo>
                  <a:cubicBezTo>
                    <a:pt x="2990" y="14642"/>
                    <a:pt x="2990" y="14642"/>
                    <a:pt x="2990" y="14642"/>
                  </a:cubicBezTo>
                  <a:cubicBezTo>
                    <a:pt x="3426" y="12841"/>
                    <a:pt x="3426" y="12841"/>
                    <a:pt x="3426" y="12841"/>
                  </a:cubicBezTo>
                  <a:cubicBezTo>
                    <a:pt x="3432" y="12842"/>
                    <a:pt x="3439" y="12842"/>
                    <a:pt x="3444" y="12842"/>
                  </a:cubicBezTo>
                  <a:cubicBezTo>
                    <a:pt x="3848" y="14620"/>
                    <a:pt x="3848" y="14620"/>
                    <a:pt x="3848" y="14620"/>
                  </a:cubicBezTo>
                  <a:cubicBezTo>
                    <a:pt x="3829" y="14626"/>
                    <a:pt x="3814" y="14642"/>
                    <a:pt x="3809" y="14662"/>
                  </a:cubicBezTo>
                  <a:close/>
                  <a:moveTo>
                    <a:pt x="3852" y="14732"/>
                  </a:moveTo>
                  <a:cubicBezTo>
                    <a:pt x="3882" y="14739"/>
                    <a:pt x="3912" y="14722"/>
                    <a:pt x="3921" y="14693"/>
                  </a:cubicBezTo>
                  <a:cubicBezTo>
                    <a:pt x="4374" y="14793"/>
                    <a:pt x="4374" y="14793"/>
                    <a:pt x="4374" y="14793"/>
                  </a:cubicBezTo>
                  <a:cubicBezTo>
                    <a:pt x="4372" y="14806"/>
                    <a:pt x="4375" y="14819"/>
                    <a:pt x="4381" y="14829"/>
                  </a:cubicBezTo>
                  <a:cubicBezTo>
                    <a:pt x="3411" y="15477"/>
                    <a:pt x="3411" y="15477"/>
                    <a:pt x="3411" y="15477"/>
                  </a:cubicBezTo>
                  <a:cubicBezTo>
                    <a:pt x="3408" y="15473"/>
                    <a:pt x="3404" y="15470"/>
                    <a:pt x="3400" y="15466"/>
                  </a:cubicBezTo>
                  <a:cubicBezTo>
                    <a:pt x="3840" y="14728"/>
                    <a:pt x="3840" y="14728"/>
                    <a:pt x="3840" y="14728"/>
                  </a:cubicBezTo>
                  <a:cubicBezTo>
                    <a:pt x="3844" y="14730"/>
                    <a:pt x="3848" y="14731"/>
                    <a:pt x="3852" y="14732"/>
                  </a:cubicBezTo>
                  <a:close/>
                  <a:moveTo>
                    <a:pt x="2980" y="14641"/>
                  </a:moveTo>
                  <a:cubicBezTo>
                    <a:pt x="2887" y="14638"/>
                    <a:pt x="2887" y="14638"/>
                    <a:pt x="2887" y="14638"/>
                  </a:cubicBezTo>
                  <a:cubicBezTo>
                    <a:pt x="2650" y="13805"/>
                    <a:pt x="2650" y="13805"/>
                    <a:pt x="2650" y="13805"/>
                  </a:cubicBezTo>
                  <a:cubicBezTo>
                    <a:pt x="2667" y="13798"/>
                    <a:pt x="2681" y="13783"/>
                    <a:pt x="2686" y="13764"/>
                  </a:cubicBezTo>
                  <a:cubicBezTo>
                    <a:pt x="2691" y="13743"/>
                    <a:pt x="2684" y="13722"/>
                    <a:pt x="2669" y="13708"/>
                  </a:cubicBezTo>
                  <a:cubicBezTo>
                    <a:pt x="3402" y="12831"/>
                    <a:pt x="3402" y="12831"/>
                    <a:pt x="3402" y="12831"/>
                  </a:cubicBezTo>
                  <a:cubicBezTo>
                    <a:pt x="3406" y="12834"/>
                    <a:pt x="3411" y="12836"/>
                    <a:pt x="3417" y="12838"/>
                  </a:cubicBezTo>
                  <a:lnTo>
                    <a:pt x="2980" y="14641"/>
                  </a:lnTo>
                  <a:close/>
                  <a:moveTo>
                    <a:pt x="1854" y="14604"/>
                  </a:moveTo>
                  <a:cubicBezTo>
                    <a:pt x="1966" y="12734"/>
                    <a:pt x="1966" y="12734"/>
                    <a:pt x="1966" y="12734"/>
                  </a:cubicBezTo>
                  <a:cubicBezTo>
                    <a:pt x="1975" y="12734"/>
                    <a:pt x="1984" y="12732"/>
                    <a:pt x="1992" y="12729"/>
                  </a:cubicBezTo>
                  <a:cubicBezTo>
                    <a:pt x="2597" y="13702"/>
                    <a:pt x="2597" y="13702"/>
                    <a:pt x="2597" y="13702"/>
                  </a:cubicBezTo>
                  <a:cubicBezTo>
                    <a:pt x="2585" y="13710"/>
                    <a:pt x="2576" y="13722"/>
                    <a:pt x="2573" y="13737"/>
                  </a:cubicBezTo>
                  <a:cubicBezTo>
                    <a:pt x="2568" y="13757"/>
                    <a:pt x="2575" y="13778"/>
                    <a:pt x="2588" y="13791"/>
                  </a:cubicBezTo>
                  <a:cubicBezTo>
                    <a:pt x="1905" y="14606"/>
                    <a:pt x="1905" y="14606"/>
                    <a:pt x="1905" y="14606"/>
                  </a:cubicBezTo>
                  <a:lnTo>
                    <a:pt x="1854" y="14604"/>
                  </a:lnTo>
                  <a:close/>
                  <a:moveTo>
                    <a:pt x="1897" y="14616"/>
                  </a:moveTo>
                  <a:cubicBezTo>
                    <a:pt x="1850" y="14672"/>
                    <a:pt x="1850" y="14672"/>
                    <a:pt x="1850" y="14672"/>
                  </a:cubicBezTo>
                  <a:cubicBezTo>
                    <a:pt x="1853" y="14614"/>
                    <a:pt x="1853" y="14614"/>
                    <a:pt x="1853" y="14614"/>
                  </a:cubicBezTo>
                  <a:lnTo>
                    <a:pt x="1897" y="14616"/>
                  </a:lnTo>
                  <a:close/>
                  <a:moveTo>
                    <a:pt x="2001" y="12724"/>
                  </a:moveTo>
                  <a:cubicBezTo>
                    <a:pt x="2012" y="12716"/>
                    <a:pt x="2021" y="12704"/>
                    <a:pt x="2025" y="12690"/>
                  </a:cubicBezTo>
                  <a:cubicBezTo>
                    <a:pt x="2025" y="12688"/>
                    <a:pt x="2025" y="12686"/>
                    <a:pt x="2026" y="12684"/>
                  </a:cubicBezTo>
                  <a:cubicBezTo>
                    <a:pt x="3379" y="12786"/>
                    <a:pt x="3379" y="12786"/>
                    <a:pt x="3379" y="12786"/>
                  </a:cubicBezTo>
                  <a:cubicBezTo>
                    <a:pt x="3379" y="12800"/>
                    <a:pt x="3385" y="12814"/>
                    <a:pt x="3395" y="12824"/>
                  </a:cubicBezTo>
                  <a:cubicBezTo>
                    <a:pt x="2661" y="13702"/>
                    <a:pt x="2661" y="13702"/>
                    <a:pt x="2661" y="13702"/>
                  </a:cubicBezTo>
                  <a:cubicBezTo>
                    <a:pt x="2656" y="13698"/>
                    <a:pt x="2650" y="13695"/>
                    <a:pt x="2643" y="13694"/>
                  </a:cubicBezTo>
                  <a:cubicBezTo>
                    <a:pt x="2630" y="13691"/>
                    <a:pt x="2617" y="13692"/>
                    <a:pt x="2606" y="13697"/>
                  </a:cubicBezTo>
                  <a:lnTo>
                    <a:pt x="2001" y="12724"/>
                  </a:lnTo>
                  <a:close/>
                  <a:moveTo>
                    <a:pt x="2596" y="13798"/>
                  </a:moveTo>
                  <a:cubicBezTo>
                    <a:pt x="2602" y="13802"/>
                    <a:pt x="2608" y="13805"/>
                    <a:pt x="2616" y="13807"/>
                  </a:cubicBezTo>
                  <a:cubicBezTo>
                    <a:pt x="2624" y="13809"/>
                    <a:pt x="2632" y="13809"/>
                    <a:pt x="2640" y="13807"/>
                  </a:cubicBezTo>
                  <a:cubicBezTo>
                    <a:pt x="2876" y="14638"/>
                    <a:pt x="2876" y="14638"/>
                    <a:pt x="2876" y="14638"/>
                  </a:cubicBezTo>
                  <a:cubicBezTo>
                    <a:pt x="1918" y="14606"/>
                    <a:pt x="1918" y="14606"/>
                    <a:pt x="1918" y="14606"/>
                  </a:cubicBezTo>
                  <a:lnTo>
                    <a:pt x="2596" y="13798"/>
                  </a:lnTo>
                  <a:close/>
                  <a:moveTo>
                    <a:pt x="3380" y="12770"/>
                  </a:moveTo>
                  <a:cubicBezTo>
                    <a:pt x="3380" y="12772"/>
                    <a:pt x="3379" y="12774"/>
                    <a:pt x="3379" y="12775"/>
                  </a:cubicBezTo>
                  <a:cubicBezTo>
                    <a:pt x="2026" y="12674"/>
                    <a:pt x="2026" y="12674"/>
                    <a:pt x="2026" y="12674"/>
                  </a:cubicBezTo>
                  <a:cubicBezTo>
                    <a:pt x="2026" y="12659"/>
                    <a:pt x="2019" y="12644"/>
                    <a:pt x="2008" y="12634"/>
                  </a:cubicBezTo>
                  <a:cubicBezTo>
                    <a:pt x="2908" y="11647"/>
                    <a:pt x="2908" y="11647"/>
                    <a:pt x="2908" y="11647"/>
                  </a:cubicBezTo>
                  <a:cubicBezTo>
                    <a:pt x="2915" y="11652"/>
                    <a:pt x="2922" y="11656"/>
                    <a:pt x="2930" y="11658"/>
                  </a:cubicBezTo>
                  <a:cubicBezTo>
                    <a:pt x="2941" y="11660"/>
                    <a:pt x="2951" y="11659"/>
                    <a:pt x="2961" y="11656"/>
                  </a:cubicBezTo>
                  <a:cubicBezTo>
                    <a:pt x="3410" y="12733"/>
                    <a:pt x="3410" y="12733"/>
                    <a:pt x="3410" y="12733"/>
                  </a:cubicBezTo>
                  <a:cubicBezTo>
                    <a:pt x="3395" y="12740"/>
                    <a:pt x="3384" y="12753"/>
                    <a:pt x="3380" y="12770"/>
                  </a:cubicBezTo>
                  <a:close/>
                  <a:moveTo>
                    <a:pt x="2974" y="10484"/>
                  </a:moveTo>
                  <a:cubicBezTo>
                    <a:pt x="3578" y="9643"/>
                    <a:pt x="3578" y="9643"/>
                    <a:pt x="3578" y="9643"/>
                  </a:cubicBezTo>
                  <a:cubicBezTo>
                    <a:pt x="3580" y="9644"/>
                    <a:pt x="3582" y="9645"/>
                    <a:pt x="3585" y="9646"/>
                  </a:cubicBezTo>
                  <a:cubicBezTo>
                    <a:pt x="2957" y="11544"/>
                    <a:pt x="2957" y="11544"/>
                    <a:pt x="2957" y="11544"/>
                  </a:cubicBezTo>
                  <a:cubicBezTo>
                    <a:pt x="2926" y="11537"/>
                    <a:pt x="2895" y="11556"/>
                    <a:pt x="2887" y="11587"/>
                  </a:cubicBezTo>
                  <a:cubicBezTo>
                    <a:pt x="2886" y="11590"/>
                    <a:pt x="2886" y="11593"/>
                    <a:pt x="2886" y="11596"/>
                  </a:cubicBezTo>
                  <a:cubicBezTo>
                    <a:pt x="2160" y="11602"/>
                    <a:pt x="2160" y="11602"/>
                    <a:pt x="2160" y="11602"/>
                  </a:cubicBezTo>
                  <a:cubicBezTo>
                    <a:pt x="2159" y="11586"/>
                    <a:pt x="2151" y="11570"/>
                    <a:pt x="2138" y="11560"/>
                  </a:cubicBezTo>
                  <a:cubicBezTo>
                    <a:pt x="2904" y="10576"/>
                    <a:pt x="2904" y="10576"/>
                    <a:pt x="2904" y="10576"/>
                  </a:cubicBezTo>
                  <a:cubicBezTo>
                    <a:pt x="2909" y="10580"/>
                    <a:pt x="2915" y="10583"/>
                    <a:pt x="2922" y="10584"/>
                  </a:cubicBezTo>
                  <a:cubicBezTo>
                    <a:pt x="2953" y="10592"/>
                    <a:pt x="2985" y="10573"/>
                    <a:pt x="2992" y="10541"/>
                  </a:cubicBezTo>
                  <a:cubicBezTo>
                    <a:pt x="2997" y="10519"/>
                    <a:pt x="2989" y="10498"/>
                    <a:pt x="2974" y="10484"/>
                  </a:cubicBezTo>
                  <a:close/>
                  <a:moveTo>
                    <a:pt x="3639" y="9641"/>
                  </a:moveTo>
                  <a:cubicBezTo>
                    <a:pt x="3651" y="9633"/>
                    <a:pt x="3660" y="9621"/>
                    <a:pt x="3664" y="9606"/>
                  </a:cubicBezTo>
                  <a:cubicBezTo>
                    <a:pt x="3671" y="9575"/>
                    <a:pt x="3652" y="9544"/>
                    <a:pt x="3621" y="9536"/>
                  </a:cubicBezTo>
                  <a:cubicBezTo>
                    <a:pt x="3603" y="9532"/>
                    <a:pt x="3586" y="9536"/>
                    <a:pt x="3573" y="9546"/>
                  </a:cubicBezTo>
                  <a:cubicBezTo>
                    <a:pt x="3054" y="8967"/>
                    <a:pt x="3054" y="8967"/>
                    <a:pt x="3054" y="8967"/>
                  </a:cubicBezTo>
                  <a:cubicBezTo>
                    <a:pt x="3059" y="8962"/>
                    <a:pt x="3063" y="8956"/>
                    <a:pt x="3065" y="8949"/>
                  </a:cubicBezTo>
                  <a:cubicBezTo>
                    <a:pt x="4194" y="9208"/>
                    <a:pt x="4194" y="9208"/>
                    <a:pt x="4194" y="9208"/>
                  </a:cubicBezTo>
                  <a:cubicBezTo>
                    <a:pt x="4191" y="9237"/>
                    <a:pt x="4209" y="9265"/>
                    <a:pt x="4238" y="9272"/>
                  </a:cubicBezTo>
                  <a:cubicBezTo>
                    <a:pt x="4240" y="9272"/>
                    <a:pt x="4242" y="9272"/>
                    <a:pt x="4244" y="9273"/>
                  </a:cubicBezTo>
                  <a:cubicBezTo>
                    <a:pt x="4194" y="10492"/>
                    <a:pt x="4194" y="10492"/>
                    <a:pt x="4194" y="10492"/>
                  </a:cubicBezTo>
                  <a:cubicBezTo>
                    <a:pt x="4186" y="10493"/>
                    <a:pt x="4178" y="10495"/>
                    <a:pt x="4171" y="10498"/>
                  </a:cubicBezTo>
                  <a:lnTo>
                    <a:pt x="3639" y="9641"/>
                  </a:lnTo>
                  <a:close/>
                  <a:moveTo>
                    <a:pt x="2580" y="7017"/>
                  </a:moveTo>
                  <a:cubicBezTo>
                    <a:pt x="3420" y="6876"/>
                    <a:pt x="3420" y="6876"/>
                    <a:pt x="3420" y="6876"/>
                  </a:cubicBezTo>
                  <a:cubicBezTo>
                    <a:pt x="3872" y="7333"/>
                    <a:pt x="3872" y="7333"/>
                    <a:pt x="3872" y="7333"/>
                  </a:cubicBezTo>
                  <a:cubicBezTo>
                    <a:pt x="3867" y="7339"/>
                    <a:pt x="3864" y="7346"/>
                    <a:pt x="3862" y="7354"/>
                  </a:cubicBezTo>
                  <a:cubicBezTo>
                    <a:pt x="3856" y="7378"/>
                    <a:pt x="3866" y="7402"/>
                    <a:pt x="3885" y="7415"/>
                  </a:cubicBezTo>
                  <a:cubicBezTo>
                    <a:pt x="3582" y="7936"/>
                    <a:pt x="3582" y="7936"/>
                    <a:pt x="3582" y="7936"/>
                  </a:cubicBezTo>
                  <a:cubicBezTo>
                    <a:pt x="2569" y="7056"/>
                    <a:pt x="2569" y="7056"/>
                    <a:pt x="2569" y="7056"/>
                  </a:cubicBezTo>
                  <a:cubicBezTo>
                    <a:pt x="2573" y="7050"/>
                    <a:pt x="2577" y="7043"/>
                    <a:pt x="2578" y="7035"/>
                  </a:cubicBezTo>
                  <a:cubicBezTo>
                    <a:pt x="2580" y="7029"/>
                    <a:pt x="2580" y="7023"/>
                    <a:pt x="2580" y="7017"/>
                  </a:cubicBezTo>
                  <a:close/>
                  <a:moveTo>
                    <a:pt x="4899" y="8781"/>
                  </a:moveTo>
                  <a:cubicBezTo>
                    <a:pt x="4297" y="9179"/>
                    <a:pt x="4297" y="9179"/>
                    <a:pt x="4297" y="9179"/>
                  </a:cubicBezTo>
                  <a:cubicBezTo>
                    <a:pt x="4289" y="9169"/>
                    <a:pt x="4278" y="9162"/>
                    <a:pt x="4265" y="9159"/>
                  </a:cubicBezTo>
                  <a:cubicBezTo>
                    <a:pt x="4259" y="9157"/>
                    <a:pt x="4253" y="9157"/>
                    <a:pt x="4246" y="9157"/>
                  </a:cubicBezTo>
                  <a:cubicBezTo>
                    <a:pt x="4111" y="8410"/>
                    <a:pt x="4111" y="8410"/>
                    <a:pt x="4111" y="8410"/>
                  </a:cubicBezTo>
                  <a:cubicBezTo>
                    <a:pt x="4261" y="8540"/>
                    <a:pt x="4261" y="8540"/>
                    <a:pt x="4261" y="8540"/>
                  </a:cubicBezTo>
                  <a:cubicBezTo>
                    <a:pt x="4258" y="8545"/>
                    <a:pt x="4256" y="8550"/>
                    <a:pt x="4254" y="8556"/>
                  </a:cubicBezTo>
                  <a:cubicBezTo>
                    <a:pt x="4247" y="8587"/>
                    <a:pt x="4266" y="8618"/>
                    <a:pt x="4297" y="8626"/>
                  </a:cubicBezTo>
                  <a:cubicBezTo>
                    <a:pt x="4329" y="8634"/>
                    <a:pt x="4360" y="8614"/>
                    <a:pt x="4368" y="8583"/>
                  </a:cubicBezTo>
                  <a:cubicBezTo>
                    <a:pt x="4372" y="8565"/>
                    <a:pt x="4367" y="8546"/>
                    <a:pt x="4356" y="8533"/>
                  </a:cubicBezTo>
                  <a:cubicBezTo>
                    <a:pt x="4586" y="8270"/>
                    <a:pt x="4586" y="8270"/>
                    <a:pt x="4586" y="8270"/>
                  </a:cubicBezTo>
                  <a:cubicBezTo>
                    <a:pt x="4911" y="8706"/>
                    <a:pt x="4911" y="8706"/>
                    <a:pt x="4911" y="8706"/>
                  </a:cubicBezTo>
                  <a:cubicBezTo>
                    <a:pt x="4902" y="8714"/>
                    <a:pt x="4895" y="8724"/>
                    <a:pt x="4892" y="8737"/>
                  </a:cubicBezTo>
                  <a:cubicBezTo>
                    <a:pt x="4888" y="8753"/>
                    <a:pt x="4891" y="8768"/>
                    <a:pt x="4899" y="8781"/>
                  </a:cubicBezTo>
                  <a:close/>
                  <a:moveTo>
                    <a:pt x="4236" y="9159"/>
                  </a:moveTo>
                  <a:cubicBezTo>
                    <a:pt x="4229" y="9161"/>
                    <a:pt x="4222" y="9165"/>
                    <a:pt x="4216" y="9170"/>
                  </a:cubicBezTo>
                  <a:cubicBezTo>
                    <a:pt x="3446" y="8190"/>
                    <a:pt x="3446" y="8190"/>
                    <a:pt x="3446" y="8190"/>
                  </a:cubicBezTo>
                  <a:cubicBezTo>
                    <a:pt x="3585" y="7952"/>
                    <a:pt x="3585" y="7952"/>
                    <a:pt x="3585" y="7952"/>
                  </a:cubicBezTo>
                  <a:cubicBezTo>
                    <a:pt x="4099" y="8399"/>
                    <a:pt x="4099" y="8399"/>
                    <a:pt x="4099" y="8399"/>
                  </a:cubicBezTo>
                  <a:lnTo>
                    <a:pt x="4236" y="9159"/>
                  </a:lnTo>
                  <a:close/>
                  <a:moveTo>
                    <a:pt x="4593" y="8263"/>
                  </a:moveTo>
                  <a:cubicBezTo>
                    <a:pt x="5403" y="7339"/>
                    <a:pt x="5403" y="7339"/>
                    <a:pt x="5403" y="7339"/>
                  </a:cubicBezTo>
                  <a:cubicBezTo>
                    <a:pt x="5407" y="7342"/>
                    <a:pt x="5410" y="7344"/>
                    <a:pt x="5415" y="7346"/>
                  </a:cubicBezTo>
                  <a:cubicBezTo>
                    <a:pt x="4962" y="8694"/>
                    <a:pt x="4962" y="8694"/>
                    <a:pt x="4962" y="8694"/>
                  </a:cubicBezTo>
                  <a:cubicBezTo>
                    <a:pt x="4962" y="8694"/>
                    <a:pt x="4962" y="8694"/>
                    <a:pt x="4962" y="8694"/>
                  </a:cubicBezTo>
                  <a:cubicBezTo>
                    <a:pt x="4947" y="8690"/>
                    <a:pt x="4932" y="8693"/>
                    <a:pt x="4920" y="8700"/>
                  </a:cubicBezTo>
                  <a:lnTo>
                    <a:pt x="4593" y="8263"/>
                  </a:lnTo>
                  <a:close/>
                  <a:moveTo>
                    <a:pt x="4587" y="8254"/>
                  </a:moveTo>
                  <a:cubicBezTo>
                    <a:pt x="3957" y="7411"/>
                    <a:pt x="3957" y="7411"/>
                    <a:pt x="3957" y="7411"/>
                  </a:cubicBezTo>
                  <a:cubicBezTo>
                    <a:pt x="3966" y="7404"/>
                    <a:pt x="3972" y="7393"/>
                    <a:pt x="3975" y="7381"/>
                  </a:cubicBezTo>
                  <a:cubicBezTo>
                    <a:pt x="3976" y="7379"/>
                    <a:pt x="3976" y="7376"/>
                    <a:pt x="3976" y="7373"/>
                  </a:cubicBezTo>
                  <a:cubicBezTo>
                    <a:pt x="5381" y="7305"/>
                    <a:pt x="5381" y="7305"/>
                    <a:pt x="5381" y="7305"/>
                  </a:cubicBezTo>
                  <a:cubicBezTo>
                    <a:pt x="5383" y="7315"/>
                    <a:pt x="5388" y="7325"/>
                    <a:pt x="5396" y="7333"/>
                  </a:cubicBezTo>
                  <a:lnTo>
                    <a:pt x="4587" y="8254"/>
                  </a:lnTo>
                  <a:close/>
                  <a:moveTo>
                    <a:pt x="4580" y="8262"/>
                  </a:moveTo>
                  <a:cubicBezTo>
                    <a:pt x="4349" y="8526"/>
                    <a:pt x="4349" y="8526"/>
                    <a:pt x="4349" y="8526"/>
                  </a:cubicBezTo>
                  <a:cubicBezTo>
                    <a:pt x="4342" y="8520"/>
                    <a:pt x="4334" y="8515"/>
                    <a:pt x="4325" y="8513"/>
                  </a:cubicBezTo>
                  <a:cubicBezTo>
                    <a:pt x="4315" y="8511"/>
                    <a:pt x="4306" y="8511"/>
                    <a:pt x="4298" y="8513"/>
                  </a:cubicBezTo>
                  <a:cubicBezTo>
                    <a:pt x="3942" y="7421"/>
                    <a:pt x="3942" y="7421"/>
                    <a:pt x="3942" y="7421"/>
                  </a:cubicBezTo>
                  <a:cubicBezTo>
                    <a:pt x="3945" y="7420"/>
                    <a:pt x="3947" y="7419"/>
                    <a:pt x="3949" y="7417"/>
                  </a:cubicBezTo>
                  <a:lnTo>
                    <a:pt x="4580" y="8262"/>
                  </a:lnTo>
                  <a:close/>
                  <a:moveTo>
                    <a:pt x="4288" y="8516"/>
                  </a:moveTo>
                  <a:cubicBezTo>
                    <a:pt x="4280" y="8520"/>
                    <a:pt x="4273" y="8525"/>
                    <a:pt x="4267" y="8532"/>
                  </a:cubicBezTo>
                  <a:cubicBezTo>
                    <a:pt x="4108" y="8394"/>
                    <a:pt x="4108" y="8394"/>
                    <a:pt x="4108" y="8394"/>
                  </a:cubicBezTo>
                  <a:cubicBezTo>
                    <a:pt x="3934" y="7429"/>
                    <a:pt x="3934" y="7429"/>
                    <a:pt x="3934" y="7429"/>
                  </a:cubicBezTo>
                  <a:lnTo>
                    <a:pt x="4288" y="8516"/>
                  </a:lnTo>
                  <a:close/>
                  <a:moveTo>
                    <a:pt x="4096" y="8384"/>
                  </a:moveTo>
                  <a:cubicBezTo>
                    <a:pt x="3590" y="7943"/>
                    <a:pt x="3590" y="7943"/>
                    <a:pt x="3590" y="7943"/>
                  </a:cubicBezTo>
                  <a:cubicBezTo>
                    <a:pt x="3894" y="7421"/>
                    <a:pt x="3894" y="7421"/>
                    <a:pt x="3894" y="7421"/>
                  </a:cubicBezTo>
                  <a:cubicBezTo>
                    <a:pt x="3897" y="7422"/>
                    <a:pt x="3901" y="7424"/>
                    <a:pt x="3905" y="7425"/>
                  </a:cubicBezTo>
                  <a:cubicBezTo>
                    <a:pt x="3911" y="7426"/>
                    <a:pt x="3917" y="7426"/>
                    <a:pt x="3923" y="7426"/>
                  </a:cubicBezTo>
                  <a:lnTo>
                    <a:pt x="4096" y="8384"/>
                  </a:lnTo>
                  <a:close/>
                  <a:moveTo>
                    <a:pt x="3577" y="7945"/>
                  </a:moveTo>
                  <a:cubicBezTo>
                    <a:pt x="3439" y="8181"/>
                    <a:pt x="3439" y="8181"/>
                    <a:pt x="3439" y="8181"/>
                  </a:cubicBezTo>
                  <a:cubicBezTo>
                    <a:pt x="2562" y="7064"/>
                    <a:pt x="2562" y="7064"/>
                    <a:pt x="2562" y="7064"/>
                  </a:cubicBezTo>
                  <a:cubicBezTo>
                    <a:pt x="2562" y="7064"/>
                    <a:pt x="2562" y="7064"/>
                    <a:pt x="2562" y="7063"/>
                  </a:cubicBezTo>
                  <a:lnTo>
                    <a:pt x="3577" y="7945"/>
                  </a:lnTo>
                  <a:close/>
                  <a:moveTo>
                    <a:pt x="3441" y="8199"/>
                  </a:moveTo>
                  <a:cubicBezTo>
                    <a:pt x="4208" y="9177"/>
                    <a:pt x="4208" y="9177"/>
                    <a:pt x="4208" y="9177"/>
                  </a:cubicBezTo>
                  <a:cubicBezTo>
                    <a:pt x="4203" y="9183"/>
                    <a:pt x="4199" y="9190"/>
                    <a:pt x="4196" y="9199"/>
                  </a:cubicBezTo>
                  <a:cubicBezTo>
                    <a:pt x="3068" y="8939"/>
                    <a:pt x="3068" y="8939"/>
                    <a:pt x="3068" y="8939"/>
                  </a:cubicBezTo>
                  <a:cubicBezTo>
                    <a:pt x="3073" y="8916"/>
                    <a:pt x="3063" y="8893"/>
                    <a:pt x="3045" y="8880"/>
                  </a:cubicBezTo>
                  <a:lnTo>
                    <a:pt x="3441" y="8199"/>
                  </a:lnTo>
                  <a:close/>
                  <a:moveTo>
                    <a:pt x="5594" y="5607"/>
                  </a:moveTo>
                  <a:cubicBezTo>
                    <a:pt x="5601" y="5613"/>
                    <a:pt x="5608" y="5617"/>
                    <a:pt x="5617" y="5619"/>
                  </a:cubicBezTo>
                  <a:cubicBezTo>
                    <a:pt x="5439" y="7234"/>
                    <a:pt x="5439" y="7234"/>
                    <a:pt x="5439" y="7234"/>
                  </a:cubicBezTo>
                  <a:cubicBezTo>
                    <a:pt x="5418" y="7234"/>
                    <a:pt x="5399" y="7244"/>
                    <a:pt x="5389" y="7262"/>
                  </a:cubicBezTo>
                  <a:cubicBezTo>
                    <a:pt x="4373" y="6741"/>
                    <a:pt x="4373" y="6741"/>
                    <a:pt x="4373" y="6741"/>
                  </a:cubicBezTo>
                  <a:cubicBezTo>
                    <a:pt x="4374" y="6738"/>
                    <a:pt x="4375" y="6735"/>
                    <a:pt x="4376" y="6733"/>
                  </a:cubicBezTo>
                  <a:cubicBezTo>
                    <a:pt x="4380" y="6715"/>
                    <a:pt x="4376" y="6698"/>
                    <a:pt x="4366" y="6685"/>
                  </a:cubicBezTo>
                  <a:lnTo>
                    <a:pt x="5594" y="5607"/>
                  </a:lnTo>
                  <a:close/>
                  <a:moveTo>
                    <a:pt x="4306" y="6776"/>
                  </a:moveTo>
                  <a:cubicBezTo>
                    <a:pt x="4331" y="6782"/>
                    <a:pt x="4355" y="6770"/>
                    <a:pt x="4368" y="6750"/>
                  </a:cubicBezTo>
                  <a:cubicBezTo>
                    <a:pt x="5384" y="7271"/>
                    <a:pt x="5384" y="7271"/>
                    <a:pt x="5384" y="7271"/>
                  </a:cubicBezTo>
                  <a:cubicBezTo>
                    <a:pt x="5383" y="7273"/>
                    <a:pt x="5382" y="7276"/>
                    <a:pt x="5381" y="7279"/>
                  </a:cubicBezTo>
                  <a:cubicBezTo>
                    <a:pt x="5380" y="7284"/>
                    <a:pt x="5379" y="7290"/>
                    <a:pt x="5380" y="7295"/>
                  </a:cubicBezTo>
                  <a:cubicBezTo>
                    <a:pt x="3976" y="7363"/>
                    <a:pt x="3976" y="7363"/>
                    <a:pt x="3976" y="7363"/>
                  </a:cubicBezTo>
                  <a:cubicBezTo>
                    <a:pt x="3974" y="7339"/>
                    <a:pt x="3957" y="7317"/>
                    <a:pt x="3932" y="7311"/>
                  </a:cubicBezTo>
                  <a:cubicBezTo>
                    <a:pt x="3912" y="7307"/>
                    <a:pt x="3892" y="7313"/>
                    <a:pt x="3879" y="7325"/>
                  </a:cubicBezTo>
                  <a:cubicBezTo>
                    <a:pt x="3432" y="6874"/>
                    <a:pt x="3432" y="6874"/>
                    <a:pt x="3432" y="6874"/>
                  </a:cubicBezTo>
                  <a:cubicBezTo>
                    <a:pt x="4263" y="6734"/>
                    <a:pt x="4263" y="6734"/>
                    <a:pt x="4263" y="6734"/>
                  </a:cubicBezTo>
                  <a:cubicBezTo>
                    <a:pt x="4268" y="6754"/>
                    <a:pt x="4284" y="6770"/>
                    <a:pt x="4306" y="6776"/>
                  </a:cubicBezTo>
                  <a:close/>
                  <a:moveTo>
                    <a:pt x="2374" y="5790"/>
                  </a:moveTo>
                  <a:cubicBezTo>
                    <a:pt x="4265" y="6699"/>
                    <a:pt x="4265" y="6699"/>
                    <a:pt x="4265" y="6699"/>
                  </a:cubicBezTo>
                  <a:cubicBezTo>
                    <a:pt x="4264" y="6701"/>
                    <a:pt x="4263" y="6703"/>
                    <a:pt x="4263" y="6705"/>
                  </a:cubicBezTo>
                  <a:cubicBezTo>
                    <a:pt x="4261" y="6712"/>
                    <a:pt x="4261" y="6718"/>
                    <a:pt x="4261" y="6724"/>
                  </a:cubicBezTo>
                  <a:cubicBezTo>
                    <a:pt x="3423" y="6865"/>
                    <a:pt x="3423" y="6865"/>
                    <a:pt x="3423" y="6865"/>
                  </a:cubicBezTo>
                  <a:cubicBezTo>
                    <a:pt x="2369" y="5798"/>
                    <a:pt x="2369" y="5798"/>
                    <a:pt x="2369" y="5798"/>
                  </a:cubicBezTo>
                  <a:cubicBezTo>
                    <a:pt x="2371" y="5796"/>
                    <a:pt x="2373" y="5793"/>
                    <a:pt x="2374" y="5790"/>
                  </a:cubicBezTo>
                  <a:close/>
                  <a:moveTo>
                    <a:pt x="2518" y="6964"/>
                  </a:moveTo>
                  <a:cubicBezTo>
                    <a:pt x="2338" y="5817"/>
                    <a:pt x="2338" y="5817"/>
                    <a:pt x="2338" y="5817"/>
                  </a:cubicBezTo>
                  <a:cubicBezTo>
                    <a:pt x="2347" y="5815"/>
                    <a:pt x="2355" y="5811"/>
                    <a:pt x="2362" y="5805"/>
                  </a:cubicBezTo>
                  <a:cubicBezTo>
                    <a:pt x="3411" y="6867"/>
                    <a:pt x="3411" y="6867"/>
                    <a:pt x="3411" y="6867"/>
                  </a:cubicBezTo>
                  <a:cubicBezTo>
                    <a:pt x="2578" y="7007"/>
                    <a:pt x="2578" y="7007"/>
                    <a:pt x="2578" y="7007"/>
                  </a:cubicBezTo>
                  <a:cubicBezTo>
                    <a:pt x="2573" y="6987"/>
                    <a:pt x="2557" y="6970"/>
                    <a:pt x="2535" y="6965"/>
                  </a:cubicBezTo>
                  <a:cubicBezTo>
                    <a:pt x="2530" y="6964"/>
                    <a:pt x="2524" y="6963"/>
                    <a:pt x="2518" y="6964"/>
                  </a:cubicBezTo>
                  <a:close/>
                  <a:moveTo>
                    <a:pt x="2541" y="7077"/>
                  </a:moveTo>
                  <a:cubicBezTo>
                    <a:pt x="2545" y="7075"/>
                    <a:pt x="2550" y="7073"/>
                    <a:pt x="2554" y="7070"/>
                  </a:cubicBezTo>
                  <a:cubicBezTo>
                    <a:pt x="3434" y="8191"/>
                    <a:pt x="3434" y="8191"/>
                    <a:pt x="3434" y="8191"/>
                  </a:cubicBezTo>
                  <a:cubicBezTo>
                    <a:pt x="3036" y="8875"/>
                    <a:pt x="3036" y="8875"/>
                    <a:pt x="3036" y="8875"/>
                  </a:cubicBezTo>
                  <a:cubicBezTo>
                    <a:pt x="3033" y="8873"/>
                    <a:pt x="3029" y="8872"/>
                    <a:pt x="3025" y="8871"/>
                  </a:cubicBezTo>
                  <a:cubicBezTo>
                    <a:pt x="3015" y="8869"/>
                    <a:pt x="3006" y="8869"/>
                    <a:pt x="2997" y="8872"/>
                  </a:cubicBezTo>
                  <a:lnTo>
                    <a:pt x="2541" y="7077"/>
                  </a:lnTo>
                  <a:close/>
                  <a:moveTo>
                    <a:pt x="1640" y="9196"/>
                  </a:moveTo>
                  <a:cubicBezTo>
                    <a:pt x="2955" y="8944"/>
                    <a:pt x="2955" y="8944"/>
                    <a:pt x="2955" y="8944"/>
                  </a:cubicBezTo>
                  <a:cubicBezTo>
                    <a:pt x="2961" y="8963"/>
                    <a:pt x="2976" y="8979"/>
                    <a:pt x="2998" y="8984"/>
                  </a:cubicBezTo>
                  <a:cubicBezTo>
                    <a:pt x="3015" y="8989"/>
                    <a:pt x="3033" y="8984"/>
                    <a:pt x="3046" y="8974"/>
                  </a:cubicBezTo>
                  <a:cubicBezTo>
                    <a:pt x="3565" y="9553"/>
                    <a:pt x="3565" y="9553"/>
                    <a:pt x="3565" y="9553"/>
                  </a:cubicBezTo>
                  <a:cubicBezTo>
                    <a:pt x="3559" y="9560"/>
                    <a:pt x="3554" y="9568"/>
                    <a:pt x="3552" y="9577"/>
                  </a:cubicBezTo>
                  <a:cubicBezTo>
                    <a:pt x="1640" y="9208"/>
                    <a:pt x="1640" y="9208"/>
                    <a:pt x="1640" y="9208"/>
                  </a:cubicBezTo>
                  <a:cubicBezTo>
                    <a:pt x="1641" y="9204"/>
                    <a:pt x="1641" y="9200"/>
                    <a:pt x="1640" y="9196"/>
                  </a:cubicBezTo>
                  <a:close/>
                  <a:moveTo>
                    <a:pt x="1638" y="9218"/>
                  </a:moveTo>
                  <a:cubicBezTo>
                    <a:pt x="3550" y="9587"/>
                    <a:pt x="3550" y="9587"/>
                    <a:pt x="3550" y="9587"/>
                  </a:cubicBezTo>
                  <a:cubicBezTo>
                    <a:pt x="3548" y="9606"/>
                    <a:pt x="3555" y="9624"/>
                    <a:pt x="3570" y="9637"/>
                  </a:cubicBezTo>
                  <a:cubicBezTo>
                    <a:pt x="2965" y="10478"/>
                    <a:pt x="2965" y="10478"/>
                    <a:pt x="2965" y="10478"/>
                  </a:cubicBezTo>
                  <a:cubicBezTo>
                    <a:pt x="2960" y="10475"/>
                    <a:pt x="2955" y="10473"/>
                    <a:pt x="2949" y="10471"/>
                  </a:cubicBezTo>
                  <a:cubicBezTo>
                    <a:pt x="2930" y="10467"/>
                    <a:pt x="2911" y="10472"/>
                    <a:pt x="2898" y="10484"/>
                  </a:cubicBezTo>
                  <a:cubicBezTo>
                    <a:pt x="1628" y="9239"/>
                    <a:pt x="1628" y="9239"/>
                    <a:pt x="1628" y="9239"/>
                  </a:cubicBezTo>
                  <a:cubicBezTo>
                    <a:pt x="1632" y="9233"/>
                    <a:pt x="1636" y="9226"/>
                    <a:pt x="1638" y="9218"/>
                  </a:cubicBezTo>
                  <a:close/>
                  <a:moveTo>
                    <a:pt x="1594" y="9259"/>
                  </a:moveTo>
                  <a:cubicBezTo>
                    <a:pt x="1604" y="9257"/>
                    <a:pt x="1613" y="9253"/>
                    <a:pt x="1620" y="9246"/>
                  </a:cubicBezTo>
                  <a:cubicBezTo>
                    <a:pt x="2891" y="10491"/>
                    <a:pt x="2891" y="10491"/>
                    <a:pt x="2891" y="10491"/>
                  </a:cubicBezTo>
                  <a:cubicBezTo>
                    <a:pt x="2885" y="10497"/>
                    <a:pt x="2881" y="10505"/>
                    <a:pt x="2879" y="10514"/>
                  </a:cubicBezTo>
                  <a:cubicBezTo>
                    <a:pt x="2874" y="10535"/>
                    <a:pt x="2881" y="10556"/>
                    <a:pt x="2896" y="10570"/>
                  </a:cubicBezTo>
                  <a:cubicBezTo>
                    <a:pt x="2130" y="11554"/>
                    <a:pt x="2130" y="11554"/>
                    <a:pt x="2130" y="11554"/>
                  </a:cubicBezTo>
                  <a:cubicBezTo>
                    <a:pt x="2125" y="11552"/>
                    <a:pt x="2121" y="11550"/>
                    <a:pt x="2116" y="11548"/>
                  </a:cubicBezTo>
                  <a:cubicBezTo>
                    <a:pt x="2107" y="11546"/>
                    <a:pt x="2099" y="11546"/>
                    <a:pt x="2091" y="11548"/>
                  </a:cubicBezTo>
                  <a:lnTo>
                    <a:pt x="1594" y="9259"/>
                  </a:lnTo>
                  <a:close/>
                  <a:moveTo>
                    <a:pt x="1922" y="12641"/>
                  </a:moveTo>
                  <a:cubicBezTo>
                    <a:pt x="892" y="11964"/>
                    <a:pt x="892" y="11964"/>
                    <a:pt x="892" y="11964"/>
                  </a:cubicBezTo>
                  <a:cubicBezTo>
                    <a:pt x="894" y="11960"/>
                    <a:pt x="896" y="11955"/>
                    <a:pt x="897" y="11950"/>
                  </a:cubicBezTo>
                  <a:cubicBezTo>
                    <a:pt x="899" y="11942"/>
                    <a:pt x="899" y="11934"/>
                    <a:pt x="898" y="11927"/>
                  </a:cubicBezTo>
                  <a:cubicBezTo>
                    <a:pt x="2048" y="11625"/>
                    <a:pt x="2048" y="11625"/>
                    <a:pt x="2048" y="11625"/>
                  </a:cubicBezTo>
                  <a:cubicBezTo>
                    <a:pt x="2054" y="11643"/>
                    <a:pt x="2069" y="11657"/>
                    <a:pt x="2089" y="11662"/>
                  </a:cubicBezTo>
                  <a:cubicBezTo>
                    <a:pt x="2120" y="11669"/>
                    <a:pt x="2151" y="11650"/>
                    <a:pt x="2159" y="11619"/>
                  </a:cubicBezTo>
                  <a:cubicBezTo>
                    <a:pt x="2159" y="11617"/>
                    <a:pt x="2159" y="11615"/>
                    <a:pt x="2160" y="11613"/>
                  </a:cubicBezTo>
                  <a:cubicBezTo>
                    <a:pt x="2886" y="11606"/>
                    <a:pt x="2886" y="11606"/>
                    <a:pt x="2886" y="11606"/>
                  </a:cubicBezTo>
                  <a:cubicBezTo>
                    <a:pt x="2887" y="11619"/>
                    <a:pt x="2892" y="11631"/>
                    <a:pt x="2901" y="11640"/>
                  </a:cubicBezTo>
                  <a:cubicBezTo>
                    <a:pt x="2000" y="12628"/>
                    <a:pt x="2000" y="12628"/>
                    <a:pt x="2000" y="12628"/>
                  </a:cubicBezTo>
                  <a:cubicBezTo>
                    <a:pt x="1995" y="12624"/>
                    <a:pt x="1989" y="12621"/>
                    <a:pt x="1982" y="12619"/>
                  </a:cubicBezTo>
                  <a:cubicBezTo>
                    <a:pt x="1959" y="12614"/>
                    <a:pt x="1936" y="12623"/>
                    <a:pt x="1922" y="12641"/>
                  </a:cubicBezTo>
                  <a:close/>
                  <a:moveTo>
                    <a:pt x="1945" y="12729"/>
                  </a:moveTo>
                  <a:cubicBezTo>
                    <a:pt x="1948" y="12731"/>
                    <a:pt x="1951" y="12732"/>
                    <a:pt x="1955" y="12733"/>
                  </a:cubicBezTo>
                  <a:cubicBezTo>
                    <a:pt x="1955" y="12733"/>
                    <a:pt x="1955" y="12733"/>
                    <a:pt x="1956" y="12733"/>
                  </a:cubicBezTo>
                  <a:cubicBezTo>
                    <a:pt x="1844" y="14604"/>
                    <a:pt x="1844" y="14604"/>
                    <a:pt x="1844" y="14604"/>
                  </a:cubicBezTo>
                  <a:cubicBezTo>
                    <a:pt x="1094" y="14579"/>
                    <a:pt x="1094" y="14579"/>
                    <a:pt x="1094" y="14579"/>
                  </a:cubicBezTo>
                  <a:lnTo>
                    <a:pt x="1945" y="12729"/>
                  </a:lnTo>
                  <a:close/>
                  <a:moveTo>
                    <a:pt x="97" y="16759"/>
                  </a:moveTo>
                  <a:cubicBezTo>
                    <a:pt x="96" y="16758"/>
                    <a:pt x="94" y="16757"/>
                    <a:pt x="93" y="16756"/>
                  </a:cubicBezTo>
                  <a:cubicBezTo>
                    <a:pt x="1089" y="14589"/>
                    <a:pt x="1089" y="14589"/>
                    <a:pt x="1089" y="14589"/>
                  </a:cubicBezTo>
                  <a:cubicBezTo>
                    <a:pt x="1843" y="14614"/>
                    <a:pt x="1843" y="14614"/>
                    <a:pt x="1843" y="14614"/>
                  </a:cubicBezTo>
                  <a:cubicBezTo>
                    <a:pt x="1839" y="14685"/>
                    <a:pt x="1839" y="14685"/>
                    <a:pt x="1839" y="14685"/>
                  </a:cubicBezTo>
                  <a:lnTo>
                    <a:pt x="97" y="16759"/>
                  </a:lnTo>
                  <a:close/>
                  <a:moveTo>
                    <a:pt x="1806" y="15231"/>
                  </a:moveTo>
                  <a:cubicBezTo>
                    <a:pt x="1781" y="15232"/>
                    <a:pt x="1758" y="15249"/>
                    <a:pt x="1752" y="15275"/>
                  </a:cubicBezTo>
                  <a:cubicBezTo>
                    <a:pt x="1748" y="15290"/>
                    <a:pt x="1751" y="15306"/>
                    <a:pt x="1759" y="15318"/>
                  </a:cubicBezTo>
                  <a:cubicBezTo>
                    <a:pt x="110" y="16760"/>
                    <a:pt x="110" y="16760"/>
                    <a:pt x="110" y="16760"/>
                  </a:cubicBezTo>
                  <a:cubicBezTo>
                    <a:pt x="1838" y="14701"/>
                    <a:pt x="1838" y="14701"/>
                    <a:pt x="1838" y="14701"/>
                  </a:cubicBezTo>
                  <a:lnTo>
                    <a:pt x="1806" y="15231"/>
                  </a:lnTo>
                  <a:close/>
                  <a:moveTo>
                    <a:pt x="2883" y="14823"/>
                  </a:moveTo>
                  <a:cubicBezTo>
                    <a:pt x="2880" y="14833"/>
                    <a:pt x="2881" y="14843"/>
                    <a:pt x="2884" y="14853"/>
                  </a:cubicBezTo>
                  <a:cubicBezTo>
                    <a:pt x="1859" y="15259"/>
                    <a:pt x="1859" y="15259"/>
                    <a:pt x="1859" y="15259"/>
                  </a:cubicBezTo>
                  <a:cubicBezTo>
                    <a:pt x="1851" y="15246"/>
                    <a:pt x="1838" y="15236"/>
                    <a:pt x="1822" y="15232"/>
                  </a:cubicBezTo>
                  <a:cubicBezTo>
                    <a:pt x="1820" y="15231"/>
                    <a:pt x="1818" y="15231"/>
                    <a:pt x="1816" y="15231"/>
                  </a:cubicBezTo>
                  <a:cubicBezTo>
                    <a:pt x="1849" y="14689"/>
                    <a:pt x="1849" y="14689"/>
                    <a:pt x="1849" y="14689"/>
                  </a:cubicBezTo>
                  <a:cubicBezTo>
                    <a:pt x="1909" y="14616"/>
                    <a:pt x="1909" y="14616"/>
                    <a:pt x="1909" y="14616"/>
                  </a:cubicBezTo>
                  <a:cubicBezTo>
                    <a:pt x="2879" y="14648"/>
                    <a:pt x="2879" y="14648"/>
                    <a:pt x="2879" y="14648"/>
                  </a:cubicBezTo>
                  <a:cubicBezTo>
                    <a:pt x="2917" y="14783"/>
                    <a:pt x="2917" y="14783"/>
                    <a:pt x="2917" y="14783"/>
                  </a:cubicBezTo>
                  <a:cubicBezTo>
                    <a:pt x="2900" y="14790"/>
                    <a:pt x="2887" y="14804"/>
                    <a:pt x="2883" y="14823"/>
                  </a:cubicBezTo>
                  <a:close/>
                  <a:moveTo>
                    <a:pt x="2927" y="14780"/>
                  </a:moveTo>
                  <a:cubicBezTo>
                    <a:pt x="2889" y="14648"/>
                    <a:pt x="2889" y="14648"/>
                    <a:pt x="2889" y="14648"/>
                  </a:cubicBezTo>
                  <a:cubicBezTo>
                    <a:pt x="2978" y="14651"/>
                    <a:pt x="2978" y="14651"/>
                    <a:pt x="2978" y="14651"/>
                  </a:cubicBezTo>
                  <a:cubicBezTo>
                    <a:pt x="2947" y="14779"/>
                    <a:pt x="2947" y="14779"/>
                    <a:pt x="2947" y="14779"/>
                  </a:cubicBezTo>
                  <a:cubicBezTo>
                    <a:pt x="2940" y="14778"/>
                    <a:pt x="2933" y="14778"/>
                    <a:pt x="2927" y="14780"/>
                  </a:cubicBezTo>
                  <a:close/>
                  <a:moveTo>
                    <a:pt x="2957" y="14781"/>
                  </a:moveTo>
                  <a:cubicBezTo>
                    <a:pt x="2988" y="14652"/>
                    <a:pt x="2988" y="14652"/>
                    <a:pt x="2988" y="14652"/>
                  </a:cubicBezTo>
                  <a:cubicBezTo>
                    <a:pt x="3808" y="14679"/>
                    <a:pt x="3808" y="14679"/>
                    <a:pt x="3808" y="14679"/>
                  </a:cubicBezTo>
                  <a:cubicBezTo>
                    <a:pt x="3808" y="14679"/>
                    <a:pt x="3808" y="14680"/>
                    <a:pt x="3808" y="14680"/>
                  </a:cubicBezTo>
                  <a:cubicBezTo>
                    <a:pt x="2995" y="14822"/>
                    <a:pt x="2995" y="14822"/>
                    <a:pt x="2995" y="14822"/>
                  </a:cubicBezTo>
                  <a:cubicBezTo>
                    <a:pt x="2990" y="14803"/>
                    <a:pt x="2976" y="14787"/>
                    <a:pt x="2957" y="14781"/>
                  </a:cubicBezTo>
                  <a:close/>
                  <a:moveTo>
                    <a:pt x="3339" y="15462"/>
                  </a:moveTo>
                  <a:cubicBezTo>
                    <a:pt x="2971" y="14885"/>
                    <a:pt x="2971" y="14885"/>
                    <a:pt x="2971" y="14885"/>
                  </a:cubicBezTo>
                  <a:cubicBezTo>
                    <a:pt x="2983" y="14877"/>
                    <a:pt x="2992" y="14865"/>
                    <a:pt x="2996" y="14850"/>
                  </a:cubicBezTo>
                  <a:cubicBezTo>
                    <a:pt x="2998" y="14844"/>
                    <a:pt x="2998" y="14837"/>
                    <a:pt x="2997" y="14831"/>
                  </a:cubicBezTo>
                  <a:cubicBezTo>
                    <a:pt x="3810" y="14690"/>
                    <a:pt x="3810" y="14690"/>
                    <a:pt x="3810" y="14690"/>
                  </a:cubicBezTo>
                  <a:cubicBezTo>
                    <a:pt x="3813" y="14703"/>
                    <a:pt x="3821" y="14715"/>
                    <a:pt x="3832" y="14723"/>
                  </a:cubicBezTo>
                  <a:cubicBezTo>
                    <a:pt x="3391" y="15461"/>
                    <a:pt x="3391" y="15461"/>
                    <a:pt x="3391" y="15461"/>
                  </a:cubicBezTo>
                  <a:cubicBezTo>
                    <a:pt x="3388" y="15460"/>
                    <a:pt x="3384" y="15458"/>
                    <a:pt x="3380" y="15457"/>
                  </a:cubicBezTo>
                  <a:cubicBezTo>
                    <a:pt x="3365" y="15454"/>
                    <a:pt x="3351" y="15456"/>
                    <a:pt x="3339" y="15462"/>
                  </a:cubicBezTo>
                  <a:close/>
                  <a:moveTo>
                    <a:pt x="3169" y="16750"/>
                  </a:moveTo>
                  <a:cubicBezTo>
                    <a:pt x="3165" y="16748"/>
                    <a:pt x="3161" y="16746"/>
                    <a:pt x="3157" y="16745"/>
                  </a:cubicBezTo>
                  <a:cubicBezTo>
                    <a:pt x="3361" y="15571"/>
                    <a:pt x="3361" y="15571"/>
                    <a:pt x="3361" y="15571"/>
                  </a:cubicBezTo>
                  <a:cubicBezTo>
                    <a:pt x="3389" y="15574"/>
                    <a:pt x="3416" y="15556"/>
                    <a:pt x="3423" y="15527"/>
                  </a:cubicBezTo>
                  <a:cubicBezTo>
                    <a:pt x="3426" y="15513"/>
                    <a:pt x="3424" y="15498"/>
                    <a:pt x="3417" y="15486"/>
                  </a:cubicBezTo>
                  <a:cubicBezTo>
                    <a:pt x="4387" y="14838"/>
                    <a:pt x="4387" y="14838"/>
                    <a:pt x="4387" y="14838"/>
                  </a:cubicBezTo>
                  <a:cubicBezTo>
                    <a:pt x="4390" y="14841"/>
                    <a:pt x="4393" y="14844"/>
                    <a:pt x="4396" y="14847"/>
                  </a:cubicBezTo>
                  <a:lnTo>
                    <a:pt x="3169" y="16750"/>
                  </a:lnTo>
                  <a:close/>
                  <a:moveTo>
                    <a:pt x="4401" y="14751"/>
                  </a:moveTo>
                  <a:cubicBezTo>
                    <a:pt x="4390" y="14758"/>
                    <a:pt x="4381" y="14770"/>
                    <a:pt x="4376" y="14784"/>
                  </a:cubicBezTo>
                  <a:cubicBezTo>
                    <a:pt x="3923" y="14683"/>
                    <a:pt x="3923" y="14683"/>
                    <a:pt x="3923" y="14683"/>
                  </a:cubicBezTo>
                  <a:cubicBezTo>
                    <a:pt x="3927" y="14654"/>
                    <a:pt x="3908" y="14626"/>
                    <a:pt x="3879" y="14619"/>
                  </a:cubicBezTo>
                  <a:cubicBezTo>
                    <a:pt x="3872" y="14617"/>
                    <a:pt x="3865" y="14617"/>
                    <a:pt x="3858" y="14618"/>
                  </a:cubicBezTo>
                  <a:cubicBezTo>
                    <a:pt x="3454" y="12839"/>
                    <a:pt x="3454" y="12839"/>
                    <a:pt x="3454" y="12839"/>
                  </a:cubicBezTo>
                  <a:cubicBezTo>
                    <a:pt x="3455" y="12839"/>
                    <a:pt x="3457" y="12839"/>
                    <a:pt x="3458" y="12838"/>
                  </a:cubicBezTo>
                  <a:lnTo>
                    <a:pt x="4401" y="14751"/>
                  </a:lnTo>
                  <a:close/>
                  <a:moveTo>
                    <a:pt x="4258" y="12747"/>
                  </a:moveTo>
                  <a:cubicBezTo>
                    <a:pt x="4258" y="12751"/>
                    <a:pt x="4257" y="12754"/>
                    <a:pt x="4257" y="12757"/>
                  </a:cubicBezTo>
                  <a:cubicBezTo>
                    <a:pt x="3494" y="12777"/>
                    <a:pt x="3494" y="12777"/>
                    <a:pt x="3494" y="12777"/>
                  </a:cubicBezTo>
                  <a:cubicBezTo>
                    <a:pt x="3492" y="12754"/>
                    <a:pt x="3475" y="12733"/>
                    <a:pt x="3450" y="12727"/>
                  </a:cubicBezTo>
                  <a:cubicBezTo>
                    <a:pt x="3439" y="12725"/>
                    <a:pt x="3429" y="12726"/>
                    <a:pt x="3419" y="12729"/>
                  </a:cubicBezTo>
                  <a:cubicBezTo>
                    <a:pt x="2971" y="11652"/>
                    <a:pt x="2971" y="11652"/>
                    <a:pt x="2971" y="11652"/>
                  </a:cubicBezTo>
                  <a:cubicBezTo>
                    <a:pt x="2976" y="11650"/>
                    <a:pt x="2980" y="11646"/>
                    <a:pt x="2985" y="11642"/>
                  </a:cubicBezTo>
                  <a:cubicBezTo>
                    <a:pt x="4266" y="12730"/>
                    <a:pt x="4266" y="12730"/>
                    <a:pt x="4266" y="12730"/>
                  </a:cubicBezTo>
                  <a:cubicBezTo>
                    <a:pt x="4263" y="12735"/>
                    <a:pt x="4260" y="12741"/>
                    <a:pt x="4258" y="12747"/>
                  </a:cubicBezTo>
                  <a:close/>
                  <a:moveTo>
                    <a:pt x="4272" y="12722"/>
                  </a:moveTo>
                  <a:cubicBezTo>
                    <a:pt x="2991" y="11635"/>
                    <a:pt x="2991" y="11635"/>
                    <a:pt x="2991" y="11635"/>
                  </a:cubicBezTo>
                  <a:cubicBezTo>
                    <a:pt x="2995" y="11629"/>
                    <a:pt x="2999" y="11622"/>
                    <a:pt x="3000" y="11615"/>
                  </a:cubicBezTo>
                  <a:cubicBezTo>
                    <a:pt x="3004" y="11598"/>
                    <a:pt x="3001" y="11582"/>
                    <a:pt x="2992" y="11569"/>
                  </a:cubicBezTo>
                  <a:cubicBezTo>
                    <a:pt x="4154" y="10590"/>
                    <a:pt x="4154" y="10590"/>
                    <a:pt x="4154" y="10590"/>
                  </a:cubicBezTo>
                  <a:cubicBezTo>
                    <a:pt x="4162" y="10598"/>
                    <a:pt x="4172" y="10604"/>
                    <a:pt x="4183" y="10607"/>
                  </a:cubicBezTo>
                  <a:cubicBezTo>
                    <a:pt x="4187" y="10608"/>
                    <a:pt x="4191" y="10608"/>
                    <a:pt x="4195" y="10608"/>
                  </a:cubicBezTo>
                  <a:cubicBezTo>
                    <a:pt x="4306" y="12703"/>
                    <a:pt x="4306" y="12703"/>
                    <a:pt x="4306" y="12703"/>
                  </a:cubicBezTo>
                  <a:cubicBezTo>
                    <a:pt x="4293" y="12705"/>
                    <a:pt x="4281" y="12712"/>
                    <a:pt x="4272" y="12722"/>
                  </a:cubicBezTo>
                  <a:close/>
                  <a:moveTo>
                    <a:pt x="5301" y="11731"/>
                  </a:moveTo>
                  <a:cubicBezTo>
                    <a:pt x="5299" y="11739"/>
                    <a:pt x="5299" y="11746"/>
                    <a:pt x="5300" y="11753"/>
                  </a:cubicBezTo>
                  <a:cubicBezTo>
                    <a:pt x="4644" y="11914"/>
                    <a:pt x="4644" y="11914"/>
                    <a:pt x="4644" y="11914"/>
                  </a:cubicBezTo>
                  <a:cubicBezTo>
                    <a:pt x="4638" y="11895"/>
                    <a:pt x="4622" y="11881"/>
                    <a:pt x="4602" y="11876"/>
                  </a:cubicBezTo>
                  <a:cubicBezTo>
                    <a:pt x="4571" y="11868"/>
                    <a:pt x="4540" y="11888"/>
                    <a:pt x="4532" y="11919"/>
                  </a:cubicBezTo>
                  <a:cubicBezTo>
                    <a:pt x="4525" y="11947"/>
                    <a:pt x="4540" y="11975"/>
                    <a:pt x="4566" y="11986"/>
                  </a:cubicBezTo>
                  <a:cubicBezTo>
                    <a:pt x="4328" y="12704"/>
                    <a:pt x="4328" y="12704"/>
                    <a:pt x="4328" y="12704"/>
                  </a:cubicBezTo>
                  <a:cubicBezTo>
                    <a:pt x="4324" y="12703"/>
                    <a:pt x="4320" y="12703"/>
                    <a:pt x="4316" y="12703"/>
                  </a:cubicBezTo>
                  <a:cubicBezTo>
                    <a:pt x="4205" y="10608"/>
                    <a:pt x="4205" y="10608"/>
                    <a:pt x="4205" y="10608"/>
                  </a:cubicBezTo>
                  <a:cubicBezTo>
                    <a:pt x="4215" y="10606"/>
                    <a:pt x="4224" y="10602"/>
                    <a:pt x="4232" y="10596"/>
                  </a:cubicBezTo>
                  <a:cubicBezTo>
                    <a:pt x="5314" y="11706"/>
                    <a:pt x="5314" y="11706"/>
                    <a:pt x="5314" y="11706"/>
                  </a:cubicBezTo>
                  <a:cubicBezTo>
                    <a:pt x="5308" y="11713"/>
                    <a:pt x="5303" y="11721"/>
                    <a:pt x="5301" y="11731"/>
                  </a:cubicBezTo>
                  <a:close/>
                  <a:moveTo>
                    <a:pt x="5354" y="11687"/>
                  </a:moveTo>
                  <a:cubicBezTo>
                    <a:pt x="5342" y="11688"/>
                    <a:pt x="5331" y="11692"/>
                    <a:pt x="5322" y="11699"/>
                  </a:cubicBezTo>
                  <a:cubicBezTo>
                    <a:pt x="4240" y="10589"/>
                    <a:pt x="4240" y="10589"/>
                    <a:pt x="4240" y="10589"/>
                  </a:cubicBezTo>
                  <a:cubicBezTo>
                    <a:pt x="4246" y="10582"/>
                    <a:pt x="4251" y="10574"/>
                    <a:pt x="4254" y="10564"/>
                  </a:cubicBezTo>
                  <a:cubicBezTo>
                    <a:pt x="4258" y="10546"/>
                    <a:pt x="4253" y="10528"/>
                    <a:pt x="4243" y="10514"/>
                  </a:cubicBezTo>
                  <a:cubicBezTo>
                    <a:pt x="5321" y="9478"/>
                    <a:pt x="5321" y="9478"/>
                    <a:pt x="5321" y="9478"/>
                  </a:cubicBezTo>
                  <a:cubicBezTo>
                    <a:pt x="5328" y="9484"/>
                    <a:pt x="5336" y="9489"/>
                    <a:pt x="5346" y="9491"/>
                  </a:cubicBezTo>
                  <a:cubicBezTo>
                    <a:pt x="5348" y="9492"/>
                    <a:pt x="5351" y="9492"/>
                    <a:pt x="5354" y="9493"/>
                  </a:cubicBezTo>
                  <a:lnTo>
                    <a:pt x="5354" y="11687"/>
                  </a:lnTo>
                  <a:close/>
                  <a:moveTo>
                    <a:pt x="5334" y="9383"/>
                  </a:moveTo>
                  <a:cubicBezTo>
                    <a:pt x="4983" y="8798"/>
                    <a:pt x="4983" y="8798"/>
                    <a:pt x="4983" y="8798"/>
                  </a:cubicBezTo>
                  <a:cubicBezTo>
                    <a:pt x="4992" y="8791"/>
                    <a:pt x="4999" y="8781"/>
                    <a:pt x="5003" y="8770"/>
                  </a:cubicBezTo>
                  <a:cubicBezTo>
                    <a:pt x="5909" y="9027"/>
                    <a:pt x="5909" y="9027"/>
                    <a:pt x="5909" y="9027"/>
                  </a:cubicBezTo>
                  <a:cubicBezTo>
                    <a:pt x="5903" y="9057"/>
                    <a:pt x="5922" y="9087"/>
                    <a:pt x="5952" y="9094"/>
                  </a:cubicBezTo>
                  <a:cubicBezTo>
                    <a:pt x="5973" y="9099"/>
                    <a:pt x="5993" y="9092"/>
                    <a:pt x="6007" y="9079"/>
                  </a:cubicBezTo>
                  <a:cubicBezTo>
                    <a:pt x="6794" y="9747"/>
                    <a:pt x="6794" y="9747"/>
                    <a:pt x="6794" y="9747"/>
                  </a:cubicBezTo>
                  <a:cubicBezTo>
                    <a:pt x="6790" y="9751"/>
                    <a:pt x="6788" y="9757"/>
                    <a:pt x="6786" y="9762"/>
                  </a:cubicBezTo>
                  <a:cubicBezTo>
                    <a:pt x="5417" y="9443"/>
                    <a:pt x="5417" y="9443"/>
                    <a:pt x="5417" y="9443"/>
                  </a:cubicBezTo>
                  <a:cubicBezTo>
                    <a:pt x="5421" y="9414"/>
                    <a:pt x="5402" y="9385"/>
                    <a:pt x="5373" y="9378"/>
                  </a:cubicBezTo>
                  <a:cubicBezTo>
                    <a:pt x="5359" y="9375"/>
                    <a:pt x="5346" y="9377"/>
                    <a:pt x="5334" y="9383"/>
                  </a:cubicBezTo>
                  <a:close/>
                  <a:moveTo>
                    <a:pt x="5887" y="10584"/>
                  </a:moveTo>
                  <a:cubicBezTo>
                    <a:pt x="5377" y="11690"/>
                    <a:pt x="5377" y="11690"/>
                    <a:pt x="5377" y="11690"/>
                  </a:cubicBezTo>
                  <a:cubicBezTo>
                    <a:pt x="5375" y="11689"/>
                    <a:pt x="5373" y="11688"/>
                    <a:pt x="5371" y="11688"/>
                  </a:cubicBezTo>
                  <a:cubicBezTo>
                    <a:pt x="5369" y="11687"/>
                    <a:pt x="5367" y="11687"/>
                    <a:pt x="5364" y="11687"/>
                  </a:cubicBezTo>
                  <a:cubicBezTo>
                    <a:pt x="5364" y="9493"/>
                    <a:pt x="5364" y="9493"/>
                    <a:pt x="5364" y="9493"/>
                  </a:cubicBezTo>
                  <a:cubicBezTo>
                    <a:pt x="5370" y="9492"/>
                    <a:pt x="5376" y="9491"/>
                    <a:pt x="5381" y="9489"/>
                  </a:cubicBezTo>
                  <a:cubicBezTo>
                    <a:pt x="5887" y="10495"/>
                    <a:pt x="5887" y="10495"/>
                    <a:pt x="5887" y="10495"/>
                  </a:cubicBezTo>
                  <a:cubicBezTo>
                    <a:pt x="5878" y="10502"/>
                    <a:pt x="5871" y="10513"/>
                    <a:pt x="5868" y="10526"/>
                  </a:cubicBezTo>
                  <a:cubicBezTo>
                    <a:pt x="5862" y="10548"/>
                    <a:pt x="5871" y="10570"/>
                    <a:pt x="5887" y="10584"/>
                  </a:cubicBezTo>
                  <a:close/>
                  <a:moveTo>
                    <a:pt x="5960" y="10493"/>
                  </a:moveTo>
                  <a:cubicBezTo>
                    <a:pt x="5953" y="10488"/>
                    <a:pt x="5946" y="10485"/>
                    <a:pt x="5938" y="10483"/>
                  </a:cubicBezTo>
                  <a:cubicBezTo>
                    <a:pt x="5923" y="10479"/>
                    <a:pt x="5908" y="10482"/>
                    <a:pt x="5896" y="10489"/>
                  </a:cubicBezTo>
                  <a:cubicBezTo>
                    <a:pt x="5390" y="9484"/>
                    <a:pt x="5390" y="9484"/>
                    <a:pt x="5390" y="9484"/>
                  </a:cubicBezTo>
                  <a:cubicBezTo>
                    <a:pt x="5401" y="9477"/>
                    <a:pt x="5410" y="9466"/>
                    <a:pt x="5414" y="9453"/>
                  </a:cubicBezTo>
                  <a:cubicBezTo>
                    <a:pt x="6784" y="9772"/>
                    <a:pt x="6784" y="9772"/>
                    <a:pt x="6784" y="9772"/>
                  </a:cubicBezTo>
                  <a:cubicBezTo>
                    <a:pt x="6782" y="9787"/>
                    <a:pt x="6785" y="9801"/>
                    <a:pt x="6793" y="9813"/>
                  </a:cubicBezTo>
                  <a:lnTo>
                    <a:pt x="5960" y="10493"/>
                  </a:lnTo>
                  <a:close/>
                  <a:moveTo>
                    <a:pt x="7419" y="11023"/>
                  </a:moveTo>
                  <a:cubicBezTo>
                    <a:pt x="7398" y="11024"/>
                    <a:pt x="7379" y="11037"/>
                    <a:pt x="7370" y="11056"/>
                  </a:cubicBezTo>
                  <a:cubicBezTo>
                    <a:pt x="5980" y="10555"/>
                    <a:pt x="5980" y="10555"/>
                    <a:pt x="5980" y="10555"/>
                  </a:cubicBezTo>
                  <a:cubicBezTo>
                    <a:pt x="5980" y="10554"/>
                    <a:pt x="5981" y="10554"/>
                    <a:pt x="5981" y="10553"/>
                  </a:cubicBezTo>
                  <a:cubicBezTo>
                    <a:pt x="5986" y="10533"/>
                    <a:pt x="5980" y="10514"/>
                    <a:pt x="5967" y="10500"/>
                  </a:cubicBezTo>
                  <a:cubicBezTo>
                    <a:pt x="6800" y="9821"/>
                    <a:pt x="6800" y="9821"/>
                    <a:pt x="6800" y="9821"/>
                  </a:cubicBezTo>
                  <a:cubicBezTo>
                    <a:pt x="6807" y="9829"/>
                    <a:pt x="6817" y="9834"/>
                    <a:pt x="6828" y="9837"/>
                  </a:cubicBezTo>
                  <a:cubicBezTo>
                    <a:pt x="6854" y="9843"/>
                    <a:pt x="6881" y="9830"/>
                    <a:pt x="6893" y="9807"/>
                  </a:cubicBezTo>
                  <a:cubicBezTo>
                    <a:pt x="7377" y="10007"/>
                    <a:pt x="7377" y="10007"/>
                    <a:pt x="7377" y="10007"/>
                  </a:cubicBezTo>
                  <a:cubicBezTo>
                    <a:pt x="7376" y="10008"/>
                    <a:pt x="7376" y="10009"/>
                    <a:pt x="7375" y="10010"/>
                  </a:cubicBezTo>
                  <a:cubicBezTo>
                    <a:pt x="7368" y="10041"/>
                    <a:pt x="7387" y="10073"/>
                    <a:pt x="7419" y="10080"/>
                  </a:cubicBezTo>
                  <a:cubicBezTo>
                    <a:pt x="7422" y="10081"/>
                    <a:pt x="7426" y="10081"/>
                    <a:pt x="7429" y="10082"/>
                  </a:cubicBezTo>
                  <a:lnTo>
                    <a:pt x="7419" y="11023"/>
                  </a:lnTo>
                  <a:close/>
                  <a:moveTo>
                    <a:pt x="7446" y="9967"/>
                  </a:moveTo>
                  <a:cubicBezTo>
                    <a:pt x="7439" y="9965"/>
                    <a:pt x="7433" y="9965"/>
                    <a:pt x="7426" y="9966"/>
                  </a:cubicBezTo>
                  <a:cubicBezTo>
                    <a:pt x="7159" y="8723"/>
                    <a:pt x="7159" y="8723"/>
                    <a:pt x="7159" y="8723"/>
                  </a:cubicBezTo>
                  <a:cubicBezTo>
                    <a:pt x="7180" y="8682"/>
                    <a:pt x="7192" y="8637"/>
                    <a:pt x="7192" y="8588"/>
                  </a:cubicBezTo>
                  <a:cubicBezTo>
                    <a:pt x="7192" y="8545"/>
                    <a:pt x="7182" y="8504"/>
                    <a:pt x="7165" y="8467"/>
                  </a:cubicBezTo>
                  <a:cubicBezTo>
                    <a:pt x="8193" y="9378"/>
                    <a:pt x="8193" y="9378"/>
                    <a:pt x="8193" y="9378"/>
                  </a:cubicBezTo>
                  <a:cubicBezTo>
                    <a:pt x="8188" y="9384"/>
                    <a:pt x="8184" y="9392"/>
                    <a:pt x="8182" y="9400"/>
                  </a:cubicBezTo>
                  <a:cubicBezTo>
                    <a:pt x="8178" y="9416"/>
                    <a:pt x="8182" y="9432"/>
                    <a:pt x="8190" y="9445"/>
                  </a:cubicBezTo>
                  <a:cubicBezTo>
                    <a:pt x="7478" y="9987"/>
                    <a:pt x="7478" y="9987"/>
                    <a:pt x="7478" y="9987"/>
                  </a:cubicBezTo>
                  <a:cubicBezTo>
                    <a:pt x="7470" y="9978"/>
                    <a:pt x="7459" y="9970"/>
                    <a:pt x="7446" y="9967"/>
                  </a:cubicBezTo>
                  <a:close/>
                  <a:moveTo>
                    <a:pt x="9758" y="10510"/>
                  </a:moveTo>
                  <a:cubicBezTo>
                    <a:pt x="8129" y="10167"/>
                    <a:pt x="8129" y="10167"/>
                    <a:pt x="8129" y="10167"/>
                  </a:cubicBezTo>
                  <a:cubicBezTo>
                    <a:pt x="8144" y="10153"/>
                    <a:pt x="8152" y="10133"/>
                    <a:pt x="8152" y="10112"/>
                  </a:cubicBezTo>
                  <a:cubicBezTo>
                    <a:pt x="8152" y="10068"/>
                    <a:pt x="8117" y="10033"/>
                    <a:pt x="8074" y="10033"/>
                  </a:cubicBezTo>
                  <a:cubicBezTo>
                    <a:pt x="8031" y="10033"/>
                    <a:pt x="7996" y="10068"/>
                    <a:pt x="7996" y="10112"/>
                  </a:cubicBezTo>
                  <a:cubicBezTo>
                    <a:pt x="7996" y="10122"/>
                    <a:pt x="7998" y="10131"/>
                    <a:pt x="8001" y="10140"/>
                  </a:cubicBezTo>
                  <a:cubicBezTo>
                    <a:pt x="7489" y="10032"/>
                    <a:pt x="7489" y="10032"/>
                    <a:pt x="7489" y="10032"/>
                  </a:cubicBezTo>
                  <a:cubicBezTo>
                    <a:pt x="7491" y="10019"/>
                    <a:pt x="7489" y="10007"/>
                    <a:pt x="7483" y="9996"/>
                  </a:cubicBezTo>
                  <a:cubicBezTo>
                    <a:pt x="8196" y="9453"/>
                    <a:pt x="8196" y="9453"/>
                    <a:pt x="8196" y="9453"/>
                  </a:cubicBezTo>
                  <a:cubicBezTo>
                    <a:pt x="8203" y="9461"/>
                    <a:pt x="8213" y="9467"/>
                    <a:pt x="8225" y="9470"/>
                  </a:cubicBezTo>
                  <a:cubicBezTo>
                    <a:pt x="8248" y="9476"/>
                    <a:pt x="8271" y="9467"/>
                    <a:pt x="8285" y="9449"/>
                  </a:cubicBezTo>
                  <a:cubicBezTo>
                    <a:pt x="9763" y="10497"/>
                    <a:pt x="9763" y="10497"/>
                    <a:pt x="9763" y="10497"/>
                  </a:cubicBezTo>
                  <a:cubicBezTo>
                    <a:pt x="9761" y="10501"/>
                    <a:pt x="9759" y="10505"/>
                    <a:pt x="9758" y="10510"/>
                  </a:cubicBezTo>
                  <a:close/>
                  <a:moveTo>
                    <a:pt x="8582" y="11291"/>
                  </a:moveTo>
                  <a:cubicBezTo>
                    <a:pt x="8587" y="11285"/>
                    <a:pt x="8591" y="11277"/>
                    <a:pt x="8593" y="11268"/>
                  </a:cubicBezTo>
                  <a:cubicBezTo>
                    <a:pt x="8596" y="11253"/>
                    <a:pt x="8594" y="11238"/>
                    <a:pt x="8586" y="11226"/>
                  </a:cubicBezTo>
                  <a:cubicBezTo>
                    <a:pt x="9763" y="10556"/>
                    <a:pt x="9763" y="10556"/>
                    <a:pt x="9763" y="10556"/>
                  </a:cubicBezTo>
                  <a:cubicBezTo>
                    <a:pt x="9768" y="10565"/>
                    <a:pt x="9776" y="10572"/>
                    <a:pt x="9786" y="10578"/>
                  </a:cubicBezTo>
                  <a:cubicBezTo>
                    <a:pt x="9240" y="11847"/>
                    <a:pt x="9240" y="11847"/>
                    <a:pt x="9240" y="11847"/>
                  </a:cubicBezTo>
                  <a:lnTo>
                    <a:pt x="8582" y="11291"/>
                  </a:lnTo>
                  <a:close/>
                  <a:moveTo>
                    <a:pt x="9091" y="12290"/>
                  </a:moveTo>
                  <a:cubicBezTo>
                    <a:pt x="9085" y="12282"/>
                    <a:pt x="9078" y="12275"/>
                    <a:pt x="9069" y="12270"/>
                  </a:cubicBezTo>
                  <a:cubicBezTo>
                    <a:pt x="9243" y="11864"/>
                    <a:pt x="9243" y="11864"/>
                    <a:pt x="9243" y="11864"/>
                  </a:cubicBezTo>
                  <a:cubicBezTo>
                    <a:pt x="9501" y="12081"/>
                    <a:pt x="9501" y="12081"/>
                    <a:pt x="9501" y="12081"/>
                  </a:cubicBezTo>
                  <a:lnTo>
                    <a:pt x="9091" y="12290"/>
                  </a:lnTo>
                  <a:close/>
                  <a:moveTo>
                    <a:pt x="9248" y="11854"/>
                  </a:moveTo>
                  <a:cubicBezTo>
                    <a:pt x="9795" y="10581"/>
                    <a:pt x="9795" y="10581"/>
                    <a:pt x="9795" y="10581"/>
                  </a:cubicBezTo>
                  <a:cubicBezTo>
                    <a:pt x="9796" y="10582"/>
                    <a:pt x="9798" y="10583"/>
                    <a:pt x="9799" y="10583"/>
                  </a:cubicBezTo>
                  <a:cubicBezTo>
                    <a:pt x="9820" y="10588"/>
                    <a:pt x="9841" y="10581"/>
                    <a:pt x="9854" y="10567"/>
                  </a:cubicBezTo>
                  <a:cubicBezTo>
                    <a:pt x="10813" y="11363"/>
                    <a:pt x="10813" y="11363"/>
                    <a:pt x="10813" y="11363"/>
                  </a:cubicBezTo>
                  <a:cubicBezTo>
                    <a:pt x="10809" y="11368"/>
                    <a:pt x="10806" y="11375"/>
                    <a:pt x="10804" y="11382"/>
                  </a:cubicBezTo>
                  <a:cubicBezTo>
                    <a:pt x="10801" y="11394"/>
                    <a:pt x="10802" y="11406"/>
                    <a:pt x="10807" y="11417"/>
                  </a:cubicBezTo>
                  <a:cubicBezTo>
                    <a:pt x="9511" y="12076"/>
                    <a:pt x="9511" y="12076"/>
                    <a:pt x="9511" y="12076"/>
                  </a:cubicBezTo>
                  <a:lnTo>
                    <a:pt x="9248" y="11854"/>
                  </a:lnTo>
                  <a:close/>
                  <a:moveTo>
                    <a:pt x="10853" y="11453"/>
                  </a:moveTo>
                  <a:cubicBezTo>
                    <a:pt x="10793" y="13111"/>
                    <a:pt x="10793" y="13111"/>
                    <a:pt x="10793" y="13111"/>
                  </a:cubicBezTo>
                  <a:cubicBezTo>
                    <a:pt x="10779" y="13112"/>
                    <a:pt x="10765" y="13118"/>
                    <a:pt x="10755" y="13128"/>
                  </a:cubicBezTo>
                  <a:cubicBezTo>
                    <a:pt x="9519" y="12083"/>
                    <a:pt x="9519" y="12083"/>
                    <a:pt x="9519" y="12083"/>
                  </a:cubicBezTo>
                  <a:cubicBezTo>
                    <a:pt x="10811" y="11426"/>
                    <a:pt x="10811" y="11426"/>
                    <a:pt x="10811" y="11426"/>
                  </a:cubicBezTo>
                  <a:cubicBezTo>
                    <a:pt x="10819" y="11439"/>
                    <a:pt x="10831" y="11448"/>
                    <a:pt x="10847" y="11452"/>
                  </a:cubicBezTo>
                  <a:cubicBezTo>
                    <a:pt x="10849" y="11453"/>
                    <a:pt x="10851" y="11453"/>
                    <a:pt x="10853" y="11453"/>
                  </a:cubicBezTo>
                  <a:close/>
                  <a:moveTo>
                    <a:pt x="10843" y="11340"/>
                  </a:moveTo>
                  <a:cubicBezTo>
                    <a:pt x="10834" y="11343"/>
                    <a:pt x="10826" y="11348"/>
                    <a:pt x="10819" y="11355"/>
                  </a:cubicBezTo>
                  <a:cubicBezTo>
                    <a:pt x="9861" y="10559"/>
                    <a:pt x="9861" y="10559"/>
                    <a:pt x="9861" y="10559"/>
                  </a:cubicBezTo>
                  <a:cubicBezTo>
                    <a:pt x="9865" y="10554"/>
                    <a:pt x="9868" y="10547"/>
                    <a:pt x="9870" y="10540"/>
                  </a:cubicBezTo>
                  <a:cubicBezTo>
                    <a:pt x="9871" y="10534"/>
                    <a:pt x="9871" y="10529"/>
                    <a:pt x="9871" y="10524"/>
                  </a:cubicBezTo>
                  <a:cubicBezTo>
                    <a:pt x="10633" y="10420"/>
                    <a:pt x="10633" y="10420"/>
                    <a:pt x="10633" y="10420"/>
                  </a:cubicBezTo>
                  <a:lnTo>
                    <a:pt x="10843" y="11340"/>
                  </a:lnTo>
                  <a:close/>
                  <a:moveTo>
                    <a:pt x="11823" y="10249"/>
                  </a:moveTo>
                  <a:cubicBezTo>
                    <a:pt x="10641" y="10409"/>
                    <a:pt x="10641" y="10409"/>
                    <a:pt x="10641" y="10409"/>
                  </a:cubicBezTo>
                  <a:cubicBezTo>
                    <a:pt x="10392" y="9314"/>
                    <a:pt x="10392" y="9314"/>
                    <a:pt x="10392" y="9314"/>
                  </a:cubicBezTo>
                  <a:cubicBezTo>
                    <a:pt x="10404" y="9311"/>
                    <a:pt x="10414" y="9305"/>
                    <a:pt x="10423" y="9295"/>
                  </a:cubicBezTo>
                  <a:cubicBezTo>
                    <a:pt x="11829" y="10221"/>
                    <a:pt x="11829" y="10221"/>
                    <a:pt x="11829" y="10221"/>
                  </a:cubicBezTo>
                  <a:cubicBezTo>
                    <a:pt x="11824" y="10230"/>
                    <a:pt x="11822" y="10239"/>
                    <a:pt x="11823" y="10249"/>
                  </a:cubicBezTo>
                  <a:close/>
                  <a:moveTo>
                    <a:pt x="11838" y="10206"/>
                  </a:moveTo>
                  <a:cubicBezTo>
                    <a:pt x="11836" y="10208"/>
                    <a:pt x="11835" y="10210"/>
                    <a:pt x="11834" y="10212"/>
                  </a:cubicBezTo>
                  <a:cubicBezTo>
                    <a:pt x="10428" y="9287"/>
                    <a:pt x="10428" y="9287"/>
                    <a:pt x="10428" y="9287"/>
                  </a:cubicBezTo>
                  <a:cubicBezTo>
                    <a:pt x="10432" y="9282"/>
                    <a:pt x="10434" y="9277"/>
                    <a:pt x="10436" y="9271"/>
                  </a:cubicBezTo>
                  <a:cubicBezTo>
                    <a:pt x="10440" y="9254"/>
                    <a:pt x="10436" y="9238"/>
                    <a:pt x="10427" y="9225"/>
                  </a:cubicBezTo>
                  <a:cubicBezTo>
                    <a:pt x="10885" y="8897"/>
                    <a:pt x="10885" y="8897"/>
                    <a:pt x="10885" y="8897"/>
                  </a:cubicBezTo>
                  <a:cubicBezTo>
                    <a:pt x="11843" y="10202"/>
                    <a:pt x="11843" y="10202"/>
                    <a:pt x="11843" y="10202"/>
                  </a:cubicBezTo>
                  <a:cubicBezTo>
                    <a:pt x="11841" y="10203"/>
                    <a:pt x="11839" y="10205"/>
                    <a:pt x="11838" y="10206"/>
                  </a:cubicBezTo>
                  <a:close/>
                  <a:moveTo>
                    <a:pt x="11903" y="10192"/>
                  </a:moveTo>
                  <a:cubicBezTo>
                    <a:pt x="11886" y="10185"/>
                    <a:pt x="11867" y="10186"/>
                    <a:pt x="11851" y="10196"/>
                  </a:cubicBezTo>
                  <a:cubicBezTo>
                    <a:pt x="10893" y="8891"/>
                    <a:pt x="10893" y="8891"/>
                    <a:pt x="10893" y="8891"/>
                  </a:cubicBezTo>
                  <a:cubicBezTo>
                    <a:pt x="13403" y="7094"/>
                    <a:pt x="13403" y="7094"/>
                    <a:pt x="13403" y="7094"/>
                  </a:cubicBezTo>
                  <a:cubicBezTo>
                    <a:pt x="13407" y="7099"/>
                    <a:pt x="13412" y="7102"/>
                    <a:pt x="13417" y="7106"/>
                  </a:cubicBezTo>
                  <a:lnTo>
                    <a:pt x="11903" y="10192"/>
                  </a:lnTo>
                  <a:close/>
                  <a:moveTo>
                    <a:pt x="28214" y="9536"/>
                  </a:moveTo>
                  <a:cubicBezTo>
                    <a:pt x="28312" y="9625"/>
                    <a:pt x="28312" y="9625"/>
                    <a:pt x="28312" y="9625"/>
                  </a:cubicBezTo>
                  <a:cubicBezTo>
                    <a:pt x="27894" y="10331"/>
                    <a:pt x="27894" y="10331"/>
                    <a:pt x="27894" y="10331"/>
                  </a:cubicBezTo>
                  <a:cubicBezTo>
                    <a:pt x="27893" y="10330"/>
                    <a:pt x="27893" y="10330"/>
                    <a:pt x="27892" y="10330"/>
                  </a:cubicBezTo>
                  <a:cubicBezTo>
                    <a:pt x="28160" y="9550"/>
                    <a:pt x="28160" y="9550"/>
                    <a:pt x="28160" y="9550"/>
                  </a:cubicBezTo>
                  <a:cubicBezTo>
                    <a:pt x="28179" y="9555"/>
                    <a:pt x="28199" y="9550"/>
                    <a:pt x="28214" y="9536"/>
                  </a:cubicBezTo>
                  <a:close/>
                  <a:moveTo>
                    <a:pt x="27883" y="10327"/>
                  </a:moveTo>
                  <a:cubicBezTo>
                    <a:pt x="27870" y="10323"/>
                    <a:pt x="27856" y="10324"/>
                    <a:pt x="27844" y="10330"/>
                  </a:cubicBezTo>
                  <a:cubicBezTo>
                    <a:pt x="27408" y="9589"/>
                    <a:pt x="27408" y="9589"/>
                    <a:pt x="27408" y="9589"/>
                  </a:cubicBezTo>
                  <a:cubicBezTo>
                    <a:pt x="27412" y="9586"/>
                    <a:pt x="27415" y="9584"/>
                    <a:pt x="27418" y="9580"/>
                  </a:cubicBezTo>
                  <a:cubicBezTo>
                    <a:pt x="27428" y="9570"/>
                    <a:pt x="27432" y="9556"/>
                    <a:pt x="27433" y="9543"/>
                  </a:cubicBezTo>
                  <a:cubicBezTo>
                    <a:pt x="28116" y="9498"/>
                    <a:pt x="28116" y="9498"/>
                    <a:pt x="28116" y="9498"/>
                  </a:cubicBezTo>
                  <a:cubicBezTo>
                    <a:pt x="28117" y="9512"/>
                    <a:pt x="28123" y="9526"/>
                    <a:pt x="28135" y="9537"/>
                  </a:cubicBezTo>
                  <a:cubicBezTo>
                    <a:pt x="28140" y="9541"/>
                    <a:pt x="28145" y="9544"/>
                    <a:pt x="28150" y="9547"/>
                  </a:cubicBezTo>
                  <a:lnTo>
                    <a:pt x="27883" y="10327"/>
                  </a:lnTo>
                  <a:close/>
                  <a:moveTo>
                    <a:pt x="28283" y="8328"/>
                  </a:moveTo>
                  <a:cubicBezTo>
                    <a:pt x="28292" y="8336"/>
                    <a:pt x="28303" y="8341"/>
                    <a:pt x="28314" y="8343"/>
                  </a:cubicBezTo>
                  <a:cubicBezTo>
                    <a:pt x="28176" y="9436"/>
                    <a:pt x="28176" y="9436"/>
                    <a:pt x="28176" y="9436"/>
                  </a:cubicBezTo>
                  <a:cubicBezTo>
                    <a:pt x="28160" y="9435"/>
                    <a:pt x="28143" y="9441"/>
                    <a:pt x="28131" y="9455"/>
                  </a:cubicBezTo>
                  <a:cubicBezTo>
                    <a:pt x="28122" y="9464"/>
                    <a:pt x="28117" y="9476"/>
                    <a:pt x="28116" y="9488"/>
                  </a:cubicBezTo>
                  <a:cubicBezTo>
                    <a:pt x="27432" y="9533"/>
                    <a:pt x="27432" y="9533"/>
                    <a:pt x="27432" y="9533"/>
                  </a:cubicBezTo>
                  <a:cubicBezTo>
                    <a:pt x="27430" y="9520"/>
                    <a:pt x="27424" y="9508"/>
                    <a:pt x="27414" y="9498"/>
                  </a:cubicBezTo>
                  <a:cubicBezTo>
                    <a:pt x="27391" y="9477"/>
                    <a:pt x="27355" y="9478"/>
                    <a:pt x="27333" y="9501"/>
                  </a:cubicBezTo>
                  <a:cubicBezTo>
                    <a:pt x="27332" y="9501"/>
                    <a:pt x="27332" y="9501"/>
                    <a:pt x="27332" y="9501"/>
                  </a:cubicBezTo>
                  <a:cubicBezTo>
                    <a:pt x="27330" y="9503"/>
                    <a:pt x="27328" y="9506"/>
                    <a:pt x="27326" y="9508"/>
                  </a:cubicBezTo>
                  <a:cubicBezTo>
                    <a:pt x="26944" y="9241"/>
                    <a:pt x="26944" y="9241"/>
                    <a:pt x="26944" y="9241"/>
                  </a:cubicBezTo>
                  <a:cubicBezTo>
                    <a:pt x="28277" y="8322"/>
                    <a:pt x="28277" y="8322"/>
                    <a:pt x="28277" y="8322"/>
                  </a:cubicBezTo>
                  <a:cubicBezTo>
                    <a:pt x="28279" y="8324"/>
                    <a:pt x="28281" y="8326"/>
                    <a:pt x="28283" y="8328"/>
                  </a:cubicBezTo>
                  <a:close/>
                  <a:moveTo>
                    <a:pt x="28272" y="8313"/>
                  </a:moveTo>
                  <a:cubicBezTo>
                    <a:pt x="26935" y="9235"/>
                    <a:pt x="26935" y="9235"/>
                    <a:pt x="26935" y="9235"/>
                  </a:cubicBezTo>
                  <a:cubicBezTo>
                    <a:pt x="25959" y="8552"/>
                    <a:pt x="25959" y="8552"/>
                    <a:pt x="25959" y="8552"/>
                  </a:cubicBezTo>
                  <a:cubicBezTo>
                    <a:pt x="28265" y="8296"/>
                    <a:pt x="28265" y="8296"/>
                    <a:pt x="28265" y="8296"/>
                  </a:cubicBezTo>
                  <a:cubicBezTo>
                    <a:pt x="28266" y="8302"/>
                    <a:pt x="28269" y="8308"/>
                    <a:pt x="28272" y="8313"/>
                  </a:cubicBezTo>
                  <a:close/>
                  <a:moveTo>
                    <a:pt x="25167" y="7968"/>
                  </a:moveTo>
                  <a:cubicBezTo>
                    <a:pt x="28264" y="8284"/>
                    <a:pt x="28264" y="8284"/>
                    <a:pt x="28264" y="8284"/>
                  </a:cubicBezTo>
                  <a:cubicBezTo>
                    <a:pt x="28264" y="8284"/>
                    <a:pt x="28264" y="8285"/>
                    <a:pt x="28264" y="8286"/>
                  </a:cubicBezTo>
                  <a:cubicBezTo>
                    <a:pt x="25947" y="8543"/>
                    <a:pt x="25947" y="8543"/>
                    <a:pt x="25947" y="8543"/>
                  </a:cubicBezTo>
                  <a:cubicBezTo>
                    <a:pt x="25159" y="7992"/>
                    <a:pt x="25159" y="7992"/>
                    <a:pt x="25159" y="7992"/>
                  </a:cubicBezTo>
                  <a:cubicBezTo>
                    <a:pt x="25163" y="7984"/>
                    <a:pt x="25166" y="7976"/>
                    <a:pt x="25167" y="7968"/>
                  </a:cubicBezTo>
                  <a:close/>
                  <a:moveTo>
                    <a:pt x="25152" y="8001"/>
                  </a:moveTo>
                  <a:cubicBezTo>
                    <a:pt x="25152" y="8001"/>
                    <a:pt x="25152" y="8001"/>
                    <a:pt x="25152" y="8001"/>
                  </a:cubicBezTo>
                  <a:cubicBezTo>
                    <a:pt x="25930" y="8545"/>
                    <a:pt x="25930" y="8545"/>
                    <a:pt x="25930" y="8545"/>
                  </a:cubicBezTo>
                  <a:cubicBezTo>
                    <a:pt x="25630" y="8578"/>
                    <a:pt x="25630" y="8578"/>
                    <a:pt x="25630" y="8578"/>
                  </a:cubicBezTo>
                  <a:cubicBezTo>
                    <a:pt x="25150" y="8003"/>
                    <a:pt x="25150" y="8003"/>
                    <a:pt x="25150" y="8003"/>
                  </a:cubicBezTo>
                  <a:cubicBezTo>
                    <a:pt x="25151" y="8002"/>
                    <a:pt x="25151" y="8002"/>
                    <a:pt x="25152" y="8001"/>
                  </a:cubicBezTo>
                  <a:close/>
                  <a:moveTo>
                    <a:pt x="25142" y="8010"/>
                  </a:moveTo>
                  <a:cubicBezTo>
                    <a:pt x="25617" y="8580"/>
                    <a:pt x="25617" y="8580"/>
                    <a:pt x="25617" y="8580"/>
                  </a:cubicBezTo>
                  <a:cubicBezTo>
                    <a:pt x="25196" y="8626"/>
                    <a:pt x="25196" y="8626"/>
                    <a:pt x="25196" y="8626"/>
                  </a:cubicBezTo>
                  <a:cubicBezTo>
                    <a:pt x="25121" y="8019"/>
                    <a:pt x="25121" y="8019"/>
                    <a:pt x="25121" y="8019"/>
                  </a:cubicBezTo>
                  <a:cubicBezTo>
                    <a:pt x="25128" y="8017"/>
                    <a:pt x="25135" y="8014"/>
                    <a:pt x="25142" y="8010"/>
                  </a:cubicBezTo>
                  <a:close/>
                  <a:moveTo>
                    <a:pt x="24518" y="8730"/>
                  </a:moveTo>
                  <a:cubicBezTo>
                    <a:pt x="23497" y="9493"/>
                    <a:pt x="23497" y="9493"/>
                    <a:pt x="23497" y="9493"/>
                  </a:cubicBezTo>
                  <a:cubicBezTo>
                    <a:pt x="23496" y="9493"/>
                    <a:pt x="23496" y="9492"/>
                    <a:pt x="23495" y="9492"/>
                  </a:cubicBezTo>
                  <a:cubicBezTo>
                    <a:pt x="23488" y="9485"/>
                    <a:pt x="23479" y="9481"/>
                    <a:pt x="23470" y="9479"/>
                  </a:cubicBezTo>
                  <a:cubicBezTo>
                    <a:pt x="23792" y="7542"/>
                    <a:pt x="23792" y="7542"/>
                    <a:pt x="23792" y="7542"/>
                  </a:cubicBezTo>
                  <a:cubicBezTo>
                    <a:pt x="23804" y="7544"/>
                    <a:pt x="23816" y="7543"/>
                    <a:pt x="23826" y="7538"/>
                  </a:cubicBezTo>
                  <a:cubicBezTo>
                    <a:pt x="24533" y="8660"/>
                    <a:pt x="24533" y="8660"/>
                    <a:pt x="24533" y="8660"/>
                  </a:cubicBezTo>
                  <a:cubicBezTo>
                    <a:pt x="24531" y="8661"/>
                    <a:pt x="24529" y="8663"/>
                    <a:pt x="24527" y="8665"/>
                  </a:cubicBezTo>
                  <a:cubicBezTo>
                    <a:pt x="24510" y="8683"/>
                    <a:pt x="24508" y="8709"/>
                    <a:pt x="24518" y="8730"/>
                  </a:cubicBezTo>
                  <a:close/>
                  <a:moveTo>
                    <a:pt x="22684" y="7781"/>
                  </a:moveTo>
                  <a:cubicBezTo>
                    <a:pt x="23747" y="7504"/>
                    <a:pt x="23747" y="7504"/>
                    <a:pt x="23747" y="7504"/>
                  </a:cubicBezTo>
                  <a:cubicBezTo>
                    <a:pt x="23750" y="7513"/>
                    <a:pt x="23755" y="7521"/>
                    <a:pt x="23762" y="7528"/>
                  </a:cubicBezTo>
                  <a:cubicBezTo>
                    <a:pt x="23768" y="7533"/>
                    <a:pt x="23775" y="7537"/>
                    <a:pt x="23782" y="7540"/>
                  </a:cubicBezTo>
                  <a:cubicBezTo>
                    <a:pt x="23460" y="9477"/>
                    <a:pt x="23460" y="9477"/>
                    <a:pt x="23460" y="9477"/>
                  </a:cubicBezTo>
                  <a:cubicBezTo>
                    <a:pt x="23452" y="9476"/>
                    <a:pt x="23444" y="9477"/>
                    <a:pt x="23436" y="9480"/>
                  </a:cubicBezTo>
                  <a:cubicBezTo>
                    <a:pt x="22658" y="7843"/>
                    <a:pt x="22658" y="7843"/>
                    <a:pt x="22658" y="7843"/>
                  </a:cubicBezTo>
                  <a:cubicBezTo>
                    <a:pt x="22662" y="7840"/>
                    <a:pt x="22666" y="7837"/>
                    <a:pt x="22670" y="7834"/>
                  </a:cubicBezTo>
                  <a:cubicBezTo>
                    <a:pt x="22683" y="7819"/>
                    <a:pt x="22688" y="7799"/>
                    <a:pt x="22684" y="7781"/>
                  </a:cubicBezTo>
                  <a:close/>
                  <a:moveTo>
                    <a:pt x="23835" y="7533"/>
                  </a:moveTo>
                  <a:cubicBezTo>
                    <a:pt x="23838" y="7530"/>
                    <a:pt x="23841" y="7528"/>
                    <a:pt x="23844" y="7525"/>
                  </a:cubicBezTo>
                  <a:cubicBezTo>
                    <a:pt x="23848" y="7520"/>
                    <a:pt x="23852" y="7515"/>
                    <a:pt x="23854" y="7510"/>
                  </a:cubicBezTo>
                  <a:cubicBezTo>
                    <a:pt x="25053" y="7947"/>
                    <a:pt x="25053" y="7947"/>
                    <a:pt x="25053" y="7947"/>
                  </a:cubicBezTo>
                  <a:cubicBezTo>
                    <a:pt x="25048" y="7967"/>
                    <a:pt x="25053" y="7989"/>
                    <a:pt x="25070" y="8005"/>
                  </a:cubicBezTo>
                  <a:cubicBezTo>
                    <a:pt x="25081" y="8015"/>
                    <a:pt x="25096" y="8021"/>
                    <a:pt x="25111" y="8020"/>
                  </a:cubicBezTo>
                  <a:cubicBezTo>
                    <a:pt x="25186" y="8628"/>
                    <a:pt x="25186" y="8628"/>
                    <a:pt x="25186" y="8628"/>
                  </a:cubicBezTo>
                  <a:cubicBezTo>
                    <a:pt x="24626" y="8690"/>
                    <a:pt x="24626" y="8690"/>
                    <a:pt x="24626" y="8690"/>
                  </a:cubicBezTo>
                  <a:cubicBezTo>
                    <a:pt x="24624" y="8679"/>
                    <a:pt x="24618" y="8669"/>
                    <a:pt x="24610" y="8661"/>
                  </a:cubicBezTo>
                  <a:cubicBezTo>
                    <a:pt x="24591" y="8644"/>
                    <a:pt x="24563" y="8642"/>
                    <a:pt x="24541" y="8654"/>
                  </a:cubicBezTo>
                  <a:lnTo>
                    <a:pt x="23835" y="7533"/>
                  </a:lnTo>
                  <a:close/>
                  <a:moveTo>
                    <a:pt x="26207" y="5770"/>
                  </a:moveTo>
                  <a:cubicBezTo>
                    <a:pt x="26209" y="5773"/>
                    <a:pt x="26212" y="5775"/>
                    <a:pt x="26215" y="5777"/>
                  </a:cubicBezTo>
                  <a:cubicBezTo>
                    <a:pt x="25131" y="7908"/>
                    <a:pt x="25131" y="7908"/>
                    <a:pt x="25131" y="7908"/>
                  </a:cubicBezTo>
                  <a:cubicBezTo>
                    <a:pt x="25109" y="7899"/>
                    <a:pt x="25083" y="7904"/>
                    <a:pt x="25066" y="7922"/>
                  </a:cubicBezTo>
                  <a:cubicBezTo>
                    <a:pt x="25062" y="7927"/>
                    <a:pt x="25059" y="7932"/>
                    <a:pt x="25057" y="7937"/>
                  </a:cubicBezTo>
                  <a:cubicBezTo>
                    <a:pt x="23858" y="7500"/>
                    <a:pt x="23858" y="7500"/>
                    <a:pt x="23858" y="7500"/>
                  </a:cubicBezTo>
                  <a:cubicBezTo>
                    <a:pt x="23862" y="7484"/>
                    <a:pt x="23859" y="7466"/>
                    <a:pt x="23849" y="7452"/>
                  </a:cubicBezTo>
                  <a:cubicBezTo>
                    <a:pt x="26200" y="5763"/>
                    <a:pt x="26200" y="5763"/>
                    <a:pt x="26200" y="5763"/>
                  </a:cubicBezTo>
                  <a:cubicBezTo>
                    <a:pt x="26202" y="5766"/>
                    <a:pt x="26204" y="5768"/>
                    <a:pt x="26207" y="5770"/>
                  </a:cubicBezTo>
                  <a:close/>
                  <a:moveTo>
                    <a:pt x="22174" y="6329"/>
                  </a:moveTo>
                  <a:cubicBezTo>
                    <a:pt x="26189" y="5741"/>
                    <a:pt x="26189" y="5741"/>
                    <a:pt x="26189" y="5741"/>
                  </a:cubicBezTo>
                  <a:cubicBezTo>
                    <a:pt x="26190" y="5746"/>
                    <a:pt x="26192" y="5750"/>
                    <a:pt x="26195" y="5754"/>
                  </a:cubicBezTo>
                  <a:cubicBezTo>
                    <a:pt x="23843" y="7444"/>
                    <a:pt x="23843" y="7444"/>
                    <a:pt x="23843" y="7444"/>
                  </a:cubicBezTo>
                  <a:cubicBezTo>
                    <a:pt x="23842" y="7443"/>
                    <a:pt x="23842" y="7443"/>
                    <a:pt x="23841" y="7442"/>
                  </a:cubicBezTo>
                  <a:cubicBezTo>
                    <a:pt x="23818" y="7420"/>
                    <a:pt x="23781" y="7422"/>
                    <a:pt x="23759" y="7445"/>
                  </a:cubicBezTo>
                  <a:cubicBezTo>
                    <a:pt x="23757" y="7447"/>
                    <a:pt x="23756" y="7449"/>
                    <a:pt x="23755" y="7451"/>
                  </a:cubicBezTo>
                  <a:cubicBezTo>
                    <a:pt x="22168" y="6359"/>
                    <a:pt x="22168" y="6359"/>
                    <a:pt x="22168" y="6359"/>
                  </a:cubicBezTo>
                  <a:cubicBezTo>
                    <a:pt x="22173" y="6350"/>
                    <a:pt x="22175" y="6340"/>
                    <a:pt x="22174" y="6329"/>
                  </a:cubicBezTo>
                  <a:close/>
                  <a:moveTo>
                    <a:pt x="22159" y="6374"/>
                  </a:moveTo>
                  <a:cubicBezTo>
                    <a:pt x="22161" y="6372"/>
                    <a:pt x="22162" y="6370"/>
                    <a:pt x="22163" y="6368"/>
                  </a:cubicBezTo>
                  <a:cubicBezTo>
                    <a:pt x="23749" y="7460"/>
                    <a:pt x="23749" y="7460"/>
                    <a:pt x="23749" y="7460"/>
                  </a:cubicBezTo>
                  <a:cubicBezTo>
                    <a:pt x="23744" y="7471"/>
                    <a:pt x="23742" y="7483"/>
                    <a:pt x="23744" y="7495"/>
                  </a:cubicBezTo>
                  <a:cubicBezTo>
                    <a:pt x="22680" y="7772"/>
                    <a:pt x="22680" y="7772"/>
                    <a:pt x="22680" y="7772"/>
                  </a:cubicBezTo>
                  <a:cubicBezTo>
                    <a:pt x="22677" y="7764"/>
                    <a:pt x="22673" y="7757"/>
                    <a:pt x="22666" y="7751"/>
                  </a:cubicBezTo>
                  <a:cubicBezTo>
                    <a:pt x="22652" y="7738"/>
                    <a:pt x="22632" y="7733"/>
                    <a:pt x="22613" y="7737"/>
                  </a:cubicBezTo>
                  <a:cubicBezTo>
                    <a:pt x="22144" y="6385"/>
                    <a:pt x="22144" y="6385"/>
                    <a:pt x="22144" y="6385"/>
                  </a:cubicBezTo>
                  <a:cubicBezTo>
                    <a:pt x="22149" y="6382"/>
                    <a:pt x="22154" y="6379"/>
                    <a:pt x="22159" y="6374"/>
                  </a:cubicBezTo>
                  <a:close/>
                  <a:moveTo>
                    <a:pt x="21263" y="4614"/>
                  </a:moveTo>
                  <a:cubicBezTo>
                    <a:pt x="21269" y="4608"/>
                    <a:pt x="21273" y="4601"/>
                    <a:pt x="21275" y="4595"/>
                  </a:cubicBezTo>
                  <a:cubicBezTo>
                    <a:pt x="22095" y="4752"/>
                    <a:pt x="22095" y="4752"/>
                    <a:pt x="22095" y="4752"/>
                  </a:cubicBezTo>
                  <a:cubicBezTo>
                    <a:pt x="22093" y="4770"/>
                    <a:pt x="22099" y="4789"/>
                    <a:pt x="22113" y="4802"/>
                  </a:cubicBezTo>
                  <a:cubicBezTo>
                    <a:pt x="22122" y="4811"/>
                    <a:pt x="22133" y="4816"/>
                    <a:pt x="22144" y="4817"/>
                  </a:cubicBezTo>
                  <a:cubicBezTo>
                    <a:pt x="22116" y="6276"/>
                    <a:pt x="22116" y="6276"/>
                    <a:pt x="22116" y="6276"/>
                  </a:cubicBezTo>
                  <a:cubicBezTo>
                    <a:pt x="22108" y="6276"/>
                    <a:pt x="22101" y="6278"/>
                    <a:pt x="22094" y="6280"/>
                  </a:cubicBezTo>
                  <a:cubicBezTo>
                    <a:pt x="21250" y="4624"/>
                    <a:pt x="21250" y="4624"/>
                    <a:pt x="21250" y="4624"/>
                  </a:cubicBezTo>
                  <a:cubicBezTo>
                    <a:pt x="21255" y="4621"/>
                    <a:pt x="21259" y="4618"/>
                    <a:pt x="21263" y="4614"/>
                  </a:cubicBezTo>
                  <a:close/>
                  <a:moveTo>
                    <a:pt x="20144" y="6362"/>
                  </a:moveTo>
                  <a:cubicBezTo>
                    <a:pt x="20134" y="6352"/>
                    <a:pt x="20121" y="6347"/>
                    <a:pt x="20108" y="6347"/>
                  </a:cubicBezTo>
                  <a:cubicBezTo>
                    <a:pt x="20088" y="5665"/>
                    <a:pt x="20088" y="5665"/>
                    <a:pt x="20088" y="5665"/>
                  </a:cubicBezTo>
                  <a:cubicBezTo>
                    <a:pt x="20099" y="5663"/>
                    <a:pt x="20110" y="5659"/>
                    <a:pt x="20119" y="5651"/>
                  </a:cubicBezTo>
                  <a:cubicBezTo>
                    <a:pt x="20784" y="6317"/>
                    <a:pt x="20784" y="6317"/>
                    <a:pt x="20784" y="6317"/>
                  </a:cubicBezTo>
                  <a:cubicBezTo>
                    <a:pt x="20764" y="6341"/>
                    <a:pt x="20765" y="6376"/>
                    <a:pt x="20788" y="6397"/>
                  </a:cubicBezTo>
                  <a:cubicBezTo>
                    <a:pt x="20804" y="6412"/>
                    <a:pt x="20825" y="6416"/>
                    <a:pt x="20843" y="6411"/>
                  </a:cubicBezTo>
                  <a:cubicBezTo>
                    <a:pt x="21203" y="7378"/>
                    <a:pt x="21203" y="7378"/>
                    <a:pt x="21203" y="7378"/>
                  </a:cubicBezTo>
                  <a:cubicBezTo>
                    <a:pt x="21198" y="7380"/>
                    <a:pt x="21194" y="7384"/>
                    <a:pt x="21189" y="7388"/>
                  </a:cubicBezTo>
                  <a:cubicBezTo>
                    <a:pt x="20151" y="6440"/>
                    <a:pt x="20151" y="6440"/>
                    <a:pt x="20151" y="6440"/>
                  </a:cubicBezTo>
                  <a:cubicBezTo>
                    <a:pt x="20169" y="6416"/>
                    <a:pt x="20166" y="6382"/>
                    <a:pt x="20144" y="6362"/>
                  </a:cubicBezTo>
                  <a:close/>
                  <a:moveTo>
                    <a:pt x="20047" y="6414"/>
                  </a:moveTo>
                  <a:cubicBezTo>
                    <a:pt x="18600" y="6790"/>
                    <a:pt x="18600" y="6790"/>
                    <a:pt x="18600" y="6790"/>
                  </a:cubicBezTo>
                  <a:cubicBezTo>
                    <a:pt x="18597" y="6782"/>
                    <a:pt x="18592" y="6773"/>
                    <a:pt x="18585" y="6766"/>
                  </a:cubicBezTo>
                  <a:cubicBezTo>
                    <a:pt x="18583" y="6765"/>
                    <a:pt x="18582" y="6764"/>
                    <a:pt x="18580" y="6763"/>
                  </a:cubicBezTo>
                  <a:cubicBezTo>
                    <a:pt x="19220" y="5723"/>
                    <a:pt x="19220" y="5723"/>
                    <a:pt x="19220" y="5723"/>
                  </a:cubicBezTo>
                  <a:cubicBezTo>
                    <a:pt x="19242" y="5735"/>
                    <a:pt x="19271" y="5730"/>
                    <a:pt x="19289" y="5711"/>
                  </a:cubicBezTo>
                  <a:cubicBezTo>
                    <a:pt x="19299" y="5700"/>
                    <a:pt x="19304" y="5686"/>
                    <a:pt x="19304" y="5672"/>
                  </a:cubicBezTo>
                  <a:cubicBezTo>
                    <a:pt x="20024" y="5619"/>
                    <a:pt x="20024" y="5619"/>
                    <a:pt x="20024" y="5619"/>
                  </a:cubicBezTo>
                  <a:cubicBezTo>
                    <a:pt x="20027" y="5631"/>
                    <a:pt x="20032" y="5641"/>
                    <a:pt x="20042" y="5650"/>
                  </a:cubicBezTo>
                  <a:cubicBezTo>
                    <a:pt x="20052" y="5659"/>
                    <a:pt x="20065" y="5664"/>
                    <a:pt x="20078" y="5665"/>
                  </a:cubicBezTo>
                  <a:cubicBezTo>
                    <a:pt x="20098" y="6347"/>
                    <a:pt x="20098" y="6347"/>
                    <a:pt x="20098" y="6347"/>
                  </a:cubicBezTo>
                  <a:cubicBezTo>
                    <a:pt x="20085" y="6349"/>
                    <a:pt x="20072" y="6354"/>
                    <a:pt x="20062" y="6365"/>
                  </a:cubicBezTo>
                  <a:cubicBezTo>
                    <a:pt x="20049" y="6379"/>
                    <a:pt x="20045" y="6397"/>
                    <a:pt x="20047" y="6414"/>
                  </a:cubicBezTo>
                  <a:close/>
                  <a:moveTo>
                    <a:pt x="16256" y="6683"/>
                  </a:moveTo>
                  <a:cubicBezTo>
                    <a:pt x="17405" y="6200"/>
                    <a:pt x="17405" y="6200"/>
                    <a:pt x="17405" y="6200"/>
                  </a:cubicBezTo>
                  <a:cubicBezTo>
                    <a:pt x="17408" y="6205"/>
                    <a:pt x="17411" y="6211"/>
                    <a:pt x="17416" y="6215"/>
                  </a:cubicBezTo>
                  <a:cubicBezTo>
                    <a:pt x="17440" y="6237"/>
                    <a:pt x="17477" y="6236"/>
                    <a:pt x="17499" y="6212"/>
                  </a:cubicBezTo>
                  <a:cubicBezTo>
                    <a:pt x="17514" y="6196"/>
                    <a:pt x="17518" y="6173"/>
                    <a:pt x="17511" y="6153"/>
                  </a:cubicBezTo>
                  <a:cubicBezTo>
                    <a:pt x="18449" y="5715"/>
                    <a:pt x="18449" y="5715"/>
                    <a:pt x="18449" y="5715"/>
                  </a:cubicBezTo>
                  <a:cubicBezTo>
                    <a:pt x="18450" y="5717"/>
                    <a:pt x="18452" y="5719"/>
                    <a:pt x="18453" y="5721"/>
                  </a:cubicBezTo>
                  <a:cubicBezTo>
                    <a:pt x="16978" y="7070"/>
                    <a:pt x="16978" y="7070"/>
                    <a:pt x="16978" y="7070"/>
                  </a:cubicBezTo>
                  <a:cubicBezTo>
                    <a:pt x="16954" y="7048"/>
                    <a:pt x="16917" y="7050"/>
                    <a:pt x="16896" y="7073"/>
                  </a:cubicBezTo>
                  <a:cubicBezTo>
                    <a:pt x="16894" y="7076"/>
                    <a:pt x="16892" y="7078"/>
                    <a:pt x="16890" y="7081"/>
                  </a:cubicBezTo>
                  <a:cubicBezTo>
                    <a:pt x="16254" y="6731"/>
                    <a:pt x="16254" y="6731"/>
                    <a:pt x="16254" y="6731"/>
                  </a:cubicBezTo>
                  <a:cubicBezTo>
                    <a:pt x="16262" y="6716"/>
                    <a:pt x="16262" y="6698"/>
                    <a:pt x="16256" y="6683"/>
                  </a:cubicBezTo>
                  <a:close/>
                  <a:moveTo>
                    <a:pt x="18460" y="5729"/>
                  </a:moveTo>
                  <a:cubicBezTo>
                    <a:pt x="18470" y="5737"/>
                    <a:pt x="18482" y="5742"/>
                    <a:pt x="18493" y="5743"/>
                  </a:cubicBezTo>
                  <a:cubicBezTo>
                    <a:pt x="18538" y="6752"/>
                    <a:pt x="18538" y="6752"/>
                    <a:pt x="18538" y="6752"/>
                  </a:cubicBezTo>
                  <a:cubicBezTo>
                    <a:pt x="18525" y="6753"/>
                    <a:pt x="18512" y="6759"/>
                    <a:pt x="18503" y="6770"/>
                  </a:cubicBezTo>
                  <a:cubicBezTo>
                    <a:pt x="18491" y="6782"/>
                    <a:pt x="18486" y="6797"/>
                    <a:pt x="18487" y="6813"/>
                  </a:cubicBezTo>
                  <a:cubicBezTo>
                    <a:pt x="16995" y="7099"/>
                    <a:pt x="16995" y="7099"/>
                    <a:pt x="16995" y="7099"/>
                  </a:cubicBezTo>
                  <a:cubicBezTo>
                    <a:pt x="16993" y="7091"/>
                    <a:pt x="16989" y="7084"/>
                    <a:pt x="16984" y="7078"/>
                  </a:cubicBezTo>
                  <a:lnTo>
                    <a:pt x="18460" y="5729"/>
                  </a:lnTo>
                  <a:close/>
                  <a:moveTo>
                    <a:pt x="18504" y="5743"/>
                  </a:moveTo>
                  <a:cubicBezTo>
                    <a:pt x="18518" y="5742"/>
                    <a:pt x="18532" y="5736"/>
                    <a:pt x="18542" y="5725"/>
                  </a:cubicBezTo>
                  <a:cubicBezTo>
                    <a:pt x="18564" y="5702"/>
                    <a:pt x="18562" y="5665"/>
                    <a:pt x="18539" y="5643"/>
                  </a:cubicBezTo>
                  <a:cubicBezTo>
                    <a:pt x="18526" y="5631"/>
                    <a:pt x="18508" y="5626"/>
                    <a:pt x="18492" y="5628"/>
                  </a:cubicBezTo>
                  <a:cubicBezTo>
                    <a:pt x="18322" y="4869"/>
                    <a:pt x="18322" y="4869"/>
                    <a:pt x="18322" y="4869"/>
                  </a:cubicBezTo>
                  <a:cubicBezTo>
                    <a:pt x="18329" y="4867"/>
                    <a:pt x="18336" y="4864"/>
                    <a:pt x="18341" y="4859"/>
                  </a:cubicBezTo>
                  <a:cubicBezTo>
                    <a:pt x="19199" y="5637"/>
                    <a:pt x="19199" y="5637"/>
                    <a:pt x="19199" y="5637"/>
                  </a:cubicBezTo>
                  <a:cubicBezTo>
                    <a:pt x="19182" y="5661"/>
                    <a:pt x="19184" y="5694"/>
                    <a:pt x="19206" y="5714"/>
                  </a:cubicBezTo>
                  <a:cubicBezTo>
                    <a:pt x="19208" y="5716"/>
                    <a:pt x="19210" y="5717"/>
                    <a:pt x="19211" y="5718"/>
                  </a:cubicBezTo>
                  <a:cubicBezTo>
                    <a:pt x="18571" y="6757"/>
                    <a:pt x="18571" y="6757"/>
                    <a:pt x="18571" y="6757"/>
                  </a:cubicBezTo>
                  <a:cubicBezTo>
                    <a:pt x="18564" y="6754"/>
                    <a:pt x="18556" y="6751"/>
                    <a:pt x="18548" y="6751"/>
                  </a:cubicBezTo>
                  <a:lnTo>
                    <a:pt x="18504" y="5743"/>
                  </a:lnTo>
                  <a:close/>
                  <a:moveTo>
                    <a:pt x="18357" y="4789"/>
                  </a:moveTo>
                  <a:cubicBezTo>
                    <a:pt x="19035" y="4389"/>
                    <a:pt x="19035" y="4389"/>
                    <a:pt x="19035" y="4389"/>
                  </a:cubicBezTo>
                  <a:cubicBezTo>
                    <a:pt x="19227" y="5617"/>
                    <a:pt x="19227" y="5617"/>
                    <a:pt x="19227" y="5617"/>
                  </a:cubicBezTo>
                  <a:cubicBezTo>
                    <a:pt x="19219" y="5619"/>
                    <a:pt x="19212" y="5624"/>
                    <a:pt x="19206" y="5630"/>
                  </a:cubicBezTo>
                  <a:cubicBezTo>
                    <a:pt x="18349" y="4852"/>
                    <a:pt x="18349" y="4852"/>
                    <a:pt x="18349" y="4852"/>
                  </a:cubicBezTo>
                  <a:cubicBezTo>
                    <a:pt x="18364" y="4834"/>
                    <a:pt x="18367" y="4809"/>
                    <a:pt x="18357" y="4789"/>
                  </a:cubicBezTo>
                  <a:close/>
                  <a:moveTo>
                    <a:pt x="20127" y="5572"/>
                  </a:moveTo>
                  <a:cubicBezTo>
                    <a:pt x="21181" y="4617"/>
                    <a:pt x="21181" y="4617"/>
                    <a:pt x="21181" y="4617"/>
                  </a:cubicBezTo>
                  <a:cubicBezTo>
                    <a:pt x="21181" y="4617"/>
                    <a:pt x="21181" y="4617"/>
                    <a:pt x="21181" y="4617"/>
                  </a:cubicBezTo>
                  <a:cubicBezTo>
                    <a:pt x="21188" y="4623"/>
                    <a:pt x="21195" y="4627"/>
                    <a:pt x="21203" y="4630"/>
                  </a:cubicBezTo>
                  <a:cubicBezTo>
                    <a:pt x="20836" y="6297"/>
                    <a:pt x="20836" y="6297"/>
                    <a:pt x="20836" y="6297"/>
                  </a:cubicBezTo>
                  <a:cubicBezTo>
                    <a:pt x="20820" y="6295"/>
                    <a:pt x="20804" y="6299"/>
                    <a:pt x="20791" y="6310"/>
                  </a:cubicBezTo>
                  <a:cubicBezTo>
                    <a:pt x="20126" y="5644"/>
                    <a:pt x="20126" y="5644"/>
                    <a:pt x="20126" y="5644"/>
                  </a:cubicBezTo>
                  <a:cubicBezTo>
                    <a:pt x="20143" y="5622"/>
                    <a:pt x="20143" y="5593"/>
                    <a:pt x="20127" y="5572"/>
                  </a:cubicBezTo>
                  <a:close/>
                  <a:moveTo>
                    <a:pt x="20121" y="5564"/>
                  </a:moveTo>
                  <a:cubicBezTo>
                    <a:pt x="20121" y="5564"/>
                    <a:pt x="20121" y="5564"/>
                    <a:pt x="20121" y="5564"/>
                  </a:cubicBezTo>
                  <a:cubicBezTo>
                    <a:pt x="20109" y="5554"/>
                    <a:pt x="20095" y="5549"/>
                    <a:pt x="20080" y="5549"/>
                  </a:cubicBezTo>
                  <a:cubicBezTo>
                    <a:pt x="20009" y="5007"/>
                    <a:pt x="20009" y="5007"/>
                    <a:pt x="20009" y="5007"/>
                  </a:cubicBezTo>
                  <a:cubicBezTo>
                    <a:pt x="21168" y="4598"/>
                    <a:pt x="21168" y="4598"/>
                    <a:pt x="21168" y="4598"/>
                  </a:cubicBezTo>
                  <a:cubicBezTo>
                    <a:pt x="21169" y="4602"/>
                    <a:pt x="21172" y="4606"/>
                    <a:pt x="21174" y="4609"/>
                  </a:cubicBezTo>
                  <a:lnTo>
                    <a:pt x="20121" y="5564"/>
                  </a:lnTo>
                  <a:close/>
                  <a:moveTo>
                    <a:pt x="19574" y="5180"/>
                  </a:moveTo>
                  <a:cubicBezTo>
                    <a:pt x="19597" y="5202"/>
                    <a:pt x="19634" y="5200"/>
                    <a:pt x="19656" y="5177"/>
                  </a:cubicBezTo>
                  <a:cubicBezTo>
                    <a:pt x="19669" y="5163"/>
                    <a:pt x="19674" y="5144"/>
                    <a:pt x="19671" y="5127"/>
                  </a:cubicBezTo>
                  <a:cubicBezTo>
                    <a:pt x="20000" y="5011"/>
                    <a:pt x="20000" y="5011"/>
                    <a:pt x="20000" y="5011"/>
                  </a:cubicBezTo>
                  <a:cubicBezTo>
                    <a:pt x="20070" y="5550"/>
                    <a:pt x="20070" y="5550"/>
                    <a:pt x="20070" y="5550"/>
                  </a:cubicBezTo>
                  <a:cubicBezTo>
                    <a:pt x="20058" y="5552"/>
                    <a:pt x="20047" y="5558"/>
                    <a:pt x="20038" y="5567"/>
                  </a:cubicBezTo>
                  <a:cubicBezTo>
                    <a:pt x="20027" y="5579"/>
                    <a:pt x="20022" y="5594"/>
                    <a:pt x="20023" y="5609"/>
                  </a:cubicBezTo>
                  <a:cubicBezTo>
                    <a:pt x="19303" y="5662"/>
                    <a:pt x="19303" y="5662"/>
                    <a:pt x="19303" y="5662"/>
                  </a:cubicBezTo>
                  <a:cubicBezTo>
                    <a:pt x="19301" y="5650"/>
                    <a:pt x="19295" y="5638"/>
                    <a:pt x="19285" y="5629"/>
                  </a:cubicBezTo>
                  <a:cubicBezTo>
                    <a:pt x="19281" y="5624"/>
                    <a:pt x="19275" y="5621"/>
                    <a:pt x="19269" y="5618"/>
                  </a:cubicBezTo>
                  <a:cubicBezTo>
                    <a:pt x="19517" y="4900"/>
                    <a:pt x="19517" y="4900"/>
                    <a:pt x="19517" y="4900"/>
                  </a:cubicBezTo>
                  <a:cubicBezTo>
                    <a:pt x="19584" y="5087"/>
                    <a:pt x="19584" y="5087"/>
                    <a:pt x="19584" y="5087"/>
                  </a:cubicBezTo>
                  <a:cubicBezTo>
                    <a:pt x="19579" y="5090"/>
                    <a:pt x="19575" y="5093"/>
                    <a:pt x="19571" y="5098"/>
                  </a:cubicBezTo>
                  <a:cubicBezTo>
                    <a:pt x="19549" y="5121"/>
                    <a:pt x="19550" y="5158"/>
                    <a:pt x="19574" y="5180"/>
                  </a:cubicBezTo>
                  <a:close/>
                  <a:moveTo>
                    <a:pt x="21164" y="4589"/>
                  </a:moveTo>
                  <a:cubicBezTo>
                    <a:pt x="20008" y="4997"/>
                    <a:pt x="20008" y="4997"/>
                    <a:pt x="20008" y="4997"/>
                  </a:cubicBezTo>
                  <a:cubicBezTo>
                    <a:pt x="19871" y="3954"/>
                    <a:pt x="19871" y="3954"/>
                    <a:pt x="19871" y="3954"/>
                  </a:cubicBezTo>
                  <a:cubicBezTo>
                    <a:pt x="19882" y="3951"/>
                    <a:pt x="19893" y="3946"/>
                    <a:pt x="19901" y="3937"/>
                  </a:cubicBezTo>
                  <a:cubicBezTo>
                    <a:pt x="19903" y="3934"/>
                    <a:pt x="19905" y="3932"/>
                    <a:pt x="19906" y="3930"/>
                  </a:cubicBezTo>
                  <a:cubicBezTo>
                    <a:pt x="21165" y="4557"/>
                    <a:pt x="21165" y="4557"/>
                    <a:pt x="21165" y="4557"/>
                  </a:cubicBezTo>
                  <a:cubicBezTo>
                    <a:pt x="21162" y="4568"/>
                    <a:pt x="21162" y="4578"/>
                    <a:pt x="21164" y="4589"/>
                  </a:cubicBezTo>
                  <a:close/>
                  <a:moveTo>
                    <a:pt x="19998" y="5001"/>
                  </a:moveTo>
                  <a:cubicBezTo>
                    <a:pt x="19668" y="5117"/>
                    <a:pt x="19668" y="5117"/>
                    <a:pt x="19668" y="5117"/>
                  </a:cubicBezTo>
                  <a:cubicBezTo>
                    <a:pt x="19665" y="5109"/>
                    <a:pt x="19660" y="5101"/>
                    <a:pt x="19653" y="5094"/>
                  </a:cubicBezTo>
                  <a:cubicBezTo>
                    <a:pt x="19646" y="5088"/>
                    <a:pt x="19638" y="5084"/>
                    <a:pt x="19630" y="5081"/>
                  </a:cubicBezTo>
                  <a:cubicBezTo>
                    <a:pt x="19853" y="3955"/>
                    <a:pt x="19853" y="3955"/>
                    <a:pt x="19853" y="3955"/>
                  </a:cubicBezTo>
                  <a:cubicBezTo>
                    <a:pt x="19856" y="3955"/>
                    <a:pt x="19859" y="3955"/>
                    <a:pt x="19861" y="3955"/>
                  </a:cubicBezTo>
                  <a:lnTo>
                    <a:pt x="19998" y="5001"/>
                  </a:lnTo>
                  <a:close/>
                  <a:moveTo>
                    <a:pt x="19620" y="5079"/>
                  </a:moveTo>
                  <a:cubicBezTo>
                    <a:pt x="19611" y="5078"/>
                    <a:pt x="19602" y="5080"/>
                    <a:pt x="19593" y="5083"/>
                  </a:cubicBezTo>
                  <a:cubicBezTo>
                    <a:pt x="19522" y="4885"/>
                    <a:pt x="19522" y="4885"/>
                    <a:pt x="19522" y="4885"/>
                  </a:cubicBezTo>
                  <a:cubicBezTo>
                    <a:pt x="19843" y="3958"/>
                    <a:pt x="19843" y="3958"/>
                    <a:pt x="19843" y="3958"/>
                  </a:cubicBezTo>
                  <a:lnTo>
                    <a:pt x="19620" y="5079"/>
                  </a:lnTo>
                  <a:close/>
                  <a:moveTo>
                    <a:pt x="19517" y="4870"/>
                  </a:moveTo>
                  <a:cubicBezTo>
                    <a:pt x="19290" y="4238"/>
                    <a:pt x="19290" y="4238"/>
                    <a:pt x="19290" y="4238"/>
                  </a:cubicBezTo>
                  <a:cubicBezTo>
                    <a:pt x="19811" y="3931"/>
                    <a:pt x="19811" y="3931"/>
                    <a:pt x="19811" y="3931"/>
                  </a:cubicBezTo>
                  <a:cubicBezTo>
                    <a:pt x="19813" y="3934"/>
                    <a:pt x="19816" y="3937"/>
                    <a:pt x="19819" y="3940"/>
                  </a:cubicBezTo>
                  <a:cubicBezTo>
                    <a:pt x="19824" y="3944"/>
                    <a:pt x="19829" y="3947"/>
                    <a:pt x="19835" y="3950"/>
                  </a:cubicBezTo>
                  <a:lnTo>
                    <a:pt x="19517" y="4870"/>
                  </a:lnTo>
                  <a:close/>
                  <a:moveTo>
                    <a:pt x="19512" y="4885"/>
                  </a:moveTo>
                  <a:cubicBezTo>
                    <a:pt x="19260" y="5615"/>
                    <a:pt x="19260" y="5615"/>
                    <a:pt x="19260" y="5615"/>
                  </a:cubicBezTo>
                  <a:cubicBezTo>
                    <a:pt x="19252" y="5613"/>
                    <a:pt x="19245" y="5613"/>
                    <a:pt x="19237" y="5614"/>
                  </a:cubicBezTo>
                  <a:cubicBezTo>
                    <a:pt x="19045" y="4383"/>
                    <a:pt x="19045" y="4383"/>
                    <a:pt x="19045" y="4383"/>
                  </a:cubicBezTo>
                  <a:cubicBezTo>
                    <a:pt x="19282" y="4243"/>
                    <a:pt x="19282" y="4243"/>
                    <a:pt x="19282" y="4243"/>
                  </a:cubicBezTo>
                  <a:lnTo>
                    <a:pt x="19512" y="4885"/>
                  </a:lnTo>
                  <a:close/>
                  <a:moveTo>
                    <a:pt x="20853" y="6407"/>
                  </a:moveTo>
                  <a:cubicBezTo>
                    <a:pt x="20859" y="6404"/>
                    <a:pt x="20866" y="6400"/>
                    <a:pt x="20871" y="6394"/>
                  </a:cubicBezTo>
                  <a:cubicBezTo>
                    <a:pt x="20880" y="6384"/>
                    <a:pt x="20885" y="6371"/>
                    <a:pt x="20886" y="6359"/>
                  </a:cubicBezTo>
                  <a:cubicBezTo>
                    <a:pt x="22058" y="6339"/>
                    <a:pt x="22058" y="6339"/>
                    <a:pt x="22058" y="6339"/>
                  </a:cubicBezTo>
                  <a:cubicBezTo>
                    <a:pt x="22059" y="6353"/>
                    <a:pt x="22065" y="6366"/>
                    <a:pt x="22076" y="6376"/>
                  </a:cubicBezTo>
                  <a:cubicBezTo>
                    <a:pt x="21262" y="7383"/>
                    <a:pt x="21262" y="7383"/>
                    <a:pt x="21262" y="7383"/>
                  </a:cubicBezTo>
                  <a:cubicBezTo>
                    <a:pt x="21247" y="7373"/>
                    <a:pt x="21229" y="7370"/>
                    <a:pt x="21213" y="7375"/>
                  </a:cubicBezTo>
                  <a:lnTo>
                    <a:pt x="20853" y="6407"/>
                  </a:lnTo>
                  <a:close/>
                  <a:moveTo>
                    <a:pt x="22074" y="6295"/>
                  </a:moveTo>
                  <a:cubicBezTo>
                    <a:pt x="22065" y="6304"/>
                    <a:pt x="22060" y="6316"/>
                    <a:pt x="22059" y="6329"/>
                  </a:cubicBezTo>
                  <a:cubicBezTo>
                    <a:pt x="20886" y="6349"/>
                    <a:pt x="20886" y="6349"/>
                    <a:pt x="20886" y="6349"/>
                  </a:cubicBezTo>
                  <a:cubicBezTo>
                    <a:pt x="20884" y="6335"/>
                    <a:pt x="20878" y="6322"/>
                    <a:pt x="20868" y="6312"/>
                  </a:cubicBezTo>
                  <a:cubicBezTo>
                    <a:pt x="20861" y="6306"/>
                    <a:pt x="20853" y="6302"/>
                    <a:pt x="20845" y="6299"/>
                  </a:cubicBezTo>
                  <a:cubicBezTo>
                    <a:pt x="21213" y="4632"/>
                    <a:pt x="21213" y="4632"/>
                    <a:pt x="21213" y="4632"/>
                  </a:cubicBezTo>
                  <a:cubicBezTo>
                    <a:pt x="21223" y="4633"/>
                    <a:pt x="21232" y="4632"/>
                    <a:pt x="21241" y="4628"/>
                  </a:cubicBezTo>
                  <a:cubicBezTo>
                    <a:pt x="22086" y="6285"/>
                    <a:pt x="22086" y="6285"/>
                    <a:pt x="22086" y="6285"/>
                  </a:cubicBezTo>
                  <a:cubicBezTo>
                    <a:pt x="22081" y="6288"/>
                    <a:pt x="22077" y="6291"/>
                    <a:pt x="22074" y="6295"/>
                  </a:cubicBezTo>
                  <a:close/>
                  <a:moveTo>
                    <a:pt x="20568" y="3567"/>
                  </a:moveTo>
                  <a:cubicBezTo>
                    <a:pt x="20580" y="3553"/>
                    <a:pt x="20585" y="3536"/>
                    <a:pt x="20583" y="3520"/>
                  </a:cubicBezTo>
                  <a:cubicBezTo>
                    <a:pt x="22181" y="3181"/>
                    <a:pt x="22181" y="3181"/>
                    <a:pt x="22181" y="3181"/>
                  </a:cubicBezTo>
                  <a:cubicBezTo>
                    <a:pt x="22184" y="3189"/>
                    <a:pt x="22189" y="3196"/>
                    <a:pt x="22196" y="3202"/>
                  </a:cubicBezTo>
                  <a:cubicBezTo>
                    <a:pt x="21250" y="4524"/>
                    <a:pt x="21250" y="4524"/>
                    <a:pt x="21250" y="4524"/>
                  </a:cubicBezTo>
                  <a:cubicBezTo>
                    <a:pt x="21233" y="4514"/>
                    <a:pt x="21211" y="4513"/>
                    <a:pt x="21193" y="4523"/>
                  </a:cubicBezTo>
                  <a:cubicBezTo>
                    <a:pt x="20562" y="3572"/>
                    <a:pt x="20562" y="3572"/>
                    <a:pt x="20562" y="3572"/>
                  </a:cubicBezTo>
                  <a:cubicBezTo>
                    <a:pt x="20564" y="3571"/>
                    <a:pt x="20566" y="3569"/>
                    <a:pt x="20568" y="3567"/>
                  </a:cubicBezTo>
                  <a:close/>
                  <a:moveTo>
                    <a:pt x="20553" y="3578"/>
                  </a:moveTo>
                  <a:cubicBezTo>
                    <a:pt x="21184" y="4529"/>
                    <a:pt x="21184" y="4529"/>
                    <a:pt x="21184" y="4529"/>
                  </a:cubicBezTo>
                  <a:cubicBezTo>
                    <a:pt x="21182" y="4531"/>
                    <a:pt x="21180" y="4532"/>
                    <a:pt x="21178" y="4535"/>
                  </a:cubicBezTo>
                  <a:cubicBezTo>
                    <a:pt x="21174" y="4539"/>
                    <a:pt x="21171" y="4543"/>
                    <a:pt x="21169" y="4548"/>
                  </a:cubicBezTo>
                  <a:cubicBezTo>
                    <a:pt x="19911" y="3921"/>
                    <a:pt x="19911" y="3921"/>
                    <a:pt x="19911" y="3921"/>
                  </a:cubicBezTo>
                  <a:cubicBezTo>
                    <a:pt x="19921" y="3899"/>
                    <a:pt x="19917" y="3872"/>
                    <a:pt x="19898" y="3854"/>
                  </a:cubicBezTo>
                  <a:cubicBezTo>
                    <a:pt x="19883" y="3841"/>
                    <a:pt x="19863" y="3836"/>
                    <a:pt x="19844" y="3841"/>
                  </a:cubicBezTo>
                  <a:cubicBezTo>
                    <a:pt x="19676" y="3228"/>
                    <a:pt x="19676" y="3228"/>
                    <a:pt x="19676" y="3228"/>
                  </a:cubicBezTo>
                  <a:cubicBezTo>
                    <a:pt x="20469" y="3512"/>
                    <a:pt x="20469" y="3512"/>
                    <a:pt x="20469" y="3512"/>
                  </a:cubicBezTo>
                  <a:cubicBezTo>
                    <a:pt x="20464" y="3532"/>
                    <a:pt x="20470" y="3555"/>
                    <a:pt x="20486" y="3570"/>
                  </a:cubicBezTo>
                  <a:cubicBezTo>
                    <a:pt x="20505" y="3587"/>
                    <a:pt x="20532" y="3590"/>
                    <a:pt x="20553" y="3578"/>
                  </a:cubicBezTo>
                  <a:close/>
                  <a:moveTo>
                    <a:pt x="19283" y="1766"/>
                  </a:moveTo>
                  <a:cubicBezTo>
                    <a:pt x="20488" y="3483"/>
                    <a:pt x="20488" y="3483"/>
                    <a:pt x="20488" y="3483"/>
                  </a:cubicBezTo>
                  <a:cubicBezTo>
                    <a:pt x="20486" y="3484"/>
                    <a:pt x="20484" y="3486"/>
                    <a:pt x="20483" y="3487"/>
                  </a:cubicBezTo>
                  <a:cubicBezTo>
                    <a:pt x="20478" y="3492"/>
                    <a:pt x="20475" y="3497"/>
                    <a:pt x="20473" y="3503"/>
                  </a:cubicBezTo>
                  <a:cubicBezTo>
                    <a:pt x="19673" y="3216"/>
                    <a:pt x="19673" y="3216"/>
                    <a:pt x="19673" y="3216"/>
                  </a:cubicBezTo>
                  <a:cubicBezTo>
                    <a:pt x="19274" y="1770"/>
                    <a:pt x="19274" y="1770"/>
                    <a:pt x="19274" y="1770"/>
                  </a:cubicBezTo>
                  <a:cubicBezTo>
                    <a:pt x="19277" y="1769"/>
                    <a:pt x="19280" y="1767"/>
                    <a:pt x="19283" y="1766"/>
                  </a:cubicBezTo>
                  <a:close/>
                  <a:moveTo>
                    <a:pt x="19239" y="1772"/>
                  </a:moveTo>
                  <a:cubicBezTo>
                    <a:pt x="19247" y="1774"/>
                    <a:pt x="19256" y="1774"/>
                    <a:pt x="19265" y="1773"/>
                  </a:cubicBezTo>
                  <a:cubicBezTo>
                    <a:pt x="19661" y="3212"/>
                    <a:pt x="19661" y="3212"/>
                    <a:pt x="19661" y="3212"/>
                  </a:cubicBezTo>
                  <a:cubicBezTo>
                    <a:pt x="18866" y="2927"/>
                    <a:pt x="18866" y="2927"/>
                    <a:pt x="18866" y="2927"/>
                  </a:cubicBezTo>
                  <a:cubicBezTo>
                    <a:pt x="18871" y="2907"/>
                    <a:pt x="18865" y="2884"/>
                    <a:pt x="18849" y="2869"/>
                  </a:cubicBezTo>
                  <a:cubicBezTo>
                    <a:pt x="18845" y="2865"/>
                    <a:pt x="18840" y="2862"/>
                    <a:pt x="18834" y="2860"/>
                  </a:cubicBezTo>
                  <a:lnTo>
                    <a:pt x="19239" y="1772"/>
                  </a:lnTo>
                  <a:close/>
                  <a:moveTo>
                    <a:pt x="18852" y="2952"/>
                  </a:moveTo>
                  <a:cubicBezTo>
                    <a:pt x="18857" y="2947"/>
                    <a:pt x="18860" y="2942"/>
                    <a:pt x="18862" y="2936"/>
                  </a:cubicBezTo>
                  <a:cubicBezTo>
                    <a:pt x="19664" y="3224"/>
                    <a:pt x="19664" y="3224"/>
                    <a:pt x="19664" y="3224"/>
                  </a:cubicBezTo>
                  <a:cubicBezTo>
                    <a:pt x="19835" y="3844"/>
                    <a:pt x="19835" y="3844"/>
                    <a:pt x="19835" y="3844"/>
                  </a:cubicBezTo>
                  <a:cubicBezTo>
                    <a:pt x="19828" y="3847"/>
                    <a:pt x="19821" y="3851"/>
                    <a:pt x="19816" y="3857"/>
                  </a:cubicBezTo>
                  <a:cubicBezTo>
                    <a:pt x="19799" y="3876"/>
                    <a:pt x="19796" y="3901"/>
                    <a:pt x="19806" y="3922"/>
                  </a:cubicBezTo>
                  <a:cubicBezTo>
                    <a:pt x="19287" y="4228"/>
                    <a:pt x="19287" y="4228"/>
                    <a:pt x="19287" y="4228"/>
                  </a:cubicBezTo>
                  <a:cubicBezTo>
                    <a:pt x="18834" y="2965"/>
                    <a:pt x="18834" y="2965"/>
                    <a:pt x="18834" y="2965"/>
                  </a:cubicBezTo>
                  <a:cubicBezTo>
                    <a:pt x="18841" y="2962"/>
                    <a:pt x="18847" y="2957"/>
                    <a:pt x="18852" y="2952"/>
                  </a:cubicBezTo>
                  <a:close/>
                  <a:moveTo>
                    <a:pt x="18824" y="2968"/>
                  </a:moveTo>
                  <a:cubicBezTo>
                    <a:pt x="19278" y="4234"/>
                    <a:pt x="19278" y="4234"/>
                    <a:pt x="19278" y="4234"/>
                  </a:cubicBezTo>
                  <a:cubicBezTo>
                    <a:pt x="19043" y="4372"/>
                    <a:pt x="19043" y="4372"/>
                    <a:pt x="19043" y="4372"/>
                  </a:cubicBezTo>
                  <a:cubicBezTo>
                    <a:pt x="18824" y="2969"/>
                    <a:pt x="18824" y="2969"/>
                    <a:pt x="18824" y="2969"/>
                  </a:cubicBezTo>
                  <a:cubicBezTo>
                    <a:pt x="18824" y="2968"/>
                    <a:pt x="18824" y="2968"/>
                    <a:pt x="18824" y="2968"/>
                  </a:cubicBezTo>
                  <a:close/>
                  <a:moveTo>
                    <a:pt x="18799" y="2969"/>
                  </a:moveTo>
                  <a:cubicBezTo>
                    <a:pt x="18804" y="2970"/>
                    <a:pt x="18809" y="2970"/>
                    <a:pt x="18814" y="2970"/>
                  </a:cubicBezTo>
                  <a:cubicBezTo>
                    <a:pt x="19034" y="4378"/>
                    <a:pt x="19034" y="4378"/>
                    <a:pt x="19034" y="4378"/>
                  </a:cubicBezTo>
                  <a:cubicBezTo>
                    <a:pt x="18352" y="4780"/>
                    <a:pt x="18352" y="4780"/>
                    <a:pt x="18352" y="4780"/>
                  </a:cubicBezTo>
                  <a:cubicBezTo>
                    <a:pt x="18350" y="4777"/>
                    <a:pt x="18347" y="4774"/>
                    <a:pt x="18344" y="4771"/>
                  </a:cubicBezTo>
                  <a:cubicBezTo>
                    <a:pt x="18337" y="4765"/>
                    <a:pt x="18328" y="4761"/>
                    <a:pt x="18320" y="4758"/>
                  </a:cubicBezTo>
                  <a:lnTo>
                    <a:pt x="18799" y="2969"/>
                  </a:lnTo>
                  <a:close/>
                  <a:moveTo>
                    <a:pt x="16977" y="4378"/>
                  </a:moveTo>
                  <a:cubicBezTo>
                    <a:pt x="18248" y="4801"/>
                    <a:pt x="18248" y="4801"/>
                    <a:pt x="18248" y="4801"/>
                  </a:cubicBezTo>
                  <a:cubicBezTo>
                    <a:pt x="18243" y="4820"/>
                    <a:pt x="18249" y="4842"/>
                    <a:pt x="18265" y="4857"/>
                  </a:cubicBezTo>
                  <a:cubicBezTo>
                    <a:pt x="18278" y="4869"/>
                    <a:pt x="18295" y="4874"/>
                    <a:pt x="18312" y="4872"/>
                  </a:cubicBezTo>
                  <a:cubicBezTo>
                    <a:pt x="18482" y="5630"/>
                    <a:pt x="18482" y="5630"/>
                    <a:pt x="18482" y="5630"/>
                  </a:cubicBezTo>
                  <a:cubicBezTo>
                    <a:pt x="18473" y="5633"/>
                    <a:pt x="18465" y="5638"/>
                    <a:pt x="18458" y="5644"/>
                  </a:cubicBezTo>
                  <a:cubicBezTo>
                    <a:pt x="16972" y="4388"/>
                    <a:pt x="16972" y="4388"/>
                    <a:pt x="16972" y="4388"/>
                  </a:cubicBezTo>
                  <a:cubicBezTo>
                    <a:pt x="16974" y="4385"/>
                    <a:pt x="16976" y="4381"/>
                    <a:pt x="16977" y="4378"/>
                  </a:cubicBezTo>
                  <a:close/>
                  <a:moveTo>
                    <a:pt x="16965" y="4396"/>
                  </a:moveTo>
                  <a:cubicBezTo>
                    <a:pt x="18452" y="5652"/>
                    <a:pt x="18452" y="5652"/>
                    <a:pt x="18452" y="5652"/>
                  </a:cubicBezTo>
                  <a:cubicBezTo>
                    <a:pt x="18441" y="5668"/>
                    <a:pt x="18438" y="5688"/>
                    <a:pt x="18445" y="5705"/>
                  </a:cubicBezTo>
                  <a:cubicBezTo>
                    <a:pt x="17506" y="6144"/>
                    <a:pt x="17506" y="6144"/>
                    <a:pt x="17506" y="6144"/>
                  </a:cubicBezTo>
                  <a:cubicBezTo>
                    <a:pt x="17503" y="6139"/>
                    <a:pt x="17500" y="6134"/>
                    <a:pt x="17496" y="6130"/>
                  </a:cubicBezTo>
                  <a:cubicBezTo>
                    <a:pt x="17481" y="6117"/>
                    <a:pt x="17462" y="6112"/>
                    <a:pt x="17445" y="6116"/>
                  </a:cubicBezTo>
                  <a:cubicBezTo>
                    <a:pt x="16945" y="4409"/>
                    <a:pt x="16945" y="4409"/>
                    <a:pt x="16945" y="4409"/>
                  </a:cubicBezTo>
                  <a:cubicBezTo>
                    <a:pt x="16953" y="4406"/>
                    <a:pt x="16959" y="4402"/>
                    <a:pt x="16965" y="4396"/>
                  </a:cubicBezTo>
                  <a:close/>
                  <a:moveTo>
                    <a:pt x="16906" y="4410"/>
                  </a:moveTo>
                  <a:cubicBezTo>
                    <a:pt x="16915" y="4413"/>
                    <a:pt x="16926" y="4414"/>
                    <a:pt x="16936" y="4412"/>
                  </a:cubicBezTo>
                  <a:cubicBezTo>
                    <a:pt x="17435" y="6119"/>
                    <a:pt x="17435" y="6119"/>
                    <a:pt x="17435" y="6119"/>
                  </a:cubicBezTo>
                  <a:cubicBezTo>
                    <a:pt x="17427" y="6122"/>
                    <a:pt x="17419" y="6126"/>
                    <a:pt x="17413" y="6133"/>
                  </a:cubicBezTo>
                  <a:cubicBezTo>
                    <a:pt x="17398" y="6149"/>
                    <a:pt x="17395" y="6171"/>
                    <a:pt x="17401" y="6190"/>
                  </a:cubicBezTo>
                  <a:cubicBezTo>
                    <a:pt x="16251" y="6674"/>
                    <a:pt x="16251" y="6674"/>
                    <a:pt x="16251" y="6674"/>
                  </a:cubicBezTo>
                  <a:cubicBezTo>
                    <a:pt x="16249" y="6670"/>
                    <a:pt x="16246" y="6666"/>
                    <a:pt x="16242" y="6662"/>
                  </a:cubicBezTo>
                  <a:cubicBezTo>
                    <a:pt x="16235" y="6656"/>
                    <a:pt x="16228" y="6652"/>
                    <a:pt x="16220" y="6650"/>
                  </a:cubicBezTo>
                  <a:lnTo>
                    <a:pt x="16906" y="4410"/>
                  </a:lnTo>
                  <a:close/>
                  <a:moveTo>
                    <a:pt x="14971" y="6426"/>
                  </a:moveTo>
                  <a:cubicBezTo>
                    <a:pt x="14975" y="6424"/>
                    <a:pt x="14979" y="6421"/>
                    <a:pt x="14983" y="6417"/>
                  </a:cubicBezTo>
                  <a:cubicBezTo>
                    <a:pt x="14988" y="6411"/>
                    <a:pt x="14992" y="6404"/>
                    <a:pt x="14995" y="6397"/>
                  </a:cubicBezTo>
                  <a:cubicBezTo>
                    <a:pt x="16145" y="6696"/>
                    <a:pt x="16145" y="6696"/>
                    <a:pt x="16145" y="6696"/>
                  </a:cubicBezTo>
                  <a:cubicBezTo>
                    <a:pt x="16142" y="6715"/>
                    <a:pt x="16148" y="6734"/>
                    <a:pt x="16163" y="6748"/>
                  </a:cubicBezTo>
                  <a:cubicBezTo>
                    <a:pt x="16186" y="6769"/>
                    <a:pt x="16223" y="6768"/>
                    <a:pt x="16245" y="6744"/>
                  </a:cubicBezTo>
                  <a:cubicBezTo>
                    <a:pt x="16246" y="6743"/>
                    <a:pt x="16248" y="6741"/>
                    <a:pt x="16249" y="6740"/>
                  </a:cubicBezTo>
                  <a:cubicBezTo>
                    <a:pt x="16885" y="7090"/>
                    <a:pt x="16885" y="7090"/>
                    <a:pt x="16885" y="7090"/>
                  </a:cubicBezTo>
                  <a:cubicBezTo>
                    <a:pt x="16880" y="7101"/>
                    <a:pt x="16879" y="7114"/>
                    <a:pt x="16882" y="7126"/>
                  </a:cubicBezTo>
                  <a:cubicBezTo>
                    <a:pt x="15613" y="7547"/>
                    <a:pt x="15613" y="7547"/>
                    <a:pt x="15613" y="7547"/>
                  </a:cubicBezTo>
                  <a:cubicBezTo>
                    <a:pt x="15610" y="7541"/>
                    <a:pt x="15606" y="7536"/>
                    <a:pt x="15601" y="7531"/>
                  </a:cubicBezTo>
                  <a:cubicBezTo>
                    <a:pt x="15584" y="7515"/>
                    <a:pt x="15559" y="7511"/>
                    <a:pt x="15539" y="7520"/>
                  </a:cubicBezTo>
                  <a:lnTo>
                    <a:pt x="14971" y="6426"/>
                  </a:lnTo>
                  <a:close/>
                  <a:moveTo>
                    <a:pt x="15395" y="9893"/>
                  </a:moveTo>
                  <a:cubicBezTo>
                    <a:pt x="15485" y="9796"/>
                    <a:pt x="15485" y="9796"/>
                    <a:pt x="15485" y="9796"/>
                  </a:cubicBezTo>
                  <a:cubicBezTo>
                    <a:pt x="16187" y="10220"/>
                    <a:pt x="16187" y="10220"/>
                    <a:pt x="16187" y="10220"/>
                  </a:cubicBezTo>
                  <a:cubicBezTo>
                    <a:pt x="16187" y="10221"/>
                    <a:pt x="16187" y="10221"/>
                    <a:pt x="16186" y="10222"/>
                  </a:cubicBezTo>
                  <a:cubicBezTo>
                    <a:pt x="15409" y="9948"/>
                    <a:pt x="15409" y="9948"/>
                    <a:pt x="15409" y="9948"/>
                  </a:cubicBezTo>
                  <a:cubicBezTo>
                    <a:pt x="15414" y="9929"/>
                    <a:pt x="15409" y="9908"/>
                    <a:pt x="15395" y="9893"/>
                  </a:cubicBezTo>
                  <a:close/>
                  <a:moveTo>
                    <a:pt x="15401" y="9745"/>
                  </a:moveTo>
                  <a:cubicBezTo>
                    <a:pt x="15476" y="9790"/>
                    <a:pt x="15476" y="9790"/>
                    <a:pt x="15476" y="9790"/>
                  </a:cubicBezTo>
                  <a:cubicBezTo>
                    <a:pt x="15387" y="9886"/>
                    <a:pt x="15387" y="9886"/>
                    <a:pt x="15387" y="9886"/>
                  </a:cubicBezTo>
                  <a:cubicBezTo>
                    <a:pt x="15382" y="9882"/>
                    <a:pt x="15376" y="9879"/>
                    <a:pt x="15369" y="9877"/>
                  </a:cubicBezTo>
                  <a:lnTo>
                    <a:pt x="15401" y="9745"/>
                  </a:lnTo>
                  <a:close/>
                  <a:moveTo>
                    <a:pt x="15394" y="9729"/>
                  </a:moveTo>
                  <a:cubicBezTo>
                    <a:pt x="14574" y="9233"/>
                    <a:pt x="14574" y="9233"/>
                    <a:pt x="14574" y="9233"/>
                  </a:cubicBezTo>
                  <a:cubicBezTo>
                    <a:pt x="15561" y="8859"/>
                    <a:pt x="15561" y="8859"/>
                    <a:pt x="15561" y="8859"/>
                  </a:cubicBezTo>
                  <a:cubicBezTo>
                    <a:pt x="15564" y="8866"/>
                    <a:pt x="15568" y="8872"/>
                    <a:pt x="15574" y="8877"/>
                  </a:cubicBezTo>
                  <a:cubicBezTo>
                    <a:pt x="15580" y="8883"/>
                    <a:pt x="15587" y="8887"/>
                    <a:pt x="15595" y="8889"/>
                  </a:cubicBezTo>
                  <a:lnTo>
                    <a:pt x="15394" y="9729"/>
                  </a:lnTo>
                  <a:close/>
                  <a:moveTo>
                    <a:pt x="15492" y="9788"/>
                  </a:moveTo>
                  <a:cubicBezTo>
                    <a:pt x="16753" y="8431"/>
                    <a:pt x="16753" y="8431"/>
                    <a:pt x="16753" y="8431"/>
                  </a:cubicBezTo>
                  <a:cubicBezTo>
                    <a:pt x="16758" y="8435"/>
                    <a:pt x="16763" y="8438"/>
                    <a:pt x="16769" y="8440"/>
                  </a:cubicBezTo>
                  <a:cubicBezTo>
                    <a:pt x="16251" y="10189"/>
                    <a:pt x="16251" y="10189"/>
                    <a:pt x="16251" y="10189"/>
                  </a:cubicBezTo>
                  <a:cubicBezTo>
                    <a:pt x="16231" y="10185"/>
                    <a:pt x="16211" y="10191"/>
                    <a:pt x="16196" y="10206"/>
                  </a:cubicBezTo>
                  <a:cubicBezTo>
                    <a:pt x="16195" y="10208"/>
                    <a:pt x="16194" y="10210"/>
                    <a:pt x="16192" y="10211"/>
                  </a:cubicBezTo>
                  <a:lnTo>
                    <a:pt x="15492" y="9788"/>
                  </a:lnTo>
                  <a:close/>
                  <a:moveTo>
                    <a:pt x="15483" y="9783"/>
                  </a:moveTo>
                  <a:cubicBezTo>
                    <a:pt x="15403" y="9734"/>
                    <a:pt x="15403" y="9734"/>
                    <a:pt x="15403" y="9734"/>
                  </a:cubicBezTo>
                  <a:cubicBezTo>
                    <a:pt x="15605" y="8892"/>
                    <a:pt x="15605" y="8892"/>
                    <a:pt x="15605" y="8892"/>
                  </a:cubicBezTo>
                  <a:cubicBezTo>
                    <a:pt x="15623" y="8895"/>
                    <a:pt x="15642" y="8888"/>
                    <a:pt x="15656" y="8874"/>
                  </a:cubicBezTo>
                  <a:cubicBezTo>
                    <a:pt x="15671" y="8858"/>
                    <a:pt x="15674" y="8836"/>
                    <a:pt x="15669" y="8817"/>
                  </a:cubicBezTo>
                  <a:cubicBezTo>
                    <a:pt x="16737" y="8410"/>
                    <a:pt x="16737" y="8410"/>
                    <a:pt x="16737" y="8410"/>
                  </a:cubicBezTo>
                  <a:cubicBezTo>
                    <a:pt x="16739" y="8415"/>
                    <a:pt x="16742" y="8419"/>
                    <a:pt x="16746" y="8423"/>
                  </a:cubicBezTo>
                  <a:lnTo>
                    <a:pt x="15483" y="9783"/>
                  </a:lnTo>
                  <a:close/>
                  <a:moveTo>
                    <a:pt x="16733" y="8400"/>
                  </a:moveTo>
                  <a:cubicBezTo>
                    <a:pt x="15665" y="8808"/>
                    <a:pt x="15665" y="8808"/>
                    <a:pt x="15665" y="8808"/>
                  </a:cubicBezTo>
                  <a:cubicBezTo>
                    <a:pt x="15662" y="8802"/>
                    <a:pt x="15658" y="8796"/>
                    <a:pt x="15653" y="8791"/>
                  </a:cubicBezTo>
                  <a:cubicBezTo>
                    <a:pt x="15643" y="8782"/>
                    <a:pt x="15631" y="8778"/>
                    <a:pt x="15619" y="8776"/>
                  </a:cubicBezTo>
                  <a:cubicBezTo>
                    <a:pt x="15567" y="7631"/>
                    <a:pt x="15567" y="7631"/>
                    <a:pt x="15567" y="7631"/>
                  </a:cubicBezTo>
                  <a:cubicBezTo>
                    <a:pt x="15581" y="7630"/>
                    <a:pt x="15594" y="7624"/>
                    <a:pt x="15604" y="7613"/>
                  </a:cubicBezTo>
                  <a:cubicBezTo>
                    <a:pt x="15606" y="7612"/>
                    <a:pt x="15607" y="7610"/>
                    <a:pt x="15608" y="7609"/>
                  </a:cubicBezTo>
                  <a:cubicBezTo>
                    <a:pt x="16738" y="8359"/>
                    <a:pt x="16738" y="8359"/>
                    <a:pt x="16738" y="8359"/>
                  </a:cubicBezTo>
                  <a:cubicBezTo>
                    <a:pt x="16732" y="8372"/>
                    <a:pt x="16730" y="8387"/>
                    <a:pt x="16733" y="8400"/>
                  </a:cubicBezTo>
                  <a:close/>
                  <a:moveTo>
                    <a:pt x="15531" y="7623"/>
                  </a:moveTo>
                  <a:cubicBezTo>
                    <a:pt x="15539" y="7628"/>
                    <a:pt x="15548" y="7631"/>
                    <a:pt x="15557" y="7631"/>
                  </a:cubicBezTo>
                  <a:cubicBezTo>
                    <a:pt x="15608" y="8776"/>
                    <a:pt x="15608" y="8776"/>
                    <a:pt x="15608" y="8776"/>
                  </a:cubicBezTo>
                  <a:cubicBezTo>
                    <a:pt x="15594" y="8777"/>
                    <a:pt x="15581" y="8784"/>
                    <a:pt x="15570" y="8795"/>
                  </a:cubicBezTo>
                  <a:cubicBezTo>
                    <a:pt x="15556" y="8810"/>
                    <a:pt x="15552" y="8831"/>
                    <a:pt x="15557" y="8850"/>
                  </a:cubicBezTo>
                  <a:cubicBezTo>
                    <a:pt x="14563" y="9226"/>
                    <a:pt x="14563" y="9226"/>
                    <a:pt x="14563" y="9226"/>
                  </a:cubicBezTo>
                  <a:cubicBezTo>
                    <a:pt x="14519" y="9200"/>
                    <a:pt x="14519" y="9200"/>
                    <a:pt x="14519" y="9200"/>
                  </a:cubicBezTo>
                  <a:lnTo>
                    <a:pt x="15531" y="7623"/>
                  </a:lnTo>
                  <a:close/>
                  <a:moveTo>
                    <a:pt x="14551" y="9231"/>
                  </a:moveTo>
                  <a:cubicBezTo>
                    <a:pt x="14483" y="9256"/>
                    <a:pt x="14483" y="9256"/>
                    <a:pt x="14483" y="9256"/>
                  </a:cubicBezTo>
                  <a:cubicBezTo>
                    <a:pt x="14514" y="9208"/>
                    <a:pt x="14514" y="9208"/>
                    <a:pt x="14514" y="9208"/>
                  </a:cubicBezTo>
                  <a:lnTo>
                    <a:pt x="14551" y="9231"/>
                  </a:lnTo>
                  <a:close/>
                  <a:moveTo>
                    <a:pt x="15515" y="7609"/>
                  </a:moveTo>
                  <a:cubicBezTo>
                    <a:pt x="15517" y="7611"/>
                    <a:pt x="15520" y="7614"/>
                    <a:pt x="15522" y="7616"/>
                  </a:cubicBezTo>
                  <a:cubicBezTo>
                    <a:pt x="15523" y="7617"/>
                    <a:pt x="15523" y="7617"/>
                    <a:pt x="15523" y="7617"/>
                  </a:cubicBezTo>
                  <a:cubicBezTo>
                    <a:pt x="14510" y="9194"/>
                    <a:pt x="14510" y="9194"/>
                    <a:pt x="14510" y="9194"/>
                  </a:cubicBezTo>
                  <a:cubicBezTo>
                    <a:pt x="13869" y="8806"/>
                    <a:pt x="13869" y="8806"/>
                    <a:pt x="13869" y="8806"/>
                  </a:cubicBezTo>
                  <a:lnTo>
                    <a:pt x="15515" y="7609"/>
                  </a:lnTo>
                  <a:close/>
                  <a:moveTo>
                    <a:pt x="11933" y="10220"/>
                  </a:moveTo>
                  <a:cubicBezTo>
                    <a:pt x="11933" y="10219"/>
                    <a:pt x="11932" y="10218"/>
                    <a:pt x="11931" y="10218"/>
                  </a:cubicBezTo>
                  <a:cubicBezTo>
                    <a:pt x="11931" y="10217"/>
                    <a:pt x="11931" y="10216"/>
                    <a:pt x="11930" y="10216"/>
                  </a:cubicBezTo>
                  <a:cubicBezTo>
                    <a:pt x="13860" y="8813"/>
                    <a:pt x="13860" y="8813"/>
                    <a:pt x="13860" y="8813"/>
                  </a:cubicBezTo>
                  <a:cubicBezTo>
                    <a:pt x="14505" y="9203"/>
                    <a:pt x="14505" y="9203"/>
                    <a:pt x="14505" y="9203"/>
                  </a:cubicBezTo>
                  <a:cubicBezTo>
                    <a:pt x="14467" y="9262"/>
                    <a:pt x="14467" y="9262"/>
                    <a:pt x="14467" y="9262"/>
                  </a:cubicBezTo>
                  <a:lnTo>
                    <a:pt x="11933" y="10220"/>
                  </a:lnTo>
                  <a:close/>
                  <a:moveTo>
                    <a:pt x="14102" y="9735"/>
                  </a:moveTo>
                  <a:cubicBezTo>
                    <a:pt x="14092" y="9747"/>
                    <a:pt x="14087" y="9761"/>
                    <a:pt x="14087" y="9776"/>
                  </a:cubicBezTo>
                  <a:cubicBezTo>
                    <a:pt x="11944" y="10227"/>
                    <a:pt x="11944" y="10227"/>
                    <a:pt x="11944" y="10227"/>
                  </a:cubicBezTo>
                  <a:cubicBezTo>
                    <a:pt x="14457" y="9277"/>
                    <a:pt x="14457" y="9277"/>
                    <a:pt x="14457" y="9277"/>
                  </a:cubicBezTo>
                  <a:cubicBezTo>
                    <a:pt x="14171" y="9723"/>
                    <a:pt x="14171" y="9723"/>
                    <a:pt x="14171" y="9723"/>
                  </a:cubicBezTo>
                  <a:cubicBezTo>
                    <a:pt x="14148" y="9711"/>
                    <a:pt x="14120" y="9716"/>
                    <a:pt x="14102" y="9735"/>
                  </a:cubicBezTo>
                  <a:close/>
                  <a:moveTo>
                    <a:pt x="15310" y="9893"/>
                  </a:moveTo>
                  <a:cubicBezTo>
                    <a:pt x="15303" y="9901"/>
                    <a:pt x="15298" y="9910"/>
                    <a:pt x="15296" y="9920"/>
                  </a:cubicBezTo>
                  <a:cubicBezTo>
                    <a:pt x="14203" y="9773"/>
                    <a:pt x="14203" y="9773"/>
                    <a:pt x="14203" y="9773"/>
                  </a:cubicBezTo>
                  <a:cubicBezTo>
                    <a:pt x="14203" y="9758"/>
                    <a:pt x="14197" y="9743"/>
                    <a:pt x="14185" y="9732"/>
                  </a:cubicBezTo>
                  <a:cubicBezTo>
                    <a:pt x="14183" y="9730"/>
                    <a:pt x="14181" y="9729"/>
                    <a:pt x="14180" y="9728"/>
                  </a:cubicBezTo>
                  <a:cubicBezTo>
                    <a:pt x="14473" y="9271"/>
                    <a:pt x="14473" y="9271"/>
                    <a:pt x="14473" y="9271"/>
                  </a:cubicBezTo>
                  <a:cubicBezTo>
                    <a:pt x="14562" y="9237"/>
                    <a:pt x="14562" y="9237"/>
                    <a:pt x="14562" y="9237"/>
                  </a:cubicBezTo>
                  <a:cubicBezTo>
                    <a:pt x="15392" y="9739"/>
                    <a:pt x="15392" y="9739"/>
                    <a:pt x="15392" y="9739"/>
                  </a:cubicBezTo>
                  <a:cubicBezTo>
                    <a:pt x="15359" y="9875"/>
                    <a:pt x="15359" y="9875"/>
                    <a:pt x="15359" y="9875"/>
                  </a:cubicBezTo>
                  <a:cubicBezTo>
                    <a:pt x="15342" y="9873"/>
                    <a:pt x="15323" y="9879"/>
                    <a:pt x="15310" y="9893"/>
                  </a:cubicBezTo>
                  <a:close/>
                  <a:moveTo>
                    <a:pt x="15356" y="9991"/>
                  </a:moveTo>
                  <a:cubicBezTo>
                    <a:pt x="15371" y="9990"/>
                    <a:pt x="15385" y="9984"/>
                    <a:pt x="15395" y="9972"/>
                  </a:cubicBezTo>
                  <a:cubicBezTo>
                    <a:pt x="15400" y="9968"/>
                    <a:pt x="15403" y="9962"/>
                    <a:pt x="15405" y="9957"/>
                  </a:cubicBezTo>
                  <a:cubicBezTo>
                    <a:pt x="16183" y="10231"/>
                    <a:pt x="16183" y="10231"/>
                    <a:pt x="16183" y="10231"/>
                  </a:cubicBezTo>
                  <a:cubicBezTo>
                    <a:pt x="16180" y="10244"/>
                    <a:pt x="16181" y="10258"/>
                    <a:pt x="16186" y="10270"/>
                  </a:cubicBezTo>
                  <a:cubicBezTo>
                    <a:pt x="15441" y="10699"/>
                    <a:pt x="15441" y="10699"/>
                    <a:pt x="15441" y="10699"/>
                  </a:cubicBezTo>
                  <a:cubicBezTo>
                    <a:pt x="15439" y="10696"/>
                    <a:pt x="15436" y="10693"/>
                    <a:pt x="15433" y="10690"/>
                  </a:cubicBezTo>
                  <a:cubicBezTo>
                    <a:pt x="15422" y="10680"/>
                    <a:pt x="15409" y="10675"/>
                    <a:pt x="15395" y="10675"/>
                  </a:cubicBezTo>
                  <a:lnTo>
                    <a:pt x="15356" y="9991"/>
                  </a:lnTo>
                  <a:close/>
                  <a:moveTo>
                    <a:pt x="14617" y="11714"/>
                  </a:moveTo>
                  <a:cubicBezTo>
                    <a:pt x="14615" y="11711"/>
                    <a:pt x="14612" y="11707"/>
                    <a:pt x="14609" y="11704"/>
                  </a:cubicBezTo>
                  <a:cubicBezTo>
                    <a:pt x="15361" y="10781"/>
                    <a:pt x="15361" y="10781"/>
                    <a:pt x="15361" y="10781"/>
                  </a:cubicBezTo>
                  <a:cubicBezTo>
                    <a:pt x="15384" y="10796"/>
                    <a:pt x="15416" y="10793"/>
                    <a:pt x="15436" y="10772"/>
                  </a:cubicBezTo>
                  <a:cubicBezTo>
                    <a:pt x="15447" y="10761"/>
                    <a:pt x="15451" y="10747"/>
                    <a:pt x="15452" y="10733"/>
                  </a:cubicBezTo>
                  <a:cubicBezTo>
                    <a:pt x="16614" y="10642"/>
                    <a:pt x="16614" y="10642"/>
                    <a:pt x="16614" y="10642"/>
                  </a:cubicBezTo>
                  <a:cubicBezTo>
                    <a:pt x="16615" y="10646"/>
                    <a:pt x="16616" y="10650"/>
                    <a:pt x="16618" y="10654"/>
                  </a:cubicBezTo>
                  <a:lnTo>
                    <a:pt x="14617" y="11714"/>
                  </a:lnTo>
                  <a:close/>
                  <a:moveTo>
                    <a:pt x="16613" y="10632"/>
                  </a:moveTo>
                  <a:cubicBezTo>
                    <a:pt x="15451" y="10723"/>
                    <a:pt x="15451" y="10723"/>
                    <a:pt x="15451" y="10723"/>
                  </a:cubicBezTo>
                  <a:cubicBezTo>
                    <a:pt x="15450" y="10718"/>
                    <a:pt x="15449" y="10713"/>
                    <a:pt x="15446" y="10708"/>
                  </a:cubicBezTo>
                  <a:cubicBezTo>
                    <a:pt x="16191" y="10279"/>
                    <a:pt x="16191" y="10279"/>
                    <a:pt x="16191" y="10279"/>
                  </a:cubicBezTo>
                  <a:cubicBezTo>
                    <a:pt x="16194" y="10282"/>
                    <a:pt x="16196" y="10286"/>
                    <a:pt x="16199" y="10288"/>
                  </a:cubicBezTo>
                  <a:cubicBezTo>
                    <a:pt x="16222" y="10309"/>
                    <a:pt x="16257" y="10309"/>
                    <a:pt x="16279" y="10288"/>
                  </a:cubicBezTo>
                  <a:cubicBezTo>
                    <a:pt x="16625" y="10597"/>
                    <a:pt x="16625" y="10597"/>
                    <a:pt x="16625" y="10597"/>
                  </a:cubicBezTo>
                  <a:cubicBezTo>
                    <a:pt x="16617" y="10608"/>
                    <a:pt x="16613" y="10620"/>
                    <a:pt x="16613" y="10632"/>
                  </a:cubicBezTo>
                  <a:close/>
                  <a:moveTo>
                    <a:pt x="16669" y="10574"/>
                  </a:moveTo>
                  <a:cubicBezTo>
                    <a:pt x="16656" y="10574"/>
                    <a:pt x="16642" y="10580"/>
                    <a:pt x="16632" y="10590"/>
                  </a:cubicBezTo>
                  <a:cubicBezTo>
                    <a:pt x="16285" y="10280"/>
                    <a:pt x="16285" y="10280"/>
                    <a:pt x="16285" y="10280"/>
                  </a:cubicBezTo>
                  <a:cubicBezTo>
                    <a:pt x="16303" y="10257"/>
                    <a:pt x="16301" y="10223"/>
                    <a:pt x="16279" y="10203"/>
                  </a:cubicBezTo>
                  <a:cubicBezTo>
                    <a:pt x="16273" y="10198"/>
                    <a:pt x="16267" y="10194"/>
                    <a:pt x="16260" y="10192"/>
                  </a:cubicBezTo>
                  <a:cubicBezTo>
                    <a:pt x="16778" y="8443"/>
                    <a:pt x="16778" y="8443"/>
                    <a:pt x="16778" y="8443"/>
                  </a:cubicBezTo>
                  <a:cubicBezTo>
                    <a:pt x="16779" y="8443"/>
                    <a:pt x="16780" y="8443"/>
                    <a:pt x="16782" y="8443"/>
                  </a:cubicBezTo>
                  <a:lnTo>
                    <a:pt x="16669" y="10574"/>
                  </a:lnTo>
                  <a:close/>
                  <a:moveTo>
                    <a:pt x="16792" y="8328"/>
                  </a:moveTo>
                  <a:cubicBezTo>
                    <a:pt x="16775" y="8327"/>
                    <a:pt x="16759" y="8333"/>
                    <a:pt x="16747" y="8346"/>
                  </a:cubicBezTo>
                  <a:cubicBezTo>
                    <a:pt x="16746" y="8348"/>
                    <a:pt x="16745" y="8349"/>
                    <a:pt x="16744" y="8350"/>
                  </a:cubicBezTo>
                  <a:cubicBezTo>
                    <a:pt x="15613" y="7600"/>
                    <a:pt x="15613" y="7600"/>
                    <a:pt x="15613" y="7600"/>
                  </a:cubicBezTo>
                  <a:cubicBezTo>
                    <a:pt x="15620" y="7587"/>
                    <a:pt x="15622" y="7571"/>
                    <a:pt x="15617" y="7557"/>
                  </a:cubicBezTo>
                  <a:cubicBezTo>
                    <a:pt x="16885" y="7136"/>
                    <a:pt x="16885" y="7136"/>
                    <a:pt x="16885" y="7136"/>
                  </a:cubicBezTo>
                  <a:cubicBezTo>
                    <a:pt x="16888" y="7143"/>
                    <a:pt x="16893" y="7150"/>
                    <a:pt x="16899" y="7156"/>
                  </a:cubicBezTo>
                  <a:cubicBezTo>
                    <a:pt x="16907" y="7163"/>
                    <a:pt x="16917" y="7168"/>
                    <a:pt x="16927" y="7170"/>
                  </a:cubicBezTo>
                  <a:lnTo>
                    <a:pt x="16792" y="8328"/>
                  </a:lnTo>
                  <a:close/>
                  <a:moveTo>
                    <a:pt x="17525" y="8756"/>
                  </a:moveTo>
                  <a:cubicBezTo>
                    <a:pt x="17522" y="8758"/>
                    <a:pt x="17520" y="8761"/>
                    <a:pt x="17519" y="8764"/>
                  </a:cubicBezTo>
                  <a:cubicBezTo>
                    <a:pt x="16843" y="8408"/>
                    <a:pt x="16843" y="8408"/>
                    <a:pt x="16843" y="8408"/>
                  </a:cubicBezTo>
                  <a:cubicBezTo>
                    <a:pt x="16853" y="8386"/>
                    <a:pt x="16848" y="8360"/>
                    <a:pt x="16829" y="8343"/>
                  </a:cubicBezTo>
                  <a:cubicBezTo>
                    <a:pt x="16821" y="8336"/>
                    <a:pt x="16812" y="8331"/>
                    <a:pt x="16802" y="8329"/>
                  </a:cubicBezTo>
                  <a:cubicBezTo>
                    <a:pt x="16937" y="7171"/>
                    <a:pt x="16937" y="7171"/>
                    <a:pt x="16937" y="7171"/>
                  </a:cubicBezTo>
                  <a:cubicBezTo>
                    <a:pt x="16942" y="7171"/>
                    <a:pt x="16948" y="7170"/>
                    <a:pt x="16954" y="7169"/>
                  </a:cubicBezTo>
                  <a:cubicBezTo>
                    <a:pt x="17540" y="8744"/>
                    <a:pt x="17540" y="8744"/>
                    <a:pt x="17540" y="8744"/>
                  </a:cubicBezTo>
                  <a:cubicBezTo>
                    <a:pt x="17534" y="8747"/>
                    <a:pt x="17529" y="8751"/>
                    <a:pt x="17525" y="8756"/>
                  </a:cubicBezTo>
                  <a:close/>
                  <a:moveTo>
                    <a:pt x="17549" y="8740"/>
                  </a:moveTo>
                  <a:cubicBezTo>
                    <a:pt x="16963" y="7165"/>
                    <a:pt x="16963" y="7165"/>
                    <a:pt x="16963" y="7165"/>
                  </a:cubicBezTo>
                  <a:cubicBezTo>
                    <a:pt x="16970" y="7162"/>
                    <a:pt x="16976" y="7158"/>
                    <a:pt x="16981" y="7152"/>
                  </a:cubicBezTo>
                  <a:cubicBezTo>
                    <a:pt x="16992" y="7140"/>
                    <a:pt x="16997" y="7124"/>
                    <a:pt x="16996" y="7109"/>
                  </a:cubicBezTo>
                  <a:cubicBezTo>
                    <a:pt x="18489" y="6823"/>
                    <a:pt x="18489" y="6823"/>
                    <a:pt x="18489" y="6823"/>
                  </a:cubicBezTo>
                  <a:cubicBezTo>
                    <a:pt x="18492" y="6834"/>
                    <a:pt x="18497" y="6844"/>
                    <a:pt x="18506" y="6852"/>
                  </a:cubicBezTo>
                  <a:cubicBezTo>
                    <a:pt x="18509" y="6855"/>
                    <a:pt x="18512" y="6857"/>
                    <a:pt x="18515" y="6859"/>
                  </a:cubicBezTo>
                  <a:cubicBezTo>
                    <a:pt x="17588" y="8741"/>
                    <a:pt x="17588" y="8741"/>
                    <a:pt x="17588" y="8741"/>
                  </a:cubicBezTo>
                  <a:cubicBezTo>
                    <a:pt x="17575" y="8736"/>
                    <a:pt x="17562" y="8736"/>
                    <a:pt x="17549" y="8740"/>
                  </a:cubicBezTo>
                  <a:close/>
                  <a:moveTo>
                    <a:pt x="18931" y="8379"/>
                  </a:moveTo>
                  <a:cubicBezTo>
                    <a:pt x="18926" y="8385"/>
                    <a:pt x="18922" y="8391"/>
                    <a:pt x="18919" y="8398"/>
                  </a:cubicBezTo>
                  <a:cubicBezTo>
                    <a:pt x="18268" y="8217"/>
                    <a:pt x="18268" y="8217"/>
                    <a:pt x="18268" y="8217"/>
                  </a:cubicBezTo>
                  <a:cubicBezTo>
                    <a:pt x="18272" y="8198"/>
                    <a:pt x="18266" y="8178"/>
                    <a:pt x="18251" y="8164"/>
                  </a:cubicBezTo>
                  <a:cubicBezTo>
                    <a:pt x="18227" y="8142"/>
                    <a:pt x="18190" y="8143"/>
                    <a:pt x="18169" y="8167"/>
                  </a:cubicBezTo>
                  <a:cubicBezTo>
                    <a:pt x="18149" y="8188"/>
                    <a:pt x="18148" y="8220"/>
                    <a:pt x="18165" y="8242"/>
                  </a:cubicBezTo>
                  <a:cubicBezTo>
                    <a:pt x="17607" y="8752"/>
                    <a:pt x="17607" y="8752"/>
                    <a:pt x="17607" y="8752"/>
                  </a:cubicBezTo>
                  <a:cubicBezTo>
                    <a:pt x="17604" y="8750"/>
                    <a:pt x="17600" y="8747"/>
                    <a:pt x="17597" y="8745"/>
                  </a:cubicBezTo>
                  <a:cubicBezTo>
                    <a:pt x="18524" y="6863"/>
                    <a:pt x="18524" y="6863"/>
                    <a:pt x="18524" y="6863"/>
                  </a:cubicBezTo>
                  <a:cubicBezTo>
                    <a:pt x="18534" y="6867"/>
                    <a:pt x="18544" y="6868"/>
                    <a:pt x="18554" y="6866"/>
                  </a:cubicBezTo>
                  <a:cubicBezTo>
                    <a:pt x="18955" y="8364"/>
                    <a:pt x="18955" y="8364"/>
                    <a:pt x="18955" y="8364"/>
                  </a:cubicBezTo>
                  <a:cubicBezTo>
                    <a:pt x="18946" y="8367"/>
                    <a:pt x="18938" y="8372"/>
                    <a:pt x="18931" y="8379"/>
                  </a:cubicBezTo>
                  <a:close/>
                  <a:moveTo>
                    <a:pt x="18965" y="8361"/>
                  </a:moveTo>
                  <a:cubicBezTo>
                    <a:pt x="18563" y="6864"/>
                    <a:pt x="18563" y="6864"/>
                    <a:pt x="18563" y="6864"/>
                  </a:cubicBezTo>
                  <a:cubicBezTo>
                    <a:pt x="18573" y="6861"/>
                    <a:pt x="18581" y="6856"/>
                    <a:pt x="18588" y="6849"/>
                  </a:cubicBezTo>
                  <a:cubicBezTo>
                    <a:pt x="18601" y="6835"/>
                    <a:pt x="18605" y="6817"/>
                    <a:pt x="18603" y="6800"/>
                  </a:cubicBezTo>
                  <a:cubicBezTo>
                    <a:pt x="20050" y="6424"/>
                    <a:pt x="20050" y="6424"/>
                    <a:pt x="20050" y="6424"/>
                  </a:cubicBezTo>
                  <a:cubicBezTo>
                    <a:pt x="20053" y="6433"/>
                    <a:pt x="20058" y="6441"/>
                    <a:pt x="20065" y="6447"/>
                  </a:cubicBezTo>
                  <a:cubicBezTo>
                    <a:pt x="20067" y="6449"/>
                    <a:pt x="20070" y="6451"/>
                    <a:pt x="20072" y="6453"/>
                  </a:cubicBezTo>
                  <a:cubicBezTo>
                    <a:pt x="18999" y="8366"/>
                    <a:pt x="18999" y="8366"/>
                    <a:pt x="18999" y="8366"/>
                  </a:cubicBezTo>
                  <a:cubicBezTo>
                    <a:pt x="18988" y="8361"/>
                    <a:pt x="18976" y="8360"/>
                    <a:pt x="18965" y="8361"/>
                  </a:cubicBezTo>
                  <a:close/>
                  <a:moveTo>
                    <a:pt x="20047" y="7587"/>
                  </a:moveTo>
                  <a:cubicBezTo>
                    <a:pt x="20035" y="7589"/>
                    <a:pt x="20024" y="7595"/>
                    <a:pt x="20015" y="7605"/>
                  </a:cubicBezTo>
                  <a:cubicBezTo>
                    <a:pt x="19999" y="7621"/>
                    <a:pt x="19996" y="7645"/>
                    <a:pt x="20003" y="7665"/>
                  </a:cubicBezTo>
                  <a:cubicBezTo>
                    <a:pt x="19018" y="8381"/>
                    <a:pt x="19018" y="8381"/>
                    <a:pt x="19018" y="8381"/>
                  </a:cubicBezTo>
                  <a:cubicBezTo>
                    <a:pt x="19016" y="8379"/>
                    <a:pt x="19015" y="8377"/>
                    <a:pt x="19013" y="8376"/>
                  </a:cubicBezTo>
                  <a:cubicBezTo>
                    <a:pt x="19012" y="8374"/>
                    <a:pt x="19010" y="8373"/>
                    <a:pt x="19008" y="8372"/>
                  </a:cubicBezTo>
                  <a:cubicBezTo>
                    <a:pt x="20081" y="6457"/>
                    <a:pt x="20081" y="6457"/>
                    <a:pt x="20081" y="6457"/>
                  </a:cubicBezTo>
                  <a:cubicBezTo>
                    <a:pt x="20086" y="6460"/>
                    <a:pt x="20091" y="6461"/>
                    <a:pt x="20097" y="6462"/>
                  </a:cubicBezTo>
                  <a:lnTo>
                    <a:pt x="20047" y="7587"/>
                  </a:lnTo>
                  <a:close/>
                  <a:moveTo>
                    <a:pt x="20057" y="7586"/>
                  </a:moveTo>
                  <a:cubicBezTo>
                    <a:pt x="20107" y="6463"/>
                    <a:pt x="20107" y="6463"/>
                    <a:pt x="20107" y="6463"/>
                  </a:cubicBezTo>
                  <a:cubicBezTo>
                    <a:pt x="20120" y="6462"/>
                    <a:pt x="20133" y="6457"/>
                    <a:pt x="20144" y="6447"/>
                  </a:cubicBezTo>
                  <a:cubicBezTo>
                    <a:pt x="21182" y="7395"/>
                    <a:pt x="21182" y="7395"/>
                    <a:pt x="21182" y="7395"/>
                  </a:cubicBezTo>
                  <a:cubicBezTo>
                    <a:pt x="21173" y="7407"/>
                    <a:pt x="21169" y="7422"/>
                    <a:pt x="21171" y="7436"/>
                  </a:cubicBezTo>
                  <a:cubicBezTo>
                    <a:pt x="20111" y="7621"/>
                    <a:pt x="20111" y="7621"/>
                    <a:pt x="20111" y="7621"/>
                  </a:cubicBezTo>
                  <a:cubicBezTo>
                    <a:pt x="20108" y="7614"/>
                    <a:pt x="20103" y="7607"/>
                    <a:pt x="20097" y="7602"/>
                  </a:cubicBezTo>
                  <a:cubicBezTo>
                    <a:pt x="20086" y="7591"/>
                    <a:pt x="20071" y="7586"/>
                    <a:pt x="20057" y="7586"/>
                  </a:cubicBezTo>
                  <a:close/>
                  <a:moveTo>
                    <a:pt x="21125" y="8797"/>
                  </a:moveTo>
                  <a:cubicBezTo>
                    <a:pt x="21106" y="8788"/>
                    <a:pt x="21083" y="8790"/>
                    <a:pt x="21066" y="8802"/>
                  </a:cubicBezTo>
                  <a:cubicBezTo>
                    <a:pt x="20098" y="7685"/>
                    <a:pt x="20098" y="7685"/>
                    <a:pt x="20098" y="7685"/>
                  </a:cubicBezTo>
                  <a:cubicBezTo>
                    <a:pt x="20099" y="7685"/>
                    <a:pt x="20100" y="7684"/>
                    <a:pt x="20100" y="7684"/>
                  </a:cubicBezTo>
                  <a:cubicBezTo>
                    <a:pt x="20114" y="7669"/>
                    <a:pt x="20118" y="7649"/>
                    <a:pt x="20114" y="7631"/>
                  </a:cubicBezTo>
                  <a:cubicBezTo>
                    <a:pt x="21172" y="7446"/>
                    <a:pt x="21172" y="7446"/>
                    <a:pt x="21172" y="7446"/>
                  </a:cubicBezTo>
                  <a:cubicBezTo>
                    <a:pt x="21175" y="7456"/>
                    <a:pt x="21181" y="7466"/>
                    <a:pt x="21189" y="7473"/>
                  </a:cubicBezTo>
                  <a:cubicBezTo>
                    <a:pt x="21209" y="7492"/>
                    <a:pt x="21238" y="7493"/>
                    <a:pt x="21260" y="7479"/>
                  </a:cubicBezTo>
                  <a:cubicBezTo>
                    <a:pt x="21585" y="7890"/>
                    <a:pt x="21585" y="7890"/>
                    <a:pt x="21585" y="7890"/>
                  </a:cubicBezTo>
                  <a:cubicBezTo>
                    <a:pt x="21584" y="7891"/>
                    <a:pt x="21583" y="7891"/>
                    <a:pt x="21582" y="7892"/>
                  </a:cubicBezTo>
                  <a:cubicBezTo>
                    <a:pt x="21560" y="7916"/>
                    <a:pt x="21562" y="7953"/>
                    <a:pt x="21585" y="7974"/>
                  </a:cubicBezTo>
                  <a:cubicBezTo>
                    <a:pt x="21588" y="7977"/>
                    <a:pt x="21591" y="7979"/>
                    <a:pt x="21594" y="7981"/>
                  </a:cubicBezTo>
                  <a:lnTo>
                    <a:pt x="21125" y="8797"/>
                  </a:lnTo>
                  <a:close/>
                  <a:moveTo>
                    <a:pt x="21592" y="7884"/>
                  </a:moveTo>
                  <a:cubicBezTo>
                    <a:pt x="21268" y="7473"/>
                    <a:pt x="21268" y="7473"/>
                    <a:pt x="21268" y="7473"/>
                  </a:cubicBezTo>
                  <a:cubicBezTo>
                    <a:pt x="21269" y="7472"/>
                    <a:pt x="21270" y="7471"/>
                    <a:pt x="21271" y="7470"/>
                  </a:cubicBezTo>
                  <a:cubicBezTo>
                    <a:pt x="21292" y="7447"/>
                    <a:pt x="21291" y="7412"/>
                    <a:pt x="21270" y="7390"/>
                  </a:cubicBezTo>
                  <a:cubicBezTo>
                    <a:pt x="22084" y="6382"/>
                    <a:pt x="22084" y="6382"/>
                    <a:pt x="22084" y="6382"/>
                  </a:cubicBezTo>
                  <a:cubicBezTo>
                    <a:pt x="22088" y="6385"/>
                    <a:pt x="22092" y="6387"/>
                    <a:pt x="22096" y="6389"/>
                  </a:cubicBezTo>
                  <a:cubicBezTo>
                    <a:pt x="21639" y="7875"/>
                    <a:pt x="21639" y="7875"/>
                    <a:pt x="21639" y="7875"/>
                  </a:cubicBezTo>
                  <a:cubicBezTo>
                    <a:pt x="21623" y="7872"/>
                    <a:pt x="21606" y="7874"/>
                    <a:pt x="21592" y="7884"/>
                  </a:cubicBezTo>
                  <a:close/>
                  <a:moveTo>
                    <a:pt x="21648" y="7879"/>
                  </a:moveTo>
                  <a:cubicBezTo>
                    <a:pt x="22106" y="6391"/>
                    <a:pt x="22106" y="6391"/>
                    <a:pt x="22106" y="6391"/>
                  </a:cubicBezTo>
                  <a:cubicBezTo>
                    <a:pt x="22116" y="6393"/>
                    <a:pt x="22125" y="6392"/>
                    <a:pt x="22134" y="6389"/>
                  </a:cubicBezTo>
                  <a:cubicBezTo>
                    <a:pt x="22604" y="7741"/>
                    <a:pt x="22604" y="7741"/>
                    <a:pt x="22604" y="7741"/>
                  </a:cubicBezTo>
                  <a:cubicBezTo>
                    <a:pt x="22597" y="7744"/>
                    <a:pt x="22590" y="7748"/>
                    <a:pt x="22584" y="7754"/>
                  </a:cubicBezTo>
                  <a:cubicBezTo>
                    <a:pt x="22573" y="7767"/>
                    <a:pt x="22568" y="7782"/>
                    <a:pt x="22569" y="7797"/>
                  </a:cubicBezTo>
                  <a:cubicBezTo>
                    <a:pt x="21682" y="7922"/>
                    <a:pt x="21682" y="7922"/>
                    <a:pt x="21682" y="7922"/>
                  </a:cubicBezTo>
                  <a:cubicBezTo>
                    <a:pt x="21680" y="7910"/>
                    <a:pt x="21674" y="7898"/>
                    <a:pt x="21664" y="7889"/>
                  </a:cubicBezTo>
                  <a:cubicBezTo>
                    <a:pt x="21660" y="7884"/>
                    <a:pt x="21654" y="7881"/>
                    <a:pt x="21648" y="7879"/>
                  </a:cubicBezTo>
                  <a:close/>
                  <a:moveTo>
                    <a:pt x="21671" y="7967"/>
                  </a:moveTo>
                  <a:cubicBezTo>
                    <a:pt x="21679" y="7957"/>
                    <a:pt x="21683" y="7945"/>
                    <a:pt x="21683" y="7933"/>
                  </a:cubicBezTo>
                  <a:cubicBezTo>
                    <a:pt x="22570" y="7807"/>
                    <a:pt x="22570" y="7807"/>
                    <a:pt x="22570" y="7807"/>
                  </a:cubicBezTo>
                  <a:cubicBezTo>
                    <a:pt x="22573" y="7818"/>
                    <a:pt x="22578" y="7829"/>
                    <a:pt x="22587" y="7837"/>
                  </a:cubicBezTo>
                  <a:cubicBezTo>
                    <a:pt x="22605" y="7853"/>
                    <a:pt x="22629" y="7856"/>
                    <a:pt x="22649" y="7848"/>
                  </a:cubicBezTo>
                  <a:cubicBezTo>
                    <a:pt x="23427" y="9485"/>
                    <a:pt x="23427" y="9485"/>
                    <a:pt x="23427" y="9485"/>
                  </a:cubicBezTo>
                  <a:cubicBezTo>
                    <a:pt x="23423" y="9487"/>
                    <a:pt x="23419" y="9490"/>
                    <a:pt x="23416" y="9493"/>
                  </a:cubicBezTo>
                  <a:lnTo>
                    <a:pt x="21671" y="7967"/>
                  </a:lnTo>
                  <a:close/>
                  <a:moveTo>
                    <a:pt x="22008" y="9599"/>
                  </a:moveTo>
                  <a:cubicBezTo>
                    <a:pt x="22015" y="9596"/>
                    <a:pt x="22023" y="9592"/>
                    <a:pt x="22029" y="9585"/>
                  </a:cubicBezTo>
                  <a:cubicBezTo>
                    <a:pt x="22039" y="9574"/>
                    <a:pt x="22044" y="9559"/>
                    <a:pt x="22044" y="9545"/>
                  </a:cubicBezTo>
                  <a:cubicBezTo>
                    <a:pt x="23398" y="9535"/>
                    <a:pt x="23398" y="9535"/>
                    <a:pt x="23398" y="9535"/>
                  </a:cubicBezTo>
                  <a:cubicBezTo>
                    <a:pt x="23398" y="9546"/>
                    <a:pt x="23401" y="9557"/>
                    <a:pt x="23407" y="9566"/>
                  </a:cubicBezTo>
                  <a:cubicBezTo>
                    <a:pt x="22310" y="10406"/>
                    <a:pt x="22310" y="10406"/>
                    <a:pt x="22310" y="10406"/>
                  </a:cubicBezTo>
                  <a:lnTo>
                    <a:pt x="22008" y="9599"/>
                  </a:lnTo>
                  <a:close/>
                  <a:moveTo>
                    <a:pt x="21963" y="10720"/>
                  </a:moveTo>
                  <a:cubicBezTo>
                    <a:pt x="21963" y="10710"/>
                    <a:pt x="21959" y="10700"/>
                    <a:pt x="21954" y="10691"/>
                  </a:cubicBezTo>
                  <a:cubicBezTo>
                    <a:pt x="22305" y="10422"/>
                    <a:pt x="22305" y="10422"/>
                    <a:pt x="22305" y="10422"/>
                  </a:cubicBezTo>
                  <a:cubicBezTo>
                    <a:pt x="22424" y="10738"/>
                    <a:pt x="22424" y="10738"/>
                    <a:pt x="22424" y="10738"/>
                  </a:cubicBezTo>
                  <a:lnTo>
                    <a:pt x="21963" y="10720"/>
                  </a:lnTo>
                  <a:close/>
                  <a:moveTo>
                    <a:pt x="23047" y="12268"/>
                  </a:moveTo>
                  <a:cubicBezTo>
                    <a:pt x="23034" y="12262"/>
                    <a:pt x="23020" y="12261"/>
                    <a:pt x="23006" y="12264"/>
                  </a:cubicBezTo>
                  <a:cubicBezTo>
                    <a:pt x="22438" y="10749"/>
                    <a:pt x="22438" y="10749"/>
                    <a:pt x="22438" y="10749"/>
                  </a:cubicBezTo>
                  <a:cubicBezTo>
                    <a:pt x="23886" y="10808"/>
                    <a:pt x="23886" y="10808"/>
                    <a:pt x="23886" y="10808"/>
                  </a:cubicBezTo>
                  <a:cubicBezTo>
                    <a:pt x="23887" y="10822"/>
                    <a:pt x="23893" y="10837"/>
                    <a:pt x="23905" y="10848"/>
                  </a:cubicBezTo>
                  <a:cubicBezTo>
                    <a:pt x="23907" y="10849"/>
                    <a:pt x="23908" y="10850"/>
                    <a:pt x="23910" y="10852"/>
                  </a:cubicBezTo>
                  <a:lnTo>
                    <a:pt x="23047" y="12268"/>
                  </a:lnTo>
                  <a:close/>
                  <a:moveTo>
                    <a:pt x="23902" y="10765"/>
                  </a:moveTo>
                  <a:cubicBezTo>
                    <a:pt x="23893" y="10775"/>
                    <a:pt x="23888" y="10786"/>
                    <a:pt x="23887" y="10798"/>
                  </a:cubicBezTo>
                  <a:cubicBezTo>
                    <a:pt x="22435" y="10739"/>
                    <a:pt x="22435" y="10739"/>
                    <a:pt x="22435" y="10739"/>
                  </a:cubicBezTo>
                  <a:cubicBezTo>
                    <a:pt x="22314" y="10416"/>
                    <a:pt x="22314" y="10416"/>
                    <a:pt x="22314" y="10416"/>
                  </a:cubicBezTo>
                  <a:cubicBezTo>
                    <a:pt x="23413" y="9574"/>
                    <a:pt x="23413" y="9574"/>
                    <a:pt x="23413" y="9574"/>
                  </a:cubicBezTo>
                  <a:cubicBezTo>
                    <a:pt x="23414" y="9575"/>
                    <a:pt x="23415" y="9576"/>
                    <a:pt x="23416" y="9577"/>
                  </a:cubicBezTo>
                  <a:cubicBezTo>
                    <a:pt x="23432" y="9592"/>
                    <a:pt x="23453" y="9596"/>
                    <a:pt x="23472" y="9590"/>
                  </a:cubicBezTo>
                  <a:cubicBezTo>
                    <a:pt x="23919" y="10753"/>
                    <a:pt x="23919" y="10753"/>
                    <a:pt x="23919" y="10753"/>
                  </a:cubicBezTo>
                  <a:cubicBezTo>
                    <a:pt x="23913" y="10756"/>
                    <a:pt x="23907" y="10760"/>
                    <a:pt x="23902" y="10765"/>
                  </a:cubicBezTo>
                  <a:close/>
                  <a:moveTo>
                    <a:pt x="23956" y="10748"/>
                  </a:moveTo>
                  <a:cubicBezTo>
                    <a:pt x="23947" y="10746"/>
                    <a:pt x="23937" y="10747"/>
                    <a:pt x="23929" y="10749"/>
                  </a:cubicBezTo>
                  <a:cubicBezTo>
                    <a:pt x="23481" y="9587"/>
                    <a:pt x="23481" y="9587"/>
                    <a:pt x="23481" y="9587"/>
                  </a:cubicBezTo>
                  <a:cubicBezTo>
                    <a:pt x="23488" y="9584"/>
                    <a:pt x="23494" y="9580"/>
                    <a:pt x="23499" y="9574"/>
                  </a:cubicBezTo>
                  <a:cubicBezTo>
                    <a:pt x="23502" y="9570"/>
                    <a:pt x="23505" y="9565"/>
                    <a:pt x="23508" y="9561"/>
                  </a:cubicBezTo>
                  <a:cubicBezTo>
                    <a:pt x="24223" y="9843"/>
                    <a:pt x="24223" y="9843"/>
                    <a:pt x="24223" y="9843"/>
                  </a:cubicBezTo>
                  <a:lnTo>
                    <a:pt x="23956" y="10748"/>
                  </a:lnTo>
                  <a:close/>
                  <a:moveTo>
                    <a:pt x="24226" y="9834"/>
                  </a:moveTo>
                  <a:cubicBezTo>
                    <a:pt x="23511" y="9551"/>
                    <a:pt x="23511" y="9551"/>
                    <a:pt x="23511" y="9551"/>
                  </a:cubicBezTo>
                  <a:cubicBezTo>
                    <a:pt x="23517" y="9534"/>
                    <a:pt x="23514" y="9516"/>
                    <a:pt x="23503" y="9501"/>
                  </a:cubicBezTo>
                  <a:cubicBezTo>
                    <a:pt x="24524" y="8739"/>
                    <a:pt x="24524" y="8739"/>
                    <a:pt x="24524" y="8739"/>
                  </a:cubicBezTo>
                  <a:cubicBezTo>
                    <a:pt x="24526" y="8742"/>
                    <a:pt x="24528" y="8744"/>
                    <a:pt x="24531" y="8747"/>
                  </a:cubicBezTo>
                  <a:cubicBezTo>
                    <a:pt x="24535" y="8751"/>
                    <a:pt x="24539" y="8754"/>
                    <a:pt x="24544" y="8756"/>
                  </a:cubicBezTo>
                  <a:lnTo>
                    <a:pt x="24226" y="9834"/>
                  </a:lnTo>
                  <a:close/>
                  <a:moveTo>
                    <a:pt x="25355" y="10262"/>
                  </a:moveTo>
                  <a:cubicBezTo>
                    <a:pt x="25351" y="10267"/>
                    <a:pt x="25348" y="10271"/>
                    <a:pt x="25346" y="10276"/>
                  </a:cubicBezTo>
                  <a:cubicBezTo>
                    <a:pt x="24235" y="9837"/>
                    <a:pt x="24235" y="9837"/>
                    <a:pt x="24235" y="9837"/>
                  </a:cubicBezTo>
                  <a:cubicBezTo>
                    <a:pt x="24554" y="8760"/>
                    <a:pt x="24554" y="8760"/>
                    <a:pt x="24554" y="8760"/>
                  </a:cubicBezTo>
                  <a:cubicBezTo>
                    <a:pt x="24565" y="8763"/>
                    <a:pt x="24578" y="8763"/>
                    <a:pt x="24589" y="8759"/>
                  </a:cubicBezTo>
                  <a:cubicBezTo>
                    <a:pt x="25364" y="10254"/>
                    <a:pt x="25364" y="10254"/>
                    <a:pt x="25364" y="10254"/>
                  </a:cubicBezTo>
                  <a:cubicBezTo>
                    <a:pt x="25361" y="10257"/>
                    <a:pt x="25357" y="10259"/>
                    <a:pt x="25355" y="10262"/>
                  </a:cubicBezTo>
                  <a:close/>
                  <a:moveTo>
                    <a:pt x="25373" y="10249"/>
                  </a:moveTo>
                  <a:cubicBezTo>
                    <a:pt x="24599" y="8755"/>
                    <a:pt x="24599" y="8755"/>
                    <a:pt x="24599" y="8755"/>
                  </a:cubicBezTo>
                  <a:cubicBezTo>
                    <a:pt x="24604" y="8752"/>
                    <a:pt x="24609" y="8748"/>
                    <a:pt x="24613" y="8744"/>
                  </a:cubicBezTo>
                  <a:cubicBezTo>
                    <a:pt x="24624" y="8731"/>
                    <a:pt x="24629" y="8715"/>
                    <a:pt x="24628" y="8700"/>
                  </a:cubicBezTo>
                  <a:cubicBezTo>
                    <a:pt x="25187" y="8638"/>
                    <a:pt x="25187" y="8638"/>
                    <a:pt x="25187" y="8638"/>
                  </a:cubicBezTo>
                  <a:cubicBezTo>
                    <a:pt x="25385" y="10245"/>
                    <a:pt x="25385" y="10245"/>
                    <a:pt x="25385" y="10245"/>
                  </a:cubicBezTo>
                  <a:cubicBezTo>
                    <a:pt x="25381" y="10246"/>
                    <a:pt x="25377" y="10247"/>
                    <a:pt x="25373" y="10249"/>
                  </a:cubicBezTo>
                  <a:close/>
                  <a:moveTo>
                    <a:pt x="25442" y="10265"/>
                  </a:moveTo>
                  <a:cubicBezTo>
                    <a:pt x="25440" y="10263"/>
                    <a:pt x="25439" y="10261"/>
                    <a:pt x="25437" y="10259"/>
                  </a:cubicBezTo>
                  <a:cubicBezTo>
                    <a:pt x="25425" y="10248"/>
                    <a:pt x="25410" y="10243"/>
                    <a:pt x="25395" y="10244"/>
                  </a:cubicBezTo>
                  <a:cubicBezTo>
                    <a:pt x="25197" y="8637"/>
                    <a:pt x="25197" y="8637"/>
                    <a:pt x="25197" y="8637"/>
                  </a:cubicBezTo>
                  <a:cubicBezTo>
                    <a:pt x="25624" y="8589"/>
                    <a:pt x="25624" y="8589"/>
                    <a:pt x="25624" y="8589"/>
                  </a:cubicBezTo>
                  <a:cubicBezTo>
                    <a:pt x="26445" y="9574"/>
                    <a:pt x="26445" y="9574"/>
                    <a:pt x="26445" y="9574"/>
                  </a:cubicBezTo>
                  <a:lnTo>
                    <a:pt x="25442" y="10265"/>
                  </a:lnTo>
                  <a:close/>
                  <a:moveTo>
                    <a:pt x="25638" y="8588"/>
                  </a:moveTo>
                  <a:cubicBezTo>
                    <a:pt x="25942" y="8554"/>
                    <a:pt x="25942" y="8554"/>
                    <a:pt x="25942" y="8554"/>
                  </a:cubicBezTo>
                  <a:cubicBezTo>
                    <a:pt x="26926" y="9242"/>
                    <a:pt x="26926" y="9242"/>
                    <a:pt x="26926" y="9242"/>
                  </a:cubicBezTo>
                  <a:cubicBezTo>
                    <a:pt x="26454" y="9567"/>
                    <a:pt x="26454" y="9567"/>
                    <a:pt x="26454" y="9567"/>
                  </a:cubicBezTo>
                  <a:lnTo>
                    <a:pt x="25638" y="8588"/>
                  </a:lnTo>
                  <a:close/>
                  <a:moveTo>
                    <a:pt x="27463" y="10765"/>
                  </a:moveTo>
                  <a:cubicBezTo>
                    <a:pt x="27456" y="10769"/>
                    <a:pt x="27456" y="10769"/>
                    <a:pt x="27456" y="10769"/>
                  </a:cubicBezTo>
                  <a:cubicBezTo>
                    <a:pt x="26460" y="9575"/>
                    <a:pt x="26460" y="9575"/>
                    <a:pt x="26460" y="9575"/>
                  </a:cubicBezTo>
                  <a:cubicBezTo>
                    <a:pt x="26935" y="9248"/>
                    <a:pt x="26935" y="9248"/>
                    <a:pt x="26935" y="9248"/>
                  </a:cubicBezTo>
                  <a:cubicBezTo>
                    <a:pt x="27321" y="9519"/>
                    <a:pt x="27321" y="9519"/>
                    <a:pt x="27321" y="9519"/>
                  </a:cubicBezTo>
                  <a:cubicBezTo>
                    <a:pt x="27312" y="9541"/>
                    <a:pt x="27317" y="9567"/>
                    <a:pt x="27336" y="9584"/>
                  </a:cubicBezTo>
                  <a:cubicBezTo>
                    <a:pt x="27347" y="9595"/>
                    <a:pt x="27361" y="9599"/>
                    <a:pt x="27375" y="9599"/>
                  </a:cubicBezTo>
                  <a:cubicBezTo>
                    <a:pt x="27476" y="10761"/>
                    <a:pt x="27476" y="10761"/>
                    <a:pt x="27476" y="10761"/>
                  </a:cubicBezTo>
                  <a:cubicBezTo>
                    <a:pt x="27471" y="10762"/>
                    <a:pt x="27467" y="10763"/>
                    <a:pt x="27463" y="10765"/>
                  </a:cubicBezTo>
                  <a:close/>
                  <a:moveTo>
                    <a:pt x="27485" y="10760"/>
                  </a:moveTo>
                  <a:cubicBezTo>
                    <a:pt x="27385" y="9598"/>
                    <a:pt x="27385" y="9598"/>
                    <a:pt x="27385" y="9598"/>
                  </a:cubicBezTo>
                  <a:cubicBezTo>
                    <a:pt x="27390" y="9598"/>
                    <a:pt x="27395" y="9596"/>
                    <a:pt x="27400" y="9594"/>
                  </a:cubicBezTo>
                  <a:cubicBezTo>
                    <a:pt x="27835" y="10335"/>
                    <a:pt x="27835" y="10335"/>
                    <a:pt x="27835" y="10335"/>
                  </a:cubicBezTo>
                  <a:cubicBezTo>
                    <a:pt x="27832" y="10338"/>
                    <a:pt x="27828" y="10340"/>
                    <a:pt x="27826" y="10344"/>
                  </a:cubicBezTo>
                  <a:cubicBezTo>
                    <a:pt x="27805" y="10366"/>
                    <a:pt x="27806" y="10401"/>
                    <a:pt x="27827" y="10423"/>
                  </a:cubicBezTo>
                  <a:cubicBezTo>
                    <a:pt x="27520" y="10772"/>
                    <a:pt x="27520" y="10772"/>
                    <a:pt x="27520" y="10772"/>
                  </a:cubicBezTo>
                  <a:cubicBezTo>
                    <a:pt x="27510" y="10764"/>
                    <a:pt x="27498" y="10760"/>
                    <a:pt x="27485" y="10760"/>
                  </a:cubicBezTo>
                  <a:close/>
                  <a:moveTo>
                    <a:pt x="29677" y="10911"/>
                  </a:moveTo>
                  <a:cubicBezTo>
                    <a:pt x="27544" y="10816"/>
                    <a:pt x="27544" y="10816"/>
                    <a:pt x="27544" y="10816"/>
                  </a:cubicBezTo>
                  <a:cubicBezTo>
                    <a:pt x="27544" y="10802"/>
                    <a:pt x="27538" y="10789"/>
                    <a:pt x="27528" y="10778"/>
                  </a:cubicBezTo>
                  <a:cubicBezTo>
                    <a:pt x="27834" y="10429"/>
                    <a:pt x="27834" y="10429"/>
                    <a:pt x="27834" y="10429"/>
                  </a:cubicBezTo>
                  <a:cubicBezTo>
                    <a:pt x="27858" y="10447"/>
                    <a:pt x="27891" y="10444"/>
                    <a:pt x="27912" y="10422"/>
                  </a:cubicBezTo>
                  <a:cubicBezTo>
                    <a:pt x="27917" y="10416"/>
                    <a:pt x="27920" y="10410"/>
                    <a:pt x="27923" y="10404"/>
                  </a:cubicBezTo>
                  <a:cubicBezTo>
                    <a:pt x="29678" y="10909"/>
                    <a:pt x="29678" y="10909"/>
                    <a:pt x="29678" y="10909"/>
                  </a:cubicBezTo>
                  <a:cubicBezTo>
                    <a:pt x="29678" y="10910"/>
                    <a:pt x="29678" y="10910"/>
                    <a:pt x="29677" y="10911"/>
                  </a:cubicBezTo>
                  <a:close/>
                  <a:moveTo>
                    <a:pt x="29680" y="10899"/>
                  </a:moveTo>
                  <a:cubicBezTo>
                    <a:pt x="27926" y="10394"/>
                    <a:pt x="27926" y="10394"/>
                    <a:pt x="27926" y="10394"/>
                  </a:cubicBezTo>
                  <a:cubicBezTo>
                    <a:pt x="27929" y="10375"/>
                    <a:pt x="27923" y="10354"/>
                    <a:pt x="27908" y="10340"/>
                  </a:cubicBezTo>
                  <a:cubicBezTo>
                    <a:pt x="27906" y="10338"/>
                    <a:pt x="27904" y="10337"/>
                    <a:pt x="27902" y="10336"/>
                  </a:cubicBezTo>
                  <a:cubicBezTo>
                    <a:pt x="28320" y="9632"/>
                    <a:pt x="28320" y="9632"/>
                    <a:pt x="28320" y="9632"/>
                  </a:cubicBezTo>
                  <a:cubicBezTo>
                    <a:pt x="29684" y="10890"/>
                    <a:pt x="29684" y="10890"/>
                    <a:pt x="29684" y="10890"/>
                  </a:cubicBezTo>
                  <a:cubicBezTo>
                    <a:pt x="29682" y="10893"/>
                    <a:pt x="29681" y="10896"/>
                    <a:pt x="29680" y="108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</p:grpSp>
      <p:sp>
        <p:nvSpPr>
          <p:cNvPr id="7" name="Rectangle 6"/>
          <p:cNvSpPr/>
          <p:nvPr userDrawn="1"/>
        </p:nvSpPr>
        <p:spPr>
          <a:xfrm>
            <a:off x="6092824" y="0"/>
            <a:ext cx="6096001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11382905" y="6384925"/>
            <a:ext cx="637281" cy="283787"/>
            <a:chOff x="750324" y="1796430"/>
            <a:chExt cx="4859864" cy="2163577"/>
          </a:xfrm>
          <a:solidFill>
            <a:schemeClr val="bg1"/>
          </a:solidFill>
          <a:effectLst/>
        </p:grpSpPr>
        <p:sp>
          <p:nvSpPr>
            <p:cNvPr id="5" name="Freeform 4"/>
            <p:cNvSpPr/>
            <p:nvPr/>
          </p:nvSpPr>
          <p:spPr>
            <a:xfrm rot="243445">
              <a:off x="4560142" y="1796430"/>
              <a:ext cx="1050046" cy="1103450"/>
            </a:xfrm>
            <a:custGeom>
              <a:avLst/>
              <a:gdLst>
                <a:gd name="connsiteX0" fmla="*/ 1828441 w 5982955"/>
                <a:gd name="connsiteY0" fmla="*/ 233797 h 6287222"/>
                <a:gd name="connsiteX1" fmla="*/ 2512106 w 5982955"/>
                <a:gd name="connsiteY1" fmla="*/ 9047 h 6287222"/>
                <a:gd name="connsiteX2" fmla="*/ 2739216 w 5982955"/>
                <a:gd name="connsiteY2" fmla="*/ 123780 h 6287222"/>
                <a:gd name="connsiteX3" fmla="*/ 3446345 w 5982955"/>
                <a:gd name="connsiteY3" fmla="*/ 2274801 h 6287222"/>
                <a:gd name="connsiteX4" fmla="*/ 5253823 w 5982955"/>
                <a:gd name="connsiteY4" fmla="*/ 942424 h 6287222"/>
                <a:gd name="connsiteX5" fmla="*/ 5318585 w 5982955"/>
                <a:gd name="connsiteY5" fmla="*/ 912251 h 6287222"/>
                <a:gd name="connsiteX6" fmla="*/ 5505405 w 5982955"/>
                <a:gd name="connsiteY6" fmla="*/ 980492 h 6287222"/>
                <a:gd name="connsiteX7" fmla="*/ 5932421 w 5982955"/>
                <a:gd name="connsiteY7" fmla="*/ 1559774 h 6287222"/>
                <a:gd name="connsiteX8" fmla="*/ 5894353 w 5982955"/>
                <a:gd name="connsiteY8" fmla="*/ 1811355 h 6287222"/>
                <a:gd name="connsiteX9" fmla="*/ 4083224 w 5982955"/>
                <a:gd name="connsiteY9" fmla="*/ 3146423 h 6287222"/>
                <a:gd name="connsiteX10" fmla="*/ 5908414 w 5982955"/>
                <a:gd name="connsiteY10" fmla="*/ 4465570 h 6287222"/>
                <a:gd name="connsiteX11" fmla="*/ 5948844 w 5982955"/>
                <a:gd name="connsiteY11" fmla="*/ 4716783 h 6287222"/>
                <a:gd name="connsiteX12" fmla="*/ 5527289 w 5982955"/>
                <a:gd name="connsiteY12" fmla="*/ 5300052 h 6287222"/>
                <a:gd name="connsiteX13" fmla="*/ 5276077 w 5982955"/>
                <a:gd name="connsiteY13" fmla="*/ 5340482 h 6287222"/>
                <a:gd name="connsiteX14" fmla="*/ 3461959 w 5982955"/>
                <a:gd name="connsiteY14" fmla="*/ 4029337 h 6287222"/>
                <a:gd name="connsiteX15" fmla="*/ 2779381 w 5982955"/>
                <a:gd name="connsiteY15" fmla="*/ 6162096 h 6287222"/>
                <a:gd name="connsiteX16" fmla="*/ 2553181 w 5982955"/>
                <a:gd name="connsiteY16" fmla="*/ 6278612 h 6287222"/>
                <a:gd name="connsiteX17" fmla="*/ 1867768 w 5982955"/>
                <a:gd name="connsiteY17" fmla="*/ 6059249 h 6287222"/>
                <a:gd name="connsiteX18" fmla="*/ 1751253 w 5982955"/>
                <a:gd name="connsiteY18" fmla="*/ 5833049 h 6287222"/>
                <a:gd name="connsiteX19" fmla="*/ 2432221 w 5982955"/>
                <a:gd name="connsiteY19" fmla="*/ 3705321 h 6287222"/>
                <a:gd name="connsiteX20" fmla="*/ 179920 w 5982955"/>
                <a:gd name="connsiteY20" fmla="*/ 3705321 h 6287222"/>
                <a:gd name="connsiteX21" fmla="*/ 0 w 5982955"/>
                <a:gd name="connsiteY21" fmla="*/ 3525401 h 6287222"/>
                <a:gd name="connsiteX22" fmla="*/ 0 w 5982955"/>
                <a:gd name="connsiteY22" fmla="*/ 2805741 h 6287222"/>
                <a:gd name="connsiteX23" fmla="*/ 109887 w 5982955"/>
                <a:gd name="connsiteY23" fmla="*/ 2639960 h 6287222"/>
                <a:gd name="connsiteX24" fmla="*/ 179920 w 5982955"/>
                <a:gd name="connsiteY24" fmla="*/ 2625821 h 6287222"/>
                <a:gd name="connsiteX25" fmla="*/ 2425405 w 5982955"/>
                <a:gd name="connsiteY25" fmla="*/ 2625821 h 6287222"/>
                <a:gd name="connsiteX26" fmla="*/ 1713708 w 5982955"/>
                <a:gd name="connsiteY26" fmla="*/ 460907 h 6287222"/>
                <a:gd name="connsiteX27" fmla="*/ 1828441 w 5982955"/>
                <a:gd name="connsiteY27" fmla="*/ 233797 h 6287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982955" h="6287222">
                  <a:moveTo>
                    <a:pt x="1828441" y="233797"/>
                  </a:moveTo>
                  <a:lnTo>
                    <a:pt x="2512106" y="9047"/>
                  </a:lnTo>
                  <a:cubicBezTo>
                    <a:pt x="2606503" y="-21985"/>
                    <a:pt x="2708184" y="29383"/>
                    <a:pt x="2739216" y="123780"/>
                  </a:cubicBezTo>
                  <a:lnTo>
                    <a:pt x="3446345" y="2274801"/>
                  </a:lnTo>
                  <a:lnTo>
                    <a:pt x="5253823" y="942424"/>
                  </a:lnTo>
                  <a:cubicBezTo>
                    <a:pt x="5273820" y="927684"/>
                    <a:pt x="5295856" y="917694"/>
                    <a:pt x="5318585" y="912251"/>
                  </a:cubicBezTo>
                  <a:cubicBezTo>
                    <a:pt x="5386771" y="895920"/>
                    <a:pt x="5461185" y="920504"/>
                    <a:pt x="5505405" y="980492"/>
                  </a:cubicBezTo>
                  <a:lnTo>
                    <a:pt x="5932421" y="1559774"/>
                  </a:lnTo>
                  <a:cubicBezTo>
                    <a:pt x="5991381" y="1639758"/>
                    <a:pt x="5974338" y="1752395"/>
                    <a:pt x="5894353" y="1811355"/>
                  </a:cubicBezTo>
                  <a:lnTo>
                    <a:pt x="4083224" y="3146423"/>
                  </a:lnTo>
                  <a:lnTo>
                    <a:pt x="5908414" y="4465570"/>
                  </a:lnTo>
                  <a:cubicBezTo>
                    <a:pt x="5988949" y="4523776"/>
                    <a:pt x="6007050" y="4636248"/>
                    <a:pt x="5948844" y="4716783"/>
                  </a:cubicBezTo>
                  <a:lnTo>
                    <a:pt x="5527289" y="5300052"/>
                  </a:lnTo>
                  <a:cubicBezTo>
                    <a:pt x="5469083" y="5380587"/>
                    <a:pt x="5356611" y="5398688"/>
                    <a:pt x="5276077" y="5340482"/>
                  </a:cubicBezTo>
                  <a:lnTo>
                    <a:pt x="3461959" y="4029337"/>
                  </a:lnTo>
                  <a:lnTo>
                    <a:pt x="2779381" y="6162096"/>
                  </a:lnTo>
                  <a:cubicBezTo>
                    <a:pt x="2749092" y="6256734"/>
                    <a:pt x="2647819" y="6308900"/>
                    <a:pt x="2553181" y="6278612"/>
                  </a:cubicBezTo>
                  <a:lnTo>
                    <a:pt x="1867768" y="6059249"/>
                  </a:lnTo>
                  <a:cubicBezTo>
                    <a:pt x="1773130" y="6028960"/>
                    <a:pt x="1720964" y="5927687"/>
                    <a:pt x="1751253" y="5833049"/>
                  </a:cubicBezTo>
                  <a:lnTo>
                    <a:pt x="2432221" y="3705321"/>
                  </a:lnTo>
                  <a:lnTo>
                    <a:pt x="179920" y="3705321"/>
                  </a:lnTo>
                  <a:cubicBezTo>
                    <a:pt x="80553" y="3705321"/>
                    <a:pt x="0" y="3624768"/>
                    <a:pt x="0" y="3525401"/>
                  </a:cubicBezTo>
                  <a:lnTo>
                    <a:pt x="0" y="2805741"/>
                  </a:lnTo>
                  <a:cubicBezTo>
                    <a:pt x="0" y="2731216"/>
                    <a:pt x="45311" y="2667274"/>
                    <a:pt x="109887" y="2639960"/>
                  </a:cubicBezTo>
                  <a:cubicBezTo>
                    <a:pt x="131413" y="2630856"/>
                    <a:pt x="155079" y="2625821"/>
                    <a:pt x="179920" y="2625821"/>
                  </a:cubicBezTo>
                  <a:lnTo>
                    <a:pt x="2425405" y="2625821"/>
                  </a:lnTo>
                  <a:lnTo>
                    <a:pt x="1713708" y="460907"/>
                  </a:lnTo>
                  <a:cubicBezTo>
                    <a:pt x="1682676" y="366509"/>
                    <a:pt x="1734043" y="264829"/>
                    <a:pt x="1828441" y="23379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/>
            </a:p>
          </p:txBody>
        </p:sp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750324" y="2202223"/>
              <a:ext cx="4224928" cy="1757784"/>
            </a:xfrm>
            <a:custGeom>
              <a:avLst/>
              <a:gdLst>
                <a:gd name="T0" fmla="*/ 49 w 400"/>
                <a:gd name="T1" fmla="*/ 166 h 166"/>
                <a:gd name="T2" fmla="*/ 4 w 400"/>
                <a:gd name="T3" fmla="*/ 160 h 166"/>
                <a:gd name="T4" fmla="*/ 3 w 400"/>
                <a:gd name="T5" fmla="*/ 142 h 166"/>
                <a:gd name="T6" fmla="*/ 14 w 400"/>
                <a:gd name="T7" fmla="*/ 127 h 166"/>
                <a:gd name="T8" fmla="*/ 73 w 400"/>
                <a:gd name="T9" fmla="*/ 119 h 166"/>
                <a:gd name="T10" fmla="*/ 5 w 400"/>
                <a:gd name="T11" fmla="*/ 46 h 166"/>
                <a:gd name="T12" fmla="*/ 65 w 400"/>
                <a:gd name="T13" fmla="*/ 1 h 166"/>
                <a:gd name="T14" fmla="*/ 107 w 400"/>
                <a:gd name="T15" fmla="*/ 7 h 166"/>
                <a:gd name="T16" fmla="*/ 109 w 400"/>
                <a:gd name="T17" fmla="*/ 24 h 166"/>
                <a:gd name="T18" fmla="*/ 98 w 400"/>
                <a:gd name="T19" fmla="*/ 38 h 166"/>
                <a:gd name="T20" fmla="*/ 45 w 400"/>
                <a:gd name="T21" fmla="*/ 46 h 166"/>
                <a:gd name="T22" fmla="*/ 112 w 400"/>
                <a:gd name="T23" fmla="*/ 120 h 166"/>
                <a:gd name="T24" fmla="*/ 49 w 400"/>
                <a:gd name="T25" fmla="*/ 166 h 166"/>
                <a:gd name="T26" fmla="*/ 399 w 400"/>
                <a:gd name="T27" fmla="*/ 145 h 166"/>
                <a:gd name="T28" fmla="*/ 394 w 400"/>
                <a:gd name="T29" fmla="*/ 163 h 166"/>
                <a:gd name="T30" fmla="*/ 309 w 400"/>
                <a:gd name="T31" fmla="*/ 163 h 166"/>
                <a:gd name="T32" fmla="*/ 293 w 400"/>
                <a:gd name="T33" fmla="*/ 157 h 166"/>
                <a:gd name="T34" fmla="*/ 293 w 400"/>
                <a:gd name="T35" fmla="*/ 8 h 166"/>
                <a:gd name="T36" fmla="*/ 315 w 400"/>
                <a:gd name="T37" fmla="*/ 1 h 166"/>
                <a:gd name="T38" fmla="*/ 333 w 400"/>
                <a:gd name="T39" fmla="*/ 7 h 166"/>
                <a:gd name="T40" fmla="*/ 333 w 400"/>
                <a:gd name="T41" fmla="*/ 126 h 166"/>
                <a:gd name="T42" fmla="*/ 335 w 400"/>
                <a:gd name="T43" fmla="*/ 127 h 166"/>
                <a:gd name="T44" fmla="*/ 393 w 400"/>
                <a:gd name="T45" fmla="*/ 127 h 166"/>
                <a:gd name="T46" fmla="*/ 399 w 400"/>
                <a:gd name="T47" fmla="*/ 145 h 166"/>
                <a:gd name="T48" fmla="*/ 203 w 400"/>
                <a:gd name="T49" fmla="*/ 3 h 166"/>
                <a:gd name="T50" fmla="*/ 138 w 400"/>
                <a:gd name="T51" fmla="*/ 3 h 166"/>
                <a:gd name="T52" fmla="*/ 132 w 400"/>
                <a:gd name="T53" fmla="*/ 9 h 166"/>
                <a:gd name="T54" fmla="*/ 132 w 400"/>
                <a:gd name="T55" fmla="*/ 158 h 166"/>
                <a:gd name="T56" fmla="*/ 141 w 400"/>
                <a:gd name="T57" fmla="*/ 163 h 166"/>
                <a:gd name="T58" fmla="*/ 198 w 400"/>
                <a:gd name="T59" fmla="*/ 163 h 166"/>
                <a:gd name="T60" fmla="*/ 270 w 400"/>
                <a:gd name="T61" fmla="*/ 103 h 166"/>
                <a:gd name="T62" fmla="*/ 270 w 400"/>
                <a:gd name="T63" fmla="*/ 61 h 166"/>
                <a:gd name="T64" fmla="*/ 203 w 400"/>
                <a:gd name="T65" fmla="*/ 3 h 166"/>
                <a:gd name="T66" fmla="*/ 228 w 400"/>
                <a:gd name="T67" fmla="*/ 99 h 166"/>
                <a:gd name="T68" fmla="*/ 199 w 400"/>
                <a:gd name="T69" fmla="*/ 127 h 166"/>
                <a:gd name="T70" fmla="*/ 173 w 400"/>
                <a:gd name="T71" fmla="*/ 127 h 166"/>
                <a:gd name="T72" fmla="*/ 172 w 400"/>
                <a:gd name="T73" fmla="*/ 126 h 166"/>
                <a:gd name="T74" fmla="*/ 172 w 400"/>
                <a:gd name="T75" fmla="*/ 39 h 166"/>
                <a:gd name="T76" fmla="*/ 173 w 400"/>
                <a:gd name="T77" fmla="*/ 39 h 166"/>
                <a:gd name="T78" fmla="*/ 199 w 400"/>
                <a:gd name="T79" fmla="*/ 39 h 166"/>
                <a:gd name="T80" fmla="*/ 228 w 400"/>
                <a:gd name="T81" fmla="*/ 64 h 166"/>
                <a:gd name="T82" fmla="*/ 228 w 400"/>
                <a:gd name="T83" fmla="*/ 99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00" h="166">
                  <a:moveTo>
                    <a:pt x="49" y="166"/>
                  </a:moveTo>
                  <a:cubicBezTo>
                    <a:pt x="23" y="166"/>
                    <a:pt x="8" y="162"/>
                    <a:pt x="4" y="160"/>
                  </a:cubicBezTo>
                  <a:cubicBezTo>
                    <a:pt x="2" y="158"/>
                    <a:pt x="0" y="157"/>
                    <a:pt x="3" y="142"/>
                  </a:cubicBezTo>
                  <a:cubicBezTo>
                    <a:pt x="4" y="135"/>
                    <a:pt x="8" y="125"/>
                    <a:pt x="14" y="127"/>
                  </a:cubicBezTo>
                  <a:cubicBezTo>
                    <a:pt x="20" y="130"/>
                    <a:pt x="73" y="140"/>
                    <a:pt x="73" y="119"/>
                  </a:cubicBezTo>
                  <a:cubicBezTo>
                    <a:pt x="73" y="97"/>
                    <a:pt x="5" y="104"/>
                    <a:pt x="5" y="46"/>
                  </a:cubicBezTo>
                  <a:cubicBezTo>
                    <a:pt x="5" y="21"/>
                    <a:pt x="16" y="1"/>
                    <a:pt x="65" y="1"/>
                  </a:cubicBezTo>
                  <a:cubicBezTo>
                    <a:pt x="94" y="1"/>
                    <a:pt x="104" y="6"/>
                    <a:pt x="107" y="7"/>
                  </a:cubicBezTo>
                  <a:cubicBezTo>
                    <a:pt x="109" y="8"/>
                    <a:pt x="111" y="12"/>
                    <a:pt x="109" y="24"/>
                  </a:cubicBezTo>
                  <a:cubicBezTo>
                    <a:pt x="107" y="34"/>
                    <a:pt x="102" y="39"/>
                    <a:pt x="98" y="38"/>
                  </a:cubicBezTo>
                  <a:cubicBezTo>
                    <a:pt x="88" y="34"/>
                    <a:pt x="45" y="29"/>
                    <a:pt x="45" y="46"/>
                  </a:cubicBezTo>
                  <a:cubicBezTo>
                    <a:pt x="45" y="68"/>
                    <a:pt x="112" y="61"/>
                    <a:pt x="112" y="120"/>
                  </a:cubicBezTo>
                  <a:cubicBezTo>
                    <a:pt x="112" y="147"/>
                    <a:pt x="101" y="166"/>
                    <a:pt x="49" y="166"/>
                  </a:cubicBezTo>
                  <a:close/>
                  <a:moveTo>
                    <a:pt x="399" y="145"/>
                  </a:moveTo>
                  <a:cubicBezTo>
                    <a:pt x="399" y="154"/>
                    <a:pt x="397" y="163"/>
                    <a:pt x="394" y="163"/>
                  </a:cubicBezTo>
                  <a:cubicBezTo>
                    <a:pt x="393" y="163"/>
                    <a:pt x="323" y="163"/>
                    <a:pt x="309" y="163"/>
                  </a:cubicBezTo>
                  <a:cubicBezTo>
                    <a:pt x="296" y="163"/>
                    <a:pt x="293" y="160"/>
                    <a:pt x="293" y="157"/>
                  </a:cubicBezTo>
                  <a:cubicBezTo>
                    <a:pt x="293" y="155"/>
                    <a:pt x="293" y="13"/>
                    <a:pt x="293" y="8"/>
                  </a:cubicBezTo>
                  <a:cubicBezTo>
                    <a:pt x="293" y="3"/>
                    <a:pt x="303" y="2"/>
                    <a:pt x="315" y="1"/>
                  </a:cubicBezTo>
                  <a:cubicBezTo>
                    <a:pt x="327" y="0"/>
                    <a:pt x="333" y="1"/>
                    <a:pt x="333" y="7"/>
                  </a:cubicBezTo>
                  <a:cubicBezTo>
                    <a:pt x="333" y="8"/>
                    <a:pt x="333" y="125"/>
                    <a:pt x="333" y="126"/>
                  </a:cubicBezTo>
                  <a:cubicBezTo>
                    <a:pt x="333" y="127"/>
                    <a:pt x="334" y="127"/>
                    <a:pt x="335" y="127"/>
                  </a:cubicBezTo>
                  <a:cubicBezTo>
                    <a:pt x="335" y="127"/>
                    <a:pt x="389" y="127"/>
                    <a:pt x="393" y="127"/>
                  </a:cubicBezTo>
                  <a:cubicBezTo>
                    <a:pt x="399" y="127"/>
                    <a:pt x="400" y="132"/>
                    <a:pt x="399" y="145"/>
                  </a:cubicBezTo>
                  <a:close/>
                  <a:moveTo>
                    <a:pt x="203" y="3"/>
                  </a:moveTo>
                  <a:cubicBezTo>
                    <a:pt x="187" y="3"/>
                    <a:pt x="140" y="3"/>
                    <a:pt x="138" y="3"/>
                  </a:cubicBezTo>
                  <a:cubicBezTo>
                    <a:pt x="132" y="3"/>
                    <a:pt x="132" y="9"/>
                    <a:pt x="132" y="9"/>
                  </a:cubicBezTo>
                  <a:cubicBezTo>
                    <a:pt x="132" y="13"/>
                    <a:pt x="132" y="156"/>
                    <a:pt x="132" y="158"/>
                  </a:cubicBezTo>
                  <a:cubicBezTo>
                    <a:pt x="132" y="162"/>
                    <a:pt x="136" y="163"/>
                    <a:pt x="141" y="163"/>
                  </a:cubicBezTo>
                  <a:cubicBezTo>
                    <a:pt x="152" y="163"/>
                    <a:pt x="196" y="163"/>
                    <a:pt x="198" y="163"/>
                  </a:cubicBezTo>
                  <a:cubicBezTo>
                    <a:pt x="245" y="163"/>
                    <a:pt x="270" y="146"/>
                    <a:pt x="270" y="103"/>
                  </a:cubicBezTo>
                  <a:cubicBezTo>
                    <a:pt x="270" y="103"/>
                    <a:pt x="270" y="73"/>
                    <a:pt x="270" y="61"/>
                  </a:cubicBezTo>
                  <a:cubicBezTo>
                    <a:pt x="270" y="14"/>
                    <a:pt x="237" y="3"/>
                    <a:pt x="203" y="3"/>
                  </a:cubicBezTo>
                  <a:close/>
                  <a:moveTo>
                    <a:pt x="228" y="99"/>
                  </a:moveTo>
                  <a:cubicBezTo>
                    <a:pt x="228" y="121"/>
                    <a:pt x="217" y="127"/>
                    <a:pt x="199" y="127"/>
                  </a:cubicBezTo>
                  <a:cubicBezTo>
                    <a:pt x="198" y="127"/>
                    <a:pt x="177" y="127"/>
                    <a:pt x="173" y="127"/>
                  </a:cubicBezTo>
                  <a:cubicBezTo>
                    <a:pt x="172" y="127"/>
                    <a:pt x="172" y="127"/>
                    <a:pt x="172" y="126"/>
                  </a:cubicBezTo>
                  <a:cubicBezTo>
                    <a:pt x="172" y="125"/>
                    <a:pt x="172" y="40"/>
                    <a:pt x="172" y="39"/>
                  </a:cubicBezTo>
                  <a:cubicBezTo>
                    <a:pt x="172" y="39"/>
                    <a:pt x="172" y="39"/>
                    <a:pt x="173" y="39"/>
                  </a:cubicBezTo>
                  <a:cubicBezTo>
                    <a:pt x="173" y="39"/>
                    <a:pt x="193" y="39"/>
                    <a:pt x="199" y="39"/>
                  </a:cubicBezTo>
                  <a:cubicBezTo>
                    <a:pt x="216" y="39"/>
                    <a:pt x="228" y="47"/>
                    <a:pt x="228" y="64"/>
                  </a:cubicBezTo>
                  <a:cubicBezTo>
                    <a:pt x="228" y="69"/>
                    <a:pt x="228" y="76"/>
                    <a:pt x="228" y="9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199"/>
            </a:p>
          </p:txBody>
        </p:sp>
      </p:grpSp>
      <p:sp>
        <p:nvSpPr>
          <p:cNvPr id="41" name="Content Placeholder 41"/>
          <p:cNvSpPr>
            <a:spLocks noGrp="1"/>
          </p:cNvSpPr>
          <p:nvPr>
            <p:ph sz="quarter" idx="10"/>
          </p:nvPr>
        </p:nvSpPr>
        <p:spPr>
          <a:xfrm>
            <a:off x="555625" y="788988"/>
            <a:ext cx="4932363" cy="5321300"/>
          </a:xfrm>
          <a:prstGeom prst="rect">
            <a:avLst/>
          </a:prstGeo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76" name="Content Placeholder 41"/>
          <p:cNvSpPr>
            <a:spLocks noGrp="1"/>
          </p:cNvSpPr>
          <p:nvPr>
            <p:ph sz="quarter" idx="11"/>
          </p:nvPr>
        </p:nvSpPr>
        <p:spPr>
          <a:xfrm>
            <a:off x="6716742" y="788988"/>
            <a:ext cx="4932363" cy="5321300"/>
          </a:xfrm>
          <a:prstGeom prst="rect">
            <a:avLst/>
          </a:prstGeom>
        </p:spPr>
        <p:txBody>
          <a:bodyPr/>
          <a:lstStyle>
            <a:lvl1pPr>
              <a:buClrTx/>
              <a:defRPr>
                <a:solidFill>
                  <a:schemeClr val="tx1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buClrTx/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Custo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-7034"/>
            <a:ext cx="12188825" cy="6865034"/>
          </a:xfrm>
          <a:prstGeom prst="rect">
            <a:avLst/>
          </a:prstGeom>
          <a:gradFill>
            <a:gsLst>
              <a:gs pos="73000">
                <a:schemeClr val="accent2"/>
              </a:gs>
              <a:gs pos="0">
                <a:srgbClr val="298FC0"/>
              </a:gs>
              <a:gs pos="100000">
                <a:srgbClr val="25BD58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939094" y="5619300"/>
            <a:ext cx="10185688" cy="0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914162" y="3596493"/>
            <a:ext cx="6003393" cy="144072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4799" b="1" i="0">
                <a:solidFill>
                  <a:srgbClr val="FFFFFF"/>
                </a:solidFill>
                <a:latin typeface="Sommet Rounded Black" charset="0"/>
                <a:ea typeface="Sommet Rounded Black" charset="0"/>
                <a:cs typeface="Sommet Rounded Black" charset="0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>
          <a:xfrm>
            <a:off x="914162" y="5859212"/>
            <a:ext cx="2844059" cy="365125"/>
          </a:xfrm>
          <a:prstGeom prst="rect">
            <a:avLst/>
          </a:prstGeom>
        </p:spPr>
        <p:txBody>
          <a:bodyPr/>
          <a:lstStyle>
            <a:lvl1pPr>
              <a:defRPr sz="1333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914163" y="5037667"/>
            <a:ext cx="6003392" cy="54398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399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914162" y="1726561"/>
            <a:ext cx="2892043" cy="1287853"/>
            <a:chOff x="750324" y="1796430"/>
            <a:chExt cx="4859864" cy="2163577"/>
          </a:xfrm>
          <a:solidFill>
            <a:schemeClr val="bg1"/>
          </a:solidFill>
          <a:effectLst/>
        </p:grpSpPr>
        <p:sp>
          <p:nvSpPr>
            <p:cNvPr id="40" name="Freeform 39"/>
            <p:cNvSpPr/>
            <p:nvPr/>
          </p:nvSpPr>
          <p:spPr>
            <a:xfrm rot="243445">
              <a:off x="4560142" y="1796430"/>
              <a:ext cx="1050046" cy="1103450"/>
            </a:xfrm>
            <a:custGeom>
              <a:avLst/>
              <a:gdLst>
                <a:gd name="connsiteX0" fmla="*/ 1828441 w 5982955"/>
                <a:gd name="connsiteY0" fmla="*/ 233797 h 6287222"/>
                <a:gd name="connsiteX1" fmla="*/ 2512106 w 5982955"/>
                <a:gd name="connsiteY1" fmla="*/ 9047 h 6287222"/>
                <a:gd name="connsiteX2" fmla="*/ 2739216 w 5982955"/>
                <a:gd name="connsiteY2" fmla="*/ 123780 h 6287222"/>
                <a:gd name="connsiteX3" fmla="*/ 3446345 w 5982955"/>
                <a:gd name="connsiteY3" fmla="*/ 2274801 h 6287222"/>
                <a:gd name="connsiteX4" fmla="*/ 5253823 w 5982955"/>
                <a:gd name="connsiteY4" fmla="*/ 942424 h 6287222"/>
                <a:gd name="connsiteX5" fmla="*/ 5318585 w 5982955"/>
                <a:gd name="connsiteY5" fmla="*/ 912251 h 6287222"/>
                <a:gd name="connsiteX6" fmla="*/ 5505405 w 5982955"/>
                <a:gd name="connsiteY6" fmla="*/ 980492 h 6287222"/>
                <a:gd name="connsiteX7" fmla="*/ 5932421 w 5982955"/>
                <a:gd name="connsiteY7" fmla="*/ 1559774 h 6287222"/>
                <a:gd name="connsiteX8" fmla="*/ 5894353 w 5982955"/>
                <a:gd name="connsiteY8" fmla="*/ 1811355 h 6287222"/>
                <a:gd name="connsiteX9" fmla="*/ 4083224 w 5982955"/>
                <a:gd name="connsiteY9" fmla="*/ 3146423 h 6287222"/>
                <a:gd name="connsiteX10" fmla="*/ 5908414 w 5982955"/>
                <a:gd name="connsiteY10" fmla="*/ 4465570 h 6287222"/>
                <a:gd name="connsiteX11" fmla="*/ 5948844 w 5982955"/>
                <a:gd name="connsiteY11" fmla="*/ 4716783 h 6287222"/>
                <a:gd name="connsiteX12" fmla="*/ 5527289 w 5982955"/>
                <a:gd name="connsiteY12" fmla="*/ 5300052 h 6287222"/>
                <a:gd name="connsiteX13" fmla="*/ 5276077 w 5982955"/>
                <a:gd name="connsiteY13" fmla="*/ 5340482 h 6287222"/>
                <a:gd name="connsiteX14" fmla="*/ 3461959 w 5982955"/>
                <a:gd name="connsiteY14" fmla="*/ 4029337 h 6287222"/>
                <a:gd name="connsiteX15" fmla="*/ 2779381 w 5982955"/>
                <a:gd name="connsiteY15" fmla="*/ 6162096 h 6287222"/>
                <a:gd name="connsiteX16" fmla="*/ 2553181 w 5982955"/>
                <a:gd name="connsiteY16" fmla="*/ 6278612 h 6287222"/>
                <a:gd name="connsiteX17" fmla="*/ 1867768 w 5982955"/>
                <a:gd name="connsiteY17" fmla="*/ 6059249 h 6287222"/>
                <a:gd name="connsiteX18" fmla="*/ 1751253 w 5982955"/>
                <a:gd name="connsiteY18" fmla="*/ 5833049 h 6287222"/>
                <a:gd name="connsiteX19" fmla="*/ 2432221 w 5982955"/>
                <a:gd name="connsiteY19" fmla="*/ 3705321 h 6287222"/>
                <a:gd name="connsiteX20" fmla="*/ 179920 w 5982955"/>
                <a:gd name="connsiteY20" fmla="*/ 3705321 h 6287222"/>
                <a:gd name="connsiteX21" fmla="*/ 0 w 5982955"/>
                <a:gd name="connsiteY21" fmla="*/ 3525401 h 6287222"/>
                <a:gd name="connsiteX22" fmla="*/ 0 w 5982955"/>
                <a:gd name="connsiteY22" fmla="*/ 2805741 h 6287222"/>
                <a:gd name="connsiteX23" fmla="*/ 109887 w 5982955"/>
                <a:gd name="connsiteY23" fmla="*/ 2639960 h 6287222"/>
                <a:gd name="connsiteX24" fmla="*/ 179920 w 5982955"/>
                <a:gd name="connsiteY24" fmla="*/ 2625821 h 6287222"/>
                <a:gd name="connsiteX25" fmla="*/ 2425405 w 5982955"/>
                <a:gd name="connsiteY25" fmla="*/ 2625821 h 6287222"/>
                <a:gd name="connsiteX26" fmla="*/ 1713708 w 5982955"/>
                <a:gd name="connsiteY26" fmla="*/ 460907 h 6287222"/>
                <a:gd name="connsiteX27" fmla="*/ 1828441 w 5982955"/>
                <a:gd name="connsiteY27" fmla="*/ 233797 h 6287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982955" h="6287222">
                  <a:moveTo>
                    <a:pt x="1828441" y="233797"/>
                  </a:moveTo>
                  <a:lnTo>
                    <a:pt x="2512106" y="9047"/>
                  </a:lnTo>
                  <a:cubicBezTo>
                    <a:pt x="2606503" y="-21985"/>
                    <a:pt x="2708184" y="29383"/>
                    <a:pt x="2739216" y="123780"/>
                  </a:cubicBezTo>
                  <a:lnTo>
                    <a:pt x="3446345" y="2274801"/>
                  </a:lnTo>
                  <a:lnTo>
                    <a:pt x="5253823" y="942424"/>
                  </a:lnTo>
                  <a:cubicBezTo>
                    <a:pt x="5273820" y="927684"/>
                    <a:pt x="5295856" y="917694"/>
                    <a:pt x="5318585" y="912251"/>
                  </a:cubicBezTo>
                  <a:cubicBezTo>
                    <a:pt x="5386771" y="895920"/>
                    <a:pt x="5461185" y="920504"/>
                    <a:pt x="5505405" y="980492"/>
                  </a:cubicBezTo>
                  <a:lnTo>
                    <a:pt x="5932421" y="1559774"/>
                  </a:lnTo>
                  <a:cubicBezTo>
                    <a:pt x="5991381" y="1639758"/>
                    <a:pt x="5974338" y="1752395"/>
                    <a:pt x="5894353" y="1811355"/>
                  </a:cubicBezTo>
                  <a:lnTo>
                    <a:pt x="4083224" y="3146423"/>
                  </a:lnTo>
                  <a:lnTo>
                    <a:pt x="5908414" y="4465570"/>
                  </a:lnTo>
                  <a:cubicBezTo>
                    <a:pt x="5988949" y="4523776"/>
                    <a:pt x="6007050" y="4636248"/>
                    <a:pt x="5948844" y="4716783"/>
                  </a:cubicBezTo>
                  <a:lnTo>
                    <a:pt x="5527289" y="5300052"/>
                  </a:lnTo>
                  <a:cubicBezTo>
                    <a:pt x="5469083" y="5380587"/>
                    <a:pt x="5356611" y="5398688"/>
                    <a:pt x="5276077" y="5340482"/>
                  </a:cubicBezTo>
                  <a:lnTo>
                    <a:pt x="3461959" y="4029337"/>
                  </a:lnTo>
                  <a:lnTo>
                    <a:pt x="2779381" y="6162096"/>
                  </a:lnTo>
                  <a:cubicBezTo>
                    <a:pt x="2749092" y="6256734"/>
                    <a:pt x="2647819" y="6308900"/>
                    <a:pt x="2553181" y="6278612"/>
                  </a:cubicBezTo>
                  <a:lnTo>
                    <a:pt x="1867768" y="6059249"/>
                  </a:lnTo>
                  <a:cubicBezTo>
                    <a:pt x="1773130" y="6028960"/>
                    <a:pt x="1720964" y="5927687"/>
                    <a:pt x="1751253" y="5833049"/>
                  </a:cubicBezTo>
                  <a:lnTo>
                    <a:pt x="2432221" y="3705321"/>
                  </a:lnTo>
                  <a:lnTo>
                    <a:pt x="179920" y="3705321"/>
                  </a:lnTo>
                  <a:cubicBezTo>
                    <a:pt x="80553" y="3705321"/>
                    <a:pt x="0" y="3624768"/>
                    <a:pt x="0" y="3525401"/>
                  </a:cubicBezTo>
                  <a:lnTo>
                    <a:pt x="0" y="2805741"/>
                  </a:lnTo>
                  <a:cubicBezTo>
                    <a:pt x="0" y="2731216"/>
                    <a:pt x="45311" y="2667274"/>
                    <a:pt x="109887" y="2639960"/>
                  </a:cubicBezTo>
                  <a:cubicBezTo>
                    <a:pt x="131413" y="2630856"/>
                    <a:pt x="155079" y="2625821"/>
                    <a:pt x="179920" y="2625821"/>
                  </a:cubicBezTo>
                  <a:lnTo>
                    <a:pt x="2425405" y="2625821"/>
                  </a:lnTo>
                  <a:lnTo>
                    <a:pt x="1713708" y="460907"/>
                  </a:lnTo>
                  <a:cubicBezTo>
                    <a:pt x="1682676" y="366509"/>
                    <a:pt x="1734043" y="264829"/>
                    <a:pt x="1828441" y="233797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/>
            </a:p>
          </p:txBody>
        </p:sp>
        <p:sp>
          <p:nvSpPr>
            <p:cNvPr id="41" name="Freeform 5"/>
            <p:cNvSpPr>
              <a:spLocks noEditPoints="1"/>
            </p:cNvSpPr>
            <p:nvPr/>
          </p:nvSpPr>
          <p:spPr bwMode="auto">
            <a:xfrm>
              <a:off x="750324" y="2202223"/>
              <a:ext cx="4224928" cy="1757784"/>
            </a:xfrm>
            <a:custGeom>
              <a:avLst/>
              <a:gdLst>
                <a:gd name="T0" fmla="*/ 49 w 400"/>
                <a:gd name="T1" fmla="*/ 166 h 166"/>
                <a:gd name="T2" fmla="*/ 4 w 400"/>
                <a:gd name="T3" fmla="*/ 160 h 166"/>
                <a:gd name="T4" fmla="*/ 3 w 400"/>
                <a:gd name="T5" fmla="*/ 142 h 166"/>
                <a:gd name="T6" fmla="*/ 14 w 400"/>
                <a:gd name="T7" fmla="*/ 127 h 166"/>
                <a:gd name="T8" fmla="*/ 73 w 400"/>
                <a:gd name="T9" fmla="*/ 119 h 166"/>
                <a:gd name="T10" fmla="*/ 5 w 400"/>
                <a:gd name="T11" fmla="*/ 46 h 166"/>
                <a:gd name="T12" fmla="*/ 65 w 400"/>
                <a:gd name="T13" fmla="*/ 1 h 166"/>
                <a:gd name="T14" fmla="*/ 107 w 400"/>
                <a:gd name="T15" fmla="*/ 7 h 166"/>
                <a:gd name="T16" fmla="*/ 109 w 400"/>
                <a:gd name="T17" fmla="*/ 24 h 166"/>
                <a:gd name="T18" fmla="*/ 98 w 400"/>
                <a:gd name="T19" fmla="*/ 38 h 166"/>
                <a:gd name="T20" fmla="*/ 45 w 400"/>
                <a:gd name="T21" fmla="*/ 46 h 166"/>
                <a:gd name="T22" fmla="*/ 112 w 400"/>
                <a:gd name="T23" fmla="*/ 120 h 166"/>
                <a:gd name="T24" fmla="*/ 49 w 400"/>
                <a:gd name="T25" fmla="*/ 166 h 166"/>
                <a:gd name="T26" fmla="*/ 399 w 400"/>
                <a:gd name="T27" fmla="*/ 145 h 166"/>
                <a:gd name="T28" fmla="*/ 394 w 400"/>
                <a:gd name="T29" fmla="*/ 163 h 166"/>
                <a:gd name="T30" fmla="*/ 309 w 400"/>
                <a:gd name="T31" fmla="*/ 163 h 166"/>
                <a:gd name="T32" fmla="*/ 293 w 400"/>
                <a:gd name="T33" fmla="*/ 157 h 166"/>
                <a:gd name="T34" fmla="*/ 293 w 400"/>
                <a:gd name="T35" fmla="*/ 8 h 166"/>
                <a:gd name="T36" fmla="*/ 315 w 400"/>
                <a:gd name="T37" fmla="*/ 1 h 166"/>
                <a:gd name="T38" fmla="*/ 333 w 400"/>
                <a:gd name="T39" fmla="*/ 7 h 166"/>
                <a:gd name="T40" fmla="*/ 333 w 400"/>
                <a:gd name="T41" fmla="*/ 126 h 166"/>
                <a:gd name="T42" fmla="*/ 335 w 400"/>
                <a:gd name="T43" fmla="*/ 127 h 166"/>
                <a:gd name="T44" fmla="*/ 393 w 400"/>
                <a:gd name="T45" fmla="*/ 127 h 166"/>
                <a:gd name="T46" fmla="*/ 399 w 400"/>
                <a:gd name="T47" fmla="*/ 145 h 166"/>
                <a:gd name="T48" fmla="*/ 203 w 400"/>
                <a:gd name="T49" fmla="*/ 3 h 166"/>
                <a:gd name="T50" fmla="*/ 138 w 400"/>
                <a:gd name="T51" fmla="*/ 3 h 166"/>
                <a:gd name="T52" fmla="*/ 132 w 400"/>
                <a:gd name="T53" fmla="*/ 9 h 166"/>
                <a:gd name="T54" fmla="*/ 132 w 400"/>
                <a:gd name="T55" fmla="*/ 158 h 166"/>
                <a:gd name="T56" fmla="*/ 141 w 400"/>
                <a:gd name="T57" fmla="*/ 163 h 166"/>
                <a:gd name="T58" fmla="*/ 198 w 400"/>
                <a:gd name="T59" fmla="*/ 163 h 166"/>
                <a:gd name="T60" fmla="*/ 270 w 400"/>
                <a:gd name="T61" fmla="*/ 103 h 166"/>
                <a:gd name="T62" fmla="*/ 270 w 400"/>
                <a:gd name="T63" fmla="*/ 61 h 166"/>
                <a:gd name="T64" fmla="*/ 203 w 400"/>
                <a:gd name="T65" fmla="*/ 3 h 166"/>
                <a:gd name="T66" fmla="*/ 228 w 400"/>
                <a:gd name="T67" fmla="*/ 99 h 166"/>
                <a:gd name="T68" fmla="*/ 199 w 400"/>
                <a:gd name="T69" fmla="*/ 127 h 166"/>
                <a:gd name="T70" fmla="*/ 173 w 400"/>
                <a:gd name="T71" fmla="*/ 127 h 166"/>
                <a:gd name="T72" fmla="*/ 172 w 400"/>
                <a:gd name="T73" fmla="*/ 126 h 166"/>
                <a:gd name="T74" fmla="*/ 172 w 400"/>
                <a:gd name="T75" fmla="*/ 39 h 166"/>
                <a:gd name="T76" fmla="*/ 173 w 400"/>
                <a:gd name="T77" fmla="*/ 39 h 166"/>
                <a:gd name="T78" fmla="*/ 199 w 400"/>
                <a:gd name="T79" fmla="*/ 39 h 166"/>
                <a:gd name="T80" fmla="*/ 228 w 400"/>
                <a:gd name="T81" fmla="*/ 64 h 166"/>
                <a:gd name="T82" fmla="*/ 228 w 400"/>
                <a:gd name="T83" fmla="*/ 99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00" h="166">
                  <a:moveTo>
                    <a:pt x="49" y="166"/>
                  </a:moveTo>
                  <a:cubicBezTo>
                    <a:pt x="23" y="166"/>
                    <a:pt x="8" y="162"/>
                    <a:pt x="4" y="160"/>
                  </a:cubicBezTo>
                  <a:cubicBezTo>
                    <a:pt x="2" y="158"/>
                    <a:pt x="0" y="157"/>
                    <a:pt x="3" y="142"/>
                  </a:cubicBezTo>
                  <a:cubicBezTo>
                    <a:pt x="4" y="135"/>
                    <a:pt x="8" y="125"/>
                    <a:pt x="14" y="127"/>
                  </a:cubicBezTo>
                  <a:cubicBezTo>
                    <a:pt x="20" y="130"/>
                    <a:pt x="73" y="140"/>
                    <a:pt x="73" y="119"/>
                  </a:cubicBezTo>
                  <a:cubicBezTo>
                    <a:pt x="73" y="97"/>
                    <a:pt x="5" y="104"/>
                    <a:pt x="5" y="46"/>
                  </a:cubicBezTo>
                  <a:cubicBezTo>
                    <a:pt x="5" y="21"/>
                    <a:pt x="16" y="1"/>
                    <a:pt x="65" y="1"/>
                  </a:cubicBezTo>
                  <a:cubicBezTo>
                    <a:pt x="94" y="1"/>
                    <a:pt x="104" y="6"/>
                    <a:pt x="107" y="7"/>
                  </a:cubicBezTo>
                  <a:cubicBezTo>
                    <a:pt x="109" y="8"/>
                    <a:pt x="111" y="12"/>
                    <a:pt x="109" y="24"/>
                  </a:cubicBezTo>
                  <a:cubicBezTo>
                    <a:pt x="107" y="34"/>
                    <a:pt x="102" y="39"/>
                    <a:pt x="98" y="38"/>
                  </a:cubicBezTo>
                  <a:cubicBezTo>
                    <a:pt x="88" y="34"/>
                    <a:pt x="45" y="29"/>
                    <a:pt x="45" y="46"/>
                  </a:cubicBezTo>
                  <a:cubicBezTo>
                    <a:pt x="45" y="68"/>
                    <a:pt x="112" y="61"/>
                    <a:pt x="112" y="120"/>
                  </a:cubicBezTo>
                  <a:cubicBezTo>
                    <a:pt x="112" y="147"/>
                    <a:pt x="101" y="166"/>
                    <a:pt x="49" y="166"/>
                  </a:cubicBezTo>
                  <a:close/>
                  <a:moveTo>
                    <a:pt x="399" y="145"/>
                  </a:moveTo>
                  <a:cubicBezTo>
                    <a:pt x="399" y="154"/>
                    <a:pt x="397" y="163"/>
                    <a:pt x="394" y="163"/>
                  </a:cubicBezTo>
                  <a:cubicBezTo>
                    <a:pt x="393" y="163"/>
                    <a:pt x="323" y="163"/>
                    <a:pt x="309" y="163"/>
                  </a:cubicBezTo>
                  <a:cubicBezTo>
                    <a:pt x="296" y="163"/>
                    <a:pt x="293" y="160"/>
                    <a:pt x="293" y="157"/>
                  </a:cubicBezTo>
                  <a:cubicBezTo>
                    <a:pt x="293" y="155"/>
                    <a:pt x="293" y="13"/>
                    <a:pt x="293" y="8"/>
                  </a:cubicBezTo>
                  <a:cubicBezTo>
                    <a:pt x="293" y="3"/>
                    <a:pt x="303" y="2"/>
                    <a:pt x="315" y="1"/>
                  </a:cubicBezTo>
                  <a:cubicBezTo>
                    <a:pt x="327" y="0"/>
                    <a:pt x="333" y="1"/>
                    <a:pt x="333" y="7"/>
                  </a:cubicBezTo>
                  <a:cubicBezTo>
                    <a:pt x="333" y="8"/>
                    <a:pt x="333" y="125"/>
                    <a:pt x="333" y="126"/>
                  </a:cubicBezTo>
                  <a:cubicBezTo>
                    <a:pt x="333" y="127"/>
                    <a:pt x="334" y="127"/>
                    <a:pt x="335" y="127"/>
                  </a:cubicBezTo>
                  <a:cubicBezTo>
                    <a:pt x="335" y="127"/>
                    <a:pt x="389" y="127"/>
                    <a:pt x="393" y="127"/>
                  </a:cubicBezTo>
                  <a:cubicBezTo>
                    <a:pt x="399" y="127"/>
                    <a:pt x="400" y="132"/>
                    <a:pt x="399" y="145"/>
                  </a:cubicBezTo>
                  <a:close/>
                  <a:moveTo>
                    <a:pt x="203" y="3"/>
                  </a:moveTo>
                  <a:cubicBezTo>
                    <a:pt x="187" y="3"/>
                    <a:pt x="140" y="3"/>
                    <a:pt x="138" y="3"/>
                  </a:cubicBezTo>
                  <a:cubicBezTo>
                    <a:pt x="132" y="3"/>
                    <a:pt x="132" y="9"/>
                    <a:pt x="132" y="9"/>
                  </a:cubicBezTo>
                  <a:cubicBezTo>
                    <a:pt x="132" y="13"/>
                    <a:pt x="132" y="156"/>
                    <a:pt x="132" y="158"/>
                  </a:cubicBezTo>
                  <a:cubicBezTo>
                    <a:pt x="132" y="162"/>
                    <a:pt x="136" y="163"/>
                    <a:pt x="141" y="163"/>
                  </a:cubicBezTo>
                  <a:cubicBezTo>
                    <a:pt x="152" y="163"/>
                    <a:pt x="196" y="163"/>
                    <a:pt x="198" y="163"/>
                  </a:cubicBezTo>
                  <a:cubicBezTo>
                    <a:pt x="245" y="163"/>
                    <a:pt x="270" y="146"/>
                    <a:pt x="270" y="103"/>
                  </a:cubicBezTo>
                  <a:cubicBezTo>
                    <a:pt x="270" y="103"/>
                    <a:pt x="270" y="73"/>
                    <a:pt x="270" y="61"/>
                  </a:cubicBezTo>
                  <a:cubicBezTo>
                    <a:pt x="270" y="14"/>
                    <a:pt x="237" y="3"/>
                    <a:pt x="203" y="3"/>
                  </a:cubicBezTo>
                  <a:close/>
                  <a:moveTo>
                    <a:pt x="228" y="99"/>
                  </a:moveTo>
                  <a:cubicBezTo>
                    <a:pt x="228" y="121"/>
                    <a:pt x="217" y="127"/>
                    <a:pt x="199" y="127"/>
                  </a:cubicBezTo>
                  <a:cubicBezTo>
                    <a:pt x="198" y="127"/>
                    <a:pt x="177" y="127"/>
                    <a:pt x="173" y="127"/>
                  </a:cubicBezTo>
                  <a:cubicBezTo>
                    <a:pt x="172" y="127"/>
                    <a:pt x="172" y="127"/>
                    <a:pt x="172" y="126"/>
                  </a:cubicBezTo>
                  <a:cubicBezTo>
                    <a:pt x="172" y="125"/>
                    <a:pt x="172" y="40"/>
                    <a:pt x="172" y="39"/>
                  </a:cubicBezTo>
                  <a:cubicBezTo>
                    <a:pt x="172" y="39"/>
                    <a:pt x="172" y="39"/>
                    <a:pt x="173" y="39"/>
                  </a:cubicBezTo>
                  <a:cubicBezTo>
                    <a:pt x="173" y="39"/>
                    <a:pt x="193" y="39"/>
                    <a:pt x="199" y="39"/>
                  </a:cubicBezTo>
                  <a:cubicBezTo>
                    <a:pt x="216" y="39"/>
                    <a:pt x="228" y="47"/>
                    <a:pt x="228" y="64"/>
                  </a:cubicBezTo>
                  <a:cubicBezTo>
                    <a:pt x="228" y="69"/>
                    <a:pt x="228" y="76"/>
                    <a:pt x="228" y="9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199"/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1260666" y="6430999"/>
            <a:ext cx="649831" cy="21544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2"/>
                </a:solidFill>
              </a:rPr>
              <a:t>Version </a:t>
            </a:r>
            <a:r>
              <a:rPr lang="en-US" sz="800" dirty="0" smtClean="0">
                <a:solidFill>
                  <a:schemeClr val="bg2"/>
                </a:solidFill>
              </a:rPr>
              <a:t>1.3</a:t>
            </a:r>
            <a:endParaRPr lang="en-US" sz="800" dirty="0">
              <a:solidFill>
                <a:schemeClr val="bg2"/>
              </a:solidFill>
            </a:endParaRPr>
          </a:p>
        </p:txBody>
      </p:sp>
      <p:sp>
        <p:nvSpPr>
          <p:cNvPr id="18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4174355" y="1407107"/>
            <a:ext cx="2743200" cy="219251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2746" y="1191584"/>
            <a:ext cx="6856214" cy="6858000"/>
          </a:xfrm>
          <a:prstGeom prst="rect">
            <a:avLst/>
          </a:prstGeom>
        </p:spPr>
      </p:pic>
      <p:sp>
        <p:nvSpPr>
          <p:cNvPr id="23" name="Freeform 22"/>
          <p:cNvSpPr/>
          <p:nvPr userDrawn="1"/>
        </p:nvSpPr>
        <p:spPr>
          <a:xfrm rot="243445">
            <a:off x="7466444" y="1601562"/>
            <a:ext cx="5498565" cy="5779711"/>
          </a:xfrm>
          <a:custGeom>
            <a:avLst/>
            <a:gdLst>
              <a:gd name="connsiteX0" fmla="*/ 1828441 w 5982955"/>
              <a:gd name="connsiteY0" fmla="*/ 233797 h 6287222"/>
              <a:gd name="connsiteX1" fmla="*/ 2512106 w 5982955"/>
              <a:gd name="connsiteY1" fmla="*/ 9047 h 6287222"/>
              <a:gd name="connsiteX2" fmla="*/ 2739216 w 5982955"/>
              <a:gd name="connsiteY2" fmla="*/ 123780 h 6287222"/>
              <a:gd name="connsiteX3" fmla="*/ 3446345 w 5982955"/>
              <a:gd name="connsiteY3" fmla="*/ 2274801 h 6287222"/>
              <a:gd name="connsiteX4" fmla="*/ 5253823 w 5982955"/>
              <a:gd name="connsiteY4" fmla="*/ 942424 h 6287222"/>
              <a:gd name="connsiteX5" fmla="*/ 5318585 w 5982955"/>
              <a:gd name="connsiteY5" fmla="*/ 912251 h 6287222"/>
              <a:gd name="connsiteX6" fmla="*/ 5505405 w 5982955"/>
              <a:gd name="connsiteY6" fmla="*/ 980492 h 6287222"/>
              <a:gd name="connsiteX7" fmla="*/ 5932421 w 5982955"/>
              <a:gd name="connsiteY7" fmla="*/ 1559774 h 6287222"/>
              <a:gd name="connsiteX8" fmla="*/ 5894353 w 5982955"/>
              <a:gd name="connsiteY8" fmla="*/ 1811355 h 6287222"/>
              <a:gd name="connsiteX9" fmla="*/ 4083224 w 5982955"/>
              <a:gd name="connsiteY9" fmla="*/ 3146423 h 6287222"/>
              <a:gd name="connsiteX10" fmla="*/ 5908414 w 5982955"/>
              <a:gd name="connsiteY10" fmla="*/ 4465570 h 6287222"/>
              <a:gd name="connsiteX11" fmla="*/ 5948844 w 5982955"/>
              <a:gd name="connsiteY11" fmla="*/ 4716783 h 6287222"/>
              <a:gd name="connsiteX12" fmla="*/ 5527289 w 5982955"/>
              <a:gd name="connsiteY12" fmla="*/ 5300052 h 6287222"/>
              <a:gd name="connsiteX13" fmla="*/ 5276077 w 5982955"/>
              <a:gd name="connsiteY13" fmla="*/ 5340482 h 6287222"/>
              <a:gd name="connsiteX14" fmla="*/ 3461959 w 5982955"/>
              <a:gd name="connsiteY14" fmla="*/ 4029337 h 6287222"/>
              <a:gd name="connsiteX15" fmla="*/ 2779381 w 5982955"/>
              <a:gd name="connsiteY15" fmla="*/ 6162096 h 6287222"/>
              <a:gd name="connsiteX16" fmla="*/ 2553181 w 5982955"/>
              <a:gd name="connsiteY16" fmla="*/ 6278612 h 6287222"/>
              <a:gd name="connsiteX17" fmla="*/ 1867768 w 5982955"/>
              <a:gd name="connsiteY17" fmla="*/ 6059249 h 6287222"/>
              <a:gd name="connsiteX18" fmla="*/ 1751253 w 5982955"/>
              <a:gd name="connsiteY18" fmla="*/ 5833049 h 6287222"/>
              <a:gd name="connsiteX19" fmla="*/ 2432221 w 5982955"/>
              <a:gd name="connsiteY19" fmla="*/ 3705321 h 6287222"/>
              <a:gd name="connsiteX20" fmla="*/ 179920 w 5982955"/>
              <a:gd name="connsiteY20" fmla="*/ 3705321 h 6287222"/>
              <a:gd name="connsiteX21" fmla="*/ 0 w 5982955"/>
              <a:gd name="connsiteY21" fmla="*/ 3525401 h 6287222"/>
              <a:gd name="connsiteX22" fmla="*/ 0 w 5982955"/>
              <a:gd name="connsiteY22" fmla="*/ 2805741 h 6287222"/>
              <a:gd name="connsiteX23" fmla="*/ 109887 w 5982955"/>
              <a:gd name="connsiteY23" fmla="*/ 2639960 h 6287222"/>
              <a:gd name="connsiteX24" fmla="*/ 179920 w 5982955"/>
              <a:gd name="connsiteY24" fmla="*/ 2625821 h 6287222"/>
              <a:gd name="connsiteX25" fmla="*/ 2425405 w 5982955"/>
              <a:gd name="connsiteY25" fmla="*/ 2625821 h 6287222"/>
              <a:gd name="connsiteX26" fmla="*/ 1713708 w 5982955"/>
              <a:gd name="connsiteY26" fmla="*/ 460907 h 6287222"/>
              <a:gd name="connsiteX27" fmla="*/ 1828441 w 5982955"/>
              <a:gd name="connsiteY27" fmla="*/ 233797 h 6287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982955" h="6287222">
                <a:moveTo>
                  <a:pt x="1828441" y="233797"/>
                </a:moveTo>
                <a:lnTo>
                  <a:pt x="2512106" y="9047"/>
                </a:lnTo>
                <a:cubicBezTo>
                  <a:pt x="2606503" y="-21985"/>
                  <a:pt x="2708184" y="29383"/>
                  <a:pt x="2739216" y="123780"/>
                </a:cubicBezTo>
                <a:lnTo>
                  <a:pt x="3446345" y="2274801"/>
                </a:lnTo>
                <a:lnTo>
                  <a:pt x="5253823" y="942424"/>
                </a:lnTo>
                <a:cubicBezTo>
                  <a:pt x="5273820" y="927684"/>
                  <a:pt x="5295856" y="917694"/>
                  <a:pt x="5318585" y="912251"/>
                </a:cubicBezTo>
                <a:cubicBezTo>
                  <a:pt x="5386771" y="895920"/>
                  <a:pt x="5461185" y="920504"/>
                  <a:pt x="5505405" y="980492"/>
                </a:cubicBezTo>
                <a:lnTo>
                  <a:pt x="5932421" y="1559774"/>
                </a:lnTo>
                <a:cubicBezTo>
                  <a:pt x="5991381" y="1639758"/>
                  <a:pt x="5974338" y="1752395"/>
                  <a:pt x="5894353" y="1811355"/>
                </a:cubicBezTo>
                <a:lnTo>
                  <a:pt x="4083224" y="3146423"/>
                </a:lnTo>
                <a:lnTo>
                  <a:pt x="5908414" y="4465570"/>
                </a:lnTo>
                <a:cubicBezTo>
                  <a:pt x="5988949" y="4523776"/>
                  <a:pt x="6007050" y="4636248"/>
                  <a:pt x="5948844" y="4716783"/>
                </a:cubicBezTo>
                <a:lnTo>
                  <a:pt x="5527289" y="5300052"/>
                </a:lnTo>
                <a:cubicBezTo>
                  <a:pt x="5469083" y="5380587"/>
                  <a:pt x="5356611" y="5398688"/>
                  <a:pt x="5276077" y="5340482"/>
                </a:cubicBezTo>
                <a:lnTo>
                  <a:pt x="3461959" y="4029337"/>
                </a:lnTo>
                <a:lnTo>
                  <a:pt x="2779381" y="6162096"/>
                </a:lnTo>
                <a:cubicBezTo>
                  <a:pt x="2749092" y="6256734"/>
                  <a:pt x="2647819" y="6308900"/>
                  <a:pt x="2553181" y="6278612"/>
                </a:cubicBezTo>
                <a:lnTo>
                  <a:pt x="1867768" y="6059249"/>
                </a:lnTo>
                <a:cubicBezTo>
                  <a:pt x="1773130" y="6028960"/>
                  <a:pt x="1720964" y="5927687"/>
                  <a:pt x="1751253" y="5833049"/>
                </a:cubicBezTo>
                <a:lnTo>
                  <a:pt x="2432221" y="3705321"/>
                </a:lnTo>
                <a:lnTo>
                  <a:pt x="179920" y="3705321"/>
                </a:lnTo>
                <a:cubicBezTo>
                  <a:pt x="80553" y="3705321"/>
                  <a:pt x="0" y="3624768"/>
                  <a:pt x="0" y="3525401"/>
                </a:cubicBezTo>
                <a:lnTo>
                  <a:pt x="0" y="2805741"/>
                </a:lnTo>
                <a:cubicBezTo>
                  <a:pt x="0" y="2731216"/>
                  <a:pt x="45311" y="2667274"/>
                  <a:pt x="109887" y="2639960"/>
                </a:cubicBezTo>
                <a:cubicBezTo>
                  <a:pt x="131413" y="2630856"/>
                  <a:pt x="155079" y="2625821"/>
                  <a:pt x="179920" y="2625821"/>
                </a:cubicBezTo>
                <a:lnTo>
                  <a:pt x="2425405" y="2625821"/>
                </a:lnTo>
                <a:lnTo>
                  <a:pt x="1713708" y="460907"/>
                </a:lnTo>
                <a:cubicBezTo>
                  <a:pt x="1682676" y="366509"/>
                  <a:pt x="1734043" y="264829"/>
                  <a:pt x="1828441" y="2337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9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 userDrawn="1"/>
        </p:nvSpPr>
        <p:spPr>
          <a:xfrm>
            <a:off x="1" y="4220853"/>
            <a:ext cx="12192000" cy="5915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1940260"/>
            <a:ext cx="6060141" cy="3976446"/>
          </a:xfrm>
          <a:prstGeom prst="rect">
            <a:avLst/>
          </a:prstGeom>
          <a:gradFill>
            <a:gsLst>
              <a:gs pos="0">
                <a:schemeClr val="accent6"/>
              </a:gs>
              <a:gs pos="100000">
                <a:schemeClr val="accent2"/>
              </a:gs>
            </a:gsLst>
            <a:lin ang="198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6131860" y="1940260"/>
            <a:ext cx="6060141" cy="3976446"/>
          </a:xfrm>
          <a:prstGeom prst="rect">
            <a:avLst/>
          </a:prstGeom>
          <a:gradFill>
            <a:gsLst>
              <a:gs pos="0">
                <a:schemeClr val="accent6"/>
              </a:gs>
              <a:gs pos="100000">
                <a:schemeClr val="accent4"/>
              </a:gs>
            </a:gsLst>
            <a:lin ang="16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 Placeholder 44"/>
          <p:cNvSpPr>
            <a:spLocks noGrp="1"/>
          </p:cNvSpPr>
          <p:nvPr>
            <p:ph type="body" sz="quarter" idx="12" hasCustomPrompt="1"/>
          </p:nvPr>
        </p:nvSpPr>
        <p:spPr>
          <a:xfrm>
            <a:off x="197224" y="2206351"/>
            <a:ext cx="5641383" cy="895200"/>
          </a:xfrm>
          <a:prstGeom prst="rect">
            <a:avLst/>
          </a:prstGeom>
          <a:effectLst/>
        </p:spPr>
        <p:txBody>
          <a:bodyPr anchor="ctr"/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 marL="609447" indent="0">
              <a:buNone/>
              <a:defRPr sz="1600"/>
            </a:lvl2pPr>
            <a:lvl3pPr marL="1218895" indent="0">
              <a:buNone/>
              <a:defRPr sz="1200"/>
            </a:lvl3pPr>
            <a:lvl4pPr marL="1828343" indent="0">
              <a:buNone/>
              <a:defRPr sz="1100"/>
            </a:lvl4pPr>
            <a:lvl5pPr marL="2437790" indent="0">
              <a:buNone/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9" name="Text Placeholder 44"/>
          <p:cNvSpPr>
            <a:spLocks noGrp="1"/>
          </p:cNvSpPr>
          <p:nvPr>
            <p:ph type="body" sz="quarter" idx="13" hasCustomPrompt="1"/>
          </p:nvPr>
        </p:nvSpPr>
        <p:spPr>
          <a:xfrm>
            <a:off x="197224" y="3249449"/>
            <a:ext cx="5641383" cy="2523822"/>
          </a:xfrm>
          <a:prstGeom prst="rect">
            <a:avLst/>
          </a:prstGeom>
          <a:effectLst/>
        </p:spPr>
        <p:txBody>
          <a:bodyPr anchor="t"/>
          <a:lstStyle>
            <a:lvl1pPr marL="0" indent="0" algn="ctr">
              <a:buNone/>
              <a:defRPr sz="1200" b="0">
                <a:solidFill>
                  <a:schemeClr val="bg1"/>
                </a:solidFill>
              </a:defRPr>
            </a:lvl1pPr>
            <a:lvl2pPr marL="609447" indent="0">
              <a:buNone/>
              <a:defRPr sz="1600"/>
            </a:lvl2pPr>
            <a:lvl3pPr marL="1218895" indent="0">
              <a:buNone/>
              <a:defRPr sz="1200"/>
            </a:lvl3pPr>
            <a:lvl4pPr marL="1828343" indent="0">
              <a:buNone/>
              <a:defRPr sz="1100"/>
            </a:lvl4pPr>
            <a:lvl5pPr marL="2437790" indent="0">
              <a:buNone/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50" name="Text Placeholder 44"/>
          <p:cNvSpPr>
            <a:spLocks noGrp="1"/>
          </p:cNvSpPr>
          <p:nvPr>
            <p:ph type="body" sz="quarter" idx="14" hasCustomPrompt="1"/>
          </p:nvPr>
        </p:nvSpPr>
        <p:spPr>
          <a:xfrm>
            <a:off x="6329080" y="2206351"/>
            <a:ext cx="5641383" cy="895200"/>
          </a:xfrm>
          <a:prstGeom prst="rect">
            <a:avLst/>
          </a:prstGeom>
          <a:effectLst/>
        </p:spPr>
        <p:txBody>
          <a:bodyPr anchor="ctr"/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 marL="609447" indent="0">
              <a:buNone/>
              <a:defRPr sz="1600"/>
            </a:lvl2pPr>
            <a:lvl3pPr marL="1218895" indent="0">
              <a:buNone/>
              <a:defRPr sz="1200"/>
            </a:lvl3pPr>
            <a:lvl4pPr marL="1828343" indent="0">
              <a:buNone/>
              <a:defRPr sz="1100"/>
            </a:lvl4pPr>
            <a:lvl5pPr marL="2437790" indent="0">
              <a:buNone/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51" name="Text Placeholder 44"/>
          <p:cNvSpPr>
            <a:spLocks noGrp="1"/>
          </p:cNvSpPr>
          <p:nvPr>
            <p:ph type="body" sz="quarter" idx="15" hasCustomPrompt="1"/>
          </p:nvPr>
        </p:nvSpPr>
        <p:spPr>
          <a:xfrm>
            <a:off x="6329080" y="3249449"/>
            <a:ext cx="5641383" cy="2523822"/>
          </a:xfrm>
          <a:prstGeom prst="rect">
            <a:avLst/>
          </a:prstGeom>
          <a:effectLst/>
        </p:spPr>
        <p:txBody>
          <a:bodyPr anchor="t"/>
          <a:lstStyle>
            <a:lvl1pPr marL="0" indent="0" algn="ctr">
              <a:buNone/>
              <a:defRPr sz="1200" b="0">
                <a:solidFill>
                  <a:schemeClr val="bg1"/>
                </a:solidFill>
              </a:defRPr>
            </a:lvl1pPr>
            <a:lvl2pPr marL="609447" indent="0">
              <a:buNone/>
              <a:defRPr sz="1600"/>
            </a:lvl2pPr>
            <a:lvl3pPr marL="1218895" indent="0">
              <a:buNone/>
              <a:defRPr sz="1200"/>
            </a:lvl3pPr>
            <a:lvl4pPr marL="1828343" indent="0">
              <a:buNone/>
              <a:defRPr sz="1100"/>
            </a:lvl4pPr>
            <a:lvl5pPr marL="2437790" indent="0">
              <a:buNone/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 userDrawn="1"/>
        </p:nvSpPr>
        <p:spPr>
          <a:xfrm>
            <a:off x="1" y="4220853"/>
            <a:ext cx="12192000" cy="5915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1940260"/>
            <a:ext cx="3994200" cy="3976446"/>
          </a:xfrm>
          <a:prstGeom prst="rect">
            <a:avLst/>
          </a:prstGeom>
          <a:gradFill>
            <a:gsLst>
              <a:gs pos="0">
                <a:schemeClr val="accent6"/>
              </a:gs>
              <a:gs pos="100000">
                <a:schemeClr val="accent2"/>
              </a:gs>
            </a:gsLst>
            <a:lin ang="198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8197800" y="1940260"/>
            <a:ext cx="3994200" cy="3976446"/>
          </a:xfrm>
          <a:prstGeom prst="rect">
            <a:avLst/>
          </a:prstGeom>
          <a:gradFill>
            <a:gsLst>
              <a:gs pos="0">
                <a:schemeClr val="accent6"/>
              </a:gs>
              <a:gs pos="100000">
                <a:schemeClr val="accent4"/>
              </a:gs>
            </a:gsLst>
            <a:lin ang="16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 Placeholder 44"/>
          <p:cNvSpPr>
            <a:spLocks noGrp="1"/>
          </p:cNvSpPr>
          <p:nvPr>
            <p:ph type="body" sz="quarter" idx="12" hasCustomPrompt="1"/>
          </p:nvPr>
        </p:nvSpPr>
        <p:spPr>
          <a:xfrm>
            <a:off x="158933" y="2206351"/>
            <a:ext cx="3653651" cy="895200"/>
          </a:xfrm>
          <a:prstGeom prst="rect">
            <a:avLst/>
          </a:prstGeom>
          <a:effectLst/>
        </p:spPr>
        <p:txBody>
          <a:bodyPr anchor="ctr"/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 marL="609447" indent="0">
              <a:buNone/>
              <a:defRPr sz="1600"/>
            </a:lvl2pPr>
            <a:lvl3pPr marL="1218895" indent="0">
              <a:buNone/>
              <a:defRPr sz="1200"/>
            </a:lvl3pPr>
            <a:lvl4pPr marL="1828343" indent="0">
              <a:buNone/>
              <a:defRPr sz="1100"/>
            </a:lvl4pPr>
            <a:lvl5pPr marL="2437790" indent="0">
              <a:buNone/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9" name="Text Placeholder 44"/>
          <p:cNvSpPr>
            <a:spLocks noGrp="1"/>
          </p:cNvSpPr>
          <p:nvPr>
            <p:ph type="body" sz="quarter" idx="13" hasCustomPrompt="1"/>
          </p:nvPr>
        </p:nvSpPr>
        <p:spPr>
          <a:xfrm>
            <a:off x="158933" y="3249449"/>
            <a:ext cx="3653651" cy="2523822"/>
          </a:xfrm>
          <a:prstGeom prst="rect">
            <a:avLst/>
          </a:prstGeom>
          <a:effectLst/>
        </p:spPr>
        <p:txBody>
          <a:bodyPr anchor="t"/>
          <a:lstStyle>
            <a:lvl1pPr marL="0" indent="0" algn="ctr">
              <a:buNone/>
              <a:defRPr sz="1200" b="0">
                <a:solidFill>
                  <a:schemeClr val="bg1"/>
                </a:solidFill>
              </a:defRPr>
            </a:lvl1pPr>
            <a:lvl2pPr marL="609447" indent="0">
              <a:buNone/>
              <a:defRPr sz="1600"/>
            </a:lvl2pPr>
            <a:lvl3pPr marL="1218895" indent="0">
              <a:buNone/>
              <a:defRPr sz="1200"/>
            </a:lvl3pPr>
            <a:lvl4pPr marL="1828343" indent="0">
              <a:buNone/>
              <a:defRPr sz="1100"/>
            </a:lvl4pPr>
            <a:lvl5pPr marL="2437790" indent="0">
              <a:buNone/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50" name="Text Placeholder 44"/>
          <p:cNvSpPr>
            <a:spLocks noGrp="1"/>
          </p:cNvSpPr>
          <p:nvPr>
            <p:ph type="body" sz="quarter" idx="14" hasCustomPrompt="1"/>
          </p:nvPr>
        </p:nvSpPr>
        <p:spPr>
          <a:xfrm>
            <a:off x="8373035" y="2206351"/>
            <a:ext cx="3653651" cy="895200"/>
          </a:xfrm>
          <a:prstGeom prst="rect">
            <a:avLst/>
          </a:prstGeom>
          <a:effectLst/>
        </p:spPr>
        <p:txBody>
          <a:bodyPr anchor="ctr"/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 marL="609447" indent="0">
              <a:buNone/>
              <a:defRPr sz="1600"/>
            </a:lvl2pPr>
            <a:lvl3pPr marL="1218895" indent="0">
              <a:buNone/>
              <a:defRPr sz="1200"/>
            </a:lvl3pPr>
            <a:lvl4pPr marL="1828343" indent="0">
              <a:buNone/>
              <a:defRPr sz="1100"/>
            </a:lvl4pPr>
            <a:lvl5pPr marL="2437790" indent="0">
              <a:buNone/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51" name="Text Placeholder 44"/>
          <p:cNvSpPr>
            <a:spLocks noGrp="1"/>
          </p:cNvSpPr>
          <p:nvPr>
            <p:ph type="body" sz="quarter" idx="15" hasCustomPrompt="1"/>
          </p:nvPr>
        </p:nvSpPr>
        <p:spPr>
          <a:xfrm>
            <a:off x="8373035" y="3249449"/>
            <a:ext cx="3653651" cy="2523822"/>
          </a:xfrm>
          <a:prstGeom prst="rect">
            <a:avLst/>
          </a:prstGeom>
          <a:effectLst/>
        </p:spPr>
        <p:txBody>
          <a:bodyPr anchor="t"/>
          <a:lstStyle>
            <a:lvl1pPr marL="0" indent="0" algn="ctr">
              <a:buNone/>
              <a:defRPr sz="1200" b="0">
                <a:solidFill>
                  <a:schemeClr val="bg1"/>
                </a:solidFill>
              </a:defRPr>
            </a:lvl1pPr>
            <a:lvl2pPr marL="609447" indent="0">
              <a:buNone/>
              <a:defRPr sz="1600"/>
            </a:lvl2pPr>
            <a:lvl3pPr marL="1218895" indent="0">
              <a:buNone/>
              <a:defRPr sz="1200"/>
            </a:lvl3pPr>
            <a:lvl4pPr marL="1828343" indent="0">
              <a:buNone/>
              <a:defRPr sz="1100"/>
            </a:lvl4pPr>
            <a:lvl5pPr marL="2437790" indent="0">
              <a:buNone/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4098900" y="1940260"/>
            <a:ext cx="3994200" cy="397644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3" name="Text Placeholder 44"/>
          <p:cNvSpPr>
            <a:spLocks noGrp="1"/>
          </p:cNvSpPr>
          <p:nvPr>
            <p:ph type="body" sz="quarter" idx="20" hasCustomPrompt="1"/>
          </p:nvPr>
        </p:nvSpPr>
        <p:spPr>
          <a:xfrm>
            <a:off x="4298099" y="2206351"/>
            <a:ext cx="3653651" cy="895200"/>
          </a:xfrm>
          <a:prstGeom prst="rect">
            <a:avLst/>
          </a:prstGeom>
          <a:effectLst/>
        </p:spPr>
        <p:txBody>
          <a:bodyPr anchor="ctr"/>
          <a:lstStyle>
            <a:lvl1pPr marL="0" indent="0" algn="ctr">
              <a:buNone/>
              <a:defRPr sz="1600" b="1">
                <a:solidFill>
                  <a:schemeClr val="tx1"/>
                </a:solidFill>
              </a:defRPr>
            </a:lvl1pPr>
            <a:lvl2pPr marL="609447" indent="0">
              <a:buNone/>
              <a:defRPr sz="1600"/>
            </a:lvl2pPr>
            <a:lvl3pPr marL="1218895" indent="0">
              <a:buNone/>
              <a:defRPr sz="1200"/>
            </a:lvl3pPr>
            <a:lvl4pPr marL="1828343" indent="0">
              <a:buNone/>
              <a:defRPr sz="1100"/>
            </a:lvl4pPr>
            <a:lvl5pPr marL="2437790" indent="0">
              <a:buNone/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4" name="Text Placeholder 44"/>
          <p:cNvSpPr>
            <a:spLocks noGrp="1"/>
          </p:cNvSpPr>
          <p:nvPr>
            <p:ph type="body" sz="quarter" idx="21" hasCustomPrompt="1"/>
          </p:nvPr>
        </p:nvSpPr>
        <p:spPr>
          <a:xfrm>
            <a:off x="4298099" y="3249449"/>
            <a:ext cx="3653651" cy="2523822"/>
          </a:xfrm>
          <a:prstGeom prst="rect">
            <a:avLst/>
          </a:prstGeom>
          <a:effectLst/>
        </p:spPr>
        <p:txBody>
          <a:bodyPr anchor="t"/>
          <a:lstStyle>
            <a:lvl1pPr marL="0" indent="0" algn="ctr">
              <a:buNone/>
              <a:defRPr sz="1200" b="0">
                <a:solidFill>
                  <a:schemeClr val="tx1"/>
                </a:solidFill>
              </a:defRPr>
            </a:lvl1pPr>
            <a:lvl2pPr marL="609447" indent="0">
              <a:buNone/>
              <a:defRPr sz="1600"/>
            </a:lvl2pPr>
            <a:lvl3pPr marL="1218895" indent="0">
              <a:buNone/>
              <a:defRPr sz="1200"/>
            </a:lvl3pPr>
            <a:lvl4pPr marL="1828343" indent="0">
              <a:buNone/>
              <a:defRPr sz="1100"/>
            </a:lvl4pPr>
            <a:lvl5pPr marL="2437790" indent="0">
              <a:buNone/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2 w/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/>
          <p:nvPr userDrawn="1"/>
        </p:nvSpPr>
        <p:spPr>
          <a:xfrm>
            <a:off x="1" y="6354453"/>
            <a:ext cx="12192000" cy="5035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 userDrawn="1"/>
        </p:nvSpPr>
        <p:spPr>
          <a:xfrm>
            <a:off x="9609886" y="3776024"/>
            <a:ext cx="960895" cy="5035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4073860"/>
            <a:ext cx="6035040" cy="2486019"/>
          </a:xfrm>
          <a:prstGeom prst="rect">
            <a:avLst/>
          </a:prstGeom>
          <a:gradFill>
            <a:gsLst>
              <a:gs pos="0">
                <a:schemeClr val="accent6"/>
              </a:gs>
              <a:gs pos="100000">
                <a:schemeClr val="accent2"/>
              </a:gs>
            </a:gsLst>
            <a:lin ang="198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6158175" y="1495431"/>
            <a:ext cx="6030649" cy="2486019"/>
          </a:xfrm>
          <a:prstGeom prst="rect">
            <a:avLst/>
          </a:prstGeom>
          <a:gradFill>
            <a:gsLst>
              <a:gs pos="0">
                <a:schemeClr val="accent6"/>
              </a:gs>
              <a:gs pos="100000">
                <a:schemeClr val="accent4"/>
              </a:gs>
            </a:gsLst>
            <a:lin ang="16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 Placeholder 44"/>
          <p:cNvSpPr>
            <a:spLocks noGrp="1"/>
          </p:cNvSpPr>
          <p:nvPr>
            <p:ph type="body" sz="quarter" idx="12" hasCustomPrompt="1"/>
          </p:nvPr>
        </p:nvSpPr>
        <p:spPr>
          <a:xfrm>
            <a:off x="2107769" y="4339951"/>
            <a:ext cx="3719593" cy="762000"/>
          </a:xfrm>
          <a:prstGeom prst="rect">
            <a:avLst/>
          </a:prstGeom>
          <a:effectLst/>
        </p:spPr>
        <p:txBody>
          <a:bodyPr anchor="ctr"/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 marL="609447" indent="0">
              <a:buNone/>
              <a:defRPr sz="1600"/>
            </a:lvl2pPr>
            <a:lvl3pPr marL="1218895" indent="0">
              <a:buNone/>
              <a:defRPr sz="1200"/>
            </a:lvl3pPr>
            <a:lvl4pPr marL="1828343" indent="0">
              <a:buNone/>
              <a:defRPr sz="1100"/>
            </a:lvl4pPr>
            <a:lvl5pPr marL="2437790" indent="0">
              <a:buNone/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9" name="Text Placeholder 44"/>
          <p:cNvSpPr>
            <a:spLocks noGrp="1"/>
          </p:cNvSpPr>
          <p:nvPr>
            <p:ph type="body" sz="quarter" idx="13" hasCustomPrompt="1"/>
          </p:nvPr>
        </p:nvSpPr>
        <p:spPr>
          <a:xfrm>
            <a:off x="2107769" y="5101951"/>
            <a:ext cx="3719593" cy="1252502"/>
          </a:xfrm>
          <a:prstGeom prst="rect">
            <a:avLst/>
          </a:prstGeom>
          <a:effectLst/>
        </p:spPr>
        <p:txBody>
          <a:bodyPr anchor="t"/>
          <a:lstStyle>
            <a:lvl1pPr marL="0" indent="0" algn="ctr">
              <a:buNone/>
              <a:defRPr sz="1200" b="0">
                <a:solidFill>
                  <a:schemeClr val="bg1"/>
                </a:solidFill>
              </a:defRPr>
            </a:lvl1pPr>
            <a:lvl2pPr marL="609447" indent="0">
              <a:buNone/>
              <a:defRPr sz="1600"/>
            </a:lvl2pPr>
            <a:lvl3pPr marL="1218895" indent="0">
              <a:buNone/>
              <a:defRPr sz="1200"/>
            </a:lvl3pPr>
            <a:lvl4pPr marL="1828343" indent="0">
              <a:buNone/>
              <a:defRPr sz="1100"/>
            </a:lvl4pPr>
            <a:lvl5pPr marL="2437790" indent="0">
              <a:buNone/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53" name="Picture Placeholder 52"/>
          <p:cNvSpPr>
            <a:spLocks noGrp="1"/>
          </p:cNvSpPr>
          <p:nvPr>
            <p:ph type="pic" sz="quarter" idx="16"/>
          </p:nvPr>
        </p:nvSpPr>
        <p:spPr>
          <a:xfrm>
            <a:off x="0" y="1495425"/>
            <a:ext cx="6035040" cy="2486025"/>
          </a:xfrm>
          <a:prstGeom prst="rect">
            <a:avLst/>
          </a:prstGeom>
          <a:solidFill>
            <a:schemeClr val="bg2">
              <a:lumMod val="2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ja-JP" altLang="en-US" smtClean="0"/>
              <a:t>図を追加</a:t>
            </a:r>
            <a:endParaRPr lang="en-US"/>
          </a:p>
        </p:txBody>
      </p:sp>
      <p:sp>
        <p:nvSpPr>
          <p:cNvPr id="54" name="Picture Placeholder 52"/>
          <p:cNvSpPr>
            <a:spLocks noGrp="1"/>
          </p:cNvSpPr>
          <p:nvPr>
            <p:ph type="pic" sz="quarter" idx="17"/>
          </p:nvPr>
        </p:nvSpPr>
        <p:spPr>
          <a:xfrm>
            <a:off x="6158175" y="4073860"/>
            <a:ext cx="6030649" cy="2486025"/>
          </a:xfrm>
          <a:prstGeom prst="rect">
            <a:avLst/>
          </a:prstGeom>
          <a:solidFill>
            <a:schemeClr val="bg2">
              <a:lumMod val="2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ja-JP" altLang="en-US" smtClean="0"/>
              <a:t>図を追加</a:t>
            </a:r>
            <a:endParaRPr lang="en-US"/>
          </a:p>
        </p:txBody>
      </p:sp>
      <p:sp>
        <p:nvSpPr>
          <p:cNvPr id="56" name="Text Placeholder 44"/>
          <p:cNvSpPr>
            <a:spLocks noGrp="1"/>
          </p:cNvSpPr>
          <p:nvPr>
            <p:ph type="body" sz="quarter" idx="18" hasCustomPrompt="1"/>
          </p:nvPr>
        </p:nvSpPr>
        <p:spPr>
          <a:xfrm>
            <a:off x="8308211" y="1761522"/>
            <a:ext cx="3719593" cy="762000"/>
          </a:xfrm>
          <a:prstGeom prst="rect">
            <a:avLst/>
          </a:prstGeom>
          <a:effectLst/>
        </p:spPr>
        <p:txBody>
          <a:bodyPr anchor="ctr"/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 marL="609447" indent="0">
              <a:buNone/>
              <a:defRPr sz="1600"/>
            </a:lvl2pPr>
            <a:lvl3pPr marL="1218895" indent="0">
              <a:buNone/>
              <a:defRPr sz="1200"/>
            </a:lvl3pPr>
            <a:lvl4pPr marL="1828343" indent="0">
              <a:buNone/>
              <a:defRPr sz="1100"/>
            </a:lvl4pPr>
            <a:lvl5pPr marL="2437790" indent="0">
              <a:buNone/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57" name="Text Placeholder 44"/>
          <p:cNvSpPr>
            <a:spLocks noGrp="1"/>
          </p:cNvSpPr>
          <p:nvPr>
            <p:ph type="body" sz="quarter" idx="19" hasCustomPrompt="1"/>
          </p:nvPr>
        </p:nvSpPr>
        <p:spPr>
          <a:xfrm>
            <a:off x="8308211" y="2523522"/>
            <a:ext cx="3719593" cy="1252502"/>
          </a:xfrm>
          <a:prstGeom prst="rect">
            <a:avLst/>
          </a:prstGeom>
          <a:effectLst/>
        </p:spPr>
        <p:txBody>
          <a:bodyPr anchor="t"/>
          <a:lstStyle>
            <a:lvl1pPr marL="0" indent="0" algn="ctr">
              <a:buNone/>
              <a:defRPr sz="1200" b="0">
                <a:solidFill>
                  <a:schemeClr val="bg1"/>
                </a:solidFill>
              </a:defRPr>
            </a:lvl1pPr>
            <a:lvl2pPr marL="609447" indent="0">
              <a:buNone/>
              <a:defRPr sz="1600"/>
            </a:lvl2pPr>
            <a:lvl3pPr marL="1218895" indent="0">
              <a:buNone/>
              <a:defRPr sz="1200"/>
            </a:lvl3pPr>
            <a:lvl4pPr marL="1828343" indent="0">
              <a:buNone/>
              <a:defRPr sz="1100"/>
            </a:lvl4pPr>
            <a:lvl5pPr marL="2437790" indent="0">
              <a:buNone/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136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2 w/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/>
          <p:nvPr userDrawn="1"/>
        </p:nvSpPr>
        <p:spPr>
          <a:xfrm>
            <a:off x="1" y="6354453"/>
            <a:ext cx="12192000" cy="5035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 userDrawn="1"/>
        </p:nvSpPr>
        <p:spPr>
          <a:xfrm>
            <a:off x="9609886" y="3776024"/>
            <a:ext cx="960895" cy="5035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4073860"/>
            <a:ext cx="6035040" cy="2486019"/>
          </a:xfrm>
          <a:prstGeom prst="rect">
            <a:avLst/>
          </a:prstGeom>
          <a:gradFill>
            <a:gsLst>
              <a:gs pos="0">
                <a:schemeClr val="accent6"/>
              </a:gs>
              <a:gs pos="100000">
                <a:schemeClr val="accent2"/>
              </a:gs>
            </a:gsLst>
            <a:lin ang="198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6158126" y="1495431"/>
            <a:ext cx="6033874" cy="2486019"/>
          </a:xfrm>
          <a:prstGeom prst="rect">
            <a:avLst/>
          </a:prstGeom>
          <a:gradFill>
            <a:gsLst>
              <a:gs pos="0">
                <a:schemeClr val="accent6"/>
              </a:gs>
              <a:gs pos="100000">
                <a:schemeClr val="accent4"/>
              </a:gs>
            </a:gsLst>
            <a:lin ang="16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 Placeholder 44"/>
          <p:cNvSpPr>
            <a:spLocks noGrp="1"/>
          </p:cNvSpPr>
          <p:nvPr>
            <p:ph type="body" sz="quarter" idx="12" hasCustomPrompt="1"/>
          </p:nvPr>
        </p:nvSpPr>
        <p:spPr>
          <a:xfrm>
            <a:off x="2107769" y="4339951"/>
            <a:ext cx="3719593" cy="762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 marL="609447" indent="0">
              <a:buNone/>
              <a:defRPr sz="1600"/>
            </a:lvl2pPr>
            <a:lvl3pPr marL="1218895" indent="0">
              <a:buNone/>
              <a:defRPr sz="1200"/>
            </a:lvl3pPr>
            <a:lvl4pPr marL="1828343" indent="0">
              <a:buNone/>
              <a:defRPr sz="1100"/>
            </a:lvl4pPr>
            <a:lvl5pPr marL="2437790" indent="0">
              <a:buNone/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9" name="Text Placeholder 44"/>
          <p:cNvSpPr>
            <a:spLocks noGrp="1"/>
          </p:cNvSpPr>
          <p:nvPr>
            <p:ph type="body" sz="quarter" idx="13" hasCustomPrompt="1"/>
          </p:nvPr>
        </p:nvSpPr>
        <p:spPr>
          <a:xfrm>
            <a:off x="2107769" y="5101951"/>
            <a:ext cx="3719593" cy="1252502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200" b="0">
                <a:solidFill>
                  <a:schemeClr val="bg1"/>
                </a:solidFill>
              </a:defRPr>
            </a:lvl1pPr>
            <a:lvl2pPr marL="609447" indent="0">
              <a:buNone/>
              <a:defRPr sz="1600"/>
            </a:lvl2pPr>
            <a:lvl3pPr marL="1218895" indent="0">
              <a:buNone/>
              <a:defRPr sz="1200"/>
            </a:lvl3pPr>
            <a:lvl4pPr marL="1828343" indent="0">
              <a:buNone/>
              <a:defRPr sz="1100"/>
            </a:lvl4pPr>
            <a:lvl5pPr marL="2437790" indent="0">
              <a:buNone/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56" name="Text Placeholder 44"/>
          <p:cNvSpPr>
            <a:spLocks noGrp="1"/>
          </p:cNvSpPr>
          <p:nvPr>
            <p:ph type="body" sz="quarter" idx="18" hasCustomPrompt="1"/>
          </p:nvPr>
        </p:nvSpPr>
        <p:spPr>
          <a:xfrm>
            <a:off x="8308210" y="1761522"/>
            <a:ext cx="3719593" cy="762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 marL="609447" indent="0">
              <a:buNone/>
              <a:defRPr sz="1600"/>
            </a:lvl2pPr>
            <a:lvl3pPr marL="1218895" indent="0">
              <a:buNone/>
              <a:defRPr sz="1200"/>
            </a:lvl3pPr>
            <a:lvl4pPr marL="1828343" indent="0">
              <a:buNone/>
              <a:defRPr sz="1100"/>
            </a:lvl4pPr>
            <a:lvl5pPr marL="2437790" indent="0">
              <a:buNone/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57" name="Text Placeholder 44"/>
          <p:cNvSpPr>
            <a:spLocks noGrp="1"/>
          </p:cNvSpPr>
          <p:nvPr>
            <p:ph type="body" sz="quarter" idx="19" hasCustomPrompt="1"/>
          </p:nvPr>
        </p:nvSpPr>
        <p:spPr>
          <a:xfrm>
            <a:off x="8308210" y="2523522"/>
            <a:ext cx="3719593" cy="1252502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200" b="0">
                <a:solidFill>
                  <a:schemeClr val="bg1"/>
                </a:solidFill>
              </a:defRPr>
            </a:lvl1pPr>
            <a:lvl2pPr marL="609447" indent="0">
              <a:buNone/>
              <a:defRPr sz="1600"/>
            </a:lvl2pPr>
            <a:lvl3pPr marL="1218895" indent="0">
              <a:buNone/>
              <a:defRPr sz="1200"/>
            </a:lvl3pPr>
            <a:lvl4pPr marL="1828343" indent="0">
              <a:buNone/>
              <a:defRPr sz="1100"/>
            </a:lvl4pPr>
            <a:lvl5pPr marL="2437790" indent="0">
              <a:buNone/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1495431"/>
            <a:ext cx="6035040" cy="248601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6158126" y="4073860"/>
            <a:ext cx="6033874" cy="248601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44"/>
          <p:cNvSpPr>
            <a:spLocks noGrp="1"/>
          </p:cNvSpPr>
          <p:nvPr>
            <p:ph type="body" sz="quarter" idx="20" hasCustomPrompt="1"/>
          </p:nvPr>
        </p:nvSpPr>
        <p:spPr>
          <a:xfrm>
            <a:off x="8308210" y="4339951"/>
            <a:ext cx="3719593" cy="762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b="1">
                <a:solidFill>
                  <a:schemeClr val="tx1"/>
                </a:solidFill>
              </a:defRPr>
            </a:lvl1pPr>
            <a:lvl2pPr marL="609447" indent="0">
              <a:buNone/>
              <a:defRPr sz="1600"/>
            </a:lvl2pPr>
            <a:lvl3pPr marL="1218895" indent="0">
              <a:buNone/>
              <a:defRPr sz="1200"/>
            </a:lvl3pPr>
            <a:lvl4pPr marL="1828343" indent="0">
              <a:buNone/>
              <a:defRPr sz="1100"/>
            </a:lvl4pPr>
            <a:lvl5pPr marL="2437790" indent="0">
              <a:buNone/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6" name="Text Placeholder 44"/>
          <p:cNvSpPr>
            <a:spLocks noGrp="1"/>
          </p:cNvSpPr>
          <p:nvPr>
            <p:ph type="body" sz="quarter" idx="21" hasCustomPrompt="1"/>
          </p:nvPr>
        </p:nvSpPr>
        <p:spPr>
          <a:xfrm>
            <a:off x="8308210" y="5101951"/>
            <a:ext cx="3719593" cy="1252502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200" b="0">
                <a:solidFill>
                  <a:schemeClr val="tx1"/>
                </a:solidFill>
              </a:defRPr>
            </a:lvl1pPr>
            <a:lvl2pPr marL="609447" indent="0">
              <a:buNone/>
              <a:defRPr sz="1600"/>
            </a:lvl2pPr>
            <a:lvl3pPr marL="1218895" indent="0">
              <a:buNone/>
              <a:defRPr sz="1200"/>
            </a:lvl3pPr>
            <a:lvl4pPr marL="1828343" indent="0">
              <a:buNone/>
              <a:defRPr sz="1100"/>
            </a:lvl4pPr>
            <a:lvl5pPr marL="2437790" indent="0">
              <a:buNone/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7" name="Text Placeholder 44"/>
          <p:cNvSpPr>
            <a:spLocks noGrp="1"/>
          </p:cNvSpPr>
          <p:nvPr>
            <p:ph type="body" sz="quarter" idx="22" hasCustomPrompt="1"/>
          </p:nvPr>
        </p:nvSpPr>
        <p:spPr>
          <a:xfrm>
            <a:off x="2107769" y="1761522"/>
            <a:ext cx="3719593" cy="762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b="1">
                <a:solidFill>
                  <a:schemeClr val="tx1"/>
                </a:solidFill>
              </a:defRPr>
            </a:lvl1pPr>
            <a:lvl2pPr marL="609447" indent="0">
              <a:buNone/>
              <a:defRPr sz="1600"/>
            </a:lvl2pPr>
            <a:lvl3pPr marL="1218895" indent="0">
              <a:buNone/>
              <a:defRPr sz="1200"/>
            </a:lvl3pPr>
            <a:lvl4pPr marL="1828343" indent="0">
              <a:buNone/>
              <a:defRPr sz="1100"/>
            </a:lvl4pPr>
            <a:lvl5pPr marL="2437790" indent="0">
              <a:buNone/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8" name="Text Placeholder 44"/>
          <p:cNvSpPr>
            <a:spLocks noGrp="1"/>
          </p:cNvSpPr>
          <p:nvPr>
            <p:ph type="body" sz="quarter" idx="23" hasCustomPrompt="1"/>
          </p:nvPr>
        </p:nvSpPr>
        <p:spPr>
          <a:xfrm>
            <a:off x="2107769" y="2523522"/>
            <a:ext cx="3719593" cy="1252502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200" b="0">
                <a:solidFill>
                  <a:schemeClr val="tx1"/>
                </a:solidFill>
              </a:defRPr>
            </a:lvl1pPr>
            <a:lvl2pPr marL="609447" indent="0">
              <a:buNone/>
              <a:defRPr sz="1600"/>
            </a:lvl2pPr>
            <a:lvl3pPr marL="1218895" indent="0">
              <a:buNone/>
              <a:defRPr sz="1200"/>
            </a:lvl3pPr>
            <a:lvl4pPr marL="1828343" indent="0">
              <a:buNone/>
              <a:defRPr sz="1100"/>
            </a:lvl4pPr>
            <a:lvl5pPr marL="2437790" indent="0">
              <a:buNone/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2 w/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 userDrawn="1"/>
        </p:nvSpPr>
        <p:spPr>
          <a:xfrm>
            <a:off x="1" y="6354453"/>
            <a:ext cx="12192000" cy="5035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4098900" y="1495426"/>
            <a:ext cx="3994200" cy="2486328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5"/>
              </a:gs>
            </a:gsLst>
            <a:lin ang="21594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4073860"/>
            <a:ext cx="3994200" cy="2486019"/>
          </a:xfrm>
          <a:prstGeom prst="rect">
            <a:avLst/>
          </a:prstGeom>
          <a:gradFill>
            <a:gsLst>
              <a:gs pos="0">
                <a:schemeClr val="accent6"/>
              </a:gs>
              <a:gs pos="100000">
                <a:schemeClr val="accent2"/>
              </a:gs>
            </a:gsLst>
            <a:lin ang="198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8197800" y="4073860"/>
            <a:ext cx="3994200" cy="2486019"/>
          </a:xfrm>
          <a:prstGeom prst="rect">
            <a:avLst/>
          </a:prstGeom>
          <a:gradFill>
            <a:gsLst>
              <a:gs pos="0">
                <a:schemeClr val="accent6"/>
              </a:gs>
              <a:gs pos="100000">
                <a:schemeClr val="accent4"/>
              </a:gs>
            </a:gsLst>
            <a:lin ang="16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10" hasCustomPrompt="1"/>
          </p:nvPr>
        </p:nvSpPr>
        <p:spPr>
          <a:xfrm>
            <a:off x="5939541" y="1813578"/>
            <a:ext cx="2011090" cy="762000"/>
          </a:xfrm>
          <a:prstGeom prst="rect">
            <a:avLst/>
          </a:prstGeom>
          <a:effectLst/>
        </p:spPr>
        <p:txBody>
          <a:bodyPr anchor="ctr"/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 marL="609447" indent="0">
              <a:buNone/>
              <a:defRPr sz="1600"/>
            </a:lvl2pPr>
            <a:lvl3pPr marL="1218895" indent="0">
              <a:buNone/>
              <a:defRPr sz="1200"/>
            </a:lvl3pPr>
            <a:lvl4pPr marL="1828343" indent="0">
              <a:buNone/>
              <a:defRPr sz="1100"/>
            </a:lvl4pPr>
            <a:lvl5pPr marL="2437790" indent="0">
              <a:buNone/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7" name="Text Placeholder 44"/>
          <p:cNvSpPr>
            <a:spLocks noGrp="1"/>
          </p:cNvSpPr>
          <p:nvPr>
            <p:ph type="body" sz="quarter" idx="11" hasCustomPrompt="1"/>
          </p:nvPr>
        </p:nvSpPr>
        <p:spPr>
          <a:xfrm>
            <a:off x="5939541" y="2575578"/>
            <a:ext cx="2011090" cy="1252502"/>
          </a:xfrm>
          <a:prstGeom prst="rect">
            <a:avLst/>
          </a:prstGeom>
          <a:effectLst/>
        </p:spPr>
        <p:txBody>
          <a:bodyPr anchor="t"/>
          <a:lstStyle>
            <a:lvl1pPr marL="0" indent="0" algn="ctr">
              <a:buNone/>
              <a:defRPr sz="1200" b="0">
                <a:solidFill>
                  <a:schemeClr val="bg1"/>
                </a:solidFill>
              </a:defRPr>
            </a:lvl1pPr>
            <a:lvl2pPr marL="609447" indent="0">
              <a:buNone/>
              <a:defRPr sz="1600"/>
            </a:lvl2pPr>
            <a:lvl3pPr marL="1218895" indent="0">
              <a:buNone/>
              <a:defRPr sz="1200"/>
            </a:lvl3pPr>
            <a:lvl4pPr marL="1828343" indent="0">
              <a:buNone/>
              <a:defRPr sz="1100"/>
            </a:lvl4pPr>
            <a:lvl5pPr marL="2437790" indent="0">
              <a:buNone/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8" name="Text Placeholder 44"/>
          <p:cNvSpPr>
            <a:spLocks noGrp="1"/>
          </p:cNvSpPr>
          <p:nvPr>
            <p:ph type="body" sz="quarter" idx="12" hasCustomPrompt="1"/>
          </p:nvPr>
        </p:nvSpPr>
        <p:spPr>
          <a:xfrm>
            <a:off x="1801494" y="4339951"/>
            <a:ext cx="2011090" cy="762000"/>
          </a:xfrm>
          <a:prstGeom prst="rect">
            <a:avLst/>
          </a:prstGeom>
          <a:effectLst/>
        </p:spPr>
        <p:txBody>
          <a:bodyPr anchor="ctr"/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 marL="609447" indent="0">
              <a:buNone/>
              <a:defRPr sz="1600"/>
            </a:lvl2pPr>
            <a:lvl3pPr marL="1218895" indent="0">
              <a:buNone/>
              <a:defRPr sz="1200"/>
            </a:lvl3pPr>
            <a:lvl4pPr marL="1828343" indent="0">
              <a:buNone/>
              <a:defRPr sz="1100"/>
            </a:lvl4pPr>
            <a:lvl5pPr marL="2437790" indent="0">
              <a:buNone/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9" name="Text Placeholder 44"/>
          <p:cNvSpPr>
            <a:spLocks noGrp="1"/>
          </p:cNvSpPr>
          <p:nvPr>
            <p:ph type="body" sz="quarter" idx="13" hasCustomPrompt="1"/>
          </p:nvPr>
        </p:nvSpPr>
        <p:spPr>
          <a:xfrm>
            <a:off x="1801494" y="5101951"/>
            <a:ext cx="2011090" cy="1252502"/>
          </a:xfrm>
          <a:prstGeom prst="rect">
            <a:avLst/>
          </a:prstGeom>
          <a:effectLst/>
        </p:spPr>
        <p:txBody>
          <a:bodyPr anchor="t"/>
          <a:lstStyle>
            <a:lvl1pPr marL="0" indent="0" algn="ctr">
              <a:buNone/>
              <a:defRPr sz="1200" b="0">
                <a:solidFill>
                  <a:schemeClr val="bg1"/>
                </a:solidFill>
              </a:defRPr>
            </a:lvl1pPr>
            <a:lvl2pPr marL="609447" indent="0">
              <a:buNone/>
              <a:defRPr sz="1600"/>
            </a:lvl2pPr>
            <a:lvl3pPr marL="1218895" indent="0">
              <a:buNone/>
              <a:defRPr sz="1200"/>
            </a:lvl3pPr>
            <a:lvl4pPr marL="1828343" indent="0">
              <a:buNone/>
              <a:defRPr sz="1100"/>
            </a:lvl4pPr>
            <a:lvl5pPr marL="2437790" indent="0">
              <a:buNone/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50" name="Text Placeholder 44"/>
          <p:cNvSpPr>
            <a:spLocks noGrp="1"/>
          </p:cNvSpPr>
          <p:nvPr>
            <p:ph type="body" sz="quarter" idx="14" hasCustomPrompt="1"/>
          </p:nvPr>
        </p:nvSpPr>
        <p:spPr>
          <a:xfrm>
            <a:off x="10015596" y="4339951"/>
            <a:ext cx="2011090" cy="762000"/>
          </a:xfrm>
          <a:prstGeom prst="rect">
            <a:avLst/>
          </a:prstGeom>
          <a:effectLst/>
        </p:spPr>
        <p:txBody>
          <a:bodyPr anchor="ctr"/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 marL="609447" indent="0">
              <a:buNone/>
              <a:defRPr sz="1600"/>
            </a:lvl2pPr>
            <a:lvl3pPr marL="1218895" indent="0">
              <a:buNone/>
              <a:defRPr sz="1200"/>
            </a:lvl3pPr>
            <a:lvl4pPr marL="1828343" indent="0">
              <a:buNone/>
              <a:defRPr sz="1100"/>
            </a:lvl4pPr>
            <a:lvl5pPr marL="2437790" indent="0">
              <a:buNone/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51" name="Text Placeholder 44"/>
          <p:cNvSpPr>
            <a:spLocks noGrp="1"/>
          </p:cNvSpPr>
          <p:nvPr>
            <p:ph type="body" sz="quarter" idx="15" hasCustomPrompt="1"/>
          </p:nvPr>
        </p:nvSpPr>
        <p:spPr>
          <a:xfrm>
            <a:off x="10015596" y="5101951"/>
            <a:ext cx="2011090" cy="1252502"/>
          </a:xfrm>
          <a:prstGeom prst="rect">
            <a:avLst/>
          </a:prstGeom>
          <a:effectLst/>
        </p:spPr>
        <p:txBody>
          <a:bodyPr anchor="t"/>
          <a:lstStyle>
            <a:lvl1pPr marL="0" indent="0" algn="ctr">
              <a:buNone/>
              <a:defRPr sz="1200" b="0">
                <a:solidFill>
                  <a:schemeClr val="bg1"/>
                </a:solidFill>
              </a:defRPr>
            </a:lvl1pPr>
            <a:lvl2pPr marL="609447" indent="0">
              <a:buNone/>
              <a:defRPr sz="1600"/>
            </a:lvl2pPr>
            <a:lvl3pPr marL="1218895" indent="0">
              <a:buNone/>
              <a:defRPr sz="1200"/>
            </a:lvl3pPr>
            <a:lvl4pPr marL="1828343" indent="0">
              <a:buNone/>
              <a:defRPr sz="1100"/>
            </a:lvl4pPr>
            <a:lvl5pPr marL="2437790" indent="0">
              <a:buNone/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53" name="Picture Placeholder 52"/>
          <p:cNvSpPr>
            <a:spLocks noGrp="1"/>
          </p:cNvSpPr>
          <p:nvPr>
            <p:ph type="pic" sz="quarter" idx="16"/>
          </p:nvPr>
        </p:nvSpPr>
        <p:spPr>
          <a:xfrm>
            <a:off x="0" y="1495425"/>
            <a:ext cx="3994150" cy="2486025"/>
          </a:xfrm>
          <a:prstGeom prst="rect">
            <a:avLst/>
          </a:prstGeom>
          <a:solidFill>
            <a:schemeClr val="bg2">
              <a:lumMod val="2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ja-JP" altLang="en-US" smtClean="0"/>
              <a:t>図を追加</a:t>
            </a:r>
            <a:endParaRPr lang="en-US"/>
          </a:p>
        </p:txBody>
      </p:sp>
      <p:sp>
        <p:nvSpPr>
          <p:cNvPr id="54" name="Picture Placeholder 52"/>
          <p:cNvSpPr>
            <a:spLocks noGrp="1"/>
          </p:cNvSpPr>
          <p:nvPr>
            <p:ph type="pic" sz="quarter" idx="17"/>
          </p:nvPr>
        </p:nvSpPr>
        <p:spPr>
          <a:xfrm>
            <a:off x="8197850" y="1495425"/>
            <a:ext cx="3994150" cy="2486025"/>
          </a:xfrm>
          <a:prstGeom prst="rect">
            <a:avLst/>
          </a:prstGeom>
          <a:solidFill>
            <a:schemeClr val="bg2">
              <a:lumMod val="2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ja-JP" altLang="en-US" smtClean="0"/>
              <a:t>図を追加</a:t>
            </a:r>
            <a:endParaRPr lang="en-US"/>
          </a:p>
        </p:txBody>
      </p:sp>
      <p:sp>
        <p:nvSpPr>
          <p:cNvPr id="55" name="Picture Placeholder 52"/>
          <p:cNvSpPr>
            <a:spLocks noGrp="1"/>
          </p:cNvSpPr>
          <p:nvPr>
            <p:ph type="pic" sz="quarter" idx="18"/>
          </p:nvPr>
        </p:nvSpPr>
        <p:spPr>
          <a:xfrm>
            <a:off x="4098950" y="4073860"/>
            <a:ext cx="3994150" cy="2486019"/>
          </a:xfrm>
          <a:prstGeom prst="rect">
            <a:avLst/>
          </a:prstGeom>
          <a:solidFill>
            <a:schemeClr val="bg2">
              <a:lumMod val="25000"/>
            </a:schemeClr>
          </a:solidFill>
          <a:effectLst/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ja-JP" altLang="en-US" smtClean="0"/>
              <a:t>図を追加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2 w/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 userDrawn="1"/>
        </p:nvSpPr>
        <p:spPr>
          <a:xfrm>
            <a:off x="1" y="6354453"/>
            <a:ext cx="12192000" cy="5035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4098900" y="1495734"/>
            <a:ext cx="3994200" cy="2486019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5"/>
              </a:gs>
            </a:gsLst>
            <a:lin ang="21594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4073860"/>
            <a:ext cx="3994200" cy="2486019"/>
          </a:xfrm>
          <a:prstGeom prst="rect">
            <a:avLst/>
          </a:prstGeom>
          <a:gradFill>
            <a:gsLst>
              <a:gs pos="0">
                <a:schemeClr val="accent6"/>
              </a:gs>
              <a:gs pos="100000">
                <a:schemeClr val="accent2"/>
              </a:gs>
            </a:gsLst>
            <a:lin ang="198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8197800" y="4073860"/>
            <a:ext cx="3994200" cy="2486019"/>
          </a:xfrm>
          <a:prstGeom prst="rect">
            <a:avLst/>
          </a:prstGeom>
          <a:gradFill>
            <a:gsLst>
              <a:gs pos="0">
                <a:schemeClr val="accent6"/>
              </a:gs>
              <a:gs pos="100000">
                <a:schemeClr val="accent4"/>
              </a:gs>
            </a:gsLst>
            <a:lin ang="16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10" hasCustomPrompt="1"/>
          </p:nvPr>
        </p:nvSpPr>
        <p:spPr>
          <a:xfrm>
            <a:off x="5939541" y="1813578"/>
            <a:ext cx="2011090" cy="762000"/>
          </a:xfrm>
          <a:prstGeom prst="rect">
            <a:avLst/>
          </a:prstGeom>
          <a:effectLst/>
        </p:spPr>
        <p:txBody>
          <a:bodyPr anchor="ctr"/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 marL="609447" indent="0">
              <a:buNone/>
              <a:defRPr sz="1600"/>
            </a:lvl2pPr>
            <a:lvl3pPr marL="1218895" indent="0">
              <a:buNone/>
              <a:defRPr sz="1200"/>
            </a:lvl3pPr>
            <a:lvl4pPr marL="1828343" indent="0">
              <a:buNone/>
              <a:defRPr sz="1100"/>
            </a:lvl4pPr>
            <a:lvl5pPr marL="2437790" indent="0">
              <a:buNone/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7" name="Text Placeholder 44"/>
          <p:cNvSpPr>
            <a:spLocks noGrp="1"/>
          </p:cNvSpPr>
          <p:nvPr>
            <p:ph type="body" sz="quarter" idx="11" hasCustomPrompt="1"/>
          </p:nvPr>
        </p:nvSpPr>
        <p:spPr>
          <a:xfrm>
            <a:off x="5939541" y="2575578"/>
            <a:ext cx="2011090" cy="1252502"/>
          </a:xfrm>
          <a:prstGeom prst="rect">
            <a:avLst/>
          </a:prstGeom>
          <a:effectLst/>
        </p:spPr>
        <p:txBody>
          <a:bodyPr anchor="t"/>
          <a:lstStyle>
            <a:lvl1pPr marL="0" indent="0" algn="ctr">
              <a:buNone/>
              <a:defRPr sz="1200" b="0">
                <a:solidFill>
                  <a:schemeClr val="bg1"/>
                </a:solidFill>
              </a:defRPr>
            </a:lvl1pPr>
            <a:lvl2pPr marL="609447" indent="0">
              <a:buNone/>
              <a:defRPr sz="1600"/>
            </a:lvl2pPr>
            <a:lvl3pPr marL="1218895" indent="0">
              <a:buNone/>
              <a:defRPr sz="1200"/>
            </a:lvl3pPr>
            <a:lvl4pPr marL="1828343" indent="0">
              <a:buNone/>
              <a:defRPr sz="1100"/>
            </a:lvl4pPr>
            <a:lvl5pPr marL="2437790" indent="0">
              <a:buNone/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8" name="Text Placeholder 44"/>
          <p:cNvSpPr>
            <a:spLocks noGrp="1"/>
          </p:cNvSpPr>
          <p:nvPr>
            <p:ph type="body" sz="quarter" idx="12" hasCustomPrompt="1"/>
          </p:nvPr>
        </p:nvSpPr>
        <p:spPr>
          <a:xfrm>
            <a:off x="1801494" y="4339951"/>
            <a:ext cx="2011090" cy="762000"/>
          </a:xfrm>
          <a:prstGeom prst="rect">
            <a:avLst/>
          </a:prstGeom>
          <a:effectLst/>
        </p:spPr>
        <p:txBody>
          <a:bodyPr anchor="ctr"/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 marL="609447" indent="0">
              <a:buNone/>
              <a:defRPr sz="1600"/>
            </a:lvl2pPr>
            <a:lvl3pPr marL="1218895" indent="0">
              <a:buNone/>
              <a:defRPr sz="1200"/>
            </a:lvl3pPr>
            <a:lvl4pPr marL="1828343" indent="0">
              <a:buNone/>
              <a:defRPr sz="1100"/>
            </a:lvl4pPr>
            <a:lvl5pPr marL="2437790" indent="0">
              <a:buNone/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9" name="Text Placeholder 44"/>
          <p:cNvSpPr>
            <a:spLocks noGrp="1"/>
          </p:cNvSpPr>
          <p:nvPr>
            <p:ph type="body" sz="quarter" idx="13" hasCustomPrompt="1"/>
          </p:nvPr>
        </p:nvSpPr>
        <p:spPr>
          <a:xfrm>
            <a:off x="1801494" y="5101951"/>
            <a:ext cx="2011090" cy="1252502"/>
          </a:xfrm>
          <a:prstGeom prst="rect">
            <a:avLst/>
          </a:prstGeom>
          <a:effectLst/>
        </p:spPr>
        <p:txBody>
          <a:bodyPr anchor="t"/>
          <a:lstStyle>
            <a:lvl1pPr marL="0" indent="0" algn="ctr">
              <a:buNone/>
              <a:defRPr sz="1200" b="0">
                <a:solidFill>
                  <a:schemeClr val="bg1"/>
                </a:solidFill>
              </a:defRPr>
            </a:lvl1pPr>
            <a:lvl2pPr marL="609447" indent="0">
              <a:buNone/>
              <a:defRPr sz="1600"/>
            </a:lvl2pPr>
            <a:lvl3pPr marL="1218895" indent="0">
              <a:buNone/>
              <a:defRPr sz="1200"/>
            </a:lvl3pPr>
            <a:lvl4pPr marL="1828343" indent="0">
              <a:buNone/>
              <a:defRPr sz="1100"/>
            </a:lvl4pPr>
            <a:lvl5pPr marL="2437790" indent="0">
              <a:buNone/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50" name="Text Placeholder 44"/>
          <p:cNvSpPr>
            <a:spLocks noGrp="1"/>
          </p:cNvSpPr>
          <p:nvPr>
            <p:ph type="body" sz="quarter" idx="14" hasCustomPrompt="1"/>
          </p:nvPr>
        </p:nvSpPr>
        <p:spPr>
          <a:xfrm>
            <a:off x="10015596" y="4339951"/>
            <a:ext cx="2011090" cy="762000"/>
          </a:xfrm>
          <a:prstGeom prst="rect">
            <a:avLst/>
          </a:prstGeom>
          <a:effectLst/>
        </p:spPr>
        <p:txBody>
          <a:bodyPr anchor="ctr"/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 marL="609447" indent="0">
              <a:buNone/>
              <a:defRPr sz="1600"/>
            </a:lvl2pPr>
            <a:lvl3pPr marL="1218895" indent="0">
              <a:buNone/>
              <a:defRPr sz="1200"/>
            </a:lvl3pPr>
            <a:lvl4pPr marL="1828343" indent="0">
              <a:buNone/>
              <a:defRPr sz="1100"/>
            </a:lvl4pPr>
            <a:lvl5pPr marL="2437790" indent="0">
              <a:buNone/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51" name="Text Placeholder 44"/>
          <p:cNvSpPr>
            <a:spLocks noGrp="1"/>
          </p:cNvSpPr>
          <p:nvPr>
            <p:ph type="body" sz="quarter" idx="15" hasCustomPrompt="1"/>
          </p:nvPr>
        </p:nvSpPr>
        <p:spPr>
          <a:xfrm>
            <a:off x="10015596" y="5101951"/>
            <a:ext cx="2011090" cy="1252502"/>
          </a:xfrm>
          <a:prstGeom prst="rect">
            <a:avLst/>
          </a:prstGeom>
          <a:effectLst/>
        </p:spPr>
        <p:txBody>
          <a:bodyPr anchor="t"/>
          <a:lstStyle>
            <a:lvl1pPr marL="0" indent="0" algn="ctr">
              <a:buNone/>
              <a:defRPr sz="1200" b="0">
                <a:solidFill>
                  <a:schemeClr val="bg1"/>
                </a:solidFill>
              </a:defRPr>
            </a:lvl1pPr>
            <a:lvl2pPr marL="609447" indent="0">
              <a:buNone/>
              <a:defRPr sz="1600"/>
            </a:lvl2pPr>
            <a:lvl3pPr marL="1218895" indent="0">
              <a:buNone/>
              <a:defRPr sz="1200"/>
            </a:lvl3pPr>
            <a:lvl4pPr marL="1828343" indent="0">
              <a:buNone/>
              <a:defRPr sz="1100"/>
            </a:lvl4pPr>
            <a:lvl5pPr marL="2437790" indent="0">
              <a:buNone/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1495734"/>
            <a:ext cx="3994200" cy="248601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8197800" y="1495734"/>
            <a:ext cx="3994200" cy="248601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4098900" y="4073860"/>
            <a:ext cx="3994200" cy="248601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9" name="Text Placeholder 44"/>
          <p:cNvSpPr>
            <a:spLocks noGrp="1"/>
          </p:cNvSpPr>
          <p:nvPr>
            <p:ph type="body" sz="quarter" idx="16" hasCustomPrompt="1"/>
          </p:nvPr>
        </p:nvSpPr>
        <p:spPr>
          <a:xfrm>
            <a:off x="1801494" y="1813578"/>
            <a:ext cx="2011090" cy="762000"/>
          </a:xfrm>
          <a:prstGeom prst="rect">
            <a:avLst/>
          </a:prstGeom>
          <a:effectLst/>
        </p:spPr>
        <p:txBody>
          <a:bodyPr anchor="ctr"/>
          <a:lstStyle>
            <a:lvl1pPr marL="0" indent="0" algn="ctr">
              <a:buNone/>
              <a:defRPr sz="1600" b="1">
                <a:solidFill>
                  <a:schemeClr val="tx1"/>
                </a:solidFill>
              </a:defRPr>
            </a:lvl1pPr>
            <a:lvl2pPr marL="609447" indent="0">
              <a:buNone/>
              <a:defRPr sz="1600"/>
            </a:lvl2pPr>
            <a:lvl3pPr marL="1218895" indent="0">
              <a:buNone/>
              <a:defRPr sz="1200"/>
            </a:lvl3pPr>
            <a:lvl4pPr marL="1828343" indent="0">
              <a:buNone/>
              <a:defRPr sz="1100"/>
            </a:lvl4pPr>
            <a:lvl5pPr marL="2437790" indent="0">
              <a:buNone/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0" name="Text Placeholder 44"/>
          <p:cNvSpPr>
            <a:spLocks noGrp="1"/>
          </p:cNvSpPr>
          <p:nvPr>
            <p:ph type="body" sz="quarter" idx="17" hasCustomPrompt="1"/>
          </p:nvPr>
        </p:nvSpPr>
        <p:spPr>
          <a:xfrm>
            <a:off x="1801494" y="2575578"/>
            <a:ext cx="2011090" cy="1252502"/>
          </a:xfrm>
          <a:prstGeom prst="rect">
            <a:avLst/>
          </a:prstGeom>
          <a:effectLst/>
        </p:spPr>
        <p:txBody>
          <a:bodyPr anchor="t"/>
          <a:lstStyle>
            <a:lvl1pPr marL="0" indent="0" algn="ctr">
              <a:buNone/>
              <a:defRPr sz="1200" b="0">
                <a:solidFill>
                  <a:schemeClr val="tx1"/>
                </a:solidFill>
              </a:defRPr>
            </a:lvl1pPr>
            <a:lvl2pPr marL="609447" indent="0">
              <a:buNone/>
              <a:defRPr sz="1600"/>
            </a:lvl2pPr>
            <a:lvl3pPr marL="1218895" indent="0">
              <a:buNone/>
              <a:defRPr sz="1200"/>
            </a:lvl3pPr>
            <a:lvl4pPr marL="1828343" indent="0">
              <a:buNone/>
              <a:defRPr sz="1100"/>
            </a:lvl4pPr>
            <a:lvl5pPr marL="2437790" indent="0">
              <a:buNone/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1" name="Text Placeholder 44"/>
          <p:cNvSpPr>
            <a:spLocks noGrp="1"/>
          </p:cNvSpPr>
          <p:nvPr>
            <p:ph type="body" sz="quarter" idx="18" hasCustomPrompt="1"/>
          </p:nvPr>
        </p:nvSpPr>
        <p:spPr>
          <a:xfrm>
            <a:off x="10015596" y="1813578"/>
            <a:ext cx="2011090" cy="762000"/>
          </a:xfrm>
          <a:prstGeom prst="rect">
            <a:avLst/>
          </a:prstGeom>
          <a:effectLst/>
        </p:spPr>
        <p:txBody>
          <a:bodyPr anchor="ctr"/>
          <a:lstStyle>
            <a:lvl1pPr marL="0" indent="0" algn="ctr">
              <a:buNone/>
              <a:defRPr sz="1600" b="1">
                <a:solidFill>
                  <a:schemeClr val="tx1"/>
                </a:solidFill>
              </a:defRPr>
            </a:lvl1pPr>
            <a:lvl2pPr marL="609447" indent="0">
              <a:buNone/>
              <a:defRPr sz="1600"/>
            </a:lvl2pPr>
            <a:lvl3pPr marL="1218895" indent="0">
              <a:buNone/>
              <a:defRPr sz="1200"/>
            </a:lvl3pPr>
            <a:lvl4pPr marL="1828343" indent="0">
              <a:buNone/>
              <a:defRPr sz="1100"/>
            </a:lvl4pPr>
            <a:lvl5pPr marL="2437790" indent="0">
              <a:buNone/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2" name="Text Placeholder 44"/>
          <p:cNvSpPr>
            <a:spLocks noGrp="1"/>
          </p:cNvSpPr>
          <p:nvPr>
            <p:ph type="body" sz="quarter" idx="19" hasCustomPrompt="1"/>
          </p:nvPr>
        </p:nvSpPr>
        <p:spPr>
          <a:xfrm>
            <a:off x="10015596" y="2575578"/>
            <a:ext cx="2011090" cy="1252502"/>
          </a:xfrm>
          <a:prstGeom prst="rect">
            <a:avLst/>
          </a:prstGeom>
          <a:effectLst/>
        </p:spPr>
        <p:txBody>
          <a:bodyPr anchor="t"/>
          <a:lstStyle>
            <a:lvl1pPr marL="0" indent="0" algn="ctr">
              <a:buNone/>
              <a:defRPr sz="1200" b="0">
                <a:solidFill>
                  <a:schemeClr val="tx1"/>
                </a:solidFill>
              </a:defRPr>
            </a:lvl1pPr>
            <a:lvl2pPr marL="609447" indent="0">
              <a:buNone/>
              <a:defRPr sz="1600"/>
            </a:lvl2pPr>
            <a:lvl3pPr marL="1218895" indent="0">
              <a:buNone/>
              <a:defRPr sz="1200"/>
            </a:lvl3pPr>
            <a:lvl4pPr marL="1828343" indent="0">
              <a:buNone/>
              <a:defRPr sz="1100"/>
            </a:lvl4pPr>
            <a:lvl5pPr marL="2437790" indent="0">
              <a:buNone/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3" name="Text Placeholder 44"/>
          <p:cNvSpPr>
            <a:spLocks noGrp="1"/>
          </p:cNvSpPr>
          <p:nvPr>
            <p:ph type="body" sz="quarter" idx="20" hasCustomPrompt="1"/>
          </p:nvPr>
        </p:nvSpPr>
        <p:spPr>
          <a:xfrm>
            <a:off x="5940660" y="4339951"/>
            <a:ext cx="2011090" cy="762000"/>
          </a:xfrm>
          <a:prstGeom prst="rect">
            <a:avLst/>
          </a:prstGeom>
          <a:effectLst/>
        </p:spPr>
        <p:txBody>
          <a:bodyPr anchor="ctr"/>
          <a:lstStyle>
            <a:lvl1pPr marL="0" indent="0" algn="ctr">
              <a:buNone/>
              <a:defRPr sz="1600" b="1">
                <a:solidFill>
                  <a:schemeClr val="tx1"/>
                </a:solidFill>
              </a:defRPr>
            </a:lvl1pPr>
            <a:lvl2pPr marL="609447" indent="0">
              <a:buNone/>
              <a:defRPr sz="1600"/>
            </a:lvl2pPr>
            <a:lvl3pPr marL="1218895" indent="0">
              <a:buNone/>
              <a:defRPr sz="1200"/>
            </a:lvl3pPr>
            <a:lvl4pPr marL="1828343" indent="0">
              <a:buNone/>
              <a:defRPr sz="1100"/>
            </a:lvl4pPr>
            <a:lvl5pPr marL="2437790" indent="0">
              <a:buNone/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4" name="Text Placeholder 44"/>
          <p:cNvSpPr>
            <a:spLocks noGrp="1"/>
          </p:cNvSpPr>
          <p:nvPr>
            <p:ph type="body" sz="quarter" idx="21" hasCustomPrompt="1"/>
          </p:nvPr>
        </p:nvSpPr>
        <p:spPr>
          <a:xfrm>
            <a:off x="5940660" y="5101951"/>
            <a:ext cx="2011090" cy="1252502"/>
          </a:xfrm>
          <a:prstGeom prst="rect">
            <a:avLst/>
          </a:prstGeom>
          <a:effectLst/>
        </p:spPr>
        <p:txBody>
          <a:bodyPr anchor="t"/>
          <a:lstStyle>
            <a:lvl1pPr marL="0" indent="0" algn="ctr">
              <a:buNone/>
              <a:defRPr sz="1200" b="0">
                <a:solidFill>
                  <a:schemeClr val="tx1"/>
                </a:solidFill>
              </a:defRPr>
            </a:lvl1pPr>
            <a:lvl2pPr marL="609447" indent="0">
              <a:buNone/>
              <a:defRPr sz="1600"/>
            </a:lvl2pPr>
            <a:lvl3pPr marL="1218895" indent="0">
              <a:buNone/>
              <a:defRPr sz="1200"/>
            </a:lvl3pPr>
            <a:lvl4pPr marL="1828343" indent="0">
              <a:buNone/>
              <a:defRPr sz="1100"/>
            </a:lvl4pPr>
            <a:lvl5pPr marL="2437790" indent="0">
              <a:buNone/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43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Tx/>
              <a:defRPr sz="3732"/>
            </a:lvl1pPr>
            <a:lvl2pPr>
              <a:buClrTx/>
              <a:defRPr sz="3199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 marL="1523619" indent="-304724">
              <a:buClrTx/>
              <a:buFont typeface="Wingdings" charset="2"/>
              <a:buChar char="§"/>
              <a:defRPr sz="2666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>
              <a:buClrTx/>
              <a:defRPr sz="2399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 marL="2742514" indent="-304724">
              <a:buClrTx/>
              <a:buFont typeface="Arial" charset="0"/>
              <a:buChar char="•"/>
              <a:defRPr sz="2399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43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Tx/>
              <a:defRPr sz="3732"/>
            </a:lvl1pPr>
            <a:lvl2pPr>
              <a:buClrTx/>
              <a:defRPr sz="3199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 marL="1523619" indent="-304724">
              <a:buClrTx/>
              <a:buFont typeface="Wingdings" charset="2"/>
              <a:buChar char="§"/>
              <a:defRPr sz="2666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>
              <a:buClrTx/>
              <a:defRPr sz="2399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 marL="2742514" indent="-304724">
              <a:buClrTx/>
              <a:buFont typeface="Arial" charset="0"/>
              <a:buChar char="•"/>
              <a:defRPr sz="2399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88291">
              <a:defRPr/>
            </a:pPr>
            <a:fld id="{2CB6AF89-0E0B-4DA5-AD3C-46F78F8B9978}" type="slidenum">
              <a:rPr lang="en-US" sz="900" smtClean="0">
                <a:solidFill>
                  <a:srgbClr val="A6B0B0"/>
                </a:solidFill>
                <a:cs typeface="Arial" pitchFamily="34" charset="0"/>
              </a:rPr>
              <a:pPr defTabSz="1088291">
                <a:defRPr/>
              </a:pPr>
              <a:t>‹#›</a:t>
            </a:fld>
            <a:endParaRPr lang="en-US" sz="900">
              <a:solidFill>
                <a:srgbClr val="A6B0B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914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sz="quarter" idx="13"/>
          </p:nvPr>
        </p:nvSpPr>
        <p:spPr>
          <a:xfrm>
            <a:off x="671596" y="1411706"/>
            <a:ext cx="10907787" cy="44641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ja-JP" altLang="en-US" smtClean="0"/>
              <a:t>表を追加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defTabSz="1088291">
              <a:defRPr/>
            </a:pPr>
            <a:fld id="{2CB6AF89-0E0B-4DA5-AD3C-46F78F8B9978}" type="slidenum">
              <a:rPr lang="en-US" sz="900" smtClean="0">
                <a:solidFill>
                  <a:srgbClr val="A6B0B0"/>
                </a:solidFill>
                <a:cs typeface="Arial" pitchFamily="34" charset="0"/>
              </a:rPr>
              <a:pPr defTabSz="1088291">
                <a:defRPr/>
              </a:pPr>
              <a:t>‹#›</a:t>
            </a:fld>
            <a:endParaRPr lang="en-US" sz="900">
              <a:solidFill>
                <a:srgbClr val="A6B0B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73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0554346" y="5703376"/>
            <a:ext cx="1634479" cy="11546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768625" y="1678517"/>
            <a:ext cx="4903755" cy="4173643"/>
          </a:xfrm>
          <a:prstGeom prst="rect">
            <a:avLst/>
          </a:prstGeom>
        </p:spPr>
        <p:txBody>
          <a:bodyPr>
            <a:normAutofit/>
          </a:bodyPr>
          <a:lstStyle>
            <a:lvl1pPr marL="342900" marR="0" indent="-342900" algn="l" defTabSz="6094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133" baseline="0"/>
            </a:lvl1pPr>
            <a:lvl2pPr>
              <a:defRPr sz="2399"/>
            </a:lvl2pPr>
            <a:lvl3pPr>
              <a:defRPr sz="2399"/>
            </a:lvl3pPr>
            <a:lvl4pPr>
              <a:defRPr sz="2399"/>
            </a:lvl4pPr>
            <a:lvl5pPr>
              <a:defRPr sz="2399"/>
            </a:lvl5pPr>
          </a:lstStyle>
          <a:p>
            <a:pPr marL="0" marR="0" lvl="0" indent="0" algn="l" defTabSz="6094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, </a:t>
            </a:r>
            <a:r>
              <a:rPr lang="en-US" dirty="0" err="1"/>
              <a:t>ornare</a:t>
            </a:r>
            <a:r>
              <a:rPr lang="en-US" dirty="0"/>
              <a:t> mi </a:t>
            </a:r>
            <a:r>
              <a:rPr lang="en-US" dirty="0" err="1"/>
              <a:t>eget</a:t>
            </a:r>
            <a:r>
              <a:rPr lang="en-US" dirty="0"/>
              <a:t>, </a:t>
            </a:r>
            <a:r>
              <a:rPr lang="en-US" dirty="0" err="1"/>
              <a:t>euismod</a:t>
            </a:r>
            <a:r>
              <a:rPr lang="en-US" dirty="0"/>
              <a:t> ante. </a:t>
            </a:r>
            <a:r>
              <a:rPr lang="en-US" dirty="0" err="1"/>
              <a:t>Sed</a:t>
            </a:r>
            <a:r>
              <a:rPr lang="en-US" dirty="0"/>
              <a:t> in </a:t>
            </a:r>
            <a:r>
              <a:rPr lang="en-US" dirty="0" err="1"/>
              <a:t>mattis</a:t>
            </a:r>
            <a:r>
              <a:rPr lang="en-US" dirty="0"/>
              <a:t> dolor. </a:t>
            </a:r>
            <a:r>
              <a:rPr lang="en-US" dirty="0" err="1"/>
              <a:t>Nullam</a:t>
            </a:r>
            <a:r>
              <a:rPr lang="en-US" dirty="0"/>
              <a:t> 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maximus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in </a:t>
            </a:r>
            <a:r>
              <a:rPr lang="en-US" dirty="0" err="1"/>
              <a:t>tristique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dolor,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ut.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ac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defTabSz="1088291">
              <a:defRPr/>
            </a:pPr>
            <a:fld id="{2CB6AF89-0E0B-4DA5-AD3C-46F78F8B9978}" type="slidenum">
              <a:rPr lang="en-US" sz="900" smtClean="0">
                <a:solidFill>
                  <a:srgbClr val="A6B0B0"/>
                </a:solidFill>
                <a:cs typeface="Arial" pitchFamily="34" charset="0"/>
              </a:rPr>
              <a:pPr defTabSz="1088291">
                <a:defRPr/>
              </a:pPr>
              <a:t>‹#›</a:t>
            </a:fld>
            <a:endParaRPr lang="en-US" sz="900">
              <a:solidFill>
                <a:srgbClr val="A6B0B0"/>
              </a:solidFill>
              <a:cs typeface="Arial" pitchFamily="34" charset="0"/>
            </a:endParaRPr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6"/>
          </p:nvPr>
        </p:nvSpPr>
        <p:spPr>
          <a:xfrm>
            <a:off x="6294137" y="1321110"/>
            <a:ext cx="5894689" cy="5536891"/>
          </a:xfrm>
          <a:custGeom>
            <a:avLst/>
            <a:gdLst>
              <a:gd name="connsiteX0" fmla="*/ 2041068 w 5894689"/>
              <a:gd name="connsiteY0" fmla="*/ 189 h 5536891"/>
              <a:gd name="connsiteX1" fmla="*/ 2279870 w 5894689"/>
              <a:gd name="connsiteY1" fmla="*/ 179817 h 5536891"/>
              <a:gd name="connsiteX2" fmla="*/ 2358464 w 5894689"/>
              <a:gd name="connsiteY2" fmla="*/ 498150 h 5536891"/>
              <a:gd name="connsiteX3" fmla="*/ 2377194 w 5894689"/>
              <a:gd name="connsiteY3" fmla="*/ 491471 h 5536891"/>
              <a:gd name="connsiteX4" fmla="*/ 3295338 w 5894689"/>
              <a:gd name="connsiteY4" fmla="*/ 264790 h 5536891"/>
              <a:gd name="connsiteX5" fmla="*/ 3581553 w 5894689"/>
              <a:gd name="connsiteY5" fmla="*/ 437660 h 5536891"/>
              <a:gd name="connsiteX6" fmla="*/ 3764870 w 5894689"/>
              <a:gd name="connsiteY6" fmla="*/ 1180162 h 5536891"/>
              <a:gd name="connsiteX7" fmla="*/ 3778875 w 5894689"/>
              <a:gd name="connsiteY7" fmla="*/ 1175168 h 5536891"/>
              <a:gd name="connsiteX8" fmla="*/ 4697019 w 5894689"/>
              <a:gd name="connsiteY8" fmla="*/ 948487 h 5536891"/>
              <a:gd name="connsiteX9" fmla="*/ 4703415 w 5894689"/>
              <a:gd name="connsiteY9" fmla="*/ 947575 h 5536891"/>
              <a:gd name="connsiteX10" fmla="*/ 4658714 w 5894689"/>
              <a:gd name="connsiteY10" fmla="*/ 766518 h 5536891"/>
              <a:gd name="connsiteX11" fmla="*/ 4831584 w 5894689"/>
              <a:gd name="connsiteY11" fmla="*/ 480303 h 5536891"/>
              <a:gd name="connsiteX12" fmla="*/ 5749729 w 5894689"/>
              <a:gd name="connsiteY12" fmla="*/ 253622 h 5536891"/>
              <a:gd name="connsiteX13" fmla="*/ 5887747 w 5894689"/>
              <a:gd name="connsiteY13" fmla="*/ 261139 h 5536891"/>
              <a:gd name="connsiteX14" fmla="*/ 5894689 w 5894689"/>
              <a:gd name="connsiteY14" fmla="*/ 264473 h 5536891"/>
              <a:gd name="connsiteX15" fmla="*/ 5894689 w 5894689"/>
              <a:gd name="connsiteY15" fmla="*/ 5536891 h 5536891"/>
              <a:gd name="connsiteX16" fmla="*/ 2141305 w 5894689"/>
              <a:gd name="connsiteY16" fmla="*/ 5536891 h 5536891"/>
              <a:gd name="connsiteX17" fmla="*/ 2019739 w 5894689"/>
              <a:gd name="connsiteY17" fmla="*/ 5044502 h 5536891"/>
              <a:gd name="connsiteX18" fmla="*/ 1115975 w 5894689"/>
              <a:gd name="connsiteY18" fmla="*/ 5267632 h 5536891"/>
              <a:gd name="connsiteX19" fmla="*/ 829760 w 5894689"/>
              <a:gd name="connsiteY19" fmla="*/ 5094762 h 5536891"/>
              <a:gd name="connsiteX20" fmla="*/ 6947 w 5894689"/>
              <a:gd name="connsiteY20" fmla="*/ 1762062 h 5536891"/>
              <a:gd name="connsiteX21" fmla="*/ 179817 w 5894689"/>
              <a:gd name="connsiteY21" fmla="*/ 1475847 h 5536891"/>
              <a:gd name="connsiteX22" fmla="*/ 1083581 w 5894689"/>
              <a:gd name="connsiteY22" fmla="*/ 1252717 h 5536891"/>
              <a:gd name="connsiteX23" fmla="*/ 902641 w 5894689"/>
              <a:gd name="connsiteY23" fmla="*/ 519843 h 5536891"/>
              <a:gd name="connsiteX24" fmla="*/ 1075512 w 5894689"/>
              <a:gd name="connsiteY24" fmla="*/ 233628 h 5536891"/>
              <a:gd name="connsiteX25" fmla="*/ 1993656 w 5894689"/>
              <a:gd name="connsiteY25" fmla="*/ 6947 h 5536891"/>
              <a:gd name="connsiteX26" fmla="*/ 2041068 w 5894689"/>
              <a:gd name="connsiteY26" fmla="*/ 189 h 5536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894689" h="5536891">
                <a:moveTo>
                  <a:pt x="2041068" y="189"/>
                </a:moveTo>
                <a:cubicBezTo>
                  <a:pt x="2150951" y="-4231"/>
                  <a:pt x="2252483" y="68891"/>
                  <a:pt x="2279870" y="179817"/>
                </a:cubicBezTo>
                <a:lnTo>
                  <a:pt x="2358464" y="498150"/>
                </a:lnTo>
                <a:lnTo>
                  <a:pt x="2377194" y="491471"/>
                </a:lnTo>
                <a:lnTo>
                  <a:pt x="3295338" y="264790"/>
                </a:lnTo>
                <a:cubicBezTo>
                  <a:pt x="3422111" y="233491"/>
                  <a:pt x="3550254" y="310888"/>
                  <a:pt x="3581553" y="437660"/>
                </a:cubicBezTo>
                <a:lnTo>
                  <a:pt x="3764870" y="1180162"/>
                </a:lnTo>
                <a:lnTo>
                  <a:pt x="3778875" y="1175168"/>
                </a:lnTo>
                <a:lnTo>
                  <a:pt x="4697019" y="948487"/>
                </a:lnTo>
                <a:lnTo>
                  <a:pt x="4703415" y="947575"/>
                </a:lnTo>
                <a:lnTo>
                  <a:pt x="4658714" y="766518"/>
                </a:lnTo>
                <a:cubicBezTo>
                  <a:pt x="4627415" y="639746"/>
                  <a:pt x="4704812" y="511602"/>
                  <a:pt x="4831584" y="480303"/>
                </a:cubicBezTo>
                <a:lnTo>
                  <a:pt x="5749729" y="253622"/>
                </a:lnTo>
                <a:cubicBezTo>
                  <a:pt x="5797268" y="241885"/>
                  <a:pt x="5845001" y="245433"/>
                  <a:pt x="5887747" y="261139"/>
                </a:cubicBezTo>
                <a:lnTo>
                  <a:pt x="5894689" y="264473"/>
                </a:lnTo>
                <a:lnTo>
                  <a:pt x="5894689" y="5536891"/>
                </a:lnTo>
                <a:lnTo>
                  <a:pt x="2141305" y="5536891"/>
                </a:lnTo>
                <a:lnTo>
                  <a:pt x="2019739" y="5044502"/>
                </a:lnTo>
                <a:lnTo>
                  <a:pt x="1115975" y="5267632"/>
                </a:lnTo>
                <a:cubicBezTo>
                  <a:pt x="989203" y="5298931"/>
                  <a:pt x="861059" y="5221534"/>
                  <a:pt x="829760" y="5094762"/>
                </a:cubicBezTo>
                <a:lnTo>
                  <a:pt x="6947" y="1762062"/>
                </a:lnTo>
                <a:cubicBezTo>
                  <a:pt x="-24352" y="1635290"/>
                  <a:pt x="53045" y="1507146"/>
                  <a:pt x="179817" y="1475847"/>
                </a:cubicBezTo>
                <a:lnTo>
                  <a:pt x="1083581" y="1252717"/>
                </a:lnTo>
                <a:lnTo>
                  <a:pt x="902641" y="519843"/>
                </a:lnTo>
                <a:cubicBezTo>
                  <a:pt x="871342" y="393070"/>
                  <a:pt x="948739" y="264927"/>
                  <a:pt x="1075512" y="233628"/>
                </a:cubicBezTo>
                <a:lnTo>
                  <a:pt x="1993656" y="6947"/>
                </a:lnTo>
                <a:cubicBezTo>
                  <a:pt x="2009502" y="3034"/>
                  <a:pt x="2025370" y="820"/>
                  <a:pt x="2041068" y="189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6"/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766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with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768625" y="1678517"/>
            <a:ext cx="6767475" cy="417364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4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133" baseline="0"/>
            </a:lvl1pPr>
            <a:lvl2pPr>
              <a:defRPr sz="2399"/>
            </a:lvl2pPr>
            <a:lvl3pPr>
              <a:defRPr sz="2399"/>
            </a:lvl3pPr>
            <a:lvl4pPr>
              <a:defRPr sz="2399"/>
            </a:lvl4pPr>
            <a:lvl5pPr>
              <a:defRPr sz="2399"/>
            </a:lvl5pPr>
          </a:lstStyle>
          <a:p>
            <a:pPr marL="0" marR="0" lvl="0" indent="0" algn="l" defTabSz="6094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, </a:t>
            </a:r>
            <a:r>
              <a:rPr lang="en-US" dirty="0" err="1"/>
              <a:t>ornare</a:t>
            </a:r>
            <a:r>
              <a:rPr lang="en-US" dirty="0"/>
              <a:t> mi </a:t>
            </a:r>
            <a:r>
              <a:rPr lang="en-US" dirty="0" err="1"/>
              <a:t>eget</a:t>
            </a:r>
            <a:r>
              <a:rPr lang="en-US" dirty="0"/>
              <a:t>, </a:t>
            </a:r>
            <a:r>
              <a:rPr lang="en-US" dirty="0" err="1"/>
              <a:t>euismod</a:t>
            </a:r>
            <a:r>
              <a:rPr lang="en-US" dirty="0"/>
              <a:t> ante. </a:t>
            </a:r>
            <a:r>
              <a:rPr lang="en-US" dirty="0" err="1"/>
              <a:t>Sed</a:t>
            </a:r>
            <a:r>
              <a:rPr lang="en-US" dirty="0"/>
              <a:t> in </a:t>
            </a:r>
            <a:r>
              <a:rPr lang="en-US" dirty="0" err="1"/>
              <a:t>mattis</a:t>
            </a:r>
            <a:r>
              <a:rPr lang="en-US" dirty="0"/>
              <a:t> dolor. </a:t>
            </a:r>
            <a:r>
              <a:rPr lang="en-US" dirty="0" err="1"/>
              <a:t>Nullam</a:t>
            </a:r>
            <a:r>
              <a:rPr lang="en-US" dirty="0"/>
              <a:t> 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maximus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in </a:t>
            </a:r>
            <a:r>
              <a:rPr lang="en-US" dirty="0" err="1"/>
              <a:t>tristique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dolor,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ut.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ac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 </a:t>
            </a:r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8"/>
          </p:nvPr>
        </p:nvSpPr>
        <p:spPr>
          <a:xfrm>
            <a:off x="7931201" y="1678517"/>
            <a:ext cx="4257624" cy="417364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66"/>
            </a:lvl1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1088291">
              <a:defRPr/>
            </a:pPr>
            <a:fld id="{2CB6AF89-0E0B-4DA5-AD3C-46F78F8B9978}" type="slidenum">
              <a:rPr lang="en-US" sz="900" smtClean="0">
                <a:solidFill>
                  <a:srgbClr val="A6B0B0"/>
                </a:solidFill>
                <a:cs typeface="Arial" pitchFamily="34" charset="0"/>
              </a:rPr>
              <a:pPr defTabSz="1088291">
                <a:defRPr/>
              </a:pPr>
              <a:t>‹#›</a:t>
            </a:fld>
            <a:endParaRPr lang="en-US" sz="900">
              <a:solidFill>
                <a:srgbClr val="A6B0B0"/>
              </a:solidFill>
              <a:cs typeface="Arial" pitchFamily="34" charset="0"/>
            </a:endParaRP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0740325" y="5656881"/>
            <a:ext cx="1448500" cy="12011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-1"/>
            <a:ext cx="12188825" cy="55461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199"/>
          </a:p>
        </p:txBody>
      </p:sp>
      <p:grpSp>
        <p:nvGrpSpPr>
          <p:cNvPr id="7" name="Group 6"/>
          <p:cNvGrpSpPr/>
          <p:nvPr userDrawn="1">
            <p:custDataLst>
              <p:tags r:id="rId1"/>
            </p:custDataLst>
          </p:nvPr>
        </p:nvGrpSpPr>
        <p:grpSpPr>
          <a:xfrm rot="10800000">
            <a:off x="5327532" y="2250137"/>
            <a:ext cx="12003407" cy="6813487"/>
            <a:chOff x="-2949576" y="-5135563"/>
            <a:chExt cx="18086389" cy="10266364"/>
          </a:xfrm>
          <a:solidFill>
            <a:schemeClr val="bg2">
              <a:lumMod val="75000"/>
              <a:alpha val="33000"/>
            </a:schemeClr>
          </a:solidFill>
        </p:grpSpPr>
        <p:sp>
          <p:nvSpPr>
            <p:cNvPr id="8" name="Freeform 5"/>
            <p:cNvSpPr>
              <a:spLocks noEditPoints="1"/>
            </p:cNvSpPr>
            <p:nvPr userDrawn="1">
              <p:custDataLst>
                <p:tags r:id="rId3"/>
              </p:custDataLst>
            </p:nvPr>
          </p:nvSpPr>
          <p:spPr bwMode="auto">
            <a:xfrm>
              <a:off x="12515850" y="-581025"/>
              <a:ext cx="350838" cy="350838"/>
            </a:xfrm>
            <a:custGeom>
              <a:avLst/>
              <a:gdLst>
                <a:gd name="T0" fmla="*/ 288 w 577"/>
                <a:gd name="T1" fmla="*/ 577 h 577"/>
                <a:gd name="T2" fmla="*/ 0 w 577"/>
                <a:gd name="T3" fmla="*/ 289 h 577"/>
                <a:gd name="T4" fmla="*/ 288 w 577"/>
                <a:gd name="T5" fmla="*/ 0 h 577"/>
                <a:gd name="T6" fmla="*/ 577 w 577"/>
                <a:gd name="T7" fmla="*/ 289 h 577"/>
                <a:gd name="T8" fmla="*/ 288 w 577"/>
                <a:gd name="T9" fmla="*/ 577 h 577"/>
                <a:gd name="T10" fmla="*/ 288 w 577"/>
                <a:gd name="T11" fmla="*/ 32 h 577"/>
                <a:gd name="T12" fmla="*/ 31 w 577"/>
                <a:gd name="T13" fmla="*/ 289 h 577"/>
                <a:gd name="T14" fmla="*/ 288 w 577"/>
                <a:gd name="T15" fmla="*/ 546 h 577"/>
                <a:gd name="T16" fmla="*/ 545 w 577"/>
                <a:gd name="T17" fmla="*/ 289 h 577"/>
                <a:gd name="T18" fmla="*/ 288 w 577"/>
                <a:gd name="T19" fmla="*/ 32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7" h="577">
                  <a:moveTo>
                    <a:pt x="288" y="577"/>
                  </a:moveTo>
                  <a:cubicBezTo>
                    <a:pt x="129" y="577"/>
                    <a:pt x="0" y="448"/>
                    <a:pt x="0" y="289"/>
                  </a:cubicBezTo>
                  <a:cubicBezTo>
                    <a:pt x="0" y="130"/>
                    <a:pt x="129" y="0"/>
                    <a:pt x="288" y="0"/>
                  </a:cubicBezTo>
                  <a:cubicBezTo>
                    <a:pt x="447" y="0"/>
                    <a:pt x="577" y="130"/>
                    <a:pt x="577" y="289"/>
                  </a:cubicBezTo>
                  <a:cubicBezTo>
                    <a:pt x="577" y="448"/>
                    <a:pt x="447" y="577"/>
                    <a:pt x="288" y="577"/>
                  </a:cubicBezTo>
                  <a:moveTo>
                    <a:pt x="288" y="32"/>
                  </a:moveTo>
                  <a:cubicBezTo>
                    <a:pt x="147" y="32"/>
                    <a:pt x="31" y="147"/>
                    <a:pt x="31" y="289"/>
                  </a:cubicBezTo>
                  <a:cubicBezTo>
                    <a:pt x="31" y="430"/>
                    <a:pt x="147" y="546"/>
                    <a:pt x="288" y="546"/>
                  </a:cubicBezTo>
                  <a:cubicBezTo>
                    <a:pt x="430" y="546"/>
                    <a:pt x="545" y="430"/>
                    <a:pt x="545" y="289"/>
                  </a:cubicBezTo>
                  <a:cubicBezTo>
                    <a:pt x="545" y="147"/>
                    <a:pt x="430" y="32"/>
                    <a:pt x="288" y="3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11" name="Freeform 6"/>
            <p:cNvSpPr>
              <a:spLocks noEditPoints="1"/>
            </p:cNvSpPr>
            <p:nvPr userDrawn="1">
              <p:custDataLst>
                <p:tags r:id="rId4"/>
              </p:custDataLst>
            </p:nvPr>
          </p:nvSpPr>
          <p:spPr bwMode="auto">
            <a:xfrm>
              <a:off x="5100637" y="4779963"/>
              <a:ext cx="350838" cy="350838"/>
            </a:xfrm>
            <a:custGeom>
              <a:avLst/>
              <a:gdLst>
                <a:gd name="T0" fmla="*/ 288 w 576"/>
                <a:gd name="T1" fmla="*/ 577 h 577"/>
                <a:gd name="T2" fmla="*/ 0 w 576"/>
                <a:gd name="T3" fmla="*/ 288 h 577"/>
                <a:gd name="T4" fmla="*/ 288 w 576"/>
                <a:gd name="T5" fmla="*/ 0 h 577"/>
                <a:gd name="T6" fmla="*/ 576 w 576"/>
                <a:gd name="T7" fmla="*/ 288 h 577"/>
                <a:gd name="T8" fmla="*/ 288 w 576"/>
                <a:gd name="T9" fmla="*/ 577 h 577"/>
                <a:gd name="T10" fmla="*/ 288 w 576"/>
                <a:gd name="T11" fmla="*/ 31 h 577"/>
                <a:gd name="T12" fmla="*/ 31 w 576"/>
                <a:gd name="T13" fmla="*/ 288 h 577"/>
                <a:gd name="T14" fmla="*/ 288 w 576"/>
                <a:gd name="T15" fmla="*/ 545 h 577"/>
                <a:gd name="T16" fmla="*/ 545 w 576"/>
                <a:gd name="T17" fmla="*/ 288 h 577"/>
                <a:gd name="T18" fmla="*/ 288 w 576"/>
                <a:gd name="T19" fmla="*/ 31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6" h="577">
                  <a:moveTo>
                    <a:pt x="288" y="577"/>
                  </a:moveTo>
                  <a:cubicBezTo>
                    <a:pt x="129" y="577"/>
                    <a:pt x="0" y="447"/>
                    <a:pt x="0" y="288"/>
                  </a:cubicBezTo>
                  <a:cubicBezTo>
                    <a:pt x="0" y="129"/>
                    <a:pt x="129" y="0"/>
                    <a:pt x="288" y="0"/>
                  </a:cubicBezTo>
                  <a:cubicBezTo>
                    <a:pt x="447" y="0"/>
                    <a:pt x="576" y="129"/>
                    <a:pt x="576" y="288"/>
                  </a:cubicBezTo>
                  <a:cubicBezTo>
                    <a:pt x="576" y="447"/>
                    <a:pt x="447" y="577"/>
                    <a:pt x="288" y="577"/>
                  </a:cubicBezTo>
                  <a:moveTo>
                    <a:pt x="288" y="31"/>
                  </a:moveTo>
                  <a:cubicBezTo>
                    <a:pt x="146" y="31"/>
                    <a:pt x="31" y="146"/>
                    <a:pt x="31" y="288"/>
                  </a:cubicBezTo>
                  <a:cubicBezTo>
                    <a:pt x="31" y="430"/>
                    <a:pt x="146" y="545"/>
                    <a:pt x="288" y="545"/>
                  </a:cubicBezTo>
                  <a:cubicBezTo>
                    <a:pt x="430" y="545"/>
                    <a:pt x="545" y="430"/>
                    <a:pt x="545" y="288"/>
                  </a:cubicBezTo>
                  <a:cubicBezTo>
                    <a:pt x="545" y="146"/>
                    <a:pt x="430" y="31"/>
                    <a:pt x="288" y="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12" name="Freeform 7"/>
            <p:cNvSpPr>
              <a:spLocks noEditPoints="1"/>
            </p:cNvSpPr>
            <p:nvPr userDrawn="1">
              <p:custDataLst>
                <p:tags r:id="rId5"/>
              </p:custDataLst>
            </p:nvPr>
          </p:nvSpPr>
          <p:spPr bwMode="auto">
            <a:xfrm>
              <a:off x="10210800" y="4132263"/>
              <a:ext cx="350838" cy="350838"/>
            </a:xfrm>
            <a:custGeom>
              <a:avLst/>
              <a:gdLst>
                <a:gd name="T0" fmla="*/ 288 w 577"/>
                <a:gd name="T1" fmla="*/ 577 h 577"/>
                <a:gd name="T2" fmla="*/ 0 w 577"/>
                <a:gd name="T3" fmla="*/ 288 h 577"/>
                <a:gd name="T4" fmla="*/ 288 w 577"/>
                <a:gd name="T5" fmla="*/ 0 h 577"/>
                <a:gd name="T6" fmla="*/ 577 w 577"/>
                <a:gd name="T7" fmla="*/ 288 h 577"/>
                <a:gd name="T8" fmla="*/ 288 w 577"/>
                <a:gd name="T9" fmla="*/ 577 h 577"/>
                <a:gd name="T10" fmla="*/ 288 w 577"/>
                <a:gd name="T11" fmla="*/ 31 h 577"/>
                <a:gd name="T12" fmla="*/ 32 w 577"/>
                <a:gd name="T13" fmla="*/ 288 h 577"/>
                <a:gd name="T14" fmla="*/ 288 w 577"/>
                <a:gd name="T15" fmla="*/ 545 h 577"/>
                <a:gd name="T16" fmla="*/ 545 w 577"/>
                <a:gd name="T17" fmla="*/ 288 h 577"/>
                <a:gd name="T18" fmla="*/ 288 w 577"/>
                <a:gd name="T19" fmla="*/ 31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7" h="577">
                  <a:moveTo>
                    <a:pt x="288" y="577"/>
                  </a:moveTo>
                  <a:cubicBezTo>
                    <a:pt x="129" y="577"/>
                    <a:pt x="0" y="447"/>
                    <a:pt x="0" y="288"/>
                  </a:cubicBezTo>
                  <a:cubicBezTo>
                    <a:pt x="0" y="129"/>
                    <a:pt x="129" y="0"/>
                    <a:pt x="288" y="0"/>
                  </a:cubicBezTo>
                  <a:cubicBezTo>
                    <a:pt x="448" y="0"/>
                    <a:pt x="577" y="129"/>
                    <a:pt x="577" y="288"/>
                  </a:cubicBezTo>
                  <a:cubicBezTo>
                    <a:pt x="577" y="447"/>
                    <a:pt x="448" y="577"/>
                    <a:pt x="288" y="577"/>
                  </a:cubicBezTo>
                  <a:moveTo>
                    <a:pt x="288" y="31"/>
                  </a:moveTo>
                  <a:cubicBezTo>
                    <a:pt x="147" y="31"/>
                    <a:pt x="32" y="147"/>
                    <a:pt x="32" y="288"/>
                  </a:cubicBezTo>
                  <a:cubicBezTo>
                    <a:pt x="32" y="430"/>
                    <a:pt x="147" y="545"/>
                    <a:pt x="288" y="545"/>
                  </a:cubicBezTo>
                  <a:cubicBezTo>
                    <a:pt x="430" y="545"/>
                    <a:pt x="545" y="430"/>
                    <a:pt x="545" y="288"/>
                  </a:cubicBezTo>
                  <a:cubicBezTo>
                    <a:pt x="545" y="147"/>
                    <a:pt x="430" y="31"/>
                    <a:pt x="288" y="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14" name="Oval 8"/>
            <p:cNvSpPr>
              <a:spLocks noChangeArrowheads="1"/>
            </p:cNvSpPr>
            <p:nvPr userDrawn="1">
              <p:custDataLst>
                <p:tags r:id="rId6"/>
              </p:custDataLst>
            </p:nvPr>
          </p:nvSpPr>
          <p:spPr bwMode="auto">
            <a:xfrm>
              <a:off x="8724900" y="2870200"/>
              <a:ext cx="96838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15" name="Oval 9"/>
            <p:cNvSpPr>
              <a:spLocks noChangeArrowheads="1"/>
            </p:cNvSpPr>
            <p:nvPr userDrawn="1">
              <p:custDataLst>
                <p:tags r:id="rId7"/>
              </p:custDataLst>
            </p:nvPr>
          </p:nvSpPr>
          <p:spPr bwMode="auto">
            <a:xfrm>
              <a:off x="14565312" y="3586163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16" name="Oval 10"/>
            <p:cNvSpPr>
              <a:spLocks noChangeArrowheads="1"/>
            </p:cNvSpPr>
            <p:nvPr userDrawn="1">
              <p:custDataLst>
                <p:tags r:id="rId8"/>
              </p:custDataLst>
            </p:nvPr>
          </p:nvSpPr>
          <p:spPr bwMode="auto">
            <a:xfrm>
              <a:off x="14498638" y="-355600"/>
              <a:ext cx="134938" cy="134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17" name="Oval 11"/>
            <p:cNvSpPr>
              <a:spLocks noChangeArrowheads="1"/>
            </p:cNvSpPr>
            <p:nvPr userDrawn="1">
              <p:custDataLst>
                <p:tags r:id="rId9"/>
              </p:custDataLst>
            </p:nvPr>
          </p:nvSpPr>
          <p:spPr bwMode="auto">
            <a:xfrm>
              <a:off x="9099550" y="-1049338"/>
              <a:ext cx="134938" cy="134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18" name="Oval 12"/>
            <p:cNvSpPr>
              <a:spLocks noChangeArrowheads="1"/>
            </p:cNvSpPr>
            <p:nvPr userDrawn="1">
              <p:custDataLst>
                <p:tags r:id="rId10"/>
              </p:custDataLst>
            </p:nvPr>
          </p:nvSpPr>
          <p:spPr bwMode="auto">
            <a:xfrm>
              <a:off x="12668250" y="1108075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19" name="Oval 13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>
              <a:off x="13782675" y="4521200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20" name="Oval 14"/>
            <p:cNvSpPr>
              <a:spLocks noChangeArrowheads="1"/>
            </p:cNvSpPr>
            <p:nvPr userDrawn="1">
              <p:custDataLst>
                <p:tags r:id="rId12"/>
              </p:custDataLst>
            </p:nvPr>
          </p:nvSpPr>
          <p:spPr bwMode="auto">
            <a:xfrm>
              <a:off x="12501563" y="2252663"/>
              <a:ext cx="95250" cy="936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21" name="Oval 15"/>
            <p:cNvSpPr>
              <a:spLocks noChangeArrowheads="1"/>
            </p:cNvSpPr>
            <p:nvPr userDrawn="1">
              <p:custDataLst>
                <p:tags r:id="rId13"/>
              </p:custDataLst>
            </p:nvPr>
          </p:nvSpPr>
          <p:spPr bwMode="auto">
            <a:xfrm>
              <a:off x="8774113" y="-1300163"/>
              <a:ext cx="93663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22" name="Oval 16"/>
            <p:cNvSpPr>
              <a:spLocks noChangeArrowheads="1"/>
            </p:cNvSpPr>
            <p:nvPr userDrawn="1">
              <p:custDataLst>
                <p:tags r:id="rId14"/>
              </p:custDataLst>
            </p:nvPr>
          </p:nvSpPr>
          <p:spPr bwMode="auto">
            <a:xfrm>
              <a:off x="11825288" y="4887913"/>
              <a:ext cx="134938" cy="134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23" name="Oval 17"/>
            <p:cNvSpPr>
              <a:spLocks noChangeArrowheads="1"/>
            </p:cNvSpPr>
            <p:nvPr userDrawn="1">
              <p:custDataLst>
                <p:tags r:id="rId15"/>
              </p:custDataLst>
            </p:nvPr>
          </p:nvSpPr>
          <p:spPr bwMode="auto">
            <a:xfrm>
              <a:off x="10174288" y="590550"/>
              <a:ext cx="134938" cy="134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24" name="Freeform 18"/>
            <p:cNvSpPr/>
            <p:nvPr userDrawn="1">
              <p:custDataLst>
                <p:tags r:id="rId16"/>
              </p:custDataLst>
            </p:nvPr>
          </p:nvSpPr>
          <p:spPr bwMode="auto">
            <a:xfrm>
              <a:off x="12752388" y="1862138"/>
              <a:ext cx="261938" cy="271463"/>
            </a:xfrm>
            <a:custGeom>
              <a:avLst/>
              <a:gdLst>
                <a:gd name="T0" fmla="*/ 165 w 165"/>
                <a:gd name="T1" fmla="*/ 81 h 171"/>
                <a:gd name="T2" fmla="*/ 87 w 165"/>
                <a:gd name="T3" fmla="*/ 81 h 171"/>
                <a:gd name="T4" fmla="*/ 87 w 165"/>
                <a:gd name="T5" fmla="*/ 0 h 171"/>
                <a:gd name="T6" fmla="*/ 78 w 165"/>
                <a:gd name="T7" fmla="*/ 0 h 171"/>
                <a:gd name="T8" fmla="*/ 78 w 165"/>
                <a:gd name="T9" fmla="*/ 81 h 171"/>
                <a:gd name="T10" fmla="*/ 0 w 165"/>
                <a:gd name="T11" fmla="*/ 81 h 171"/>
                <a:gd name="T12" fmla="*/ 0 w 165"/>
                <a:gd name="T13" fmla="*/ 90 h 171"/>
                <a:gd name="T14" fmla="*/ 78 w 165"/>
                <a:gd name="T15" fmla="*/ 90 h 171"/>
                <a:gd name="T16" fmla="*/ 78 w 165"/>
                <a:gd name="T17" fmla="*/ 171 h 171"/>
                <a:gd name="T18" fmla="*/ 87 w 165"/>
                <a:gd name="T19" fmla="*/ 171 h 171"/>
                <a:gd name="T20" fmla="*/ 87 w 165"/>
                <a:gd name="T21" fmla="*/ 90 h 171"/>
                <a:gd name="T22" fmla="*/ 165 w 165"/>
                <a:gd name="T23" fmla="*/ 90 h 171"/>
                <a:gd name="T24" fmla="*/ 165 w 165"/>
                <a:gd name="T25" fmla="*/ 8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171">
                  <a:moveTo>
                    <a:pt x="165" y="81"/>
                  </a:moveTo>
                  <a:lnTo>
                    <a:pt x="87" y="81"/>
                  </a:lnTo>
                  <a:lnTo>
                    <a:pt x="87" y="0"/>
                  </a:lnTo>
                  <a:lnTo>
                    <a:pt x="78" y="0"/>
                  </a:lnTo>
                  <a:lnTo>
                    <a:pt x="78" y="81"/>
                  </a:lnTo>
                  <a:lnTo>
                    <a:pt x="0" y="81"/>
                  </a:lnTo>
                  <a:lnTo>
                    <a:pt x="0" y="90"/>
                  </a:lnTo>
                  <a:lnTo>
                    <a:pt x="78" y="90"/>
                  </a:lnTo>
                  <a:lnTo>
                    <a:pt x="78" y="171"/>
                  </a:lnTo>
                  <a:lnTo>
                    <a:pt x="87" y="171"/>
                  </a:lnTo>
                  <a:lnTo>
                    <a:pt x="87" y="90"/>
                  </a:lnTo>
                  <a:lnTo>
                    <a:pt x="165" y="90"/>
                  </a:lnTo>
                  <a:lnTo>
                    <a:pt x="165" y="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25" name="Freeform 19"/>
            <p:cNvSpPr/>
            <p:nvPr userDrawn="1">
              <p:custDataLst>
                <p:tags r:id="rId17"/>
              </p:custDataLst>
            </p:nvPr>
          </p:nvSpPr>
          <p:spPr bwMode="auto">
            <a:xfrm>
              <a:off x="9466263" y="3249613"/>
              <a:ext cx="409575" cy="422275"/>
            </a:xfrm>
            <a:custGeom>
              <a:avLst/>
              <a:gdLst>
                <a:gd name="T0" fmla="*/ 258 w 258"/>
                <a:gd name="T1" fmla="*/ 126 h 266"/>
                <a:gd name="T2" fmla="*/ 136 w 258"/>
                <a:gd name="T3" fmla="*/ 126 h 266"/>
                <a:gd name="T4" fmla="*/ 136 w 258"/>
                <a:gd name="T5" fmla="*/ 0 h 266"/>
                <a:gd name="T6" fmla="*/ 122 w 258"/>
                <a:gd name="T7" fmla="*/ 0 h 266"/>
                <a:gd name="T8" fmla="*/ 122 w 258"/>
                <a:gd name="T9" fmla="*/ 126 h 266"/>
                <a:gd name="T10" fmla="*/ 0 w 258"/>
                <a:gd name="T11" fmla="*/ 126 h 266"/>
                <a:gd name="T12" fmla="*/ 0 w 258"/>
                <a:gd name="T13" fmla="*/ 139 h 266"/>
                <a:gd name="T14" fmla="*/ 122 w 258"/>
                <a:gd name="T15" fmla="*/ 139 h 266"/>
                <a:gd name="T16" fmla="*/ 122 w 258"/>
                <a:gd name="T17" fmla="*/ 266 h 266"/>
                <a:gd name="T18" fmla="*/ 136 w 258"/>
                <a:gd name="T19" fmla="*/ 266 h 266"/>
                <a:gd name="T20" fmla="*/ 136 w 258"/>
                <a:gd name="T21" fmla="*/ 139 h 266"/>
                <a:gd name="T22" fmla="*/ 258 w 258"/>
                <a:gd name="T23" fmla="*/ 139 h 266"/>
                <a:gd name="T24" fmla="*/ 258 w 258"/>
                <a:gd name="T25" fmla="*/ 12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8" h="266">
                  <a:moveTo>
                    <a:pt x="258" y="126"/>
                  </a:moveTo>
                  <a:lnTo>
                    <a:pt x="136" y="126"/>
                  </a:lnTo>
                  <a:lnTo>
                    <a:pt x="136" y="0"/>
                  </a:lnTo>
                  <a:lnTo>
                    <a:pt x="122" y="0"/>
                  </a:lnTo>
                  <a:lnTo>
                    <a:pt x="122" y="126"/>
                  </a:lnTo>
                  <a:lnTo>
                    <a:pt x="0" y="126"/>
                  </a:lnTo>
                  <a:lnTo>
                    <a:pt x="0" y="139"/>
                  </a:lnTo>
                  <a:lnTo>
                    <a:pt x="122" y="139"/>
                  </a:lnTo>
                  <a:lnTo>
                    <a:pt x="122" y="266"/>
                  </a:lnTo>
                  <a:lnTo>
                    <a:pt x="136" y="266"/>
                  </a:lnTo>
                  <a:lnTo>
                    <a:pt x="136" y="139"/>
                  </a:lnTo>
                  <a:lnTo>
                    <a:pt x="258" y="139"/>
                  </a:lnTo>
                  <a:lnTo>
                    <a:pt x="258" y="1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26" name="Freeform 20"/>
            <p:cNvSpPr/>
            <p:nvPr userDrawn="1">
              <p:custDataLst>
                <p:tags r:id="rId18"/>
              </p:custDataLst>
            </p:nvPr>
          </p:nvSpPr>
          <p:spPr bwMode="auto">
            <a:xfrm>
              <a:off x="15130462" y="2849563"/>
              <a:ext cx="6350" cy="6350"/>
            </a:xfrm>
            <a:custGeom>
              <a:avLst/>
              <a:gdLst>
                <a:gd name="T0" fmla="*/ 0 w 9"/>
                <a:gd name="T1" fmla="*/ 10 h 10"/>
                <a:gd name="T2" fmla="*/ 5 w 9"/>
                <a:gd name="T3" fmla="*/ 5 h 10"/>
                <a:gd name="T4" fmla="*/ 9 w 9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0">
                  <a:moveTo>
                    <a:pt x="0" y="10"/>
                  </a:moveTo>
                  <a:cubicBezTo>
                    <a:pt x="1" y="8"/>
                    <a:pt x="3" y="7"/>
                    <a:pt x="5" y="5"/>
                  </a:cubicBezTo>
                  <a:cubicBezTo>
                    <a:pt x="6" y="4"/>
                    <a:pt x="7" y="2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27" name="Oval 21"/>
            <p:cNvSpPr>
              <a:spLocks noChangeArrowheads="1"/>
            </p:cNvSpPr>
            <p:nvPr userDrawn="1">
              <p:custDataLst>
                <p:tags r:id="rId19"/>
              </p:custDataLst>
            </p:nvPr>
          </p:nvSpPr>
          <p:spPr bwMode="auto">
            <a:xfrm>
              <a:off x="8705850" y="4240213"/>
              <a:ext cx="134938" cy="134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28" name="Freeform 22"/>
            <p:cNvSpPr>
              <a:spLocks noEditPoints="1"/>
            </p:cNvSpPr>
            <p:nvPr userDrawn="1">
              <p:custDataLst>
                <p:tags r:id="rId20"/>
              </p:custDataLst>
            </p:nvPr>
          </p:nvSpPr>
          <p:spPr bwMode="auto">
            <a:xfrm>
              <a:off x="7446963" y="1822450"/>
              <a:ext cx="350838" cy="350838"/>
            </a:xfrm>
            <a:custGeom>
              <a:avLst/>
              <a:gdLst>
                <a:gd name="T0" fmla="*/ 288 w 576"/>
                <a:gd name="T1" fmla="*/ 0 h 577"/>
                <a:gd name="T2" fmla="*/ 0 w 576"/>
                <a:gd name="T3" fmla="*/ 289 h 577"/>
                <a:gd name="T4" fmla="*/ 288 w 576"/>
                <a:gd name="T5" fmla="*/ 577 h 577"/>
                <a:gd name="T6" fmla="*/ 576 w 576"/>
                <a:gd name="T7" fmla="*/ 289 h 577"/>
                <a:gd name="T8" fmla="*/ 288 w 576"/>
                <a:gd name="T9" fmla="*/ 0 h 577"/>
                <a:gd name="T10" fmla="*/ 288 w 576"/>
                <a:gd name="T11" fmla="*/ 546 h 577"/>
                <a:gd name="T12" fmla="*/ 31 w 576"/>
                <a:gd name="T13" fmla="*/ 289 h 577"/>
                <a:gd name="T14" fmla="*/ 288 w 576"/>
                <a:gd name="T15" fmla="*/ 32 h 577"/>
                <a:gd name="T16" fmla="*/ 545 w 576"/>
                <a:gd name="T17" fmla="*/ 289 h 577"/>
                <a:gd name="T18" fmla="*/ 288 w 576"/>
                <a:gd name="T19" fmla="*/ 546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6" h="577">
                  <a:moveTo>
                    <a:pt x="288" y="0"/>
                  </a:moveTo>
                  <a:cubicBezTo>
                    <a:pt x="129" y="0"/>
                    <a:pt x="0" y="130"/>
                    <a:pt x="0" y="289"/>
                  </a:cubicBezTo>
                  <a:cubicBezTo>
                    <a:pt x="0" y="448"/>
                    <a:pt x="129" y="577"/>
                    <a:pt x="288" y="577"/>
                  </a:cubicBezTo>
                  <a:cubicBezTo>
                    <a:pt x="447" y="577"/>
                    <a:pt x="576" y="448"/>
                    <a:pt x="576" y="289"/>
                  </a:cubicBezTo>
                  <a:cubicBezTo>
                    <a:pt x="576" y="130"/>
                    <a:pt x="447" y="0"/>
                    <a:pt x="288" y="0"/>
                  </a:cubicBezTo>
                  <a:close/>
                  <a:moveTo>
                    <a:pt x="288" y="546"/>
                  </a:moveTo>
                  <a:cubicBezTo>
                    <a:pt x="146" y="546"/>
                    <a:pt x="31" y="431"/>
                    <a:pt x="31" y="289"/>
                  </a:cubicBezTo>
                  <a:cubicBezTo>
                    <a:pt x="31" y="147"/>
                    <a:pt x="146" y="32"/>
                    <a:pt x="288" y="32"/>
                  </a:cubicBezTo>
                  <a:cubicBezTo>
                    <a:pt x="430" y="32"/>
                    <a:pt x="545" y="147"/>
                    <a:pt x="545" y="289"/>
                  </a:cubicBezTo>
                  <a:cubicBezTo>
                    <a:pt x="545" y="431"/>
                    <a:pt x="430" y="546"/>
                    <a:pt x="288" y="5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29" name="Oval 23"/>
            <p:cNvSpPr>
              <a:spLocks noChangeArrowheads="1"/>
            </p:cNvSpPr>
            <p:nvPr userDrawn="1">
              <p:custDataLst>
                <p:tags r:id="rId21"/>
              </p:custDataLst>
            </p:nvPr>
          </p:nvSpPr>
          <p:spPr bwMode="auto">
            <a:xfrm>
              <a:off x="5710237" y="2965450"/>
              <a:ext cx="134938" cy="134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30" name="Oval 24"/>
            <p:cNvSpPr>
              <a:spLocks noChangeArrowheads="1"/>
            </p:cNvSpPr>
            <p:nvPr userDrawn="1">
              <p:custDataLst>
                <p:tags r:id="rId22"/>
              </p:custDataLst>
            </p:nvPr>
          </p:nvSpPr>
          <p:spPr bwMode="auto">
            <a:xfrm>
              <a:off x="465137" y="2343150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31" name="Oval 25"/>
            <p:cNvSpPr>
              <a:spLocks noChangeArrowheads="1"/>
            </p:cNvSpPr>
            <p:nvPr userDrawn="1">
              <p:custDataLst>
                <p:tags r:id="rId23"/>
              </p:custDataLst>
            </p:nvPr>
          </p:nvSpPr>
          <p:spPr bwMode="auto">
            <a:xfrm>
              <a:off x="3987800" y="-1308100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32" name="Oval 26"/>
            <p:cNvSpPr>
              <a:spLocks noChangeArrowheads="1"/>
            </p:cNvSpPr>
            <p:nvPr userDrawn="1">
              <p:custDataLst>
                <p:tags r:id="rId24"/>
              </p:custDataLst>
            </p:nvPr>
          </p:nvSpPr>
          <p:spPr bwMode="auto">
            <a:xfrm>
              <a:off x="1298575" y="-1300163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33" name="Oval 27"/>
            <p:cNvSpPr>
              <a:spLocks noChangeArrowheads="1"/>
            </p:cNvSpPr>
            <p:nvPr userDrawn="1">
              <p:custDataLst>
                <p:tags r:id="rId25"/>
              </p:custDataLst>
            </p:nvPr>
          </p:nvSpPr>
          <p:spPr bwMode="auto">
            <a:xfrm>
              <a:off x="1343025" y="4213225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34" name="Oval 28"/>
            <p:cNvSpPr>
              <a:spLocks noChangeArrowheads="1"/>
            </p:cNvSpPr>
            <p:nvPr userDrawn="1">
              <p:custDataLst>
                <p:tags r:id="rId26"/>
              </p:custDataLst>
            </p:nvPr>
          </p:nvSpPr>
          <p:spPr bwMode="auto">
            <a:xfrm>
              <a:off x="3638550" y="3324225"/>
              <a:ext cx="134938" cy="134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35" name="Oval 29"/>
            <p:cNvSpPr>
              <a:spLocks noChangeArrowheads="1"/>
            </p:cNvSpPr>
            <p:nvPr userDrawn="1">
              <p:custDataLst>
                <p:tags r:id="rId27"/>
              </p:custDataLst>
            </p:nvPr>
          </p:nvSpPr>
          <p:spPr bwMode="auto">
            <a:xfrm>
              <a:off x="6788150" y="-473075"/>
              <a:ext cx="134938" cy="134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36" name="Oval 30"/>
            <p:cNvSpPr>
              <a:spLocks noChangeArrowheads="1"/>
            </p:cNvSpPr>
            <p:nvPr userDrawn="1">
              <p:custDataLst>
                <p:tags r:id="rId28"/>
              </p:custDataLst>
            </p:nvPr>
          </p:nvSpPr>
          <p:spPr bwMode="auto">
            <a:xfrm>
              <a:off x="695325" y="-971550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37" name="Oval 31"/>
            <p:cNvSpPr>
              <a:spLocks noChangeArrowheads="1"/>
            </p:cNvSpPr>
            <p:nvPr userDrawn="1">
              <p:custDataLst>
                <p:tags r:id="rId29"/>
              </p:custDataLst>
            </p:nvPr>
          </p:nvSpPr>
          <p:spPr bwMode="auto">
            <a:xfrm>
              <a:off x="3705225" y="495300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38" name="Freeform 32"/>
            <p:cNvSpPr/>
            <p:nvPr userDrawn="1">
              <p:custDataLst>
                <p:tags r:id="rId30"/>
              </p:custDataLst>
            </p:nvPr>
          </p:nvSpPr>
          <p:spPr bwMode="auto">
            <a:xfrm>
              <a:off x="2016125" y="3257550"/>
              <a:ext cx="261938" cy="269875"/>
            </a:xfrm>
            <a:custGeom>
              <a:avLst/>
              <a:gdLst>
                <a:gd name="T0" fmla="*/ 88 w 165"/>
                <a:gd name="T1" fmla="*/ 0 h 170"/>
                <a:gd name="T2" fmla="*/ 78 w 165"/>
                <a:gd name="T3" fmla="*/ 0 h 170"/>
                <a:gd name="T4" fmla="*/ 78 w 165"/>
                <a:gd name="T5" fmla="*/ 80 h 170"/>
                <a:gd name="T6" fmla="*/ 0 w 165"/>
                <a:gd name="T7" fmla="*/ 80 h 170"/>
                <a:gd name="T8" fmla="*/ 0 w 165"/>
                <a:gd name="T9" fmla="*/ 89 h 170"/>
                <a:gd name="T10" fmla="*/ 78 w 165"/>
                <a:gd name="T11" fmla="*/ 89 h 170"/>
                <a:gd name="T12" fmla="*/ 78 w 165"/>
                <a:gd name="T13" fmla="*/ 170 h 170"/>
                <a:gd name="T14" fmla="*/ 88 w 165"/>
                <a:gd name="T15" fmla="*/ 170 h 170"/>
                <a:gd name="T16" fmla="*/ 88 w 165"/>
                <a:gd name="T17" fmla="*/ 89 h 170"/>
                <a:gd name="T18" fmla="*/ 165 w 165"/>
                <a:gd name="T19" fmla="*/ 89 h 170"/>
                <a:gd name="T20" fmla="*/ 165 w 165"/>
                <a:gd name="T21" fmla="*/ 80 h 170"/>
                <a:gd name="T22" fmla="*/ 88 w 165"/>
                <a:gd name="T23" fmla="*/ 80 h 170"/>
                <a:gd name="T24" fmla="*/ 88 w 165"/>
                <a:gd name="T25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170">
                  <a:moveTo>
                    <a:pt x="88" y="0"/>
                  </a:moveTo>
                  <a:lnTo>
                    <a:pt x="78" y="0"/>
                  </a:lnTo>
                  <a:lnTo>
                    <a:pt x="78" y="80"/>
                  </a:lnTo>
                  <a:lnTo>
                    <a:pt x="0" y="80"/>
                  </a:lnTo>
                  <a:lnTo>
                    <a:pt x="0" y="89"/>
                  </a:lnTo>
                  <a:lnTo>
                    <a:pt x="78" y="89"/>
                  </a:lnTo>
                  <a:lnTo>
                    <a:pt x="78" y="170"/>
                  </a:lnTo>
                  <a:lnTo>
                    <a:pt x="88" y="170"/>
                  </a:lnTo>
                  <a:lnTo>
                    <a:pt x="88" y="89"/>
                  </a:lnTo>
                  <a:lnTo>
                    <a:pt x="165" y="89"/>
                  </a:lnTo>
                  <a:lnTo>
                    <a:pt x="165" y="80"/>
                  </a:lnTo>
                  <a:lnTo>
                    <a:pt x="88" y="80"/>
                  </a:lnTo>
                  <a:lnTo>
                    <a:pt x="8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39" name="Freeform 33"/>
            <p:cNvSpPr/>
            <p:nvPr userDrawn="1">
              <p:custDataLst>
                <p:tags r:id="rId31"/>
              </p:custDataLst>
            </p:nvPr>
          </p:nvSpPr>
          <p:spPr bwMode="auto">
            <a:xfrm>
              <a:off x="7529513" y="4433888"/>
              <a:ext cx="261938" cy="271463"/>
            </a:xfrm>
            <a:custGeom>
              <a:avLst/>
              <a:gdLst>
                <a:gd name="T0" fmla="*/ 87 w 165"/>
                <a:gd name="T1" fmla="*/ 0 h 171"/>
                <a:gd name="T2" fmla="*/ 78 w 165"/>
                <a:gd name="T3" fmla="*/ 0 h 171"/>
                <a:gd name="T4" fmla="*/ 78 w 165"/>
                <a:gd name="T5" fmla="*/ 81 h 171"/>
                <a:gd name="T6" fmla="*/ 0 w 165"/>
                <a:gd name="T7" fmla="*/ 81 h 171"/>
                <a:gd name="T8" fmla="*/ 0 w 165"/>
                <a:gd name="T9" fmla="*/ 89 h 171"/>
                <a:gd name="T10" fmla="*/ 78 w 165"/>
                <a:gd name="T11" fmla="*/ 89 h 171"/>
                <a:gd name="T12" fmla="*/ 78 w 165"/>
                <a:gd name="T13" fmla="*/ 171 h 171"/>
                <a:gd name="T14" fmla="*/ 87 w 165"/>
                <a:gd name="T15" fmla="*/ 171 h 171"/>
                <a:gd name="T16" fmla="*/ 87 w 165"/>
                <a:gd name="T17" fmla="*/ 89 h 171"/>
                <a:gd name="T18" fmla="*/ 165 w 165"/>
                <a:gd name="T19" fmla="*/ 89 h 171"/>
                <a:gd name="T20" fmla="*/ 165 w 165"/>
                <a:gd name="T21" fmla="*/ 81 h 171"/>
                <a:gd name="T22" fmla="*/ 87 w 165"/>
                <a:gd name="T23" fmla="*/ 81 h 171"/>
                <a:gd name="T24" fmla="*/ 87 w 165"/>
                <a:gd name="T25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171">
                  <a:moveTo>
                    <a:pt x="87" y="0"/>
                  </a:moveTo>
                  <a:lnTo>
                    <a:pt x="78" y="0"/>
                  </a:lnTo>
                  <a:lnTo>
                    <a:pt x="78" y="81"/>
                  </a:lnTo>
                  <a:lnTo>
                    <a:pt x="0" y="81"/>
                  </a:lnTo>
                  <a:lnTo>
                    <a:pt x="0" y="89"/>
                  </a:lnTo>
                  <a:lnTo>
                    <a:pt x="78" y="89"/>
                  </a:lnTo>
                  <a:lnTo>
                    <a:pt x="78" y="171"/>
                  </a:lnTo>
                  <a:lnTo>
                    <a:pt x="87" y="171"/>
                  </a:lnTo>
                  <a:lnTo>
                    <a:pt x="87" y="89"/>
                  </a:lnTo>
                  <a:lnTo>
                    <a:pt x="165" y="89"/>
                  </a:lnTo>
                  <a:lnTo>
                    <a:pt x="165" y="81"/>
                  </a:lnTo>
                  <a:lnTo>
                    <a:pt x="87" y="81"/>
                  </a:lnTo>
                  <a:lnTo>
                    <a:pt x="8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40" name="Freeform 34"/>
            <p:cNvSpPr/>
            <p:nvPr userDrawn="1">
              <p:custDataLst>
                <p:tags r:id="rId32"/>
              </p:custDataLst>
            </p:nvPr>
          </p:nvSpPr>
          <p:spPr bwMode="auto">
            <a:xfrm>
              <a:off x="4354512" y="-1260475"/>
              <a:ext cx="409575" cy="422275"/>
            </a:xfrm>
            <a:custGeom>
              <a:avLst/>
              <a:gdLst>
                <a:gd name="T0" fmla="*/ 122 w 258"/>
                <a:gd name="T1" fmla="*/ 266 h 266"/>
                <a:gd name="T2" fmla="*/ 136 w 258"/>
                <a:gd name="T3" fmla="*/ 266 h 266"/>
                <a:gd name="T4" fmla="*/ 136 w 258"/>
                <a:gd name="T5" fmla="*/ 139 h 266"/>
                <a:gd name="T6" fmla="*/ 258 w 258"/>
                <a:gd name="T7" fmla="*/ 139 h 266"/>
                <a:gd name="T8" fmla="*/ 258 w 258"/>
                <a:gd name="T9" fmla="*/ 126 h 266"/>
                <a:gd name="T10" fmla="*/ 136 w 258"/>
                <a:gd name="T11" fmla="*/ 126 h 266"/>
                <a:gd name="T12" fmla="*/ 136 w 258"/>
                <a:gd name="T13" fmla="*/ 0 h 266"/>
                <a:gd name="T14" fmla="*/ 122 w 258"/>
                <a:gd name="T15" fmla="*/ 0 h 266"/>
                <a:gd name="T16" fmla="*/ 122 w 258"/>
                <a:gd name="T17" fmla="*/ 126 h 266"/>
                <a:gd name="T18" fmla="*/ 0 w 258"/>
                <a:gd name="T19" fmla="*/ 126 h 266"/>
                <a:gd name="T20" fmla="*/ 0 w 258"/>
                <a:gd name="T21" fmla="*/ 139 h 266"/>
                <a:gd name="T22" fmla="*/ 122 w 258"/>
                <a:gd name="T23" fmla="*/ 139 h 266"/>
                <a:gd name="T24" fmla="*/ 122 w 258"/>
                <a:gd name="T25" fmla="*/ 26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8" h="266">
                  <a:moveTo>
                    <a:pt x="122" y="266"/>
                  </a:moveTo>
                  <a:lnTo>
                    <a:pt x="136" y="266"/>
                  </a:lnTo>
                  <a:lnTo>
                    <a:pt x="136" y="139"/>
                  </a:lnTo>
                  <a:lnTo>
                    <a:pt x="258" y="139"/>
                  </a:lnTo>
                  <a:lnTo>
                    <a:pt x="258" y="126"/>
                  </a:lnTo>
                  <a:lnTo>
                    <a:pt x="136" y="126"/>
                  </a:lnTo>
                  <a:lnTo>
                    <a:pt x="136" y="0"/>
                  </a:lnTo>
                  <a:lnTo>
                    <a:pt x="122" y="0"/>
                  </a:lnTo>
                  <a:lnTo>
                    <a:pt x="122" y="126"/>
                  </a:lnTo>
                  <a:lnTo>
                    <a:pt x="0" y="126"/>
                  </a:lnTo>
                  <a:lnTo>
                    <a:pt x="0" y="139"/>
                  </a:lnTo>
                  <a:lnTo>
                    <a:pt x="122" y="139"/>
                  </a:lnTo>
                  <a:lnTo>
                    <a:pt x="122" y="2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41" name="Oval 35"/>
            <p:cNvSpPr>
              <a:spLocks noChangeArrowheads="1"/>
            </p:cNvSpPr>
            <p:nvPr userDrawn="1">
              <p:custDataLst>
                <p:tags r:id="rId33"/>
              </p:custDataLst>
            </p:nvPr>
          </p:nvSpPr>
          <p:spPr bwMode="auto">
            <a:xfrm>
              <a:off x="638175" y="4541838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42" name="Oval 36"/>
            <p:cNvSpPr>
              <a:spLocks noChangeArrowheads="1"/>
            </p:cNvSpPr>
            <p:nvPr userDrawn="1">
              <p:custDataLst>
                <p:tags r:id="rId34"/>
              </p:custDataLst>
            </p:nvPr>
          </p:nvSpPr>
          <p:spPr bwMode="auto">
            <a:xfrm>
              <a:off x="4938712" y="4240213"/>
              <a:ext cx="133350" cy="134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43" name="Freeform 37"/>
            <p:cNvSpPr>
              <a:spLocks noEditPoints="1"/>
            </p:cNvSpPr>
            <p:nvPr userDrawn="1">
              <p:custDataLst>
                <p:tags r:id="rId35"/>
              </p:custDataLst>
            </p:nvPr>
          </p:nvSpPr>
          <p:spPr bwMode="auto">
            <a:xfrm>
              <a:off x="-2949576" y="-5135563"/>
              <a:ext cx="18083214" cy="10256838"/>
            </a:xfrm>
            <a:custGeom>
              <a:avLst/>
              <a:gdLst>
                <a:gd name="T0" fmla="*/ 25149 w 29763"/>
                <a:gd name="T1" fmla="*/ 7919 h 16871"/>
                <a:gd name="T2" fmla="*/ 22153 w 29763"/>
                <a:gd name="T3" fmla="*/ 6290 h 16871"/>
                <a:gd name="T4" fmla="*/ 20496 w 29763"/>
                <a:gd name="T5" fmla="*/ 3477 h 16871"/>
                <a:gd name="T6" fmla="*/ 18005 w 29763"/>
                <a:gd name="T7" fmla="*/ 2018 h 16871"/>
                <a:gd name="T8" fmla="*/ 15408 w 29763"/>
                <a:gd name="T9" fmla="*/ 3508 h 16871"/>
                <a:gd name="T10" fmla="*/ 14250 w 29763"/>
                <a:gd name="T11" fmla="*/ 6267 h 16871"/>
                <a:gd name="T12" fmla="*/ 13825 w 29763"/>
                <a:gd name="T13" fmla="*/ 6816 h 16871"/>
                <a:gd name="T14" fmla="*/ 10366 w 29763"/>
                <a:gd name="T15" fmla="*/ 4449 h 16871"/>
                <a:gd name="T16" fmla="*/ 6696 w 29763"/>
                <a:gd name="T17" fmla="*/ 5500 h 16871"/>
                <a:gd name="T18" fmla="*/ 1638 w 29763"/>
                <a:gd name="T19" fmla="*/ 9186 h 16871"/>
                <a:gd name="T20" fmla="*/ 1865 w 29763"/>
                <a:gd name="T21" fmla="*/ 15302 h 16871"/>
                <a:gd name="T22" fmla="*/ 4489 w 29763"/>
                <a:gd name="T23" fmla="*/ 14790 h 16871"/>
                <a:gd name="T24" fmla="*/ 6106 w 29763"/>
                <a:gd name="T25" fmla="*/ 11695 h 16871"/>
                <a:gd name="T26" fmla="*/ 8985 w 29763"/>
                <a:gd name="T27" fmla="*/ 12307 h 16871"/>
                <a:gd name="T28" fmla="*/ 11824 w 29763"/>
                <a:gd name="T29" fmla="*/ 10259 h 16871"/>
                <a:gd name="T30" fmla="*/ 12826 w 29763"/>
                <a:gd name="T31" fmla="*/ 11001 h 16871"/>
                <a:gd name="T32" fmla="*/ 16669 w 29763"/>
                <a:gd name="T33" fmla="*/ 11958 h 16871"/>
                <a:gd name="T34" fmla="*/ 17614 w 29763"/>
                <a:gd name="T35" fmla="*/ 8760 h 16871"/>
                <a:gd name="T36" fmla="*/ 21133 w 29763"/>
                <a:gd name="T37" fmla="*/ 8802 h 16871"/>
                <a:gd name="T38" fmla="*/ 21947 w 29763"/>
                <a:gd name="T39" fmla="*/ 11926 h 16871"/>
                <a:gd name="T40" fmla="*/ 25874 w 29763"/>
                <a:gd name="T41" fmla="*/ 11344 h 16871"/>
                <a:gd name="T42" fmla="*/ 27300 w 29763"/>
                <a:gd name="T43" fmla="*/ 11620 h 16871"/>
                <a:gd name="T44" fmla="*/ 9074 w 29763"/>
                <a:gd name="T45" fmla="*/ 8613 h 16871"/>
                <a:gd name="T46" fmla="*/ 7031 w 29763"/>
                <a:gd name="T47" fmla="*/ 8422 h 16871"/>
                <a:gd name="T48" fmla="*/ 9827 w 29763"/>
                <a:gd name="T49" fmla="*/ 10470 h 16871"/>
                <a:gd name="T50" fmla="*/ 6362 w 29763"/>
                <a:gd name="T51" fmla="*/ 7053 h 16871"/>
                <a:gd name="T52" fmla="*/ 4935 w 29763"/>
                <a:gd name="T53" fmla="*/ 8807 h 16871"/>
                <a:gd name="T54" fmla="*/ 2669 w 29763"/>
                <a:gd name="T55" fmla="*/ 13708 h 16871"/>
                <a:gd name="T56" fmla="*/ 3379 w 29763"/>
                <a:gd name="T57" fmla="*/ 12775 h 16871"/>
                <a:gd name="T58" fmla="*/ 2580 w 29763"/>
                <a:gd name="T59" fmla="*/ 7017 h 16871"/>
                <a:gd name="T60" fmla="*/ 4962 w 29763"/>
                <a:gd name="T61" fmla="*/ 8694 h 16871"/>
                <a:gd name="T62" fmla="*/ 2562 w 29763"/>
                <a:gd name="T63" fmla="*/ 7063 h 16871"/>
                <a:gd name="T64" fmla="*/ 2369 w 29763"/>
                <a:gd name="T65" fmla="*/ 5798 h 16871"/>
                <a:gd name="T66" fmla="*/ 1594 w 29763"/>
                <a:gd name="T67" fmla="*/ 9259 h 16871"/>
                <a:gd name="T68" fmla="*/ 1839 w 29763"/>
                <a:gd name="T69" fmla="*/ 14685 h 16871"/>
                <a:gd name="T70" fmla="*/ 2997 w 29763"/>
                <a:gd name="T71" fmla="*/ 14831 h 16871"/>
                <a:gd name="T72" fmla="*/ 2991 w 29763"/>
                <a:gd name="T73" fmla="*/ 11635 h 16871"/>
                <a:gd name="T74" fmla="*/ 5909 w 29763"/>
                <a:gd name="T75" fmla="*/ 9027 h 16871"/>
                <a:gd name="T76" fmla="*/ 6893 w 29763"/>
                <a:gd name="T77" fmla="*/ 9807 h 16871"/>
                <a:gd name="T78" fmla="*/ 9763 w 29763"/>
                <a:gd name="T79" fmla="*/ 10556 h 16871"/>
                <a:gd name="T80" fmla="*/ 11823 w 29763"/>
                <a:gd name="T81" fmla="*/ 10249 h 16871"/>
                <a:gd name="T82" fmla="*/ 28135 w 29763"/>
                <a:gd name="T83" fmla="*/ 9537 h 16871"/>
                <a:gd name="T84" fmla="*/ 25152 w 29763"/>
                <a:gd name="T85" fmla="*/ 8001 h 16871"/>
                <a:gd name="T86" fmla="*/ 24610 w 29763"/>
                <a:gd name="T87" fmla="*/ 8661 h 16871"/>
                <a:gd name="T88" fmla="*/ 22095 w 29763"/>
                <a:gd name="T89" fmla="*/ 4752 h 16871"/>
                <a:gd name="T90" fmla="*/ 17405 w 29763"/>
                <a:gd name="T91" fmla="*/ 6200 h 16871"/>
                <a:gd name="T92" fmla="*/ 19035 w 29763"/>
                <a:gd name="T93" fmla="*/ 4389 h 16871"/>
                <a:gd name="T94" fmla="*/ 19571 w 29763"/>
                <a:gd name="T95" fmla="*/ 5098 h 16871"/>
                <a:gd name="T96" fmla="*/ 19512 w 29763"/>
                <a:gd name="T97" fmla="*/ 4885 h 16871"/>
                <a:gd name="T98" fmla="*/ 19844 w 29763"/>
                <a:gd name="T99" fmla="*/ 3841 h 16871"/>
                <a:gd name="T100" fmla="*/ 18824 w 29763"/>
                <a:gd name="T101" fmla="*/ 2968 h 16871"/>
                <a:gd name="T102" fmla="*/ 16906 w 29763"/>
                <a:gd name="T103" fmla="*/ 4410 h 16871"/>
                <a:gd name="T104" fmla="*/ 16753 w 29763"/>
                <a:gd name="T105" fmla="*/ 8431 h 16871"/>
                <a:gd name="T106" fmla="*/ 14483 w 29763"/>
                <a:gd name="T107" fmla="*/ 9256 h 16871"/>
                <a:gd name="T108" fmla="*/ 15356 w 29763"/>
                <a:gd name="T109" fmla="*/ 9991 h 16871"/>
                <a:gd name="T110" fmla="*/ 16669 w 29763"/>
                <a:gd name="T111" fmla="*/ 10574 h 16871"/>
                <a:gd name="T112" fmla="*/ 18169 w 29763"/>
                <a:gd name="T113" fmla="*/ 8167 h 16871"/>
                <a:gd name="T114" fmla="*/ 20097 w 29763"/>
                <a:gd name="T115" fmla="*/ 7602 h 16871"/>
                <a:gd name="T116" fmla="*/ 21671 w 29763"/>
                <a:gd name="T117" fmla="*/ 7967 h 16871"/>
                <a:gd name="T118" fmla="*/ 23416 w 29763"/>
                <a:gd name="T119" fmla="*/ 9577 h 16871"/>
                <a:gd name="T120" fmla="*/ 25442 w 29763"/>
                <a:gd name="T121" fmla="*/ 10265 h 16871"/>
                <a:gd name="T122" fmla="*/ 27834 w 29763"/>
                <a:gd name="T123" fmla="*/ 10429 h 16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763" h="16871">
                  <a:moveTo>
                    <a:pt x="29720" y="10870"/>
                  </a:moveTo>
                  <a:cubicBezTo>
                    <a:pt x="29708" y="10870"/>
                    <a:pt x="29698" y="10874"/>
                    <a:pt x="29690" y="10882"/>
                  </a:cubicBezTo>
                  <a:cubicBezTo>
                    <a:pt x="28325" y="9623"/>
                    <a:pt x="28325" y="9623"/>
                    <a:pt x="28325" y="9623"/>
                  </a:cubicBezTo>
                  <a:cubicBezTo>
                    <a:pt x="28331" y="9614"/>
                    <a:pt x="28331" y="9614"/>
                    <a:pt x="28331" y="9614"/>
                  </a:cubicBezTo>
                  <a:cubicBezTo>
                    <a:pt x="28328" y="9612"/>
                    <a:pt x="28325" y="9610"/>
                    <a:pt x="28322" y="9608"/>
                  </a:cubicBezTo>
                  <a:cubicBezTo>
                    <a:pt x="28318" y="9616"/>
                    <a:pt x="28318" y="9616"/>
                    <a:pt x="28318" y="9616"/>
                  </a:cubicBezTo>
                  <a:cubicBezTo>
                    <a:pt x="28221" y="9528"/>
                    <a:pt x="28221" y="9528"/>
                    <a:pt x="28221" y="9528"/>
                  </a:cubicBezTo>
                  <a:cubicBezTo>
                    <a:pt x="28225" y="9522"/>
                    <a:pt x="28228" y="9516"/>
                    <a:pt x="28230" y="9510"/>
                  </a:cubicBezTo>
                  <a:cubicBezTo>
                    <a:pt x="28247" y="9514"/>
                    <a:pt x="28247" y="9514"/>
                    <a:pt x="28247" y="9514"/>
                  </a:cubicBezTo>
                  <a:cubicBezTo>
                    <a:pt x="28245" y="9510"/>
                    <a:pt x="28244" y="9506"/>
                    <a:pt x="28243" y="9502"/>
                  </a:cubicBezTo>
                  <a:cubicBezTo>
                    <a:pt x="28232" y="9500"/>
                    <a:pt x="28232" y="9500"/>
                    <a:pt x="28232" y="9500"/>
                  </a:cubicBezTo>
                  <a:cubicBezTo>
                    <a:pt x="28234" y="9482"/>
                    <a:pt x="28227" y="9464"/>
                    <a:pt x="28213" y="9451"/>
                  </a:cubicBezTo>
                  <a:cubicBezTo>
                    <a:pt x="28205" y="9443"/>
                    <a:pt x="28196" y="9439"/>
                    <a:pt x="28186" y="9437"/>
                  </a:cubicBezTo>
                  <a:cubicBezTo>
                    <a:pt x="28324" y="8343"/>
                    <a:pt x="28324" y="8343"/>
                    <a:pt x="28324" y="8343"/>
                  </a:cubicBezTo>
                  <a:cubicBezTo>
                    <a:pt x="28339" y="8343"/>
                    <a:pt x="28354" y="8336"/>
                    <a:pt x="28365" y="8324"/>
                  </a:cubicBezTo>
                  <a:cubicBezTo>
                    <a:pt x="28367" y="8323"/>
                    <a:pt x="28368" y="8321"/>
                    <a:pt x="28369" y="8319"/>
                  </a:cubicBezTo>
                  <a:cubicBezTo>
                    <a:pt x="28373" y="8322"/>
                    <a:pt x="28373" y="8322"/>
                    <a:pt x="28373" y="8322"/>
                  </a:cubicBezTo>
                  <a:cubicBezTo>
                    <a:pt x="28375" y="8319"/>
                    <a:pt x="28376" y="8316"/>
                    <a:pt x="28378" y="8313"/>
                  </a:cubicBezTo>
                  <a:cubicBezTo>
                    <a:pt x="28374" y="8310"/>
                    <a:pt x="28374" y="8310"/>
                    <a:pt x="28374" y="8310"/>
                  </a:cubicBezTo>
                  <a:cubicBezTo>
                    <a:pt x="28386" y="8288"/>
                    <a:pt x="28382" y="8260"/>
                    <a:pt x="28362" y="8242"/>
                  </a:cubicBezTo>
                  <a:cubicBezTo>
                    <a:pt x="28350" y="8231"/>
                    <a:pt x="28335" y="8226"/>
                    <a:pt x="28320" y="8226"/>
                  </a:cubicBezTo>
                  <a:cubicBezTo>
                    <a:pt x="28320" y="8225"/>
                    <a:pt x="28320" y="8225"/>
                    <a:pt x="28320" y="8225"/>
                  </a:cubicBezTo>
                  <a:cubicBezTo>
                    <a:pt x="28316" y="8225"/>
                    <a:pt x="28313" y="8226"/>
                    <a:pt x="28310" y="8226"/>
                  </a:cubicBezTo>
                  <a:cubicBezTo>
                    <a:pt x="28310" y="8228"/>
                    <a:pt x="28310" y="8228"/>
                    <a:pt x="28310" y="8228"/>
                  </a:cubicBezTo>
                  <a:cubicBezTo>
                    <a:pt x="28299" y="8230"/>
                    <a:pt x="28288" y="8236"/>
                    <a:pt x="28280" y="8245"/>
                  </a:cubicBezTo>
                  <a:cubicBezTo>
                    <a:pt x="28280" y="8245"/>
                    <a:pt x="28279" y="8245"/>
                    <a:pt x="28279" y="8246"/>
                  </a:cubicBezTo>
                  <a:cubicBezTo>
                    <a:pt x="28279" y="8246"/>
                    <a:pt x="28279" y="8246"/>
                    <a:pt x="28279" y="8246"/>
                  </a:cubicBezTo>
                  <a:cubicBezTo>
                    <a:pt x="28276" y="8249"/>
                    <a:pt x="28273" y="8254"/>
                    <a:pt x="28271" y="8258"/>
                  </a:cubicBezTo>
                  <a:cubicBezTo>
                    <a:pt x="28271" y="8258"/>
                    <a:pt x="28271" y="8259"/>
                    <a:pt x="28270" y="8260"/>
                  </a:cubicBezTo>
                  <a:cubicBezTo>
                    <a:pt x="28268" y="8264"/>
                    <a:pt x="28266" y="8269"/>
                    <a:pt x="28265" y="8274"/>
                  </a:cubicBezTo>
                  <a:cubicBezTo>
                    <a:pt x="25167" y="7958"/>
                    <a:pt x="25167" y="7958"/>
                    <a:pt x="25167" y="7958"/>
                  </a:cubicBezTo>
                  <a:cubicBezTo>
                    <a:pt x="25166" y="7943"/>
                    <a:pt x="25160" y="7930"/>
                    <a:pt x="25149" y="7919"/>
                  </a:cubicBezTo>
                  <a:cubicBezTo>
                    <a:pt x="25146" y="7917"/>
                    <a:pt x="25143" y="7914"/>
                    <a:pt x="25140" y="7913"/>
                  </a:cubicBezTo>
                  <a:cubicBezTo>
                    <a:pt x="26224" y="5782"/>
                    <a:pt x="26224" y="5782"/>
                    <a:pt x="26224" y="5782"/>
                  </a:cubicBezTo>
                  <a:cubicBezTo>
                    <a:pt x="26246" y="5790"/>
                    <a:pt x="26272" y="5786"/>
                    <a:pt x="26289" y="5767"/>
                  </a:cubicBezTo>
                  <a:cubicBezTo>
                    <a:pt x="26294" y="5761"/>
                    <a:pt x="26298" y="5754"/>
                    <a:pt x="26301" y="5747"/>
                  </a:cubicBezTo>
                  <a:cubicBezTo>
                    <a:pt x="26724" y="5890"/>
                    <a:pt x="26724" y="5890"/>
                    <a:pt x="26724" y="5890"/>
                  </a:cubicBezTo>
                  <a:cubicBezTo>
                    <a:pt x="26719" y="5909"/>
                    <a:pt x="26723" y="5931"/>
                    <a:pt x="26739" y="5946"/>
                  </a:cubicBezTo>
                  <a:cubicBezTo>
                    <a:pt x="26761" y="5969"/>
                    <a:pt x="26798" y="5968"/>
                    <a:pt x="26820" y="5946"/>
                  </a:cubicBezTo>
                  <a:cubicBezTo>
                    <a:pt x="26842" y="5923"/>
                    <a:pt x="26841" y="5887"/>
                    <a:pt x="26819" y="5865"/>
                  </a:cubicBezTo>
                  <a:cubicBezTo>
                    <a:pt x="26797" y="5843"/>
                    <a:pt x="26760" y="5843"/>
                    <a:pt x="26738" y="5866"/>
                  </a:cubicBezTo>
                  <a:cubicBezTo>
                    <a:pt x="26734" y="5870"/>
                    <a:pt x="26731" y="5875"/>
                    <a:pt x="26728" y="5880"/>
                  </a:cubicBezTo>
                  <a:cubicBezTo>
                    <a:pt x="26304" y="5736"/>
                    <a:pt x="26304" y="5736"/>
                    <a:pt x="26304" y="5736"/>
                  </a:cubicBezTo>
                  <a:cubicBezTo>
                    <a:pt x="26305" y="5725"/>
                    <a:pt x="26304" y="5713"/>
                    <a:pt x="26299" y="5703"/>
                  </a:cubicBezTo>
                  <a:cubicBezTo>
                    <a:pt x="26685" y="5313"/>
                    <a:pt x="26685" y="5313"/>
                    <a:pt x="26685" y="5313"/>
                  </a:cubicBezTo>
                  <a:cubicBezTo>
                    <a:pt x="26707" y="5329"/>
                    <a:pt x="26739" y="5327"/>
                    <a:pt x="26759" y="5306"/>
                  </a:cubicBezTo>
                  <a:cubicBezTo>
                    <a:pt x="26781" y="5284"/>
                    <a:pt x="26781" y="5248"/>
                    <a:pt x="26758" y="5226"/>
                  </a:cubicBezTo>
                  <a:cubicBezTo>
                    <a:pt x="26736" y="5204"/>
                    <a:pt x="26700" y="5204"/>
                    <a:pt x="26677" y="5226"/>
                  </a:cubicBezTo>
                  <a:cubicBezTo>
                    <a:pt x="26656" y="5248"/>
                    <a:pt x="26656" y="5283"/>
                    <a:pt x="26677" y="5305"/>
                  </a:cubicBezTo>
                  <a:cubicBezTo>
                    <a:pt x="26293" y="5693"/>
                    <a:pt x="26293" y="5693"/>
                    <a:pt x="26293" y="5693"/>
                  </a:cubicBezTo>
                  <a:cubicBezTo>
                    <a:pt x="26291" y="5690"/>
                    <a:pt x="26288" y="5687"/>
                    <a:pt x="26286" y="5685"/>
                  </a:cubicBezTo>
                  <a:cubicBezTo>
                    <a:pt x="26276" y="5676"/>
                    <a:pt x="26265" y="5672"/>
                    <a:pt x="26253" y="5670"/>
                  </a:cubicBezTo>
                  <a:cubicBezTo>
                    <a:pt x="25879" y="4366"/>
                    <a:pt x="25879" y="4366"/>
                    <a:pt x="25879" y="4366"/>
                  </a:cubicBezTo>
                  <a:cubicBezTo>
                    <a:pt x="25887" y="4363"/>
                    <a:pt x="25895" y="4358"/>
                    <a:pt x="25901" y="4352"/>
                  </a:cubicBezTo>
                  <a:cubicBezTo>
                    <a:pt x="25923" y="4330"/>
                    <a:pt x="25923" y="4294"/>
                    <a:pt x="25900" y="4271"/>
                  </a:cubicBezTo>
                  <a:cubicBezTo>
                    <a:pt x="25878" y="4249"/>
                    <a:pt x="25841" y="4250"/>
                    <a:pt x="25819" y="4272"/>
                  </a:cubicBezTo>
                  <a:cubicBezTo>
                    <a:pt x="25797" y="4295"/>
                    <a:pt x="25797" y="4331"/>
                    <a:pt x="25820" y="4353"/>
                  </a:cubicBezTo>
                  <a:cubicBezTo>
                    <a:pt x="25833" y="4366"/>
                    <a:pt x="25852" y="4371"/>
                    <a:pt x="25869" y="4368"/>
                  </a:cubicBezTo>
                  <a:cubicBezTo>
                    <a:pt x="26242" y="5670"/>
                    <a:pt x="26242" y="5670"/>
                    <a:pt x="26242" y="5670"/>
                  </a:cubicBezTo>
                  <a:cubicBezTo>
                    <a:pt x="26228" y="5671"/>
                    <a:pt x="26214" y="5677"/>
                    <a:pt x="26203" y="5688"/>
                  </a:cubicBezTo>
                  <a:cubicBezTo>
                    <a:pt x="26192" y="5700"/>
                    <a:pt x="26187" y="5716"/>
                    <a:pt x="26188" y="5731"/>
                  </a:cubicBezTo>
                  <a:cubicBezTo>
                    <a:pt x="22173" y="6320"/>
                    <a:pt x="22173" y="6320"/>
                    <a:pt x="22173" y="6320"/>
                  </a:cubicBezTo>
                  <a:cubicBezTo>
                    <a:pt x="22170" y="6309"/>
                    <a:pt x="22164" y="6299"/>
                    <a:pt x="22156" y="6291"/>
                  </a:cubicBezTo>
                  <a:cubicBezTo>
                    <a:pt x="22155" y="6291"/>
                    <a:pt x="22154" y="6290"/>
                    <a:pt x="22153" y="6290"/>
                  </a:cubicBezTo>
                  <a:cubicBezTo>
                    <a:pt x="24120" y="3457"/>
                    <a:pt x="24120" y="3457"/>
                    <a:pt x="24120" y="3457"/>
                  </a:cubicBezTo>
                  <a:cubicBezTo>
                    <a:pt x="24143" y="3470"/>
                    <a:pt x="24173" y="3466"/>
                    <a:pt x="24192" y="3446"/>
                  </a:cubicBezTo>
                  <a:cubicBezTo>
                    <a:pt x="24214" y="3422"/>
                    <a:pt x="24212" y="3385"/>
                    <a:pt x="24189" y="3363"/>
                  </a:cubicBezTo>
                  <a:cubicBezTo>
                    <a:pt x="24165" y="3342"/>
                    <a:pt x="24128" y="3343"/>
                    <a:pt x="24107" y="3367"/>
                  </a:cubicBezTo>
                  <a:cubicBezTo>
                    <a:pt x="24085" y="3390"/>
                    <a:pt x="24086" y="3427"/>
                    <a:pt x="24110" y="3449"/>
                  </a:cubicBezTo>
                  <a:cubicBezTo>
                    <a:pt x="24111" y="3450"/>
                    <a:pt x="24111" y="3450"/>
                    <a:pt x="24112" y="3451"/>
                  </a:cubicBezTo>
                  <a:cubicBezTo>
                    <a:pt x="22145" y="6284"/>
                    <a:pt x="22145" y="6284"/>
                    <a:pt x="22145" y="6284"/>
                  </a:cubicBezTo>
                  <a:cubicBezTo>
                    <a:pt x="22144" y="6283"/>
                    <a:pt x="22143" y="6283"/>
                    <a:pt x="22142" y="6282"/>
                  </a:cubicBezTo>
                  <a:cubicBezTo>
                    <a:pt x="23204" y="3630"/>
                    <a:pt x="23204" y="3630"/>
                    <a:pt x="23204" y="3630"/>
                  </a:cubicBezTo>
                  <a:cubicBezTo>
                    <a:pt x="23225" y="3638"/>
                    <a:pt x="23250" y="3633"/>
                    <a:pt x="23266" y="3615"/>
                  </a:cubicBezTo>
                  <a:cubicBezTo>
                    <a:pt x="23288" y="3592"/>
                    <a:pt x="23287" y="3555"/>
                    <a:pt x="23263" y="3533"/>
                  </a:cubicBezTo>
                  <a:cubicBezTo>
                    <a:pt x="23240" y="3511"/>
                    <a:pt x="23203" y="3512"/>
                    <a:pt x="23181" y="3536"/>
                  </a:cubicBezTo>
                  <a:cubicBezTo>
                    <a:pt x="23159" y="3560"/>
                    <a:pt x="23161" y="3596"/>
                    <a:pt x="23184" y="3618"/>
                  </a:cubicBezTo>
                  <a:cubicBezTo>
                    <a:pt x="23188" y="3621"/>
                    <a:pt x="23191" y="3624"/>
                    <a:pt x="23195" y="3626"/>
                  </a:cubicBezTo>
                  <a:cubicBezTo>
                    <a:pt x="22133" y="6279"/>
                    <a:pt x="22133" y="6279"/>
                    <a:pt x="22133" y="6279"/>
                  </a:cubicBezTo>
                  <a:cubicBezTo>
                    <a:pt x="22131" y="6278"/>
                    <a:pt x="22128" y="6277"/>
                    <a:pt x="22126" y="6277"/>
                  </a:cubicBezTo>
                  <a:cubicBezTo>
                    <a:pt x="22154" y="4818"/>
                    <a:pt x="22154" y="4818"/>
                    <a:pt x="22154" y="4818"/>
                  </a:cubicBezTo>
                  <a:cubicBezTo>
                    <a:pt x="22169" y="4817"/>
                    <a:pt x="22184" y="4811"/>
                    <a:pt x="22195" y="4799"/>
                  </a:cubicBezTo>
                  <a:cubicBezTo>
                    <a:pt x="22217" y="4776"/>
                    <a:pt x="22216" y="4739"/>
                    <a:pt x="22192" y="4717"/>
                  </a:cubicBezTo>
                  <a:cubicBezTo>
                    <a:pt x="22168" y="4695"/>
                    <a:pt x="22132" y="4697"/>
                    <a:pt x="22110" y="4720"/>
                  </a:cubicBezTo>
                  <a:cubicBezTo>
                    <a:pt x="22104" y="4727"/>
                    <a:pt x="22100" y="4734"/>
                    <a:pt x="22097" y="4742"/>
                  </a:cubicBezTo>
                  <a:cubicBezTo>
                    <a:pt x="21278" y="4585"/>
                    <a:pt x="21278" y="4585"/>
                    <a:pt x="21278" y="4585"/>
                  </a:cubicBezTo>
                  <a:cubicBezTo>
                    <a:pt x="21281" y="4566"/>
                    <a:pt x="21275" y="4545"/>
                    <a:pt x="21260" y="4531"/>
                  </a:cubicBezTo>
                  <a:cubicBezTo>
                    <a:pt x="21260" y="4531"/>
                    <a:pt x="21259" y="4531"/>
                    <a:pt x="21258" y="4530"/>
                  </a:cubicBezTo>
                  <a:cubicBezTo>
                    <a:pt x="22204" y="3208"/>
                    <a:pt x="22204" y="3208"/>
                    <a:pt x="22204" y="3208"/>
                  </a:cubicBezTo>
                  <a:cubicBezTo>
                    <a:pt x="22227" y="3224"/>
                    <a:pt x="22258" y="3220"/>
                    <a:pt x="22278" y="3199"/>
                  </a:cubicBezTo>
                  <a:cubicBezTo>
                    <a:pt x="22300" y="3176"/>
                    <a:pt x="22298" y="3139"/>
                    <a:pt x="22275" y="3117"/>
                  </a:cubicBezTo>
                  <a:cubicBezTo>
                    <a:pt x="22251" y="3095"/>
                    <a:pt x="22214" y="3097"/>
                    <a:pt x="22193" y="3120"/>
                  </a:cubicBezTo>
                  <a:cubicBezTo>
                    <a:pt x="22179" y="3134"/>
                    <a:pt x="22175" y="3153"/>
                    <a:pt x="22178" y="3171"/>
                  </a:cubicBezTo>
                  <a:cubicBezTo>
                    <a:pt x="20581" y="3510"/>
                    <a:pt x="20581" y="3510"/>
                    <a:pt x="20581" y="3510"/>
                  </a:cubicBezTo>
                  <a:cubicBezTo>
                    <a:pt x="20578" y="3500"/>
                    <a:pt x="20573" y="3492"/>
                    <a:pt x="20565" y="3484"/>
                  </a:cubicBezTo>
                  <a:cubicBezTo>
                    <a:pt x="20546" y="3466"/>
                    <a:pt x="20518" y="3464"/>
                    <a:pt x="20496" y="3477"/>
                  </a:cubicBezTo>
                  <a:cubicBezTo>
                    <a:pt x="19291" y="1760"/>
                    <a:pt x="19291" y="1760"/>
                    <a:pt x="19291" y="1760"/>
                  </a:cubicBezTo>
                  <a:cubicBezTo>
                    <a:pt x="19293" y="1758"/>
                    <a:pt x="19295" y="1757"/>
                    <a:pt x="19297" y="1755"/>
                  </a:cubicBezTo>
                  <a:cubicBezTo>
                    <a:pt x="19318" y="1733"/>
                    <a:pt x="19317" y="1698"/>
                    <a:pt x="19296" y="1676"/>
                  </a:cubicBezTo>
                  <a:cubicBezTo>
                    <a:pt x="19727" y="1272"/>
                    <a:pt x="19727" y="1272"/>
                    <a:pt x="19727" y="1272"/>
                  </a:cubicBezTo>
                  <a:cubicBezTo>
                    <a:pt x="19750" y="1289"/>
                    <a:pt x="19782" y="1287"/>
                    <a:pt x="19803" y="1267"/>
                  </a:cubicBezTo>
                  <a:cubicBezTo>
                    <a:pt x="19825" y="1244"/>
                    <a:pt x="19824" y="1208"/>
                    <a:pt x="19802" y="1186"/>
                  </a:cubicBezTo>
                  <a:cubicBezTo>
                    <a:pt x="19779" y="1164"/>
                    <a:pt x="19743" y="1164"/>
                    <a:pt x="19721" y="1187"/>
                  </a:cubicBezTo>
                  <a:cubicBezTo>
                    <a:pt x="19700" y="1208"/>
                    <a:pt x="19700" y="1242"/>
                    <a:pt x="19719" y="1264"/>
                  </a:cubicBezTo>
                  <a:cubicBezTo>
                    <a:pt x="19288" y="1669"/>
                    <a:pt x="19288" y="1669"/>
                    <a:pt x="19288" y="1669"/>
                  </a:cubicBezTo>
                  <a:cubicBezTo>
                    <a:pt x="19281" y="1663"/>
                    <a:pt x="19273" y="1660"/>
                    <a:pt x="19265" y="1658"/>
                  </a:cubicBezTo>
                  <a:cubicBezTo>
                    <a:pt x="19266" y="119"/>
                    <a:pt x="19266" y="119"/>
                    <a:pt x="19266" y="119"/>
                  </a:cubicBezTo>
                  <a:cubicBezTo>
                    <a:pt x="19277" y="117"/>
                    <a:pt x="19288" y="112"/>
                    <a:pt x="19296" y="103"/>
                  </a:cubicBezTo>
                  <a:cubicBezTo>
                    <a:pt x="19318" y="81"/>
                    <a:pt x="19318" y="44"/>
                    <a:pt x="19295" y="22"/>
                  </a:cubicBezTo>
                  <a:cubicBezTo>
                    <a:pt x="19273" y="0"/>
                    <a:pt x="19237" y="0"/>
                    <a:pt x="19215" y="23"/>
                  </a:cubicBezTo>
                  <a:cubicBezTo>
                    <a:pt x="19192" y="45"/>
                    <a:pt x="19193" y="82"/>
                    <a:pt x="19215" y="104"/>
                  </a:cubicBezTo>
                  <a:cubicBezTo>
                    <a:pt x="19226" y="115"/>
                    <a:pt x="19241" y="120"/>
                    <a:pt x="19255" y="120"/>
                  </a:cubicBezTo>
                  <a:cubicBezTo>
                    <a:pt x="19254" y="1658"/>
                    <a:pt x="19254" y="1658"/>
                    <a:pt x="19254" y="1658"/>
                  </a:cubicBezTo>
                  <a:cubicBezTo>
                    <a:pt x="19239" y="1658"/>
                    <a:pt x="19226" y="1663"/>
                    <a:pt x="19215" y="1673"/>
                  </a:cubicBezTo>
                  <a:cubicBezTo>
                    <a:pt x="18754" y="1425"/>
                    <a:pt x="18754" y="1425"/>
                    <a:pt x="18754" y="1425"/>
                  </a:cubicBezTo>
                  <a:cubicBezTo>
                    <a:pt x="18765" y="1403"/>
                    <a:pt x="18761" y="1376"/>
                    <a:pt x="18743" y="1359"/>
                  </a:cubicBezTo>
                  <a:cubicBezTo>
                    <a:pt x="18721" y="1336"/>
                    <a:pt x="18685" y="1337"/>
                    <a:pt x="18663" y="1359"/>
                  </a:cubicBezTo>
                  <a:cubicBezTo>
                    <a:pt x="18640" y="1382"/>
                    <a:pt x="18641" y="1418"/>
                    <a:pt x="18663" y="1440"/>
                  </a:cubicBezTo>
                  <a:cubicBezTo>
                    <a:pt x="18686" y="1462"/>
                    <a:pt x="18722" y="1462"/>
                    <a:pt x="18744" y="1439"/>
                  </a:cubicBezTo>
                  <a:cubicBezTo>
                    <a:pt x="18745" y="1438"/>
                    <a:pt x="18747" y="1436"/>
                    <a:pt x="18748" y="1434"/>
                  </a:cubicBezTo>
                  <a:cubicBezTo>
                    <a:pt x="19207" y="1682"/>
                    <a:pt x="19207" y="1682"/>
                    <a:pt x="19207" y="1682"/>
                  </a:cubicBezTo>
                  <a:cubicBezTo>
                    <a:pt x="19190" y="1705"/>
                    <a:pt x="19193" y="1738"/>
                    <a:pt x="19215" y="1758"/>
                  </a:cubicBezTo>
                  <a:cubicBezTo>
                    <a:pt x="19219" y="1762"/>
                    <a:pt x="19224" y="1766"/>
                    <a:pt x="19229" y="1768"/>
                  </a:cubicBezTo>
                  <a:cubicBezTo>
                    <a:pt x="18825" y="2856"/>
                    <a:pt x="18825" y="2856"/>
                    <a:pt x="18825" y="2856"/>
                  </a:cubicBezTo>
                  <a:cubicBezTo>
                    <a:pt x="18807" y="2851"/>
                    <a:pt x="18788" y="2855"/>
                    <a:pt x="18773" y="2868"/>
                  </a:cubicBezTo>
                  <a:cubicBezTo>
                    <a:pt x="18089" y="2094"/>
                    <a:pt x="18089" y="2094"/>
                    <a:pt x="18089" y="2094"/>
                  </a:cubicBezTo>
                  <a:cubicBezTo>
                    <a:pt x="18108" y="2072"/>
                    <a:pt x="18107" y="2038"/>
                    <a:pt x="18086" y="2017"/>
                  </a:cubicBezTo>
                  <a:cubicBezTo>
                    <a:pt x="18064" y="1995"/>
                    <a:pt x="18027" y="1995"/>
                    <a:pt x="18005" y="2018"/>
                  </a:cubicBezTo>
                  <a:cubicBezTo>
                    <a:pt x="17983" y="2040"/>
                    <a:pt x="17983" y="2076"/>
                    <a:pt x="18006" y="2098"/>
                  </a:cubicBezTo>
                  <a:cubicBezTo>
                    <a:pt x="18027" y="2119"/>
                    <a:pt x="18059" y="2120"/>
                    <a:pt x="18082" y="2102"/>
                  </a:cubicBezTo>
                  <a:cubicBezTo>
                    <a:pt x="18765" y="2875"/>
                    <a:pt x="18765" y="2875"/>
                    <a:pt x="18765" y="2875"/>
                  </a:cubicBezTo>
                  <a:cubicBezTo>
                    <a:pt x="18757" y="2885"/>
                    <a:pt x="18753" y="2896"/>
                    <a:pt x="18752" y="2908"/>
                  </a:cubicBezTo>
                  <a:cubicBezTo>
                    <a:pt x="18314" y="3009"/>
                    <a:pt x="18314" y="3009"/>
                    <a:pt x="18314" y="3009"/>
                  </a:cubicBezTo>
                  <a:cubicBezTo>
                    <a:pt x="18311" y="3002"/>
                    <a:pt x="18307" y="2995"/>
                    <a:pt x="18301" y="2989"/>
                  </a:cubicBezTo>
                  <a:cubicBezTo>
                    <a:pt x="18279" y="2967"/>
                    <a:pt x="18243" y="2968"/>
                    <a:pt x="18221" y="2990"/>
                  </a:cubicBezTo>
                  <a:cubicBezTo>
                    <a:pt x="18198" y="3013"/>
                    <a:pt x="18199" y="3049"/>
                    <a:pt x="18221" y="3071"/>
                  </a:cubicBezTo>
                  <a:cubicBezTo>
                    <a:pt x="18244" y="3093"/>
                    <a:pt x="18280" y="3093"/>
                    <a:pt x="18302" y="3070"/>
                  </a:cubicBezTo>
                  <a:cubicBezTo>
                    <a:pt x="18316" y="3056"/>
                    <a:pt x="18321" y="3038"/>
                    <a:pt x="18317" y="3020"/>
                  </a:cubicBezTo>
                  <a:cubicBezTo>
                    <a:pt x="18752" y="2919"/>
                    <a:pt x="18752" y="2919"/>
                    <a:pt x="18752" y="2919"/>
                  </a:cubicBezTo>
                  <a:cubicBezTo>
                    <a:pt x="18754" y="2933"/>
                    <a:pt x="18760" y="2945"/>
                    <a:pt x="18770" y="2955"/>
                  </a:cubicBezTo>
                  <a:cubicBezTo>
                    <a:pt x="18776" y="2960"/>
                    <a:pt x="18783" y="2964"/>
                    <a:pt x="18790" y="2967"/>
                  </a:cubicBezTo>
                  <a:cubicBezTo>
                    <a:pt x="18310" y="4756"/>
                    <a:pt x="18310" y="4756"/>
                    <a:pt x="18310" y="4756"/>
                  </a:cubicBezTo>
                  <a:cubicBezTo>
                    <a:pt x="18292" y="4755"/>
                    <a:pt x="18274" y="4761"/>
                    <a:pt x="18262" y="4775"/>
                  </a:cubicBezTo>
                  <a:cubicBezTo>
                    <a:pt x="18257" y="4780"/>
                    <a:pt x="18254" y="4785"/>
                    <a:pt x="18251" y="4791"/>
                  </a:cubicBezTo>
                  <a:cubicBezTo>
                    <a:pt x="16981" y="4368"/>
                    <a:pt x="16981" y="4368"/>
                    <a:pt x="16981" y="4368"/>
                  </a:cubicBezTo>
                  <a:cubicBezTo>
                    <a:pt x="16985" y="4348"/>
                    <a:pt x="16980" y="4327"/>
                    <a:pt x="16964" y="4312"/>
                  </a:cubicBezTo>
                  <a:cubicBezTo>
                    <a:pt x="16957" y="4306"/>
                    <a:pt x="16949" y="4301"/>
                    <a:pt x="16940" y="4299"/>
                  </a:cubicBezTo>
                  <a:cubicBezTo>
                    <a:pt x="16998" y="3365"/>
                    <a:pt x="16998" y="3365"/>
                    <a:pt x="16998" y="3365"/>
                  </a:cubicBezTo>
                  <a:cubicBezTo>
                    <a:pt x="17013" y="3365"/>
                    <a:pt x="17027" y="3359"/>
                    <a:pt x="17039" y="3348"/>
                  </a:cubicBezTo>
                  <a:cubicBezTo>
                    <a:pt x="17061" y="3325"/>
                    <a:pt x="17060" y="3289"/>
                    <a:pt x="17038" y="3267"/>
                  </a:cubicBezTo>
                  <a:cubicBezTo>
                    <a:pt x="17015" y="3245"/>
                    <a:pt x="16979" y="3245"/>
                    <a:pt x="16957" y="3267"/>
                  </a:cubicBezTo>
                  <a:cubicBezTo>
                    <a:pt x="16935" y="3290"/>
                    <a:pt x="16935" y="3326"/>
                    <a:pt x="16958" y="3348"/>
                  </a:cubicBezTo>
                  <a:cubicBezTo>
                    <a:pt x="16966" y="3356"/>
                    <a:pt x="16976" y="3361"/>
                    <a:pt x="16987" y="3363"/>
                  </a:cubicBezTo>
                  <a:cubicBezTo>
                    <a:pt x="16929" y="4297"/>
                    <a:pt x="16929" y="4297"/>
                    <a:pt x="16929" y="4297"/>
                  </a:cubicBezTo>
                  <a:cubicBezTo>
                    <a:pt x="16915" y="4296"/>
                    <a:pt x="16901" y="4300"/>
                    <a:pt x="16889" y="4308"/>
                  </a:cubicBezTo>
                  <a:cubicBezTo>
                    <a:pt x="15421" y="3488"/>
                    <a:pt x="15421" y="3488"/>
                    <a:pt x="15421" y="3488"/>
                  </a:cubicBezTo>
                  <a:cubicBezTo>
                    <a:pt x="15428" y="3467"/>
                    <a:pt x="15424" y="3443"/>
                    <a:pt x="15407" y="3427"/>
                  </a:cubicBezTo>
                  <a:cubicBezTo>
                    <a:pt x="15385" y="3405"/>
                    <a:pt x="15348" y="3405"/>
                    <a:pt x="15326" y="3428"/>
                  </a:cubicBezTo>
                  <a:cubicBezTo>
                    <a:pt x="15304" y="3450"/>
                    <a:pt x="15305" y="3486"/>
                    <a:pt x="15327" y="3508"/>
                  </a:cubicBezTo>
                  <a:cubicBezTo>
                    <a:pt x="15349" y="3531"/>
                    <a:pt x="15386" y="3530"/>
                    <a:pt x="15408" y="3508"/>
                  </a:cubicBezTo>
                  <a:cubicBezTo>
                    <a:pt x="15411" y="3505"/>
                    <a:pt x="15413" y="3501"/>
                    <a:pt x="15416" y="3498"/>
                  </a:cubicBezTo>
                  <a:cubicBezTo>
                    <a:pt x="16881" y="4316"/>
                    <a:pt x="16881" y="4316"/>
                    <a:pt x="16881" y="4316"/>
                  </a:cubicBezTo>
                  <a:cubicBezTo>
                    <a:pt x="16860" y="4340"/>
                    <a:pt x="16861" y="4376"/>
                    <a:pt x="16885" y="4397"/>
                  </a:cubicBezTo>
                  <a:cubicBezTo>
                    <a:pt x="16888" y="4401"/>
                    <a:pt x="16892" y="4403"/>
                    <a:pt x="16896" y="4406"/>
                  </a:cubicBezTo>
                  <a:cubicBezTo>
                    <a:pt x="16210" y="6647"/>
                    <a:pt x="16210" y="6647"/>
                    <a:pt x="16210" y="6647"/>
                  </a:cubicBezTo>
                  <a:cubicBezTo>
                    <a:pt x="16192" y="6645"/>
                    <a:pt x="16173" y="6651"/>
                    <a:pt x="16160" y="6665"/>
                  </a:cubicBezTo>
                  <a:cubicBezTo>
                    <a:pt x="16154" y="6672"/>
                    <a:pt x="16150" y="6679"/>
                    <a:pt x="16147" y="6686"/>
                  </a:cubicBezTo>
                  <a:cubicBezTo>
                    <a:pt x="14997" y="6387"/>
                    <a:pt x="14997" y="6387"/>
                    <a:pt x="14997" y="6387"/>
                  </a:cubicBezTo>
                  <a:cubicBezTo>
                    <a:pt x="15000" y="6368"/>
                    <a:pt x="14994" y="6348"/>
                    <a:pt x="14979" y="6335"/>
                  </a:cubicBezTo>
                  <a:cubicBezTo>
                    <a:pt x="14971" y="6327"/>
                    <a:pt x="14960" y="6322"/>
                    <a:pt x="14949" y="6320"/>
                  </a:cubicBezTo>
                  <a:cubicBezTo>
                    <a:pt x="14750" y="4792"/>
                    <a:pt x="14750" y="4792"/>
                    <a:pt x="14750" y="4792"/>
                  </a:cubicBezTo>
                  <a:cubicBezTo>
                    <a:pt x="14762" y="4790"/>
                    <a:pt x="14773" y="4785"/>
                    <a:pt x="14782" y="4776"/>
                  </a:cubicBezTo>
                  <a:cubicBezTo>
                    <a:pt x="14804" y="4754"/>
                    <a:pt x="14803" y="4718"/>
                    <a:pt x="14781" y="4696"/>
                  </a:cubicBezTo>
                  <a:cubicBezTo>
                    <a:pt x="14759" y="4673"/>
                    <a:pt x="14722" y="4674"/>
                    <a:pt x="14700" y="4696"/>
                  </a:cubicBezTo>
                  <a:cubicBezTo>
                    <a:pt x="14678" y="4719"/>
                    <a:pt x="14678" y="4755"/>
                    <a:pt x="14701" y="4777"/>
                  </a:cubicBezTo>
                  <a:cubicBezTo>
                    <a:pt x="14712" y="4787"/>
                    <a:pt x="14725" y="4793"/>
                    <a:pt x="14739" y="4793"/>
                  </a:cubicBezTo>
                  <a:cubicBezTo>
                    <a:pt x="14938" y="6319"/>
                    <a:pt x="14938" y="6319"/>
                    <a:pt x="14938" y="6319"/>
                  </a:cubicBezTo>
                  <a:cubicBezTo>
                    <a:pt x="14930" y="6320"/>
                    <a:pt x="14922" y="6321"/>
                    <a:pt x="14915" y="6325"/>
                  </a:cubicBezTo>
                  <a:cubicBezTo>
                    <a:pt x="14487" y="5799"/>
                    <a:pt x="14487" y="5799"/>
                    <a:pt x="14487" y="5799"/>
                  </a:cubicBezTo>
                  <a:cubicBezTo>
                    <a:pt x="14503" y="5776"/>
                    <a:pt x="14501" y="5745"/>
                    <a:pt x="14481" y="5725"/>
                  </a:cubicBezTo>
                  <a:cubicBezTo>
                    <a:pt x="14458" y="5702"/>
                    <a:pt x="14422" y="5703"/>
                    <a:pt x="14400" y="5725"/>
                  </a:cubicBezTo>
                  <a:cubicBezTo>
                    <a:pt x="14378" y="5748"/>
                    <a:pt x="14378" y="5784"/>
                    <a:pt x="14401" y="5806"/>
                  </a:cubicBezTo>
                  <a:cubicBezTo>
                    <a:pt x="14423" y="5827"/>
                    <a:pt x="14457" y="5828"/>
                    <a:pt x="14480" y="5807"/>
                  </a:cubicBezTo>
                  <a:cubicBezTo>
                    <a:pt x="14905" y="6331"/>
                    <a:pt x="14905" y="6331"/>
                    <a:pt x="14905" y="6331"/>
                  </a:cubicBezTo>
                  <a:cubicBezTo>
                    <a:pt x="14902" y="6333"/>
                    <a:pt x="14900" y="6335"/>
                    <a:pt x="14897" y="6338"/>
                  </a:cubicBezTo>
                  <a:cubicBezTo>
                    <a:pt x="14891" y="6345"/>
                    <a:pt x="14886" y="6353"/>
                    <a:pt x="14884" y="6362"/>
                  </a:cubicBezTo>
                  <a:cubicBezTo>
                    <a:pt x="14253" y="6257"/>
                    <a:pt x="14253" y="6257"/>
                    <a:pt x="14253" y="6257"/>
                  </a:cubicBezTo>
                  <a:cubicBezTo>
                    <a:pt x="14256" y="6239"/>
                    <a:pt x="14251" y="6220"/>
                    <a:pt x="14237" y="6206"/>
                  </a:cubicBezTo>
                  <a:cubicBezTo>
                    <a:pt x="14214" y="6184"/>
                    <a:pt x="14178" y="6185"/>
                    <a:pt x="14156" y="6207"/>
                  </a:cubicBezTo>
                  <a:cubicBezTo>
                    <a:pt x="14134" y="6230"/>
                    <a:pt x="14134" y="6266"/>
                    <a:pt x="14157" y="6288"/>
                  </a:cubicBezTo>
                  <a:cubicBezTo>
                    <a:pt x="14179" y="6310"/>
                    <a:pt x="14215" y="6310"/>
                    <a:pt x="14238" y="6287"/>
                  </a:cubicBezTo>
                  <a:cubicBezTo>
                    <a:pt x="14243" y="6281"/>
                    <a:pt x="14247" y="6275"/>
                    <a:pt x="14250" y="6267"/>
                  </a:cubicBezTo>
                  <a:cubicBezTo>
                    <a:pt x="14882" y="6373"/>
                    <a:pt x="14882" y="6373"/>
                    <a:pt x="14882" y="6373"/>
                  </a:cubicBezTo>
                  <a:cubicBezTo>
                    <a:pt x="14881" y="6390"/>
                    <a:pt x="14887" y="6408"/>
                    <a:pt x="14900" y="6420"/>
                  </a:cubicBezTo>
                  <a:cubicBezTo>
                    <a:pt x="14917" y="6436"/>
                    <a:pt x="14942" y="6439"/>
                    <a:pt x="14962" y="6431"/>
                  </a:cubicBezTo>
                  <a:cubicBezTo>
                    <a:pt x="15530" y="7525"/>
                    <a:pt x="15530" y="7525"/>
                    <a:pt x="15530" y="7525"/>
                  </a:cubicBezTo>
                  <a:cubicBezTo>
                    <a:pt x="15526" y="7528"/>
                    <a:pt x="15522" y="7530"/>
                    <a:pt x="15519" y="7534"/>
                  </a:cubicBezTo>
                  <a:cubicBezTo>
                    <a:pt x="15502" y="7552"/>
                    <a:pt x="15499" y="7579"/>
                    <a:pt x="15510" y="7600"/>
                  </a:cubicBezTo>
                  <a:cubicBezTo>
                    <a:pt x="13859" y="8801"/>
                    <a:pt x="13859" y="8801"/>
                    <a:pt x="13859" y="8801"/>
                  </a:cubicBezTo>
                  <a:cubicBezTo>
                    <a:pt x="13213" y="8410"/>
                    <a:pt x="13213" y="8410"/>
                    <a:pt x="13213" y="8410"/>
                  </a:cubicBezTo>
                  <a:cubicBezTo>
                    <a:pt x="13224" y="8387"/>
                    <a:pt x="13220" y="8359"/>
                    <a:pt x="13201" y="8341"/>
                  </a:cubicBezTo>
                  <a:cubicBezTo>
                    <a:pt x="13177" y="8320"/>
                    <a:pt x="13140" y="8321"/>
                    <a:pt x="13118" y="8345"/>
                  </a:cubicBezTo>
                  <a:cubicBezTo>
                    <a:pt x="13097" y="8368"/>
                    <a:pt x="13098" y="8405"/>
                    <a:pt x="13122" y="8427"/>
                  </a:cubicBezTo>
                  <a:cubicBezTo>
                    <a:pt x="13145" y="8449"/>
                    <a:pt x="13182" y="8447"/>
                    <a:pt x="13204" y="8424"/>
                  </a:cubicBezTo>
                  <a:cubicBezTo>
                    <a:pt x="13206" y="8422"/>
                    <a:pt x="13207" y="8420"/>
                    <a:pt x="13208" y="8418"/>
                  </a:cubicBezTo>
                  <a:cubicBezTo>
                    <a:pt x="13850" y="8807"/>
                    <a:pt x="13850" y="8807"/>
                    <a:pt x="13850" y="8807"/>
                  </a:cubicBezTo>
                  <a:cubicBezTo>
                    <a:pt x="11925" y="10208"/>
                    <a:pt x="11925" y="10208"/>
                    <a:pt x="11925" y="10208"/>
                  </a:cubicBezTo>
                  <a:cubicBezTo>
                    <a:pt x="11924" y="10207"/>
                    <a:pt x="11924" y="10207"/>
                    <a:pt x="11924" y="10207"/>
                  </a:cubicBezTo>
                  <a:cubicBezTo>
                    <a:pt x="11923" y="10206"/>
                    <a:pt x="11922" y="10204"/>
                    <a:pt x="11920" y="10203"/>
                  </a:cubicBezTo>
                  <a:cubicBezTo>
                    <a:pt x="11918" y="10201"/>
                    <a:pt x="11915" y="10199"/>
                    <a:pt x="11912" y="10197"/>
                  </a:cubicBezTo>
                  <a:cubicBezTo>
                    <a:pt x="13426" y="7110"/>
                    <a:pt x="13426" y="7110"/>
                    <a:pt x="13426" y="7110"/>
                  </a:cubicBezTo>
                  <a:cubicBezTo>
                    <a:pt x="13428" y="7111"/>
                    <a:pt x="13431" y="7112"/>
                    <a:pt x="13433" y="7113"/>
                  </a:cubicBezTo>
                  <a:cubicBezTo>
                    <a:pt x="13459" y="7119"/>
                    <a:pt x="13486" y="7106"/>
                    <a:pt x="13498" y="7084"/>
                  </a:cubicBezTo>
                  <a:cubicBezTo>
                    <a:pt x="13882" y="7248"/>
                    <a:pt x="13882" y="7248"/>
                    <a:pt x="13882" y="7248"/>
                  </a:cubicBezTo>
                  <a:cubicBezTo>
                    <a:pt x="13875" y="7268"/>
                    <a:pt x="13880" y="7290"/>
                    <a:pt x="13896" y="7306"/>
                  </a:cubicBezTo>
                  <a:cubicBezTo>
                    <a:pt x="13918" y="7328"/>
                    <a:pt x="13955" y="7328"/>
                    <a:pt x="13977" y="7305"/>
                  </a:cubicBezTo>
                  <a:cubicBezTo>
                    <a:pt x="13999" y="7283"/>
                    <a:pt x="13998" y="7247"/>
                    <a:pt x="13976" y="7225"/>
                  </a:cubicBezTo>
                  <a:cubicBezTo>
                    <a:pt x="13953" y="7202"/>
                    <a:pt x="13917" y="7203"/>
                    <a:pt x="13895" y="7225"/>
                  </a:cubicBezTo>
                  <a:cubicBezTo>
                    <a:pt x="13891" y="7229"/>
                    <a:pt x="13889" y="7233"/>
                    <a:pt x="13886" y="7238"/>
                  </a:cubicBezTo>
                  <a:cubicBezTo>
                    <a:pt x="13502" y="7074"/>
                    <a:pt x="13502" y="7074"/>
                    <a:pt x="13502" y="7074"/>
                  </a:cubicBezTo>
                  <a:cubicBezTo>
                    <a:pt x="13503" y="7073"/>
                    <a:pt x="13503" y="7071"/>
                    <a:pt x="13503" y="7070"/>
                  </a:cubicBezTo>
                  <a:cubicBezTo>
                    <a:pt x="13506" y="7058"/>
                    <a:pt x="13505" y="7045"/>
                    <a:pt x="13501" y="7035"/>
                  </a:cubicBezTo>
                  <a:cubicBezTo>
                    <a:pt x="13823" y="6814"/>
                    <a:pt x="13823" y="6814"/>
                    <a:pt x="13823" y="6814"/>
                  </a:cubicBezTo>
                  <a:cubicBezTo>
                    <a:pt x="13823" y="6814"/>
                    <a:pt x="13824" y="6815"/>
                    <a:pt x="13825" y="6816"/>
                  </a:cubicBezTo>
                  <a:cubicBezTo>
                    <a:pt x="13847" y="6838"/>
                    <a:pt x="13883" y="6838"/>
                    <a:pt x="13905" y="6815"/>
                  </a:cubicBezTo>
                  <a:cubicBezTo>
                    <a:pt x="13927" y="6793"/>
                    <a:pt x="13927" y="6756"/>
                    <a:pt x="13905" y="6734"/>
                  </a:cubicBezTo>
                  <a:cubicBezTo>
                    <a:pt x="13882" y="6712"/>
                    <a:pt x="13846" y="6712"/>
                    <a:pt x="13824" y="6735"/>
                  </a:cubicBezTo>
                  <a:cubicBezTo>
                    <a:pt x="13805" y="6754"/>
                    <a:pt x="13803" y="6783"/>
                    <a:pt x="13816" y="6805"/>
                  </a:cubicBezTo>
                  <a:cubicBezTo>
                    <a:pt x="13496" y="7025"/>
                    <a:pt x="13496" y="7025"/>
                    <a:pt x="13496" y="7025"/>
                  </a:cubicBezTo>
                  <a:cubicBezTo>
                    <a:pt x="13488" y="7013"/>
                    <a:pt x="13476" y="7003"/>
                    <a:pt x="13460" y="7000"/>
                  </a:cubicBezTo>
                  <a:cubicBezTo>
                    <a:pt x="13457" y="6999"/>
                    <a:pt x="13454" y="6998"/>
                    <a:pt x="13450" y="6998"/>
                  </a:cubicBezTo>
                  <a:cubicBezTo>
                    <a:pt x="13346" y="5466"/>
                    <a:pt x="13346" y="5466"/>
                    <a:pt x="13346" y="5466"/>
                  </a:cubicBezTo>
                  <a:cubicBezTo>
                    <a:pt x="13356" y="5464"/>
                    <a:pt x="13365" y="5459"/>
                    <a:pt x="13373" y="5451"/>
                  </a:cubicBezTo>
                  <a:cubicBezTo>
                    <a:pt x="13395" y="5428"/>
                    <a:pt x="13394" y="5392"/>
                    <a:pt x="13372" y="5370"/>
                  </a:cubicBezTo>
                  <a:cubicBezTo>
                    <a:pt x="13349" y="5348"/>
                    <a:pt x="13313" y="5348"/>
                    <a:pt x="13291" y="5371"/>
                  </a:cubicBezTo>
                  <a:cubicBezTo>
                    <a:pt x="13269" y="5393"/>
                    <a:pt x="13269" y="5429"/>
                    <a:pt x="13292" y="5452"/>
                  </a:cubicBezTo>
                  <a:cubicBezTo>
                    <a:pt x="13304" y="5463"/>
                    <a:pt x="13319" y="5468"/>
                    <a:pt x="13335" y="5468"/>
                  </a:cubicBezTo>
                  <a:cubicBezTo>
                    <a:pt x="13439" y="6999"/>
                    <a:pt x="13439" y="6999"/>
                    <a:pt x="13439" y="6999"/>
                  </a:cubicBezTo>
                  <a:cubicBezTo>
                    <a:pt x="13416" y="7002"/>
                    <a:pt x="13396" y="7019"/>
                    <a:pt x="13390" y="7042"/>
                  </a:cubicBezTo>
                  <a:cubicBezTo>
                    <a:pt x="13388" y="7054"/>
                    <a:pt x="13388" y="7065"/>
                    <a:pt x="13392" y="7075"/>
                  </a:cubicBezTo>
                  <a:cubicBezTo>
                    <a:pt x="10535" y="8314"/>
                    <a:pt x="10535" y="8314"/>
                    <a:pt x="10535" y="8314"/>
                  </a:cubicBezTo>
                  <a:cubicBezTo>
                    <a:pt x="10527" y="8302"/>
                    <a:pt x="10515" y="8293"/>
                    <a:pt x="10500" y="8289"/>
                  </a:cubicBezTo>
                  <a:cubicBezTo>
                    <a:pt x="10496" y="8289"/>
                    <a:pt x="10493" y="8288"/>
                    <a:pt x="10489" y="8288"/>
                  </a:cubicBezTo>
                  <a:cubicBezTo>
                    <a:pt x="10393" y="5899"/>
                    <a:pt x="10393" y="5899"/>
                    <a:pt x="10393" y="5899"/>
                  </a:cubicBezTo>
                  <a:cubicBezTo>
                    <a:pt x="10416" y="5896"/>
                    <a:pt x="10436" y="5879"/>
                    <a:pt x="10442" y="5855"/>
                  </a:cubicBezTo>
                  <a:cubicBezTo>
                    <a:pt x="10446" y="5838"/>
                    <a:pt x="10442" y="5821"/>
                    <a:pt x="10433" y="5808"/>
                  </a:cubicBezTo>
                  <a:cubicBezTo>
                    <a:pt x="11038" y="5410"/>
                    <a:pt x="11038" y="5410"/>
                    <a:pt x="11038" y="5410"/>
                  </a:cubicBezTo>
                  <a:cubicBezTo>
                    <a:pt x="11060" y="5432"/>
                    <a:pt x="11096" y="5431"/>
                    <a:pt x="11118" y="5409"/>
                  </a:cubicBezTo>
                  <a:cubicBezTo>
                    <a:pt x="11140" y="5387"/>
                    <a:pt x="11140" y="5350"/>
                    <a:pt x="11118" y="5328"/>
                  </a:cubicBezTo>
                  <a:cubicBezTo>
                    <a:pt x="11095" y="5306"/>
                    <a:pt x="11059" y="5307"/>
                    <a:pt x="11037" y="5329"/>
                  </a:cubicBezTo>
                  <a:cubicBezTo>
                    <a:pt x="11017" y="5349"/>
                    <a:pt x="11015" y="5379"/>
                    <a:pt x="11031" y="5401"/>
                  </a:cubicBezTo>
                  <a:cubicBezTo>
                    <a:pt x="10426" y="5800"/>
                    <a:pt x="10426" y="5800"/>
                    <a:pt x="10426" y="5800"/>
                  </a:cubicBezTo>
                  <a:cubicBezTo>
                    <a:pt x="10419" y="5793"/>
                    <a:pt x="10410" y="5787"/>
                    <a:pt x="10399" y="5785"/>
                  </a:cubicBezTo>
                  <a:cubicBezTo>
                    <a:pt x="10396" y="5784"/>
                    <a:pt x="10393" y="5784"/>
                    <a:pt x="10390" y="5784"/>
                  </a:cubicBezTo>
                  <a:cubicBezTo>
                    <a:pt x="10337" y="4465"/>
                    <a:pt x="10337" y="4465"/>
                    <a:pt x="10337" y="4465"/>
                  </a:cubicBezTo>
                  <a:cubicBezTo>
                    <a:pt x="10348" y="4463"/>
                    <a:pt x="10358" y="4457"/>
                    <a:pt x="10366" y="4449"/>
                  </a:cubicBezTo>
                  <a:cubicBezTo>
                    <a:pt x="10388" y="4427"/>
                    <a:pt x="10388" y="4390"/>
                    <a:pt x="10365" y="4368"/>
                  </a:cubicBezTo>
                  <a:cubicBezTo>
                    <a:pt x="10343" y="4346"/>
                    <a:pt x="10307" y="4346"/>
                    <a:pt x="10285" y="4369"/>
                  </a:cubicBezTo>
                  <a:cubicBezTo>
                    <a:pt x="10263" y="4391"/>
                    <a:pt x="10263" y="4428"/>
                    <a:pt x="10285" y="4450"/>
                  </a:cubicBezTo>
                  <a:cubicBezTo>
                    <a:pt x="10297" y="4461"/>
                    <a:pt x="10311" y="4466"/>
                    <a:pt x="10326" y="4466"/>
                  </a:cubicBezTo>
                  <a:cubicBezTo>
                    <a:pt x="10379" y="5784"/>
                    <a:pt x="10379" y="5784"/>
                    <a:pt x="10379" y="5784"/>
                  </a:cubicBezTo>
                  <a:cubicBezTo>
                    <a:pt x="10363" y="5785"/>
                    <a:pt x="10348" y="5794"/>
                    <a:pt x="10338" y="5807"/>
                  </a:cubicBezTo>
                  <a:cubicBezTo>
                    <a:pt x="10000" y="5672"/>
                    <a:pt x="10000" y="5672"/>
                    <a:pt x="10000" y="5672"/>
                  </a:cubicBezTo>
                  <a:cubicBezTo>
                    <a:pt x="10004" y="5653"/>
                    <a:pt x="9999" y="5633"/>
                    <a:pt x="9984" y="5618"/>
                  </a:cubicBezTo>
                  <a:cubicBezTo>
                    <a:pt x="9962" y="5596"/>
                    <a:pt x="9925" y="5597"/>
                    <a:pt x="9903" y="5619"/>
                  </a:cubicBezTo>
                  <a:cubicBezTo>
                    <a:pt x="9881" y="5642"/>
                    <a:pt x="9881" y="5678"/>
                    <a:pt x="9904" y="5700"/>
                  </a:cubicBezTo>
                  <a:cubicBezTo>
                    <a:pt x="9926" y="5722"/>
                    <a:pt x="9963" y="5722"/>
                    <a:pt x="9985" y="5699"/>
                  </a:cubicBezTo>
                  <a:cubicBezTo>
                    <a:pt x="9990" y="5694"/>
                    <a:pt x="9993" y="5688"/>
                    <a:pt x="9996" y="5682"/>
                  </a:cubicBezTo>
                  <a:cubicBezTo>
                    <a:pt x="10333" y="5817"/>
                    <a:pt x="10333" y="5817"/>
                    <a:pt x="10333" y="5817"/>
                  </a:cubicBezTo>
                  <a:cubicBezTo>
                    <a:pt x="10331" y="5820"/>
                    <a:pt x="10330" y="5824"/>
                    <a:pt x="10329" y="5828"/>
                  </a:cubicBezTo>
                  <a:cubicBezTo>
                    <a:pt x="10325" y="5844"/>
                    <a:pt x="10328" y="5860"/>
                    <a:pt x="10336" y="5873"/>
                  </a:cubicBezTo>
                  <a:cubicBezTo>
                    <a:pt x="7121" y="8349"/>
                    <a:pt x="7121" y="8349"/>
                    <a:pt x="7121" y="8349"/>
                  </a:cubicBezTo>
                  <a:cubicBezTo>
                    <a:pt x="7114" y="8342"/>
                    <a:pt x="7104" y="8336"/>
                    <a:pt x="7093" y="8333"/>
                  </a:cubicBezTo>
                  <a:cubicBezTo>
                    <a:pt x="7092" y="8333"/>
                    <a:pt x="7091" y="8333"/>
                    <a:pt x="7090" y="8333"/>
                  </a:cubicBezTo>
                  <a:cubicBezTo>
                    <a:pt x="7421" y="4900"/>
                    <a:pt x="7421" y="4900"/>
                    <a:pt x="7421" y="4900"/>
                  </a:cubicBezTo>
                  <a:cubicBezTo>
                    <a:pt x="7447" y="4900"/>
                    <a:pt x="7471" y="4882"/>
                    <a:pt x="7478" y="4855"/>
                  </a:cubicBezTo>
                  <a:cubicBezTo>
                    <a:pt x="7485" y="4824"/>
                    <a:pt x="7466" y="4792"/>
                    <a:pt x="7435" y="4785"/>
                  </a:cubicBezTo>
                  <a:cubicBezTo>
                    <a:pt x="7404" y="4777"/>
                    <a:pt x="7372" y="4797"/>
                    <a:pt x="7365" y="4828"/>
                  </a:cubicBezTo>
                  <a:cubicBezTo>
                    <a:pt x="7357" y="4859"/>
                    <a:pt x="7376" y="4891"/>
                    <a:pt x="7408" y="4898"/>
                  </a:cubicBezTo>
                  <a:cubicBezTo>
                    <a:pt x="7409" y="4898"/>
                    <a:pt x="7410" y="4898"/>
                    <a:pt x="7411" y="4899"/>
                  </a:cubicBezTo>
                  <a:cubicBezTo>
                    <a:pt x="7080" y="8332"/>
                    <a:pt x="7080" y="8332"/>
                    <a:pt x="7080" y="8332"/>
                  </a:cubicBezTo>
                  <a:cubicBezTo>
                    <a:pt x="7079" y="8332"/>
                    <a:pt x="7078" y="8332"/>
                    <a:pt x="7077" y="8332"/>
                  </a:cubicBezTo>
                  <a:cubicBezTo>
                    <a:pt x="6706" y="5499"/>
                    <a:pt x="6706" y="5499"/>
                    <a:pt x="6706" y="5499"/>
                  </a:cubicBezTo>
                  <a:cubicBezTo>
                    <a:pt x="6729" y="5496"/>
                    <a:pt x="6748" y="5479"/>
                    <a:pt x="6753" y="5456"/>
                  </a:cubicBezTo>
                  <a:cubicBezTo>
                    <a:pt x="6761" y="5424"/>
                    <a:pt x="6742" y="5393"/>
                    <a:pt x="6710" y="5385"/>
                  </a:cubicBezTo>
                  <a:cubicBezTo>
                    <a:pt x="6679" y="5378"/>
                    <a:pt x="6648" y="5397"/>
                    <a:pt x="6640" y="5428"/>
                  </a:cubicBezTo>
                  <a:cubicBezTo>
                    <a:pt x="6633" y="5460"/>
                    <a:pt x="6652" y="5491"/>
                    <a:pt x="6683" y="5499"/>
                  </a:cubicBezTo>
                  <a:cubicBezTo>
                    <a:pt x="6688" y="5500"/>
                    <a:pt x="6692" y="5500"/>
                    <a:pt x="6696" y="5500"/>
                  </a:cubicBezTo>
                  <a:cubicBezTo>
                    <a:pt x="7067" y="8333"/>
                    <a:pt x="7067" y="8333"/>
                    <a:pt x="7067" y="8333"/>
                  </a:cubicBezTo>
                  <a:cubicBezTo>
                    <a:pt x="7065" y="8334"/>
                    <a:pt x="7062" y="8334"/>
                    <a:pt x="7060" y="8335"/>
                  </a:cubicBezTo>
                  <a:cubicBezTo>
                    <a:pt x="6371" y="7048"/>
                    <a:pt x="6371" y="7048"/>
                    <a:pt x="6371" y="7048"/>
                  </a:cubicBezTo>
                  <a:cubicBezTo>
                    <a:pt x="6384" y="7041"/>
                    <a:pt x="6394" y="7028"/>
                    <a:pt x="6398" y="7012"/>
                  </a:cubicBezTo>
                  <a:cubicBezTo>
                    <a:pt x="6405" y="6981"/>
                    <a:pt x="6386" y="6950"/>
                    <a:pt x="6355" y="6942"/>
                  </a:cubicBezTo>
                  <a:cubicBezTo>
                    <a:pt x="6324" y="6934"/>
                    <a:pt x="6292" y="6954"/>
                    <a:pt x="6285" y="6985"/>
                  </a:cubicBezTo>
                  <a:cubicBezTo>
                    <a:pt x="6283" y="6994"/>
                    <a:pt x="6283" y="7002"/>
                    <a:pt x="6284" y="7011"/>
                  </a:cubicBezTo>
                  <a:cubicBezTo>
                    <a:pt x="5493" y="7274"/>
                    <a:pt x="5493" y="7274"/>
                    <a:pt x="5493" y="7274"/>
                  </a:cubicBezTo>
                  <a:cubicBezTo>
                    <a:pt x="5486" y="7256"/>
                    <a:pt x="5471" y="7241"/>
                    <a:pt x="5451" y="7236"/>
                  </a:cubicBezTo>
                  <a:cubicBezTo>
                    <a:pt x="5451" y="7236"/>
                    <a:pt x="5450" y="7236"/>
                    <a:pt x="5449" y="7236"/>
                  </a:cubicBezTo>
                  <a:cubicBezTo>
                    <a:pt x="5627" y="5620"/>
                    <a:pt x="5627" y="5620"/>
                    <a:pt x="5627" y="5620"/>
                  </a:cubicBezTo>
                  <a:cubicBezTo>
                    <a:pt x="5655" y="5622"/>
                    <a:pt x="5681" y="5604"/>
                    <a:pt x="5688" y="5576"/>
                  </a:cubicBezTo>
                  <a:cubicBezTo>
                    <a:pt x="5695" y="5545"/>
                    <a:pt x="5676" y="5513"/>
                    <a:pt x="5645" y="5506"/>
                  </a:cubicBezTo>
                  <a:cubicBezTo>
                    <a:pt x="5613" y="5498"/>
                    <a:pt x="5582" y="5518"/>
                    <a:pt x="5574" y="5549"/>
                  </a:cubicBezTo>
                  <a:cubicBezTo>
                    <a:pt x="5570" y="5568"/>
                    <a:pt x="5575" y="5586"/>
                    <a:pt x="5587" y="5600"/>
                  </a:cubicBezTo>
                  <a:cubicBezTo>
                    <a:pt x="4359" y="6677"/>
                    <a:pt x="4359" y="6677"/>
                    <a:pt x="4359" y="6677"/>
                  </a:cubicBezTo>
                  <a:cubicBezTo>
                    <a:pt x="4352" y="6670"/>
                    <a:pt x="4343" y="6665"/>
                    <a:pt x="4333" y="6662"/>
                  </a:cubicBezTo>
                  <a:cubicBezTo>
                    <a:pt x="4307" y="6656"/>
                    <a:pt x="4282" y="6668"/>
                    <a:pt x="4269" y="6689"/>
                  </a:cubicBezTo>
                  <a:cubicBezTo>
                    <a:pt x="2379" y="5781"/>
                    <a:pt x="2379" y="5781"/>
                    <a:pt x="2379" y="5781"/>
                  </a:cubicBezTo>
                  <a:cubicBezTo>
                    <a:pt x="2380" y="5779"/>
                    <a:pt x="2381" y="5777"/>
                    <a:pt x="2381" y="5774"/>
                  </a:cubicBezTo>
                  <a:cubicBezTo>
                    <a:pt x="2389" y="5743"/>
                    <a:pt x="2369" y="5711"/>
                    <a:pt x="2338" y="5704"/>
                  </a:cubicBezTo>
                  <a:cubicBezTo>
                    <a:pt x="2307" y="5696"/>
                    <a:pt x="2275" y="5716"/>
                    <a:pt x="2268" y="5747"/>
                  </a:cubicBezTo>
                  <a:cubicBezTo>
                    <a:pt x="2260" y="5778"/>
                    <a:pt x="2280" y="5810"/>
                    <a:pt x="2311" y="5817"/>
                  </a:cubicBezTo>
                  <a:cubicBezTo>
                    <a:pt x="2317" y="5819"/>
                    <a:pt x="2323" y="5819"/>
                    <a:pt x="2328" y="5818"/>
                  </a:cubicBezTo>
                  <a:cubicBezTo>
                    <a:pt x="2508" y="6965"/>
                    <a:pt x="2508" y="6965"/>
                    <a:pt x="2508" y="6965"/>
                  </a:cubicBezTo>
                  <a:cubicBezTo>
                    <a:pt x="2487" y="6970"/>
                    <a:pt x="2470" y="6986"/>
                    <a:pt x="2465" y="7008"/>
                  </a:cubicBezTo>
                  <a:cubicBezTo>
                    <a:pt x="2458" y="7039"/>
                    <a:pt x="2477" y="7071"/>
                    <a:pt x="2508" y="7078"/>
                  </a:cubicBezTo>
                  <a:cubicBezTo>
                    <a:pt x="2516" y="7080"/>
                    <a:pt x="2524" y="7080"/>
                    <a:pt x="2531" y="7079"/>
                  </a:cubicBezTo>
                  <a:cubicBezTo>
                    <a:pt x="2988" y="8875"/>
                    <a:pt x="2988" y="8875"/>
                    <a:pt x="2988" y="8875"/>
                  </a:cubicBezTo>
                  <a:cubicBezTo>
                    <a:pt x="2972" y="8882"/>
                    <a:pt x="2959" y="8896"/>
                    <a:pt x="2955" y="8914"/>
                  </a:cubicBezTo>
                  <a:cubicBezTo>
                    <a:pt x="2953" y="8921"/>
                    <a:pt x="2953" y="8927"/>
                    <a:pt x="2954" y="8934"/>
                  </a:cubicBezTo>
                  <a:cubicBezTo>
                    <a:pt x="1638" y="9186"/>
                    <a:pt x="1638" y="9186"/>
                    <a:pt x="1638" y="9186"/>
                  </a:cubicBezTo>
                  <a:cubicBezTo>
                    <a:pt x="1633" y="9167"/>
                    <a:pt x="1617" y="9150"/>
                    <a:pt x="1596" y="9145"/>
                  </a:cubicBezTo>
                  <a:cubicBezTo>
                    <a:pt x="1565" y="9138"/>
                    <a:pt x="1534" y="9157"/>
                    <a:pt x="1526" y="9188"/>
                  </a:cubicBezTo>
                  <a:cubicBezTo>
                    <a:pt x="1519" y="9220"/>
                    <a:pt x="1538" y="9251"/>
                    <a:pt x="1569" y="9259"/>
                  </a:cubicBezTo>
                  <a:cubicBezTo>
                    <a:pt x="1574" y="9260"/>
                    <a:pt x="1579" y="9260"/>
                    <a:pt x="1583" y="9260"/>
                  </a:cubicBezTo>
                  <a:cubicBezTo>
                    <a:pt x="2081" y="11551"/>
                    <a:pt x="2081" y="11551"/>
                    <a:pt x="2081" y="11551"/>
                  </a:cubicBezTo>
                  <a:cubicBezTo>
                    <a:pt x="2064" y="11558"/>
                    <a:pt x="2050" y="11572"/>
                    <a:pt x="2045" y="11591"/>
                  </a:cubicBezTo>
                  <a:cubicBezTo>
                    <a:pt x="2044" y="11600"/>
                    <a:pt x="2044" y="11608"/>
                    <a:pt x="2045" y="11616"/>
                  </a:cubicBezTo>
                  <a:cubicBezTo>
                    <a:pt x="895" y="11917"/>
                    <a:pt x="895" y="11917"/>
                    <a:pt x="895" y="11917"/>
                  </a:cubicBezTo>
                  <a:cubicBezTo>
                    <a:pt x="889" y="11899"/>
                    <a:pt x="874" y="11885"/>
                    <a:pt x="854" y="11880"/>
                  </a:cubicBezTo>
                  <a:cubicBezTo>
                    <a:pt x="823" y="11873"/>
                    <a:pt x="792" y="11892"/>
                    <a:pt x="784" y="11923"/>
                  </a:cubicBezTo>
                  <a:cubicBezTo>
                    <a:pt x="777" y="11954"/>
                    <a:pt x="796" y="11986"/>
                    <a:pt x="827" y="11993"/>
                  </a:cubicBezTo>
                  <a:cubicBezTo>
                    <a:pt x="850" y="11999"/>
                    <a:pt x="873" y="11990"/>
                    <a:pt x="886" y="11973"/>
                  </a:cubicBezTo>
                  <a:cubicBezTo>
                    <a:pt x="1917" y="12649"/>
                    <a:pt x="1917" y="12649"/>
                    <a:pt x="1917" y="12649"/>
                  </a:cubicBezTo>
                  <a:cubicBezTo>
                    <a:pt x="1915" y="12653"/>
                    <a:pt x="1913" y="12658"/>
                    <a:pt x="1912" y="12662"/>
                  </a:cubicBezTo>
                  <a:cubicBezTo>
                    <a:pt x="1906" y="12687"/>
                    <a:pt x="1916" y="12711"/>
                    <a:pt x="1936" y="12724"/>
                  </a:cubicBezTo>
                  <a:cubicBezTo>
                    <a:pt x="1083" y="14579"/>
                    <a:pt x="1083" y="14579"/>
                    <a:pt x="1083" y="14579"/>
                  </a:cubicBezTo>
                  <a:cubicBezTo>
                    <a:pt x="328" y="14554"/>
                    <a:pt x="328" y="14554"/>
                    <a:pt x="328" y="14554"/>
                  </a:cubicBezTo>
                  <a:cubicBezTo>
                    <a:pt x="327" y="14529"/>
                    <a:pt x="310" y="14506"/>
                    <a:pt x="284" y="14500"/>
                  </a:cubicBezTo>
                  <a:cubicBezTo>
                    <a:pt x="253" y="14493"/>
                    <a:pt x="221" y="14512"/>
                    <a:pt x="214" y="14543"/>
                  </a:cubicBezTo>
                  <a:cubicBezTo>
                    <a:pt x="206" y="14575"/>
                    <a:pt x="226" y="14606"/>
                    <a:pt x="257" y="14614"/>
                  </a:cubicBezTo>
                  <a:cubicBezTo>
                    <a:pt x="288" y="14621"/>
                    <a:pt x="320" y="14602"/>
                    <a:pt x="327" y="14570"/>
                  </a:cubicBezTo>
                  <a:cubicBezTo>
                    <a:pt x="328" y="14568"/>
                    <a:pt x="328" y="14566"/>
                    <a:pt x="328" y="14564"/>
                  </a:cubicBezTo>
                  <a:cubicBezTo>
                    <a:pt x="1079" y="14589"/>
                    <a:pt x="1079" y="14589"/>
                    <a:pt x="1079" y="14589"/>
                  </a:cubicBezTo>
                  <a:cubicBezTo>
                    <a:pt x="83" y="16752"/>
                    <a:pt x="83" y="16752"/>
                    <a:pt x="83" y="16752"/>
                  </a:cubicBezTo>
                  <a:cubicBezTo>
                    <a:pt x="81" y="16752"/>
                    <a:pt x="80" y="16751"/>
                    <a:pt x="77" y="16750"/>
                  </a:cubicBezTo>
                  <a:cubicBezTo>
                    <a:pt x="46" y="16743"/>
                    <a:pt x="15" y="16762"/>
                    <a:pt x="7" y="16793"/>
                  </a:cubicBezTo>
                  <a:cubicBezTo>
                    <a:pt x="0" y="16824"/>
                    <a:pt x="19" y="16856"/>
                    <a:pt x="50" y="16863"/>
                  </a:cubicBezTo>
                  <a:cubicBezTo>
                    <a:pt x="82" y="16871"/>
                    <a:pt x="113" y="16852"/>
                    <a:pt x="120" y="16820"/>
                  </a:cubicBezTo>
                  <a:cubicBezTo>
                    <a:pt x="125" y="16803"/>
                    <a:pt x="120" y="16786"/>
                    <a:pt x="111" y="16773"/>
                  </a:cubicBezTo>
                  <a:cubicBezTo>
                    <a:pt x="1765" y="15327"/>
                    <a:pt x="1765" y="15327"/>
                    <a:pt x="1765" y="15327"/>
                  </a:cubicBezTo>
                  <a:cubicBezTo>
                    <a:pt x="1773" y="15335"/>
                    <a:pt x="1783" y="15342"/>
                    <a:pt x="1795" y="15345"/>
                  </a:cubicBezTo>
                  <a:cubicBezTo>
                    <a:pt x="1826" y="15353"/>
                    <a:pt x="1858" y="15333"/>
                    <a:pt x="1865" y="15302"/>
                  </a:cubicBezTo>
                  <a:cubicBezTo>
                    <a:pt x="1868" y="15290"/>
                    <a:pt x="1867" y="15279"/>
                    <a:pt x="1863" y="15268"/>
                  </a:cubicBezTo>
                  <a:cubicBezTo>
                    <a:pt x="2888" y="14862"/>
                    <a:pt x="2888" y="14862"/>
                    <a:pt x="2888" y="14862"/>
                  </a:cubicBezTo>
                  <a:cubicBezTo>
                    <a:pt x="2895" y="14877"/>
                    <a:pt x="2908" y="14889"/>
                    <a:pt x="2926" y="14893"/>
                  </a:cubicBezTo>
                  <a:cubicBezTo>
                    <a:pt x="2938" y="14896"/>
                    <a:pt x="2951" y="14894"/>
                    <a:pt x="2962" y="14890"/>
                  </a:cubicBezTo>
                  <a:cubicBezTo>
                    <a:pt x="3331" y="15468"/>
                    <a:pt x="3331" y="15468"/>
                    <a:pt x="3331" y="15468"/>
                  </a:cubicBezTo>
                  <a:cubicBezTo>
                    <a:pt x="3321" y="15476"/>
                    <a:pt x="3313" y="15487"/>
                    <a:pt x="3309" y="15500"/>
                  </a:cubicBezTo>
                  <a:cubicBezTo>
                    <a:pt x="3302" y="15531"/>
                    <a:pt x="3321" y="15562"/>
                    <a:pt x="3351" y="15570"/>
                  </a:cubicBezTo>
                  <a:cubicBezTo>
                    <a:pt x="3147" y="16743"/>
                    <a:pt x="3147" y="16743"/>
                    <a:pt x="3147" y="16743"/>
                  </a:cubicBezTo>
                  <a:cubicBezTo>
                    <a:pt x="3119" y="16741"/>
                    <a:pt x="3092" y="16759"/>
                    <a:pt x="3085" y="16788"/>
                  </a:cubicBezTo>
                  <a:cubicBezTo>
                    <a:pt x="3078" y="16819"/>
                    <a:pt x="3097" y="16850"/>
                    <a:pt x="3128" y="16858"/>
                  </a:cubicBezTo>
                  <a:cubicBezTo>
                    <a:pt x="3160" y="16865"/>
                    <a:pt x="3191" y="16846"/>
                    <a:pt x="3198" y="16815"/>
                  </a:cubicBezTo>
                  <a:cubicBezTo>
                    <a:pt x="3204" y="16792"/>
                    <a:pt x="3195" y="16769"/>
                    <a:pt x="3178" y="16755"/>
                  </a:cubicBezTo>
                  <a:cubicBezTo>
                    <a:pt x="4405" y="14852"/>
                    <a:pt x="4405" y="14852"/>
                    <a:pt x="4405" y="14852"/>
                  </a:cubicBezTo>
                  <a:cubicBezTo>
                    <a:pt x="4409" y="14855"/>
                    <a:pt x="4413" y="14856"/>
                    <a:pt x="4418" y="14858"/>
                  </a:cubicBezTo>
                  <a:cubicBezTo>
                    <a:pt x="4431" y="14861"/>
                    <a:pt x="4444" y="14859"/>
                    <a:pt x="4456" y="14854"/>
                  </a:cubicBezTo>
                  <a:cubicBezTo>
                    <a:pt x="5078" y="15960"/>
                    <a:pt x="5078" y="15960"/>
                    <a:pt x="5078" y="15960"/>
                  </a:cubicBezTo>
                  <a:cubicBezTo>
                    <a:pt x="5066" y="15967"/>
                    <a:pt x="5057" y="15979"/>
                    <a:pt x="5054" y="15994"/>
                  </a:cubicBezTo>
                  <a:cubicBezTo>
                    <a:pt x="5046" y="16025"/>
                    <a:pt x="5066" y="16057"/>
                    <a:pt x="5097" y="16064"/>
                  </a:cubicBezTo>
                  <a:cubicBezTo>
                    <a:pt x="5128" y="16072"/>
                    <a:pt x="5160" y="16052"/>
                    <a:pt x="5167" y="16021"/>
                  </a:cubicBezTo>
                  <a:cubicBezTo>
                    <a:pt x="5175" y="15990"/>
                    <a:pt x="5155" y="15958"/>
                    <a:pt x="5124" y="15951"/>
                  </a:cubicBezTo>
                  <a:cubicBezTo>
                    <a:pt x="5111" y="15948"/>
                    <a:pt x="5098" y="15949"/>
                    <a:pt x="5087" y="15955"/>
                  </a:cubicBezTo>
                  <a:cubicBezTo>
                    <a:pt x="4464" y="14849"/>
                    <a:pt x="4464" y="14849"/>
                    <a:pt x="4464" y="14849"/>
                  </a:cubicBezTo>
                  <a:cubicBezTo>
                    <a:pt x="4465" y="14849"/>
                    <a:pt x="4465" y="14849"/>
                    <a:pt x="4465" y="14848"/>
                  </a:cubicBezTo>
                  <a:cubicBezTo>
                    <a:pt x="5730" y="16345"/>
                    <a:pt x="5730" y="16345"/>
                    <a:pt x="5730" y="16345"/>
                  </a:cubicBezTo>
                  <a:cubicBezTo>
                    <a:pt x="5722" y="16353"/>
                    <a:pt x="5717" y="16362"/>
                    <a:pt x="5714" y="16373"/>
                  </a:cubicBezTo>
                  <a:cubicBezTo>
                    <a:pt x="5707" y="16404"/>
                    <a:pt x="5726" y="16435"/>
                    <a:pt x="5757" y="16443"/>
                  </a:cubicBezTo>
                  <a:cubicBezTo>
                    <a:pt x="5788" y="16450"/>
                    <a:pt x="5820" y="16431"/>
                    <a:pt x="5827" y="16400"/>
                  </a:cubicBezTo>
                  <a:cubicBezTo>
                    <a:pt x="5835" y="16369"/>
                    <a:pt x="5816" y="16337"/>
                    <a:pt x="5784" y="16330"/>
                  </a:cubicBezTo>
                  <a:cubicBezTo>
                    <a:pt x="5767" y="16326"/>
                    <a:pt x="5750" y="16330"/>
                    <a:pt x="5737" y="16339"/>
                  </a:cubicBezTo>
                  <a:cubicBezTo>
                    <a:pt x="4473" y="14842"/>
                    <a:pt x="4473" y="14842"/>
                    <a:pt x="4473" y="14842"/>
                  </a:cubicBezTo>
                  <a:cubicBezTo>
                    <a:pt x="4480" y="14835"/>
                    <a:pt x="4486" y="14825"/>
                    <a:pt x="4488" y="14815"/>
                  </a:cubicBezTo>
                  <a:cubicBezTo>
                    <a:pt x="4490" y="14806"/>
                    <a:pt x="4490" y="14798"/>
                    <a:pt x="4489" y="14790"/>
                  </a:cubicBezTo>
                  <a:cubicBezTo>
                    <a:pt x="5224" y="14578"/>
                    <a:pt x="5224" y="14578"/>
                    <a:pt x="5224" y="14578"/>
                  </a:cubicBezTo>
                  <a:cubicBezTo>
                    <a:pt x="5230" y="14595"/>
                    <a:pt x="5245" y="14609"/>
                    <a:pt x="5264" y="14614"/>
                  </a:cubicBezTo>
                  <a:cubicBezTo>
                    <a:pt x="5296" y="14621"/>
                    <a:pt x="5327" y="14602"/>
                    <a:pt x="5335" y="14571"/>
                  </a:cubicBezTo>
                  <a:cubicBezTo>
                    <a:pt x="5342" y="14540"/>
                    <a:pt x="5323" y="14508"/>
                    <a:pt x="5292" y="14501"/>
                  </a:cubicBezTo>
                  <a:cubicBezTo>
                    <a:pt x="5260" y="14493"/>
                    <a:pt x="5229" y="14512"/>
                    <a:pt x="5221" y="14544"/>
                  </a:cubicBezTo>
                  <a:cubicBezTo>
                    <a:pt x="5219" y="14552"/>
                    <a:pt x="5219" y="14560"/>
                    <a:pt x="5221" y="14568"/>
                  </a:cubicBezTo>
                  <a:cubicBezTo>
                    <a:pt x="4486" y="14780"/>
                    <a:pt x="4486" y="14780"/>
                    <a:pt x="4486" y="14780"/>
                  </a:cubicBezTo>
                  <a:cubicBezTo>
                    <a:pt x="4479" y="14763"/>
                    <a:pt x="4465" y="14749"/>
                    <a:pt x="4445" y="14744"/>
                  </a:cubicBezTo>
                  <a:cubicBezTo>
                    <a:pt x="4433" y="14742"/>
                    <a:pt x="4421" y="14743"/>
                    <a:pt x="4411" y="14747"/>
                  </a:cubicBezTo>
                  <a:cubicBezTo>
                    <a:pt x="3467" y="12834"/>
                    <a:pt x="3467" y="12834"/>
                    <a:pt x="3467" y="12834"/>
                  </a:cubicBezTo>
                  <a:cubicBezTo>
                    <a:pt x="3480" y="12826"/>
                    <a:pt x="3489" y="12813"/>
                    <a:pt x="3493" y="12798"/>
                  </a:cubicBezTo>
                  <a:cubicBezTo>
                    <a:pt x="3494" y="12794"/>
                    <a:pt x="3494" y="12791"/>
                    <a:pt x="3495" y="12787"/>
                  </a:cubicBezTo>
                  <a:cubicBezTo>
                    <a:pt x="4257" y="12767"/>
                    <a:pt x="4257" y="12767"/>
                    <a:pt x="4257" y="12767"/>
                  </a:cubicBezTo>
                  <a:cubicBezTo>
                    <a:pt x="4260" y="12791"/>
                    <a:pt x="4277" y="12812"/>
                    <a:pt x="4301" y="12818"/>
                  </a:cubicBezTo>
                  <a:cubicBezTo>
                    <a:pt x="4333" y="12825"/>
                    <a:pt x="4364" y="12806"/>
                    <a:pt x="4372" y="12775"/>
                  </a:cubicBezTo>
                  <a:cubicBezTo>
                    <a:pt x="4378" y="12747"/>
                    <a:pt x="4364" y="12719"/>
                    <a:pt x="4338" y="12708"/>
                  </a:cubicBezTo>
                  <a:cubicBezTo>
                    <a:pt x="4575" y="11989"/>
                    <a:pt x="4575" y="11989"/>
                    <a:pt x="4575" y="11989"/>
                  </a:cubicBezTo>
                  <a:cubicBezTo>
                    <a:pt x="4607" y="11996"/>
                    <a:pt x="4638" y="11977"/>
                    <a:pt x="4645" y="11946"/>
                  </a:cubicBezTo>
                  <a:cubicBezTo>
                    <a:pt x="4647" y="11938"/>
                    <a:pt x="4647" y="11931"/>
                    <a:pt x="4646" y="11924"/>
                  </a:cubicBezTo>
                  <a:cubicBezTo>
                    <a:pt x="5303" y="11763"/>
                    <a:pt x="5303" y="11763"/>
                    <a:pt x="5303" y="11763"/>
                  </a:cubicBezTo>
                  <a:cubicBezTo>
                    <a:pt x="5309" y="11782"/>
                    <a:pt x="5324" y="11796"/>
                    <a:pt x="5344" y="11801"/>
                  </a:cubicBezTo>
                  <a:cubicBezTo>
                    <a:pt x="5359" y="11805"/>
                    <a:pt x="5374" y="11802"/>
                    <a:pt x="5386" y="11795"/>
                  </a:cubicBezTo>
                  <a:cubicBezTo>
                    <a:pt x="5502" y="11958"/>
                    <a:pt x="5502" y="11958"/>
                    <a:pt x="5502" y="11958"/>
                  </a:cubicBezTo>
                  <a:cubicBezTo>
                    <a:pt x="5499" y="11961"/>
                    <a:pt x="5496" y="11964"/>
                    <a:pt x="5494" y="11968"/>
                  </a:cubicBezTo>
                  <a:cubicBezTo>
                    <a:pt x="5477" y="11995"/>
                    <a:pt x="5486" y="12031"/>
                    <a:pt x="5513" y="12048"/>
                  </a:cubicBezTo>
                  <a:cubicBezTo>
                    <a:pt x="5541" y="12065"/>
                    <a:pt x="5576" y="12056"/>
                    <a:pt x="5593" y="12029"/>
                  </a:cubicBezTo>
                  <a:cubicBezTo>
                    <a:pt x="5610" y="12001"/>
                    <a:pt x="5601" y="11965"/>
                    <a:pt x="5574" y="11949"/>
                  </a:cubicBezTo>
                  <a:cubicBezTo>
                    <a:pt x="5553" y="11936"/>
                    <a:pt x="5528" y="11938"/>
                    <a:pt x="5509" y="11951"/>
                  </a:cubicBezTo>
                  <a:cubicBezTo>
                    <a:pt x="5394" y="11790"/>
                    <a:pt x="5394" y="11790"/>
                    <a:pt x="5394" y="11790"/>
                  </a:cubicBezTo>
                  <a:cubicBezTo>
                    <a:pt x="5404" y="11782"/>
                    <a:pt x="5411" y="11771"/>
                    <a:pt x="5414" y="11758"/>
                  </a:cubicBezTo>
                  <a:cubicBezTo>
                    <a:pt x="5415" y="11754"/>
                    <a:pt x="5416" y="11750"/>
                    <a:pt x="5416" y="11745"/>
                  </a:cubicBezTo>
                  <a:cubicBezTo>
                    <a:pt x="6106" y="11695"/>
                    <a:pt x="6106" y="11695"/>
                    <a:pt x="6106" y="11695"/>
                  </a:cubicBezTo>
                  <a:cubicBezTo>
                    <a:pt x="6108" y="11712"/>
                    <a:pt x="6117" y="11727"/>
                    <a:pt x="6133" y="11737"/>
                  </a:cubicBezTo>
                  <a:cubicBezTo>
                    <a:pt x="6160" y="11754"/>
                    <a:pt x="6196" y="11745"/>
                    <a:pt x="6213" y="11718"/>
                  </a:cubicBezTo>
                  <a:cubicBezTo>
                    <a:pt x="6230" y="11690"/>
                    <a:pt x="6221" y="11654"/>
                    <a:pt x="6194" y="11638"/>
                  </a:cubicBezTo>
                  <a:cubicBezTo>
                    <a:pt x="6166" y="11621"/>
                    <a:pt x="6130" y="11629"/>
                    <a:pt x="6114" y="11657"/>
                  </a:cubicBezTo>
                  <a:cubicBezTo>
                    <a:pt x="6108" y="11666"/>
                    <a:pt x="6106" y="11675"/>
                    <a:pt x="6105" y="11685"/>
                  </a:cubicBezTo>
                  <a:cubicBezTo>
                    <a:pt x="5415" y="11735"/>
                    <a:pt x="5415" y="11735"/>
                    <a:pt x="5415" y="11735"/>
                  </a:cubicBezTo>
                  <a:cubicBezTo>
                    <a:pt x="5412" y="11718"/>
                    <a:pt x="5402" y="11703"/>
                    <a:pt x="5387" y="11694"/>
                  </a:cubicBezTo>
                  <a:cubicBezTo>
                    <a:pt x="5895" y="10590"/>
                    <a:pt x="5895" y="10590"/>
                    <a:pt x="5895" y="10590"/>
                  </a:cubicBezTo>
                  <a:cubicBezTo>
                    <a:pt x="5900" y="10592"/>
                    <a:pt x="5905" y="10595"/>
                    <a:pt x="5911" y="10596"/>
                  </a:cubicBezTo>
                  <a:cubicBezTo>
                    <a:pt x="5938" y="10602"/>
                    <a:pt x="5965" y="10589"/>
                    <a:pt x="5976" y="10565"/>
                  </a:cubicBezTo>
                  <a:cubicBezTo>
                    <a:pt x="7367" y="11066"/>
                    <a:pt x="7367" y="11066"/>
                    <a:pt x="7367" y="11066"/>
                  </a:cubicBezTo>
                  <a:cubicBezTo>
                    <a:pt x="7367" y="11066"/>
                    <a:pt x="7366" y="11066"/>
                    <a:pt x="7366" y="11067"/>
                  </a:cubicBezTo>
                  <a:cubicBezTo>
                    <a:pt x="7359" y="11098"/>
                    <a:pt x="7378" y="11130"/>
                    <a:pt x="7409" y="11137"/>
                  </a:cubicBezTo>
                  <a:cubicBezTo>
                    <a:pt x="7441" y="11145"/>
                    <a:pt x="7472" y="11125"/>
                    <a:pt x="7480" y="11094"/>
                  </a:cubicBezTo>
                  <a:cubicBezTo>
                    <a:pt x="7487" y="11063"/>
                    <a:pt x="7468" y="11031"/>
                    <a:pt x="7437" y="11024"/>
                  </a:cubicBezTo>
                  <a:cubicBezTo>
                    <a:pt x="7434" y="11023"/>
                    <a:pt x="7431" y="11023"/>
                    <a:pt x="7429" y="11023"/>
                  </a:cubicBezTo>
                  <a:cubicBezTo>
                    <a:pt x="7440" y="10081"/>
                    <a:pt x="7440" y="10081"/>
                    <a:pt x="7440" y="10081"/>
                  </a:cubicBezTo>
                  <a:cubicBezTo>
                    <a:pt x="7461" y="10078"/>
                    <a:pt x="7480" y="10063"/>
                    <a:pt x="7487" y="10042"/>
                  </a:cubicBezTo>
                  <a:cubicBezTo>
                    <a:pt x="8007" y="10152"/>
                    <a:pt x="8007" y="10152"/>
                    <a:pt x="8007" y="10152"/>
                  </a:cubicBezTo>
                  <a:cubicBezTo>
                    <a:pt x="8020" y="10174"/>
                    <a:pt x="8045" y="10190"/>
                    <a:pt x="8074" y="10190"/>
                  </a:cubicBezTo>
                  <a:cubicBezTo>
                    <a:pt x="8091" y="10190"/>
                    <a:pt x="8107" y="10184"/>
                    <a:pt x="8119" y="10175"/>
                  </a:cubicBezTo>
                  <a:cubicBezTo>
                    <a:pt x="9756" y="10519"/>
                    <a:pt x="9756" y="10519"/>
                    <a:pt x="9756" y="10519"/>
                  </a:cubicBezTo>
                  <a:cubicBezTo>
                    <a:pt x="9754" y="10529"/>
                    <a:pt x="9755" y="10538"/>
                    <a:pt x="9758" y="10546"/>
                  </a:cubicBezTo>
                  <a:cubicBezTo>
                    <a:pt x="8581" y="11218"/>
                    <a:pt x="8581" y="11218"/>
                    <a:pt x="8581" y="11218"/>
                  </a:cubicBezTo>
                  <a:cubicBezTo>
                    <a:pt x="8573" y="11208"/>
                    <a:pt x="8562" y="11201"/>
                    <a:pt x="8550" y="11198"/>
                  </a:cubicBezTo>
                  <a:cubicBezTo>
                    <a:pt x="8519" y="11191"/>
                    <a:pt x="8487" y="11210"/>
                    <a:pt x="8480" y="11241"/>
                  </a:cubicBezTo>
                  <a:cubicBezTo>
                    <a:pt x="8472" y="11273"/>
                    <a:pt x="8491" y="11304"/>
                    <a:pt x="8523" y="11311"/>
                  </a:cubicBezTo>
                  <a:cubicBezTo>
                    <a:pt x="8542" y="11316"/>
                    <a:pt x="8561" y="11311"/>
                    <a:pt x="8575" y="11299"/>
                  </a:cubicBezTo>
                  <a:cubicBezTo>
                    <a:pt x="9235" y="11857"/>
                    <a:pt x="9235" y="11857"/>
                    <a:pt x="9235" y="11857"/>
                  </a:cubicBezTo>
                  <a:cubicBezTo>
                    <a:pt x="9059" y="12266"/>
                    <a:pt x="9059" y="12266"/>
                    <a:pt x="9059" y="12266"/>
                  </a:cubicBezTo>
                  <a:cubicBezTo>
                    <a:pt x="9058" y="12266"/>
                    <a:pt x="9056" y="12265"/>
                    <a:pt x="9055" y="12264"/>
                  </a:cubicBezTo>
                  <a:cubicBezTo>
                    <a:pt x="9023" y="12257"/>
                    <a:pt x="8992" y="12276"/>
                    <a:pt x="8985" y="12307"/>
                  </a:cubicBezTo>
                  <a:cubicBezTo>
                    <a:pt x="8977" y="12339"/>
                    <a:pt x="8996" y="12370"/>
                    <a:pt x="9028" y="12378"/>
                  </a:cubicBezTo>
                  <a:cubicBezTo>
                    <a:pt x="9037" y="12380"/>
                    <a:pt x="9046" y="12379"/>
                    <a:pt x="9054" y="12377"/>
                  </a:cubicBezTo>
                  <a:cubicBezTo>
                    <a:pt x="9167" y="12940"/>
                    <a:pt x="9167" y="12940"/>
                    <a:pt x="9167" y="12940"/>
                  </a:cubicBezTo>
                  <a:cubicBezTo>
                    <a:pt x="9142" y="12947"/>
                    <a:pt x="9124" y="12969"/>
                    <a:pt x="9124" y="12996"/>
                  </a:cubicBezTo>
                  <a:cubicBezTo>
                    <a:pt x="9124" y="13028"/>
                    <a:pt x="9150" y="13054"/>
                    <a:pt x="9182" y="13054"/>
                  </a:cubicBezTo>
                  <a:cubicBezTo>
                    <a:pt x="9215" y="13054"/>
                    <a:pt x="9241" y="13028"/>
                    <a:pt x="9240" y="12996"/>
                  </a:cubicBezTo>
                  <a:cubicBezTo>
                    <a:pt x="9240" y="12964"/>
                    <a:pt x="9214" y="12938"/>
                    <a:pt x="9182" y="12938"/>
                  </a:cubicBezTo>
                  <a:cubicBezTo>
                    <a:pt x="9180" y="12938"/>
                    <a:pt x="9179" y="12938"/>
                    <a:pt x="9177" y="12938"/>
                  </a:cubicBezTo>
                  <a:cubicBezTo>
                    <a:pt x="9064" y="12374"/>
                    <a:pt x="9064" y="12374"/>
                    <a:pt x="9064" y="12374"/>
                  </a:cubicBezTo>
                  <a:cubicBezTo>
                    <a:pt x="9066" y="12374"/>
                    <a:pt x="9067" y="12373"/>
                    <a:pt x="9069" y="12372"/>
                  </a:cubicBezTo>
                  <a:cubicBezTo>
                    <a:pt x="9666" y="13351"/>
                    <a:pt x="9666" y="13351"/>
                    <a:pt x="9666" y="13351"/>
                  </a:cubicBezTo>
                  <a:cubicBezTo>
                    <a:pt x="9653" y="13361"/>
                    <a:pt x="9644" y="13377"/>
                    <a:pt x="9644" y="13396"/>
                  </a:cubicBezTo>
                  <a:cubicBezTo>
                    <a:pt x="9644" y="13428"/>
                    <a:pt x="9670" y="13454"/>
                    <a:pt x="9703" y="13454"/>
                  </a:cubicBezTo>
                  <a:cubicBezTo>
                    <a:pt x="9735" y="13454"/>
                    <a:pt x="9761" y="13427"/>
                    <a:pt x="9761" y="13395"/>
                  </a:cubicBezTo>
                  <a:cubicBezTo>
                    <a:pt x="9761" y="13363"/>
                    <a:pt x="9734" y="13337"/>
                    <a:pt x="9702" y="13337"/>
                  </a:cubicBezTo>
                  <a:cubicBezTo>
                    <a:pt x="9692" y="13337"/>
                    <a:pt x="9683" y="13340"/>
                    <a:pt x="9674" y="13345"/>
                  </a:cubicBezTo>
                  <a:cubicBezTo>
                    <a:pt x="9077" y="12367"/>
                    <a:pt x="9077" y="12367"/>
                    <a:pt x="9077" y="12367"/>
                  </a:cubicBezTo>
                  <a:cubicBezTo>
                    <a:pt x="9087" y="12359"/>
                    <a:pt x="9095" y="12348"/>
                    <a:pt x="9098" y="12335"/>
                  </a:cubicBezTo>
                  <a:cubicBezTo>
                    <a:pt x="9101" y="12322"/>
                    <a:pt x="9099" y="12310"/>
                    <a:pt x="9095" y="12299"/>
                  </a:cubicBezTo>
                  <a:cubicBezTo>
                    <a:pt x="9510" y="12088"/>
                    <a:pt x="9510" y="12088"/>
                    <a:pt x="9510" y="12088"/>
                  </a:cubicBezTo>
                  <a:cubicBezTo>
                    <a:pt x="10749" y="13135"/>
                    <a:pt x="10749" y="13135"/>
                    <a:pt x="10749" y="13135"/>
                  </a:cubicBezTo>
                  <a:cubicBezTo>
                    <a:pt x="10745" y="13141"/>
                    <a:pt x="10742" y="13148"/>
                    <a:pt x="10740" y="13155"/>
                  </a:cubicBezTo>
                  <a:cubicBezTo>
                    <a:pt x="10732" y="13186"/>
                    <a:pt x="10751" y="13218"/>
                    <a:pt x="10783" y="13225"/>
                  </a:cubicBezTo>
                  <a:cubicBezTo>
                    <a:pt x="10814" y="13233"/>
                    <a:pt x="10845" y="13214"/>
                    <a:pt x="10853" y="13182"/>
                  </a:cubicBezTo>
                  <a:cubicBezTo>
                    <a:pt x="10860" y="13151"/>
                    <a:pt x="10841" y="13120"/>
                    <a:pt x="10810" y="13112"/>
                  </a:cubicBezTo>
                  <a:cubicBezTo>
                    <a:pt x="10808" y="13112"/>
                    <a:pt x="10806" y="13111"/>
                    <a:pt x="10803" y="13111"/>
                  </a:cubicBezTo>
                  <a:cubicBezTo>
                    <a:pt x="10863" y="11453"/>
                    <a:pt x="10863" y="11453"/>
                    <a:pt x="10863" y="11453"/>
                  </a:cubicBezTo>
                  <a:cubicBezTo>
                    <a:pt x="10888" y="11452"/>
                    <a:pt x="10911" y="11435"/>
                    <a:pt x="10917" y="11409"/>
                  </a:cubicBezTo>
                  <a:cubicBezTo>
                    <a:pt x="10925" y="11378"/>
                    <a:pt x="10905" y="11346"/>
                    <a:pt x="10874" y="11339"/>
                  </a:cubicBezTo>
                  <a:cubicBezTo>
                    <a:pt x="10867" y="11337"/>
                    <a:pt x="10860" y="11337"/>
                    <a:pt x="10853" y="11338"/>
                  </a:cubicBezTo>
                  <a:cubicBezTo>
                    <a:pt x="10643" y="10419"/>
                    <a:pt x="10643" y="10419"/>
                    <a:pt x="10643" y="10419"/>
                  </a:cubicBezTo>
                  <a:cubicBezTo>
                    <a:pt x="11824" y="10259"/>
                    <a:pt x="11824" y="10259"/>
                    <a:pt x="11824" y="10259"/>
                  </a:cubicBezTo>
                  <a:cubicBezTo>
                    <a:pt x="11827" y="10270"/>
                    <a:pt x="11832" y="10280"/>
                    <a:pt x="11841" y="10288"/>
                  </a:cubicBezTo>
                  <a:cubicBezTo>
                    <a:pt x="11844" y="10291"/>
                    <a:pt x="11848" y="10294"/>
                    <a:pt x="11852" y="10296"/>
                  </a:cubicBezTo>
                  <a:cubicBezTo>
                    <a:pt x="11853" y="10297"/>
                    <a:pt x="11855" y="10298"/>
                    <a:pt x="11857" y="10299"/>
                  </a:cubicBezTo>
                  <a:cubicBezTo>
                    <a:pt x="11859" y="10299"/>
                    <a:pt x="11861" y="10300"/>
                    <a:pt x="11863" y="10301"/>
                  </a:cubicBezTo>
                  <a:cubicBezTo>
                    <a:pt x="11865" y="10302"/>
                    <a:pt x="11866" y="10303"/>
                    <a:pt x="11868" y="10303"/>
                  </a:cubicBezTo>
                  <a:cubicBezTo>
                    <a:pt x="11881" y="10306"/>
                    <a:pt x="11894" y="10304"/>
                    <a:pt x="11905" y="10299"/>
                  </a:cubicBezTo>
                  <a:cubicBezTo>
                    <a:pt x="12561" y="11500"/>
                    <a:pt x="12561" y="11500"/>
                    <a:pt x="12561" y="11500"/>
                  </a:cubicBezTo>
                  <a:cubicBezTo>
                    <a:pt x="12538" y="11500"/>
                    <a:pt x="12538" y="11500"/>
                    <a:pt x="12538" y="11500"/>
                  </a:cubicBezTo>
                  <a:cubicBezTo>
                    <a:pt x="12538" y="11523"/>
                    <a:pt x="12538" y="11523"/>
                    <a:pt x="12538" y="11523"/>
                  </a:cubicBezTo>
                  <a:cubicBezTo>
                    <a:pt x="12573" y="11523"/>
                    <a:pt x="12573" y="11523"/>
                    <a:pt x="12573" y="11523"/>
                  </a:cubicBezTo>
                  <a:cubicBezTo>
                    <a:pt x="12993" y="12293"/>
                    <a:pt x="12993" y="12293"/>
                    <a:pt x="12993" y="12293"/>
                  </a:cubicBezTo>
                  <a:cubicBezTo>
                    <a:pt x="12987" y="12298"/>
                    <a:pt x="12981" y="12304"/>
                    <a:pt x="12976" y="12311"/>
                  </a:cubicBezTo>
                  <a:cubicBezTo>
                    <a:pt x="12959" y="12339"/>
                    <a:pt x="12968" y="12375"/>
                    <a:pt x="12995" y="12391"/>
                  </a:cubicBezTo>
                  <a:cubicBezTo>
                    <a:pt x="13023" y="12408"/>
                    <a:pt x="13059" y="12400"/>
                    <a:pt x="13075" y="12372"/>
                  </a:cubicBezTo>
                  <a:cubicBezTo>
                    <a:pt x="13092" y="12345"/>
                    <a:pt x="13084" y="12309"/>
                    <a:pt x="13056" y="12292"/>
                  </a:cubicBezTo>
                  <a:cubicBezTo>
                    <a:pt x="13039" y="12282"/>
                    <a:pt x="13019" y="12281"/>
                    <a:pt x="13002" y="12288"/>
                  </a:cubicBezTo>
                  <a:cubicBezTo>
                    <a:pt x="12584" y="11523"/>
                    <a:pt x="12584" y="11523"/>
                    <a:pt x="12584" y="11523"/>
                  </a:cubicBezTo>
                  <a:cubicBezTo>
                    <a:pt x="12741" y="11523"/>
                    <a:pt x="12741" y="11523"/>
                    <a:pt x="12741" y="11523"/>
                  </a:cubicBezTo>
                  <a:cubicBezTo>
                    <a:pt x="12741" y="11735"/>
                    <a:pt x="12741" y="11735"/>
                    <a:pt x="12741" y="11735"/>
                  </a:cubicBezTo>
                  <a:cubicBezTo>
                    <a:pt x="12766" y="11735"/>
                    <a:pt x="12766" y="11735"/>
                    <a:pt x="12766" y="11735"/>
                  </a:cubicBezTo>
                  <a:cubicBezTo>
                    <a:pt x="12766" y="11523"/>
                    <a:pt x="12766" y="11523"/>
                    <a:pt x="12766" y="11523"/>
                  </a:cubicBezTo>
                  <a:cubicBezTo>
                    <a:pt x="12969" y="11523"/>
                    <a:pt x="12969" y="11523"/>
                    <a:pt x="12969" y="11523"/>
                  </a:cubicBezTo>
                  <a:cubicBezTo>
                    <a:pt x="12969" y="11500"/>
                    <a:pt x="12969" y="11500"/>
                    <a:pt x="12969" y="11500"/>
                  </a:cubicBezTo>
                  <a:cubicBezTo>
                    <a:pt x="12766" y="11500"/>
                    <a:pt x="12766" y="11500"/>
                    <a:pt x="12766" y="11500"/>
                  </a:cubicBezTo>
                  <a:cubicBezTo>
                    <a:pt x="12766" y="11290"/>
                    <a:pt x="12766" y="11290"/>
                    <a:pt x="12766" y="11290"/>
                  </a:cubicBezTo>
                  <a:cubicBezTo>
                    <a:pt x="12741" y="11290"/>
                    <a:pt x="12741" y="11290"/>
                    <a:pt x="12741" y="11290"/>
                  </a:cubicBezTo>
                  <a:cubicBezTo>
                    <a:pt x="12741" y="11500"/>
                    <a:pt x="12741" y="11500"/>
                    <a:pt x="12741" y="11500"/>
                  </a:cubicBezTo>
                  <a:cubicBezTo>
                    <a:pt x="12572" y="11500"/>
                    <a:pt x="12572" y="11500"/>
                    <a:pt x="12572" y="11500"/>
                  </a:cubicBezTo>
                  <a:cubicBezTo>
                    <a:pt x="11914" y="10294"/>
                    <a:pt x="11914" y="10294"/>
                    <a:pt x="11914" y="10294"/>
                  </a:cubicBezTo>
                  <a:cubicBezTo>
                    <a:pt x="11918" y="10292"/>
                    <a:pt x="11921" y="10289"/>
                    <a:pt x="11924" y="10286"/>
                  </a:cubicBezTo>
                  <a:cubicBezTo>
                    <a:pt x="12807" y="10922"/>
                    <a:pt x="12807" y="10922"/>
                    <a:pt x="12807" y="10922"/>
                  </a:cubicBezTo>
                  <a:cubicBezTo>
                    <a:pt x="12790" y="10949"/>
                    <a:pt x="12799" y="10985"/>
                    <a:pt x="12826" y="11001"/>
                  </a:cubicBezTo>
                  <a:cubicBezTo>
                    <a:pt x="12854" y="11018"/>
                    <a:pt x="12890" y="11010"/>
                    <a:pt x="12906" y="10982"/>
                  </a:cubicBezTo>
                  <a:cubicBezTo>
                    <a:pt x="12923" y="10955"/>
                    <a:pt x="12915" y="10919"/>
                    <a:pt x="12887" y="10902"/>
                  </a:cubicBezTo>
                  <a:cubicBezTo>
                    <a:pt x="12862" y="10887"/>
                    <a:pt x="12831" y="10893"/>
                    <a:pt x="12813" y="10914"/>
                  </a:cubicBezTo>
                  <a:cubicBezTo>
                    <a:pt x="11930" y="10279"/>
                    <a:pt x="11930" y="10279"/>
                    <a:pt x="11930" y="10279"/>
                  </a:cubicBezTo>
                  <a:cubicBezTo>
                    <a:pt x="11930" y="10279"/>
                    <a:pt x="11930" y="10278"/>
                    <a:pt x="11930" y="10278"/>
                  </a:cubicBezTo>
                  <a:cubicBezTo>
                    <a:pt x="13255" y="10943"/>
                    <a:pt x="13255" y="10943"/>
                    <a:pt x="13255" y="10943"/>
                  </a:cubicBezTo>
                  <a:cubicBezTo>
                    <a:pt x="13244" y="10969"/>
                    <a:pt x="13254" y="10999"/>
                    <a:pt x="13278" y="11014"/>
                  </a:cubicBezTo>
                  <a:cubicBezTo>
                    <a:pt x="13306" y="11031"/>
                    <a:pt x="13342" y="11022"/>
                    <a:pt x="13358" y="10995"/>
                  </a:cubicBezTo>
                  <a:cubicBezTo>
                    <a:pt x="13375" y="10968"/>
                    <a:pt x="13367" y="10932"/>
                    <a:pt x="13339" y="10915"/>
                  </a:cubicBezTo>
                  <a:cubicBezTo>
                    <a:pt x="13312" y="10898"/>
                    <a:pt x="13276" y="10907"/>
                    <a:pt x="13259" y="10934"/>
                  </a:cubicBezTo>
                  <a:cubicBezTo>
                    <a:pt x="11935" y="10269"/>
                    <a:pt x="11935" y="10269"/>
                    <a:pt x="11935" y="10269"/>
                  </a:cubicBezTo>
                  <a:cubicBezTo>
                    <a:pt x="11936" y="10266"/>
                    <a:pt x="11938" y="10263"/>
                    <a:pt x="11938" y="10260"/>
                  </a:cubicBezTo>
                  <a:cubicBezTo>
                    <a:pt x="11940" y="10253"/>
                    <a:pt x="11940" y="10246"/>
                    <a:pt x="11939" y="10239"/>
                  </a:cubicBezTo>
                  <a:cubicBezTo>
                    <a:pt x="14088" y="9786"/>
                    <a:pt x="14088" y="9786"/>
                    <a:pt x="14088" y="9786"/>
                  </a:cubicBezTo>
                  <a:cubicBezTo>
                    <a:pt x="14091" y="9798"/>
                    <a:pt x="14096" y="9809"/>
                    <a:pt x="14106" y="9817"/>
                  </a:cubicBezTo>
                  <a:cubicBezTo>
                    <a:pt x="14129" y="9839"/>
                    <a:pt x="14166" y="9838"/>
                    <a:pt x="14188" y="9814"/>
                  </a:cubicBezTo>
                  <a:cubicBezTo>
                    <a:pt x="14196" y="9805"/>
                    <a:pt x="14201" y="9795"/>
                    <a:pt x="14203" y="9784"/>
                  </a:cubicBezTo>
                  <a:cubicBezTo>
                    <a:pt x="15295" y="9930"/>
                    <a:pt x="15295" y="9930"/>
                    <a:pt x="15295" y="9930"/>
                  </a:cubicBezTo>
                  <a:cubicBezTo>
                    <a:pt x="15294" y="9947"/>
                    <a:pt x="15300" y="9964"/>
                    <a:pt x="15313" y="9976"/>
                  </a:cubicBezTo>
                  <a:cubicBezTo>
                    <a:pt x="15323" y="9984"/>
                    <a:pt x="15334" y="9989"/>
                    <a:pt x="15346" y="9991"/>
                  </a:cubicBezTo>
                  <a:cubicBezTo>
                    <a:pt x="15385" y="10675"/>
                    <a:pt x="15385" y="10675"/>
                    <a:pt x="15385" y="10675"/>
                  </a:cubicBezTo>
                  <a:cubicBezTo>
                    <a:pt x="15372" y="10677"/>
                    <a:pt x="15360" y="10683"/>
                    <a:pt x="15351" y="10693"/>
                  </a:cubicBezTo>
                  <a:cubicBezTo>
                    <a:pt x="15329" y="10716"/>
                    <a:pt x="15330" y="10752"/>
                    <a:pt x="15353" y="10774"/>
                  </a:cubicBezTo>
                  <a:cubicBezTo>
                    <a:pt x="14601" y="11698"/>
                    <a:pt x="14601" y="11698"/>
                    <a:pt x="14601" y="11698"/>
                  </a:cubicBezTo>
                  <a:cubicBezTo>
                    <a:pt x="14578" y="11682"/>
                    <a:pt x="14545" y="11685"/>
                    <a:pt x="14526" y="11706"/>
                  </a:cubicBezTo>
                  <a:cubicBezTo>
                    <a:pt x="14504" y="11730"/>
                    <a:pt x="14505" y="11767"/>
                    <a:pt x="14529" y="11789"/>
                  </a:cubicBezTo>
                  <a:cubicBezTo>
                    <a:pt x="14552" y="11811"/>
                    <a:pt x="14589" y="11809"/>
                    <a:pt x="14611" y="11785"/>
                  </a:cubicBezTo>
                  <a:cubicBezTo>
                    <a:pt x="14627" y="11768"/>
                    <a:pt x="14631" y="11744"/>
                    <a:pt x="14622" y="11723"/>
                  </a:cubicBezTo>
                  <a:cubicBezTo>
                    <a:pt x="16623" y="10663"/>
                    <a:pt x="16623" y="10663"/>
                    <a:pt x="16623" y="10663"/>
                  </a:cubicBezTo>
                  <a:cubicBezTo>
                    <a:pt x="16625" y="10667"/>
                    <a:pt x="16628" y="10671"/>
                    <a:pt x="16632" y="10675"/>
                  </a:cubicBezTo>
                  <a:cubicBezTo>
                    <a:pt x="16642" y="10684"/>
                    <a:pt x="16654" y="10689"/>
                    <a:pt x="16667" y="10690"/>
                  </a:cubicBezTo>
                  <a:cubicBezTo>
                    <a:pt x="16669" y="11958"/>
                    <a:pt x="16669" y="11958"/>
                    <a:pt x="16669" y="11958"/>
                  </a:cubicBezTo>
                  <a:cubicBezTo>
                    <a:pt x="16655" y="11960"/>
                    <a:pt x="16641" y="11966"/>
                    <a:pt x="16631" y="11977"/>
                  </a:cubicBezTo>
                  <a:cubicBezTo>
                    <a:pt x="16609" y="12000"/>
                    <a:pt x="16611" y="12037"/>
                    <a:pt x="16634" y="12059"/>
                  </a:cubicBezTo>
                  <a:cubicBezTo>
                    <a:pt x="16658" y="12081"/>
                    <a:pt x="16695" y="12079"/>
                    <a:pt x="16716" y="12056"/>
                  </a:cubicBezTo>
                  <a:cubicBezTo>
                    <a:pt x="16738" y="12032"/>
                    <a:pt x="16737" y="11995"/>
                    <a:pt x="16713" y="11973"/>
                  </a:cubicBezTo>
                  <a:cubicBezTo>
                    <a:pt x="16703" y="11964"/>
                    <a:pt x="16691" y="11959"/>
                    <a:pt x="16679" y="11958"/>
                  </a:cubicBezTo>
                  <a:cubicBezTo>
                    <a:pt x="16677" y="10690"/>
                    <a:pt x="16677" y="10690"/>
                    <a:pt x="16677" y="10690"/>
                  </a:cubicBezTo>
                  <a:cubicBezTo>
                    <a:pt x="16677" y="10690"/>
                    <a:pt x="16677" y="10690"/>
                    <a:pt x="16677" y="10690"/>
                  </a:cubicBezTo>
                  <a:cubicBezTo>
                    <a:pt x="17048" y="12614"/>
                    <a:pt x="17048" y="12614"/>
                    <a:pt x="17048" y="12614"/>
                  </a:cubicBezTo>
                  <a:cubicBezTo>
                    <a:pt x="17039" y="12616"/>
                    <a:pt x="17029" y="12622"/>
                    <a:pt x="17022" y="12630"/>
                  </a:cubicBezTo>
                  <a:cubicBezTo>
                    <a:pt x="17000" y="12654"/>
                    <a:pt x="17001" y="12690"/>
                    <a:pt x="17025" y="12712"/>
                  </a:cubicBezTo>
                  <a:cubicBezTo>
                    <a:pt x="17048" y="12734"/>
                    <a:pt x="17085" y="12733"/>
                    <a:pt x="17107" y="12709"/>
                  </a:cubicBezTo>
                  <a:cubicBezTo>
                    <a:pt x="17129" y="12685"/>
                    <a:pt x="17128" y="12649"/>
                    <a:pt x="17104" y="12627"/>
                  </a:cubicBezTo>
                  <a:cubicBezTo>
                    <a:pt x="17091" y="12615"/>
                    <a:pt x="17074" y="12610"/>
                    <a:pt x="17058" y="12612"/>
                  </a:cubicBezTo>
                  <a:cubicBezTo>
                    <a:pt x="16687" y="10688"/>
                    <a:pt x="16687" y="10688"/>
                    <a:pt x="16687" y="10688"/>
                  </a:cubicBezTo>
                  <a:cubicBezTo>
                    <a:pt x="16697" y="10685"/>
                    <a:pt x="16707" y="10680"/>
                    <a:pt x="16714" y="10671"/>
                  </a:cubicBezTo>
                  <a:cubicBezTo>
                    <a:pt x="16720" y="10665"/>
                    <a:pt x="16724" y="10658"/>
                    <a:pt x="16727" y="10650"/>
                  </a:cubicBezTo>
                  <a:cubicBezTo>
                    <a:pt x="17471" y="10825"/>
                    <a:pt x="17471" y="10825"/>
                    <a:pt x="17471" y="10825"/>
                  </a:cubicBezTo>
                  <a:cubicBezTo>
                    <a:pt x="17469" y="10843"/>
                    <a:pt x="17475" y="10862"/>
                    <a:pt x="17489" y="10876"/>
                  </a:cubicBezTo>
                  <a:cubicBezTo>
                    <a:pt x="17513" y="10898"/>
                    <a:pt x="17550" y="10896"/>
                    <a:pt x="17572" y="10873"/>
                  </a:cubicBezTo>
                  <a:cubicBezTo>
                    <a:pt x="17594" y="10849"/>
                    <a:pt x="17592" y="10812"/>
                    <a:pt x="17569" y="10790"/>
                  </a:cubicBezTo>
                  <a:cubicBezTo>
                    <a:pt x="17545" y="10769"/>
                    <a:pt x="17508" y="10770"/>
                    <a:pt x="17486" y="10794"/>
                  </a:cubicBezTo>
                  <a:cubicBezTo>
                    <a:pt x="17480" y="10800"/>
                    <a:pt x="17476" y="10807"/>
                    <a:pt x="17474" y="10815"/>
                  </a:cubicBezTo>
                  <a:cubicBezTo>
                    <a:pt x="16729" y="10640"/>
                    <a:pt x="16729" y="10640"/>
                    <a:pt x="16729" y="10640"/>
                  </a:cubicBezTo>
                  <a:cubicBezTo>
                    <a:pt x="16732" y="10622"/>
                    <a:pt x="16726" y="10603"/>
                    <a:pt x="16711" y="10589"/>
                  </a:cubicBezTo>
                  <a:cubicBezTo>
                    <a:pt x="16702" y="10581"/>
                    <a:pt x="16691" y="10576"/>
                    <a:pt x="16680" y="10574"/>
                  </a:cubicBezTo>
                  <a:cubicBezTo>
                    <a:pt x="16792" y="8444"/>
                    <a:pt x="16792" y="8444"/>
                    <a:pt x="16792" y="8444"/>
                  </a:cubicBezTo>
                  <a:cubicBezTo>
                    <a:pt x="16807" y="8444"/>
                    <a:pt x="16822" y="8437"/>
                    <a:pt x="16833" y="8425"/>
                  </a:cubicBezTo>
                  <a:cubicBezTo>
                    <a:pt x="16835" y="8423"/>
                    <a:pt x="16837" y="8420"/>
                    <a:pt x="16839" y="8417"/>
                  </a:cubicBezTo>
                  <a:cubicBezTo>
                    <a:pt x="17514" y="8773"/>
                    <a:pt x="17514" y="8773"/>
                    <a:pt x="17514" y="8773"/>
                  </a:cubicBezTo>
                  <a:cubicBezTo>
                    <a:pt x="17505" y="8795"/>
                    <a:pt x="17509" y="8821"/>
                    <a:pt x="17528" y="8838"/>
                  </a:cubicBezTo>
                  <a:cubicBezTo>
                    <a:pt x="17551" y="8860"/>
                    <a:pt x="17588" y="8858"/>
                    <a:pt x="17610" y="8835"/>
                  </a:cubicBezTo>
                  <a:cubicBezTo>
                    <a:pt x="17630" y="8814"/>
                    <a:pt x="17630" y="8782"/>
                    <a:pt x="17614" y="8760"/>
                  </a:cubicBezTo>
                  <a:cubicBezTo>
                    <a:pt x="18172" y="8249"/>
                    <a:pt x="18172" y="8249"/>
                    <a:pt x="18172" y="8249"/>
                  </a:cubicBezTo>
                  <a:cubicBezTo>
                    <a:pt x="18195" y="8271"/>
                    <a:pt x="18232" y="8269"/>
                    <a:pt x="18254" y="8246"/>
                  </a:cubicBezTo>
                  <a:cubicBezTo>
                    <a:pt x="18259" y="8240"/>
                    <a:pt x="18263" y="8234"/>
                    <a:pt x="18266" y="8227"/>
                  </a:cubicBezTo>
                  <a:cubicBezTo>
                    <a:pt x="18917" y="8408"/>
                    <a:pt x="18917" y="8408"/>
                    <a:pt x="18917" y="8408"/>
                  </a:cubicBezTo>
                  <a:cubicBezTo>
                    <a:pt x="18913" y="8427"/>
                    <a:pt x="18919" y="8447"/>
                    <a:pt x="18934" y="8461"/>
                  </a:cubicBezTo>
                  <a:cubicBezTo>
                    <a:pt x="18946" y="8472"/>
                    <a:pt x="18960" y="8477"/>
                    <a:pt x="18974" y="8477"/>
                  </a:cubicBezTo>
                  <a:cubicBezTo>
                    <a:pt x="18995" y="8675"/>
                    <a:pt x="18995" y="8675"/>
                    <a:pt x="18995" y="8675"/>
                  </a:cubicBezTo>
                  <a:cubicBezTo>
                    <a:pt x="18991" y="8676"/>
                    <a:pt x="18987" y="8678"/>
                    <a:pt x="18984" y="8680"/>
                  </a:cubicBezTo>
                  <a:cubicBezTo>
                    <a:pt x="18956" y="8695"/>
                    <a:pt x="18945" y="8731"/>
                    <a:pt x="18961" y="8759"/>
                  </a:cubicBezTo>
                  <a:cubicBezTo>
                    <a:pt x="18977" y="8787"/>
                    <a:pt x="19012" y="8797"/>
                    <a:pt x="19040" y="8781"/>
                  </a:cubicBezTo>
                  <a:cubicBezTo>
                    <a:pt x="19068" y="8766"/>
                    <a:pt x="19078" y="8730"/>
                    <a:pt x="19063" y="8702"/>
                  </a:cubicBezTo>
                  <a:cubicBezTo>
                    <a:pt x="19051" y="8681"/>
                    <a:pt x="19028" y="8670"/>
                    <a:pt x="19005" y="8673"/>
                  </a:cubicBezTo>
                  <a:cubicBezTo>
                    <a:pt x="18984" y="8476"/>
                    <a:pt x="18984" y="8476"/>
                    <a:pt x="18984" y="8476"/>
                  </a:cubicBezTo>
                  <a:cubicBezTo>
                    <a:pt x="18996" y="8474"/>
                    <a:pt x="19008" y="8468"/>
                    <a:pt x="19017" y="8458"/>
                  </a:cubicBezTo>
                  <a:cubicBezTo>
                    <a:pt x="19020" y="8455"/>
                    <a:pt x="19022" y="8451"/>
                    <a:pt x="19024" y="8448"/>
                  </a:cubicBezTo>
                  <a:cubicBezTo>
                    <a:pt x="19651" y="8741"/>
                    <a:pt x="19651" y="8741"/>
                    <a:pt x="19651" y="8741"/>
                  </a:cubicBezTo>
                  <a:cubicBezTo>
                    <a:pt x="19645" y="8757"/>
                    <a:pt x="19645" y="8775"/>
                    <a:pt x="19654" y="8791"/>
                  </a:cubicBezTo>
                  <a:cubicBezTo>
                    <a:pt x="19670" y="8819"/>
                    <a:pt x="19705" y="8829"/>
                    <a:pt x="19733" y="8813"/>
                  </a:cubicBezTo>
                  <a:cubicBezTo>
                    <a:pt x="19761" y="8798"/>
                    <a:pt x="19771" y="8762"/>
                    <a:pt x="19755" y="8734"/>
                  </a:cubicBezTo>
                  <a:cubicBezTo>
                    <a:pt x="19740" y="8706"/>
                    <a:pt x="19704" y="8696"/>
                    <a:pt x="19676" y="8712"/>
                  </a:cubicBezTo>
                  <a:cubicBezTo>
                    <a:pt x="19667" y="8717"/>
                    <a:pt x="19660" y="8724"/>
                    <a:pt x="19655" y="8732"/>
                  </a:cubicBezTo>
                  <a:cubicBezTo>
                    <a:pt x="19029" y="8439"/>
                    <a:pt x="19029" y="8439"/>
                    <a:pt x="19029" y="8439"/>
                  </a:cubicBezTo>
                  <a:cubicBezTo>
                    <a:pt x="19035" y="8422"/>
                    <a:pt x="19033" y="8404"/>
                    <a:pt x="19024" y="8389"/>
                  </a:cubicBezTo>
                  <a:cubicBezTo>
                    <a:pt x="20008" y="7674"/>
                    <a:pt x="20008" y="7674"/>
                    <a:pt x="20008" y="7674"/>
                  </a:cubicBezTo>
                  <a:cubicBezTo>
                    <a:pt x="20010" y="7679"/>
                    <a:pt x="20014" y="7683"/>
                    <a:pt x="20018" y="7687"/>
                  </a:cubicBezTo>
                  <a:cubicBezTo>
                    <a:pt x="20038" y="7706"/>
                    <a:pt x="20069" y="7707"/>
                    <a:pt x="20091" y="7692"/>
                  </a:cubicBezTo>
                  <a:cubicBezTo>
                    <a:pt x="21058" y="8809"/>
                    <a:pt x="21058" y="8809"/>
                    <a:pt x="21058" y="8809"/>
                  </a:cubicBezTo>
                  <a:cubicBezTo>
                    <a:pt x="21058" y="8809"/>
                    <a:pt x="21058" y="8809"/>
                    <a:pt x="21057" y="8810"/>
                  </a:cubicBezTo>
                  <a:cubicBezTo>
                    <a:pt x="21035" y="8833"/>
                    <a:pt x="21037" y="8870"/>
                    <a:pt x="21061" y="8892"/>
                  </a:cubicBezTo>
                  <a:cubicBezTo>
                    <a:pt x="21084" y="8914"/>
                    <a:pt x="21121" y="8912"/>
                    <a:pt x="21143" y="8889"/>
                  </a:cubicBezTo>
                  <a:cubicBezTo>
                    <a:pt x="21165" y="8865"/>
                    <a:pt x="21163" y="8828"/>
                    <a:pt x="21140" y="8806"/>
                  </a:cubicBezTo>
                  <a:cubicBezTo>
                    <a:pt x="21138" y="8805"/>
                    <a:pt x="21135" y="8803"/>
                    <a:pt x="21133" y="8802"/>
                  </a:cubicBezTo>
                  <a:cubicBezTo>
                    <a:pt x="21603" y="7985"/>
                    <a:pt x="21603" y="7985"/>
                    <a:pt x="21603" y="7985"/>
                  </a:cubicBezTo>
                  <a:cubicBezTo>
                    <a:pt x="21623" y="7994"/>
                    <a:pt x="21647" y="7990"/>
                    <a:pt x="21664" y="7975"/>
                  </a:cubicBezTo>
                  <a:cubicBezTo>
                    <a:pt x="23409" y="9500"/>
                    <a:pt x="23409" y="9500"/>
                    <a:pt x="23409" y="9500"/>
                  </a:cubicBezTo>
                  <a:cubicBezTo>
                    <a:pt x="23404" y="9508"/>
                    <a:pt x="23400" y="9516"/>
                    <a:pt x="23398" y="9525"/>
                  </a:cubicBezTo>
                  <a:cubicBezTo>
                    <a:pt x="22043" y="9535"/>
                    <a:pt x="22043" y="9535"/>
                    <a:pt x="22043" y="9535"/>
                  </a:cubicBezTo>
                  <a:cubicBezTo>
                    <a:pt x="22041" y="9523"/>
                    <a:pt x="22035" y="9512"/>
                    <a:pt x="22025" y="9503"/>
                  </a:cubicBezTo>
                  <a:cubicBezTo>
                    <a:pt x="22002" y="9481"/>
                    <a:pt x="21965" y="9482"/>
                    <a:pt x="21943" y="9506"/>
                  </a:cubicBezTo>
                  <a:cubicBezTo>
                    <a:pt x="21921" y="9530"/>
                    <a:pt x="21923" y="9567"/>
                    <a:pt x="21946" y="9588"/>
                  </a:cubicBezTo>
                  <a:cubicBezTo>
                    <a:pt x="21961" y="9602"/>
                    <a:pt x="21980" y="9606"/>
                    <a:pt x="21998" y="9602"/>
                  </a:cubicBezTo>
                  <a:cubicBezTo>
                    <a:pt x="22301" y="10413"/>
                    <a:pt x="22301" y="10413"/>
                    <a:pt x="22301" y="10413"/>
                  </a:cubicBezTo>
                  <a:cubicBezTo>
                    <a:pt x="21948" y="10683"/>
                    <a:pt x="21948" y="10683"/>
                    <a:pt x="21948" y="10683"/>
                  </a:cubicBezTo>
                  <a:cubicBezTo>
                    <a:pt x="21947" y="10682"/>
                    <a:pt x="21946" y="10681"/>
                    <a:pt x="21945" y="10680"/>
                  </a:cubicBezTo>
                  <a:cubicBezTo>
                    <a:pt x="21921" y="10658"/>
                    <a:pt x="21884" y="10659"/>
                    <a:pt x="21862" y="10683"/>
                  </a:cubicBezTo>
                  <a:cubicBezTo>
                    <a:pt x="21848" y="10698"/>
                    <a:pt x="21844" y="10718"/>
                    <a:pt x="21849" y="10737"/>
                  </a:cubicBezTo>
                  <a:cubicBezTo>
                    <a:pt x="19544" y="11266"/>
                    <a:pt x="19544" y="11266"/>
                    <a:pt x="19544" y="11266"/>
                  </a:cubicBezTo>
                  <a:cubicBezTo>
                    <a:pt x="19541" y="11257"/>
                    <a:pt x="19536" y="11249"/>
                    <a:pt x="19530" y="11243"/>
                  </a:cubicBezTo>
                  <a:cubicBezTo>
                    <a:pt x="19507" y="11221"/>
                    <a:pt x="19471" y="11221"/>
                    <a:pt x="19449" y="11243"/>
                  </a:cubicBezTo>
                  <a:cubicBezTo>
                    <a:pt x="19427" y="11266"/>
                    <a:pt x="19427" y="11302"/>
                    <a:pt x="19450" y="11324"/>
                  </a:cubicBezTo>
                  <a:cubicBezTo>
                    <a:pt x="19472" y="11346"/>
                    <a:pt x="19508" y="11346"/>
                    <a:pt x="19530" y="11324"/>
                  </a:cubicBezTo>
                  <a:cubicBezTo>
                    <a:pt x="19543" y="11311"/>
                    <a:pt x="19548" y="11293"/>
                    <a:pt x="19546" y="11276"/>
                  </a:cubicBezTo>
                  <a:cubicBezTo>
                    <a:pt x="21852" y="10747"/>
                    <a:pt x="21852" y="10747"/>
                    <a:pt x="21852" y="10747"/>
                  </a:cubicBezTo>
                  <a:cubicBezTo>
                    <a:pt x="21856" y="10754"/>
                    <a:pt x="21860" y="10760"/>
                    <a:pt x="21865" y="10765"/>
                  </a:cubicBezTo>
                  <a:cubicBezTo>
                    <a:pt x="21872" y="10772"/>
                    <a:pt x="21880" y="10776"/>
                    <a:pt x="21889" y="10778"/>
                  </a:cubicBezTo>
                  <a:cubicBezTo>
                    <a:pt x="21712" y="11324"/>
                    <a:pt x="21712" y="11324"/>
                    <a:pt x="21712" y="11324"/>
                  </a:cubicBezTo>
                  <a:cubicBezTo>
                    <a:pt x="21687" y="11318"/>
                    <a:pt x="21660" y="11329"/>
                    <a:pt x="21647" y="11352"/>
                  </a:cubicBezTo>
                  <a:cubicBezTo>
                    <a:pt x="21631" y="11380"/>
                    <a:pt x="21642" y="11416"/>
                    <a:pt x="21670" y="11431"/>
                  </a:cubicBezTo>
                  <a:cubicBezTo>
                    <a:pt x="21698" y="11447"/>
                    <a:pt x="21733" y="11437"/>
                    <a:pt x="21749" y="11409"/>
                  </a:cubicBezTo>
                  <a:cubicBezTo>
                    <a:pt x="21764" y="11381"/>
                    <a:pt x="21754" y="11345"/>
                    <a:pt x="21726" y="11330"/>
                  </a:cubicBezTo>
                  <a:cubicBezTo>
                    <a:pt x="21725" y="11329"/>
                    <a:pt x="21723" y="11328"/>
                    <a:pt x="21722" y="11328"/>
                  </a:cubicBezTo>
                  <a:cubicBezTo>
                    <a:pt x="21899" y="10780"/>
                    <a:pt x="21899" y="10780"/>
                    <a:pt x="21899" y="10780"/>
                  </a:cubicBezTo>
                  <a:cubicBezTo>
                    <a:pt x="21901" y="10780"/>
                    <a:pt x="21902" y="10781"/>
                    <a:pt x="21904" y="10781"/>
                  </a:cubicBezTo>
                  <a:cubicBezTo>
                    <a:pt x="21947" y="11926"/>
                    <a:pt x="21947" y="11926"/>
                    <a:pt x="21947" y="11926"/>
                  </a:cubicBezTo>
                  <a:cubicBezTo>
                    <a:pt x="21930" y="11929"/>
                    <a:pt x="21914" y="11939"/>
                    <a:pt x="21906" y="11955"/>
                  </a:cubicBezTo>
                  <a:cubicBezTo>
                    <a:pt x="21890" y="11983"/>
                    <a:pt x="21900" y="12018"/>
                    <a:pt x="21928" y="12034"/>
                  </a:cubicBezTo>
                  <a:cubicBezTo>
                    <a:pt x="21956" y="12050"/>
                    <a:pt x="21992" y="12040"/>
                    <a:pt x="22007" y="12012"/>
                  </a:cubicBezTo>
                  <a:cubicBezTo>
                    <a:pt x="22023" y="11983"/>
                    <a:pt x="22013" y="11948"/>
                    <a:pt x="21985" y="11932"/>
                  </a:cubicBezTo>
                  <a:cubicBezTo>
                    <a:pt x="21976" y="11927"/>
                    <a:pt x="21966" y="11925"/>
                    <a:pt x="21957" y="11925"/>
                  </a:cubicBezTo>
                  <a:cubicBezTo>
                    <a:pt x="21914" y="10780"/>
                    <a:pt x="21914" y="10780"/>
                    <a:pt x="21914" y="10780"/>
                  </a:cubicBezTo>
                  <a:cubicBezTo>
                    <a:pt x="21926" y="10778"/>
                    <a:pt x="21938" y="10772"/>
                    <a:pt x="21948" y="10762"/>
                  </a:cubicBezTo>
                  <a:cubicBezTo>
                    <a:pt x="21956" y="10753"/>
                    <a:pt x="21961" y="10742"/>
                    <a:pt x="21963" y="10730"/>
                  </a:cubicBezTo>
                  <a:cubicBezTo>
                    <a:pt x="22427" y="10749"/>
                    <a:pt x="22427" y="10749"/>
                    <a:pt x="22427" y="10749"/>
                  </a:cubicBezTo>
                  <a:cubicBezTo>
                    <a:pt x="22996" y="12268"/>
                    <a:pt x="22996" y="12268"/>
                    <a:pt x="22996" y="12268"/>
                  </a:cubicBezTo>
                  <a:cubicBezTo>
                    <a:pt x="22990" y="12271"/>
                    <a:pt x="22984" y="12275"/>
                    <a:pt x="22979" y="12281"/>
                  </a:cubicBezTo>
                  <a:cubicBezTo>
                    <a:pt x="22957" y="12304"/>
                    <a:pt x="22958" y="12341"/>
                    <a:pt x="22982" y="12363"/>
                  </a:cubicBezTo>
                  <a:cubicBezTo>
                    <a:pt x="23006" y="12385"/>
                    <a:pt x="23042" y="12383"/>
                    <a:pt x="23064" y="12360"/>
                  </a:cubicBezTo>
                  <a:cubicBezTo>
                    <a:pt x="23086" y="12336"/>
                    <a:pt x="23085" y="12299"/>
                    <a:pt x="23061" y="12277"/>
                  </a:cubicBezTo>
                  <a:cubicBezTo>
                    <a:pt x="23059" y="12276"/>
                    <a:pt x="23058" y="12275"/>
                    <a:pt x="23056" y="12274"/>
                  </a:cubicBezTo>
                  <a:cubicBezTo>
                    <a:pt x="23919" y="10857"/>
                    <a:pt x="23919" y="10857"/>
                    <a:pt x="23919" y="10857"/>
                  </a:cubicBezTo>
                  <a:cubicBezTo>
                    <a:pt x="23941" y="10868"/>
                    <a:pt x="23969" y="10864"/>
                    <a:pt x="23987" y="10844"/>
                  </a:cubicBezTo>
                  <a:cubicBezTo>
                    <a:pt x="24009" y="10821"/>
                    <a:pt x="24008" y="10784"/>
                    <a:pt x="23984" y="10762"/>
                  </a:cubicBezTo>
                  <a:cubicBezTo>
                    <a:pt x="23979" y="10757"/>
                    <a:pt x="23972" y="10753"/>
                    <a:pt x="23966" y="10751"/>
                  </a:cubicBezTo>
                  <a:cubicBezTo>
                    <a:pt x="24233" y="9847"/>
                    <a:pt x="24233" y="9847"/>
                    <a:pt x="24233" y="9847"/>
                  </a:cubicBezTo>
                  <a:cubicBezTo>
                    <a:pt x="25342" y="10285"/>
                    <a:pt x="25342" y="10285"/>
                    <a:pt x="25342" y="10285"/>
                  </a:cubicBezTo>
                  <a:cubicBezTo>
                    <a:pt x="25336" y="10306"/>
                    <a:pt x="25341" y="10329"/>
                    <a:pt x="25358" y="10345"/>
                  </a:cubicBezTo>
                  <a:cubicBezTo>
                    <a:pt x="25368" y="10354"/>
                    <a:pt x="25380" y="10359"/>
                    <a:pt x="25392" y="10360"/>
                  </a:cubicBezTo>
                  <a:cubicBezTo>
                    <a:pt x="25366" y="12631"/>
                    <a:pt x="25366" y="12631"/>
                    <a:pt x="25366" y="12631"/>
                  </a:cubicBezTo>
                  <a:cubicBezTo>
                    <a:pt x="25358" y="12632"/>
                    <a:pt x="25350" y="12634"/>
                    <a:pt x="25342" y="12638"/>
                  </a:cubicBezTo>
                  <a:cubicBezTo>
                    <a:pt x="25314" y="12654"/>
                    <a:pt x="25304" y="12689"/>
                    <a:pt x="25320" y="12717"/>
                  </a:cubicBezTo>
                  <a:cubicBezTo>
                    <a:pt x="25335" y="12746"/>
                    <a:pt x="25371" y="12756"/>
                    <a:pt x="25399" y="12740"/>
                  </a:cubicBezTo>
                  <a:cubicBezTo>
                    <a:pt x="25427" y="12724"/>
                    <a:pt x="25437" y="12689"/>
                    <a:pt x="25421" y="12661"/>
                  </a:cubicBezTo>
                  <a:cubicBezTo>
                    <a:pt x="25412" y="12643"/>
                    <a:pt x="25395" y="12633"/>
                    <a:pt x="25376" y="12631"/>
                  </a:cubicBezTo>
                  <a:cubicBezTo>
                    <a:pt x="25402" y="10360"/>
                    <a:pt x="25402" y="10360"/>
                    <a:pt x="25402" y="10360"/>
                  </a:cubicBezTo>
                  <a:cubicBezTo>
                    <a:pt x="25406" y="10359"/>
                    <a:pt x="25410" y="10359"/>
                    <a:pt x="25414" y="10357"/>
                  </a:cubicBezTo>
                  <a:cubicBezTo>
                    <a:pt x="25874" y="11344"/>
                    <a:pt x="25874" y="11344"/>
                    <a:pt x="25874" y="11344"/>
                  </a:cubicBezTo>
                  <a:cubicBezTo>
                    <a:pt x="25846" y="11359"/>
                    <a:pt x="25836" y="11395"/>
                    <a:pt x="25852" y="11422"/>
                  </a:cubicBezTo>
                  <a:cubicBezTo>
                    <a:pt x="25868" y="11450"/>
                    <a:pt x="25903" y="11460"/>
                    <a:pt x="25931" y="11445"/>
                  </a:cubicBezTo>
                  <a:cubicBezTo>
                    <a:pt x="25959" y="11429"/>
                    <a:pt x="25969" y="11394"/>
                    <a:pt x="25954" y="11366"/>
                  </a:cubicBezTo>
                  <a:cubicBezTo>
                    <a:pt x="25940" y="11340"/>
                    <a:pt x="25909" y="11330"/>
                    <a:pt x="25883" y="11339"/>
                  </a:cubicBezTo>
                  <a:cubicBezTo>
                    <a:pt x="25424" y="10354"/>
                    <a:pt x="25424" y="10354"/>
                    <a:pt x="25424" y="10354"/>
                  </a:cubicBezTo>
                  <a:cubicBezTo>
                    <a:pt x="25424" y="10354"/>
                    <a:pt x="25424" y="10354"/>
                    <a:pt x="25424" y="10353"/>
                  </a:cubicBezTo>
                  <a:cubicBezTo>
                    <a:pt x="26254" y="11581"/>
                    <a:pt x="26254" y="11581"/>
                    <a:pt x="26254" y="11581"/>
                  </a:cubicBezTo>
                  <a:cubicBezTo>
                    <a:pt x="26233" y="11599"/>
                    <a:pt x="26226" y="11629"/>
                    <a:pt x="26240" y="11655"/>
                  </a:cubicBezTo>
                  <a:cubicBezTo>
                    <a:pt x="26256" y="11683"/>
                    <a:pt x="26291" y="11693"/>
                    <a:pt x="26319" y="11677"/>
                  </a:cubicBezTo>
                  <a:cubicBezTo>
                    <a:pt x="26347" y="11661"/>
                    <a:pt x="26357" y="11626"/>
                    <a:pt x="26342" y="11598"/>
                  </a:cubicBezTo>
                  <a:cubicBezTo>
                    <a:pt x="26326" y="11570"/>
                    <a:pt x="26291" y="11560"/>
                    <a:pt x="26263" y="11575"/>
                  </a:cubicBezTo>
                  <a:cubicBezTo>
                    <a:pt x="25433" y="10348"/>
                    <a:pt x="25433" y="10348"/>
                    <a:pt x="25433" y="10348"/>
                  </a:cubicBezTo>
                  <a:cubicBezTo>
                    <a:pt x="25435" y="10346"/>
                    <a:pt x="25438" y="10344"/>
                    <a:pt x="25440" y="10342"/>
                  </a:cubicBezTo>
                  <a:cubicBezTo>
                    <a:pt x="25458" y="10322"/>
                    <a:pt x="25460" y="10295"/>
                    <a:pt x="25448" y="10273"/>
                  </a:cubicBezTo>
                  <a:cubicBezTo>
                    <a:pt x="26451" y="9581"/>
                    <a:pt x="26451" y="9581"/>
                    <a:pt x="26451" y="9581"/>
                  </a:cubicBezTo>
                  <a:cubicBezTo>
                    <a:pt x="27447" y="10776"/>
                    <a:pt x="27447" y="10776"/>
                    <a:pt x="27447" y="10776"/>
                  </a:cubicBezTo>
                  <a:cubicBezTo>
                    <a:pt x="27446" y="10777"/>
                    <a:pt x="27444" y="10778"/>
                    <a:pt x="27443" y="10779"/>
                  </a:cubicBezTo>
                  <a:cubicBezTo>
                    <a:pt x="27434" y="10789"/>
                    <a:pt x="27429" y="10801"/>
                    <a:pt x="27428" y="10814"/>
                  </a:cubicBezTo>
                  <a:cubicBezTo>
                    <a:pt x="27428" y="10824"/>
                    <a:pt x="27428" y="10824"/>
                    <a:pt x="27428" y="10824"/>
                  </a:cubicBezTo>
                  <a:cubicBezTo>
                    <a:pt x="27428" y="10824"/>
                    <a:pt x="27428" y="10825"/>
                    <a:pt x="27428" y="10825"/>
                  </a:cubicBezTo>
                  <a:cubicBezTo>
                    <a:pt x="27430" y="10835"/>
                    <a:pt x="27430" y="10835"/>
                    <a:pt x="27430" y="10835"/>
                  </a:cubicBezTo>
                  <a:cubicBezTo>
                    <a:pt x="27431" y="10836"/>
                    <a:pt x="27432" y="10837"/>
                    <a:pt x="27432" y="10838"/>
                  </a:cubicBezTo>
                  <a:cubicBezTo>
                    <a:pt x="27102" y="11021"/>
                    <a:pt x="27102" y="11021"/>
                    <a:pt x="27102" y="11021"/>
                  </a:cubicBezTo>
                  <a:cubicBezTo>
                    <a:pt x="27099" y="11017"/>
                    <a:pt x="27096" y="11012"/>
                    <a:pt x="27093" y="11009"/>
                  </a:cubicBezTo>
                  <a:cubicBezTo>
                    <a:pt x="27071" y="10987"/>
                    <a:pt x="27037" y="10988"/>
                    <a:pt x="27015" y="11009"/>
                  </a:cubicBezTo>
                  <a:cubicBezTo>
                    <a:pt x="26994" y="11031"/>
                    <a:pt x="26995" y="11065"/>
                    <a:pt x="27016" y="11086"/>
                  </a:cubicBezTo>
                  <a:cubicBezTo>
                    <a:pt x="27037" y="11107"/>
                    <a:pt x="27072" y="11107"/>
                    <a:pt x="27093" y="11086"/>
                  </a:cubicBezTo>
                  <a:cubicBezTo>
                    <a:pt x="27108" y="11071"/>
                    <a:pt x="27112" y="11050"/>
                    <a:pt x="27106" y="11031"/>
                  </a:cubicBezTo>
                  <a:cubicBezTo>
                    <a:pt x="27437" y="10849"/>
                    <a:pt x="27437" y="10849"/>
                    <a:pt x="27437" y="10849"/>
                  </a:cubicBezTo>
                  <a:cubicBezTo>
                    <a:pt x="27439" y="10853"/>
                    <a:pt x="27443" y="10858"/>
                    <a:pt x="27447" y="10861"/>
                  </a:cubicBezTo>
                  <a:cubicBezTo>
                    <a:pt x="27453" y="10867"/>
                    <a:pt x="27461" y="10871"/>
                    <a:pt x="27468" y="10874"/>
                  </a:cubicBezTo>
                  <a:cubicBezTo>
                    <a:pt x="27300" y="11620"/>
                    <a:pt x="27300" y="11620"/>
                    <a:pt x="27300" y="11620"/>
                  </a:cubicBezTo>
                  <a:cubicBezTo>
                    <a:pt x="27282" y="11617"/>
                    <a:pt x="27262" y="11624"/>
                    <a:pt x="27249" y="11638"/>
                  </a:cubicBezTo>
                  <a:cubicBezTo>
                    <a:pt x="27227" y="11662"/>
                    <a:pt x="27229" y="11699"/>
                    <a:pt x="27253" y="11721"/>
                  </a:cubicBezTo>
                  <a:cubicBezTo>
                    <a:pt x="27277" y="11742"/>
                    <a:pt x="27313" y="11740"/>
                    <a:pt x="27335" y="11717"/>
                  </a:cubicBezTo>
                  <a:cubicBezTo>
                    <a:pt x="27357" y="11693"/>
                    <a:pt x="27355" y="11656"/>
                    <a:pt x="27331" y="11634"/>
                  </a:cubicBezTo>
                  <a:cubicBezTo>
                    <a:pt x="27325" y="11629"/>
                    <a:pt x="27317" y="11625"/>
                    <a:pt x="27310" y="11622"/>
                  </a:cubicBezTo>
                  <a:cubicBezTo>
                    <a:pt x="27478" y="10876"/>
                    <a:pt x="27478" y="10876"/>
                    <a:pt x="27478" y="10876"/>
                  </a:cubicBezTo>
                  <a:cubicBezTo>
                    <a:pt x="27497" y="10878"/>
                    <a:pt x="27516" y="10872"/>
                    <a:pt x="27529" y="10858"/>
                  </a:cubicBezTo>
                  <a:cubicBezTo>
                    <a:pt x="27537" y="10848"/>
                    <a:pt x="27542" y="10837"/>
                    <a:pt x="27544" y="10826"/>
                  </a:cubicBezTo>
                  <a:cubicBezTo>
                    <a:pt x="29679" y="10921"/>
                    <a:pt x="29679" y="10921"/>
                    <a:pt x="29679" y="10921"/>
                  </a:cubicBezTo>
                  <a:cubicBezTo>
                    <a:pt x="29683" y="10941"/>
                    <a:pt x="29699" y="10956"/>
                    <a:pt x="29720" y="10956"/>
                  </a:cubicBezTo>
                  <a:cubicBezTo>
                    <a:pt x="29744" y="10956"/>
                    <a:pt x="29763" y="10937"/>
                    <a:pt x="29763" y="10913"/>
                  </a:cubicBezTo>
                  <a:cubicBezTo>
                    <a:pt x="29763" y="10889"/>
                    <a:pt x="29744" y="10870"/>
                    <a:pt x="29720" y="10870"/>
                  </a:cubicBezTo>
                  <a:close/>
                  <a:moveTo>
                    <a:pt x="10543" y="8360"/>
                  </a:moveTo>
                  <a:cubicBezTo>
                    <a:pt x="10546" y="8347"/>
                    <a:pt x="10544" y="8334"/>
                    <a:pt x="10539" y="8323"/>
                  </a:cubicBezTo>
                  <a:cubicBezTo>
                    <a:pt x="13396" y="7084"/>
                    <a:pt x="13396" y="7084"/>
                    <a:pt x="13396" y="7084"/>
                  </a:cubicBezTo>
                  <a:cubicBezTo>
                    <a:pt x="13396" y="7084"/>
                    <a:pt x="13396" y="7085"/>
                    <a:pt x="13397" y="7086"/>
                  </a:cubicBezTo>
                  <a:cubicBezTo>
                    <a:pt x="10887" y="8883"/>
                    <a:pt x="10887" y="8883"/>
                    <a:pt x="10887" y="8883"/>
                  </a:cubicBezTo>
                  <a:cubicBezTo>
                    <a:pt x="10524" y="8390"/>
                    <a:pt x="10524" y="8390"/>
                    <a:pt x="10524" y="8390"/>
                  </a:cubicBezTo>
                  <a:cubicBezTo>
                    <a:pt x="10533" y="8382"/>
                    <a:pt x="10540" y="8372"/>
                    <a:pt x="10543" y="8360"/>
                  </a:cubicBezTo>
                  <a:close/>
                  <a:moveTo>
                    <a:pt x="10516" y="8396"/>
                  </a:moveTo>
                  <a:cubicBezTo>
                    <a:pt x="10879" y="8889"/>
                    <a:pt x="10879" y="8889"/>
                    <a:pt x="10879" y="8889"/>
                  </a:cubicBezTo>
                  <a:cubicBezTo>
                    <a:pt x="10421" y="9217"/>
                    <a:pt x="10421" y="9217"/>
                    <a:pt x="10421" y="9217"/>
                  </a:cubicBezTo>
                  <a:cubicBezTo>
                    <a:pt x="10414" y="9209"/>
                    <a:pt x="10404" y="9203"/>
                    <a:pt x="10393" y="9200"/>
                  </a:cubicBezTo>
                  <a:cubicBezTo>
                    <a:pt x="10367" y="9194"/>
                    <a:pt x="10342" y="9206"/>
                    <a:pt x="10329" y="9227"/>
                  </a:cubicBezTo>
                  <a:cubicBezTo>
                    <a:pt x="9165" y="8595"/>
                    <a:pt x="9165" y="8595"/>
                    <a:pt x="9165" y="8595"/>
                  </a:cubicBezTo>
                  <a:cubicBezTo>
                    <a:pt x="9167" y="8591"/>
                    <a:pt x="9168" y="8587"/>
                    <a:pt x="9169" y="8583"/>
                  </a:cubicBezTo>
                  <a:cubicBezTo>
                    <a:pt x="9170" y="8577"/>
                    <a:pt x="9171" y="8571"/>
                    <a:pt x="9170" y="8565"/>
                  </a:cubicBezTo>
                  <a:cubicBezTo>
                    <a:pt x="10430" y="8360"/>
                    <a:pt x="10430" y="8360"/>
                    <a:pt x="10430" y="8360"/>
                  </a:cubicBezTo>
                  <a:cubicBezTo>
                    <a:pt x="10435" y="8381"/>
                    <a:pt x="10451" y="8397"/>
                    <a:pt x="10472" y="8403"/>
                  </a:cubicBezTo>
                  <a:cubicBezTo>
                    <a:pt x="10488" y="8406"/>
                    <a:pt x="10504" y="8403"/>
                    <a:pt x="10516" y="8396"/>
                  </a:cubicBezTo>
                  <a:close/>
                  <a:moveTo>
                    <a:pt x="8282" y="9375"/>
                  </a:moveTo>
                  <a:cubicBezTo>
                    <a:pt x="9074" y="8613"/>
                    <a:pt x="9074" y="8613"/>
                    <a:pt x="9074" y="8613"/>
                  </a:cubicBezTo>
                  <a:cubicBezTo>
                    <a:pt x="9081" y="8619"/>
                    <a:pt x="9089" y="8624"/>
                    <a:pt x="9099" y="8626"/>
                  </a:cubicBezTo>
                  <a:cubicBezTo>
                    <a:pt x="9107" y="8628"/>
                    <a:pt x="9115" y="8628"/>
                    <a:pt x="9123" y="8627"/>
                  </a:cubicBezTo>
                  <a:cubicBezTo>
                    <a:pt x="9789" y="10474"/>
                    <a:pt x="9789" y="10474"/>
                    <a:pt x="9789" y="10474"/>
                  </a:cubicBezTo>
                  <a:cubicBezTo>
                    <a:pt x="9781" y="10477"/>
                    <a:pt x="9774" y="10482"/>
                    <a:pt x="9769" y="10489"/>
                  </a:cubicBezTo>
                  <a:cubicBezTo>
                    <a:pt x="8290" y="9441"/>
                    <a:pt x="8290" y="9441"/>
                    <a:pt x="8290" y="9441"/>
                  </a:cubicBezTo>
                  <a:cubicBezTo>
                    <a:pt x="8292" y="9437"/>
                    <a:pt x="8294" y="9432"/>
                    <a:pt x="8295" y="9427"/>
                  </a:cubicBezTo>
                  <a:cubicBezTo>
                    <a:pt x="8300" y="9408"/>
                    <a:pt x="8294" y="9388"/>
                    <a:pt x="8282" y="9375"/>
                  </a:cubicBezTo>
                  <a:close/>
                  <a:moveTo>
                    <a:pt x="6857" y="9725"/>
                  </a:moveTo>
                  <a:cubicBezTo>
                    <a:pt x="7005" y="8858"/>
                    <a:pt x="7005" y="8858"/>
                    <a:pt x="7005" y="8858"/>
                  </a:cubicBezTo>
                  <a:cubicBezTo>
                    <a:pt x="7067" y="8835"/>
                    <a:pt x="7118" y="8791"/>
                    <a:pt x="7151" y="8736"/>
                  </a:cubicBezTo>
                  <a:cubicBezTo>
                    <a:pt x="7416" y="9968"/>
                    <a:pt x="7416" y="9968"/>
                    <a:pt x="7416" y="9968"/>
                  </a:cubicBezTo>
                  <a:cubicBezTo>
                    <a:pt x="7401" y="9972"/>
                    <a:pt x="7388" y="9983"/>
                    <a:pt x="7380" y="9998"/>
                  </a:cubicBezTo>
                  <a:cubicBezTo>
                    <a:pt x="6896" y="9798"/>
                    <a:pt x="6896" y="9798"/>
                    <a:pt x="6896" y="9798"/>
                  </a:cubicBezTo>
                  <a:cubicBezTo>
                    <a:pt x="6897" y="9796"/>
                    <a:pt x="6897" y="9795"/>
                    <a:pt x="6898" y="9794"/>
                  </a:cubicBezTo>
                  <a:cubicBezTo>
                    <a:pt x="6905" y="9764"/>
                    <a:pt x="6887" y="9733"/>
                    <a:pt x="6857" y="9725"/>
                  </a:cubicBezTo>
                  <a:close/>
                  <a:moveTo>
                    <a:pt x="6018" y="9013"/>
                  </a:moveTo>
                  <a:cubicBezTo>
                    <a:pt x="6624" y="8659"/>
                    <a:pt x="6624" y="8659"/>
                    <a:pt x="6624" y="8659"/>
                  </a:cubicBezTo>
                  <a:cubicBezTo>
                    <a:pt x="6656" y="8784"/>
                    <a:pt x="6769" y="8877"/>
                    <a:pt x="6903" y="8877"/>
                  </a:cubicBezTo>
                  <a:cubicBezTo>
                    <a:pt x="6935" y="8877"/>
                    <a:pt x="6966" y="8871"/>
                    <a:pt x="6994" y="8862"/>
                  </a:cubicBezTo>
                  <a:cubicBezTo>
                    <a:pt x="6847" y="9723"/>
                    <a:pt x="6847" y="9723"/>
                    <a:pt x="6847" y="9723"/>
                  </a:cubicBezTo>
                  <a:cubicBezTo>
                    <a:pt x="6830" y="9721"/>
                    <a:pt x="6813" y="9727"/>
                    <a:pt x="6800" y="9739"/>
                  </a:cubicBezTo>
                  <a:cubicBezTo>
                    <a:pt x="6013" y="9071"/>
                    <a:pt x="6013" y="9071"/>
                    <a:pt x="6013" y="9071"/>
                  </a:cubicBezTo>
                  <a:cubicBezTo>
                    <a:pt x="6017" y="9065"/>
                    <a:pt x="6021" y="9059"/>
                    <a:pt x="6022" y="9051"/>
                  </a:cubicBezTo>
                  <a:cubicBezTo>
                    <a:pt x="6026" y="9038"/>
                    <a:pt x="6024" y="9024"/>
                    <a:pt x="6018" y="9013"/>
                  </a:cubicBezTo>
                  <a:close/>
                  <a:moveTo>
                    <a:pt x="6647" y="8588"/>
                  </a:moveTo>
                  <a:cubicBezTo>
                    <a:pt x="6647" y="8447"/>
                    <a:pt x="6762" y="8331"/>
                    <a:pt x="6903" y="8331"/>
                  </a:cubicBezTo>
                  <a:cubicBezTo>
                    <a:pt x="6949" y="8331"/>
                    <a:pt x="6991" y="8343"/>
                    <a:pt x="7028" y="8364"/>
                  </a:cubicBezTo>
                  <a:cubicBezTo>
                    <a:pt x="7026" y="8368"/>
                    <a:pt x="7024" y="8372"/>
                    <a:pt x="7023" y="8376"/>
                  </a:cubicBezTo>
                  <a:cubicBezTo>
                    <a:pt x="7020" y="8389"/>
                    <a:pt x="7021" y="8402"/>
                    <a:pt x="7027" y="8413"/>
                  </a:cubicBezTo>
                  <a:cubicBezTo>
                    <a:pt x="6651" y="8632"/>
                    <a:pt x="6651" y="8632"/>
                    <a:pt x="6651" y="8632"/>
                  </a:cubicBezTo>
                  <a:cubicBezTo>
                    <a:pt x="6648" y="8618"/>
                    <a:pt x="6647" y="8603"/>
                    <a:pt x="6647" y="8588"/>
                  </a:cubicBezTo>
                  <a:close/>
                  <a:moveTo>
                    <a:pt x="7031" y="8422"/>
                  </a:moveTo>
                  <a:cubicBezTo>
                    <a:pt x="7039" y="8434"/>
                    <a:pt x="7051" y="8442"/>
                    <a:pt x="7065" y="8446"/>
                  </a:cubicBezTo>
                  <a:cubicBezTo>
                    <a:pt x="7000" y="8826"/>
                    <a:pt x="7000" y="8826"/>
                    <a:pt x="7000" y="8826"/>
                  </a:cubicBezTo>
                  <a:cubicBezTo>
                    <a:pt x="6970" y="8838"/>
                    <a:pt x="6938" y="8845"/>
                    <a:pt x="6903" y="8845"/>
                  </a:cubicBezTo>
                  <a:cubicBezTo>
                    <a:pt x="6781" y="8845"/>
                    <a:pt x="6678" y="8758"/>
                    <a:pt x="6653" y="8643"/>
                  </a:cubicBezTo>
                  <a:lnTo>
                    <a:pt x="7031" y="8422"/>
                  </a:lnTo>
                  <a:close/>
                  <a:moveTo>
                    <a:pt x="7012" y="8821"/>
                  </a:moveTo>
                  <a:cubicBezTo>
                    <a:pt x="7075" y="8448"/>
                    <a:pt x="7075" y="8448"/>
                    <a:pt x="7075" y="8448"/>
                  </a:cubicBezTo>
                  <a:cubicBezTo>
                    <a:pt x="7080" y="8448"/>
                    <a:pt x="7085" y="8448"/>
                    <a:pt x="7089" y="8447"/>
                  </a:cubicBezTo>
                  <a:cubicBezTo>
                    <a:pt x="7141" y="8687"/>
                    <a:pt x="7141" y="8687"/>
                    <a:pt x="7141" y="8687"/>
                  </a:cubicBezTo>
                  <a:cubicBezTo>
                    <a:pt x="7116" y="8746"/>
                    <a:pt x="7070" y="8794"/>
                    <a:pt x="7012" y="8821"/>
                  </a:cubicBezTo>
                  <a:close/>
                  <a:moveTo>
                    <a:pt x="7099" y="8445"/>
                  </a:moveTo>
                  <a:cubicBezTo>
                    <a:pt x="7103" y="8443"/>
                    <a:pt x="7108" y="8441"/>
                    <a:pt x="7112" y="8438"/>
                  </a:cubicBezTo>
                  <a:cubicBezTo>
                    <a:pt x="7142" y="8480"/>
                    <a:pt x="7160" y="8532"/>
                    <a:pt x="7160" y="8588"/>
                  </a:cubicBezTo>
                  <a:cubicBezTo>
                    <a:pt x="7160" y="8617"/>
                    <a:pt x="7156" y="8644"/>
                    <a:pt x="7147" y="8669"/>
                  </a:cubicBezTo>
                  <a:lnTo>
                    <a:pt x="7099" y="8445"/>
                  </a:lnTo>
                  <a:close/>
                  <a:moveTo>
                    <a:pt x="7132" y="8413"/>
                  </a:moveTo>
                  <a:cubicBezTo>
                    <a:pt x="7134" y="8410"/>
                    <a:pt x="7135" y="8407"/>
                    <a:pt x="7136" y="8403"/>
                  </a:cubicBezTo>
                  <a:cubicBezTo>
                    <a:pt x="7137" y="8401"/>
                    <a:pt x="7137" y="8399"/>
                    <a:pt x="7137" y="8396"/>
                  </a:cubicBezTo>
                  <a:cubicBezTo>
                    <a:pt x="9054" y="8573"/>
                    <a:pt x="9054" y="8573"/>
                    <a:pt x="9054" y="8573"/>
                  </a:cubicBezTo>
                  <a:cubicBezTo>
                    <a:pt x="9055" y="8585"/>
                    <a:pt x="9060" y="8597"/>
                    <a:pt x="9067" y="8606"/>
                  </a:cubicBezTo>
                  <a:cubicBezTo>
                    <a:pt x="8275" y="9368"/>
                    <a:pt x="8275" y="9368"/>
                    <a:pt x="8275" y="9368"/>
                  </a:cubicBezTo>
                  <a:cubicBezTo>
                    <a:pt x="8268" y="9363"/>
                    <a:pt x="8261" y="9359"/>
                    <a:pt x="8252" y="9357"/>
                  </a:cubicBezTo>
                  <a:cubicBezTo>
                    <a:pt x="8233" y="9352"/>
                    <a:pt x="8213" y="9358"/>
                    <a:pt x="8199" y="9371"/>
                  </a:cubicBezTo>
                  <a:cubicBezTo>
                    <a:pt x="7151" y="8441"/>
                    <a:pt x="7151" y="8441"/>
                    <a:pt x="7151" y="8441"/>
                  </a:cubicBezTo>
                  <a:cubicBezTo>
                    <a:pt x="7146" y="8432"/>
                    <a:pt x="7139" y="8422"/>
                    <a:pt x="7132" y="8413"/>
                  </a:cubicBezTo>
                  <a:close/>
                  <a:moveTo>
                    <a:pt x="9132" y="8624"/>
                  </a:moveTo>
                  <a:cubicBezTo>
                    <a:pt x="9143" y="8620"/>
                    <a:pt x="9153" y="8613"/>
                    <a:pt x="9160" y="8603"/>
                  </a:cubicBezTo>
                  <a:cubicBezTo>
                    <a:pt x="10325" y="9236"/>
                    <a:pt x="10325" y="9236"/>
                    <a:pt x="10325" y="9236"/>
                  </a:cubicBezTo>
                  <a:cubicBezTo>
                    <a:pt x="10324" y="9239"/>
                    <a:pt x="10323" y="9241"/>
                    <a:pt x="10322" y="9244"/>
                  </a:cubicBezTo>
                  <a:cubicBezTo>
                    <a:pt x="10316" y="9268"/>
                    <a:pt x="10327" y="9292"/>
                    <a:pt x="10347" y="9305"/>
                  </a:cubicBezTo>
                  <a:cubicBezTo>
                    <a:pt x="9829" y="10470"/>
                    <a:pt x="9829" y="10470"/>
                    <a:pt x="9829" y="10470"/>
                  </a:cubicBezTo>
                  <a:cubicBezTo>
                    <a:pt x="9828" y="10470"/>
                    <a:pt x="9827" y="10470"/>
                    <a:pt x="9827" y="10470"/>
                  </a:cubicBezTo>
                  <a:cubicBezTo>
                    <a:pt x="9817" y="10467"/>
                    <a:pt x="9807" y="10468"/>
                    <a:pt x="9798" y="10470"/>
                  </a:cubicBezTo>
                  <a:lnTo>
                    <a:pt x="9132" y="8624"/>
                  </a:lnTo>
                  <a:close/>
                  <a:moveTo>
                    <a:pt x="10355" y="9310"/>
                  </a:moveTo>
                  <a:cubicBezTo>
                    <a:pt x="10359" y="9312"/>
                    <a:pt x="10362" y="9313"/>
                    <a:pt x="10365" y="9314"/>
                  </a:cubicBezTo>
                  <a:cubicBezTo>
                    <a:pt x="10371" y="9315"/>
                    <a:pt x="10376" y="9315"/>
                    <a:pt x="10382" y="9315"/>
                  </a:cubicBezTo>
                  <a:cubicBezTo>
                    <a:pt x="10631" y="10411"/>
                    <a:pt x="10631" y="10411"/>
                    <a:pt x="10631" y="10411"/>
                  </a:cubicBezTo>
                  <a:cubicBezTo>
                    <a:pt x="9870" y="10514"/>
                    <a:pt x="9870" y="10514"/>
                    <a:pt x="9870" y="10514"/>
                  </a:cubicBezTo>
                  <a:cubicBezTo>
                    <a:pt x="9866" y="10497"/>
                    <a:pt x="9854" y="10482"/>
                    <a:pt x="9838" y="10474"/>
                  </a:cubicBezTo>
                  <a:lnTo>
                    <a:pt x="10355" y="9310"/>
                  </a:lnTo>
                  <a:close/>
                  <a:moveTo>
                    <a:pt x="10372" y="5898"/>
                  </a:moveTo>
                  <a:cubicBezTo>
                    <a:pt x="10375" y="5899"/>
                    <a:pt x="10379" y="5899"/>
                    <a:pt x="10383" y="5899"/>
                  </a:cubicBezTo>
                  <a:cubicBezTo>
                    <a:pt x="10479" y="8288"/>
                    <a:pt x="10479" y="8288"/>
                    <a:pt x="10479" y="8288"/>
                  </a:cubicBezTo>
                  <a:cubicBezTo>
                    <a:pt x="10456" y="8291"/>
                    <a:pt x="10435" y="8308"/>
                    <a:pt x="10429" y="8332"/>
                  </a:cubicBezTo>
                  <a:cubicBezTo>
                    <a:pt x="10428" y="8339"/>
                    <a:pt x="10428" y="8344"/>
                    <a:pt x="10428" y="8350"/>
                  </a:cubicBezTo>
                  <a:cubicBezTo>
                    <a:pt x="9169" y="8555"/>
                    <a:pt x="9169" y="8555"/>
                    <a:pt x="9169" y="8555"/>
                  </a:cubicBezTo>
                  <a:cubicBezTo>
                    <a:pt x="9164" y="8539"/>
                    <a:pt x="9153" y="8525"/>
                    <a:pt x="9138" y="8517"/>
                  </a:cubicBezTo>
                  <a:cubicBezTo>
                    <a:pt x="10362" y="5895"/>
                    <a:pt x="10362" y="5895"/>
                    <a:pt x="10362" y="5895"/>
                  </a:cubicBezTo>
                  <a:cubicBezTo>
                    <a:pt x="10365" y="5896"/>
                    <a:pt x="10368" y="5897"/>
                    <a:pt x="10372" y="5898"/>
                  </a:cubicBezTo>
                  <a:close/>
                  <a:moveTo>
                    <a:pt x="10343" y="5881"/>
                  </a:moveTo>
                  <a:cubicBezTo>
                    <a:pt x="10346" y="5884"/>
                    <a:pt x="10349" y="5887"/>
                    <a:pt x="10354" y="5890"/>
                  </a:cubicBezTo>
                  <a:cubicBezTo>
                    <a:pt x="9128" y="8514"/>
                    <a:pt x="9128" y="8514"/>
                    <a:pt x="9128" y="8514"/>
                  </a:cubicBezTo>
                  <a:cubicBezTo>
                    <a:pt x="9127" y="8513"/>
                    <a:pt x="9127" y="8513"/>
                    <a:pt x="9126" y="8513"/>
                  </a:cubicBezTo>
                  <a:cubicBezTo>
                    <a:pt x="9095" y="8505"/>
                    <a:pt x="9063" y="8525"/>
                    <a:pt x="9056" y="8556"/>
                  </a:cubicBezTo>
                  <a:cubicBezTo>
                    <a:pt x="9055" y="8558"/>
                    <a:pt x="9055" y="8561"/>
                    <a:pt x="9055" y="8563"/>
                  </a:cubicBezTo>
                  <a:cubicBezTo>
                    <a:pt x="7137" y="8386"/>
                    <a:pt x="7137" y="8386"/>
                    <a:pt x="7137" y="8386"/>
                  </a:cubicBezTo>
                  <a:cubicBezTo>
                    <a:pt x="7137" y="8376"/>
                    <a:pt x="7133" y="8366"/>
                    <a:pt x="7128" y="8357"/>
                  </a:cubicBezTo>
                  <a:lnTo>
                    <a:pt x="10343" y="5881"/>
                  </a:lnTo>
                  <a:close/>
                  <a:moveTo>
                    <a:pt x="5494" y="7306"/>
                  </a:moveTo>
                  <a:cubicBezTo>
                    <a:pt x="5496" y="7298"/>
                    <a:pt x="5496" y="7291"/>
                    <a:pt x="5495" y="7284"/>
                  </a:cubicBezTo>
                  <a:cubicBezTo>
                    <a:pt x="6287" y="7020"/>
                    <a:pt x="6287" y="7020"/>
                    <a:pt x="6287" y="7020"/>
                  </a:cubicBezTo>
                  <a:cubicBezTo>
                    <a:pt x="6294" y="7037"/>
                    <a:pt x="6309" y="7051"/>
                    <a:pt x="6328" y="7055"/>
                  </a:cubicBezTo>
                  <a:cubicBezTo>
                    <a:pt x="6340" y="7058"/>
                    <a:pt x="6352" y="7057"/>
                    <a:pt x="6362" y="7053"/>
                  </a:cubicBezTo>
                  <a:cubicBezTo>
                    <a:pt x="7051" y="8339"/>
                    <a:pt x="7051" y="8339"/>
                    <a:pt x="7051" y="8339"/>
                  </a:cubicBezTo>
                  <a:cubicBezTo>
                    <a:pt x="7050" y="8340"/>
                    <a:pt x="7050" y="8340"/>
                    <a:pt x="7050" y="8340"/>
                  </a:cubicBezTo>
                  <a:cubicBezTo>
                    <a:pt x="7023" y="8325"/>
                    <a:pt x="6994" y="8313"/>
                    <a:pt x="6963" y="8306"/>
                  </a:cubicBezTo>
                  <a:cubicBezTo>
                    <a:pt x="5488" y="7321"/>
                    <a:pt x="5488" y="7321"/>
                    <a:pt x="5488" y="7321"/>
                  </a:cubicBezTo>
                  <a:cubicBezTo>
                    <a:pt x="5491" y="7317"/>
                    <a:pt x="5493" y="7312"/>
                    <a:pt x="5494" y="7306"/>
                  </a:cubicBezTo>
                  <a:close/>
                  <a:moveTo>
                    <a:pt x="5482" y="7330"/>
                  </a:moveTo>
                  <a:cubicBezTo>
                    <a:pt x="6940" y="8302"/>
                    <a:pt x="6940" y="8302"/>
                    <a:pt x="6940" y="8302"/>
                  </a:cubicBezTo>
                  <a:cubicBezTo>
                    <a:pt x="6928" y="8301"/>
                    <a:pt x="6916" y="8300"/>
                    <a:pt x="6903" y="8300"/>
                  </a:cubicBezTo>
                  <a:cubicBezTo>
                    <a:pt x="6744" y="8300"/>
                    <a:pt x="6615" y="8429"/>
                    <a:pt x="6615" y="8588"/>
                  </a:cubicBezTo>
                  <a:cubicBezTo>
                    <a:pt x="6615" y="8609"/>
                    <a:pt x="6617" y="8630"/>
                    <a:pt x="6622" y="8649"/>
                  </a:cubicBezTo>
                  <a:cubicBezTo>
                    <a:pt x="6013" y="9004"/>
                    <a:pt x="6013" y="9004"/>
                    <a:pt x="6013" y="9004"/>
                  </a:cubicBezTo>
                  <a:cubicBezTo>
                    <a:pt x="6005" y="8993"/>
                    <a:pt x="5994" y="8984"/>
                    <a:pt x="5979" y="8981"/>
                  </a:cubicBezTo>
                  <a:cubicBezTo>
                    <a:pt x="5971" y="8979"/>
                    <a:pt x="5962" y="8979"/>
                    <a:pt x="5954" y="8981"/>
                  </a:cubicBezTo>
                  <a:cubicBezTo>
                    <a:pt x="5459" y="7346"/>
                    <a:pt x="5459" y="7346"/>
                    <a:pt x="5459" y="7346"/>
                  </a:cubicBezTo>
                  <a:cubicBezTo>
                    <a:pt x="5468" y="7343"/>
                    <a:pt x="5476" y="7337"/>
                    <a:pt x="5482" y="7330"/>
                  </a:cubicBezTo>
                  <a:close/>
                  <a:moveTo>
                    <a:pt x="5450" y="7349"/>
                  </a:moveTo>
                  <a:cubicBezTo>
                    <a:pt x="5944" y="8984"/>
                    <a:pt x="5944" y="8984"/>
                    <a:pt x="5944" y="8984"/>
                  </a:cubicBezTo>
                  <a:cubicBezTo>
                    <a:pt x="5929" y="8990"/>
                    <a:pt x="5918" y="9001"/>
                    <a:pt x="5912" y="9017"/>
                  </a:cubicBezTo>
                  <a:cubicBezTo>
                    <a:pt x="5006" y="8760"/>
                    <a:pt x="5006" y="8760"/>
                    <a:pt x="5006" y="8760"/>
                  </a:cubicBezTo>
                  <a:cubicBezTo>
                    <a:pt x="5010" y="8734"/>
                    <a:pt x="4996" y="8708"/>
                    <a:pt x="4972" y="8697"/>
                  </a:cubicBezTo>
                  <a:cubicBezTo>
                    <a:pt x="5424" y="7349"/>
                    <a:pt x="5424" y="7349"/>
                    <a:pt x="5424" y="7349"/>
                  </a:cubicBezTo>
                  <a:cubicBezTo>
                    <a:pt x="5424" y="7349"/>
                    <a:pt x="5424" y="7349"/>
                    <a:pt x="5424" y="7349"/>
                  </a:cubicBezTo>
                  <a:cubicBezTo>
                    <a:pt x="5433" y="7351"/>
                    <a:pt x="5441" y="7351"/>
                    <a:pt x="5450" y="7349"/>
                  </a:cubicBezTo>
                  <a:close/>
                  <a:moveTo>
                    <a:pt x="5314" y="9471"/>
                  </a:moveTo>
                  <a:cubicBezTo>
                    <a:pt x="4236" y="10507"/>
                    <a:pt x="4236" y="10507"/>
                    <a:pt x="4236" y="10507"/>
                  </a:cubicBezTo>
                  <a:cubicBezTo>
                    <a:pt x="4229" y="10501"/>
                    <a:pt x="4220" y="10496"/>
                    <a:pt x="4211" y="10493"/>
                  </a:cubicBezTo>
                  <a:cubicBezTo>
                    <a:pt x="4208" y="10493"/>
                    <a:pt x="4206" y="10493"/>
                    <a:pt x="4204" y="10493"/>
                  </a:cubicBezTo>
                  <a:cubicBezTo>
                    <a:pt x="4254" y="9273"/>
                    <a:pt x="4254" y="9273"/>
                    <a:pt x="4254" y="9273"/>
                  </a:cubicBezTo>
                  <a:cubicBezTo>
                    <a:pt x="4280" y="9272"/>
                    <a:pt x="4302" y="9255"/>
                    <a:pt x="4308" y="9229"/>
                  </a:cubicBezTo>
                  <a:cubicBezTo>
                    <a:pt x="4312" y="9214"/>
                    <a:pt x="4309" y="9200"/>
                    <a:pt x="4303" y="9188"/>
                  </a:cubicBezTo>
                  <a:cubicBezTo>
                    <a:pt x="4905" y="8789"/>
                    <a:pt x="4905" y="8789"/>
                    <a:pt x="4905" y="8789"/>
                  </a:cubicBezTo>
                  <a:cubicBezTo>
                    <a:pt x="4913" y="8798"/>
                    <a:pt x="4923" y="8804"/>
                    <a:pt x="4935" y="8807"/>
                  </a:cubicBezTo>
                  <a:cubicBezTo>
                    <a:pt x="4949" y="8811"/>
                    <a:pt x="4962" y="8808"/>
                    <a:pt x="4974" y="8803"/>
                  </a:cubicBezTo>
                  <a:cubicBezTo>
                    <a:pt x="5325" y="9388"/>
                    <a:pt x="5325" y="9388"/>
                    <a:pt x="5325" y="9388"/>
                  </a:cubicBezTo>
                  <a:cubicBezTo>
                    <a:pt x="5314" y="9396"/>
                    <a:pt x="5306" y="9407"/>
                    <a:pt x="5303" y="9421"/>
                  </a:cubicBezTo>
                  <a:cubicBezTo>
                    <a:pt x="5298" y="9439"/>
                    <a:pt x="5303" y="9458"/>
                    <a:pt x="5314" y="9471"/>
                  </a:cubicBezTo>
                  <a:close/>
                  <a:moveTo>
                    <a:pt x="4148" y="10582"/>
                  </a:moveTo>
                  <a:cubicBezTo>
                    <a:pt x="2986" y="11561"/>
                    <a:pt x="2986" y="11561"/>
                    <a:pt x="2986" y="11561"/>
                  </a:cubicBezTo>
                  <a:cubicBezTo>
                    <a:pt x="2981" y="11555"/>
                    <a:pt x="2974" y="11551"/>
                    <a:pt x="2967" y="11548"/>
                  </a:cubicBezTo>
                  <a:cubicBezTo>
                    <a:pt x="3594" y="9649"/>
                    <a:pt x="3594" y="9649"/>
                    <a:pt x="3594" y="9649"/>
                  </a:cubicBezTo>
                  <a:cubicBezTo>
                    <a:pt x="3607" y="9652"/>
                    <a:pt x="3619" y="9651"/>
                    <a:pt x="3631" y="9646"/>
                  </a:cubicBezTo>
                  <a:cubicBezTo>
                    <a:pt x="4162" y="10504"/>
                    <a:pt x="4162" y="10504"/>
                    <a:pt x="4162" y="10504"/>
                  </a:cubicBezTo>
                  <a:cubicBezTo>
                    <a:pt x="4152" y="10512"/>
                    <a:pt x="4144" y="10523"/>
                    <a:pt x="4140" y="10536"/>
                  </a:cubicBezTo>
                  <a:cubicBezTo>
                    <a:pt x="4136" y="10553"/>
                    <a:pt x="4140" y="10569"/>
                    <a:pt x="4148" y="10582"/>
                  </a:cubicBezTo>
                  <a:close/>
                  <a:moveTo>
                    <a:pt x="3809" y="14662"/>
                  </a:moveTo>
                  <a:cubicBezTo>
                    <a:pt x="3808" y="14664"/>
                    <a:pt x="3808" y="14666"/>
                    <a:pt x="3808" y="14669"/>
                  </a:cubicBezTo>
                  <a:cubicBezTo>
                    <a:pt x="2990" y="14642"/>
                    <a:pt x="2990" y="14642"/>
                    <a:pt x="2990" y="14642"/>
                  </a:cubicBezTo>
                  <a:cubicBezTo>
                    <a:pt x="3426" y="12841"/>
                    <a:pt x="3426" y="12841"/>
                    <a:pt x="3426" y="12841"/>
                  </a:cubicBezTo>
                  <a:cubicBezTo>
                    <a:pt x="3432" y="12842"/>
                    <a:pt x="3439" y="12842"/>
                    <a:pt x="3444" y="12842"/>
                  </a:cubicBezTo>
                  <a:cubicBezTo>
                    <a:pt x="3848" y="14620"/>
                    <a:pt x="3848" y="14620"/>
                    <a:pt x="3848" y="14620"/>
                  </a:cubicBezTo>
                  <a:cubicBezTo>
                    <a:pt x="3829" y="14626"/>
                    <a:pt x="3814" y="14642"/>
                    <a:pt x="3809" y="14662"/>
                  </a:cubicBezTo>
                  <a:close/>
                  <a:moveTo>
                    <a:pt x="3852" y="14732"/>
                  </a:moveTo>
                  <a:cubicBezTo>
                    <a:pt x="3882" y="14739"/>
                    <a:pt x="3912" y="14722"/>
                    <a:pt x="3921" y="14693"/>
                  </a:cubicBezTo>
                  <a:cubicBezTo>
                    <a:pt x="4374" y="14793"/>
                    <a:pt x="4374" y="14793"/>
                    <a:pt x="4374" y="14793"/>
                  </a:cubicBezTo>
                  <a:cubicBezTo>
                    <a:pt x="4372" y="14806"/>
                    <a:pt x="4375" y="14819"/>
                    <a:pt x="4381" y="14829"/>
                  </a:cubicBezTo>
                  <a:cubicBezTo>
                    <a:pt x="3411" y="15477"/>
                    <a:pt x="3411" y="15477"/>
                    <a:pt x="3411" y="15477"/>
                  </a:cubicBezTo>
                  <a:cubicBezTo>
                    <a:pt x="3408" y="15473"/>
                    <a:pt x="3404" y="15470"/>
                    <a:pt x="3400" y="15466"/>
                  </a:cubicBezTo>
                  <a:cubicBezTo>
                    <a:pt x="3840" y="14728"/>
                    <a:pt x="3840" y="14728"/>
                    <a:pt x="3840" y="14728"/>
                  </a:cubicBezTo>
                  <a:cubicBezTo>
                    <a:pt x="3844" y="14730"/>
                    <a:pt x="3848" y="14731"/>
                    <a:pt x="3852" y="14732"/>
                  </a:cubicBezTo>
                  <a:close/>
                  <a:moveTo>
                    <a:pt x="2980" y="14641"/>
                  </a:moveTo>
                  <a:cubicBezTo>
                    <a:pt x="2887" y="14638"/>
                    <a:pt x="2887" y="14638"/>
                    <a:pt x="2887" y="14638"/>
                  </a:cubicBezTo>
                  <a:cubicBezTo>
                    <a:pt x="2650" y="13805"/>
                    <a:pt x="2650" y="13805"/>
                    <a:pt x="2650" y="13805"/>
                  </a:cubicBezTo>
                  <a:cubicBezTo>
                    <a:pt x="2667" y="13798"/>
                    <a:pt x="2681" y="13783"/>
                    <a:pt x="2686" y="13764"/>
                  </a:cubicBezTo>
                  <a:cubicBezTo>
                    <a:pt x="2691" y="13743"/>
                    <a:pt x="2684" y="13722"/>
                    <a:pt x="2669" y="13708"/>
                  </a:cubicBezTo>
                  <a:cubicBezTo>
                    <a:pt x="3402" y="12831"/>
                    <a:pt x="3402" y="12831"/>
                    <a:pt x="3402" y="12831"/>
                  </a:cubicBezTo>
                  <a:cubicBezTo>
                    <a:pt x="3406" y="12834"/>
                    <a:pt x="3411" y="12836"/>
                    <a:pt x="3417" y="12838"/>
                  </a:cubicBezTo>
                  <a:lnTo>
                    <a:pt x="2980" y="14641"/>
                  </a:lnTo>
                  <a:close/>
                  <a:moveTo>
                    <a:pt x="1854" y="14604"/>
                  </a:moveTo>
                  <a:cubicBezTo>
                    <a:pt x="1966" y="12734"/>
                    <a:pt x="1966" y="12734"/>
                    <a:pt x="1966" y="12734"/>
                  </a:cubicBezTo>
                  <a:cubicBezTo>
                    <a:pt x="1975" y="12734"/>
                    <a:pt x="1984" y="12732"/>
                    <a:pt x="1992" y="12729"/>
                  </a:cubicBezTo>
                  <a:cubicBezTo>
                    <a:pt x="2597" y="13702"/>
                    <a:pt x="2597" y="13702"/>
                    <a:pt x="2597" y="13702"/>
                  </a:cubicBezTo>
                  <a:cubicBezTo>
                    <a:pt x="2585" y="13710"/>
                    <a:pt x="2576" y="13722"/>
                    <a:pt x="2573" y="13737"/>
                  </a:cubicBezTo>
                  <a:cubicBezTo>
                    <a:pt x="2568" y="13757"/>
                    <a:pt x="2575" y="13778"/>
                    <a:pt x="2588" y="13791"/>
                  </a:cubicBezTo>
                  <a:cubicBezTo>
                    <a:pt x="1905" y="14606"/>
                    <a:pt x="1905" y="14606"/>
                    <a:pt x="1905" y="14606"/>
                  </a:cubicBezTo>
                  <a:lnTo>
                    <a:pt x="1854" y="14604"/>
                  </a:lnTo>
                  <a:close/>
                  <a:moveTo>
                    <a:pt x="1897" y="14616"/>
                  </a:moveTo>
                  <a:cubicBezTo>
                    <a:pt x="1850" y="14672"/>
                    <a:pt x="1850" y="14672"/>
                    <a:pt x="1850" y="14672"/>
                  </a:cubicBezTo>
                  <a:cubicBezTo>
                    <a:pt x="1853" y="14614"/>
                    <a:pt x="1853" y="14614"/>
                    <a:pt x="1853" y="14614"/>
                  </a:cubicBezTo>
                  <a:lnTo>
                    <a:pt x="1897" y="14616"/>
                  </a:lnTo>
                  <a:close/>
                  <a:moveTo>
                    <a:pt x="2001" y="12724"/>
                  </a:moveTo>
                  <a:cubicBezTo>
                    <a:pt x="2012" y="12716"/>
                    <a:pt x="2021" y="12704"/>
                    <a:pt x="2025" y="12690"/>
                  </a:cubicBezTo>
                  <a:cubicBezTo>
                    <a:pt x="2025" y="12688"/>
                    <a:pt x="2025" y="12686"/>
                    <a:pt x="2026" y="12684"/>
                  </a:cubicBezTo>
                  <a:cubicBezTo>
                    <a:pt x="3379" y="12786"/>
                    <a:pt x="3379" y="12786"/>
                    <a:pt x="3379" y="12786"/>
                  </a:cubicBezTo>
                  <a:cubicBezTo>
                    <a:pt x="3379" y="12800"/>
                    <a:pt x="3385" y="12814"/>
                    <a:pt x="3395" y="12824"/>
                  </a:cubicBezTo>
                  <a:cubicBezTo>
                    <a:pt x="2661" y="13702"/>
                    <a:pt x="2661" y="13702"/>
                    <a:pt x="2661" y="13702"/>
                  </a:cubicBezTo>
                  <a:cubicBezTo>
                    <a:pt x="2656" y="13698"/>
                    <a:pt x="2650" y="13695"/>
                    <a:pt x="2643" y="13694"/>
                  </a:cubicBezTo>
                  <a:cubicBezTo>
                    <a:pt x="2630" y="13691"/>
                    <a:pt x="2617" y="13692"/>
                    <a:pt x="2606" y="13697"/>
                  </a:cubicBezTo>
                  <a:lnTo>
                    <a:pt x="2001" y="12724"/>
                  </a:lnTo>
                  <a:close/>
                  <a:moveTo>
                    <a:pt x="2596" y="13798"/>
                  </a:moveTo>
                  <a:cubicBezTo>
                    <a:pt x="2602" y="13802"/>
                    <a:pt x="2608" y="13805"/>
                    <a:pt x="2616" y="13807"/>
                  </a:cubicBezTo>
                  <a:cubicBezTo>
                    <a:pt x="2624" y="13809"/>
                    <a:pt x="2632" y="13809"/>
                    <a:pt x="2640" y="13807"/>
                  </a:cubicBezTo>
                  <a:cubicBezTo>
                    <a:pt x="2876" y="14638"/>
                    <a:pt x="2876" y="14638"/>
                    <a:pt x="2876" y="14638"/>
                  </a:cubicBezTo>
                  <a:cubicBezTo>
                    <a:pt x="1918" y="14606"/>
                    <a:pt x="1918" y="14606"/>
                    <a:pt x="1918" y="14606"/>
                  </a:cubicBezTo>
                  <a:lnTo>
                    <a:pt x="2596" y="13798"/>
                  </a:lnTo>
                  <a:close/>
                  <a:moveTo>
                    <a:pt x="3380" y="12770"/>
                  </a:moveTo>
                  <a:cubicBezTo>
                    <a:pt x="3380" y="12772"/>
                    <a:pt x="3379" y="12774"/>
                    <a:pt x="3379" y="12775"/>
                  </a:cubicBezTo>
                  <a:cubicBezTo>
                    <a:pt x="2026" y="12674"/>
                    <a:pt x="2026" y="12674"/>
                    <a:pt x="2026" y="12674"/>
                  </a:cubicBezTo>
                  <a:cubicBezTo>
                    <a:pt x="2026" y="12659"/>
                    <a:pt x="2019" y="12644"/>
                    <a:pt x="2008" y="12634"/>
                  </a:cubicBezTo>
                  <a:cubicBezTo>
                    <a:pt x="2908" y="11647"/>
                    <a:pt x="2908" y="11647"/>
                    <a:pt x="2908" y="11647"/>
                  </a:cubicBezTo>
                  <a:cubicBezTo>
                    <a:pt x="2915" y="11652"/>
                    <a:pt x="2922" y="11656"/>
                    <a:pt x="2930" y="11658"/>
                  </a:cubicBezTo>
                  <a:cubicBezTo>
                    <a:pt x="2941" y="11660"/>
                    <a:pt x="2951" y="11659"/>
                    <a:pt x="2961" y="11656"/>
                  </a:cubicBezTo>
                  <a:cubicBezTo>
                    <a:pt x="3410" y="12733"/>
                    <a:pt x="3410" y="12733"/>
                    <a:pt x="3410" y="12733"/>
                  </a:cubicBezTo>
                  <a:cubicBezTo>
                    <a:pt x="3395" y="12740"/>
                    <a:pt x="3384" y="12753"/>
                    <a:pt x="3380" y="12770"/>
                  </a:cubicBezTo>
                  <a:close/>
                  <a:moveTo>
                    <a:pt x="2974" y="10484"/>
                  </a:moveTo>
                  <a:cubicBezTo>
                    <a:pt x="3578" y="9643"/>
                    <a:pt x="3578" y="9643"/>
                    <a:pt x="3578" y="9643"/>
                  </a:cubicBezTo>
                  <a:cubicBezTo>
                    <a:pt x="3580" y="9644"/>
                    <a:pt x="3582" y="9645"/>
                    <a:pt x="3585" y="9646"/>
                  </a:cubicBezTo>
                  <a:cubicBezTo>
                    <a:pt x="2957" y="11544"/>
                    <a:pt x="2957" y="11544"/>
                    <a:pt x="2957" y="11544"/>
                  </a:cubicBezTo>
                  <a:cubicBezTo>
                    <a:pt x="2926" y="11537"/>
                    <a:pt x="2895" y="11556"/>
                    <a:pt x="2887" y="11587"/>
                  </a:cubicBezTo>
                  <a:cubicBezTo>
                    <a:pt x="2886" y="11590"/>
                    <a:pt x="2886" y="11593"/>
                    <a:pt x="2886" y="11596"/>
                  </a:cubicBezTo>
                  <a:cubicBezTo>
                    <a:pt x="2160" y="11602"/>
                    <a:pt x="2160" y="11602"/>
                    <a:pt x="2160" y="11602"/>
                  </a:cubicBezTo>
                  <a:cubicBezTo>
                    <a:pt x="2159" y="11586"/>
                    <a:pt x="2151" y="11570"/>
                    <a:pt x="2138" y="11560"/>
                  </a:cubicBezTo>
                  <a:cubicBezTo>
                    <a:pt x="2904" y="10576"/>
                    <a:pt x="2904" y="10576"/>
                    <a:pt x="2904" y="10576"/>
                  </a:cubicBezTo>
                  <a:cubicBezTo>
                    <a:pt x="2909" y="10580"/>
                    <a:pt x="2915" y="10583"/>
                    <a:pt x="2922" y="10584"/>
                  </a:cubicBezTo>
                  <a:cubicBezTo>
                    <a:pt x="2953" y="10592"/>
                    <a:pt x="2985" y="10573"/>
                    <a:pt x="2992" y="10541"/>
                  </a:cubicBezTo>
                  <a:cubicBezTo>
                    <a:pt x="2997" y="10519"/>
                    <a:pt x="2989" y="10498"/>
                    <a:pt x="2974" y="10484"/>
                  </a:cubicBezTo>
                  <a:close/>
                  <a:moveTo>
                    <a:pt x="3639" y="9641"/>
                  </a:moveTo>
                  <a:cubicBezTo>
                    <a:pt x="3651" y="9633"/>
                    <a:pt x="3660" y="9621"/>
                    <a:pt x="3664" y="9606"/>
                  </a:cubicBezTo>
                  <a:cubicBezTo>
                    <a:pt x="3671" y="9575"/>
                    <a:pt x="3652" y="9544"/>
                    <a:pt x="3621" y="9536"/>
                  </a:cubicBezTo>
                  <a:cubicBezTo>
                    <a:pt x="3603" y="9532"/>
                    <a:pt x="3586" y="9536"/>
                    <a:pt x="3573" y="9546"/>
                  </a:cubicBezTo>
                  <a:cubicBezTo>
                    <a:pt x="3054" y="8967"/>
                    <a:pt x="3054" y="8967"/>
                    <a:pt x="3054" y="8967"/>
                  </a:cubicBezTo>
                  <a:cubicBezTo>
                    <a:pt x="3059" y="8962"/>
                    <a:pt x="3063" y="8956"/>
                    <a:pt x="3065" y="8949"/>
                  </a:cubicBezTo>
                  <a:cubicBezTo>
                    <a:pt x="4194" y="9208"/>
                    <a:pt x="4194" y="9208"/>
                    <a:pt x="4194" y="9208"/>
                  </a:cubicBezTo>
                  <a:cubicBezTo>
                    <a:pt x="4191" y="9237"/>
                    <a:pt x="4209" y="9265"/>
                    <a:pt x="4238" y="9272"/>
                  </a:cubicBezTo>
                  <a:cubicBezTo>
                    <a:pt x="4240" y="9272"/>
                    <a:pt x="4242" y="9272"/>
                    <a:pt x="4244" y="9273"/>
                  </a:cubicBezTo>
                  <a:cubicBezTo>
                    <a:pt x="4194" y="10492"/>
                    <a:pt x="4194" y="10492"/>
                    <a:pt x="4194" y="10492"/>
                  </a:cubicBezTo>
                  <a:cubicBezTo>
                    <a:pt x="4186" y="10493"/>
                    <a:pt x="4178" y="10495"/>
                    <a:pt x="4171" y="10498"/>
                  </a:cubicBezTo>
                  <a:lnTo>
                    <a:pt x="3639" y="9641"/>
                  </a:lnTo>
                  <a:close/>
                  <a:moveTo>
                    <a:pt x="2580" y="7017"/>
                  </a:moveTo>
                  <a:cubicBezTo>
                    <a:pt x="3420" y="6876"/>
                    <a:pt x="3420" y="6876"/>
                    <a:pt x="3420" y="6876"/>
                  </a:cubicBezTo>
                  <a:cubicBezTo>
                    <a:pt x="3872" y="7333"/>
                    <a:pt x="3872" y="7333"/>
                    <a:pt x="3872" y="7333"/>
                  </a:cubicBezTo>
                  <a:cubicBezTo>
                    <a:pt x="3867" y="7339"/>
                    <a:pt x="3864" y="7346"/>
                    <a:pt x="3862" y="7354"/>
                  </a:cubicBezTo>
                  <a:cubicBezTo>
                    <a:pt x="3856" y="7378"/>
                    <a:pt x="3866" y="7402"/>
                    <a:pt x="3885" y="7415"/>
                  </a:cubicBezTo>
                  <a:cubicBezTo>
                    <a:pt x="3582" y="7936"/>
                    <a:pt x="3582" y="7936"/>
                    <a:pt x="3582" y="7936"/>
                  </a:cubicBezTo>
                  <a:cubicBezTo>
                    <a:pt x="2569" y="7056"/>
                    <a:pt x="2569" y="7056"/>
                    <a:pt x="2569" y="7056"/>
                  </a:cubicBezTo>
                  <a:cubicBezTo>
                    <a:pt x="2573" y="7050"/>
                    <a:pt x="2577" y="7043"/>
                    <a:pt x="2578" y="7035"/>
                  </a:cubicBezTo>
                  <a:cubicBezTo>
                    <a:pt x="2580" y="7029"/>
                    <a:pt x="2580" y="7023"/>
                    <a:pt x="2580" y="7017"/>
                  </a:cubicBezTo>
                  <a:close/>
                  <a:moveTo>
                    <a:pt x="4899" y="8781"/>
                  </a:moveTo>
                  <a:cubicBezTo>
                    <a:pt x="4297" y="9179"/>
                    <a:pt x="4297" y="9179"/>
                    <a:pt x="4297" y="9179"/>
                  </a:cubicBezTo>
                  <a:cubicBezTo>
                    <a:pt x="4289" y="9169"/>
                    <a:pt x="4278" y="9162"/>
                    <a:pt x="4265" y="9159"/>
                  </a:cubicBezTo>
                  <a:cubicBezTo>
                    <a:pt x="4259" y="9157"/>
                    <a:pt x="4253" y="9157"/>
                    <a:pt x="4246" y="9157"/>
                  </a:cubicBezTo>
                  <a:cubicBezTo>
                    <a:pt x="4111" y="8410"/>
                    <a:pt x="4111" y="8410"/>
                    <a:pt x="4111" y="8410"/>
                  </a:cubicBezTo>
                  <a:cubicBezTo>
                    <a:pt x="4261" y="8540"/>
                    <a:pt x="4261" y="8540"/>
                    <a:pt x="4261" y="8540"/>
                  </a:cubicBezTo>
                  <a:cubicBezTo>
                    <a:pt x="4258" y="8545"/>
                    <a:pt x="4256" y="8550"/>
                    <a:pt x="4254" y="8556"/>
                  </a:cubicBezTo>
                  <a:cubicBezTo>
                    <a:pt x="4247" y="8587"/>
                    <a:pt x="4266" y="8618"/>
                    <a:pt x="4297" y="8626"/>
                  </a:cubicBezTo>
                  <a:cubicBezTo>
                    <a:pt x="4329" y="8634"/>
                    <a:pt x="4360" y="8614"/>
                    <a:pt x="4368" y="8583"/>
                  </a:cubicBezTo>
                  <a:cubicBezTo>
                    <a:pt x="4372" y="8565"/>
                    <a:pt x="4367" y="8546"/>
                    <a:pt x="4356" y="8533"/>
                  </a:cubicBezTo>
                  <a:cubicBezTo>
                    <a:pt x="4586" y="8270"/>
                    <a:pt x="4586" y="8270"/>
                    <a:pt x="4586" y="8270"/>
                  </a:cubicBezTo>
                  <a:cubicBezTo>
                    <a:pt x="4911" y="8706"/>
                    <a:pt x="4911" y="8706"/>
                    <a:pt x="4911" y="8706"/>
                  </a:cubicBezTo>
                  <a:cubicBezTo>
                    <a:pt x="4902" y="8714"/>
                    <a:pt x="4895" y="8724"/>
                    <a:pt x="4892" y="8737"/>
                  </a:cubicBezTo>
                  <a:cubicBezTo>
                    <a:pt x="4888" y="8753"/>
                    <a:pt x="4891" y="8768"/>
                    <a:pt x="4899" y="8781"/>
                  </a:cubicBezTo>
                  <a:close/>
                  <a:moveTo>
                    <a:pt x="4236" y="9159"/>
                  </a:moveTo>
                  <a:cubicBezTo>
                    <a:pt x="4229" y="9161"/>
                    <a:pt x="4222" y="9165"/>
                    <a:pt x="4216" y="9170"/>
                  </a:cubicBezTo>
                  <a:cubicBezTo>
                    <a:pt x="3446" y="8190"/>
                    <a:pt x="3446" y="8190"/>
                    <a:pt x="3446" y="8190"/>
                  </a:cubicBezTo>
                  <a:cubicBezTo>
                    <a:pt x="3585" y="7952"/>
                    <a:pt x="3585" y="7952"/>
                    <a:pt x="3585" y="7952"/>
                  </a:cubicBezTo>
                  <a:cubicBezTo>
                    <a:pt x="4099" y="8399"/>
                    <a:pt x="4099" y="8399"/>
                    <a:pt x="4099" y="8399"/>
                  </a:cubicBezTo>
                  <a:lnTo>
                    <a:pt x="4236" y="9159"/>
                  </a:lnTo>
                  <a:close/>
                  <a:moveTo>
                    <a:pt x="4593" y="8263"/>
                  </a:moveTo>
                  <a:cubicBezTo>
                    <a:pt x="5403" y="7339"/>
                    <a:pt x="5403" y="7339"/>
                    <a:pt x="5403" y="7339"/>
                  </a:cubicBezTo>
                  <a:cubicBezTo>
                    <a:pt x="5407" y="7342"/>
                    <a:pt x="5410" y="7344"/>
                    <a:pt x="5415" y="7346"/>
                  </a:cubicBezTo>
                  <a:cubicBezTo>
                    <a:pt x="4962" y="8694"/>
                    <a:pt x="4962" y="8694"/>
                    <a:pt x="4962" y="8694"/>
                  </a:cubicBezTo>
                  <a:cubicBezTo>
                    <a:pt x="4962" y="8694"/>
                    <a:pt x="4962" y="8694"/>
                    <a:pt x="4962" y="8694"/>
                  </a:cubicBezTo>
                  <a:cubicBezTo>
                    <a:pt x="4947" y="8690"/>
                    <a:pt x="4932" y="8693"/>
                    <a:pt x="4920" y="8700"/>
                  </a:cubicBezTo>
                  <a:lnTo>
                    <a:pt x="4593" y="8263"/>
                  </a:lnTo>
                  <a:close/>
                  <a:moveTo>
                    <a:pt x="4587" y="8254"/>
                  </a:moveTo>
                  <a:cubicBezTo>
                    <a:pt x="3957" y="7411"/>
                    <a:pt x="3957" y="7411"/>
                    <a:pt x="3957" y="7411"/>
                  </a:cubicBezTo>
                  <a:cubicBezTo>
                    <a:pt x="3966" y="7404"/>
                    <a:pt x="3972" y="7393"/>
                    <a:pt x="3975" y="7381"/>
                  </a:cubicBezTo>
                  <a:cubicBezTo>
                    <a:pt x="3976" y="7379"/>
                    <a:pt x="3976" y="7376"/>
                    <a:pt x="3976" y="7373"/>
                  </a:cubicBezTo>
                  <a:cubicBezTo>
                    <a:pt x="5381" y="7305"/>
                    <a:pt x="5381" y="7305"/>
                    <a:pt x="5381" y="7305"/>
                  </a:cubicBezTo>
                  <a:cubicBezTo>
                    <a:pt x="5383" y="7315"/>
                    <a:pt x="5388" y="7325"/>
                    <a:pt x="5396" y="7333"/>
                  </a:cubicBezTo>
                  <a:lnTo>
                    <a:pt x="4587" y="8254"/>
                  </a:lnTo>
                  <a:close/>
                  <a:moveTo>
                    <a:pt x="4580" y="8262"/>
                  </a:moveTo>
                  <a:cubicBezTo>
                    <a:pt x="4349" y="8526"/>
                    <a:pt x="4349" y="8526"/>
                    <a:pt x="4349" y="8526"/>
                  </a:cubicBezTo>
                  <a:cubicBezTo>
                    <a:pt x="4342" y="8520"/>
                    <a:pt x="4334" y="8515"/>
                    <a:pt x="4325" y="8513"/>
                  </a:cubicBezTo>
                  <a:cubicBezTo>
                    <a:pt x="4315" y="8511"/>
                    <a:pt x="4306" y="8511"/>
                    <a:pt x="4298" y="8513"/>
                  </a:cubicBezTo>
                  <a:cubicBezTo>
                    <a:pt x="3942" y="7421"/>
                    <a:pt x="3942" y="7421"/>
                    <a:pt x="3942" y="7421"/>
                  </a:cubicBezTo>
                  <a:cubicBezTo>
                    <a:pt x="3945" y="7420"/>
                    <a:pt x="3947" y="7419"/>
                    <a:pt x="3949" y="7417"/>
                  </a:cubicBezTo>
                  <a:lnTo>
                    <a:pt x="4580" y="8262"/>
                  </a:lnTo>
                  <a:close/>
                  <a:moveTo>
                    <a:pt x="4288" y="8516"/>
                  </a:moveTo>
                  <a:cubicBezTo>
                    <a:pt x="4280" y="8520"/>
                    <a:pt x="4273" y="8525"/>
                    <a:pt x="4267" y="8532"/>
                  </a:cubicBezTo>
                  <a:cubicBezTo>
                    <a:pt x="4108" y="8394"/>
                    <a:pt x="4108" y="8394"/>
                    <a:pt x="4108" y="8394"/>
                  </a:cubicBezTo>
                  <a:cubicBezTo>
                    <a:pt x="3934" y="7429"/>
                    <a:pt x="3934" y="7429"/>
                    <a:pt x="3934" y="7429"/>
                  </a:cubicBezTo>
                  <a:lnTo>
                    <a:pt x="4288" y="8516"/>
                  </a:lnTo>
                  <a:close/>
                  <a:moveTo>
                    <a:pt x="4096" y="8384"/>
                  </a:moveTo>
                  <a:cubicBezTo>
                    <a:pt x="3590" y="7943"/>
                    <a:pt x="3590" y="7943"/>
                    <a:pt x="3590" y="7943"/>
                  </a:cubicBezTo>
                  <a:cubicBezTo>
                    <a:pt x="3894" y="7421"/>
                    <a:pt x="3894" y="7421"/>
                    <a:pt x="3894" y="7421"/>
                  </a:cubicBezTo>
                  <a:cubicBezTo>
                    <a:pt x="3897" y="7422"/>
                    <a:pt x="3901" y="7424"/>
                    <a:pt x="3905" y="7425"/>
                  </a:cubicBezTo>
                  <a:cubicBezTo>
                    <a:pt x="3911" y="7426"/>
                    <a:pt x="3917" y="7426"/>
                    <a:pt x="3923" y="7426"/>
                  </a:cubicBezTo>
                  <a:lnTo>
                    <a:pt x="4096" y="8384"/>
                  </a:lnTo>
                  <a:close/>
                  <a:moveTo>
                    <a:pt x="3577" y="7945"/>
                  </a:moveTo>
                  <a:cubicBezTo>
                    <a:pt x="3439" y="8181"/>
                    <a:pt x="3439" y="8181"/>
                    <a:pt x="3439" y="8181"/>
                  </a:cubicBezTo>
                  <a:cubicBezTo>
                    <a:pt x="2562" y="7064"/>
                    <a:pt x="2562" y="7064"/>
                    <a:pt x="2562" y="7064"/>
                  </a:cubicBezTo>
                  <a:cubicBezTo>
                    <a:pt x="2562" y="7064"/>
                    <a:pt x="2562" y="7064"/>
                    <a:pt x="2562" y="7063"/>
                  </a:cubicBezTo>
                  <a:lnTo>
                    <a:pt x="3577" y="7945"/>
                  </a:lnTo>
                  <a:close/>
                  <a:moveTo>
                    <a:pt x="3441" y="8199"/>
                  </a:moveTo>
                  <a:cubicBezTo>
                    <a:pt x="4208" y="9177"/>
                    <a:pt x="4208" y="9177"/>
                    <a:pt x="4208" y="9177"/>
                  </a:cubicBezTo>
                  <a:cubicBezTo>
                    <a:pt x="4203" y="9183"/>
                    <a:pt x="4199" y="9190"/>
                    <a:pt x="4196" y="9199"/>
                  </a:cubicBezTo>
                  <a:cubicBezTo>
                    <a:pt x="3068" y="8939"/>
                    <a:pt x="3068" y="8939"/>
                    <a:pt x="3068" y="8939"/>
                  </a:cubicBezTo>
                  <a:cubicBezTo>
                    <a:pt x="3073" y="8916"/>
                    <a:pt x="3063" y="8893"/>
                    <a:pt x="3045" y="8880"/>
                  </a:cubicBezTo>
                  <a:lnTo>
                    <a:pt x="3441" y="8199"/>
                  </a:lnTo>
                  <a:close/>
                  <a:moveTo>
                    <a:pt x="5594" y="5607"/>
                  </a:moveTo>
                  <a:cubicBezTo>
                    <a:pt x="5601" y="5613"/>
                    <a:pt x="5608" y="5617"/>
                    <a:pt x="5617" y="5619"/>
                  </a:cubicBezTo>
                  <a:cubicBezTo>
                    <a:pt x="5439" y="7234"/>
                    <a:pt x="5439" y="7234"/>
                    <a:pt x="5439" y="7234"/>
                  </a:cubicBezTo>
                  <a:cubicBezTo>
                    <a:pt x="5418" y="7234"/>
                    <a:pt x="5399" y="7244"/>
                    <a:pt x="5389" y="7262"/>
                  </a:cubicBezTo>
                  <a:cubicBezTo>
                    <a:pt x="4373" y="6741"/>
                    <a:pt x="4373" y="6741"/>
                    <a:pt x="4373" y="6741"/>
                  </a:cubicBezTo>
                  <a:cubicBezTo>
                    <a:pt x="4374" y="6738"/>
                    <a:pt x="4375" y="6735"/>
                    <a:pt x="4376" y="6733"/>
                  </a:cubicBezTo>
                  <a:cubicBezTo>
                    <a:pt x="4380" y="6715"/>
                    <a:pt x="4376" y="6698"/>
                    <a:pt x="4366" y="6685"/>
                  </a:cubicBezTo>
                  <a:lnTo>
                    <a:pt x="5594" y="5607"/>
                  </a:lnTo>
                  <a:close/>
                  <a:moveTo>
                    <a:pt x="4306" y="6776"/>
                  </a:moveTo>
                  <a:cubicBezTo>
                    <a:pt x="4331" y="6782"/>
                    <a:pt x="4355" y="6770"/>
                    <a:pt x="4368" y="6750"/>
                  </a:cubicBezTo>
                  <a:cubicBezTo>
                    <a:pt x="5384" y="7271"/>
                    <a:pt x="5384" y="7271"/>
                    <a:pt x="5384" y="7271"/>
                  </a:cubicBezTo>
                  <a:cubicBezTo>
                    <a:pt x="5383" y="7273"/>
                    <a:pt x="5382" y="7276"/>
                    <a:pt x="5381" y="7279"/>
                  </a:cubicBezTo>
                  <a:cubicBezTo>
                    <a:pt x="5380" y="7284"/>
                    <a:pt x="5379" y="7290"/>
                    <a:pt x="5380" y="7295"/>
                  </a:cubicBezTo>
                  <a:cubicBezTo>
                    <a:pt x="3976" y="7363"/>
                    <a:pt x="3976" y="7363"/>
                    <a:pt x="3976" y="7363"/>
                  </a:cubicBezTo>
                  <a:cubicBezTo>
                    <a:pt x="3974" y="7339"/>
                    <a:pt x="3957" y="7317"/>
                    <a:pt x="3932" y="7311"/>
                  </a:cubicBezTo>
                  <a:cubicBezTo>
                    <a:pt x="3912" y="7307"/>
                    <a:pt x="3892" y="7313"/>
                    <a:pt x="3879" y="7325"/>
                  </a:cubicBezTo>
                  <a:cubicBezTo>
                    <a:pt x="3432" y="6874"/>
                    <a:pt x="3432" y="6874"/>
                    <a:pt x="3432" y="6874"/>
                  </a:cubicBezTo>
                  <a:cubicBezTo>
                    <a:pt x="4263" y="6734"/>
                    <a:pt x="4263" y="6734"/>
                    <a:pt x="4263" y="6734"/>
                  </a:cubicBezTo>
                  <a:cubicBezTo>
                    <a:pt x="4268" y="6754"/>
                    <a:pt x="4284" y="6770"/>
                    <a:pt x="4306" y="6776"/>
                  </a:cubicBezTo>
                  <a:close/>
                  <a:moveTo>
                    <a:pt x="2374" y="5790"/>
                  </a:moveTo>
                  <a:cubicBezTo>
                    <a:pt x="4265" y="6699"/>
                    <a:pt x="4265" y="6699"/>
                    <a:pt x="4265" y="6699"/>
                  </a:cubicBezTo>
                  <a:cubicBezTo>
                    <a:pt x="4264" y="6701"/>
                    <a:pt x="4263" y="6703"/>
                    <a:pt x="4263" y="6705"/>
                  </a:cubicBezTo>
                  <a:cubicBezTo>
                    <a:pt x="4261" y="6712"/>
                    <a:pt x="4261" y="6718"/>
                    <a:pt x="4261" y="6724"/>
                  </a:cubicBezTo>
                  <a:cubicBezTo>
                    <a:pt x="3423" y="6865"/>
                    <a:pt x="3423" y="6865"/>
                    <a:pt x="3423" y="6865"/>
                  </a:cubicBezTo>
                  <a:cubicBezTo>
                    <a:pt x="2369" y="5798"/>
                    <a:pt x="2369" y="5798"/>
                    <a:pt x="2369" y="5798"/>
                  </a:cubicBezTo>
                  <a:cubicBezTo>
                    <a:pt x="2371" y="5796"/>
                    <a:pt x="2373" y="5793"/>
                    <a:pt x="2374" y="5790"/>
                  </a:cubicBezTo>
                  <a:close/>
                  <a:moveTo>
                    <a:pt x="2518" y="6964"/>
                  </a:moveTo>
                  <a:cubicBezTo>
                    <a:pt x="2338" y="5817"/>
                    <a:pt x="2338" y="5817"/>
                    <a:pt x="2338" y="5817"/>
                  </a:cubicBezTo>
                  <a:cubicBezTo>
                    <a:pt x="2347" y="5815"/>
                    <a:pt x="2355" y="5811"/>
                    <a:pt x="2362" y="5805"/>
                  </a:cubicBezTo>
                  <a:cubicBezTo>
                    <a:pt x="3411" y="6867"/>
                    <a:pt x="3411" y="6867"/>
                    <a:pt x="3411" y="6867"/>
                  </a:cubicBezTo>
                  <a:cubicBezTo>
                    <a:pt x="2578" y="7007"/>
                    <a:pt x="2578" y="7007"/>
                    <a:pt x="2578" y="7007"/>
                  </a:cubicBezTo>
                  <a:cubicBezTo>
                    <a:pt x="2573" y="6987"/>
                    <a:pt x="2557" y="6970"/>
                    <a:pt x="2535" y="6965"/>
                  </a:cubicBezTo>
                  <a:cubicBezTo>
                    <a:pt x="2530" y="6964"/>
                    <a:pt x="2524" y="6963"/>
                    <a:pt x="2518" y="6964"/>
                  </a:cubicBezTo>
                  <a:close/>
                  <a:moveTo>
                    <a:pt x="2541" y="7077"/>
                  </a:moveTo>
                  <a:cubicBezTo>
                    <a:pt x="2545" y="7075"/>
                    <a:pt x="2550" y="7073"/>
                    <a:pt x="2554" y="7070"/>
                  </a:cubicBezTo>
                  <a:cubicBezTo>
                    <a:pt x="3434" y="8191"/>
                    <a:pt x="3434" y="8191"/>
                    <a:pt x="3434" y="8191"/>
                  </a:cubicBezTo>
                  <a:cubicBezTo>
                    <a:pt x="3036" y="8875"/>
                    <a:pt x="3036" y="8875"/>
                    <a:pt x="3036" y="8875"/>
                  </a:cubicBezTo>
                  <a:cubicBezTo>
                    <a:pt x="3033" y="8873"/>
                    <a:pt x="3029" y="8872"/>
                    <a:pt x="3025" y="8871"/>
                  </a:cubicBezTo>
                  <a:cubicBezTo>
                    <a:pt x="3015" y="8869"/>
                    <a:pt x="3006" y="8869"/>
                    <a:pt x="2997" y="8872"/>
                  </a:cubicBezTo>
                  <a:lnTo>
                    <a:pt x="2541" y="7077"/>
                  </a:lnTo>
                  <a:close/>
                  <a:moveTo>
                    <a:pt x="1640" y="9196"/>
                  </a:moveTo>
                  <a:cubicBezTo>
                    <a:pt x="2955" y="8944"/>
                    <a:pt x="2955" y="8944"/>
                    <a:pt x="2955" y="8944"/>
                  </a:cubicBezTo>
                  <a:cubicBezTo>
                    <a:pt x="2961" y="8963"/>
                    <a:pt x="2976" y="8979"/>
                    <a:pt x="2998" y="8984"/>
                  </a:cubicBezTo>
                  <a:cubicBezTo>
                    <a:pt x="3015" y="8989"/>
                    <a:pt x="3033" y="8984"/>
                    <a:pt x="3046" y="8974"/>
                  </a:cubicBezTo>
                  <a:cubicBezTo>
                    <a:pt x="3565" y="9553"/>
                    <a:pt x="3565" y="9553"/>
                    <a:pt x="3565" y="9553"/>
                  </a:cubicBezTo>
                  <a:cubicBezTo>
                    <a:pt x="3559" y="9560"/>
                    <a:pt x="3554" y="9568"/>
                    <a:pt x="3552" y="9577"/>
                  </a:cubicBezTo>
                  <a:cubicBezTo>
                    <a:pt x="1640" y="9208"/>
                    <a:pt x="1640" y="9208"/>
                    <a:pt x="1640" y="9208"/>
                  </a:cubicBezTo>
                  <a:cubicBezTo>
                    <a:pt x="1641" y="9204"/>
                    <a:pt x="1641" y="9200"/>
                    <a:pt x="1640" y="9196"/>
                  </a:cubicBezTo>
                  <a:close/>
                  <a:moveTo>
                    <a:pt x="1638" y="9218"/>
                  </a:moveTo>
                  <a:cubicBezTo>
                    <a:pt x="3550" y="9587"/>
                    <a:pt x="3550" y="9587"/>
                    <a:pt x="3550" y="9587"/>
                  </a:cubicBezTo>
                  <a:cubicBezTo>
                    <a:pt x="3548" y="9606"/>
                    <a:pt x="3555" y="9624"/>
                    <a:pt x="3570" y="9637"/>
                  </a:cubicBezTo>
                  <a:cubicBezTo>
                    <a:pt x="2965" y="10478"/>
                    <a:pt x="2965" y="10478"/>
                    <a:pt x="2965" y="10478"/>
                  </a:cubicBezTo>
                  <a:cubicBezTo>
                    <a:pt x="2960" y="10475"/>
                    <a:pt x="2955" y="10473"/>
                    <a:pt x="2949" y="10471"/>
                  </a:cubicBezTo>
                  <a:cubicBezTo>
                    <a:pt x="2930" y="10467"/>
                    <a:pt x="2911" y="10472"/>
                    <a:pt x="2898" y="10484"/>
                  </a:cubicBezTo>
                  <a:cubicBezTo>
                    <a:pt x="1628" y="9239"/>
                    <a:pt x="1628" y="9239"/>
                    <a:pt x="1628" y="9239"/>
                  </a:cubicBezTo>
                  <a:cubicBezTo>
                    <a:pt x="1632" y="9233"/>
                    <a:pt x="1636" y="9226"/>
                    <a:pt x="1638" y="9218"/>
                  </a:cubicBezTo>
                  <a:close/>
                  <a:moveTo>
                    <a:pt x="1594" y="9259"/>
                  </a:moveTo>
                  <a:cubicBezTo>
                    <a:pt x="1604" y="9257"/>
                    <a:pt x="1613" y="9253"/>
                    <a:pt x="1620" y="9246"/>
                  </a:cubicBezTo>
                  <a:cubicBezTo>
                    <a:pt x="2891" y="10491"/>
                    <a:pt x="2891" y="10491"/>
                    <a:pt x="2891" y="10491"/>
                  </a:cubicBezTo>
                  <a:cubicBezTo>
                    <a:pt x="2885" y="10497"/>
                    <a:pt x="2881" y="10505"/>
                    <a:pt x="2879" y="10514"/>
                  </a:cubicBezTo>
                  <a:cubicBezTo>
                    <a:pt x="2874" y="10535"/>
                    <a:pt x="2881" y="10556"/>
                    <a:pt x="2896" y="10570"/>
                  </a:cubicBezTo>
                  <a:cubicBezTo>
                    <a:pt x="2130" y="11554"/>
                    <a:pt x="2130" y="11554"/>
                    <a:pt x="2130" y="11554"/>
                  </a:cubicBezTo>
                  <a:cubicBezTo>
                    <a:pt x="2125" y="11552"/>
                    <a:pt x="2121" y="11550"/>
                    <a:pt x="2116" y="11548"/>
                  </a:cubicBezTo>
                  <a:cubicBezTo>
                    <a:pt x="2107" y="11546"/>
                    <a:pt x="2099" y="11546"/>
                    <a:pt x="2091" y="11548"/>
                  </a:cubicBezTo>
                  <a:lnTo>
                    <a:pt x="1594" y="9259"/>
                  </a:lnTo>
                  <a:close/>
                  <a:moveTo>
                    <a:pt x="1922" y="12641"/>
                  </a:moveTo>
                  <a:cubicBezTo>
                    <a:pt x="892" y="11964"/>
                    <a:pt x="892" y="11964"/>
                    <a:pt x="892" y="11964"/>
                  </a:cubicBezTo>
                  <a:cubicBezTo>
                    <a:pt x="894" y="11960"/>
                    <a:pt x="896" y="11955"/>
                    <a:pt x="897" y="11950"/>
                  </a:cubicBezTo>
                  <a:cubicBezTo>
                    <a:pt x="899" y="11942"/>
                    <a:pt x="899" y="11934"/>
                    <a:pt x="898" y="11927"/>
                  </a:cubicBezTo>
                  <a:cubicBezTo>
                    <a:pt x="2048" y="11625"/>
                    <a:pt x="2048" y="11625"/>
                    <a:pt x="2048" y="11625"/>
                  </a:cubicBezTo>
                  <a:cubicBezTo>
                    <a:pt x="2054" y="11643"/>
                    <a:pt x="2069" y="11657"/>
                    <a:pt x="2089" y="11662"/>
                  </a:cubicBezTo>
                  <a:cubicBezTo>
                    <a:pt x="2120" y="11669"/>
                    <a:pt x="2151" y="11650"/>
                    <a:pt x="2159" y="11619"/>
                  </a:cubicBezTo>
                  <a:cubicBezTo>
                    <a:pt x="2159" y="11617"/>
                    <a:pt x="2159" y="11615"/>
                    <a:pt x="2160" y="11613"/>
                  </a:cubicBezTo>
                  <a:cubicBezTo>
                    <a:pt x="2886" y="11606"/>
                    <a:pt x="2886" y="11606"/>
                    <a:pt x="2886" y="11606"/>
                  </a:cubicBezTo>
                  <a:cubicBezTo>
                    <a:pt x="2887" y="11619"/>
                    <a:pt x="2892" y="11631"/>
                    <a:pt x="2901" y="11640"/>
                  </a:cubicBezTo>
                  <a:cubicBezTo>
                    <a:pt x="2000" y="12628"/>
                    <a:pt x="2000" y="12628"/>
                    <a:pt x="2000" y="12628"/>
                  </a:cubicBezTo>
                  <a:cubicBezTo>
                    <a:pt x="1995" y="12624"/>
                    <a:pt x="1989" y="12621"/>
                    <a:pt x="1982" y="12619"/>
                  </a:cubicBezTo>
                  <a:cubicBezTo>
                    <a:pt x="1959" y="12614"/>
                    <a:pt x="1936" y="12623"/>
                    <a:pt x="1922" y="12641"/>
                  </a:cubicBezTo>
                  <a:close/>
                  <a:moveTo>
                    <a:pt x="1945" y="12729"/>
                  </a:moveTo>
                  <a:cubicBezTo>
                    <a:pt x="1948" y="12731"/>
                    <a:pt x="1951" y="12732"/>
                    <a:pt x="1955" y="12733"/>
                  </a:cubicBezTo>
                  <a:cubicBezTo>
                    <a:pt x="1955" y="12733"/>
                    <a:pt x="1955" y="12733"/>
                    <a:pt x="1956" y="12733"/>
                  </a:cubicBezTo>
                  <a:cubicBezTo>
                    <a:pt x="1844" y="14604"/>
                    <a:pt x="1844" y="14604"/>
                    <a:pt x="1844" y="14604"/>
                  </a:cubicBezTo>
                  <a:cubicBezTo>
                    <a:pt x="1094" y="14579"/>
                    <a:pt x="1094" y="14579"/>
                    <a:pt x="1094" y="14579"/>
                  </a:cubicBezTo>
                  <a:lnTo>
                    <a:pt x="1945" y="12729"/>
                  </a:lnTo>
                  <a:close/>
                  <a:moveTo>
                    <a:pt x="97" y="16759"/>
                  </a:moveTo>
                  <a:cubicBezTo>
                    <a:pt x="96" y="16758"/>
                    <a:pt x="94" y="16757"/>
                    <a:pt x="93" y="16756"/>
                  </a:cubicBezTo>
                  <a:cubicBezTo>
                    <a:pt x="1089" y="14589"/>
                    <a:pt x="1089" y="14589"/>
                    <a:pt x="1089" y="14589"/>
                  </a:cubicBezTo>
                  <a:cubicBezTo>
                    <a:pt x="1843" y="14614"/>
                    <a:pt x="1843" y="14614"/>
                    <a:pt x="1843" y="14614"/>
                  </a:cubicBezTo>
                  <a:cubicBezTo>
                    <a:pt x="1839" y="14685"/>
                    <a:pt x="1839" y="14685"/>
                    <a:pt x="1839" y="14685"/>
                  </a:cubicBezTo>
                  <a:lnTo>
                    <a:pt x="97" y="16759"/>
                  </a:lnTo>
                  <a:close/>
                  <a:moveTo>
                    <a:pt x="1806" y="15231"/>
                  </a:moveTo>
                  <a:cubicBezTo>
                    <a:pt x="1781" y="15232"/>
                    <a:pt x="1758" y="15249"/>
                    <a:pt x="1752" y="15275"/>
                  </a:cubicBezTo>
                  <a:cubicBezTo>
                    <a:pt x="1748" y="15290"/>
                    <a:pt x="1751" y="15306"/>
                    <a:pt x="1759" y="15318"/>
                  </a:cubicBezTo>
                  <a:cubicBezTo>
                    <a:pt x="110" y="16760"/>
                    <a:pt x="110" y="16760"/>
                    <a:pt x="110" y="16760"/>
                  </a:cubicBezTo>
                  <a:cubicBezTo>
                    <a:pt x="1838" y="14701"/>
                    <a:pt x="1838" y="14701"/>
                    <a:pt x="1838" y="14701"/>
                  </a:cubicBezTo>
                  <a:lnTo>
                    <a:pt x="1806" y="15231"/>
                  </a:lnTo>
                  <a:close/>
                  <a:moveTo>
                    <a:pt x="2883" y="14823"/>
                  </a:moveTo>
                  <a:cubicBezTo>
                    <a:pt x="2880" y="14833"/>
                    <a:pt x="2881" y="14843"/>
                    <a:pt x="2884" y="14853"/>
                  </a:cubicBezTo>
                  <a:cubicBezTo>
                    <a:pt x="1859" y="15259"/>
                    <a:pt x="1859" y="15259"/>
                    <a:pt x="1859" y="15259"/>
                  </a:cubicBezTo>
                  <a:cubicBezTo>
                    <a:pt x="1851" y="15246"/>
                    <a:pt x="1838" y="15236"/>
                    <a:pt x="1822" y="15232"/>
                  </a:cubicBezTo>
                  <a:cubicBezTo>
                    <a:pt x="1820" y="15231"/>
                    <a:pt x="1818" y="15231"/>
                    <a:pt x="1816" y="15231"/>
                  </a:cubicBezTo>
                  <a:cubicBezTo>
                    <a:pt x="1849" y="14689"/>
                    <a:pt x="1849" y="14689"/>
                    <a:pt x="1849" y="14689"/>
                  </a:cubicBezTo>
                  <a:cubicBezTo>
                    <a:pt x="1909" y="14616"/>
                    <a:pt x="1909" y="14616"/>
                    <a:pt x="1909" y="14616"/>
                  </a:cubicBezTo>
                  <a:cubicBezTo>
                    <a:pt x="2879" y="14648"/>
                    <a:pt x="2879" y="14648"/>
                    <a:pt x="2879" y="14648"/>
                  </a:cubicBezTo>
                  <a:cubicBezTo>
                    <a:pt x="2917" y="14783"/>
                    <a:pt x="2917" y="14783"/>
                    <a:pt x="2917" y="14783"/>
                  </a:cubicBezTo>
                  <a:cubicBezTo>
                    <a:pt x="2900" y="14790"/>
                    <a:pt x="2887" y="14804"/>
                    <a:pt x="2883" y="14823"/>
                  </a:cubicBezTo>
                  <a:close/>
                  <a:moveTo>
                    <a:pt x="2927" y="14780"/>
                  </a:moveTo>
                  <a:cubicBezTo>
                    <a:pt x="2889" y="14648"/>
                    <a:pt x="2889" y="14648"/>
                    <a:pt x="2889" y="14648"/>
                  </a:cubicBezTo>
                  <a:cubicBezTo>
                    <a:pt x="2978" y="14651"/>
                    <a:pt x="2978" y="14651"/>
                    <a:pt x="2978" y="14651"/>
                  </a:cubicBezTo>
                  <a:cubicBezTo>
                    <a:pt x="2947" y="14779"/>
                    <a:pt x="2947" y="14779"/>
                    <a:pt x="2947" y="14779"/>
                  </a:cubicBezTo>
                  <a:cubicBezTo>
                    <a:pt x="2940" y="14778"/>
                    <a:pt x="2933" y="14778"/>
                    <a:pt x="2927" y="14780"/>
                  </a:cubicBezTo>
                  <a:close/>
                  <a:moveTo>
                    <a:pt x="2957" y="14781"/>
                  </a:moveTo>
                  <a:cubicBezTo>
                    <a:pt x="2988" y="14652"/>
                    <a:pt x="2988" y="14652"/>
                    <a:pt x="2988" y="14652"/>
                  </a:cubicBezTo>
                  <a:cubicBezTo>
                    <a:pt x="3808" y="14679"/>
                    <a:pt x="3808" y="14679"/>
                    <a:pt x="3808" y="14679"/>
                  </a:cubicBezTo>
                  <a:cubicBezTo>
                    <a:pt x="3808" y="14679"/>
                    <a:pt x="3808" y="14680"/>
                    <a:pt x="3808" y="14680"/>
                  </a:cubicBezTo>
                  <a:cubicBezTo>
                    <a:pt x="2995" y="14822"/>
                    <a:pt x="2995" y="14822"/>
                    <a:pt x="2995" y="14822"/>
                  </a:cubicBezTo>
                  <a:cubicBezTo>
                    <a:pt x="2990" y="14803"/>
                    <a:pt x="2976" y="14787"/>
                    <a:pt x="2957" y="14781"/>
                  </a:cubicBezTo>
                  <a:close/>
                  <a:moveTo>
                    <a:pt x="3339" y="15462"/>
                  </a:moveTo>
                  <a:cubicBezTo>
                    <a:pt x="2971" y="14885"/>
                    <a:pt x="2971" y="14885"/>
                    <a:pt x="2971" y="14885"/>
                  </a:cubicBezTo>
                  <a:cubicBezTo>
                    <a:pt x="2983" y="14877"/>
                    <a:pt x="2992" y="14865"/>
                    <a:pt x="2996" y="14850"/>
                  </a:cubicBezTo>
                  <a:cubicBezTo>
                    <a:pt x="2998" y="14844"/>
                    <a:pt x="2998" y="14837"/>
                    <a:pt x="2997" y="14831"/>
                  </a:cubicBezTo>
                  <a:cubicBezTo>
                    <a:pt x="3810" y="14690"/>
                    <a:pt x="3810" y="14690"/>
                    <a:pt x="3810" y="14690"/>
                  </a:cubicBezTo>
                  <a:cubicBezTo>
                    <a:pt x="3813" y="14703"/>
                    <a:pt x="3821" y="14715"/>
                    <a:pt x="3832" y="14723"/>
                  </a:cubicBezTo>
                  <a:cubicBezTo>
                    <a:pt x="3391" y="15461"/>
                    <a:pt x="3391" y="15461"/>
                    <a:pt x="3391" y="15461"/>
                  </a:cubicBezTo>
                  <a:cubicBezTo>
                    <a:pt x="3388" y="15460"/>
                    <a:pt x="3384" y="15458"/>
                    <a:pt x="3380" y="15457"/>
                  </a:cubicBezTo>
                  <a:cubicBezTo>
                    <a:pt x="3365" y="15454"/>
                    <a:pt x="3351" y="15456"/>
                    <a:pt x="3339" y="15462"/>
                  </a:cubicBezTo>
                  <a:close/>
                  <a:moveTo>
                    <a:pt x="3169" y="16750"/>
                  </a:moveTo>
                  <a:cubicBezTo>
                    <a:pt x="3165" y="16748"/>
                    <a:pt x="3161" y="16746"/>
                    <a:pt x="3157" y="16745"/>
                  </a:cubicBezTo>
                  <a:cubicBezTo>
                    <a:pt x="3361" y="15571"/>
                    <a:pt x="3361" y="15571"/>
                    <a:pt x="3361" y="15571"/>
                  </a:cubicBezTo>
                  <a:cubicBezTo>
                    <a:pt x="3389" y="15574"/>
                    <a:pt x="3416" y="15556"/>
                    <a:pt x="3423" y="15527"/>
                  </a:cubicBezTo>
                  <a:cubicBezTo>
                    <a:pt x="3426" y="15513"/>
                    <a:pt x="3424" y="15498"/>
                    <a:pt x="3417" y="15486"/>
                  </a:cubicBezTo>
                  <a:cubicBezTo>
                    <a:pt x="4387" y="14838"/>
                    <a:pt x="4387" y="14838"/>
                    <a:pt x="4387" y="14838"/>
                  </a:cubicBezTo>
                  <a:cubicBezTo>
                    <a:pt x="4390" y="14841"/>
                    <a:pt x="4393" y="14844"/>
                    <a:pt x="4396" y="14847"/>
                  </a:cubicBezTo>
                  <a:lnTo>
                    <a:pt x="3169" y="16750"/>
                  </a:lnTo>
                  <a:close/>
                  <a:moveTo>
                    <a:pt x="4401" y="14751"/>
                  </a:moveTo>
                  <a:cubicBezTo>
                    <a:pt x="4390" y="14758"/>
                    <a:pt x="4381" y="14770"/>
                    <a:pt x="4376" y="14784"/>
                  </a:cubicBezTo>
                  <a:cubicBezTo>
                    <a:pt x="3923" y="14683"/>
                    <a:pt x="3923" y="14683"/>
                    <a:pt x="3923" y="14683"/>
                  </a:cubicBezTo>
                  <a:cubicBezTo>
                    <a:pt x="3927" y="14654"/>
                    <a:pt x="3908" y="14626"/>
                    <a:pt x="3879" y="14619"/>
                  </a:cubicBezTo>
                  <a:cubicBezTo>
                    <a:pt x="3872" y="14617"/>
                    <a:pt x="3865" y="14617"/>
                    <a:pt x="3858" y="14618"/>
                  </a:cubicBezTo>
                  <a:cubicBezTo>
                    <a:pt x="3454" y="12839"/>
                    <a:pt x="3454" y="12839"/>
                    <a:pt x="3454" y="12839"/>
                  </a:cubicBezTo>
                  <a:cubicBezTo>
                    <a:pt x="3455" y="12839"/>
                    <a:pt x="3457" y="12839"/>
                    <a:pt x="3458" y="12838"/>
                  </a:cubicBezTo>
                  <a:lnTo>
                    <a:pt x="4401" y="14751"/>
                  </a:lnTo>
                  <a:close/>
                  <a:moveTo>
                    <a:pt x="4258" y="12747"/>
                  </a:moveTo>
                  <a:cubicBezTo>
                    <a:pt x="4258" y="12751"/>
                    <a:pt x="4257" y="12754"/>
                    <a:pt x="4257" y="12757"/>
                  </a:cubicBezTo>
                  <a:cubicBezTo>
                    <a:pt x="3494" y="12777"/>
                    <a:pt x="3494" y="12777"/>
                    <a:pt x="3494" y="12777"/>
                  </a:cubicBezTo>
                  <a:cubicBezTo>
                    <a:pt x="3492" y="12754"/>
                    <a:pt x="3475" y="12733"/>
                    <a:pt x="3450" y="12727"/>
                  </a:cubicBezTo>
                  <a:cubicBezTo>
                    <a:pt x="3439" y="12725"/>
                    <a:pt x="3429" y="12726"/>
                    <a:pt x="3419" y="12729"/>
                  </a:cubicBezTo>
                  <a:cubicBezTo>
                    <a:pt x="2971" y="11652"/>
                    <a:pt x="2971" y="11652"/>
                    <a:pt x="2971" y="11652"/>
                  </a:cubicBezTo>
                  <a:cubicBezTo>
                    <a:pt x="2976" y="11650"/>
                    <a:pt x="2980" y="11646"/>
                    <a:pt x="2985" y="11642"/>
                  </a:cubicBezTo>
                  <a:cubicBezTo>
                    <a:pt x="4266" y="12730"/>
                    <a:pt x="4266" y="12730"/>
                    <a:pt x="4266" y="12730"/>
                  </a:cubicBezTo>
                  <a:cubicBezTo>
                    <a:pt x="4263" y="12735"/>
                    <a:pt x="4260" y="12741"/>
                    <a:pt x="4258" y="12747"/>
                  </a:cubicBezTo>
                  <a:close/>
                  <a:moveTo>
                    <a:pt x="4272" y="12722"/>
                  </a:moveTo>
                  <a:cubicBezTo>
                    <a:pt x="2991" y="11635"/>
                    <a:pt x="2991" y="11635"/>
                    <a:pt x="2991" y="11635"/>
                  </a:cubicBezTo>
                  <a:cubicBezTo>
                    <a:pt x="2995" y="11629"/>
                    <a:pt x="2999" y="11622"/>
                    <a:pt x="3000" y="11615"/>
                  </a:cubicBezTo>
                  <a:cubicBezTo>
                    <a:pt x="3004" y="11598"/>
                    <a:pt x="3001" y="11582"/>
                    <a:pt x="2992" y="11569"/>
                  </a:cubicBezTo>
                  <a:cubicBezTo>
                    <a:pt x="4154" y="10590"/>
                    <a:pt x="4154" y="10590"/>
                    <a:pt x="4154" y="10590"/>
                  </a:cubicBezTo>
                  <a:cubicBezTo>
                    <a:pt x="4162" y="10598"/>
                    <a:pt x="4172" y="10604"/>
                    <a:pt x="4183" y="10607"/>
                  </a:cubicBezTo>
                  <a:cubicBezTo>
                    <a:pt x="4187" y="10608"/>
                    <a:pt x="4191" y="10608"/>
                    <a:pt x="4195" y="10608"/>
                  </a:cubicBezTo>
                  <a:cubicBezTo>
                    <a:pt x="4306" y="12703"/>
                    <a:pt x="4306" y="12703"/>
                    <a:pt x="4306" y="12703"/>
                  </a:cubicBezTo>
                  <a:cubicBezTo>
                    <a:pt x="4293" y="12705"/>
                    <a:pt x="4281" y="12712"/>
                    <a:pt x="4272" y="12722"/>
                  </a:cubicBezTo>
                  <a:close/>
                  <a:moveTo>
                    <a:pt x="5301" y="11731"/>
                  </a:moveTo>
                  <a:cubicBezTo>
                    <a:pt x="5299" y="11739"/>
                    <a:pt x="5299" y="11746"/>
                    <a:pt x="5300" y="11753"/>
                  </a:cubicBezTo>
                  <a:cubicBezTo>
                    <a:pt x="4644" y="11914"/>
                    <a:pt x="4644" y="11914"/>
                    <a:pt x="4644" y="11914"/>
                  </a:cubicBezTo>
                  <a:cubicBezTo>
                    <a:pt x="4638" y="11895"/>
                    <a:pt x="4622" y="11881"/>
                    <a:pt x="4602" y="11876"/>
                  </a:cubicBezTo>
                  <a:cubicBezTo>
                    <a:pt x="4571" y="11868"/>
                    <a:pt x="4540" y="11888"/>
                    <a:pt x="4532" y="11919"/>
                  </a:cubicBezTo>
                  <a:cubicBezTo>
                    <a:pt x="4525" y="11947"/>
                    <a:pt x="4540" y="11975"/>
                    <a:pt x="4566" y="11986"/>
                  </a:cubicBezTo>
                  <a:cubicBezTo>
                    <a:pt x="4328" y="12704"/>
                    <a:pt x="4328" y="12704"/>
                    <a:pt x="4328" y="12704"/>
                  </a:cubicBezTo>
                  <a:cubicBezTo>
                    <a:pt x="4324" y="12703"/>
                    <a:pt x="4320" y="12703"/>
                    <a:pt x="4316" y="12703"/>
                  </a:cubicBezTo>
                  <a:cubicBezTo>
                    <a:pt x="4205" y="10608"/>
                    <a:pt x="4205" y="10608"/>
                    <a:pt x="4205" y="10608"/>
                  </a:cubicBezTo>
                  <a:cubicBezTo>
                    <a:pt x="4215" y="10606"/>
                    <a:pt x="4224" y="10602"/>
                    <a:pt x="4232" y="10596"/>
                  </a:cubicBezTo>
                  <a:cubicBezTo>
                    <a:pt x="5314" y="11706"/>
                    <a:pt x="5314" y="11706"/>
                    <a:pt x="5314" y="11706"/>
                  </a:cubicBezTo>
                  <a:cubicBezTo>
                    <a:pt x="5308" y="11713"/>
                    <a:pt x="5303" y="11721"/>
                    <a:pt x="5301" y="11731"/>
                  </a:cubicBezTo>
                  <a:close/>
                  <a:moveTo>
                    <a:pt x="5354" y="11687"/>
                  </a:moveTo>
                  <a:cubicBezTo>
                    <a:pt x="5342" y="11688"/>
                    <a:pt x="5331" y="11692"/>
                    <a:pt x="5322" y="11699"/>
                  </a:cubicBezTo>
                  <a:cubicBezTo>
                    <a:pt x="4240" y="10589"/>
                    <a:pt x="4240" y="10589"/>
                    <a:pt x="4240" y="10589"/>
                  </a:cubicBezTo>
                  <a:cubicBezTo>
                    <a:pt x="4246" y="10582"/>
                    <a:pt x="4251" y="10574"/>
                    <a:pt x="4254" y="10564"/>
                  </a:cubicBezTo>
                  <a:cubicBezTo>
                    <a:pt x="4258" y="10546"/>
                    <a:pt x="4253" y="10528"/>
                    <a:pt x="4243" y="10514"/>
                  </a:cubicBezTo>
                  <a:cubicBezTo>
                    <a:pt x="5321" y="9478"/>
                    <a:pt x="5321" y="9478"/>
                    <a:pt x="5321" y="9478"/>
                  </a:cubicBezTo>
                  <a:cubicBezTo>
                    <a:pt x="5328" y="9484"/>
                    <a:pt x="5336" y="9489"/>
                    <a:pt x="5346" y="9491"/>
                  </a:cubicBezTo>
                  <a:cubicBezTo>
                    <a:pt x="5348" y="9492"/>
                    <a:pt x="5351" y="9492"/>
                    <a:pt x="5354" y="9493"/>
                  </a:cubicBezTo>
                  <a:lnTo>
                    <a:pt x="5354" y="11687"/>
                  </a:lnTo>
                  <a:close/>
                  <a:moveTo>
                    <a:pt x="5334" y="9383"/>
                  </a:moveTo>
                  <a:cubicBezTo>
                    <a:pt x="4983" y="8798"/>
                    <a:pt x="4983" y="8798"/>
                    <a:pt x="4983" y="8798"/>
                  </a:cubicBezTo>
                  <a:cubicBezTo>
                    <a:pt x="4992" y="8791"/>
                    <a:pt x="4999" y="8781"/>
                    <a:pt x="5003" y="8770"/>
                  </a:cubicBezTo>
                  <a:cubicBezTo>
                    <a:pt x="5909" y="9027"/>
                    <a:pt x="5909" y="9027"/>
                    <a:pt x="5909" y="9027"/>
                  </a:cubicBezTo>
                  <a:cubicBezTo>
                    <a:pt x="5903" y="9057"/>
                    <a:pt x="5922" y="9087"/>
                    <a:pt x="5952" y="9094"/>
                  </a:cubicBezTo>
                  <a:cubicBezTo>
                    <a:pt x="5973" y="9099"/>
                    <a:pt x="5993" y="9092"/>
                    <a:pt x="6007" y="9079"/>
                  </a:cubicBezTo>
                  <a:cubicBezTo>
                    <a:pt x="6794" y="9747"/>
                    <a:pt x="6794" y="9747"/>
                    <a:pt x="6794" y="9747"/>
                  </a:cubicBezTo>
                  <a:cubicBezTo>
                    <a:pt x="6790" y="9751"/>
                    <a:pt x="6788" y="9757"/>
                    <a:pt x="6786" y="9762"/>
                  </a:cubicBezTo>
                  <a:cubicBezTo>
                    <a:pt x="5417" y="9443"/>
                    <a:pt x="5417" y="9443"/>
                    <a:pt x="5417" y="9443"/>
                  </a:cubicBezTo>
                  <a:cubicBezTo>
                    <a:pt x="5421" y="9414"/>
                    <a:pt x="5402" y="9385"/>
                    <a:pt x="5373" y="9378"/>
                  </a:cubicBezTo>
                  <a:cubicBezTo>
                    <a:pt x="5359" y="9375"/>
                    <a:pt x="5346" y="9377"/>
                    <a:pt x="5334" y="9383"/>
                  </a:cubicBezTo>
                  <a:close/>
                  <a:moveTo>
                    <a:pt x="5887" y="10584"/>
                  </a:moveTo>
                  <a:cubicBezTo>
                    <a:pt x="5377" y="11690"/>
                    <a:pt x="5377" y="11690"/>
                    <a:pt x="5377" y="11690"/>
                  </a:cubicBezTo>
                  <a:cubicBezTo>
                    <a:pt x="5375" y="11689"/>
                    <a:pt x="5373" y="11688"/>
                    <a:pt x="5371" y="11688"/>
                  </a:cubicBezTo>
                  <a:cubicBezTo>
                    <a:pt x="5369" y="11687"/>
                    <a:pt x="5367" y="11687"/>
                    <a:pt x="5364" y="11687"/>
                  </a:cubicBezTo>
                  <a:cubicBezTo>
                    <a:pt x="5364" y="9493"/>
                    <a:pt x="5364" y="9493"/>
                    <a:pt x="5364" y="9493"/>
                  </a:cubicBezTo>
                  <a:cubicBezTo>
                    <a:pt x="5370" y="9492"/>
                    <a:pt x="5376" y="9491"/>
                    <a:pt x="5381" y="9489"/>
                  </a:cubicBezTo>
                  <a:cubicBezTo>
                    <a:pt x="5887" y="10495"/>
                    <a:pt x="5887" y="10495"/>
                    <a:pt x="5887" y="10495"/>
                  </a:cubicBezTo>
                  <a:cubicBezTo>
                    <a:pt x="5878" y="10502"/>
                    <a:pt x="5871" y="10513"/>
                    <a:pt x="5868" y="10526"/>
                  </a:cubicBezTo>
                  <a:cubicBezTo>
                    <a:pt x="5862" y="10548"/>
                    <a:pt x="5871" y="10570"/>
                    <a:pt x="5887" y="10584"/>
                  </a:cubicBezTo>
                  <a:close/>
                  <a:moveTo>
                    <a:pt x="5960" y="10493"/>
                  </a:moveTo>
                  <a:cubicBezTo>
                    <a:pt x="5953" y="10488"/>
                    <a:pt x="5946" y="10485"/>
                    <a:pt x="5938" y="10483"/>
                  </a:cubicBezTo>
                  <a:cubicBezTo>
                    <a:pt x="5923" y="10479"/>
                    <a:pt x="5908" y="10482"/>
                    <a:pt x="5896" y="10489"/>
                  </a:cubicBezTo>
                  <a:cubicBezTo>
                    <a:pt x="5390" y="9484"/>
                    <a:pt x="5390" y="9484"/>
                    <a:pt x="5390" y="9484"/>
                  </a:cubicBezTo>
                  <a:cubicBezTo>
                    <a:pt x="5401" y="9477"/>
                    <a:pt x="5410" y="9466"/>
                    <a:pt x="5414" y="9453"/>
                  </a:cubicBezTo>
                  <a:cubicBezTo>
                    <a:pt x="6784" y="9772"/>
                    <a:pt x="6784" y="9772"/>
                    <a:pt x="6784" y="9772"/>
                  </a:cubicBezTo>
                  <a:cubicBezTo>
                    <a:pt x="6782" y="9787"/>
                    <a:pt x="6785" y="9801"/>
                    <a:pt x="6793" y="9813"/>
                  </a:cubicBezTo>
                  <a:lnTo>
                    <a:pt x="5960" y="10493"/>
                  </a:lnTo>
                  <a:close/>
                  <a:moveTo>
                    <a:pt x="7419" y="11023"/>
                  </a:moveTo>
                  <a:cubicBezTo>
                    <a:pt x="7398" y="11024"/>
                    <a:pt x="7379" y="11037"/>
                    <a:pt x="7370" y="11056"/>
                  </a:cubicBezTo>
                  <a:cubicBezTo>
                    <a:pt x="5980" y="10555"/>
                    <a:pt x="5980" y="10555"/>
                    <a:pt x="5980" y="10555"/>
                  </a:cubicBezTo>
                  <a:cubicBezTo>
                    <a:pt x="5980" y="10554"/>
                    <a:pt x="5981" y="10554"/>
                    <a:pt x="5981" y="10553"/>
                  </a:cubicBezTo>
                  <a:cubicBezTo>
                    <a:pt x="5986" y="10533"/>
                    <a:pt x="5980" y="10514"/>
                    <a:pt x="5967" y="10500"/>
                  </a:cubicBezTo>
                  <a:cubicBezTo>
                    <a:pt x="6800" y="9821"/>
                    <a:pt x="6800" y="9821"/>
                    <a:pt x="6800" y="9821"/>
                  </a:cubicBezTo>
                  <a:cubicBezTo>
                    <a:pt x="6807" y="9829"/>
                    <a:pt x="6817" y="9834"/>
                    <a:pt x="6828" y="9837"/>
                  </a:cubicBezTo>
                  <a:cubicBezTo>
                    <a:pt x="6854" y="9843"/>
                    <a:pt x="6881" y="9830"/>
                    <a:pt x="6893" y="9807"/>
                  </a:cubicBezTo>
                  <a:cubicBezTo>
                    <a:pt x="7377" y="10007"/>
                    <a:pt x="7377" y="10007"/>
                    <a:pt x="7377" y="10007"/>
                  </a:cubicBezTo>
                  <a:cubicBezTo>
                    <a:pt x="7376" y="10008"/>
                    <a:pt x="7376" y="10009"/>
                    <a:pt x="7375" y="10010"/>
                  </a:cubicBezTo>
                  <a:cubicBezTo>
                    <a:pt x="7368" y="10041"/>
                    <a:pt x="7387" y="10073"/>
                    <a:pt x="7419" y="10080"/>
                  </a:cubicBezTo>
                  <a:cubicBezTo>
                    <a:pt x="7422" y="10081"/>
                    <a:pt x="7426" y="10081"/>
                    <a:pt x="7429" y="10082"/>
                  </a:cubicBezTo>
                  <a:lnTo>
                    <a:pt x="7419" y="11023"/>
                  </a:lnTo>
                  <a:close/>
                  <a:moveTo>
                    <a:pt x="7446" y="9967"/>
                  </a:moveTo>
                  <a:cubicBezTo>
                    <a:pt x="7439" y="9965"/>
                    <a:pt x="7433" y="9965"/>
                    <a:pt x="7426" y="9966"/>
                  </a:cubicBezTo>
                  <a:cubicBezTo>
                    <a:pt x="7159" y="8723"/>
                    <a:pt x="7159" y="8723"/>
                    <a:pt x="7159" y="8723"/>
                  </a:cubicBezTo>
                  <a:cubicBezTo>
                    <a:pt x="7180" y="8682"/>
                    <a:pt x="7192" y="8637"/>
                    <a:pt x="7192" y="8588"/>
                  </a:cubicBezTo>
                  <a:cubicBezTo>
                    <a:pt x="7192" y="8545"/>
                    <a:pt x="7182" y="8504"/>
                    <a:pt x="7165" y="8467"/>
                  </a:cubicBezTo>
                  <a:cubicBezTo>
                    <a:pt x="8193" y="9378"/>
                    <a:pt x="8193" y="9378"/>
                    <a:pt x="8193" y="9378"/>
                  </a:cubicBezTo>
                  <a:cubicBezTo>
                    <a:pt x="8188" y="9384"/>
                    <a:pt x="8184" y="9392"/>
                    <a:pt x="8182" y="9400"/>
                  </a:cubicBezTo>
                  <a:cubicBezTo>
                    <a:pt x="8178" y="9416"/>
                    <a:pt x="8182" y="9432"/>
                    <a:pt x="8190" y="9445"/>
                  </a:cubicBezTo>
                  <a:cubicBezTo>
                    <a:pt x="7478" y="9987"/>
                    <a:pt x="7478" y="9987"/>
                    <a:pt x="7478" y="9987"/>
                  </a:cubicBezTo>
                  <a:cubicBezTo>
                    <a:pt x="7470" y="9978"/>
                    <a:pt x="7459" y="9970"/>
                    <a:pt x="7446" y="9967"/>
                  </a:cubicBezTo>
                  <a:close/>
                  <a:moveTo>
                    <a:pt x="9758" y="10510"/>
                  </a:moveTo>
                  <a:cubicBezTo>
                    <a:pt x="8129" y="10167"/>
                    <a:pt x="8129" y="10167"/>
                    <a:pt x="8129" y="10167"/>
                  </a:cubicBezTo>
                  <a:cubicBezTo>
                    <a:pt x="8144" y="10153"/>
                    <a:pt x="8152" y="10133"/>
                    <a:pt x="8152" y="10112"/>
                  </a:cubicBezTo>
                  <a:cubicBezTo>
                    <a:pt x="8152" y="10068"/>
                    <a:pt x="8117" y="10033"/>
                    <a:pt x="8074" y="10033"/>
                  </a:cubicBezTo>
                  <a:cubicBezTo>
                    <a:pt x="8031" y="10033"/>
                    <a:pt x="7996" y="10068"/>
                    <a:pt x="7996" y="10112"/>
                  </a:cubicBezTo>
                  <a:cubicBezTo>
                    <a:pt x="7996" y="10122"/>
                    <a:pt x="7998" y="10131"/>
                    <a:pt x="8001" y="10140"/>
                  </a:cubicBezTo>
                  <a:cubicBezTo>
                    <a:pt x="7489" y="10032"/>
                    <a:pt x="7489" y="10032"/>
                    <a:pt x="7489" y="10032"/>
                  </a:cubicBezTo>
                  <a:cubicBezTo>
                    <a:pt x="7491" y="10019"/>
                    <a:pt x="7489" y="10007"/>
                    <a:pt x="7483" y="9996"/>
                  </a:cubicBezTo>
                  <a:cubicBezTo>
                    <a:pt x="8196" y="9453"/>
                    <a:pt x="8196" y="9453"/>
                    <a:pt x="8196" y="9453"/>
                  </a:cubicBezTo>
                  <a:cubicBezTo>
                    <a:pt x="8203" y="9461"/>
                    <a:pt x="8213" y="9467"/>
                    <a:pt x="8225" y="9470"/>
                  </a:cubicBezTo>
                  <a:cubicBezTo>
                    <a:pt x="8248" y="9476"/>
                    <a:pt x="8271" y="9467"/>
                    <a:pt x="8285" y="9449"/>
                  </a:cubicBezTo>
                  <a:cubicBezTo>
                    <a:pt x="9763" y="10497"/>
                    <a:pt x="9763" y="10497"/>
                    <a:pt x="9763" y="10497"/>
                  </a:cubicBezTo>
                  <a:cubicBezTo>
                    <a:pt x="9761" y="10501"/>
                    <a:pt x="9759" y="10505"/>
                    <a:pt x="9758" y="10510"/>
                  </a:cubicBezTo>
                  <a:close/>
                  <a:moveTo>
                    <a:pt x="8582" y="11291"/>
                  </a:moveTo>
                  <a:cubicBezTo>
                    <a:pt x="8587" y="11285"/>
                    <a:pt x="8591" y="11277"/>
                    <a:pt x="8593" y="11268"/>
                  </a:cubicBezTo>
                  <a:cubicBezTo>
                    <a:pt x="8596" y="11253"/>
                    <a:pt x="8594" y="11238"/>
                    <a:pt x="8586" y="11226"/>
                  </a:cubicBezTo>
                  <a:cubicBezTo>
                    <a:pt x="9763" y="10556"/>
                    <a:pt x="9763" y="10556"/>
                    <a:pt x="9763" y="10556"/>
                  </a:cubicBezTo>
                  <a:cubicBezTo>
                    <a:pt x="9768" y="10565"/>
                    <a:pt x="9776" y="10572"/>
                    <a:pt x="9786" y="10578"/>
                  </a:cubicBezTo>
                  <a:cubicBezTo>
                    <a:pt x="9240" y="11847"/>
                    <a:pt x="9240" y="11847"/>
                    <a:pt x="9240" y="11847"/>
                  </a:cubicBezTo>
                  <a:lnTo>
                    <a:pt x="8582" y="11291"/>
                  </a:lnTo>
                  <a:close/>
                  <a:moveTo>
                    <a:pt x="9091" y="12290"/>
                  </a:moveTo>
                  <a:cubicBezTo>
                    <a:pt x="9085" y="12282"/>
                    <a:pt x="9078" y="12275"/>
                    <a:pt x="9069" y="12270"/>
                  </a:cubicBezTo>
                  <a:cubicBezTo>
                    <a:pt x="9243" y="11864"/>
                    <a:pt x="9243" y="11864"/>
                    <a:pt x="9243" y="11864"/>
                  </a:cubicBezTo>
                  <a:cubicBezTo>
                    <a:pt x="9501" y="12081"/>
                    <a:pt x="9501" y="12081"/>
                    <a:pt x="9501" y="12081"/>
                  </a:cubicBezTo>
                  <a:lnTo>
                    <a:pt x="9091" y="12290"/>
                  </a:lnTo>
                  <a:close/>
                  <a:moveTo>
                    <a:pt x="9248" y="11854"/>
                  </a:moveTo>
                  <a:cubicBezTo>
                    <a:pt x="9795" y="10581"/>
                    <a:pt x="9795" y="10581"/>
                    <a:pt x="9795" y="10581"/>
                  </a:cubicBezTo>
                  <a:cubicBezTo>
                    <a:pt x="9796" y="10582"/>
                    <a:pt x="9798" y="10583"/>
                    <a:pt x="9799" y="10583"/>
                  </a:cubicBezTo>
                  <a:cubicBezTo>
                    <a:pt x="9820" y="10588"/>
                    <a:pt x="9841" y="10581"/>
                    <a:pt x="9854" y="10567"/>
                  </a:cubicBezTo>
                  <a:cubicBezTo>
                    <a:pt x="10813" y="11363"/>
                    <a:pt x="10813" y="11363"/>
                    <a:pt x="10813" y="11363"/>
                  </a:cubicBezTo>
                  <a:cubicBezTo>
                    <a:pt x="10809" y="11368"/>
                    <a:pt x="10806" y="11375"/>
                    <a:pt x="10804" y="11382"/>
                  </a:cubicBezTo>
                  <a:cubicBezTo>
                    <a:pt x="10801" y="11394"/>
                    <a:pt x="10802" y="11406"/>
                    <a:pt x="10807" y="11417"/>
                  </a:cubicBezTo>
                  <a:cubicBezTo>
                    <a:pt x="9511" y="12076"/>
                    <a:pt x="9511" y="12076"/>
                    <a:pt x="9511" y="12076"/>
                  </a:cubicBezTo>
                  <a:lnTo>
                    <a:pt x="9248" y="11854"/>
                  </a:lnTo>
                  <a:close/>
                  <a:moveTo>
                    <a:pt x="10853" y="11453"/>
                  </a:moveTo>
                  <a:cubicBezTo>
                    <a:pt x="10793" y="13111"/>
                    <a:pt x="10793" y="13111"/>
                    <a:pt x="10793" y="13111"/>
                  </a:cubicBezTo>
                  <a:cubicBezTo>
                    <a:pt x="10779" y="13112"/>
                    <a:pt x="10765" y="13118"/>
                    <a:pt x="10755" y="13128"/>
                  </a:cubicBezTo>
                  <a:cubicBezTo>
                    <a:pt x="9519" y="12083"/>
                    <a:pt x="9519" y="12083"/>
                    <a:pt x="9519" y="12083"/>
                  </a:cubicBezTo>
                  <a:cubicBezTo>
                    <a:pt x="10811" y="11426"/>
                    <a:pt x="10811" y="11426"/>
                    <a:pt x="10811" y="11426"/>
                  </a:cubicBezTo>
                  <a:cubicBezTo>
                    <a:pt x="10819" y="11439"/>
                    <a:pt x="10831" y="11448"/>
                    <a:pt x="10847" y="11452"/>
                  </a:cubicBezTo>
                  <a:cubicBezTo>
                    <a:pt x="10849" y="11453"/>
                    <a:pt x="10851" y="11453"/>
                    <a:pt x="10853" y="11453"/>
                  </a:cubicBezTo>
                  <a:close/>
                  <a:moveTo>
                    <a:pt x="10843" y="11340"/>
                  </a:moveTo>
                  <a:cubicBezTo>
                    <a:pt x="10834" y="11343"/>
                    <a:pt x="10826" y="11348"/>
                    <a:pt x="10819" y="11355"/>
                  </a:cubicBezTo>
                  <a:cubicBezTo>
                    <a:pt x="9861" y="10559"/>
                    <a:pt x="9861" y="10559"/>
                    <a:pt x="9861" y="10559"/>
                  </a:cubicBezTo>
                  <a:cubicBezTo>
                    <a:pt x="9865" y="10554"/>
                    <a:pt x="9868" y="10547"/>
                    <a:pt x="9870" y="10540"/>
                  </a:cubicBezTo>
                  <a:cubicBezTo>
                    <a:pt x="9871" y="10534"/>
                    <a:pt x="9871" y="10529"/>
                    <a:pt x="9871" y="10524"/>
                  </a:cubicBezTo>
                  <a:cubicBezTo>
                    <a:pt x="10633" y="10420"/>
                    <a:pt x="10633" y="10420"/>
                    <a:pt x="10633" y="10420"/>
                  </a:cubicBezTo>
                  <a:lnTo>
                    <a:pt x="10843" y="11340"/>
                  </a:lnTo>
                  <a:close/>
                  <a:moveTo>
                    <a:pt x="11823" y="10249"/>
                  </a:moveTo>
                  <a:cubicBezTo>
                    <a:pt x="10641" y="10409"/>
                    <a:pt x="10641" y="10409"/>
                    <a:pt x="10641" y="10409"/>
                  </a:cubicBezTo>
                  <a:cubicBezTo>
                    <a:pt x="10392" y="9314"/>
                    <a:pt x="10392" y="9314"/>
                    <a:pt x="10392" y="9314"/>
                  </a:cubicBezTo>
                  <a:cubicBezTo>
                    <a:pt x="10404" y="9311"/>
                    <a:pt x="10414" y="9305"/>
                    <a:pt x="10423" y="9295"/>
                  </a:cubicBezTo>
                  <a:cubicBezTo>
                    <a:pt x="11829" y="10221"/>
                    <a:pt x="11829" y="10221"/>
                    <a:pt x="11829" y="10221"/>
                  </a:cubicBezTo>
                  <a:cubicBezTo>
                    <a:pt x="11824" y="10230"/>
                    <a:pt x="11822" y="10239"/>
                    <a:pt x="11823" y="10249"/>
                  </a:cubicBezTo>
                  <a:close/>
                  <a:moveTo>
                    <a:pt x="11838" y="10206"/>
                  </a:moveTo>
                  <a:cubicBezTo>
                    <a:pt x="11836" y="10208"/>
                    <a:pt x="11835" y="10210"/>
                    <a:pt x="11834" y="10212"/>
                  </a:cubicBezTo>
                  <a:cubicBezTo>
                    <a:pt x="10428" y="9287"/>
                    <a:pt x="10428" y="9287"/>
                    <a:pt x="10428" y="9287"/>
                  </a:cubicBezTo>
                  <a:cubicBezTo>
                    <a:pt x="10432" y="9282"/>
                    <a:pt x="10434" y="9277"/>
                    <a:pt x="10436" y="9271"/>
                  </a:cubicBezTo>
                  <a:cubicBezTo>
                    <a:pt x="10440" y="9254"/>
                    <a:pt x="10436" y="9238"/>
                    <a:pt x="10427" y="9225"/>
                  </a:cubicBezTo>
                  <a:cubicBezTo>
                    <a:pt x="10885" y="8897"/>
                    <a:pt x="10885" y="8897"/>
                    <a:pt x="10885" y="8897"/>
                  </a:cubicBezTo>
                  <a:cubicBezTo>
                    <a:pt x="11843" y="10202"/>
                    <a:pt x="11843" y="10202"/>
                    <a:pt x="11843" y="10202"/>
                  </a:cubicBezTo>
                  <a:cubicBezTo>
                    <a:pt x="11841" y="10203"/>
                    <a:pt x="11839" y="10205"/>
                    <a:pt x="11838" y="10206"/>
                  </a:cubicBezTo>
                  <a:close/>
                  <a:moveTo>
                    <a:pt x="11903" y="10192"/>
                  </a:moveTo>
                  <a:cubicBezTo>
                    <a:pt x="11886" y="10185"/>
                    <a:pt x="11867" y="10186"/>
                    <a:pt x="11851" y="10196"/>
                  </a:cubicBezTo>
                  <a:cubicBezTo>
                    <a:pt x="10893" y="8891"/>
                    <a:pt x="10893" y="8891"/>
                    <a:pt x="10893" y="8891"/>
                  </a:cubicBezTo>
                  <a:cubicBezTo>
                    <a:pt x="13403" y="7094"/>
                    <a:pt x="13403" y="7094"/>
                    <a:pt x="13403" y="7094"/>
                  </a:cubicBezTo>
                  <a:cubicBezTo>
                    <a:pt x="13407" y="7099"/>
                    <a:pt x="13412" y="7102"/>
                    <a:pt x="13417" y="7106"/>
                  </a:cubicBezTo>
                  <a:lnTo>
                    <a:pt x="11903" y="10192"/>
                  </a:lnTo>
                  <a:close/>
                  <a:moveTo>
                    <a:pt x="28214" y="9536"/>
                  </a:moveTo>
                  <a:cubicBezTo>
                    <a:pt x="28312" y="9625"/>
                    <a:pt x="28312" y="9625"/>
                    <a:pt x="28312" y="9625"/>
                  </a:cubicBezTo>
                  <a:cubicBezTo>
                    <a:pt x="27894" y="10331"/>
                    <a:pt x="27894" y="10331"/>
                    <a:pt x="27894" y="10331"/>
                  </a:cubicBezTo>
                  <a:cubicBezTo>
                    <a:pt x="27893" y="10330"/>
                    <a:pt x="27893" y="10330"/>
                    <a:pt x="27892" y="10330"/>
                  </a:cubicBezTo>
                  <a:cubicBezTo>
                    <a:pt x="28160" y="9550"/>
                    <a:pt x="28160" y="9550"/>
                    <a:pt x="28160" y="9550"/>
                  </a:cubicBezTo>
                  <a:cubicBezTo>
                    <a:pt x="28179" y="9555"/>
                    <a:pt x="28199" y="9550"/>
                    <a:pt x="28214" y="9536"/>
                  </a:cubicBezTo>
                  <a:close/>
                  <a:moveTo>
                    <a:pt x="27883" y="10327"/>
                  </a:moveTo>
                  <a:cubicBezTo>
                    <a:pt x="27870" y="10323"/>
                    <a:pt x="27856" y="10324"/>
                    <a:pt x="27844" y="10330"/>
                  </a:cubicBezTo>
                  <a:cubicBezTo>
                    <a:pt x="27408" y="9589"/>
                    <a:pt x="27408" y="9589"/>
                    <a:pt x="27408" y="9589"/>
                  </a:cubicBezTo>
                  <a:cubicBezTo>
                    <a:pt x="27412" y="9586"/>
                    <a:pt x="27415" y="9584"/>
                    <a:pt x="27418" y="9580"/>
                  </a:cubicBezTo>
                  <a:cubicBezTo>
                    <a:pt x="27428" y="9570"/>
                    <a:pt x="27432" y="9556"/>
                    <a:pt x="27433" y="9543"/>
                  </a:cubicBezTo>
                  <a:cubicBezTo>
                    <a:pt x="28116" y="9498"/>
                    <a:pt x="28116" y="9498"/>
                    <a:pt x="28116" y="9498"/>
                  </a:cubicBezTo>
                  <a:cubicBezTo>
                    <a:pt x="28117" y="9512"/>
                    <a:pt x="28123" y="9526"/>
                    <a:pt x="28135" y="9537"/>
                  </a:cubicBezTo>
                  <a:cubicBezTo>
                    <a:pt x="28140" y="9541"/>
                    <a:pt x="28145" y="9544"/>
                    <a:pt x="28150" y="9547"/>
                  </a:cubicBezTo>
                  <a:lnTo>
                    <a:pt x="27883" y="10327"/>
                  </a:lnTo>
                  <a:close/>
                  <a:moveTo>
                    <a:pt x="28283" y="8328"/>
                  </a:moveTo>
                  <a:cubicBezTo>
                    <a:pt x="28292" y="8336"/>
                    <a:pt x="28303" y="8341"/>
                    <a:pt x="28314" y="8343"/>
                  </a:cubicBezTo>
                  <a:cubicBezTo>
                    <a:pt x="28176" y="9436"/>
                    <a:pt x="28176" y="9436"/>
                    <a:pt x="28176" y="9436"/>
                  </a:cubicBezTo>
                  <a:cubicBezTo>
                    <a:pt x="28160" y="9435"/>
                    <a:pt x="28143" y="9441"/>
                    <a:pt x="28131" y="9455"/>
                  </a:cubicBezTo>
                  <a:cubicBezTo>
                    <a:pt x="28122" y="9464"/>
                    <a:pt x="28117" y="9476"/>
                    <a:pt x="28116" y="9488"/>
                  </a:cubicBezTo>
                  <a:cubicBezTo>
                    <a:pt x="27432" y="9533"/>
                    <a:pt x="27432" y="9533"/>
                    <a:pt x="27432" y="9533"/>
                  </a:cubicBezTo>
                  <a:cubicBezTo>
                    <a:pt x="27430" y="9520"/>
                    <a:pt x="27424" y="9508"/>
                    <a:pt x="27414" y="9498"/>
                  </a:cubicBezTo>
                  <a:cubicBezTo>
                    <a:pt x="27391" y="9477"/>
                    <a:pt x="27355" y="9478"/>
                    <a:pt x="27333" y="9501"/>
                  </a:cubicBezTo>
                  <a:cubicBezTo>
                    <a:pt x="27332" y="9501"/>
                    <a:pt x="27332" y="9501"/>
                    <a:pt x="27332" y="9501"/>
                  </a:cubicBezTo>
                  <a:cubicBezTo>
                    <a:pt x="27330" y="9503"/>
                    <a:pt x="27328" y="9506"/>
                    <a:pt x="27326" y="9508"/>
                  </a:cubicBezTo>
                  <a:cubicBezTo>
                    <a:pt x="26944" y="9241"/>
                    <a:pt x="26944" y="9241"/>
                    <a:pt x="26944" y="9241"/>
                  </a:cubicBezTo>
                  <a:cubicBezTo>
                    <a:pt x="28277" y="8322"/>
                    <a:pt x="28277" y="8322"/>
                    <a:pt x="28277" y="8322"/>
                  </a:cubicBezTo>
                  <a:cubicBezTo>
                    <a:pt x="28279" y="8324"/>
                    <a:pt x="28281" y="8326"/>
                    <a:pt x="28283" y="8328"/>
                  </a:cubicBezTo>
                  <a:close/>
                  <a:moveTo>
                    <a:pt x="28272" y="8313"/>
                  </a:moveTo>
                  <a:cubicBezTo>
                    <a:pt x="26935" y="9235"/>
                    <a:pt x="26935" y="9235"/>
                    <a:pt x="26935" y="9235"/>
                  </a:cubicBezTo>
                  <a:cubicBezTo>
                    <a:pt x="25959" y="8552"/>
                    <a:pt x="25959" y="8552"/>
                    <a:pt x="25959" y="8552"/>
                  </a:cubicBezTo>
                  <a:cubicBezTo>
                    <a:pt x="28265" y="8296"/>
                    <a:pt x="28265" y="8296"/>
                    <a:pt x="28265" y="8296"/>
                  </a:cubicBezTo>
                  <a:cubicBezTo>
                    <a:pt x="28266" y="8302"/>
                    <a:pt x="28269" y="8308"/>
                    <a:pt x="28272" y="8313"/>
                  </a:cubicBezTo>
                  <a:close/>
                  <a:moveTo>
                    <a:pt x="25167" y="7968"/>
                  </a:moveTo>
                  <a:cubicBezTo>
                    <a:pt x="28264" y="8284"/>
                    <a:pt x="28264" y="8284"/>
                    <a:pt x="28264" y="8284"/>
                  </a:cubicBezTo>
                  <a:cubicBezTo>
                    <a:pt x="28264" y="8284"/>
                    <a:pt x="28264" y="8285"/>
                    <a:pt x="28264" y="8286"/>
                  </a:cubicBezTo>
                  <a:cubicBezTo>
                    <a:pt x="25947" y="8543"/>
                    <a:pt x="25947" y="8543"/>
                    <a:pt x="25947" y="8543"/>
                  </a:cubicBezTo>
                  <a:cubicBezTo>
                    <a:pt x="25159" y="7992"/>
                    <a:pt x="25159" y="7992"/>
                    <a:pt x="25159" y="7992"/>
                  </a:cubicBezTo>
                  <a:cubicBezTo>
                    <a:pt x="25163" y="7984"/>
                    <a:pt x="25166" y="7976"/>
                    <a:pt x="25167" y="7968"/>
                  </a:cubicBezTo>
                  <a:close/>
                  <a:moveTo>
                    <a:pt x="25152" y="8001"/>
                  </a:moveTo>
                  <a:cubicBezTo>
                    <a:pt x="25152" y="8001"/>
                    <a:pt x="25152" y="8001"/>
                    <a:pt x="25152" y="8001"/>
                  </a:cubicBezTo>
                  <a:cubicBezTo>
                    <a:pt x="25930" y="8545"/>
                    <a:pt x="25930" y="8545"/>
                    <a:pt x="25930" y="8545"/>
                  </a:cubicBezTo>
                  <a:cubicBezTo>
                    <a:pt x="25630" y="8578"/>
                    <a:pt x="25630" y="8578"/>
                    <a:pt x="25630" y="8578"/>
                  </a:cubicBezTo>
                  <a:cubicBezTo>
                    <a:pt x="25150" y="8003"/>
                    <a:pt x="25150" y="8003"/>
                    <a:pt x="25150" y="8003"/>
                  </a:cubicBezTo>
                  <a:cubicBezTo>
                    <a:pt x="25151" y="8002"/>
                    <a:pt x="25151" y="8002"/>
                    <a:pt x="25152" y="8001"/>
                  </a:cubicBezTo>
                  <a:close/>
                  <a:moveTo>
                    <a:pt x="25142" y="8010"/>
                  </a:moveTo>
                  <a:cubicBezTo>
                    <a:pt x="25617" y="8580"/>
                    <a:pt x="25617" y="8580"/>
                    <a:pt x="25617" y="8580"/>
                  </a:cubicBezTo>
                  <a:cubicBezTo>
                    <a:pt x="25196" y="8626"/>
                    <a:pt x="25196" y="8626"/>
                    <a:pt x="25196" y="8626"/>
                  </a:cubicBezTo>
                  <a:cubicBezTo>
                    <a:pt x="25121" y="8019"/>
                    <a:pt x="25121" y="8019"/>
                    <a:pt x="25121" y="8019"/>
                  </a:cubicBezTo>
                  <a:cubicBezTo>
                    <a:pt x="25128" y="8017"/>
                    <a:pt x="25135" y="8014"/>
                    <a:pt x="25142" y="8010"/>
                  </a:cubicBezTo>
                  <a:close/>
                  <a:moveTo>
                    <a:pt x="24518" y="8730"/>
                  </a:moveTo>
                  <a:cubicBezTo>
                    <a:pt x="23497" y="9493"/>
                    <a:pt x="23497" y="9493"/>
                    <a:pt x="23497" y="9493"/>
                  </a:cubicBezTo>
                  <a:cubicBezTo>
                    <a:pt x="23496" y="9493"/>
                    <a:pt x="23496" y="9492"/>
                    <a:pt x="23495" y="9492"/>
                  </a:cubicBezTo>
                  <a:cubicBezTo>
                    <a:pt x="23488" y="9485"/>
                    <a:pt x="23479" y="9481"/>
                    <a:pt x="23470" y="9479"/>
                  </a:cubicBezTo>
                  <a:cubicBezTo>
                    <a:pt x="23792" y="7542"/>
                    <a:pt x="23792" y="7542"/>
                    <a:pt x="23792" y="7542"/>
                  </a:cubicBezTo>
                  <a:cubicBezTo>
                    <a:pt x="23804" y="7544"/>
                    <a:pt x="23816" y="7543"/>
                    <a:pt x="23826" y="7538"/>
                  </a:cubicBezTo>
                  <a:cubicBezTo>
                    <a:pt x="24533" y="8660"/>
                    <a:pt x="24533" y="8660"/>
                    <a:pt x="24533" y="8660"/>
                  </a:cubicBezTo>
                  <a:cubicBezTo>
                    <a:pt x="24531" y="8661"/>
                    <a:pt x="24529" y="8663"/>
                    <a:pt x="24527" y="8665"/>
                  </a:cubicBezTo>
                  <a:cubicBezTo>
                    <a:pt x="24510" y="8683"/>
                    <a:pt x="24508" y="8709"/>
                    <a:pt x="24518" y="8730"/>
                  </a:cubicBezTo>
                  <a:close/>
                  <a:moveTo>
                    <a:pt x="22684" y="7781"/>
                  </a:moveTo>
                  <a:cubicBezTo>
                    <a:pt x="23747" y="7504"/>
                    <a:pt x="23747" y="7504"/>
                    <a:pt x="23747" y="7504"/>
                  </a:cubicBezTo>
                  <a:cubicBezTo>
                    <a:pt x="23750" y="7513"/>
                    <a:pt x="23755" y="7521"/>
                    <a:pt x="23762" y="7528"/>
                  </a:cubicBezTo>
                  <a:cubicBezTo>
                    <a:pt x="23768" y="7533"/>
                    <a:pt x="23775" y="7537"/>
                    <a:pt x="23782" y="7540"/>
                  </a:cubicBezTo>
                  <a:cubicBezTo>
                    <a:pt x="23460" y="9477"/>
                    <a:pt x="23460" y="9477"/>
                    <a:pt x="23460" y="9477"/>
                  </a:cubicBezTo>
                  <a:cubicBezTo>
                    <a:pt x="23452" y="9476"/>
                    <a:pt x="23444" y="9477"/>
                    <a:pt x="23436" y="9480"/>
                  </a:cubicBezTo>
                  <a:cubicBezTo>
                    <a:pt x="22658" y="7843"/>
                    <a:pt x="22658" y="7843"/>
                    <a:pt x="22658" y="7843"/>
                  </a:cubicBezTo>
                  <a:cubicBezTo>
                    <a:pt x="22662" y="7840"/>
                    <a:pt x="22666" y="7837"/>
                    <a:pt x="22670" y="7834"/>
                  </a:cubicBezTo>
                  <a:cubicBezTo>
                    <a:pt x="22683" y="7819"/>
                    <a:pt x="22688" y="7799"/>
                    <a:pt x="22684" y="7781"/>
                  </a:cubicBezTo>
                  <a:close/>
                  <a:moveTo>
                    <a:pt x="23835" y="7533"/>
                  </a:moveTo>
                  <a:cubicBezTo>
                    <a:pt x="23838" y="7530"/>
                    <a:pt x="23841" y="7528"/>
                    <a:pt x="23844" y="7525"/>
                  </a:cubicBezTo>
                  <a:cubicBezTo>
                    <a:pt x="23848" y="7520"/>
                    <a:pt x="23852" y="7515"/>
                    <a:pt x="23854" y="7510"/>
                  </a:cubicBezTo>
                  <a:cubicBezTo>
                    <a:pt x="25053" y="7947"/>
                    <a:pt x="25053" y="7947"/>
                    <a:pt x="25053" y="7947"/>
                  </a:cubicBezTo>
                  <a:cubicBezTo>
                    <a:pt x="25048" y="7967"/>
                    <a:pt x="25053" y="7989"/>
                    <a:pt x="25070" y="8005"/>
                  </a:cubicBezTo>
                  <a:cubicBezTo>
                    <a:pt x="25081" y="8015"/>
                    <a:pt x="25096" y="8021"/>
                    <a:pt x="25111" y="8020"/>
                  </a:cubicBezTo>
                  <a:cubicBezTo>
                    <a:pt x="25186" y="8628"/>
                    <a:pt x="25186" y="8628"/>
                    <a:pt x="25186" y="8628"/>
                  </a:cubicBezTo>
                  <a:cubicBezTo>
                    <a:pt x="24626" y="8690"/>
                    <a:pt x="24626" y="8690"/>
                    <a:pt x="24626" y="8690"/>
                  </a:cubicBezTo>
                  <a:cubicBezTo>
                    <a:pt x="24624" y="8679"/>
                    <a:pt x="24618" y="8669"/>
                    <a:pt x="24610" y="8661"/>
                  </a:cubicBezTo>
                  <a:cubicBezTo>
                    <a:pt x="24591" y="8644"/>
                    <a:pt x="24563" y="8642"/>
                    <a:pt x="24541" y="8654"/>
                  </a:cubicBezTo>
                  <a:lnTo>
                    <a:pt x="23835" y="7533"/>
                  </a:lnTo>
                  <a:close/>
                  <a:moveTo>
                    <a:pt x="26207" y="5770"/>
                  </a:moveTo>
                  <a:cubicBezTo>
                    <a:pt x="26209" y="5773"/>
                    <a:pt x="26212" y="5775"/>
                    <a:pt x="26215" y="5777"/>
                  </a:cubicBezTo>
                  <a:cubicBezTo>
                    <a:pt x="25131" y="7908"/>
                    <a:pt x="25131" y="7908"/>
                    <a:pt x="25131" y="7908"/>
                  </a:cubicBezTo>
                  <a:cubicBezTo>
                    <a:pt x="25109" y="7899"/>
                    <a:pt x="25083" y="7904"/>
                    <a:pt x="25066" y="7922"/>
                  </a:cubicBezTo>
                  <a:cubicBezTo>
                    <a:pt x="25062" y="7927"/>
                    <a:pt x="25059" y="7932"/>
                    <a:pt x="25057" y="7937"/>
                  </a:cubicBezTo>
                  <a:cubicBezTo>
                    <a:pt x="23858" y="7500"/>
                    <a:pt x="23858" y="7500"/>
                    <a:pt x="23858" y="7500"/>
                  </a:cubicBezTo>
                  <a:cubicBezTo>
                    <a:pt x="23862" y="7484"/>
                    <a:pt x="23859" y="7466"/>
                    <a:pt x="23849" y="7452"/>
                  </a:cubicBezTo>
                  <a:cubicBezTo>
                    <a:pt x="26200" y="5763"/>
                    <a:pt x="26200" y="5763"/>
                    <a:pt x="26200" y="5763"/>
                  </a:cubicBezTo>
                  <a:cubicBezTo>
                    <a:pt x="26202" y="5766"/>
                    <a:pt x="26204" y="5768"/>
                    <a:pt x="26207" y="5770"/>
                  </a:cubicBezTo>
                  <a:close/>
                  <a:moveTo>
                    <a:pt x="22174" y="6329"/>
                  </a:moveTo>
                  <a:cubicBezTo>
                    <a:pt x="26189" y="5741"/>
                    <a:pt x="26189" y="5741"/>
                    <a:pt x="26189" y="5741"/>
                  </a:cubicBezTo>
                  <a:cubicBezTo>
                    <a:pt x="26190" y="5746"/>
                    <a:pt x="26192" y="5750"/>
                    <a:pt x="26195" y="5754"/>
                  </a:cubicBezTo>
                  <a:cubicBezTo>
                    <a:pt x="23843" y="7444"/>
                    <a:pt x="23843" y="7444"/>
                    <a:pt x="23843" y="7444"/>
                  </a:cubicBezTo>
                  <a:cubicBezTo>
                    <a:pt x="23842" y="7443"/>
                    <a:pt x="23842" y="7443"/>
                    <a:pt x="23841" y="7442"/>
                  </a:cubicBezTo>
                  <a:cubicBezTo>
                    <a:pt x="23818" y="7420"/>
                    <a:pt x="23781" y="7422"/>
                    <a:pt x="23759" y="7445"/>
                  </a:cubicBezTo>
                  <a:cubicBezTo>
                    <a:pt x="23757" y="7447"/>
                    <a:pt x="23756" y="7449"/>
                    <a:pt x="23755" y="7451"/>
                  </a:cubicBezTo>
                  <a:cubicBezTo>
                    <a:pt x="22168" y="6359"/>
                    <a:pt x="22168" y="6359"/>
                    <a:pt x="22168" y="6359"/>
                  </a:cubicBezTo>
                  <a:cubicBezTo>
                    <a:pt x="22173" y="6350"/>
                    <a:pt x="22175" y="6340"/>
                    <a:pt x="22174" y="6329"/>
                  </a:cubicBezTo>
                  <a:close/>
                  <a:moveTo>
                    <a:pt x="22159" y="6374"/>
                  </a:moveTo>
                  <a:cubicBezTo>
                    <a:pt x="22161" y="6372"/>
                    <a:pt x="22162" y="6370"/>
                    <a:pt x="22163" y="6368"/>
                  </a:cubicBezTo>
                  <a:cubicBezTo>
                    <a:pt x="23749" y="7460"/>
                    <a:pt x="23749" y="7460"/>
                    <a:pt x="23749" y="7460"/>
                  </a:cubicBezTo>
                  <a:cubicBezTo>
                    <a:pt x="23744" y="7471"/>
                    <a:pt x="23742" y="7483"/>
                    <a:pt x="23744" y="7495"/>
                  </a:cubicBezTo>
                  <a:cubicBezTo>
                    <a:pt x="22680" y="7772"/>
                    <a:pt x="22680" y="7772"/>
                    <a:pt x="22680" y="7772"/>
                  </a:cubicBezTo>
                  <a:cubicBezTo>
                    <a:pt x="22677" y="7764"/>
                    <a:pt x="22673" y="7757"/>
                    <a:pt x="22666" y="7751"/>
                  </a:cubicBezTo>
                  <a:cubicBezTo>
                    <a:pt x="22652" y="7738"/>
                    <a:pt x="22632" y="7733"/>
                    <a:pt x="22613" y="7737"/>
                  </a:cubicBezTo>
                  <a:cubicBezTo>
                    <a:pt x="22144" y="6385"/>
                    <a:pt x="22144" y="6385"/>
                    <a:pt x="22144" y="6385"/>
                  </a:cubicBezTo>
                  <a:cubicBezTo>
                    <a:pt x="22149" y="6382"/>
                    <a:pt x="22154" y="6379"/>
                    <a:pt x="22159" y="6374"/>
                  </a:cubicBezTo>
                  <a:close/>
                  <a:moveTo>
                    <a:pt x="21263" y="4614"/>
                  </a:moveTo>
                  <a:cubicBezTo>
                    <a:pt x="21269" y="4608"/>
                    <a:pt x="21273" y="4601"/>
                    <a:pt x="21275" y="4595"/>
                  </a:cubicBezTo>
                  <a:cubicBezTo>
                    <a:pt x="22095" y="4752"/>
                    <a:pt x="22095" y="4752"/>
                    <a:pt x="22095" y="4752"/>
                  </a:cubicBezTo>
                  <a:cubicBezTo>
                    <a:pt x="22093" y="4770"/>
                    <a:pt x="22099" y="4789"/>
                    <a:pt x="22113" y="4802"/>
                  </a:cubicBezTo>
                  <a:cubicBezTo>
                    <a:pt x="22122" y="4811"/>
                    <a:pt x="22133" y="4816"/>
                    <a:pt x="22144" y="4817"/>
                  </a:cubicBezTo>
                  <a:cubicBezTo>
                    <a:pt x="22116" y="6276"/>
                    <a:pt x="22116" y="6276"/>
                    <a:pt x="22116" y="6276"/>
                  </a:cubicBezTo>
                  <a:cubicBezTo>
                    <a:pt x="22108" y="6276"/>
                    <a:pt x="22101" y="6278"/>
                    <a:pt x="22094" y="6280"/>
                  </a:cubicBezTo>
                  <a:cubicBezTo>
                    <a:pt x="21250" y="4624"/>
                    <a:pt x="21250" y="4624"/>
                    <a:pt x="21250" y="4624"/>
                  </a:cubicBezTo>
                  <a:cubicBezTo>
                    <a:pt x="21255" y="4621"/>
                    <a:pt x="21259" y="4618"/>
                    <a:pt x="21263" y="4614"/>
                  </a:cubicBezTo>
                  <a:close/>
                  <a:moveTo>
                    <a:pt x="20144" y="6362"/>
                  </a:moveTo>
                  <a:cubicBezTo>
                    <a:pt x="20134" y="6352"/>
                    <a:pt x="20121" y="6347"/>
                    <a:pt x="20108" y="6347"/>
                  </a:cubicBezTo>
                  <a:cubicBezTo>
                    <a:pt x="20088" y="5665"/>
                    <a:pt x="20088" y="5665"/>
                    <a:pt x="20088" y="5665"/>
                  </a:cubicBezTo>
                  <a:cubicBezTo>
                    <a:pt x="20099" y="5663"/>
                    <a:pt x="20110" y="5659"/>
                    <a:pt x="20119" y="5651"/>
                  </a:cubicBezTo>
                  <a:cubicBezTo>
                    <a:pt x="20784" y="6317"/>
                    <a:pt x="20784" y="6317"/>
                    <a:pt x="20784" y="6317"/>
                  </a:cubicBezTo>
                  <a:cubicBezTo>
                    <a:pt x="20764" y="6341"/>
                    <a:pt x="20765" y="6376"/>
                    <a:pt x="20788" y="6397"/>
                  </a:cubicBezTo>
                  <a:cubicBezTo>
                    <a:pt x="20804" y="6412"/>
                    <a:pt x="20825" y="6416"/>
                    <a:pt x="20843" y="6411"/>
                  </a:cubicBezTo>
                  <a:cubicBezTo>
                    <a:pt x="21203" y="7378"/>
                    <a:pt x="21203" y="7378"/>
                    <a:pt x="21203" y="7378"/>
                  </a:cubicBezTo>
                  <a:cubicBezTo>
                    <a:pt x="21198" y="7380"/>
                    <a:pt x="21194" y="7384"/>
                    <a:pt x="21189" y="7388"/>
                  </a:cubicBezTo>
                  <a:cubicBezTo>
                    <a:pt x="20151" y="6440"/>
                    <a:pt x="20151" y="6440"/>
                    <a:pt x="20151" y="6440"/>
                  </a:cubicBezTo>
                  <a:cubicBezTo>
                    <a:pt x="20169" y="6416"/>
                    <a:pt x="20166" y="6382"/>
                    <a:pt x="20144" y="6362"/>
                  </a:cubicBezTo>
                  <a:close/>
                  <a:moveTo>
                    <a:pt x="20047" y="6414"/>
                  </a:moveTo>
                  <a:cubicBezTo>
                    <a:pt x="18600" y="6790"/>
                    <a:pt x="18600" y="6790"/>
                    <a:pt x="18600" y="6790"/>
                  </a:cubicBezTo>
                  <a:cubicBezTo>
                    <a:pt x="18597" y="6782"/>
                    <a:pt x="18592" y="6773"/>
                    <a:pt x="18585" y="6766"/>
                  </a:cubicBezTo>
                  <a:cubicBezTo>
                    <a:pt x="18583" y="6765"/>
                    <a:pt x="18582" y="6764"/>
                    <a:pt x="18580" y="6763"/>
                  </a:cubicBezTo>
                  <a:cubicBezTo>
                    <a:pt x="19220" y="5723"/>
                    <a:pt x="19220" y="5723"/>
                    <a:pt x="19220" y="5723"/>
                  </a:cubicBezTo>
                  <a:cubicBezTo>
                    <a:pt x="19242" y="5735"/>
                    <a:pt x="19271" y="5730"/>
                    <a:pt x="19289" y="5711"/>
                  </a:cubicBezTo>
                  <a:cubicBezTo>
                    <a:pt x="19299" y="5700"/>
                    <a:pt x="19304" y="5686"/>
                    <a:pt x="19304" y="5672"/>
                  </a:cubicBezTo>
                  <a:cubicBezTo>
                    <a:pt x="20024" y="5619"/>
                    <a:pt x="20024" y="5619"/>
                    <a:pt x="20024" y="5619"/>
                  </a:cubicBezTo>
                  <a:cubicBezTo>
                    <a:pt x="20027" y="5631"/>
                    <a:pt x="20032" y="5641"/>
                    <a:pt x="20042" y="5650"/>
                  </a:cubicBezTo>
                  <a:cubicBezTo>
                    <a:pt x="20052" y="5659"/>
                    <a:pt x="20065" y="5664"/>
                    <a:pt x="20078" y="5665"/>
                  </a:cubicBezTo>
                  <a:cubicBezTo>
                    <a:pt x="20098" y="6347"/>
                    <a:pt x="20098" y="6347"/>
                    <a:pt x="20098" y="6347"/>
                  </a:cubicBezTo>
                  <a:cubicBezTo>
                    <a:pt x="20085" y="6349"/>
                    <a:pt x="20072" y="6354"/>
                    <a:pt x="20062" y="6365"/>
                  </a:cubicBezTo>
                  <a:cubicBezTo>
                    <a:pt x="20049" y="6379"/>
                    <a:pt x="20045" y="6397"/>
                    <a:pt x="20047" y="6414"/>
                  </a:cubicBezTo>
                  <a:close/>
                  <a:moveTo>
                    <a:pt x="16256" y="6683"/>
                  </a:moveTo>
                  <a:cubicBezTo>
                    <a:pt x="17405" y="6200"/>
                    <a:pt x="17405" y="6200"/>
                    <a:pt x="17405" y="6200"/>
                  </a:cubicBezTo>
                  <a:cubicBezTo>
                    <a:pt x="17408" y="6205"/>
                    <a:pt x="17411" y="6211"/>
                    <a:pt x="17416" y="6215"/>
                  </a:cubicBezTo>
                  <a:cubicBezTo>
                    <a:pt x="17440" y="6237"/>
                    <a:pt x="17477" y="6236"/>
                    <a:pt x="17499" y="6212"/>
                  </a:cubicBezTo>
                  <a:cubicBezTo>
                    <a:pt x="17514" y="6196"/>
                    <a:pt x="17518" y="6173"/>
                    <a:pt x="17511" y="6153"/>
                  </a:cubicBezTo>
                  <a:cubicBezTo>
                    <a:pt x="18449" y="5715"/>
                    <a:pt x="18449" y="5715"/>
                    <a:pt x="18449" y="5715"/>
                  </a:cubicBezTo>
                  <a:cubicBezTo>
                    <a:pt x="18450" y="5717"/>
                    <a:pt x="18452" y="5719"/>
                    <a:pt x="18453" y="5721"/>
                  </a:cubicBezTo>
                  <a:cubicBezTo>
                    <a:pt x="16978" y="7070"/>
                    <a:pt x="16978" y="7070"/>
                    <a:pt x="16978" y="7070"/>
                  </a:cubicBezTo>
                  <a:cubicBezTo>
                    <a:pt x="16954" y="7048"/>
                    <a:pt x="16917" y="7050"/>
                    <a:pt x="16896" y="7073"/>
                  </a:cubicBezTo>
                  <a:cubicBezTo>
                    <a:pt x="16894" y="7076"/>
                    <a:pt x="16892" y="7078"/>
                    <a:pt x="16890" y="7081"/>
                  </a:cubicBezTo>
                  <a:cubicBezTo>
                    <a:pt x="16254" y="6731"/>
                    <a:pt x="16254" y="6731"/>
                    <a:pt x="16254" y="6731"/>
                  </a:cubicBezTo>
                  <a:cubicBezTo>
                    <a:pt x="16262" y="6716"/>
                    <a:pt x="16262" y="6698"/>
                    <a:pt x="16256" y="6683"/>
                  </a:cubicBezTo>
                  <a:close/>
                  <a:moveTo>
                    <a:pt x="18460" y="5729"/>
                  </a:moveTo>
                  <a:cubicBezTo>
                    <a:pt x="18470" y="5737"/>
                    <a:pt x="18482" y="5742"/>
                    <a:pt x="18493" y="5743"/>
                  </a:cubicBezTo>
                  <a:cubicBezTo>
                    <a:pt x="18538" y="6752"/>
                    <a:pt x="18538" y="6752"/>
                    <a:pt x="18538" y="6752"/>
                  </a:cubicBezTo>
                  <a:cubicBezTo>
                    <a:pt x="18525" y="6753"/>
                    <a:pt x="18512" y="6759"/>
                    <a:pt x="18503" y="6770"/>
                  </a:cubicBezTo>
                  <a:cubicBezTo>
                    <a:pt x="18491" y="6782"/>
                    <a:pt x="18486" y="6797"/>
                    <a:pt x="18487" y="6813"/>
                  </a:cubicBezTo>
                  <a:cubicBezTo>
                    <a:pt x="16995" y="7099"/>
                    <a:pt x="16995" y="7099"/>
                    <a:pt x="16995" y="7099"/>
                  </a:cubicBezTo>
                  <a:cubicBezTo>
                    <a:pt x="16993" y="7091"/>
                    <a:pt x="16989" y="7084"/>
                    <a:pt x="16984" y="7078"/>
                  </a:cubicBezTo>
                  <a:lnTo>
                    <a:pt x="18460" y="5729"/>
                  </a:lnTo>
                  <a:close/>
                  <a:moveTo>
                    <a:pt x="18504" y="5743"/>
                  </a:moveTo>
                  <a:cubicBezTo>
                    <a:pt x="18518" y="5742"/>
                    <a:pt x="18532" y="5736"/>
                    <a:pt x="18542" y="5725"/>
                  </a:cubicBezTo>
                  <a:cubicBezTo>
                    <a:pt x="18564" y="5702"/>
                    <a:pt x="18562" y="5665"/>
                    <a:pt x="18539" y="5643"/>
                  </a:cubicBezTo>
                  <a:cubicBezTo>
                    <a:pt x="18526" y="5631"/>
                    <a:pt x="18508" y="5626"/>
                    <a:pt x="18492" y="5628"/>
                  </a:cubicBezTo>
                  <a:cubicBezTo>
                    <a:pt x="18322" y="4869"/>
                    <a:pt x="18322" y="4869"/>
                    <a:pt x="18322" y="4869"/>
                  </a:cubicBezTo>
                  <a:cubicBezTo>
                    <a:pt x="18329" y="4867"/>
                    <a:pt x="18336" y="4864"/>
                    <a:pt x="18341" y="4859"/>
                  </a:cubicBezTo>
                  <a:cubicBezTo>
                    <a:pt x="19199" y="5637"/>
                    <a:pt x="19199" y="5637"/>
                    <a:pt x="19199" y="5637"/>
                  </a:cubicBezTo>
                  <a:cubicBezTo>
                    <a:pt x="19182" y="5661"/>
                    <a:pt x="19184" y="5694"/>
                    <a:pt x="19206" y="5714"/>
                  </a:cubicBezTo>
                  <a:cubicBezTo>
                    <a:pt x="19208" y="5716"/>
                    <a:pt x="19210" y="5717"/>
                    <a:pt x="19211" y="5718"/>
                  </a:cubicBezTo>
                  <a:cubicBezTo>
                    <a:pt x="18571" y="6757"/>
                    <a:pt x="18571" y="6757"/>
                    <a:pt x="18571" y="6757"/>
                  </a:cubicBezTo>
                  <a:cubicBezTo>
                    <a:pt x="18564" y="6754"/>
                    <a:pt x="18556" y="6751"/>
                    <a:pt x="18548" y="6751"/>
                  </a:cubicBezTo>
                  <a:lnTo>
                    <a:pt x="18504" y="5743"/>
                  </a:lnTo>
                  <a:close/>
                  <a:moveTo>
                    <a:pt x="18357" y="4789"/>
                  </a:moveTo>
                  <a:cubicBezTo>
                    <a:pt x="19035" y="4389"/>
                    <a:pt x="19035" y="4389"/>
                    <a:pt x="19035" y="4389"/>
                  </a:cubicBezTo>
                  <a:cubicBezTo>
                    <a:pt x="19227" y="5617"/>
                    <a:pt x="19227" y="5617"/>
                    <a:pt x="19227" y="5617"/>
                  </a:cubicBezTo>
                  <a:cubicBezTo>
                    <a:pt x="19219" y="5619"/>
                    <a:pt x="19212" y="5624"/>
                    <a:pt x="19206" y="5630"/>
                  </a:cubicBezTo>
                  <a:cubicBezTo>
                    <a:pt x="18349" y="4852"/>
                    <a:pt x="18349" y="4852"/>
                    <a:pt x="18349" y="4852"/>
                  </a:cubicBezTo>
                  <a:cubicBezTo>
                    <a:pt x="18364" y="4834"/>
                    <a:pt x="18367" y="4809"/>
                    <a:pt x="18357" y="4789"/>
                  </a:cubicBezTo>
                  <a:close/>
                  <a:moveTo>
                    <a:pt x="20127" y="5572"/>
                  </a:moveTo>
                  <a:cubicBezTo>
                    <a:pt x="21181" y="4617"/>
                    <a:pt x="21181" y="4617"/>
                    <a:pt x="21181" y="4617"/>
                  </a:cubicBezTo>
                  <a:cubicBezTo>
                    <a:pt x="21181" y="4617"/>
                    <a:pt x="21181" y="4617"/>
                    <a:pt x="21181" y="4617"/>
                  </a:cubicBezTo>
                  <a:cubicBezTo>
                    <a:pt x="21188" y="4623"/>
                    <a:pt x="21195" y="4627"/>
                    <a:pt x="21203" y="4630"/>
                  </a:cubicBezTo>
                  <a:cubicBezTo>
                    <a:pt x="20836" y="6297"/>
                    <a:pt x="20836" y="6297"/>
                    <a:pt x="20836" y="6297"/>
                  </a:cubicBezTo>
                  <a:cubicBezTo>
                    <a:pt x="20820" y="6295"/>
                    <a:pt x="20804" y="6299"/>
                    <a:pt x="20791" y="6310"/>
                  </a:cubicBezTo>
                  <a:cubicBezTo>
                    <a:pt x="20126" y="5644"/>
                    <a:pt x="20126" y="5644"/>
                    <a:pt x="20126" y="5644"/>
                  </a:cubicBezTo>
                  <a:cubicBezTo>
                    <a:pt x="20143" y="5622"/>
                    <a:pt x="20143" y="5593"/>
                    <a:pt x="20127" y="5572"/>
                  </a:cubicBezTo>
                  <a:close/>
                  <a:moveTo>
                    <a:pt x="20121" y="5564"/>
                  </a:moveTo>
                  <a:cubicBezTo>
                    <a:pt x="20121" y="5564"/>
                    <a:pt x="20121" y="5564"/>
                    <a:pt x="20121" y="5564"/>
                  </a:cubicBezTo>
                  <a:cubicBezTo>
                    <a:pt x="20109" y="5554"/>
                    <a:pt x="20095" y="5549"/>
                    <a:pt x="20080" y="5549"/>
                  </a:cubicBezTo>
                  <a:cubicBezTo>
                    <a:pt x="20009" y="5007"/>
                    <a:pt x="20009" y="5007"/>
                    <a:pt x="20009" y="5007"/>
                  </a:cubicBezTo>
                  <a:cubicBezTo>
                    <a:pt x="21168" y="4598"/>
                    <a:pt x="21168" y="4598"/>
                    <a:pt x="21168" y="4598"/>
                  </a:cubicBezTo>
                  <a:cubicBezTo>
                    <a:pt x="21169" y="4602"/>
                    <a:pt x="21172" y="4606"/>
                    <a:pt x="21174" y="4609"/>
                  </a:cubicBezTo>
                  <a:lnTo>
                    <a:pt x="20121" y="5564"/>
                  </a:lnTo>
                  <a:close/>
                  <a:moveTo>
                    <a:pt x="19574" y="5180"/>
                  </a:moveTo>
                  <a:cubicBezTo>
                    <a:pt x="19597" y="5202"/>
                    <a:pt x="19634" y="5200"/>
                    <a:pt x="19656" y="5177"/>
                  </a:cubicBezTo>
                  <a:cubicBezTo>
                    <a:pt x="19669" y="5163"/>
                    <a:pt x="19674" y="5144"/>
                    <a:pt x="19671" y="5127"/>
                  </a:cubicBezTo>
                  <a:cubicBezTo>
                    <a:pt x="20000" y="5011"/>
                    <a:pt x="20000" y="5011"/>
                    <a:pt x="20000" y="5011"/>
                  </a:cubicBezTo>
                  <a:cubicBezTo>
                    <a:pt x="20070" y="5550"/>
                    <a:pt x="20070" y="5550"/>
                    <a:pt x="20070" y="5550"/>
                  </a:cubicBezTo>
                  <a:cubicBezTo>
                    <a:pt x="20058" y="5552"/>
                    <a:pt x="20047" y="5558"/>
                    <a:pt x="20038" y="5567"/>
                  </a:cubicBezTo>
                  <a:cubicBezTo>
                    <a:pt x="20027" y="5579"/>
                    <a:pt x="20022" y="5594"/>
                    <a:pt x="20023" y="5609"/>
                  </a:cubicBezTo>
                  <a:cubicBezTo>
                    <a:pt x="19303" y="5662"/>
                    <a:pt x="19303" y="5662"/>
                    <a:pt x="19303" y="5662"/>
                  </a:cubicBezTo>
                  <a:cubicBezTo>
                    <a:pt x="19301" y="5650"/>
                    <a:pt x="19295" y="5638"/>
                    <a:pt x="19285" y="5629"/>
                  </a:cubicBezTo>
                  <a:cubicBezTo>
                    <a:pt x="19281" y="5624"/>
                    <a:pt x="19275" y="5621"/>
                    <a:pt x="19269" y="5618"/>
                  </a:cubicBezTo>
                  <a:cubicBezTo>
                    <a:pt x="19517" y="4900"/>
                    <a:pt x="19517" y="4900"/>
                    <a:pt x="19517" y="4900"/>
                  </a:cubicBezTo>
                  <a:cubicBezTo>
                    <a:pt x="19584" y="5087"/>
                    <a:pt x="19584" y="5087"/>
                    <a:pt x="19584" y="5087"/>
                  </a:cubicBezTo>
                  <a:cubicBezTo>
                    <a:pt x="19579" y="5090"/>
                    <a:pt x="19575" y="5093"/>
                    <a:pt x="19571" y="5098"/>
                  </a:cubicBezTo>
                  <a:cubicBezTo>
                    <a:pt x="19549" y="5121"/>
                    <a:pt x="19550" y="5158"/>
                    <a:pt x="19574" y="5180"/>
                  </a:cubicBezTo>
                  <a:close/>
                  <a:moveTo>
                    <a:pt x="21164" y="4589"/>
                  </a:moveTo>
                  <a:cubicBezTo>
                    <a:pt x="20008" y="4997"/>
                    <a:pt x="20008" y="4997"/>
                    <a:pt x="20008" y="4997"/>
                  </a:cubicBezTo>
                  <a:cubicBezTo>
                    <a:pt x="19871" y="3954"/>
                    <a:pt x="19871" y="3954"/>
                    <a:pt x="19871" y="3954"/>
                  </a:cubicBezTo>
                  <a:cubicBezTo>
                    <a:pt x="19882" y="3951"/>
                    <a:pt x="19893" y="3946"/>
                    <a:pt x="19901" y="3937"/>
                  </a:cubicBezTo>
                  <a:cubicBezTo>
                    <a:pt x="19903" y="3934"/>
                    <a:pt x="19905" y="3932"/>
                    <a:pt x="19906" y="3930"/>
                  </a:cubicBezTo>
                  <a:cubicBezTo>
                    <a:pt x="21165" y="4557"/>
                    <a:pt x="21165" y="4557"/>
                    <a:pt x="21165" y="4557"/>
                  </a:cubicBezTo>
                  <a:cubicBezTo>
                    <a:pt x="21162" y="4568"/>
                    <a:pt x="21162" y="4578"/>
                    <a:pt x="21164" y="4589"/>
                  </a:cubicBezTo>
                  <a:close/>
                  <a:moveTo>
                    <a:pt x="19998" y="5001"/>
                  </a:moveTo>
                  <a:cubicBezTo>
                    <a:pt x="19668" y="5117"/>
                    <a:pt x="19668" y="5117"/>
                    <a:pt x="19668" y="5117"/>
                  </a:cubicBezTo>
                  <a:cubicBezTo>
                    <a:pt x="19665" y="5109"/>
                    <a:pt x="19660" y="5101"/>
                    <a:pt x="19653" y="5094"/>
                  </a:cubicBezTo>
                  <a:cubicBezTo>
                    <a:pt x="19646" y="5088"/>
                    <a:pt x="19638" y="5084"/>
                    <a:pt x="19630" y="5081"/>
                  </a:cubicBezTo>
                  <a:cubicBezTo>
                    <a:pt x="19853" y="3955"/>
                    <a:pt x="19853" y="3955"/>
                    <a:pt x="19853" y="3955"/>
                  </a:cubicBezTo>
                  <a:cubicBezTo>
                    <a:pt x="19856" y="3955"/>
                    <a:pt x="19859" y="3955"/>
                    <a:pt x="19861" y="3955"/>
                  </a:cubicBezTo>
                  <a:lnTo>
                    <a:pt x="19998" y="5001"/>
                  </a:lnTo>
                  <a:close/>
                  <a:moveTo>
                    <a:pt x="19620" y="5079"/>
                  </a:moveTo>
                  <a:cubicBezTo>
                    <a:pt x="19611" y="5078"/>
                    <a:pt x="19602" y="5080"/>
                    <a:pt x="19593" y="5083"/>
                  </a:cubicBezTo>
                  <a:cubicBezTo>
                    <a:pt x="19522" y="4885"/>
                    <a:pt x="19522" y="4885"/>
                    <a:pt x="19522" y="4885"/>
                  </a:cubicBezTo>
                  <a:cubicBezTo>
                    <a:pt x="19843" y="3958"/>
                    <a:pt x="19843" y="3958"/>
                    <a:pt x="19843" y="3958"/>
                  </a:cubicBezTo>
                  <a:lnTo>
                    <a:pt x="19620" y="5079"/>
                  </a:lnTo>
                  <a:close/>
                  <a:moveTo>
                    <a:pt x="19517" y="4870"/>
                  </a:moveTo>
                  <a:cubicBezTo>
                    <a:pt x="19290" y="4238"/>
                    <a:pt x="19290" y="4238"/>
                    <a:pt x="19290" y="4238"/>
                  </a:cubicBezTo>
                  <a:cubicBezTo>
                    <a:pt x="19811" y="3931"/>
                    <a:pt x="19811" y="3931"/>
                    <a:pt x="19811" y="3931"/>
                  </a:cubicBezTo>
                  <a:cubicBezTo>
                    <a:pt x="19813" y="3934"/>
                    <a:pt x="19816" y="3937"/>
                    <a:pt x="19819" y="3940"/>
                  </a:cubicBezTo>
                  <a:cubicBezTo>
                    <a:pt x="19824" y="3944"/>
                    <a:pt x="19829" y="3947"/>
                    <a:pt x="19835" y="3950"/>
                  </a:cubicBezTo>
                  <a:lnTo>
                    <a:pt x="19517" y="4870"/>
                  </a:lnTo>
                  <a:close/>
                  <a:moveTo>
                    <a:pt x="19512" y="4885"/>
                  </a:moveTo>
                  <a:cubicBezTo>
                    <a:pt x="19260" y="5615"/>
                    <a:pt x="19260" y="5615"/>
                    <a:pt x="19260" y="5615"/>
                  </a:cubicBezTo>
                  <a:cubicBezTo>
                    <a:pt x="19252" y="5613"/>
                    <a:pt x="19245" y="5613"/>
                    <a:pt x="19237" y="5614"/>
                  </a:cubicBezTo>
                  <a:cubicBezTo>
                    <a:pt x="19045" y="4383"/>
                    <a:pt x="19045" y="4383"/>
                    <a:pt x="19045" y="4383"/>
                  </a:cubicBezTo>
                  <a:cubicBezTo>
                    <a:pt x="19282" y="4243"/>
                    <a:pt x="19282" y="4243"/>
                    <a:pt x="19282" y="4243"/>
                  </a:cubicBezTo>
                  <a:lnTo>
                    <a:pt x="19512" y="4885"/>
                  </a:lnTo>
                  <a:close/>
                  <a:moveTo>
                    <a:pt x="20853" y="6407"/>
                  </a:moveTo>
                  <a:cubicBezTo>
                    <a:pt x="20859" y="6404"/>
                    <a:pt x="20866" y="6400"/>
                    <a:pt x="20871" y="6394"/>
                  </a:cubicBezTo>
                  <a:cubicBezTo>
                    <a:pt x="20880" y="6384"/>
                    <a:pt x="20885" y="6371"/>
                    <a:pt x="20886" y="6359"/>
                  </a:cubicBezTo>
                  <a:cubicBezTo>
                    <a:pt x="22058" y="6339"/>
                    <a:pt x="22058" y="6339"/>
                    <a:pt x="22058" y="6339"/>
                  </a:cubicBezTo>
                  <a:cubicBezTo>
                    <a:pt x="22059" y="6353"/>
                    <a:pt x="22065" y="6366"/>
                    <a:pt x="22076" y="6376"/>
                  </a:cubicBezTo>
                  <a:cubicBezTo>
                    <a:pt x="21262" y="7383"/>
                    <a:pt x="21262" y="7383"/>
                    <a:pt x="21262" y="7383"/>
                  </a:cubicBezTo>
                  <a:cubicBezTo>
                    <a:pt x="21247" y="7373"/>
                    <a:pt x="21229" y="7370"/>
                    <a:pt x="21213" y="7375"/>
                  </a:cubicBezTo>
                  <a:lnTo>
                    <a:pt x="20853" y="6407"/>
                  </a:lnTo>
                  <a:close/>
                  <a:moveTo>
                    <a:pt x="22074" y="6295"/>
                  </a:moveTo>
                  <a:cubicBezTo>
                    <a:pt x="22065" y="6304"/>
                    <a:pt x="22060" y="6316"/>
                    <a:pt x="22059" y="6329"/>
                  </a:cubicBezTo>
                  <a:cubicBezTo>
                    <a:pt x="20886" y="6349"/>
                    <a:pt x="20886" y="6349"/>
                    <a:pt x="20886" y="6349"/>
                  </a:cubicBezTo>
                  <a:cubicBezTo>
                    <a:pt x="20884" y="6335"/>
                    <a:pt x="20878" y="6322"/>
                    <a:pt x="20868" y="6312"/>
                  </a:cubicBezTo>
                  <a:cubicBezTo>
                    <a:pt x="20861" y="6306"/>
                    <a:pt x="20853" y="6302"/>
                    <a:pt x="20845" y="6299"/>
                  </a:cubicBezTo>
                  <a:cubicBezTo>
                    <a:pt x="21213" y="4632"/>
                    <a:pt x="21213" y="4632"/>
                    <a:pt x="21213" y="4632"/>
                  </a:cubicBezTo>
                  <a:cubicBezTo>
                    <a:pt x="21223" y="4633"/>
                    <a:pt x="21232" y="4632"/>
                    <a:pt x="21241" y="4628"/>
                  </a:cubicBezTo>
                  <a:cubicBezTo>
                    <a:pt x="22086" y="6285"/>
                    <a:pt x="22086" y="6285"/>
                    <a:pt x="22086" y="6285"/>
                  </a:cubicBezTo>
                  <a:cubicBezTo>
                    <a:pt x="22081" y="6288"/>
                    <a:pt x="22077" y="6291"/>
                    <a:pt x="22074" y="6295"/>
                  </a:cubicBezTo>
                  <a:close/>
                  <a:moveTo>
                    <a:pt x="20568" y="3567"/>
                  </a:moveTo>
                  <a:cubicBezTo>
                    <a:pt x="20580" y="3553"/>
                    <a:pt x="20585" y="3536"/>
                    <a:pt x="20583" y="3520"/>
                  </a:cubicBezTo>
                  <a:cubicBezTo>
                    <a:pt x="22181" y="3181"/>
                    <a:pt x="22181" y="3181"/>
                    <a:pt x="22181" y="3181"/>
                  </a:cubicBezTo>
                  <a:cubicBezTo>
                    <a:pt x="22184" y="3189"/>
                    <a:pt x="22189" y="3196"/>
                    <a:pt x="22196" y="3202"/>
                  </a:cubicBezTo>
                  <a:cubicBezTo>
                    <a:pt x="21250" y="4524"/>
                    <a:pt x="21250" y="4524"/>
                    <a:pt x="21250" y="4524"/>
                  </a:cubicBezTo>
                  <a:cubicBezTo>
                    <a:pt x="21233" y="4514"/>
                    <a:pt x="21211" y="4513"/>
                    <a:pt x="21193" y="4523"/>
                  </a:cubicBezTo>
                  <a:cubicBezTo>
                    <a:pt x="20562" y="3572"/>
                    <a:pt x="20562" y="3572"/>
                    <a:pt x="20562" y="3572"/>
                  </a:cubicBezTo>
                  <a:cubicBezTo>
                    <a:pt x="20564" y="3571"/>
                    <a:pt x="20566" y="3569"/>
                    <a:pt x="20568" y="3567"/>
                  </a:cubicBezTo>
                  <a:close/>
                  <a:moveTo>
                    <a:pt x="20553" y="3578"/>
                  </a:moveTo>
                  <a:cubicBezTo>
                    <a:pt x="21184" y="4529"/>
                    <a:pt x="21184" y="4529"/>
                    <a:pt x="21184" y="4529"/>
                  </a:cubicBezTo>
                  <a:cubicBezTo>
                    <a:pt x="21182" y="4531"/>
                    <a:pt x="21180" y="4532"/>
                    <a:pt x="21178" y="4535"/>
                  </a:cubicBezTo>
                  <a:cubicBezTo>
                    <a:pt x="21174" y="4539"/>
                    <a:pt x="21171" y="4543"/>
                    <a:pt x="21169" y="4548"/>
                  </a:cubicBezTo>
                  <a:cubicBezTo>
                    <a:pt x="19911" y="3921"/>
                    <a:pt x="19911" y="3921"/>
                    <a:pt x="19911" y="3921"/>
                  </a:cubicBezTo>
                  <a:cubicBezTo>
                    <a:pt x="19921" y="3899"/>
                    <a:pt x="19917" y="3872"/>
                    <a:pt x="19898" y="3854"/>
                  </a:cubicBezTo>
                  <a:cubicBezTo>
                    <a:pt x="19883" y="3841"/>
                    <a:pt x="19863" y="3836"/>
                    <a:pt x="19844" y="3841"/>
                  </a:cubicBezTo>
                  <a:cubicBezTo>
                    <a:pt x="19676" y="3228"/>
                    <a:pt x="19676" y="3228"/>
                    <a:pt x="19676" y="3228"/>
                  </a:cubicBezTo>
                  <a:cubicBezTo>
                    <a:pt x="20469" y="3512"/>
                    <a:pt x="20469" y="3512"/>
                    <a:pt x="20469" y="3512"/>
                  </a:cubicBezTo>
                  <a:cubicBezTo>
                    <a:pt x="20464" y="3532"/>
                    <a:pt x="20470" y="3555"/>
                    <a:pt x="20486" y="3570"/>
                  </a:cubicBezTo>
                  <a:cubicBezTo>
                    <a:pt x="20505" y="3587"/>
                    <a:pt x="20532" y="3590"/>
                    <a:pt x="20553" y="3578"/>
                  </a:cubicBezTo>
                  <a:close/>
                  <a:moveTo>
                    <a:pt x="19283" y="1766"/>
                  </a:moveTo>
                  <a:cubicBezTo>
                    <a:pt x="20488" y="3483"/>
                    <a:pt x="20488" y="3483"/>
                    <a:pt x="20488" y="3483"/>
                  </a:cubicBezTo>
                  <a:cubicBezTo>
                    <a:pt x="20486" y="3484"/>
                    <a:pt x="20484" y="3486"/>
                    <a:pt x="20483" y="3487"/>
                  </a:cubicBezTo>
                  <a:cubicBezTo>
                    <a:pt x="20478" y="3492"/>
                    <a:pt x="20475" y="3497"/>
                    <a:pt x="20473" y="3503"/>
                  </a:cubicBezTo>
                  <a:cubicBezTo>
                    <a:pt x="19673" y="3216"/>
                    <a:pt x="19673" y="3216"/>
                    <a:pt x="19673" y="3216"/>
                  </a:cubicBezTo>
                  <a:cubicBezTo>
                    <a:pt x="19274" y="1770"/>
                    <a:pt x="19274" y="1770"/>
                    <a:pt x="19274" y="1770"/>
                  </a:cubicBezTo>
                  <a:cubicBezTo>
                    <a:pt x="19277" y="1769"/>
                    <a:pt x="19280" y="1767"/>
                    <a:pt x="19283" y="1766"/>
                  </a:cubicBezTo>
                  <a:close/>
                  <a:moveTo>
                    <a:pt x="19239" y="1772"/>
                  </a:moveTo>
                  <a:cubicBezTo>
                    <a:pt x="19247" y="1774"/>
                    <a:pt x="19256" y="1774"/>
                    <a:pt x="19265" y="1773"/>
                  </a:cubicBezTo>
                  <a:cubicBezTo>
                    <a:pt x="19661" y="3212"/>
                    <a:pt x="19661" y="3212"/>
                    <a:pt x="19661" y="3212"/>
                  </a:cubicBezTo>
                  <a:cubicBezTo>
                    <a:pt x="18866" y="2927"/>
                    <a:pt x="18866" y="2927"/>
                    <a:pt x="18866" y="2927"/>
                  </a:cubicBezTo>
                  <a:cubicBezTo>
                    <a:pt x="18871" y="2907"/>
                    <a:pt x="18865" y="2884"/>
                    <a:pt x="18849" y="2869"/>
                  </a:cubicBezTo>
                  <a:cubicBezTo>
                    <a:pt x="18845" y="2865"/>
                    <a:pt x="18840" y="2862"/>
                    <a:pt x="18834" y="2860"/>
                  </a:cubicBezTo>
                  <a:lnTo>
                    <a:pt x="19239" y="1772"/>
                  </a:lnTo>
                  <a:close/>
                  <a:moveTo>
                    <a:pt x="18852" y="2952"/>
                  </a:moveTo>
                  <a:cubicBezTo>
                    <a:pt x="18857" y="2947"/>
                    <a:pt x="18860" y="2942"/>
                    <a:pt x="18862" y="2936"/>
                  </a:cubicBezTo>
                  <a:cubicBezTo>
                    <a:pt x="19664" y="3224"/>
                    <a:pt x="19664" y="3224"/>
                    <a:pt x="19664" y="3224"/>
                  </a:cubicBezTo>
                  <a:cubicBezTo>
                    <a:pt x="19835" y="3844"/>
                    <a:pt x="19835" y="3844"/>
                    <a:pt x="19835" y="3844"/>
                  </a:cubicBezTo>
                  <a:cubicBezTo>
                    <a:pt x="19828" y="3847"/>
                    <a:pt x="19821" y="3851"/>
                    <a:pt x="19816" y="3857"/>
                  </a:cubicBezTo>
                  <a:cubicBezTo>
                    <a:pt x="19799" y="3876"/>
                    <a:pt x="19796" y="3901"/>
                    <a:pt x="19806" y="3922"/>
                  </a:cubicBezTo>
                  <a:cubicBezTo>
                    <a:pt x="19287" y="4228"/>
                    <a:pt x="19287" y="4228"/>
                    <a:pt x="19287" y="4228"/>
                  </a:cubicBezTo>
                  <a:cubicBezTo>
                    <a:pt x="18834" y="2965"/>
                    <a:pt x="18834" y="2965"/>
                    <a:pt x="18834" y="2965"/>
                  </a:cubicBezTo>
                  <a:cubicBezTo>
                    <a:pt x="18841" y="2962"/>
                    <a:pt x="18847" y="2957"/>
                    <a:pt x="18852" y="2952"/>
                  </a:cubicBezTo>
                  <a:close/>
                  <a:moveTo>
                    <a:pt x="18824" y="2968"/>
                  </a:moveTo>
                  <a:cubicBezTo>
                    <a:pt x="19278" y="4234"/>
                    <a:pt x="19278" y="4234"/>
                    <a:pt x="19278" y="4234"/>
                  </a:cubicBezTo>
                  <a:cubicBezTo>
                    <a:pt x="19043" y="4372"/>
                    <a:pt x="19043" y="4372"/>
                    <a:pt x="19043" y="4372"/>
                  </a:cubicBezTo>
                  <a:cubicBezTo>
                    <a:pt x="18824" y="2969"/>
                    <a:pt x="18824" y="2969"/>
                    <a:pt x="18824" y="2969"/>
                  </a:cubicBezTo>
                  <a:cubicBezTo>
                    <a:pt x="18824" y="2968"/>
                    <a:pt x="18824" y="2968"/>
                    <a:pt x="18824" y="2968"/>
                  </a:cubicBezTo>
                  <a:close/>
                  <a:moveTo>
                    <a:pt x="18799" y="2969"/>
                  </a:moveTo>
                  <a:cubicBezTo>
                    <a:pt x="18804" y="2970"/>
                    <a:pt x="18809" y="2970"/>
                    <a:pt x="18814" y="2970"/>
                  </a:cubicBezTo>
                  <a:cubicBezTo>
                    <a:pt x="19034" y="4378"/>
                    <a:pt x="19034" y="4378"/>
                    <a:pt x="19034" y="4378"/>
                  </a:cubicBezTo>
                  <a:cubicBezTo>
                    <a:pt x="18352" y="4780"/>
                    <a:pt x="18352" y="4780"/>
                    <a:pt x="18352" y="4780"/>
                  </a:cubicBezTo>
                  <a:cubicBezTo>
                    <a:pt x="18350" y="4777"/>
                    <a:pt x="18347" y="4774"/>
                    <a:pt x="18344" y="4771"/>
                  </a:cubicBezTo>
                  <a:cubicBezTo>
                    <a:pt x="18337" y="4765"/>
                    <a:pt x="18328" y="4761"/>
                    <a:pt x="18320" y="4758"/>
                  </a:cubicBezTo>
                  <a:lnTo>
                    <a:pt x="18799" y="2969"/>
                  </a:lnTo>
                  <a:close/>
                  <a:moveTo>
                    <a:pt x="16977" y="4378"/>
                  </a:moveTo>
                  <a:cubicBezTo>
                    <a:pt x="18248" y="4801"/>
                    <a:pt x="18248" y="4801"/>
                    <a:pt x="18248" y="4801"/>
                  </a:cubicBezTo>
                  <a:cubicBezTo>
                    <a:pt x="18243" y="4820"/>
                    <a:pt x="18249" y="4842"/>
                    <a:pt x="18265" y="4857"/>
                  </a:cubicBezTo>
                  <a:cubicBezTo>
                    <a:pt x="18278" y="4869"/>
                    <a:pt x="18295" y="4874"/>
                    <a:pt x="18312" y="4872"/>
                  </a:cubicBezTo>
                  <a:cubicBezTo>
                    <a:pt x="18482" y="5630"/>
                    <a:pt x="18482" y="5630"/>
                    <a:pt x="18482" y="5630"/>
                  </a:cubicBezTo>
                  <a:cubicBezTo>
                    <a:pt x="18473" y="5633"/>
                    <a:pt x="18465" y="5638"/>
                    <a:pt x="18458" y="5644"/>
                  </a:cubicBezTo>
                  <a:cubicBezTo>
                    <a:pt x="16972" y="4388"/>
                    <a:pt x="16972" y="4388"/>
                    <a:pt x="16972" y="4388"/>
                  </a:cubicBezTo>
                  <a:cubicBezTo>
                    <a:pt x="16974" y="4385"/>
                    <a:pt x="16976" y="4381"/>
                    <a:pt x="16977" y="4378"/>
                  </a:cubicBezTo>
                  <a:close/>
                  <a:moveTo>
                    <a:pt x="16965" y="4396"/>
                  </a:moveTo>
                  <a:cubicBezTo>
                    <a:pt x="18452" y="5652"/>
                    <a:pt x="18452" y="5652"/>
                    <a:pt x="18452" y="5652"/>
                  </a:cubicBezTo>
                  <a:cubicBezTo>
                    <a:pt x="18441" y="5668"/>
                    <a:pt x="18438" y="5688"/>
                    <a:pt x="18445" y="5705"/>
                  </a:cubicBezTo>
                  <a:cubicBezTo>
                    <a:pt x="17506" y="6144"/>
                    <a:pt x="17506" y="6144"/>
                    <a:pt x="17506" y="6144"/>
                  </a:cubicBezTo>
                  <a:cubicBezTo>
                    <a:pt x="17503" y="6139"/>
                    <a:pt x="17500" y="6134"/>
                    <a:pt x="17496" y="6130"/>
                  </a:cubicBezTo>
                  <a:cubicBezTo>
                    <a:pt x="17481" y="6117"/>
                    <a:pt x="17462" y="6112"/>
                    <a:pt x="17445" y="6116"/>
                  </a:cubicBezTo>
                  <a:cubicBezTo>
                    <a:pt x="16945" y="4409"/>
                    <a:pt x="16945" y="4409"/>
                    <a:pt x="16945" y="4409"/>
                  </a:cubicBezTo>
                  <a:cubicBezTo>
                    <a:pt x="16953" y="4406"/>
                    <a:pt x="16959" y="4402"/>
                    <a:pt x="16965" y="4396"/>
                  </a:cubicBezTo>
                  <a:close/>
                  <a:moveTo>
                    <a:pt x="16906" y="4410"/>
                  </a:moveTo>
                  <a:cubicBezTo>
                    <a:pt x="16915" y="4413"/>
                    <a:pt x="16926" y="4414"/>
                    <a:pt x="16936" y="4412"/>
                  </a:cubicBezTo>
                  <a:cubicBezTo>
                    <a:pt x="17435" y="6119"/>
                    <a:pt x="17435" y="6119"/>
                    <a:pt x="17435" y="6119"/>
                  </a:cubicBezTo>
                  <a:cubicBezTo>
                    <a:pt x="17427" y="6122"/>
                    <a:pt x="17419" y="6126"/>
                    <a:pt x="17413" y="6133"/>
                  </a:cubicBezTo>
                  <a:cubicBezTo>
                    <a:pt x="17398" y="6149"/>
                    <a:pt x="17395" y="6171"/>
                    <a:pt x="17401" y="6190"/>
                  </a:cubicBezTo>
                  <a:cubicBezTo>
                    <a:pt x="16251" y="6674"/>
                    <a:pt x="16251" y="6674"/>
                    <a:pt x="16251" y="6674"/>
                  </a:cubicBezTo>
                  <a:cubicBezTo>
                    <a:pt x="16249" y="6670"/>
                    <a:pt x="16246" y="6666"/>
                    <a:pt x="16242" y="6662"/>
                  </a:cubicBezTo>
                  <a:cubicBezTo>
                    <a:pt x="16235" y="6656"/>
                    <a:pt x="16228" y="6652"/>
                    <a:pt x="16220" y="6650"/>
                  </a:cubicBezTo>
                  <a:lnTo>
                    <a:pt x="16906" y="4410"/>
                  </a:lnTo>
                  <a:close/>
                  <a:moveTo>
                    <a:pt x="14971" y="6426"/>
                  </a:moveTo>
                  <a:cubicBezTo>
                    <a:pt x="14975" y="6424"/>
                    <a:pt x="14979" y="6421"/>
                    <a:pt x="14983" y="6417"/>
                  </a:cubicBezTo>
                  <a:cubicBezTo>
                    <a:pt x="14988" y="6411"/>
                    <a:pt x="14992" y="6404"/>
                    <a:pt x="14995" y="6397"/>
                  </a:cubicBezTo>
                  <a:cubicBezTo>
                    <a:pt x="16145" y="6696"/>
                    <a:pt x="16145" y="6696"/>
                    <a:pt x="16145" y="6696"/>
                  </a:cubicBezTo>
                  <a:cubicBezTo>
                    <a:pt x="16142" y="6715"/>
                    <a:pt x="16148" y="6734"/>
                    <a:pt x="16163" y="6748"/>
                  </a:cubicBezTo>
                  <a:cubicBezTo>
                    <a:pt x="16186" y="6769"/>
                    <a:pt x="16223" y="6768"/>
                    <a:pt x="16245" y="6744"/>
                  </a:cubicBezTo>
                  <a:cubicBezTo>
                    <a:pt x="16246" y="6743"/>
                    <a:pt x="16248" y="6741"/>
                    <a:pt x="16249" y="6740"/>
                  </a:cubicBezTo>
                  <a:cubicBezTo>
                    <a:pt x="16885" y="7090"/>
                    <a:pt x="16885" y="7090"/>
                    <a:pt x="16885" y="7090"/>
                  </a:cubicBezTo>
                  <a:cubicBezTo>
                    <a:pt x="16880" y="7101"/>
                    <a:pt x="16879" y="7114"/>
                    <a:pt x="16882" y="7126"/>
                  </a:cubicBezTo>
                  <a:cubicBezTo>
                    <a:pt x="15613" y="7547"/>
                    <a:pt x="15613" y="7547"/>
                    <a:pt x="15613" y="7547"/>
                  </a:cubicBezTo>
                  <a:cubicBezTo>
                    <a:pt x="15610" y="7541"/>
                    <a:pt x="15606" y="7536"/>
                    <a:pt x="15601" y="7531"/>
                  </a:cubicBezTo>
                  <a:cubicBezTo>
                    <a:pt x="15584" y="7515"/>
                    <a:pt x="15559" y="7511"/>
                    <a:pt x="15539" y="7520"/>
                  </a:cubicBezTo>
                  <a:lnTo>
                    <a:pt x="14971" y="6426"/>
                  </a:lnTo>
                  <a:close/>
                  <a:moveTo>
                    <a:pt x="15395" y="9893"/>
                  </a:moveTo>
                  <a:cubicBezTo>
                    <a:pt x="15485" y="9796"/>
                    <a:pt x="15485" y="9796"/>
                    <a:pt x="15485" y="9796"/>
                  </a:cubicBezTo>
                  <a:cubicBezTo>
                    <a:pt x="16187" y="10220"/>
                    <a:pt x="16187" y="10220"/>
                    <a:pt x="16187" y="10220"/>
                  </a:cubicBezTo>
                  <a:cubicBezTo>
                    <a:pt x="16187" y="10221"/>
                    <a:pt x="16187" y="10221"/>
                    <a:pt x="16186" y="10222"/>
                  </a:cubicBezTo>
                  <a:cubicBezTo>
                    <a:pt x="15409" y="9948"/>
                    <a:pt x="15409" y="9948"/>
                    <a:pt x="15409" y="9948"/>
                  </a:cubicBezTo>
                  <a:cubicBezTo>
                    <a:pt x="15414" y="9929"/>
                    <a:pt x="15409" y="9908"/>
                    <a:pt x="15395" y="9893"/>
                  </a:cubicBezTo>
                  <a:close/>
                  <a:moveTo>
                    <a:pt x="15401" y="9745"/>
                  </a:moveTo>
                  <a:cubicBezTo>
                    <a:pt x="15476" y="9790"/>
                    <a:pt x="15476" y="9790"/>
                    <a:pt x="15476" y="9790"/>
                  </a:cubicBezTo>
                  <a:cubicBezTo>
                    <a:pt x="15387" y="9886"/>
                    <a:pt x="15387" y="9886"/>
                    <a:pt x="15387" y="9886"/>
                  </a:cubicBezTo>
                  <a:cubicBezTo>
                    <a:pt x="15382" y="9882"/>
                    <a:pt x="15376" y="9879"/>
                    <a:pt x="15369" y="9877"/>
                  </a:cubicBezTo>
                  <a:lnTo>
                    <a:pt x="15401" y="9745"/>
                  </a:lnTo>
                  <a:close/>
                  <a:moveTo>
                    <a:pt x="15394" y="9729"/>
                  </a:moveTo>
                  <a:cubicBezTo>
                    <a:pt x="14574" y="9233"/>
                    <a:pt x="14574" y="9233"/>
                    <a:pt x="14574" y="9233"/>
                  </a:cubicBezTo>
                  <a:cubicBezTo>
                    <a:pt x="15561" y="8859"/>
                    <a:pt x="15561" y="8859"/>
                    <a:pt x="15561" y="8859"/>
                  </a:cubicBezTo>
                  <a:cubicBezTo>
                    <a:pt x="15564" y="8866"/>
                    <a:pt x="15568" y="8872"/>
                    <a:pt x="15574" y="8877"/>
                  </a:cubicBezTo>
                  <a:cubicBezTo>
                    <a:pt x="15580" y="8883"/>
                    <a:pt x="15587" y="8887"/>
                    <a:pt x="15595" y="8889"/>
                  </a:cubicBezTo>
                  <a:lnTo>
                    <a:pt x="15394" y="9729"/>
                  </a:lnTo>
                  <a:close/>
                  <a:moveTo>
                    <a:pt x="15492" y="9788"/>
                  </a:moveTo>
                  <a:cubicBezTo>
                    <a:pt x="16753" y="8431"/>
                    <a:pt x="16753" y="8431"/>
                    <a:pt x="16753" y="8431"/>
                  </a:cubicBezTo>
                  <a:cubicBezTo>
                    <a:pt x="16758" y="8435"/>
                    <a:pt x="16763" y="8438"/>
                    <a:pt x="16769" y="8440"/>
                  </a:cubicBezTo>
                  <a:cubicBezTo>
                    <a:pt x="16251" y="10189"/>
                    <a:pt x="16251" y="10189"/>
                    <a:pt x="16251" y="10189"/>
                  </a:cubicBezTo>
                  <a:cubicBezTo>
                    <a:pt x="16231" y="10185"/>
                    <a:pt x="16211" y="10191"/>
                    <a:pt x="16196" y="10206"/>
                  </a:cubicBezTo>
                  <a:cubicBezTo>
                    <a:pt x="16195" y="10208"/>
                    <a:pt x="16194" y="10210"/>
                    <a:pt x="16192" y="10211"/>
                  </a:cubicBezTo>
                  <a:lnTo>
                    <a:pt x="15492" y="9788"/>
                  </a:lnTo>
                  <a:close/>
                  <a:moveTo>
                    <a:pt x="15483" y="9783"/>
                  </a:moveTo>
                  <a:cubicBezTo>
                    <a:pt x="15403" y="9734"/>
                    <a:pt x="15403" y="9734"/>
                    <a:pt x="15403" y="9734"/>
                  </a:cubicBezTo>
                  <a:cubicBezTo>
                    <a:pt x="15605" y="8892"/>
                    <a:pt x="15605" y="8892"/>
                    <a:pt x="15605" y="8892"/>
                  </a:cubicBezTo>
                  <a:cubicBezTo>
                    <a:pt x="15623" y="8895"/>
                    <a:pt x="15642" y="8888"/>
                    <a:pt x="15656" y="8874"/>
                  </a:cubicBezTo>
                  <a:cubicBezTo>
                    <a:pt x="15671" y="8858"/>
                    <a:pt x="15674" y="8836"/>
                    <a:pt x="15669" y="8817"/>
                  </a:cubicBezTo>
                  <a:cubicBezTo>
                    <a:pt x="16737" y="8410"/>
                    <a:pt x="16737" y="8410"/>
                    <a:pt x="16737" y="8410"/>
                  </a:cubicBezTo>
                  <a:cubicBezTo>
                    <a:pt x="16739" y="8415"/>
                    <a:pt x="16742" y="8419"/>
                    <a:pt x="16746" y="8423"/>
                  </a:cubicBezTo>
                  <a:lnTo>
                    <a:pt x="15483" y="9783"/>
                  </a:lnTo>
                  <a:close/>
                  <a:moveTo>
                    <a:pt x="16733" y="8400"/>
                  </a:moveTo>
                  <a:cubicBezTo>
                    <a:pt x="15665" y="8808"/>
                    <a:pt x="15665" y="8808"/>
                    <a:pt x="15665" y="8808"/>
                  </a:cubicBezTo>
                  <a:cubicBezTo>
                    <a:pt x="15662" y="8802"/>
                    <a:pt x="15658" y="8796"/>
                    <a:pt x="15653" y="8791"/>
                  </a:cubicBezTo>
                  <a:cubicBezTo>
                    <a:pt x="15643" y="8782"/>
                    <a:pt x="15631" y="8778"/>
                    <a:pt x="15619" y="8776"/>
                  </a:cubicBezTo>
                  <a:cubicBezTo>
                    <a:pt x="15567" y="7631"/>
                    <a:pt x="15567" y="7631"/>
                    <a:pt x="15567" y="7631"/>
                  </a:cubicBezTo>
                  <a:cubicBezTo>
                    <a:pt x="15581" y="7630"/>
                    <a:pt x="15594" y="7624"/>
                    <a:pt x="15604" y="7613"/>
                  </a:cubicBezTo>
                  <a:cubicBezTo>
                    <a:pt x="15606" y="7612"/>
                    <a:pt x="15607" y="7610"/>
                    <a:pt x="15608" y="7609"/>
                  </a:cubicBezTo>
                  <a:cubicBezTo>
                    <a:pt x="16738" y="8359"/>
                    <a:pt x="16738" y="8359"/>
                    <a:pt x="16738" y="8359"/>
                  </a:cubicBezTo>
                  <a:cubicBezTo>
                    <a:pt x="16732" y="8372"/>
                    <a:pt x="16730" y="8387"/>
                    <a:pt x="16733" y="8400"/>
                  </a:cubicBezTo>
                  <a:close/>
                  <a:moveTo>
                    <a:pt x="15531" y="7623"/>
                  </a:moveTo>
                  <a:cubicBezTo>
                    <a:pt x="15539" y="7628"/>
                    <a:pt x="15548" y="7631"/>
                    <a:pt x="15557" y="7631"/>
                  </a:cubicBezTo>
                  <a:cubicBezTo>
                    <a:pt x="15608" y="8776"/>
                    <a:pt x="15608" y="8776"/>
                    <a:pt x="15608" y="8776"/>
                  </a:cubicBezTo>
                  <a:cubicBezTo>
                    <a:pt x="15594" y="8777"/>
                    <a:pt x="15581" y="8784"/>
                    <a:pt x="15570" y="8795"/>
                  </a:cubicBezTo>
                  <a:cubicBezTo>
                    <a:pt x="15556" y="8810"/>
                    <a:pt x="15552" y="8831"/>
                    <a:pt x="15557" y="8850"/>
                  </a:cubicBezTo>
                  <a:cubicBezTo>
                    <a:pt x="14563" y="9226"/>
                    <a:pt x="14563" y="9226"/>
                    <a:pt x="14563" y="9226"/>
                  </a:cubicBezTo>
                  <a:cubicBezTo>
                    <a:pt x="14519" y="9200"/>
                    <a:pt x="14519" y="9200"/>
                    <a:pt x="14519" y="9200"/>
                  </a:cubicBezTo>
                  <a:lnTo>
                    <a:pt x="15531" y="7623"/>
                  </a:lnTo>
                  <a:close/>
                  <a:moveTo>
                    <a:pt x="14551" y="9231"/>
                  </a:moveTo>
                  <a:cubicBezTo>
                    <a:pt x="14483" y="9256"/>
                    <a:pt x="14483" y="9256"/>
                    <a:pt x="14483" y="9256"/>
                  </a:cubicBezTo>
                  <a:cubicBezTo>
                    <a:pt x="14514" y="9208"/>
                    <a:pt x="14514" y="9208"/>
                    <a:pt x="14514" y="9208"/>
                  </a:cubicBezTo>
                  <a:lnTo>
                    <a:pt x="14551" y="9231"/>
                  </a:lnTo>
                  <a:close/>
                  <a:moveTo>
                    <a:pt x="15515" y="7609"/>
                  </a:moveTo>
                  <a:cubicBezTo>
                    <a:pt x="15517" y="7611"/>
                    <a:pt x="15520" y="7614"/>
                    <a:pt x="15522" y="7616"/>
                  </a:cubicBezTo>
                  <a:cubicBezTo>
                    <a:pt x="15523" y="7617"/>
                    <a:pt x="15523" y="7617"/>
                    <a:pt x="15523" y="7617"/>
                  </a:cubicBezTo>
                  <a:cubicBezTo>
                    <a:pt x="14510" y="9194"/>
                    <a:pt x="14510" y="9194"/>
                    <a:pt x="14510" y="9194"/>
                  </a:cubicBezTo>
                  <a:cubicBezTo>
                    <a:pt x="13869" y="8806"/>
                    <a:pt x="13869" y="8806"/>
                    <a:pt x="13869" y="8806"/>
                  </a:cubicBezTo>
                  <a:lnTo>
                    <a:pt x="15515" y="7609"/>
                  </a:lnTo>
                  <a:close/>
                  <a:moveTo>
                    <a:pt x="11933" y="10220"/>
                  </a:moveTo>
                  <a:cubicBezTo>
                    <a:pt x="11933" y="10219"/>
                    <a:pt x="11932" y="10218"/>
                    <a:pt x="11931" y="10218"/>
                  </a:cubicBezTo>
                  <a:cubicBezTo>
                    <a:pt x="11931" y="10217"/>
                    <a:pt x="11931" y="10216"/>
                    <a:pt x="11930" y="10216"/>
                  </a:cubicBezTo>
                  <a:cubicBezTo>
                    <a:pt x="13860" y="8813"/>
                    <a:pt x="13860" y="8813"/>
                    <a:pt x="13860" y="8813"/>
                  </a:cubicBezTo>
                  <a:cubicBezTo>
                    <a:pt x="14505" y="9203"/>
                    <a:pt x="14505" y="9203"/>
                    <a:pt x="14505" y="9203"/>
                  </a:cubicBezTo>
                  <a:cubicBezTo>
                    <a:pt x="14467" y="9262"/>
                    <a:pt x="14467" y="9262"/>
                    <a:pt x="14467" y="9262"/>
                  </a:cubicBezTo>
                  <a:lnTo>
                    <a:pt x="11933" y="10220"/>
                  </a:lnTo>
                  <a:close/>
                  <a:moveTo>
                    <a:pt x="14102" y="9735"/>
                  </a:moveTo>
                  <a:cubicBezTo>
                    <a:pt x="14092" y="9747"/>
                    <a:pt x="14087" y="9761"/>
                    <a:pt x="14087" y="9776"/>
                  </a:cubicBezTo>
                  <a:cubicBezTo>
                    <a:pt x="11944" y="10227"/>
                    <a:pt x="11944" y="10227"/>
                    <a:pt x="11944" y="10227"/>
                  </a:cubicBezTo>
                  <a:cubicBezTo>
                    <a:pt x="14457" y="9277"/>
                    <a:pt x="14457" y="9277"/>
                    <a:pt x="14457" y="9277"/>
                  </a:cubicBezTo>
                  <a:cubicBezTo>
                    <a:pt x="14171" y="9723"/>
                    <a:pt x="14171" y="9723"/>
                    <a:pt x="14171" y="9723"/>
                  </a:cubicBezTo>
                  <a:cubicBezTo>
                    <a:pt x="14148" y="9711"/>
                    <a:pt x="14120" y="9716"/>
                    <a:pt x="14102" y="9735"/>
                  </a:cubicBezTo>
                  <a:close/>
                  <a:moveTo>
                    <a:pt x="15310" y="9893"/>
                  </a:moveTo>
                  <a:cubicBezTo>
                    <a:pt x="15303" y="9901"/>
                    <a:pt x="15298" y="9910"/>
                    <a:pt x="15296" y="9920"/>
                  </a:cubicBezTo>
                  <a:cubicBezTo>
                    <a:pt x="14203" y="9773"/>
                    <a:pt x="14203" y="9773"/>
                    <a:pt x="14203" y="9773"/>
                  </a:cubicBezTo>
                  <a:cubicBezTo>
                    <a:pt x="14203" y="9758"/>
                    <a:pt x="14197" y="9743"/>
                    <a:pt x="14185" y="9732"/>
                  </a:cubicBezTo>
                  <a:cubicBezTo>
                    <a:pt x="14183" y="9730"/>
                    <a:pt x="14181" y="9729"/>
                    <a:pt x="14180" y="9728"/>
                  </a:cubicBezTo>
                  <a:cubicBezTo>
                    <a:pt x="14473" y="9271"/>
                    <a:pt x="14473" y="9271"/>
                    <a:pt x="14473" y="9271"/>
                  </a:cubicBezTo>
                  <a:cubicBezTo>
                    <a:pt x="14562" y="9237"/>
                    <a:pt x="14562" y="9237"/>
                    <a:pt x="14562" y="9237"/>
                  </a:cubicBezTo>
                  <a:cubicBezTo>
                    <a:pt x="15392" y="9739"/>
                    <a:pt x="15392" y="9739"/>
                    <a:pt x="15392" y="9739"/>
                  </a:cubicBezTo>
                  <a:cubicBezTo>
                    <a:pt x="15359" y="9875"/>
                    <a:pt x="15359" y="9875"/>
                    <a:pt x="15359" y="9875"/>
                  </a:cubicBezTo>
                  <a:cubicBezTo>
                    <a:pt x="15342" y="9873"/>
                    <a:pt x="15323" y="9879"/>
                    <a:pt x="15310" y="9893"/>
                  </a:cubicBezTo>
                  <a:close/>
                  <a:moveTo>
                    <a:pt x="15356" y="9991"/>
                  </a:moveTo>
                  <a:cubicBezTo>
                    <a:pt x="15371" y="9990"/>
                    <a:pt x="15385" y="9984"/>
                    <a:pt x="15395" y="9972"/>
                  </a:cubicBezTo>
                  <a:cubicBezTo>
                    <a:pt x="15400" y="9968"/>
                    <a:pt x="15403" y="9962"/>
                    <a:pt x="15405" y="9957"/>
                  </a:cubicBezTo>
                  <a:cubicBezTo>
                    <a:pt x="16183" y="10231"/>
                    <a:pt x="16183" y="10231"/>
                    <a:pt x="16183" y="10231"/>
                  </a:cubicBezTo>
                  <a:cubicBezTo>
                    <a:pt x="16180" y="10244"/>
                    <a:pt x="16181" y="10258"/>
                    <a:pt x="16186" y="10270"/>
                  </a:cubicBezTo>
                  <a:cubicBezTo>
                    <a:pt x="15441" y="10699"/>
                    <a:pt x="15441" y="10699"/>
                    <a:pt x="15441" y="10699"/>
                  </a:cubicBezTo>
                  <a:cubicBezTo>
                    <a:pt x="15439" y="10696"/>
                    <a:pt x="15436" y="10693"/>
                    <a:pt x="15433" y="10690"/>
                  </a:cubicBezTo>
                  <a:cubicBezTo>
                    <a:pt x="15422" y="10680"/>
                    <a:pt x="15409" y="10675"/>
                    <a:pt x="15395" y="10675"/>
                  </a:cubicBezTo>
                  <a:lnTo>
                    <a:pt x="15356" y="9991"/>
                  </a:lnTo>
                  <a:close/>
                  <a:moveTo>
                    <a:pt x="14617" y="11714"/>
                  </a:moveTo>
                  <a:cubicBezTo>
                    <a:pt x="14615" y="11711"/>
                    <a:pt x="14612" y="11707"/>
                    <a:pt x="14609" y="11704"/>
                  </a:cubicBezTo>
                  <a:cubicBezTo>
                    <a:pt x="15361" y="10781"/>
                    <a:pt x="15361" y="10781"/>
                    <a:pt x="15361" y="10781"/>
                  </a:cubicBezTo>
                  <a:cubicBezTo>
                    <a:pt x="15384" y="10796"/>
                    <a:pt x="15416" y="10793"/>
                    <a:pt x="15436" y="10772"/>
                  </a:cubicBezTo>
                  <a:cubicBezTo>
                    <a:pt x="15447" y="10761"/>
                    <a:pt x="15451" y="10747"/>
                    <a:pt x="15452" y="10733"/>
                  </a:cubicBezTo>
                  <a:cubicBezTo>
                    <a:pt x="16614" y="10642"/>
                    <a:pt x="16614" y="10642"/>
                    <a:pt x="16614" y="10642"/>
                  </a:cubicBezTo>
                  <a:cubicBezTo>
                    <a:pt x="16615" y="10646"/>
                    <a:pt x="16616" y="10650"/>
                    <a:pt x="16618" y="10654"/>
                  </a:cubicBezTo>
                  <a:lnTo>
                    <a:pt x="14617" y="11714"/>
                  </a:lnTo>
                  <a:close/>
                  <a:moveTo>
                    <a:pt x="16613" y="10632"/>
                  </a:moveTo>
                  <a:cubicBezTo>
                    <a:pt x="15451" y="10723"/>
                    <a:pt x="15451" y="10723"/>
                    <a:pt x="15451" y="10723"/>
                  </a:cubicBezTo>
                  <a:cubicBezTo>
                    <a:pt x="15450" y="10718"/>
                    <a:pt x="15449" y="10713"/>
                    <a:pt x="15446" y="10708"/>
                  </a:cubicBezTo>
                  <a:cubicBezTo>
                    <a:pt x="16191" y="10279"/>
                    <a:pt x="16191" y="10279"/>
                    <a:pt x="16191" y="10279"/>
                  </a:cubicBezTo>
                  <a:cubicBezTo>
                    <a:pt x="16194" y="10282"/>
                    <a:pt x="16196" y="10286"/>
                    <a:pt x="16199" y="10288"/>
                  </a:cubicBezTo>
                  <a:cubicBezTo>
                    <a:pt x="16222" y="10309"/>
                    <a:pt x="16257" y="10309"/>
                    <a:pt x="16279" y="10288"/>
                  </a:cubicBezTo>
                  <a:cubicBezTo>
                    <a:pt x="16625" y="10597"/>
                    <a:pt x="16625" y="10597"/>
                    <a:pt x="16625" y="10597"/>
                  </a:cubicBezTo>
                  <a:cubicBezTo>
                    <a:pt x="16617" y="10608"/>
                    <a:pt x="16613" y="10620"/>
                    <a:pt x="16613" y="10632"/>
                  </a:cubicBezTo>
                  <a:close/>
                  <a:moveTo>
                    <a:pt x="16669" y="10574"/>
                  </a:moveTo>
                  <a:cubicBezTo>
                    <a:pt x="16656" y="10574"/>
                    <a:pt x="16642" y="10580"/>
                    <a:pt x="16632" y="10590"/>
                  </a:cubicBezTo>
                  <a:cubicBezTo>
                    <a:pt x="16285" y="10280"/>
                    <a:pt x="16285" y="10280"/>
                    <a:pt x="16285" y="10280"/>
                  </a:cubicBezTo>
                  <a:cubicBezTo>
                    <a:pt x="16303" y="10257"/>
                    <a:pt x="16301" y="10223"/>
                    <a:pt x="16279" y="10203"/>
                  </a:cubicBezTo>
                  <a:cubicBezTo>
                    <a:pt x="16273" y="10198"/>
                    <a:pt x="16267" y="10194"/>
                    <a:pt x="16260" y="10192"/>
                  </a:cubicBezTo>
                  <a:cubicBezTo>
                    <a:pt x="16778" y="8443"/>
                    <a:pt x="16778" y="8443"/>
                    <a:pt x="16778" y="8443"/>
                  </a:cubicBezTo>
                  <a:cubicBezTo>
                    <a:pt x="16779" y="8443"/>
                    <a:pt x="16780" y="8443"/>
                    <a:pt x="16782" y="8443"/>
                  </a:cubicBezTo>
                  <a:lnTo>
                    <a:pt x="16669" y="10574"/>
                  </a:lnTo>
                  <a:close/>
                  <a:moveTo>
                    <a:pt x="16792" y="8328"/>
                  </a:moveTo>
                  <a:cubicBezTo>
                    <a:pt x="16775" y="8327"/>
                    <a:pt x="16759" y="8333"/>
                    <a:pt x="16747" y="8346"/>
                  </a:cubicBezTo>
                  <a:cubicBezTo>
                    <a:pt x="16746" y="8348"/>
                    <a:pt x="16745" y="8349"/>
                    <a:pt x="16744" y="8350"/>
                  </a:cubicBezTo>
                  <a:cubicBezTo>
                    <a:pt x="15613" y="7600"/>
                    <a:pt x="15613" y="7600"/>
                    <a:pt x="15613" y="7600"/>
                  </a:cubicBezTo>
                  <a:cubicBezTo>
                    <a:pt x="15620" y="7587"/>
                    <a:pt x="15622" y="7571"/>
                    <a:pt x="15617" y="7557"/>
                  </a:cubicBezTo>
                  <a:cubicBezTo>
                    <a:pt x="16885" y="7136"/>
                    <a:pt x="16885" y="7136"/>
                    <a:pt x="16885" y="7136"/>
                  </a:cubicBezTo>
                  <a:cubicBezTo>
                    <a:pt x="16888" y="7143"/>
                    <a:pt x="16893" y="7150"/>
                    <a:pt x="16899" y="7156"/>
                  </a:cubicBezTo>
                  <a:cubicBezTo>
                    <a:pt x="16907" y="7163"/>
                    <a:pt x="16917" y="7168"/>
                    <a:pt x="16927" y="7170"/>
                  </a:cubicBezTo>
                  <a:lnTo>
                    <a:pt x="16792" y="8328"/>
                  </a:lnTo>
                  <a:close/>
                  <a:moveTo>
                    <a:pt x="17525" y="8756"/>
                  </a:moveTo>
                  <a:cubicBezTo>
                    <a:pt x="17522" y="8758"/>
                    <a:pt x="17520" y="8761"/>
                    <a:pt x="17519" y="8764"/>
                  </a:cubicBezTo>
                  <a:cubicBezTo>
                    <a:pt x="16843" y="8408"/>
                    <a:pt x="16843" y="8408"/>
                    <a:pt x="16843" y="8408"/>
                  </a:cubicBezTo>
                  <a:cubicBezTo>
                    <a:pt x="16853" y="8386"/>
                    <a:pt x="16848" y="8360"/>
                    <a:pt x="16829" y="8343"/>
                  </a:cubicBezTo>
                  <a:cubicBezTo>
                    <a:pt x="16821" y="8336"/>
                    <a:pt x="16812" y="8331"/>
                    <a:pt x="16802" y="8329"/>
                  </a:cubicBezTo>
                  <a:cubicBezTo>
                    <a:pt x="16937" y="7171"/>
                    <a:pt x="16937" y="7171"/>
                    <a:pt x="16937" y="7171"/>
                  </a:cubicBezTo>
                  <a:cubicBezTo>
                    <a:pt x="16942" y="7171"/>
                    <a:pt x="16948" y="7170"/>
                    <a:pt x="16954" y="7169"/>
                  </a:cubicBezTo>
                  <a:cubicBezTo>
                    <a:pt x="17540" y="8744"/>
                    <a:pt x="17540" y="8744"/>
                    <a:pt x="17540" y="8744"/>
                  </a:cubicBezTo>
                  <a:cubicBezTo>
                    <a:pt x="17534" y="8747"/>
                    <a:pt x="17529" y="8751"/>
                    <a:pt x="17525" y="8756"/>
                  </a:cubicBezTo>
                  <a:close/>
                  <a:moveTo>
                    <a:pt x="17549" y="8740"/>
                  </a:moveTo>
                  <a:cubicBezTo>
                    <a:pt x="16963" y="7165"/>
                    <a:pt x="16963" y="7165"/>
                    <a:pt x="16963" y="7165"/>
                  </a:cubicBezTo>
                  <a:cubicBezTo>
                    <a:pt x="16970" y="7162"/>
                    <a:pt x="16976" y="7158"/>
                    <a:pt x="16981" y="7152"/>
                  </a:cubicBezTo>
                  <a:cubicBezTo>
                    <a:pt x="16992" y="7140"/>
                    <a:pt x="16997" y="7124"/>
                    <a:pt x="16996" y="7109"/>
                  </a:cubicBezTo>
                  <a:cubicBezTo>
                    <a:pt x="18489" y="6823"/>
                    <a:pt x="18489" y="6823"/>
                    <a:pt x="18489" y="6823"/>
                  </a:cubicBezTo>
                  <a:cubicBezTo>
                    <a:pt x="18492" y="6834"/>
                    <a:pt x="18497" y="6844"/>
                    <a:pt x="18506" y="6852"/>
                  </a:cubicBezTo>
                  <a:cubicBezTo>
                    <a:pt x="18509" y="6855"/>
                    <a:pt x="18512" y="6857"/>
                    <a:pt x="18515" y="6859"/>
                  </a:cubicBezTo>
                  <a:cubicBezTo>
                    <a:pt x="17588" y="8741"/>
                    <a:pt x="17588" y="8741"/>
                    <a:pt x="17588" y="8741"/>
                  </a:cubicBezTo>
                  <a:cubicBezTo>
                    <a:pt x="17575" y="8736"/>
                    <a:pt x="17562" y="8736"/>
                    <a:pt x="17549" y="8740"/>
                  </a:cubicBezTo>
                  <a:close/>
                  <a:moveTo>
                    <a:pt x="18931" y="8379"/>
                  </a:moveTo>
                  <a:cubicBezTo>
                    <a:pt x="18926" y="8385"/>
                    <a:pt x="18922" y="8391"/>
                    <a:pt x="18919" y="8398"/>
                  </a:cubicBezTo>
                  <a:cubicBezTo>
                    <a:pt x="18268" y="8217"/>
                    <a:pt x="18268" y="8217"/>
                    <a:pt x="18268" y="8217"/>
                  </a:cubicBezTo>
                  <a:cubicBezTo>
                    <a:pt x="18272" y="8198"/>
                    <a:pt x="18266" y="8178"/>
                    <a:pt x="18251" y="8164"/>
                  </a:cubicBezTo>
                  <a:cubicBezTo>
                    <a:pt x="18227" y="8142"/>
                    <a:pt x="18190" y="8143"/>
                    <a:pt x="18169" y="8167"/>
                  </a:cubicBezTo>
                  <a:cubicBezTo>
                    <a:pt x="18149" y="8188"/>
                    <a:pt x="18148" y="8220"/>
                    <a:pt x="18165" y="8242"/>
                  </a:cubicBezTo>
                  <a:cubicBezTo>
                    <a:pt x="17607" y="8752"/>
                    <a:pt x="17607" y="8752"/>
                    <a:pt x="17607" y="8752"/>
                  </a:cubicBezTo>
                  <a:cubicBezTo>
                    <a:pt x="17604" y="8750"/>
                    <a:pt x="17600" y="8747"/>
                    <a:pt x="17597" y="8745"/>
                  </a:cubicBezTo>
                  <a:cubicBezTo>
                    <a:pt x="18524" y="6863"/>
                    <a:pt x="18524" y="6863"/>
                    <a:pt x="18524" y="6863"/>
                  </a:cubicBezTo>
                  <a:cubicBezTo>
                    <a:pt x="18534" y="6867"/>
                    <a:pt x="18544" y="6868"/>
                    <a:pt x="18554" y="6866"/>
                  </a:cubicBezTo>
                  <a:cubicBezTo>
                    <a:pt x="18955" y="8364"/>
                    <a:pt x="18955" y="8364"/>
                    <a:pt x="18955" y="8364"/>
                  </a:cubicBezTo>
                  <a:cubicBezTo>
                    <a:pt x="18946" y="8367"/>
                    <a:pt x="18938" y="8372"/>
                    <a:pt x="18931" y="8379"/>
                  </a:cubicBezTo>
                  <a:close/>
                  <a:moveTo>
                    <a:pt x="18965" y="8361"/>
                  </a:moveTo>
                  <a:cubicBezTo>
                    <a:pt x="18563" y="6864"/>
                    <a:pt x="18563" y="6864"/>
                    <a:pt x="18563" y="6864"/>
                  </a:cubicBezTo>
                  <a:cubicBezTo>
                    <a:pt x="18573" y="6861"/>
                    <a:pt x="18581" y="6856"/>
                    <a:pt x="18588" y="6849"/>
                  </a:cubicBezTo>
                  <a:cubicBezTo>
                    <a:pt x="18601" y="6835"/>
                    <a:pt x="18605" y="6817"/>
                    <a:pt x="18603" y="6800"/>
                  </a:cubicBezTo>
                  <a:cubicBezTo>
                    <a:pt x="20050" y="6424"/>
                    <a:pt x="20050" y="6424"/>
                    <a:pt x="20050" y="6424"/>
                  </a:cubicBezTo>
                  <a:cubicBezTo>
                    <a:pt x="20053" y="6433"/>
                    <a:pt x="20058" y="6441"/>
                    <a:pt x="20065" y="6447"/>
                  </a:cubicBezTo>
                  <a:cubicBezTo>
                    <a:pt x="20067" y="6449"/>
                    <a:pt x="20070" y="6451"/>
                    <a:pt x="20072" y="6453"/>
                  </a:cubicBezTo>
                  <a:cubicBezTo>
                    <a:pt x="18999" y="8366"/>
                    <a:pt x="18999" y="8366"/>
                    <a:pt x="18999" y="8366"/>
                  </a:cubicBezTo>
                  <a:cubicBezTo>
                    <a:pt x="18988" y="8361"/>
                    <a:pt x="18976" y="8360"/>
                    <a:pt x="18965" y="8361"/>
                  </a:cubicBezTo>
                  <a:close/>
                  <a:moveTo>
                    <a:pt x="20047" y="7587"/>
                  </a:moveTo>
                  <a:cubicBezTo>
                    <a:pt x="20035" y="7589"/>
                    <a:pt x="20024" y="7595"/>
                    <a:pt x="20015" y="7605"/>
                  </a:cubicBezTo>
                  <a:cubicBezTo>
                    <a:pt x="19999" y="7621"/>
                    <a:pt x="19996" y="7645"/>
                    <a:pt x="20003" y="7665"/>
                  </a:cubicBezTo>
                  <a:cubicBezTo>
                    <a:pt x="19018" y="8381"/>
                    <a:pt x="19018" y="8381"/>
                    <a:pt x="19018" y="8381"/>
                  </a:cubicBezTo>
                  <a:cubicBezTo>
                    <a:pt x="19016" y="8379"/>
                    <a:pt x="19015" y="8377"/>
                    <a:pt x="19013" y="8376"/>
                  </a:cubicBezTo>
                  <a:cubicBezTo>
                    <a:pt x="19012" y="8374"/>
                    <a:pt x="19010" y="8373"/>
                    <a:pt x="19008" y="8372"/>
                  </a:cubicBezTo>
                  <a:cubicBezTo>
                    <a:pt x="20081" y="6457"/>
                    <a:pt x="20081" y="6457"/>
                    <a:pt x="20081" y="6457"/>
                  </a:cubicBezTo>
                  <a:cubicBezTo>
                    <a:pt x="20086" y="6460"/>
                    <a:pt x="20091" y="6461"/>
                    <a:pt x="20097" y="6462"/>
                  </a:cubicBezTo>
                  <a:lnTo>
                    <a:pt x="20047" y="7587"/>
                  </a:lnTo>
                  <a:close/>
                  <a:moveTo>
                    <a:pt x="20057" y="7586"/>
                  </a:moveTo>
                  <a:cubicBezTo>
                    <a:pt x="20107" y="6463"/>
                    <a:pt x="20107" y="6463"/>
                    <a:pt x="20107" y="6463"/>
                  </a:cubicBezTo>
                  <a:cubicBezTo>
                    <a:pt x="20120" y="6462"/>
                    <a:pt x="20133" y="6457"/>
                    <a:pt x="20144" y="6447"/>
                  </a:cubicBezTo>
                  <a:cubicBezTo>
                    <a:pt x="21182" y="7395"/>
                    <a:pt x="21182" y="7395"/>
                    <a:pt x="21182" y="7395"/>
                  </a:cubicBezTo>
                  <a:cubicBezTo>
                    <a:pt x="21173" y="7407"/>
                    <a:pt x="21169" y="7422"/>
                    <a:pt x="21171" y="7436"/>
                  </a:cubicBezTo>
                  <a:cubicBezTo>
                    <a:pt x="20111" y="7621"/>
                    <a:pt x="20111" y="7621"/>
                    <a:pt x="20111" y="7621"/>
                  </a:cubicBezTo>
                  <a:cubicBezTo>
                    <a:pt x="20108" y="7614"/>
                    <a:pt x="20103" y="7607"/>
                    <a:pt x="20097" y="7602"/>
                  </a:cubicBezTo>
                  <a:cubicBezTo>
                    <a:pt x="20086" y="7591"/>
                    <a:pt x="20071" y="7586"/>
                    <a:pt x="20057" y="7586"/>
                  </a:cubicBezTo>
                  <a:close/>
                  <a:moveTo>
                    <a:pt x="21125" y="8797"/>
                  </a:moveTo>
                  <a:cubicBezTo>
                    <a:pt x="21106" y="8788"/>
                    <a:pt x="21083" y="8790"/>
                    <a:pt x="21066" y="8802"/>
                  </a:cubicBezTo>
                  <a:cubicBezTo>
                    <a:pt x="20098" y="7685"/>
                    <a:pt x="20098" y="7685"/>
                    <a:pt x="20098" y="7685"/>
                  </a:cubicBezTo>
                  <a:cubicBezTo>
                    <a:pt x="20099" y="7685"/>
                    <a:pt x="20100" y="7684"/>
                    <a:pt x="20100" y="7684"/>
                  </a:cubicBezTo>
                  <a:cubicBezTo>
                    <a:pt x="20114" y="7669"/>
                    <a:pt x="20118" y="7649"/>
                    <a:pt x="20114" y="7631"/>
                  </a:cubicBezTo>
                  <a:cubicBezTo>
                    <a:pt x="21172" y="7446"/>
                    <a:pt x="21172" y="7446"/>
                    <a:pt x="21172" y="7446"/>
                  </a:cubicBezTo>
                  <a:cubicBezTo>
                    <a:pt x="21175" y="7456"/>
                    <a:pt x="21181" y="7466"/>
                    <a:pt x="21189" y="7473"/>
                  </a:cubicBezTo>
                  <a:cubicBezTo>
                    <a:pt x="21209" y="7492"/>
                    <a:pt x="21238" y="7493"/>
                    <a:pt x="21260" y="7479"/>
                  </a:cubicBezTo>
                  <a:cubicBezTo>
                    <a:pt x="21585" y="7890"/>
                    <a:pt x="21585" y="7890"/>
                    <a:pt x="21585" y="7890"/>
                  </a:cubicBezTo>
                  <a:cubicBezTo>
                    <a:pt x="21584" y="7891"/>
                    <a:pt x="21583" y="7891"/>
                    <a:pt x="21582" y="7892"/>
                  </a:cubicBezTo>
                  <a:cubicBezTo>
                    <a:pt x="21560" y="7916"/>
                    <a:pt x="21562" y="7953"/>
                    <a:pt x="21585" y="7974"/>
                  </a:cubicBezTo>
                  <a:cubicBezTo>
                    <a:pt x="21588" y="7977"/>
                    <a:pt x="21591" y="7979"/>
                    <a:pt x="21594" y="7981"/>
                  </a:cubicBezTo>
                  <a:lnTo>
                    <a:pt x="21125" y="8797"/>
                  </a:lnTo>
                  <a:close/>
                  <a:moveTo>
                    <a:pt x="21592" y="7884"/>
                  </a:moveTo>
                  <a:cubicBezTo>
                    <a:pt x="21268" y="7473"/>
                    <a:pt x="21268" y="7473"/>
                    <a:pt x="21268" y="7473"/>
                  </a:cubicBezTo>
                  <a:cubicBezTo>
                    <a:pt x="21269" y="7472"/>
                    <a:pt x="21270" y="7471"/>
                    <a:pt x="21271" y="7470"/>
                  </a:cubicBezTo>
                  <a:cubicBezTo>
                    <a:pt x="21292" y="7447"/>
                    <a:pt x="21291" y="7412"/>
                    <a:pt x="21270" y="7390"/>
                  </a:cubicBezTo>
                  <a:cubicBezTo>
                    <a:pt x="22084" y="6382"/>
                    <a:pt x="22084" y="6382"/>
                    <a:pt x="22084" y="6382"/>
                  </a:cubicBezTo>
                  <a:cubicBezTo>
                    <a:pt x="22088" y="6385"/>
                    <a:pt x="22092" y="6387"/>
                    <a:pt x="22096" y="6389"/>
                  </a:cubicBezTo>
                  <a:cubicBezTo>
                    <a:pt x="21639" y="7875"/>
                    <a:pt x="21639" y="7875"/>
                    <a:pt x="21639" y="7875"/>
                  </a:cubicBezTo>
                  <a:cubicBezTo>
                    <a:pt x="21623" y="7872"/>
                    <a:pt x="21606" y="7874"/>
                    <a:pt x="21592" y="7884"/>
                  </a:cubicBezTo>
                  <a:close/>
                  <a:moveTo>
                    <a:pt x="21648" y="7879"/>
                  </a:moveTo>
                  <a:cubicBezTo>
                    <a:pt x="22106" y="6391"/>
                    <a:pt x="22106" y="6391"/>
                    <a:pt x="22106" y="6391"/>
                  </a:cubicBezTo>
                  <a:cubicBezTo>
                    <a:pt x="22116" y="6393"/>
                    <a:pt x="22125" y="6392"/>
                    <a:pt x="22134" y="6389"/>
                  </a:cubicBezTo>
                  <a:cubicBezTo>
                    <a:pt x="22604" y="7741"/>
                    <a:pt x="22604" y="7741"/>
                    <a:pt x="22604" y="7741"/>
                  </a:cubicBezTo>
                  <a:cubicBezTo>
                    <a:pt x="22597" y="7744"/>
                    <a:pt x="22590" y="7748"/>
                    <a:pt x="22584" y="7754"/>
                  </a:cubicBezTo>
                  <a:cubicBezTo>
                    <a:pt x="22573" y="7767"/>
                    <a:pt x="22568" y="7782"/>
                    <a:pt x="22569" y="7797"/>
                  </a:cubicBezTo>
                  <a:cubicBezTo>
                    <a:pt x="21682" y="7922"/>
                    <a:pt x="21682" y="7922"/>
                    <a:pt x="21682" y="7922"/>
                  </a:cubicBezTo>
                  <a:cubicBezTo>
                    <a:pt x="21680" y="7910"/>
                    <a:pt x="21674" y="7898"/>
                    <a:pt x="21664" y="7889"/>
                  </a:cubicBezTo>
                  <a:cubicBezTo>
                    <a:pt x="21660" y="7884"/>
                    <a:pt x="21654" y="7881"/>
                    <a:pt x="21648" y="7879"/>
                  </a:cubicBezTo>
                  <a:close/>
                  <a:moveTo>
                    <a:pt x="21671" y="7967"/>
                  </a:moveTo>
                  <a:cubicBezTo>
                    <a:pt x="21679" y="7957"/>
                    <a:pt x="21683" y="7945"/>
                    <a:pt x="21683" y="7933"/>
                  </a:cubicBezTo>
                  <a:cubicBezTo>
                    <a:pt x="22570" y="7807"/>
                    <a:pt x="22570" y="7807"/>
                    <a:pt x="22570" y="7807"/>
                  </a:cubicBezTo>
                  <a:cubicBezTo>
                    <a:pt x="22573" y="7818"/>
                    <a:pt x="22578" y="7829"/>
                    <a:pt x="22587" y="7837"/>
                  </a:cubicBezTo>
                  <a:cubicBezTo>
                    <a:pt x="22605" y="7853"/>
                    <a:pt x="22629" y="7856"/>
                    <a:pt x="22649" y="7848"/>
                  </a:cubicBezTo>
                  <a:cubicBezTo>
                    <a:pt x="23427" y="9485"/>
                    <a:pt x="23427" y="9485"/>
                    <a:pt x="23427" y="9485"/>
                  </a:cubicBezTo>
                  <a:cubicBezTo>
                    <a:pt x="23423" y="9487"/>
                    <a:pt x="23419" y="9490"/>
                    <a:pt x="23416" y="9493"/>
                  </a:cubicBezTo>
                  <a:lnTo>
                    <a:pt x="21671" y="7967"/>
                  </a:lnTo>
                  <a:close/>
                  <a:moveTo>
                    <a:pt x="22008" y="9599"/>
                  </a:moveTo>
                  <a:cubicBezTo>
                    <a:pt x="22015" y="9596"/>
                    <a:pt x="22023" y="9592"/>
                    <a:pt x="22029" y="9585"/>
                  </a:cubicBezTo>
                  <a:cubicBezTo>
                    <a:pt x="22039" y="9574"/>
                    <a:pt x="22044" y="9559"/>
                    <a:pt x="22044" y="9545"/>
                  </a:cubicBezTo>
                  <a:cubicBezTo>
                    <a:pt x="23398" y="9535"/>
                    <a:pt x="23398" y="9535"/>
                    <a:pt x="23398" y="9535"/>
                  </a:cubicBezTo>
                  <a:cubicBezTo>
                    <a:pt x="23398" y="9546"/>
                    <a:pt x="23401" y="9557"/>
                    <a:pt x="23407" y="9566"/>
                  </a:cubicBezTo>
                  <a:cubicBezTo>
                    <a:pt x="22310" y="10406"/>
                    <a:pt x="22310" y="10406"/>
                    <a:pt x="22310" y="10406"/>
                  </a:cubicBezTo>
                  <a:lnTo>
                    <a:pt x="22008" y="9599"/>
                  </a:lnTo>
                  <a:close/>
                  <a:moveTo>
                    <a:pt x="21963" y="10720"/>
                  </a:moveTo>
                  <a:cubicBezTo>
                    <a:pt x="21963" y="10710"/>
                    <a:pt x="21959" y="10700"/>
                    <a:pt x="21954" y="10691"/>
                  </a:cubicBezTo>
                  <a:cubicBezTo>
                    <a:pt x="22305" y="10422"/>
                    <a:pt x="22305" y="10422"/>
                    <a:pt x="22305" y="10422"/>
                  </a:cubicBezTo>
                  <a:cubicBezTo>
                    <a:pt x="22424" y="10738"/>
                    <a:pt x="22424" y="10738"/>
                    <a:pt x="22424" y="10738"/>
                  </a:cubicBezTo>
                  <a:lnTo>
                    <a:pt x="21963" y="10720"/>
                  </a:lnTo>
                  <a:close/>
                  <a:moveTo>
                    <a:pt x="23047" y="12268"/>
                  </a:moveTo>
                  <a:cubicBezTo>
                    <a:pt x="23034" y="12262"/>
                    <a:pt x="23020" y="12261"/>
                    <a:pt x="23006" y="12264"/>
                  </a:cubicBezTo>
                  <a:cubicBezTo>
                    <a:pt x="22438" y="10749"/>
                    <a:pt x="22438" y="10749"/>
                    <a:pt x="22438" y="10749"/>
                  </a:cubicBezTo>
                  <a:cubicBezTo>
                    <a:pt x="23886" y="10808"/>
                    <a:pt x="23886" y="10808"/>
                    <a:pt x="23886" y="10808"/>
                  </a:cubicBezTo>
                  <a:cubicBezTo>
                    <a:pt x="23887" y="10822"/>
                    <a:pt x="23893" y="10837"/>
                    <a:pt x="23905" y="10848"/>
                  </a:cubicBezTo>
                  <a:cubicBezTo>
                    <a:pt x="23907" y="10849"/>
                    <a:pt x="23908" y="10850"/>
                    <a:pt x="23910" y="10852"/>
                  </a:cubicBezTo>
                  <a:lnTo>
                    <a:pt x="23047" y="12268"/>
                  </a:lnTo>
                  <a:close/>
                  <a:moveTo>
                    <a:pt x="23902" y="10765"/>
                  </a:moveTo>
                  <a:cubicBezTo>
                    <a:pt x="23893" y="10775"/>
                    <a:pt x="23888" y="10786"/>
                    <a:pt x="23887" y="10798"/>
                  </a:cubicBezTo>
                  <a:cubicBezTo>
                    <a:pt x="22435" y="10739"/>
                    <a:pt x="22435" y="10739"/>
                    <a:pt x="22435" y="10739"/>
                  </a:cubicBezTo>
                  <a:cubicBezTo>
                    <a:pt x="22314" y="10416"/>
                    <a:pt x="22314" y="10416"/>
                    <a:pt x="22314" y="10416"/>
                  </a:cubicBezTo>
                  <a:cubicBezTo>
                    <a:pt x="23413" y="9574"/>
                    <a:pt x="23413" y="9574"/>
                    <a:pt x="23413" y="9574"/>
                  </a:cubicBezTo>
                  <a:cubicBezTo>
                    <a:pt x="23414" y="9575"/>
                    <a:pt x="23415" y="9576"/>
                    <a:pt x="23416" y="9577"/>
                  </a:cubicBezTo>
                  <a:cubicBezTo>
                    <a:pt x="23432" y="9592"/>
                    <a:pt x="23453" y="9596"/>
                    <a:pt x="23472" y="9590"/>
                  </a:cubicBezTo>
                  <a:cubicBezTo>
                    <a:pt x="23919" y="10753"/>
                    <a:pt x="23919" y="10753"/>
                    <a:pt x="23919" y="10753"/>
                  </a:cubicBezTo>
                  <a:cubicBezTo>
                    <a:pt x="23913" y="10756"/>
                    <a:pt x="23907" y="10760"/>
                    <a:pt x="23902" y="10765"/>
                  </a:cubicBezTo>
                  <a:close/>
                  <a:moveTo>
                    <a:pt x="23956" y="10748"/>
                  </a:moveTo>
                  <a:cubicBezTo>
                    <a:pt x="23947" y="10746"/>
                    <a:pt x="23937" y="10747"/>
                    <a:pt x="23929" y="10749"/>
                  </a:cubicBezTo>
                  <a:cubicBezTo>
                    <a:pt x="23481" y="9587"/>
                    <a:pt x="23481" y="9587"/>
                    <a:pt x="23481" y="9587"/>
                  </a:cubicBezTo>
                  <a:cubicBezTo>
                    <a:pt x="23488" y="9584"/>
                    <a:pt x="23494" y="9580"/>
                    <a:pt x="23499" y="9574"/>
                  </a:cubicBezTo>
                  <a:cubicBezTo>
                    <a:pt x="23502" y="9570"/>
                    <a:pt x="23505" y="9565"/>
                    <a:pt x="23508" y="9561"/>
                  </a:cubicBezTo>
                  <a:cubicBezTo>
                    <a:pt x="24223" y="9843"/>
                    <a:pt x="24223" y="9843"/>
                    <a:pt x="24223" y="9843"/>
                  </a:cubicBezTo>
                  <a:lnTo>
                    <a:pt x="23956" y="10748"/>
                  </a:lnTo>
                  <a:close/>
                  <a:moveTo>
                    <a:pt x="24226" y="9834"/>
                  </a:moveTo>
                  <a:cubicBezTo>
                    <a:pt x="23511" y="9551"/>
                    <a:pt x="23511" y="9551"/>
                    <a:pt x="23511" y="9551"/>
                  </a:cubicBezTo>
                  <a:cubicBezTo>
                    <a:pt x="23517" y="9534"/>
                    <a:pt x="23514" y="9516"/>
                    <a:pt x="23503" y="9501"/>
                  </a:cubicBezTo>
                  <a:cubicBezTo>
                    <a:pt x="24524" y="8739"/>
                    <a:pt x="24524" y="8739"/>
                    <a:pt x="24524" y="8739"/>
                  </a:cubicBezTo>
                  <a:cubicBezTo>
                    <a:pt x="24526" y="8742"/>
                    <a:pt x="24528" y="8744"/>
                    <a:pt x="24531" y="8747"/>
                  </a:cubicBezTo>
                  <a:cubicBezTo>
                    <a:pt x="24535" y="8751"/>
                    <a:pt x="24539" y="8754"/>
                    <a:pt x="24544" y="8756"/>
                  </a:cubicBezTo>
                  <a:lnTo>
                    <a:pt x="24226" y="9834"/>
                  </a:lnTo>
                  <a:close/>
                  <a:moveTo>
                    <a:pt x="25355" y="10262"/>
                  </a:moveTo>
                  <a:cubicBezTo>
                    <a:pt x="25351" y="10267"/>
                    <a:pt x="25348" y="10271"/>
                    <a:pt x="25346" y="10276"/>
                  </a:cubicBezTo>
                  <a:cubicBezTo>
                    <a:pt x="24235" y="9837"/>
                    <a:pt x="24235" y="9837"/>
                    <a:pt x="24235" y="9837"/>
                  </a:cubicBezTo>
                  <a:cubicBezTo>
                    <a:pt x="24554" y="8760"/>
                    <a:pt x="24554" y="8760"/>
                    <a:pt x="24554" y="8760"/>
                  </a:cubicBezTo>
                  <a:cubicBezTo>
                    <a:pt x="24565" y="8763"/>
                    <a:pt x="24578" y="8763"/>
                    <a:pt x="24589" y="8759"/>
                  </a:cubicBezTo>
                  <a:cubicBezTo>
                    <a:pt x="25364" y="10254"/>
                    <a:pt x="25364" y="10254"/>
                    <a:pt x="25364" y="10254"/>
                  </a:cubicBezTo>
                  <a:cubicBezTo>
                    <a:pt x="25361" y="10257"/>
                    <a:pt x="25357" y="10259"/>
                    <a:pt x="25355" y="10262"/>
                  </a:cubicBezTo>
                  <a:close/>
                  <a:moveTo>
                    <a:pt x="25373" y="10249"/>
                  </a:moveTo>
                  <a:cubicBezTo>
                    <a:pt x="24599" y="8755"/>
                    <a:pt x="24599" y="8755"/>
                    <a:pt x="24599" y="8755"/>
                  </a:cubicBezTo>
                  <a:cubicBezTo>
                    <a:pt x="24604" y="8752"/>
                    <a:pt x="24609" y="8748"/>
                    <a:pt x="24613" y="8744"/>
                  </a:cubicBezTo>
                  <a:cubicBezTo>
                    <a:pt x="24624" y="8731"/>
                    <a:pt x="24629" y="8715"/>
                    <a:pt x="24628" y="8700"/>
                  </a:cubicBezTo>
                  <a:cubicBezTo>
                    <a:pt x="25187" y="8638"/>
                    <a:pt x="25187" y="8638"/>
                    <a:pt x="25187" y="8638"/>
                  </a:cubicBezTo>
                  <a:cubicBezTo>
                    <a:pt x="25385" y="10245"/>
                    <a:pt x="25385" y="10245"/>
                    <a:pt x="25385" y="10245"/>
                  </a:cubicBezTo>
                  <a:cubicBezTo>
                    <a:pt x="25381" y="10246"/>
                    <a:pt x="25377" y="10247"/>
                    <a:pt x="25373" y="10249"/>
                  </a:cubicBezTo>
                  <a:close/>
                  <a:moveTo>
                    <a:pt x="25442" y="10265"/>
                  </a:moveTo>
                  <a:cubicBezTo>
                    <a:pt x="25440" y="10263"/>
                    <a:pt x="25439" y="10261"/>
                    <a:pt x="25437" y="10259"/>
                  </a:cubicBezTo>
                  <a:cubicBezTo>
                    <a:pt x="25425" y="10248"/>
                    <a:pt x="25410" y="10243"/>
                    <a:pt x="25395" y="10244"/>
                  </a:cubicBezTo>
                  <a:cubicBezTo>
                    <a:pt x="25197" y="8637"/>
                    <a:pt x="25197" y="8637"/>
                    <a:pt x="25197" y="8637"/>
                  </a:cubicBezTo>
                  <a:cubicBezTo>
                    <a:pt x="25624" y="8589"/>
                    <a:pt x="25624" y="8589"/>
                    <a:pt x="25624" y="8589"/>
                  </a:cubicBezTo>
                  <a:cubicBezTo>
                    <a:pt x="26445" y="9574"/>
                    <a:pt x="26445" y="9574"/>
                    <a:pt x="26445" y="9574"/>
                  </a:cubicBezTo>
                  <a:lnTo>
                    <a:pt x="25442" y="10265"/>
                  </a:lnTo>
                  <a:close/>
                  <a:moveTo>
                    <a:pt x="25638" y="8588"/>
                  </a:moveTo>
                  <a:cubicBezTo>
                    <a:pt x="25942" y="8554"/>
                    <a:pt x="25942" y="8554"/>
                    <a:pt x="25942" y="8554"/>
                  </a:cubicBezTo>
                  <a:cubicBezTo>
                    <a:pt x="26926" y="9242"/>
                    <a:pt x="26926" y="9242"/>
                    <a:pt x="26926" y="9242"/>
                  </a:cubicBezTo>
                  <a:cubicBezTo>
                    <a:pt x="26454" y="9567"/>
                    <a:pt x="26454" y="9567"/>
                    <a:pt x="26454" y="9567"/>
                  </a:cubicBezTo>
                  <a:lnTo>
                    <a:pt x="25638" y="8588"/>
                  </a:lnTo>
                  <a:close/>
                  <a:moveTo>
                    <a:pt x="27463" y="10765"/>
                  </a:moveTo>
                  <a:cubicBezTo>
                    <a:pt x="27456" y="10769"/>
                    <a:pt x="27456" y="10769"/>
                    <a:pt x="27456" y="10769"/>
                  </a:cubicBezTo>
                  <a:cubicBezTo>
                    <a:pt x="26460" y="9575"/>
                    <a:pt x="26460" y="9575"/>
                    <a:pt x="26460" y="9575"/>
                  </a:cubicBezTo>
                  <a:cubicBezTo>
                    <a:pt x="26935" y="9248"/>
                    <a:pt x="26935" y="9248"/>
                    <a:pt x="26935" y="9248"/>
                  </a:cubicBezTo>
                  <a:cubicBezTo>
                    <a:pt x="27321" y="9519"/>
                    <a:pt x="27321" y="9519"/>
                    <a:pt x="27321" y="9519"/>
                  </a:cubicBezTo>
                  <a:cubicBezTo>
                    <a:pt x="27312" y="9541"/>
                    <a:pt x="27317" y="9567"/>
                    <a:pt x="27336" y="9584"/>
                  </a:cubicBezTo>
                  <a:cubicBezTo>
                    <a:pt x="27347" y="9595"/>
                    <a:pt x="27361" y="9599"/>
                    <a:pt x="27375" y="9599"/>
                  </a:cubicBezTo>
                  <a:cubicBezTo>
                    <a:pt x="27476" y="10761"/>
                    <a:pt x="27476" y="10761"/>
                    <a:pt x="27476" y="10761"/>
                  </a:cubicBezTo>
                  <a:cubicBezTo>
                    <a:pt x="27471" y="10762"/>
                    <a:pt x="27467" y="10763"/>
                    <a:pt x="27463" y="10765"/>
                  </a:cubicBezTo>
                  <a:close/>
                  <a:moveTo>
                    <a:pt x="27485" y="10760"/>
                  </a:moveTo>
                  <a:cubicBezTo>
                    <a:pt x="27385" y="9598"/>
                    <a:pt x="27385" y="9598"/>
                    <a:pt x="27385" y="9598"/>
                  </a:cubicBezTo>
                  <a:cubicBezTo>
                    <a:pt x="27390" y="9598"/>
                    <a:pt x="27395" y="9596"/>
                    <a:pt x="27400" y="9594"/>
                  </a:cubicBezTo>
                  <a:cubicBezTo>
                    <a:pt x="27835" y="10335"/>
                    <a:pt x="27835" y="10335"/>
                    <a:pt x="27835" y="10335"/>
                  </a:cubicBezTo>
                  <a:cubicBezTo>
                    <a:pt x="27832" y="10338"/>
                    <a:pt x="27828" y="10340"/>
                    <a:pt x="27826" y="10344"/>
                  </a:cubicBezTo>
                  <a:cubicBezTo>
                    <a:pt x="27805" y="10366"/>
                    <a:pt x="27806" y="10401"/>
                    <a:pt x="27827" y="10423"/>
                  </a:cubicBezTo>
                  <a:cubicBezTo>
                    <a:pt x="27520" y="10772"/>
                    <a:pt x="27520" y="10772"/>
                    <a:pt x="27520" y="10772"/>
                  </a:cubicBezTo>
                  <a:cubicBezTo>
                    <a:pt x="27510" y="10764"/>
                    <a:pt x="27498" y="10760"/>
                    <a:pt x="27485" y="10760"/>
                  </a:cubicBezTo>
                  <a:close/>
                  <a:moveTo>
                    <a:pt x="29677" y="10911"/>
                  </a:moveTo>
                  <a:cubicBezTo>
                    <a:pt x="27544" y="10816"/>
                    <a:pt x="27544" y="10816"/>
                    <a:pt x="27544" y="10816"/>
                  </a:cubicBezTo>
                  <a:cubicBezTo>
                    <a:pt x="27544" y="10802"/>
                    <a:pt x="27538" y="10789"/>
                    <a:pt x="27528" y="10778"/>
                  </a:cubicBezTo>
                  <a:cubicBezTo>
                    <a:pt x="27834" y="10429"/>
                    <a:pt x="27834" y="10429"/>
                    <a:pt x="27834" y="10429"/>
                  </a:cubicBezTo>
                  <a:cubicBezTo>
                    <a:pt x="27858" y="10447"/>
                    <a:pt x="27891" y="10444"/>
                    <a:pt x="27912" y="10422"/>
                  </a:cubicBezTo>
                  <a:cubicBezTo>
                    <a:pt x="27917" y="10416"/>
                    <a:pt x="27920" y="10410"/>
                    <a:pt x="27923" y="10404"/>
                  </a:cubicBezTo>
                  <a:cubicBezTo>
                    <a:pt x="29678" y="10909"/>
                    <a:pt x="29678" y="10909"/>
                    <a:pt x="29678" y="10909"/>
                  </a:cubicBezTo>
                  <a:cubicBezTo>
                    <a:pt x="29678" y="10910"/>
                    <a:pt x="29678" y="10910"/>
                    <a:pt x="29677" y="10911"/>
                  </a:cubicBezTo>
                  <a:close/>
                  <a:moveTo>
                    <a:pt x="29680" y="10899"/>
                  </a:moveTo>
                  <a:cubicBezTo>
                    <a:pt x="27926" y="10394"/>
                    <a:pt x="27926" y="10394"/>
                    <a:pt x="27926" y="10394"/>
                  </a:cubicBezTo>
                  <a:cubicBezTo>
                    <a:pt x="27929" y="10375"/>
                    <a:pt x="27923" y="10354"/>
                    <a:pt x="27908" y="10340"/>
                  </a:cubicBezTo>
                  <a:cubicBezTo>
                    <a:pt x="27906" y="10338"/>
                    <a:pt x="27904" y="10337"/>
                    <a:pt x="27902" y="10336"/>
                  </a:cubicBezTo>
                  <a:cubicBezTo>
                    <a:pt x="28320" y="9632"/>
                    <a:pt x="28320" y="9632"/>
                    <a:pt x="28320" y="9632"/>
                  </a:cubicBezTo>
                  <a:cubicBezTo>
                    <a:pt x="29684" y="10890"/>
                    <a:pt x="29684" y="10890"/>
                    <a:pt x="29684" y="10890"/>
                  </a:cubicBezTo>
                  <a:cubicBezTo>
                    <a:pt x="29682" y="10893"/>
                    <a:pt x="29681" y="10896"/>
                    <a:pt x="29680" y="108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</p:grpSp>
      <p:sp>
        <p:nvSpPr>
          <p:cNvPr id="10" name="Title 1"/>
          <p:cNvSpPr txBox="1">
            <a:spLocks/>
          </p:cNvSpPr>
          <p:nvPr userDrawn="1"/>
        </p:nvSpPr>
        <p:spPr>
          <a:xfrm>
            <a:off x="609441" y="366184"/>
            <a:ext cx="9436182" cy="118533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865" dirty="0">
                <a:solidFill>
                  <a:schemeClr val="accent4"/>
                </a:solidFill>
              </a:rPr>
              <a:t>Agenda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09442" y="1551517"/>
            <a:ext cx="5140429" cy="4832954"/>
          </a:xfrm>
          <a:prstGeom prst="rect">
            <a:avLst/>
          </a:prstGeom>
        </p:spPr>
        <p:txBody>
          <a:bodyPr/>
          <a:lstStyle>
            <a:lvl1pPr>
              <a:buClrTx/>
              <a:buSzPct val="130000"/>
              <a:defRPr/>
            </a:lvl1pPr>
            <a:lvl2pPr>
              <a:buClrTx/>
              <a:defRPr/>
            </a:lvl2pPr>
            <a:lvl3pPr marL="1523619" indent="-304724">
              <a:buClrTx/>
              <a:buFont typeface="Wingdings" charset="2"/>
              <a:buChar char="§"/>
              <a:defRPr/>
            </a:lvl3pPr>
            <a:lvl4pPr>
              <a:buClrTx/>
              <a:defRPr/>
            </a:lvl4pPr>
            <a:lvl5pPr marL="2742514" indent="-304724">
              <a:buClrTx/>
              <a:buFont typeface="Arial" charset="0"/>
              <a:buChar char="•"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Picture Placeholder 28"/>
          <p:cNvSpPr>
            <a:spLocks noGrp="1"/>
          </p:cNvSpPr>
          <p:nvPr>
            <p:ph type="pic" sz="quarter" idx="13" hasCustomPrompt="1"/>
            <p:custDataLst>
              <p:tags r:id="rId2"/>
            </p:custDataLst>
          </p:nvPr>
        </p:nvSpPr>
        <p:spPr>
          <a:xfrm>
            <a:off x="5870678" y="-9048"/>
            <a:ext cx="6318147" cy="6867048"/>
          </a:xfrm>
          <a:custGeom>
            <a:avLst/>
            <a:gdLst>
              <a:gd name="connsiteX0" fmla="*/ 2074698 w 6318147"/>
              <a:gd name="connsiteY0" fmla="*/ 0 h 6867048"/>
              <a:gd name="connsiteX1" fmla="*/ 3561722 w 6318147"/>
              <a:gd name="connsiteY1" fmla="*/ 0 h 6867048"/>
              <a:gd name="connsiteX2" fmla="*/ 3703715 w 6318147"/>
              <a:gd name="connsiteY2" fmla="*/ 575057 h 6867048"/>
              <a:gd name="connsiteX3" fmla="*/ 4634131 w 6318147"/>
              <a:gd name="connsiteY3" fmla="*/ 345318 h 6867048"/>
              <a:gd name="connsiteX4" fmla="*/ 4729591 w 6318147"/>
              <a:gd name="connsiteY4" fmla="*/ 341224 h 6867048"/>
              <a:gd name="connsiteX5" fmla="*/ 4925412 w 6318147"/>
              <a:gd name="connsiteY5" fmla="*/ 521237 h 6867048"/>
              <a:gd name="connsiteX6" fmla="*/ 5246007 w 6318147"/>
              <a:gd name="connsiteY6" fmla="*/ 1819611 h 6867048"/>
              <a:gd name="connsiteX7" fmla="*/ 5257169 w 6318147"/>
              <a:gd name="connsiteY7" fmla="*/ 1814337 h 6867048"/>
              <a:gd name="connsiteX8" fmla="*/ 6191540 w 6318147"/>
              <a:gd name="connsiteY8" fmla="*/ 1583622 h 6867048"/>
              <a:gd name="connsiteX9" fmla="*/ 6287000 w 6318147"/>
              <a:gd name="connsiteY9" fmla="*/ 1579527 h 6867048"/>
              <a:gd name="connsiteX10" fmla="*/ 6318147 w 6318147"/>
              <a:gd name="connsiteY10" fmla="*/ 1587654 h 6867048"/>
              <a:gd name="connsiteX11" fmla="*/ 6318147 w 6318147"/>
              <a:gd name="connsiteY11" fmla="*/ 6867048 h 6867048"/>
              <a:gd name="connsiteX12" fmla="*/ 6256946 w 6318147"/>
              <a:gd name="connsiteY12" fmla="*/ 6867048 h 6867048"/>
              <a:gd name="connsiteX13" fmla="*/ 6021860 w 6318147"/>
              <a:gd name="connsiteY13" fmla="*/ 5914979 h 6867048"/>
              <a:gd name="connsiteX14" fmla="*/ 6010697 w 6318147"/>
              <a:gd name="connsiteY14" fmla="*/ 5920252 h 6867048"/>
              <a:gd name="connsiteX15" fmla="*/ 5080281 w 6318147"/>
              <a:gd name="connsiteY15" fmla="*/ 6149991 h 6867048"/>
              <a:gd name="connsiteX16" fmla="*/ 5257338 w 6318147"/>
              <a:gd name="connsiteY16" fmla="*/ 6867048 h 6867048"/>
              <a:gd name="connsiteX17" fmla="*/ 2557737 w 6318147"/>
              <a:gd name="connsiteY17" fmla="*/ 6867048 h 6867048"/>
              <a:gd name="connsiteX18" fmla="*/ 2036862 w 6318147"/>
              <a:gd name="connsiteY18" fmla="*/ 4757566 h 6867048"/>
              <a:gd name="connsiteX19" fmla="*/ 1118054 w 6318147"/>
              <a:gd name="connsiteY19" fmla="*/ 4984440 h 6867048"/>
              <a:gd name="connsiteX20" fmla="*/ 826774 w 6318147"/>
              <a:gd name="connsiteY20" fmla="*/ 4808519 h 6867048"/>
              <a:gd name="connsiteX21" fmla="*/ 7072 w 6318147"/>
              <a:gd name="connsiteY21" fmla="*/ 1488824 h 6867048"/>
              <a:gd name="connsiteX22" fmla="*/ 182992 w 6318147"/>
              <a:gd name="connsiteY22" fmla="*/ 1197545 h 6867048"/>
              <a:gd name="connsiteX23" fmla="*/ 1117363 w 6318147"/>
              <a:gd name="connsiteY23" fmla="*/ 966829 h 6867048"/>
              <a:gd name="connsiteX24" fmla="*/ 1408643 w 6318147"/>
              <a:gd name="connsiteY24" fmla="*/ 1142748 h 6867048"/>
              <a:gd name="connsiteX25" fmla="*/ 1512551 w 6318147"/>
              <a:gd name="connsiteY25" fmla="*/ 1563561 h 6867048"/>
              <a:gd name="connsiteX26" fmla="*/ 2406282 w 6318147"/>
              <a:gd name="connsiteY26" fmla="*/ 1342880 h 6867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318147" h="6867048">
                <a:moveTo>
                  <a:pt x="2074698" y="0"/>
                </a:moveTo>
                <a:lnTo>
                  <a:pt x="3561722" y="0"/>
                </a:lnTo>
                <a:lnTo>
                  <a:pt x="3703715" y="575057"/>
                </a:lnTo>
                <a:lnTo>
                  <a:pt x="4634131" y="345318"/>
                </a:lnTo>
                <a:cubicBezTo>
                  <a:pt x="4666384" y="337353"/>
                  <a:pt x="4698725" y="336304"/>
                  <a:pt x="4729591" y="341224"/>
                </a:cubicBezTo>
                <a:cubicBezTo>
                  <a:pt x="4822191" y="355984"/>
                  <a:pt x="4901520" y="424478"/>
                  <a:pt x="4925412" y="521237"/>
                </a:cubicBezTo>
                <a:lnTo>
                  <a:pt x="5246007" y="1819611"/>
                </a:lnTo>
                <a:lnTo>
                  <a:pt x="5257169" y="1814337"/>
                </a:lnTo>
                <a:lnTo>
                  <a:pt x="6191540" y="1583622"/>
                </a:lnTo>
                <a:cubicBezTo>
                  <a:pt x="6223793" y="1575658"/>
                  <a:pt x="6256134" y="1574607"/>
                  <a:pt x="6287000" y="1579527"/>
                </a:cubicBezTo>
                <a:lnTo>
                  <a:pt x="6318147" y="1587654"/>
                </a:lnTo>
                <a:lnTo>
                  <a:pt x="6318147" y="6867048"/>
                </a:lnTo>
                <a:lnTo>
                  <a:pt x="6256946" y="6867048"/>
                </a:lnTo>
                <a:lnTo>
                  <a:pt x="6021860" y="5914979"/>
                </a:lnTo>
                <a:lnTo>
                  <a:pt x="6010697" y="5920252"/>
                </a:lnTo>
                <a:lnTo>
                  <a:pt x="5080281" y="6149991"/>
                </a:lnTo>
                <a:lnTo>
                  <a:pt x="5257338" y="6867048"/>
                </a:lnTo>
                <a:lnTo>
                  <a:pt x="2557737" y="6867048"/>
                </a:lnTo>
                <a:lnTo>
                  <a:pt x="2036862" y="4757566"/>
                </a:lnTo>
                <a:lnTo>
                  <a:pt x="1118054" y="4984440"/>
                </a:lnTo>
                <a:cubicBezTo>
                  <a:pt x="989041" y="5016294"/>
                  <a:pt x="858630" y="4937533"/>
                  <a:pt x="826774" y="4808519"/>
                </a:cubicBezTo>
                <a:lnTo>
                  <a:pt x="7072" y="1488824"/>
                </a:lnTo>
                <a:cubicBezTo>
                  <a:pt x="-24783" y="1359812"/>
                  <a:pt x="53978" y="1229400"/>
                  <a:pt x="182992" y="1197545"/>
                </a:cubicBezTo>
                <a:lnTo>
                  <a:pt x="1117363" y="966829"/>
                </a:lnTo>
                <a:cubicBezTo>
                  <a:pt x="1246376" y="934972"/>
                  <a:pt x="1376787" y="1013734"/>
                  <a:pt x="1408643" y="1142748"/>
                </a:cubicBezTo>
                <a:lnTo>
                  <a:pt x="1512551" y="1563561"/>
                </a:lnTo>
                <a:lnTo>
                  <a:pt x="2406282" y="1342880"/>
                </a:ln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Place image here</a:t>
            </a:r>
          </a:p>
        </p:txBody>
      </p:sp>
    </p:spTree>
    <p:extLst>
      <p:ext uri="{BB962C8B-B14F-4D97-AF65-F5344CB8AC3E}">
        <p14:creationId xmlns:p14="http://schemas.microsoft.com/office/powerpoint/2010/main" val="2053783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with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744849" y="1678517"/>
            <a:ext cx="7106491" cy="417364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094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133" baseline="0"/>
            </a:lvl1pPr>
            <a:lvl2pPr>
              <a:defRPr sz="2399"/>
            </a:lvl2pPr>
            <a:lvl3pPr>
              <a:defRPr sz="2399"/>
            </a:lvl3pPr>
            <a:lvl4pPr>
              <a:defRPr sz="2399"/>
            </a:lvl4pPr>
            <a:lvl5pPr>
              <a:defRPr sz="2399"/>
            </a:lvl5pPr>
          </a:lstStyle>
          <a:p>
            <a:pPr marL="0" marR="0" lvl="0" indent="0" algn="l" defTabSz="6094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, </a:t>
            </a:r>
            <a:r>
              <a:rPr lang="en-US" dirty="0" err="1"/>
              <a:t>ornare</a:t>
            </a:r>
            <a:r>
              <a:rPr lang="en-US" dirty="0"/>
              <a:t> mi </a:t>
            </a:r>
            <a:r>
              <a:rPr lang="en-US" dirty="0" err="1"/>
              <a:t>eget</a:t>
            </a:r>
            <a:r>
              <a:rPr lang="en-US" dirty="0"/>
              <a:t>, </a:t>
            </a:r>
            <a:r>
              <a:rPr lang="en-US" dirty="0" err="1"/>
              <a:t>euismod</a:t>
            </a:r>
            <a:r>
              <a:rPr lang="en-US" dirty="0"/>
              <a:t> ante. </a:t>
            </a:r>
            <a:r>
              <a:rPr lang="en-US" dirty="0" err="1"/>
              <a:t>Sed</a:t>
            </a:r>
            <a:r>
              <a:rPr lang="en-US" dirty="0"/>
              <a:t> in </a:t>
            </a:r>
            <a:r>
              <a:rPr lang="en-US" dirty="0" err="1"/>
              <a:t>mattis</a:t>
            </a:r>
            <a:r>
              <a:rPr lang="en-US" dirty="0"/>
              <a:t> dolor. </a:t>
            </a:r>
            <a:r>
              <a:rPr lang="en-US" dirty="0" err="1"/>
              <a:t>Nullam</a:t>
            </a:r>
            <a:r>
              <a:rPr lang="en-US" dirty="0"/>
              <a:t> 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maximus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in </a:t>
            </a:r>
            <a:r>
              <a:rPr lang="en-US" dirty="0" err="1"/>
              <a:t>tristique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dolor,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ut.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ac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 </a:t>
            </a:r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8"/>
          </p:nvPr>
        </p:nvSpPr>
        <p:spPr>
          <a:xfrm>
            <a:off x="1" y="1678517"/>
            <a:ext cx="4423210" cy="417364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66"/>
            </a:lvl1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1088291">
              <a:defRPr/>
            </a:pPr>
            <a:fld id="{2CB6AF89-0E0B-4DA5-AD3C-46F78F8B9978}" type="slidenum">
              <a:rPr lang="en-US" sz="900" smtClean="0">
                <a:solidFill>
                  <a:srgbClr val="A6B0B0"/>
                </a:solidFill>
                <a:cs typeface="Arial" pitchFamily="34" charset="0"/>
              </a:rPr>
              <a:pPr defTabSz="1088291">
                <a:defRPr/>
              </a:pPr>
              <a:t>‹#›</a:t>
            </a:fld>
            <a:endParaRPr lang="en-US" sz="900">
              <a:solidFill>
                <a:srgbClr val="A6B0B0"/>
              </a:solidFill>
              <a:cs typeface="Arial" pitchFamily="34" charset="0"/>
            </a:endParaRP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with Image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6140996" y="5112307"/>
            <a:ext cx="4558583" cy="824507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6094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aseline="0"/>
            </a:lvl1pPr>
            <a:lvl2pPr>
              <a:defRPr sz="2399"/>
            </a:lvl2pPr>
            <a:lvl3pPr>
              <a:defRPr sz="2399"/>
            </a:lvl3pPr>
            <a:lvl4pPr>
              <a:defRPr sz="2399"/>
            </a:lvl4pPr>
            <a:lvl5pPr>
              <a:defRPr sz="2399"/>
            </a:lvl5pPr>
          </a:lstStyle>
          <a:p>
            <a:pPr marL="0" marR="0" lvl="0" indent="0" algn="l" defTabSz="6094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, </a:t>
            </a:r>
            <a:r>
              <a:rPr lang="en-US" dirty="0" err="1"/>
              <a:t>ornare</a:t>
            </a:r>
            <a:r>
              <a:rPr lang="en-US" dirty="0"/>
              <a:t> mi </a:t>
            </a:r>
            <a:r>
              <a:rPr lang="en-US" dirty="0" err="1"/>
              <a:t>eget</a:t>
            </a:r>
            <a:r>
              <a:rPr lang="en-US" dirty="0"/>
              <a:t>, </a:t>
            </a:r>
            <a:r>
              <a:rPr lang="en-US" dirty="0" err="1"/>
              <a:t>euismod</a:t>
            </a:r>
            <a:r>
              <a:rPr lang="en-US" dirty="0"/>
              <a:t> ante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1319409" y="5112307"/>
            <a:ext cx="4571315" cy="824507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6094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aseline="0"/>
            </a:lvl1pPr>
            <a:lvl2pPr>
              <a:defRPr sz="2399"/>
            </a:lvl2pPr>
            <a:lvl3pPr>
              <a:defRPr sz="2399"/>
            </a:lvl3pPr>
            <a:lvl4pPr>
              <a:defRPr sz="2399"/>
            </a:lvl4pPr>
            <a:lvl5pPr>
              <a:defRPr sz="2399"/>
            </a:lvl5pPr>
          </a:lstStyle>
          <a:p>
            <a:pPr marL="0" marR="0" lvl="0" indent="0" algn="l" defTabSz="6094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, </a:t>
            </a:r>
            <a:r>
              <a:rPr lang="en-US" dirty="0" err="1"/>
              <a:t>ornare</a:t>
            </a:r>
            <a:r>
              <a:rPr lang="en-US" dirty="0"/>
              <a:t> mi </a:t>
            </a:r>
            <a:r>
              <a:rPr lang="en-US" dirty="0" err="1"/>
              <a:t>eget</a:t>
            </a:r>
            <a:r>
              <a:rPr lang="en-US" dirty="0"/>
              <a:t>, </a:t>
            </a:r>
            <a:r>
              <a:rPr lang="en-US" dirty="0" err="1"/>
              <a:t>euismod</a:t>
            </a:r>
            <a:r>
              <a:rPr lang="en-US" dirty="0"/>
              <a:t> ante</a:t>
            </a:r>
          </a:p>
        </p:txBody>
      </p:sp>
      <p:sp>
        <p:nvSpPr>
          <p:cNvPr id="26" name="Picture Placeholder 21"/>
          <p:cNvSpPr>
            <a:spLocks noGrp="1"/>
          </p:cNvSpPr>
          <p:nvPr>
            <p:ph type="pic" sz="quarter" idx="22"/>
          </p:nvPr>
        </p:nvSpPr>
        <p:spPr>
          <a:xfrm>
            <a:off x="0" y="1678518"/>
            <a:ext cx="5877991" cy="337424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66"/>
            </a:lvl1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7" name="Picture Placeholder 21"/>
          <p:cNvSpPr>
            <a:spLocks noGrp="1"/>
          </p:cNvSpPr>
          <p:nvPr>
            <p:ph type="pic" sz="quarter" idx="23"/>
          </p:nvPr>
        </p:nvSpPr>
        <p:spPr>
          <a:xfrm>
            <a:off x="6140996" y="1678518"/>
            <a:ext cx="6047829" cy="337424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66"/>
            </a:lvl1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pPr defTabSz="1088291">
              <a:defRPr/>
            </a:pPr>
            <a:fld id="{2CB6AF89-0E0B-4DA5-AD3C-46F78F8B9978}" type="slidenum">
              <a:rPr lang="en-US" sz="900" smtClean="0">
                <a:solidFill>
                  <a:srgbClr val="A6B0B0"/>
                </a:solidFill>
                <a:cs typeface="Arial" pitchFamily="34" charset="0"/>
              </a:rPr>
              <a:pPr defTabSz="1088291">
                <a:defRPr/>
              </a:pPr>
              <a:t>‹#›</a:t>
            </a:fld>
            <a:endParaRPr lang="en-US" sz="900">
              <a:solidFill>
                <a:srgbClr val="A6B0B0"/>
              </a:solidFill>
              <a:cs typeface="Arial" pitchFamily="34" charset="0"/>
            </a:endParaRP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with Image 3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8191919" y="5102501"/>
            <a:ext cx="3660914" cy="824507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6094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aseline="0"/>
            </a:lvl1pPr>
            <a:lvl2pPr>
              <a:defRPr sz="2399"/>
            </a:lvl2pPr>
            <a:lvl3pPr>
              <a:defRPr sz="2399"/>
            </a:lvl3pPr>
            <a:lvl4pPr>
              <a:defRPr sz="2399"/>
            </a:lvl4pPr>
            <a:lvl5pPr>
              <a:defRPr sz="2399"/>
            </a:lvl5pPr>
          </a:lstStyle>
          <a:p>
            <a:pPr marL="0" marR="0" lvl="0" indent="0" algn="l" defTabSz="6094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, </a:t>
            </a:r>
            <a:r>
              <a:rPr lang="en-US" dirty="0" err="1"/>
              <a:t>ornare</a:t>
            </a:r>
            <a:r>
              <a:rPr lang="en-US" dirty="0"/>
              <a:t> mi </a:t>
            </a:r>
            <a:r>
              <a:rPr lang="en-US" dirty="0" err="1"/>
              <a:t>eget</a:t>
            </a:r>
            <a:r>
              <a:rPr lang="en-US" dirty="0"/>
              <a:t>, </a:t>
            </a:r>
            <a:r>
              <a:rPr lang="en-US" dirty="0" err="1"/>
              <a:t>euismod</a:t>
            </a:r>
            <a:r>
              <a:rPr lang="en-US" dirty="0"/>
              <a:t> ante</a:t>
            </a:r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8"/>
          </p:nvPr>
        </p:nvSpPr>
        <p:spPr>
          <a:xfrm>
            <a:off x="8191918" y="1668713"/>
            <a:ext cx="3996907" cy="337424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66"/>
            </a:lvl1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280731" y="5112307"/>
            <a:ext cx="3648182" cy="824507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6094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aseline="0"/>
            </a:lvl1pPr>
            <a:lvl2pPr>
              <a:defRPr sz="2399"/>
            </a:lvl2pPr>
            <a:lvl3pPr>
              <a:defRPr sz="2399"/>
            </a:lvl3pPr>
            <a:lvl4pPr>
              <a:defRPr sz="2399"/>
            </a:lvl4pPr>
            <a:lvl5pPr>
              <a:defRPr sz="2399"/>
            </a:lvl5pPr>
          </a:lstStyle>
          <a:p>
            <a:pPr marL="0" marR="0" lvl="0" indent="0" algn="l" defTabSz="6094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, </a:t>
            </a:r>
            <a:r>
              <a:rPr lang="en-US" dirty="0" err="1"/>
              <a:t>ornare</a:t>
            </a:r>
            <a:r>
              <a:rPr lang="en-US" dirty="0"/>
              <a:t> mi </a:t>
            </a:r>
            <a:r>
              <a:rPr lang="en-US" dirty="0" err="1"/>
              <a:t>eget</a:t>
            </a:r>
            <a:r>
              <a:rPr lang="en-US" dirty="0"/>
              <a:t>, </a:t>
            </a:r>
            <a:r>
              <a:rPr lang="en-US" dirty="0" err="1"/>
              <a:t>euismod</a:t>
            </a:r>
            <a:r>
              <a:rPr lang="en-US" dirty="0"/>
              <a:t> ante</a:t>
            </a:r>
          </a:p>
        </p:txBody>
      </p:sp>
      <p:sp>
        <p:nvSpPr>
          <p:cNvPr id="17" name="Picture Placeholder 21"/>
          <p:cNvSpPr>
            <a:spLocks noGrp="1"/>
          </p:cNvSpPr>
          <p:nvPr>
            <p:ph type="pic" sz="quarter" idx="20"/>
          </p:nvPr>
        </p:nvSpPr>
        <p:spPr>
          <a:xfrm>
            <a:off x="4280730" y="1678518"/>
            <a:ext cx="3648183" cy="337424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66"/>
            </a:lvl1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369543" y="5112307"/>
            <a:ext cx="3648182" cy="824507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6094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aseline="0"/>
            </a:lvl1pPr>
            <a:lvl2pPr>
              <a:defRPr sz="2399"/>
            </a:lvl2pPr>
            <a:lvl3pPr>
              <a:defRPr sz="2399"/>
            </a:lvl3pPr>
            <a:lvl4pPr>
              <a:defRPr sz="2399"/>
            </a:lvl4pPr>
            <a:lvl5pPr>
              <a:defRPr sz="2399"/>
            </a:lvl5pPr>
          </a:lstStyle>
          <a:p>
            <a:pPr marL="0" marR="0" lvl="0" indent="0" algn="l" defTabSz="6094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, </a:t>
            </a:r>
            <a:r>
              <a:rPr lang="en-US" dirty="0" err="1"/>
              <a:t>ornare</a:t>
            </a:r>
            <a:r>
              <a:rPr lang="en-US" dirty="0"/>
              <a:t> mi </a:t>
            </a:r>
            <a:r>
              <a:rPr lang="en-US" dirty="0" err="1"/>
              <a:t>eget</a:t>
            </a:r>
            <a:r>
              <a:rPr lang="en-US" dirty="0"/>
              <a:t>, </a:t>
            </a:r>
            <a:r>
              <a:rPr lang="en-US" dirty="0" err="1"/>
              <a:t>euismod</a:t>
            </a:r>
            <a:r>
              <a:rPr lang="en-US" dirty="0"/>
              <a:t> ante</a:t>
            </a:r>
          </a:p>
        </p:txBody>
      </p:sp>
      <p:sp>
        <p:nvSpPr>
          <p:cNvPr id="26" name="Picture Placeholder 21"/>
          <p:cNvSpPr>
            <a:spLocks noGrp="1"/>
          </p:cNvSpPr>
          <p:nvPr>
            <p:ph type="pic" sz="quarter" idx="22"/>
          </p:nvPr>
        </p:nvSpPr>
        <p:spPr>
          <a:xfrm>
            <a:off x="0" y="1678518"/>
            <a:ext cx="4017725" cy="337424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66"/>
            </a:lvl1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 defTabSz="1088291">
              <a:defRPr/>
            </a:pPr>
            <a:fld id="{2CB6AF89-0E0B-4DA5-AD3C-46F78F8B9978}" type="slidenum">
              <a:rPr lang="en-US" sz="900" smtClean="0">
                <a:solidFill>
                  <a:srgbClr val="A6B0B0"/>
                </a:solidFill>
                <a:cs typeface="Arial" pitchFamily="34" charset="0"/>
              </a:rPr>
              <a:pPr defTabSz="1088291">
                <a:defRPr/>
              </a:pPr>
              <a:t>‹#›</a:t>
            </a:fld>
            <a:endParaRPr lang="en-US" sz="900">
              <a:solidFill>
                <a:srgbClr val="A6B0B0"/>
              </a:solidFill>
              <a:cs typeface="Arial" pitchFamily="34" charset="0"/>
            </a:endParaRP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itle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734"/>
          <p:cNvSpPr/>
          <p:nvPr userDrawn="1"/>
        </p:nvSpPr>
        <p:spPr>
          <a:xfrm>
            <a:off x="5279555" y="2886849"/>
            <a:ext cx="6589792" cy="0"/>
          </a:xfrm>
          <a:prstGeom prst="line">
            <a:avLst/>
          </a:prstGeom>
          <a:ln w="19050">
            <a:solidFill>
              <a:srgbClr val="BFBFBF"/>
            </a:solidFill>
          </a:ln>
        </p:spPr>
        <p:txBody>
          <a:bodyPr lIns="0" tIns="0" rIns="0" bIns="0"/>
          <a:lstStyle/>
          <a:p>
            <a:pPr defTabSz="228538"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sz="160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1887620"/>
            <a:ext cx="4960896" cy="381846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Font typeface="Arial" charset="0"/>
              <a:buNone/>
              <a:defRPr sz="1866"/>
            </a:lvl1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279554" y="1901340"/>
            <a:ext cx="6589140" cy="8348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133" b="1">
                <a:solidFill>
                  <a:schemeClr val="tx2"/>
                </a:solidFill>
              </a:defRPr>
            </a:lvl1pPr>
            <a:lvl2pPr>
              <a:defRPr sz="1466"/>
            </a:lvl2pPr>
            <a:lvl3pPr>
              <a:defRPr sz="1466"/>
            </a:lvl3pPr>
            <a:lvl4pPr>
              <a:defRPr sz="1466"/>
            </a:lvl4pPr>
            <a:lvl5pPr>
              <a:defRPr sz="1466"/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5280131" y="3037508"/>
            <a:ext cx="6589140" cy="2669027"/>
          </a:xfrm>
          <a:prstGeom prst="rect">
            <a:avLst/>
          </a:prstGeom>
        </p:spPr>
        <p:txBody>
          <a:bodyPr numCol="1">
            <a:noAutofit/>
          </a:bodyPr>
          <a:lstStyle>
            <a:lvl1pPr marL="0" indent="0">
              <a:buNone/>
              <a:defRPr sz="2133"/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, </a:t>
            </a:r>
            <a:r>
              <a:rPr lang="en-US" dirty="0" err="1"/>
              <a:t>ornare</a:t>
            </a:r>
            <a:r>
              <a:rPr lang="en-US" dirty="0"/>
              <a:t> mi </a:t>
            </a:r>
            <a:r>
              <a:rPr lang="en-US" dirty="0" err="1"/>
              <a:t>eget</a:t>
            </a:r>
            <a:r>
              <a:rPr lang="en-US" dirty="0"/>
              <a:t>, </a:t>
            </a:r>
            <a:r>
              <a:rPr lang="en-US" dirty="0" err="1"/>
              <a:t>euismod</a:t>
            </a:r>
            <a:r>
              <a:rPr lang="en-US" dirty="0"/>
              <a:t> ante. </a:t>
            </a:r>
            <a:r>
              <a:rPr lang="en-US" dirty="0" err="1"/>
              <a:t>Sed</a:t>
            </a:r>
            <a:r>
              <a:rPr lang="en-US" dirty="0"/>
              <a:t> in </a:t>
            </a:r>
            <a:r>
              <a:rPr lang="en-US" dirty="0" err="1"/>
              <a:t>mattis</a:t>
            </a:r>
            <a:r>
              <a:rPr lang="en-US" dirty="0"/>
              <a:t> dolor. </a:t>
            </a:r>
            <a:r>
              <a:rPr lang="en-US" dirty="0" err="1"/>
              <a:t>Nullam</a:t>
            </a:r>
            <a:r>
              <a:rPr lang="en-US" dirty="0"/>
              <a:t> 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maximus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in </a:t>
            </a:r>
            <a:r>
              <a:rPr lang="en-US" dirty="0" err="1"/>
              <a:t>tristique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dolor,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ut.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ac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mattis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defTabSz="1088291">
              <a:defRPr/>
            </a:pPr>
            <a:fld id="{2CB6AF89-0E0B-4DA5-AD3C-46F78F8B9978}" type="slidenum">
              <a:rPr lang="en-US" sz="900" smtClean="0">
                <a:solidFill>
                  <a:srgbClr val="A6B0B0"/>
                </a:solidFill>
                <a:cs typeface="Arial" pitchFamily="34" charset="0"/>
              </a:rPr>
              <a:pPr defTabSz="1088291">
                <a:defRPr/>
              </a:pPr>
              <a:t>‹#›</a:t>
            </a:fld>
            <a:endParaRPr lang="en-US" sz="900">
              <a:solidFill>
                <a:srgbClr val="A6B0B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02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 advAuto="0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5864179" cy="685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199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26"/>
          </p:nvPr>
        </p:nvSpPr>
        <p:spPr>
          <a:xfrm>
            <a:off x="0" y="0"/>
            <a:ext cx="5863757" cy="6858000"/>
          </a:xfrm>
          <a:prstGeom prst="rect">
            <a:avLst/>
          </a:prstGeom>
          <a:gradFill>
            <a:gsLst>
              <a:gs pos="0">
                <a:schemeClr val="accent6"/>
              </a:gs>
              <a:gs pos="100000">
                <a:schemeClr val="accent2"/>
              </a:gs>
            </a:gsLst>
            <a:lin ang="18000000" scaled="0"/>
          </a:gradFill>
        </p:spPr>
        <p:txBody>
          <a:bodyPr bIns="1554480" anchor="b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ja-JP" altLang="en-US" smtClean="0"/>
              <a:t>図を追加</a:t>
            </a:r>
            <a:endParaRPr lang="en-US"/>
          </a:p>
        </p:txBody>
      </p:sp>
      <p:sp>
        <p:nvSpPr>
          <p:cNvPr id="25" name="Freeform 24"/>
          <p:cNvSpPr/>
          <p:nvPr userDrawn="1"/>
        </p:nvSpPr>
        <p:spPr>
          <a:xfrm>
            <a:off x="967776" y="652231"/>
            <a:ext cx="3813717" cy="2832409"/>
          </a:xfrm>
          <a:custGeom>
            <a:avLst/>
            <a:gdLst>
              <a:gd name="connsiteX0" fmla="*/ 0 w 3813717"/>
              <a:gd name="connsiteY0" fmla="*/ 0 h 2832409"/>
              <a:gd name="connsiteX1" fmla="*/ 0 w 3813717"/>
              <a:gd name="connsiteY1" fmla="*/ 2274849 h 2832409"/>
              <a:gd name="connsiteX2" fmla="*/ 524107 w 3813717"/>
              <a:gd name="connsiteY2" fmla="*/ 2274849 h 2832409"/>
              <a:gd name="connsiteX3" fmla="*/ 524107 w 3813717"/>
              <a:gd name="connsiteY3" fmla="*/ 2832409 h 2832409"/>
              <a:gd name="connsiteX4" fmla="*/ 1070516 w 3813717"/>
              <a:gd name="connsiteY4" fmla="*/ 2286000 h 2832409"/>
              <a:gd name="connsiteX5" fmla="*/ 3813717 w 3813717"/>
              <a:gd name="connsiteY5" fmla="*/ 2286000 h 2832409"/>
              <a:gd name="connsiteX6" fmla="*/ 3813717 w 3813717"/>
              <a:gd name="connsiteY6" fmla="*/ 0 h 2832409"/>
              <a:gd name="connsiteX7" fmla="*/ 0 w 3813717"/>
              <a:gd name="connsiteY7" fmla="*/ 0 h 2832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13717" h="2832409">
                <a:moveTo>
                  <a:pt x="0" y="0"/>
                </a:moveTo>
                <a:lnTo>
                  <a:pt x="0" y="2274849"/>
                </a:lnTo>
                <a:lnTo>
                  <a:pt x="524107" y="2274849"/>
                </a:lnTo>
                <a:lnTo>
                  <a:pt x="524107" y="2832409"/>
                </a:lnTo>
                <a:lnTo>
                  <a:pt x="1070516" y="2286000"/>
                </a:lnTo>
                <a:lnTo>
                  <a:pt x="3813717" y="2286000"/>
                </a:lnTo>
                <a:lnTo>
                  <a:pt x="3813717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6"/>
              </a:gs>
              <a:gs pos="100000">
                <a:schemeClr val="accent2"/>
              </a:gs>
            </a:gsLst>
            <a:lin ang="18000000" scaled="0"/>
          </a:gra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593" y="652231"/>
            <a:ext cx="3829754" cy="2273847"/>
          </a:xfrm>
          <a:prstGeom prst="rect">
            <a:avLst/>
          </a:prstGeom>
          <a:gradFill>
            <a:gsLst>
              <a:gs pos="0">
                <a:schemeClr val="accent6"/>
              </a:gs>
              <a:gs pos="100000">
                <a:schemeClr val="accent2"/>
              </a:gs>
            </a:gsLst>
            <a:lin ang="18000000" scaled="0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2666"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5864179" y="0"/>
            <a:ext cx="6324646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199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986491" y="366753"/>
            <a:ext cx="1422030" cy="1422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"/>
            </a:lvl1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7513367" y="366753"/>
            <a:ext cx="1422030" cy="1422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"/>
            </a:lvl1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9057708" y="366753"/>
            <a:ext cx="1422030" cy="1422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"/>
            </a:lvl1pPr>
          </a:lstStyle>
          <a:p>
            <a:r>
              <a:rPr lang="ja-JP" altLang="en-US" smtClean="0"/>
              <a:t>図を追加</a:t>
            </a:r>
            <a:endParaRPr lang="en-US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0584584" y="366753"/>
            <a:ext cx="1422030" cy="1422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"/>
            </a:lvl1pPr>
          </a:lstStyle>
          <a:p>
            <a:r>
              <a:rPr lang="ja-JP" altLang="en-US" smtClean="0"/>
              <a:t>図を追加</a:t>
            </a:r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986491" y="1899324"/>
            <a:ext cx="1422030" cy="1422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"/>
            </a:lvl1pPr>
          </a:lstStyle>
          <a:p>
            <a:r>
              <a:rPr lang="ja-JP" altLang="en-US" smtClean="0"/>
              <a:t>図を追加</a:t>
            </a:r>
            <a:endParaRPr lang="en-US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7513367" y="1899324"/>
            <a:ext cx="1422030" cy="1422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"/>
            </a:lvl1pPr>
          </a:lstStyle>
          <a:p>
            <a:r>
              <a:rPr lang="ja-JP" altLang="en-US" smtClean="0"/>
              <a:t>図を追加</a:t>
            </a:r>
            <a:endParaRPr lang="en-US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9057708" y="1899324"/>
            <a:ext cx="1422030" cy="1422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"/>
            </a:lvl1pPr>
          </a:lstStyle>
          <a:p>
            <a:r>
              <a:rPr lang="ja-JP" altLang="en-US" smtClean="0"/>
              <a:t>図を追加</a:t>
            </a:r>
            <a:endParaRPr lang="en-US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10584584" y="1899324"/>
            <a:ext cx="1422030" cy="1422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"/>
            </a:lvl1pPr>
          </a:lstStyle>
          <a:p>
            <a:r>
              <a:rPr lang="ja-JP" altLang="en-US" smtClean="0"/>
              <a:t>図を追加</a:t>
            </a:r>
            <a:endParaRPr lang="en-US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5986491" y="3443644"/>
            <a:ext cx="1422030" cy="1422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"/>
            </a:lvl1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7513367" y="3443644"/>
            <a:ext cx="1422030" cy="1422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"/>
            </a:lvl1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9057708" y="3443644"/>
            <a:ext cx="1422030" cy="1422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"/>
            </a:lvl1pPr>
          </a:lstStyle>
          <a:p>
            <a:r>
              <a:rPr lang="ja-JP" altLang="en-US" smtClean="0"/>
              <a:t>図を追加</a:t>
            </a:r>
            <a:endParaRPr lang="en-US"/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10584584" y="3443644"/>
            <a:ext cx="1422030" cy="1422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"/>
            </a:lvl1pPr>
          </a:lstStyle>
          <a:p>
            <a:r>
              <a:rPr lang="ja-JP" altLang="en-US" smtClean="0"/>
              <a:t>図を追加</a:t>
            </a:r>
            <a:endParaRPr lang="en-US"/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22"/>
          </p:nvPr>
        </p:nvSpPr>
        <p:spPr>
          <a:xfrm>
            <a:off x="5986491" y="4987273"/>
            <a:ext cx="1422030" cy="1422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"/>
            </a:lvl1pPr>
          </a:lstStyle>
          <a:p>
            <a:r>
              <a:rPr lang="ja-JP" altLang="en-US" smtClean="0"/>
              <a:t>図を追加</a:t>
            </a:r>
            <a:endParaRPr lang="en-US"/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23"/>
          </p:nvPr>
        </p:nvSpPr>
        <p:spPr>
          <a:xfrm>
            <a:off x="7513367" y="4987273"/>
            <a:ext cx="1422030" cy="1422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"/>
            </a:lvl1pPr>
          </a:lstStyle>
          <a:p>
            <a:r>
              <a:rPr lang="ja-JP" altLang="en-US" smtClean="0"/>
              <a:t>図を追加</a:t>
            </a:r>
            <a:endParaRPr lang="en-US"/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24"/>
          </p:nvPr>
        </p:nvSpPr>
        <p:spPr>
          <a:xfrm>
            <a:off x="9057708" y="4987273"/>
            <a:ext cx="1422030" cy="1422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"/>
            </a:lvl1pPr>
          </a:lstStyle>
          <a:p>
            <a:r>
              <a:rPr lang="ja-JP" altLang="en-US" smtClean="0"/>
              <a:t>図を追加</a:t>
            </a:r>
            <a:endParaRPr lang="en-US"/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10584584" y="4987273"/>
            <a:ext cx="1422030" cy="1422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"/>
            </a:lvl1pPr>
          </a:lstStyle>
          <a:p>
            <a:r>
              <a:rPr lang="ja-JP" altLang="en-US" smtClean="0"/>
              <a:t>図を追加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40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lide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 userDrawn="1"/>
        </p:nvSpPr>
        <p:spPr>
          <a:xfrm>
            <a:off x="0" y="1422400"/>
            <a:ext cx="12188825" cy="5435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199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32773" y="1538818"/>
            <a:ext cx="1174445" cy="117474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"/>
            </a:lvl1pPr>
          </a:lstStyle>
          <a:p>
            <a:r>
              <a:rPr lang="ja-JP" altLang="en-US" smtClean="0"/>
              <a:t>図を追加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4209" y="1538818"/>
            <a:ext cx="1174445" cy="117474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"/>
            </a:lvl1pPr>
          </a:lstStyle>
          <a:p>
            <a:r>
              <a:rPr lang="ja-JP" altLang="en-US" smtClean="0"/>
              <a:t>図を追加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15644" y="1538818"/>
            <a:ext cx="1174445" cy="117474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"/>
            </a:lvl1pPr>
          </a:lstStyle>
          <a:p>
            <a:r>
              <a:rPr lang="ja-JP" altLang="en-US" smtClean="0"/>
              <a:t>図を追加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07080" y="1538818"/>
            <a:ext cx="1174445" cy="117474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"/>
            </a:lvl1pPr>
          </a:lstStyle>
          <a:p>
            <a:r>
              <a:rPr lang="ja-JP" altLang="en-US" smtClean="0"/>
              <a:t>図を追加</a:t>
            </a:r>
            <a:endParaRPr lang="en-US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5398516" y="1538818"/>
            <a:ext cx="1174445" cy="117474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"/>
            </a:lvl1pPr>
          </a:lstStyle>
          <a:p>
            <a:r>
              <a:rPr lang="ja-JP" altLang="en-US" smtClean="0"/>
              <a:t>図を追加</a:t>
            </a:r>
            <a:endParaRPr lang="en-US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689951" y="1538818"/>
            <a:ext cx="1174445" cy="117474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"/>
            </a:lvl1pPr>
          </a:lstStyle>
          <a:p>
            <a:r>
              <a:rPr lang="ja-JP" altLang="en-US" smtClean="0"/>
              <a:t>図を追加</a:t>
            </a:r>
            <a:endParaRPr lang="en-US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7981387" y="1538818"/>
            <a:ext cx="1174445" cy="117474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"/>
            </a:lvl1pPr>
          </a:lstStyle>
          <a:p>
            <a:r>
              <a:rPr lang="ja-JP" altLang="en-US" smtClean="0"/>
              <a:t>図を追加</a:t>
            </a: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9272822" y="1538818"/>
            <a:ext cx="1174445" cy="117474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"/>
            </a:lvl1pPr>
          </a:lstStyle>
          <a:p>
            <a:r>
              <a:rPr lang="ja-JP" altLang="en-US" smtClean="0"/>
              <a:t>図を追加</a:t>
            </a:r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10564254" y="1538818"/>
            <a:ext cx="1174445" cy="117474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"/>
            </a:lvl1pPr>
          </a:lstStyle>
          <a:p>
            <a:r>
              <a:rPr lang="ja-JP" altLang="en-US" smtClean="0"/>
              <a:t>図を追加</a:t>
            </a: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32773" y="2830591"/>
            <a:ext cx="1174445" cy="117474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"/>
            </a:lvl1pPr>
          </a:lstStyle>
          <a:p>
            <a:r>
              <a:rPr lang="ja-JP" altLang="en-US" smtClean="0"/>
              <a:t>図を追加</a:t>
            </a:r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1524209" y="2830591"/>
            <a:ext cx="1174445" cy="117474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"/>
            </a:lvl1pPr>
          </a:lstStyle>
          <a:p>
            <a:r>
              <a:rPr lang="ja-JP" altLang="en-US" smtClean="0"/>
              <a:t>図を追加</a:t>
            </a: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815644" y="2830591"/>
            <a:ext cx="1174445" cy="117474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"/>
            </a:lvl1pPr>
          </a:lstStyle>
          <a:p>
            <a:r>
              <a:rPr lang="ja-JP" altLang="en-US" smtClean="0"/>
              <a:t>図を追加</a:t>
            </a: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107080" y="2830591"/>
            <a:ext cx="1174445" cy="117474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"/>
            </a:lvl1pPr>
          </a:lstStyle>
          <a:p>
            <a:r>
              <a:rPr lang="ja-JP" altLang="en-US" smtClean="0"/>
              <a:t>図を追加</a:t>
            </a:r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398516" y="2830591"/>
            <a:ext cx="1174445" cy="117474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"/>
            </a:lvl1pPr>
          </a:lstStyle>
          <a:p>
            <a:r>
              <a:rPr lang="ja-JP" altLang="en-US" smtClean="0"/>
              <a:t>図を追加</a:t>
            </a:r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689951" y="2830591"/>
            <a:ext cx="1174445" cy="117474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"/>
            </a:lvl1pPr>
          </a:lstStyle>
          <a:p>
            <a:r>
              <a:rPr lang="ja-JP" altLang="en-US" smtClean="0"/>
              <a:t>図を追加</a:t>
            </a:r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81387" y="2830591"/>
            <a:ext cx="1174445" cy="117474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"/>
            </a:lvl1pPr>
          </a:lstStyle>
          <a:p>
            <a:r>
              <a:rPr lang="ja-JP" altLang="en-US" smtClean="0"/>
              <a:t>図を追加</a:t>
            </a:r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9272822" y="2830591"/>
            <a:ext cx="1174445" cy="117474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"/>
            </a:lvl1pPr>
          </a:lstStyle>
          <a:p>
            <a:r>
              <a:rPr lang="ja-JP" altLang="en-US" smtClean="0"/>
              <a:t>図を追加</a:t>
            </a:r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0564254" y="2830591"/>
            <a:ext cx="1174445" cy="117474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"/>
            </a:lvl1pPr>
          </a:lstStyle>
          <a:p>
            <a:r>
              <a:rPr lang="ja-JP" altLang="en-US" smtClean="0"/>
              <a:t>図を追加</a:t>
            </a:r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232773" y="4107850"/>
            <a:ext cx="1174445" cy="117474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"/>
            </a:lvl1pPr>
          </a:lstStyle>
          <a:p>
            <a:r>
              <a:rPr lang="ja-JP" altLang="en-US" smtClean="0"/>
              <a:t>図を追加</a:t>
            </a:r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1524209" y="4107850"/>
            <a:ext cx="1174445" cy="117474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"/>
            </a:lvl1pPr>
          </a:lstStyle>
          <a:p>
            <a:r>
              <a:rPr lang="ja-JP" altLang="en-US" smtClean="0"/>
              <a:t>図を追加</a:t>
            </a:r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2815644" y="4107850"/>
            <a:ext cx="1174445" cy="117474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"/>
            </a:lvl1pPr>
          </a:lstStyle>
          <a:p>
            <a:r>
              <a:rPr lang="ja-JP" altLang="en-US" smtClean="0"/>
              <a:t>図を追加</a:t>
            </a:r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107080" y="4107850"/>
            <a:ext cx="1174445" cy="117474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"/>
            </a:lvl1pPr>
          </a:lstStyle>
          <a:p>
            <a:r>
              <a:rPr lang="ja-JP" altLang="en-US" smtClean="0"/>
              <a:t>図を追加</a:t>
            </a:r>
            <a:endParaRPr lang="en-US"/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5398516" y="4107850"/>
            <a:ext cx="1174445" cy="117474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"/>
            </a:lvl1pPr>
          </a:lstStyle>
          <a:p>
            <a:r>
              <a:rPr lang="ja-JP" altLang="en-US" smtClean="0"/>
              <a:t>図を追加</a:t>
            </a:r>
            <a:endParaRPr lang="en-US"/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6689951" y="4107850"/>
            <a:ext cx="1174445" cy="117474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"/>
            </a:lvl1pPr>
          </a:lstStyle>
          <a:p>
            <a:r>
              <a:rPr lang="ja-JP" altLang="en-US" smtClean="0"/>
              <a:t>図を追加</a:t>
            </a:r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7981387" y="4107850"/>
            <a:ext cx="1174445" cy="117474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"/>
            </a:lvl1pPr>
          </a:lstStyle>
          <a:p>
            <a:r>
              <a:rPr lang="ja-JP" altLang="en-US" smtClean="0"/>
              <a:t>図を追加</a:t>
            </a:r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9272822" y="4107850"/>
            <a:ext cx="1174445" cy="117474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"/>
            </a:lvl1pPr>
          </a:lstStyle>
          <a:p>
            <a:r>
              <a:rPr lang="ja-JP" altLang="en-US" smtClean="0"/>
              <a:t>図を追加</a:t>
            </a:r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564254" y="4107850"/>
            <a:ext cx="1174445" cy="117474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"/>
            </a:lvl1pPr>
          </a:lstStyle>
          <a:p>
            <a:r>
              <a:rPr lang="ja-JP" altLang="en-US" smtClean="0"/>
              <a:t>図を追加</a:t>
            </a:r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232773" y="5399623"/>
            <a:ext cx="1174445" cy="117474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"/>
            </a:lvl1pPr>
          </a:lstStyle>
          <a:p>
            <a:r>
              <a:rPr lang="ja-JP" altLang="en-US" smtClean="0"/>
              <a:t>図を追加</a:t>
            </a:r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524209" y="5399623"/>
            <a:ext cx="1174445" cy="117474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"/>
            </a:lvl1pPr>
          </a:lstStyle>
          <a:p>
            <a:r>
              <a:rPr lang="ja-JP" altLang="en-US" smtClean="0"/>
              <a:t>図を追加</a:t>
            </a:r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815644" y="5399623"/>
            <a:ext cx="1174445" cy="117474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"/>
            </a:lvl1pPr>
          </a:lstStyle>
          <a:p>
            <a:r>
              <a:rPr lang="ja-JP" altLang="en-US" smtClean="0"/>
              <a:t>図を追加</a:t>
            </a:r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107080" y="5399623"/>
            <a:ext cx="1174445" cy="117474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"/>
            </a:lvl1pPr>
          </a:lstStyle>
          <a:p>
            <a:r>
              <a:rPr lang="ja-JP" altLang="en-US" smtClean="0"/>
              <a:t>図を追加</a:t>
            </a:r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5398516" y="5399623"/>
            <a:ext cx="1174445" cy="117474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"/>
            </a:lvl1pPr>
          </a:lstStyle>
          <a:p>
            <a:r>
              <a:rPr lang="ja-JP" altLang="en-US" smtClean="0"/>
              <a:t>図を追加</a:t>
            </a:r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6689951" y="5399623"/>
            <a:ext cx="1174445" cy="117474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"/>
            </a:lvl1pPr>
          </a:lstStyle>
          <a:p>
            <a:r>
              <a:rPr lang="ja-JP" altLang="en-US" smtClean="0"/>
              <a:t>図を追加</a:t>
            </a:r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7981387" y="5399623"/>
            <a:ext cx="1174445" cy="117474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"/>
            </a:lvl1pPr>
          </a:lstStyle>
          <a:p>
            <a:r>
              <a:rPr lang="ja-JP" altLang="en-US" smtClean="0"/>
              <a:t>図を追加</a:t>
            </a:r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44"/>
          </p:nvPr>
        </p:nvSpPr>
        <p:spPr>
          <a:xfrm>
            <a:off x="9272822" y="5399623"/>
            <a:ext cx="1174445" cy="117474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"/>
            </a:lvl1pPr>
          </a:lstStyle>
          <a:p>
            <a:r>
              <a:rPr lang="ja-JP" altLang="en-US" smtClean="0"/>
              <a:t>図を追加</a:t>
            </a:r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45"/>
          </p:nvPr>
        </p:nvSpPr>
        <p:spPr>
          <a:xfrm>
            <a:off x="10564254" y="5399623"/>
            <a:ext cx="1174445" cy="117474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"/>
            </a:lvl1pPr>
          </a:lstStyle>
          <a:p>
            <a:r>
              <a:rPr lang="ja-JP" altLang="en-US" smtClean="0"/>
              <a:t>図を追加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930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 to A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096000" cy="6858000"/>
          </a:xfrm>
          <a:prstGeom prst="rect">
            <a:avLst/>
          </a:prstGeom>
          <a:gradFill>
            <a:gsLst>
              <a:gs pos="5000">
                <a:srgbClr val="298FC0"/>
              </a:gs>
              <a:gs pos="95000">
                <a:srgbClr val="25BD59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/>
            <a:endParaRPr lang="en-US"/>
          </a:p>
        </p:txBody>
      </p:sp>
      <p:grpSp>
        <p:nvGrpSpPr>
          <p:cNvPr id="42" name="Group 41"/>
          <p:cNvGrpSpPr/>
          <p:nvPr userDrawn="1">
            <p:custDataLst>
              <p:tags r:id="rId2"/>
            </p:custDataLst>
          </p:nvPr>
        </p:nvGrpSpPr>
        <p:grpSpPr>
          <a:xfrm rot="10800000">
            <a:off x="-52700" y="5501614"/>
            <a:ext cx="12003407" cy="6813487"/>
            <a:chOff x="-2949576" y="-5135563"/>
            <a:chExt cx="18086389" cy="10266364"/>
          </a:xfrm>
          <a:solidFill>
            <a:schemeClr val="bg1">
              <a:alpha val="33000"/>
            </a:schemeClr>
          </a:solidFill>
        </p:grpSpPr>
        <p:sp>
          <p:nvSpPr>
            <p:cNvPr id="43" name="Freeform 5"/>
            <p:cNvSpPr>
              <a:spLocks noEditPoints="1"/>
            </p:cNvSpPr>
            <p:nvPr userDrawn="1">
              <p:custDataLst>
                <p:tags r:id="rId3"/>
              </p:custDataLst>
            </p:nvPr>
          </p:nvSpPr>
          <p:spPr bwMode="auto">
            <a:xfrm>
              <a:off x="12515850" y="-581025"/>
              <a:ext cx="350838" cy="350838"/>
            </a:xfrm>
            <a:custGeom>
              <a:avLst/>
              <a:gdLst>
                <a:gd name="T0" fmla="*/ 288 w 577"/>
                <a:gd name="T1" fmla="*/ 577 h 577"/>
                <a:gd name="T2" fmla="*/ 0 w 577"/>
                <a:gd name="T3" fmla="*/ 289 h 577"/>
                <a:gd name="T4" fmla="*/ 288 w 577"/>
                <a:gd name="T5" fmla="*/ 0 h 577"/>
                <a:gd name="T6" fmla="*/ 577 w 577"/>
                <a:gd name="T7" fmla="*/ 289 h 577"/>
                <a:gd name="T8" fmla="*/ 288 w 577"/>
                <a:gd name="T9" fmla="*/ 577 h 577"/>
                <a:gd name="T10" fmla="*/ 288 w 577"/>
                <a:gd name="T11" fmla="*/ 32 h 577"/>
                <a:gd name="T12" fmla="*/ 31 w 577"/>
                <a:gd name="T13" fmla="*/ 289 h 577"/>
                <a:gd name="T14" fmla="*/ 288 w 577"/>
                <a:gd name="T15" fmla="*/ 546 h 577"/>
                <a:gd name="T16" fmla="*/ 545 w 577"/>
                <a:gd name="T17" fmla="*/ 289 h 577"/>
                <a:gd name="T18" fmla="*/ 288 w 577"/>
                <a:gd name="T19" fmla="*/ 32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7" h="577">
                  <a:moveTo>
                    <a:pt x="288" y="577"/>
                  </a:moveTo>
                  <a:cubicBezTo>
                    <a:pt x="129" y="577"/>
                    <a:pt x="0" y="448"/>
                    <a:pt x="0" y="289"/>
                  </a:cubicBezTo>
                  <a:cubicBezTo>
                    <a:pt x="0" y="130"/>
                    <a:pt x="129" y="0"/>
                    <a:pt x="288" y="0"/>
                  </a:cubicBezTo>
                  <a:cubicBezTo>
                    <a:pt x="447" y="0"/>
                    <a:pt x="577" y="130"/>
                    <a:pt x="577" y="289"/>
                  </a:cubicBezTo>
                  <a:cubicBezTo>
                    <a:pt x="577" y="448"/>
                    <a:pt x="447" y="577"/>
                    <a:pt x="288" y="577"/>
                  </a:cubicBezTo>
                  <a:moveTo>
                    <a:pt x="288" y="32"/>
                  </a:moveTo>
                  <a:cubicBezTo>
                    <a:pt x="147" y="32"/>
                    <a:pt x="31" y="147"/>
                    <a:pt x="31" y="289"/>
                  </a:cubicBezTo>
                  <a:cubicBezTo>
                    <a:pt x="31" y="430"/>
                    <a:pt x="147" y="546"/>
                    <a:pt x="288" y="546"/>
                  </a:cubicBezTo>
                  <a:cubicBezTo>
                    <a:pt x="430" y="546"/>
                    <a:pt x="545" y="430"/>
                    <a:pt x="545" y="289"/>
                  </a:cubicBezTo>
                  <a:cubicBezTo>
                    <a:pt x="545" y="147"/>
                    <a:pt x="430" y="32"/>
                    <a:pt x="288" y="3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44" name="Freeform 6"/>
            <p:cNvSpPr>
              <a:spLocks noEditPoints="1"/>
            </p:cNvSpPr>
            <p:nvPr userDrawn="1">
              <p:custDataLst>
                <p:tags r:id="rId4"/>
              </p:custDataLst>
            </p:nvPr>
          </p:nvSpPr>
          <p:spPr bwMode="auto">
            <a:xfrm>
              <a:off x="5100637" y="4779963"/>
              <a:ext cx="350838" cy="350838"/>
            </a:xfrm>
            <a:custGeom>
              <a:avLst/>
              <a:gdLst>
                <a:gd name="T0" fmla="*/ 288 w 576"/>
                <a:gd name="T1" fmla="*/ 577 h 577"/>
                <a:gd name="T2" fmla="*/ 0 w 576"/>
                <a:gd name="T3" fmla="*/ 288 h 577"/>
                <a:gd name="T4" fmla="*/ 288 w 576"/>
                <a:gd name="T5" fmla="*/ 0 h 577"/>
                <a:gd name="T6" fmla="*/ 576 w 576"/>
                <a:gd name="T7" fmla="*/ 288 h 577"/>
                <a:gd name="T8" fmla="*/ 288 w 576"/>
                <a:gd name="T9" fmla="*/ 577 h 577"/>
                <a:gd name="T10" fmla="*/ 288 w 576"/>
                <a:gd name="T11" fmla="*/ 31 h 577"/>
                <a:gd name="T12" fmla="*/ 31 w 576"/>
                <a:gd name="T13" fmla="*/ 288 h 577"/>
                <a:gd name="T14" fmla="*/ 288 w 576"/>
                <a:gd name="T15" fmla="*/ 545 h 577"/>
                <a:gd name="T16" fmla="*/ 545 w 576"/>
                <a:gd name="T17" fmla="*/ 288 h 577"/>
                <a:gd name="T18" fmla="*/ 288 w 576"/>
                <a:gd name="T19" fmla="*/ 31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6" h="577">
                  <a:moveTo>
                    <a:pt x="288" y="577"/>
                  </a:moveTo>
                  <a:cubicBezTo>
                    <a:pt x="129" y="577"/>
                    <a:pt x="0" y="447"/>
                    <a:pt x="0" y="288"/>
                  </a:cubicBezTo>
                  <a:cubicBezTo>
                    <a:pt x="0" y="129"/>
                    <a:pt x="129" y="0"/>
                    <a:pt x="288" y="0"/>
                  </a:cubicBezTo>
                  <a:cubicBezTo>
                    <a:pt x="447" y="0"/>
                    <a:pt x="576" y="129"/>
                    <a:pt x="576" y="288"/>
                  </a:cubicBezTo>
                  <a:cubicBezTo>
                    <a:pt x="576" y="447"/>
                    <a:pt x="447" y="577"/>
                    <a:pt x="288" y="577"/>
                  </a:cubicBezTo>
                  <a:moveTo>
                    <a:pt x="288" y="31"/>
                  </a:moveTo>
                  <a:cubicBezTo>
                    <a:pt x="146" y="31"/>
                    <a:pt x="31" y="146"/>
                    <a:pt x="31" y="288"/>
                  </a:cubicBezTo>
                  <a:cubicBezTo>
                    <a:pt x="31" y="430"/>
                    <a:pt x="146" y="545"/>
                    <a:pt x="288" y="545"/>
                  </a:cubicBezTo>
                  <a:cubicBezTo>
                    <a:pt x="430" y="545"/>
                    <a:pt x="545" y="430"/>
                    <a:pt x="545" y="288"/>
                  </a:cubicBezTo>
                  <a:cubicBezTo>
                    <a:pt x="545" y="146"/>
                    <a:pt x="430" y="31"/>
                    <a:pt x="288" y="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45" name="Freeform 7"/>
            <p:cNvSpPr>
              <a:spLocks noEditPoints="1"/>
            </p:cNvSpPr>
            <p:nvPr userDrawn="1">
              <p:custDataLst>
                <p:tags r:id="rId5"/>
              </p:custDataLst>
            </p:nvPr>
          </p:nvSpPr>
          <p:spPr bwMode="auto">
            <a:xfrm>
              <a:off x="10210800" y="4132263"/>
              <a:ext cx="350838" cy="350838"/>
            </a:xfrm>
            <a:custGeom>
              <a:avLst/>
              <a:gdLst>
                <a:gd name="T0" fmla="*/ 288 w 577"/>
                <a:gd name="T1" fmla="*/ 577 h 577"/>
                <a:gd name="T2" fmla="*/ 0 w 577"/>
                <a:gd name="T3" fmla="*/ 288 h 577"/>
                <a:gd name="T4" fmla="*/ 288 w 577"/>
                <a:gd name="T5" fmla="*/ 0 h 577"/>
                <a:gd name="T6" fmla="*/ 577 w 577"/>
                <a:gd name="T7" fmla="*/ 288 h 577"/>
                <a:gd name="T8" fmla="*/ 288 w 577"/>
                <a:gd name="T9" fmla="*/ 577 h 577"/>
                <a:gd name="T10" fmla="*/ 288 w 577"/>
                <a:gd name="T11" fmla="*/ 31 h 577"/>
                <a:gd name="T12" fmla="*/ 32 w 577"/>
                <a:gd name="T13" fmla="*/ 288 h 577"/>
                <a:gd name="T14" fmla="*/ 288 w 577"/>
                <a:gd name="T15" fmla="*/ 545 h 577"/>
                <a:gd name="T16" fmla="*/ 545 w 577"/>
                <a:gd name="T17" fmla="*/ 288 h 577"/>
                <a:gd name="T18" fmla="*/ 288 w 577"/>
                <a:gd name="T19" fmla="*/ 31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7" h="577">
                  <a:moveTo>
                    <a:pt x="288" y="577"/>
                  </a:moveTo>
                  <a:cubicBezTo>
                    <a:pt x="129" y="577"/>
                    <a:pt x="0" y="447"/>
                    <a:pt x="0" y="288"/>
                  </a:cubicBezTo>
                  <a:cubicBezTo>
                    <a:pt x="0" y="129"/>
                    <a:pt x="129" y="0"/>
                    <a:pt x="288" y="0"/>
                  </a:cubicBezTo>
                  <a:cubicBezTo>
                    <a:pt x="448" y="0"/>
                    <a:pt x="577" y="129"/>
                    <a:pt x="577" y="288"/>
                  </a:cubicBezTo>
                  <a:cubicBezTo>
                    <a:pt x="577" y="447"/>
                    <a:pt x="448" y="577"/>
                    <a:pt x="288" y="577"/>
                  </a:cubicBezTo>
                  <a:moveTo>
                    <a:pt x="288" y="31"/>
                  </a:moveTo>
                  <a:cubicBezTo>
                    <a:pt x="147" y="31"/>
                    <a:pt x="32" y="147"/>
                    <a:pt x="32" y="288"/>
                  </a:cubicBezTo>
                  <a:cubicBezTo>
                    <a:pt x="32" y="430"/>
                    <a:pt x="147" y="545"/>
                    <a:pt x="288" y="545"/>
                  </a:cubicBezTo>
                  <a:cubicBezTo>
                    <a:pt x="430" y="545"/>
                    <a:pt x="545" y="430"/>
                    <a:pt x="545" y="288"/>
                  </a:cubicBezTo>
                  <a:cubicBezTo>
                    <a:pt x="545" y="147"/>
                    <a:pt x="430" y="31"/>
                    <a:pt x="288" y="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46" name="Oval 8"/>
            <p:cNvSpPr>
              <a:spLocks noChangeArrowheads="1"/>
            </p:cNvSpPr>
            <p:nvPr userDrawn="1">
              <p:custDataLst>
                <p:tags r:id="rId6"/>
              </p:custDataLst>
            </p:nvPr>
          </p:nvSpPr>
          <p:spPr bwMode="auto">
            <a:xfrm>
              <a:off x="8724900" y="2870200"/>
              <a:ext cx="96838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47" name="Oval 9"/>
            <p:cNvSpPr>
              <a:spLocks noChangeArrowheads="1"/>
            </p:cNvSpPr>
            <p:nvPr userDrawn="1">
              <p:custDataLst>
                <p:tags r:id="rId7"/>
              </p:custDataLst>
            </p:nvPr>
          </p:nvSpPr>
          <p:spPr bwMode="auto">
            <a:xfrm>
              <a:off x="14565312" y="3586163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48" name="Oval 10"/>
            <p:cNvSpPr>
              <a:spLocks noChangeArrowheads="1"/>
            </p:cNvSpPr>
            <p:nvPr userDrawn="1">
              <p:custDataLst>
                <p:tags r:id="rId8"/>
              </p:custDataLst>
            </p:nvPr>
          </p:nvSpPr>
          <p:spPr bwMode="auto">
            <a:xfrm>
              <a:off x="14498638" y="-355600"/>
              <a:ext cx="134938" cy="134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49" name="Oval 11"/>
            <p:cNvSpPr>
              <a:spLocks noChangeArrowheads="1"/>
            </p:cNvSpPr>
            <p:nvPr userDrawn="1">
              <p:custDataLst>
                <p:tags r:id="rId9"/>
              </p:custDataLst>
            </p:nvPr>
          </p:nvSpPr>
          <p:spPr bwMode="auto">
            <a:xfrm>
              <a:off x="9099550" y="-1049338"/>
              <a:ext cx="134938" cy="134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50" name="Oval 12"/>
            <p:cNvSpPr>
              <a:spLocks noChangeArrowheads="1"/>
            </p:cNvSpPr>
            <p:nvPr userDrawn="1">
              <p:custDataLst>
                <p:tags r:id="rId10"/>
              </p:custDataLst>
            </p:nvPr>
          </p:nvSpPr>
          <p:spPr bwMode="auto">
            <a:xfrm>
              <a:off x="12668250" y="1108075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51" name="Oval 13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>
              <a:off x="13782675" y="4521200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52" name="Oval 14"/>
            <p:cNvSpPr>
              <a:spLocks noChangeArrowheads="1"/>
            </p:cNvSpPr>
            <p:nvPr userDrawn="1">
              <p:custDataLst>
                <p:tags r:id="rId12"/>
              </p:custDataLst>
            </p:nvPr>
          </p:nvSpPr>
          <p:spPr bwMode="auto">
            <a:xfrm>
              <a:off x="12501563" y="2252663"/>
              <a:ext cx="95250" cy="936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53" name="Oval 15"/>
            <p:cNvSpPr>
              <a:spLocks noChangeArrowheads="1"/>
            </p:cNvSpPr>
            <p:nvPr userDrawn="1">
              <p:custDataLst>
                <p:tags r:id="rId13"/>
              </p:custDataLst>
            </p:nvPr>
          </p:nvSpPr>
          <p:spPr bwMode="auto">
            <a:xfrm>
              <a:off x="8774113" y="-1300163"/>
              <a:ext cx="93663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54" name="Oval 16"/>
            <p:cNvSpPr>
              <a:spLocks noChangeArrowheads="1"/>
            </p:cNvSpPr>
            <p:nvPr userDrawn="1">
              <p:custDataLst>
                <p:tags r:id="rId14"/>
              </p:custDataLst>
            </p:nvPr>
          </p:nvSpPr>
          <p:spPr bwMode="auto">
            <a:xfrm>
              <a:off x="11825288" y="4887913"/>
              <a:ext cx="134938" cy="134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55" name="Oval 17"/>
            <p:cNvSpPr>
              <a:spLocks noChangeArrowheads="1"/>
            </p:cNvSpPr>
            <p:nvPr userDrawn="1">
              <p:custDataLst>
                <p:tags r:id="rId15"/>
              </p:custDataLst>
            </p:nvPr>
          </p:nvSpPr>
          <p:spPr bwMode="auto">
            <a:xfrm>
              <a:off x="10174288" y="590550"/>
              <a:ext cx="134938" cy="134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56" name="Freeform 18"/>
            <p:cNvSpPr/>
            <p:nvPr userDrawn="1">
              <p:custDataLst>
                <p:tags r:id="rId16"/>
              </p:custDataLst>
            </p:nvPr>
          </p:nvSpPr>
          <p:spPr bwMode="auto">
            <a:xfrm>
              <a:off x="12752388" y="1862138"/>
              <a:ext cx="261938" cy="271463"/>
            </a:xfrm>
            <a:custGeom>
              <a:avLst/>
              <a:gdLst>
                <a:gd name="T0" fmla="*/ 165 w 165"/>
                <a:gd name="T1" fmla="*/ 81 h 171"/>
                <a:gd name="T2" fmla="*/ 87 w 165"/>
                <a:gd name="T3" fmla="*/ 81 h 171"/>
                <a:gd name="T4" fmla="*/ 87 w 165"/>
                <a:gd name="T5" fmla="*/ 0 h 171"/>
                <a:gd name="T6" fmla="*/ 78 w 165"/>
                <a:gd name="T7" fmla="*/ 0 h 171"/>
                <a:gd name="T8" fmla="*/ 78 w 165"/>
                <a:gd name="T9" fmla="*/ 81 h 171"/>
                <a:gd name="T10" fmla="*/ 0 w 165"/>
                <a:gd name="T11" fmla="*/ 81 h 171"/>
                <a:gd name="T12" fmla="*/ 0 w 165"/>
                <a:gd name="T13" fmla="*/ 90 h 171"/>
                <a:gd name="T14" fmla="*/ 78 w 165"/>
                <a:gd name="T15" fmla="*/ 90 h 171"/>
                <a:gd name="T16" fmla="*/ 78 w 165"/>
                <a:gd name="T17" fmla="*/ 171 h 171"/>
                <a:gd name="T18" fmla="*/ 87 w 165"/>
                <a:gd name="T19" fmla="*/ 171 h 171"/>
                <a:gd name="T20" fmla="*/ 87 w 165"/>
                <a:gd name="T21" fmla="*/ 90 h 171"/>
                <a:gd name="T22" fmla="*/ 165 w 165"/>
                <a:gd name="T23" fmla="*/ 90 h 171"/>
                <a:gd name="T24" fmla="*/ 165 w 165"/>
                <a:gd name="T25" fmla="*/ 8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171">
                  <a:moveTo>
                    <a:pt x="165" y="81"/>
                  </a:moveTo>
                  <a:lnTo>
                    <a:pt x="87" y="81"/>
                  </a:lnTo>
                  <a:lnTo>
                    <a:pt x="87" y="0"/>
                  </a:lnTo>
                  <a:lnTo>
                    <a:pt x="78" y="0"/>
                  </a:lnTo>
                  <a:lnTo>
                    <a:pt x="78" y="81"/>
                  </a:lnTo>
                  <a:lnTo>
                    <a:pt x="0" y="81"/>
                  </a:lnTo>
                  <a:lnTo>
                    <a:pt x="0" y="90"/>
                  </a:lnTo>
                  <a:lnTo>
                    <a:pt x="78" y="90"/>
                  </a:lnTo>
                  <a:lnTo>
                    <a:pt x="78" y="171"/>
                  </a:lnTo>
                  <a:lnTo>
                    <a:pt x="87" y="171"/>
                  </a:lnTo>
                  <a:lnTo>
                    <a:pt x="87" y="90"/>
                  </a:lnTo>
                  <a:lnTo>
                    <a:pt x="165" y="90"/>
                  </a:lnTo>
                  <a:lnTo>
                    <a:pt x="165" y="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57" name="Freeform 19"/>
            <p:cNvSpPr/>
            <p:nvPr userDrawn="1">
              <p:custDataLst>
                <p:tags r:id="rId17"/>
              </p:custDataLst>
            </p:nvPr>
          </p:nvSpPr>
          <p:spPr bwMode="auto">
            <a:xfrm>
              <a:off x="9466263" y="3249613"/>
              <a:ext cx="409575" cy="422275"/>
            </a:xfrm>
            <a:custGeom>
              <a:avLst/>
              <a:gdLst>
                <a:gd name="T0" fmla="*/ 258 w 258"/>
                <a:gd name="T1" fmla="*/ 126 h 266"/>
                <a:gd name="T2" fmla="*/ 136 w 258"/>
                <a:gd name="T3" fmla="*/ 126 h 266"/>
                <a:gd name="T4" fmla="*/ 136 w 258"/>
                <a:gd name="T5" fmla="*/ 0 h 266"/>
                <a:gd name="T6" fmla="*/ 122 w 258"/>
                <a:gd name="T7" fmla="*/ 0 h 266"/>
                <a:gd name="T8" fmla="*/ 122 w 258"/>
                <a:gd name="T9" fmla="*/ 126 h 266"/>
                <a:gd name="T10" fmla="*/ 0 w 258"/>
                <a:gd name="T11" fmla="*/ 126 h 266"/>
                <a:gd name="T12" fmla="*/ 0 w 258"/>
                <a:gd name="T13" fmla="*/ 139 h 266"/>
                <a:gd name="T14" fmla="*/ 122 w 258"/>
                <a:gd name="T15" fmla="*/ 139 h 266"/>
                <a:gd name="T16" fmla="*/ 122 w 258"/>
                <a:gd name="T17" fmla="*/ 266 h 266"/>
                <a:gd name="T18" fmla="*/ 136 w 258"/>
                <a:gd name="T19" fmla="*/ 266 h 266"/>
                <a:gd name="T20" fmla="*/ 136 w 258"/>
                <a:gd name="T21" fmla="*/ 139 h 266"/>
                <a:gd name="T22" fmla="*/ 258 w 258"/>
                <a:gd name="T23" fmla="*/ 139 h 266"/>
                <a:gd name="T24" fmla="*/ 258 w 258"/>
                <a:gd name="T25" fmla="*/ 12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8" h="266">
                  <a:moveTo>
                    <a:pt x="258" y="126"/>
                  </a:moveTo>
                  <a:lnTo>
                    <a:pt x="136" y="126"/>
                  </a:lnTo>
                  <a:lnTo>
                    <a:pt x="136" y="0"/>
                  </a:lnTo>
                  <a:lnTo>
                    <a:pt x="122" y="0"/>
                  </a:lnTo>
                  <a:lnTo>
                    <a:pt x="122" y="126"/>
                  </a:lnTo>
                  <a:lnTo>
                    <a:pt x="0" y="126"/>
                  </a:lnTo>
                  <a:lnTo>
                    <a:pt x="0" y="139"/>
                  </a:lnTo>
                  <a:lnTo>
                    <a:pt x="122" y="139"/>
                  </a:lnTo>
                  <a:lnTo>
                    <a:pt x="122" y="266"/>
                  </a:lnTo>
                  <a:lnTo>
                    <a:pt x="136" y="266"/>
                  </a:lnTo>
                  <a:lnTo>
                    <a:pt x="136" y="139"/>
                  </a:lnTo>
                  <a:lnTo>
                    <a:pt x="258" y="139"/>
                  </a:lnTo>
                  <a:lnTo>
                    <a:pt x="258" y="1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58" name="Freeform 20"/>
            <p:cNvSpPr/>
            <p:nvPr userDrawn="1">
              <p:custDataLst>
                <p:tags r:id="rId18"/>
              </p:custDataLst>
            </p:nvPr>
          </p:nvSpPr>
          <p:spPr bwMode="auto">
            <a:xfrm>
              <a:off x="15130462" y="2849563"/>
              <a:ext cx="6350" cy="6350"/>
            </a:xfrm>
            <a:custGeom>
              <a:avLst/>
              <a:gdLst>
                <a:gd name="T0" fmla="*/ 0 w 9"/>
                <a:gd name="T1" fmla="*/ 10 h 10"/>
                <a:gd name="T2" fmla="*/ 5 w 9"/>
                <a:gd name="T3" fmla="*/ 5 h 10"/>
                <a:gd name="T4" fmla="*/ 9 w 9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0">
                  <a:moveTo>
                    <a:pt x="0" y="10"/>
                  </a:moveTo>
                  <a:cubicBezTo>
                    <a:pt x="1" y="8"/>
                    <a:pt x="3" y="7"/>
                    <a:pt x="5" y="5"/>
                  </a:cubicBezTo>
                  <a:cubicBezTo>
                    <a:pt x="6" y="4"/>
                    <a:pt x="7" y="2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59" name="Oval 21"/>
            <p:cNvSpPr>
              <a:spLocks noChangeArrowheads="1"/>
            </p:cNvSpPr>
            <p:nvPr userDrawn="1">
              <p:custDataLst>
                <p:tags r:id="rId19"/>
              </p:custDataLst>
            </p:nvPr>
          </p:nvSpPr>
          <p:spPr bwMode="auto">
            <a:xfrm>
              <a:off x="8705850" y="4240213"/>
              <a:ext cx="134938" cy="134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60" name="Freeform 22"/>
            <p:cNvSpPr>
              <a:spLocks noEditPoints="1"/>
            </p:cNvSpPr>
            <p:nvPr userDrawn="1">
              <p:custDataLst>
                <p:tags r:id="rId20"/>
              </p:custDataLst>
            </p:nvPr>
          </p:nvSpPr>
          <p:spPr bwMode="auto">
            <a:xfrm>
              <a:off x="7446963" y="1822450"/>
              <a:ext cx="350838" cy="350838"/>
            </a:xfrm>
            <a:custGeom>
              <a:avLst/>
              <a:gdLst>
                <a:gd name="T0" fmla="*/ 288 w 576"/>
                <a:gd name="T1" fmla="*/ 0 h 577"/>
                <a:gd name="T2" fmla="*/ 0 w 576"/>
                <a:gd name="T3" fmla="*/ 289 h 577"/>
                <a:gd name="T4" fmla="*/ 288 w 576"/>
                <a:gd name="T5" fmla="*/ 577 h 577"/>
                <a:gd name="T6" fmla="*/ 576 w 576"/>
                <a:gd name="T7" fmla="*/ 289 h 577"/>
                <a:gd name="T8" fmla="*/ 288 w 576"/>
                <a:gd name="T9" fmla="*/ 0 h 577"/>
                <a:gd name="T10" fmla="*/ 288 w 576"/>
                <a:gd name="T11" fmla="*/ 546 h 577"/>
                <a:gd name="T12" fmla="*/ 31 w 576"/>
                <a:gd name="T13" fmla="*/ 289 h 577"/>
                <a:gd name="T14" fmla="*/ 288 w 576"/>
                <a:gd name="T15" fmla="*/ 32 h 577"/>
                <a:gd name="T16" fmla="*/ 545 w 576"/>
                <a:gd name="T17" fmla="*/ 289 h 577"/>
                <a:gd name="T18" fmla="*/ 288 w 576"/>
                <a:gd name="T19" fmla="*/ 546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6" h="577">
                  <a:moveTo>
                    <a:pt x="288" y="0"/>
                  </a:moveTo>
                  <a:cubicBezTo>
                    <a:pt x="129" y="0"/>
                    <a:pt x="0" y="130"/>
                    <a:pt x="0" y="289"/>
                  </a:cubicBezTo>
                  <a:cubicBezTo>
                    <a:pt x="0" y="448"/>
                    <a:pt x="129" y="577"/>
                    <a:pt x="288" y="577"/>
                  </a:cubicBezTo>
                  <a:cubicBezTo>
                    <a:pt x="447" y="577"/>
                    <a:pt x="576" y="448"/>
                    <a:pt x="576" y="289"/>
                  </a:cubicBezTo>
                  <a:cubicBezTo>
                    <a:pt x="576" y="130"/>
                    <a:pt x="447" y="0"/>
                    <a:pt x="288" y="0"/>
                  </a:cubicBezTo>
                  <a:close/>
                  <a:moveTo>
                    <a:pt x="288" y="546"/>
                  </a:moveTo>
                  <a:cubicBezTo>
                    <a:pt x="146" y="546"/>
                    <a:pt x="31" y="431"/>
                    <a:pt x="31" y="289"/>
                  </a:cubicBezTo>
                  <a:cubicBezTo>
                    <a:pt x="31" y="147"/>
                    <a:pt x="146" y="32"/>
                    <a:pt x="288" y="32"/>
                  </a:cubicBezTo>
                  <a:cubicBezTo>
                    <a:pt x="430" y="32"/>
                    <a:pt x="545" y="147"/>
                    <a:pt x="545" y="289"/>
                  </a:cubicBezTo>
                  <a:cubicBezTo>
                    <a:pt x="545" y="431"/>
                    <a:pt x="430" y="546"/>
                    <a:pt x="288" y="5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61" name="Oval 23"/>
            <p:cNvSpPr>
              <a:spLocks noChangeArrowheads="1"/>
            </p:cNvSpPr>
            <p:nvPr userDrawn="1">
              <p:custDataLst>
                <p:tags r:id="rId21"/>
              </p:custDataLst>
            </p:nvPr>
          </p:nvSpPr>
          <p:spPr bwMode="auto">
            <a:xfrm>
              <a:off x="5710237" y="2965450"/>
              <a:ext cx="134938" cy="134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62" name="Oval 24"/>
            <p:cNvSpPr>
              <a:spLocks noChangeArrowheads="1"/>
            </p:cNvSpPr>
            <p:nvPr userDrawn="1">
              <p:custDataLst>
                <p:tags r:id="rId22"/>
              </p:custDataLst>
            </p:nvPr>
          </p:nvSpPr>
          <p:spPr bwMode="auto">
            <a:xfrm>
              <a:off x="465137" y="2343150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63" name="Oval 25"/>
            <p:cNvSpPr>
              <a:spLocks noChangeArrowheads="1"/>
            </p:cNvSpPr>
            <p:nvPr userDrawn="1">
              <p:custDataLst>
                <p:tags r:id="rId23"/>
              </p:custDataLst>
            </p:nvPr>
          </p:nvSpPr>
          <p:spPr bwMode="auto">
            <a:xfrm>
              <a:off x="3987800" y="-1308100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64" name="Oval 26"/>
            <p:cNvSpPr>
              <a:spLocks noChangeArrowheads="1"/>
            </p:cNvSpPr>
            <p:nvPr userDrawn="1">
              <p:custDataLst>
                <p:tags r:id="rId24"/>
              </p:custDataLst>
            </p:nvPr>
          </p:nvSpPr>
          <p:spPr bwMode="auto">
            <a:xfrm>
              <a:off x="1298575" y="-1300163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65" name="Oval 27"/>
            <p:cNvSpPr>
              <a:spLocks noChangeArrowheads="1"/>
            </p:cNvSpPr>
            <p:nvPr userDrawn="1">
              <p:custDataLst>
                <p:tags r:id="rId25"/>
              </p:custDataLst>
            </p:nvPr>
          </p:nvSpPr>
          <p:spPr bwMode="auto">
            <a:xfrm>
              <a:off x="1343025" y="4213225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66" name="Oval 28"/>
            <p:cNvSpPr>
              <a:spLocks noChangeArrowheads="1"/>
            </p:cNvSpPr>
            <p:nvPr userDrawn="1">
              <p:custDataLst>
                <p:tags r:id="rId26"/>
              </p:custDataLst>
            </p:nvPr>
          </p:nvSpPr>
          <p:spPr bwMode="auto">
            <a:xfrm>
              <a:off x="3638550" y="3324225"/>
              <a:ext cx="134938" cy="134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67" name="Oval 29"/>
            <p:cNvSpPr>
              <a:spLocks noChangeArrowheads="1"/>
            </p:cNvSpPr>
            <p:nvPr userDrawn="1">
              <p:custDataLst>
                <p:tags r:id="rId27"/>
              </p:custDataLst>
            </p:nvPr>
          </p:nvSpPr>
          <p:spPr bwMode="auto">
            <a:xfrm>
              <a:off x="6788150" y="-473075"/>
              <a:ext cx="134938" cy="134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68" name="Oval 30"/>
            <p:cNvSpPr>
              <a:spLocks noChangeArrowheads="1"/>
            </p:cNvSpPr>
            <p:nvPr userDrawn="1">
              <p:custDataLst>
                <p:tags r:id="rId28"/>
              </p:custDataLst>
            </p:nvPr>
          </p:nvSpPr>
          <p:spPr bwMode="auto">
            <a:xfrm>
              <a:off x="695325" y="-971550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69" name="Oval 31"/>
            <p:cNvSpPr>
              <a:spLocks noChangeArrowheads="1"/>
            </p:cNvSpPr>
            <p:nvPr userDrawn="1">
              <p:custDataLst>
                <p:tags r:id="rId29"/>
              </p:custDataLst>
            </p:nvPr>
          </p:nvSpPr>
          <p:spPr bwMode="auto">
            <a:xfrm>
              <a:off x="3705225" y="495300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70" name="Freeform 32"/>
            <p:cNvSpPr/>
            <p:nvPr userDrawn="1">
              <p:custDataLst>
                <p:tags r:id="rId30"/>
              </p:custDataLst>
            </p:nvPr>
          </p:nvSpPr>
          <p:spPr bwMode="auto">
            <a:xfrm>
              <a:off x="2016125" y="3257550"/>
              <a:ext cx="261938" cy="269875"/>
            </a:xfrm>
            <a:custGeom>
              <a:avLst/>
              <a:gdLst>
                <a:gd name="T0" fmla="*/ 88 w 165"/>
                <a:gd name="T1" fmla="*/ 0 h 170"/>
                <a:gd name="T2" fmla="*/ 78 w 165"/>
                <a:gd name="T3" fmla="*/ 0 h 170"/>
                <a:gd name="T4" fmla="*/ 78 w 165"/>
                <a:gd name="T5" fmla="*/ 80 h 170"/>
                <a:gd name="T6" fmla="*/ 0 w 165"/>
                <a:gd name="T7" fmla="*/ 80 h 170"/>
                <a:gd name="T8" fmla="*/ 0 w 165"/>
                <a:gd name="T9" fmla="*/ 89 h 170"/>
                <a:gd name="T10" fmla="*/ 78 w 165"/>
                <a:gd name="T11" fmla="*/ 89 h 170"/>
                <a:gd name="T12" fmla="*/ 78 w 165"/>
                <a:gd name="T13" fmla="*/ 170 h 170"/>
                <a:gd name="T14" fmla="*/ 88 w 165"/>
                <a:gd name="T15" fmla="*/ 170 h 170"/>
                <a:gd name="T16" fmla="*/ 88 w 165"/>
                <a:gd name="T17" fmla="*/ 89 h 170"/>
                <a:gd name="T18" fmla="*/ 165 w 165"/>
                <a:gd name="T19" fmla="*/ 89 h 170"/>
                <a:gd name="T20" fmla="*/ 165 w 165"/>
                <a:gd name="T21" fmla="*/ 80 h 170"/>
                <a:gd name="T22" fmla="*/ 88 w 165"/>
                <a:gd name="T23" fmla="*/ 80 h 170"/>
                <a:gd name="T24" fmla="*/ 88 w 165"/>
                <a:gd name="T25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170">
                  <a:moveTo>
                    <a:pt x="88" y="0"/>
                  </a:moveTo>
                  <a:lnTo>
                    <a:pt x="78" y="0"/>
                  </a:lnTo>
                  <a:lnTo>
                    <a:pt x="78" y="80"/>
                  </a:lnTo>
                  <a:lnTo>
                    <a:pt x="0" y="80"/>
                  </a:lnTo>
                  <a:lnTo>
                    <a:pt x="0" y="89"/>
                  </a:lnTo>
                  <a:lnTo>
                    <a:pt x="78" y="89"/>
                  </a:lnTo>
                  <a:lnTo>
                    <a:pt x="78" y="170"/>
                  </a:lnTo>
                  <a:lnTo>
                    <a:pt x="88" y="170"/>
                  </a:lnTo>
                  <a:lnTo>
                    <a:pt x="88" y="89"/>
                  </a:lnTo>
                  <a:lnTo>
                    <a:pt x="165" y="89"/>
                  </a:lnTo>
                  <a:lnTo>
                    <a:pt x="165" y="80"/>
                  </a:lnTo>
                  <a:lnTo>
                    <a:pt x="88" y="80"/>
                  </a:lnTo>
                  <a:lnTo>
                    <a:pt x="8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71" name="Freeform 33"/>
            <p:cNvSpPr/>
            <p:nvPr userDrawn="1">
              <p:custDataLst>
                <p:tags r:id="rId31"/>
              </p:custDataLst>
            </p:nvPr>
          </p:nvSpPr>
          <p:spPr bwMode="auto">
            <a:xfrm>
              <a:off x="7529513" y="4433888"/>
              <a:ext cx="261938" cy="271463"/>
            </a:xfrm>
            <a:custGeom>
              <a:avLst/>
              <a:gdLst>
                <a:gd name="T0" fmla="*/ 87 w 165"/>
                <a:gd name="T1" fmla="*/ 0 h 171"/>
                <a:gd name="T2" fmla="*/ 78 w 165"/>
                <a:gd name="T3" fmla="*/ 0 h 171"/>
                <a:gd name="T4" fmla="*/ 78 w 165"/>
                <a:gd name="T5" fmla="*/ 81 h 171"/>
                <a:gd name="T6" fmla="*/ 0 w 165"/>
                <a:gd name="T7" fmla="*/ 81 h 171"/>
                <a:gd name="T8" fmla="*/ 0 w 165"/>
                <a:gd name="T9" fmla="*/ 89 h 171"/>
                <a:gd name="T10" fmla="*/ 78 w 165"/>
                <a:gd name="T11" fmla="*/ 89 h 171"/>
                <a:gd name="T12" fmla="*/ 78 w 165"/>
                <a:gd name="T13" fmla="*/ 171 h 171"/>
                <a:gd name="T14" fmla="*/ 87 w 165"/>
                <a:gd name="T15" fmla="*/ 171 h 171"/>
                <a:gd name="T16" fmla="*/ 87 w 165"/>
                <a:gd name="T17" fmla="*/ 89 h 171"/>
                <a:gd name="T18" fmla="*/ 165 w 165"/>
                <a:gd name="T19" fmla="*/ 89 h 171"/>
                <a:gd name="T20" fmla="*/ 165 w 165"/>
                <a:gd name="T21" fmla="*/ 81 h 171"/>
                <a:gd name="T22" fmla="*/ 87 w 165"/>
                <a:gd name="T23" fmla="*/ 81 h 171"/>
                <a:gd name="T24" fmla="*/ 87 w 165"/>
                <a:gd name="T25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171">
                  <a:moveTo>
                    <a:pt x="87" y="0"/>
                  </a:moveTo>
                  <a:lnTo>
                    <a:pt x="78" y="0"/>
                  </a:lnTo>
                  <a:lnTo>
                    <a:pt x="78" y="81"/>
                  </a:lnTo>
                  <a:lnTo>
                    <a:pt x="0" y="81"/>
                  </a:lnTo>
                  <a:lnTo>
                    <a:pt x="0" y="89"/>
                  </a:lnTo>
                  <a:lnTo>
                    <a:pt x="78" y="89"/>
                  </a:lnTo>
                  <a:lnTo>
                    <a:pt x="78" y="171"/>
                  </a:lnTo>
                  <a:lnTo>
                    <a:pt x="87" y="171"/>
                  </a:lnTo>
                  <a:lnTo>
                    <a:pt x="87" y="89"/>
                  </a:lnTo>
                  <a:lnTo>
                    <a:pt x="165" y="89"/>
                  </a:lnTo>
                  <a:lnTo>
                    <a:pt x="165" y="81"/>
                  </a:lnTo>
                  <a:lnTo>
                    <a:pt x="87" y="81"/>
                  </a:lnTo>
                  <a:lnTo>
                    <a:pt x="8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72" name="Freeform 34"/>
            <p:cNvSpPr/>
            <p:nvPr userDrawn="1">
              <p:custDataLst>
                <p:tags r:id="rId32"/>
              </p:custDataLst>
            </p:nvPr>
          </p:nvSpPr>
          <p:spPr bwMode="auto">
            <a:xfrm>
              <a:off x="4354512" y="-1260475"/>
              <a:ext cx="409575" cy="422275"/>
            </a:xfrm>
            <a:custGeom>
              <a:avLst/>
              <a:gdLst>
                <a:gd name="T0" fmla="*/ 122 w 258"/>
                <a:gd name="T1" fmla="*/ 266 h 266"/>
                <a:gd name="T2" fmla="*/ 136 w 258"/>
                <a:gd name="T3" fmla="*/ 266 h 266"/>
                <a:gd name="T4" fmla="*/ 136 w 258"/>
                <a:gd name="T5" fmla="*/ 139 h 266"/>
                <a:gd name="T6" fmla="*/ 258 w 258"/>
                <a:gd name="T7" fmla="*/ 139 h 266"/>
                <a:gd name="T8" fmla="*/ 258 w 258"/>
                <a:gd name="T9" fmla="*/ 126 h 266"/>
                <a:gd name="T10" fmla="*/ 136 w 258"/>
                <a:gd name="T11" fmla="*/ 126 h 266"/>
                <a:gd name="T12" fmla="*/ 136 w 258"/>
                <a:gd name="T13" fmla="*/ 0 h 266"/>
                <a:gd name="T14" fmla="*/ 122 w 258"/>
                <a:gd name="T15" fmla="*/ 0 h 266"/>
                <a:gd name="T16" fmla="*/ 122 w 258"/>
                <a:gd name="T17" fmla="*/ 126 h 266"/>
                <a:gd name="T18" fmla="*/ 0 w 258"/>
                <a:gd name="T19" fmla="*/ 126 h 266"/>
                <a:gd name="T20" fmla="*/ 0 w 258"/>
                <a:gd name="T21" fmla="*/ 139 h 266"/>
                <a:gd name="T22" fmla="*/ 122 w 258"/>
                <a:gd name="T23" fmla="*/ 139 h 266"/>
                <a:gd name="T24" fmla="*/ 122 w 258"/>
                <a:gd name="T25" fmla="*/ 26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8" h="266">
                  <a:moveTo>
                    <a:pt x="122" y="266"/>
                  </a:moveTo>
                  <a:lnTo>
                    <a:pt x="136" y="266"/>
                  </a:lnTo>
                  <a:lnTo>
                    <a:pt x="136" y="139"/>
                  </a:lnTo>
                  <a:lnTo>
                    <a:pt x="258" y="139"/>
                  </a:lnTo>
                  <a:lnTo>
                    <a:pt x="258" y="126"/>
                  </a:lnTo>
                  <a:lnTo>
                    <a:pt x="136" y="126"/>
                  </a:lnTo>
                  <a:lnTo>
                    <a:pt x="136" y="0"/>
                  </a:lnTo>
                  <a:lnTo>
                    <a:pt x="122" y="0"/>
                  </a:lnTo>
                  <a:lnTo>
                    <a:pt x="122" y="126"/>
                  </a:lnTo>
                  <a:lnTo>
                    <a:pt x="0" y="126"/>
                  </a:lnTo>
                  <a:lnTo>
                    <a:pt x="0" y="139"/>
                  </a:lnTo>
                  <a:lnTo>
                    <a:pt x="122" y="139"/>
                  </a:lnTo>
                  <a:lnTo>
                    <a:pt x="122" y="2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73" name="Oval 35"/>
            <p:cNvSpPr>
              <a:spLocks noChangeArrowheads="1"/>
            </p:cNvSpPr>
            <p:nvPr userDrawn="1">
              <p:custDataLst>
                <p:tags r:id="rId33"/>
              </p:custDataLst>
            </p:nvPr>
          </p:nvSpPr>
          <p:spPr bwMode="auto">
            <a:xfrm>
              <a:off x="638175" y="4541838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74" name="Oval 36"/>
            <p:cNvSpPr>
              <a:spLocks noChangeArrowheads="1"/>
            </p:cNvSpPr>
            <p:nvPr userDrawn="1">
              <p:custDataLst>
                <p:tags r:id="rId34"/>
              </p:custDataLst>
            </p:nvPr>
          </p:nvSpPr>
          <p:spPr bwMode="auto">
            <a:xfrm>
              <a:off x="4938712" y="4240213"/>
              <a:ext cx="133350" cy="134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75" name="Freeform 37"/>
            <p:cNvSpPr>
              <a:spLocks noEditPoints="1"/>
            </p:cNvSpPr>
            <p:nvPr userDrawn="1">
              <p:custDataLst>
                <p:tags r:id="rId35"/>
              </p:custDataLst>
            </p:nvPr>
          </p:nvSpPr>
          <p:spPr bwMode="auto">
            <a:xfrm>
              <a:off x="-2949576" y="-5135563"/>
              <a:ext cx="18083214" cy="10256838"/>
            </a:xfrm>
            <a:custGeom>
              <a:avLst/>
              <a:gdLst>
                <a:gd name="T0" fmla="*/ 25149 w 29763"/>
                <a:gd name="T1" fmla="*/ 7919 h 16871"/>
                <a:gd name="T2" fmla="*/ 22153 w 29763"/>
                <a:gd name="T3" fmla="*/ 6290 h 16871"/>
                <a:gd name="T4" fmla="*/ 20496 w 29763"/>
                <a:gd name="T5" fmla="*/ 3477 h 16871"/>
                <a:gd name="T6" fmla="*/ 18005 w 29763"/>
                <a:gd name="T7" fmla="*/ 2018 h 16871"/>
                <a:gd name="T8" fmla="*/ 15408 w 29763"/>
                <a:gd name="T9" fmla="*/ 3508 h 16871"/>
                <a:gd name="T10" fmla="*/ 14250 w 29763"/>
                <a:gd name="T11" fmla="*/ 6267 h 16871"/>
                <a:gd name="T12" fmla="*/ 13825 w 29763"/>
                <a:gd name="T13" fmla="*/ 6816 h 16871"/>
                <a:gd name="T14" fmla="*/ 10366 w 29763"/>
                <a:gd name="T15" fmla="*/ 4449 h 16871"/>
                <a:gd name="T16" fmla="*/ 6696 w 29763"/>
                <a:gd name="T17" fmla="*/ 5500 h 16871"/>
                <a:gd name="T18" fmla="*/ 1638 w 29763"/>
                <a:gd name="T19" fmla="*/ 9186 h 16871"/>
                <a:gd name="T20" fmla="*/ 1865 w 29763"/>
                <a:gd name="T21" fmla="*/ 15302 h 16871"/>
                <a:gd name="T22" fmla="*/ 4489 w 29763"/>
                <a:gd name="T23" fmla="*/ 14790 h 16871"/>
                <a:gd name="T24" fmla="*/ 6106 w 29763"/>
                <a:gd name="T25" fmla="*/ 11695 h 16871"/>
                <a:gd name="T26" fmla="*/ 8985 w 29763"/>
                <a:gd name="T27" fmla="*/ 12307 h 16871"/>
                <a:gd name="T28" fmla="*/ 11824 w 29763"/>
                <a:gd name="T29" fmla="*/ 10259 h 16871"/>
                <a:gd name="T30" fmla="*/ 12826 w 29763"/>
                <a:gd name="T31" fmla="*/ 11001 h 16871"/>
                <a:gd name="T32" fmla="*/ 16669 w 29763"/>
                <a:gd name="T33" fmla="*/ 11958 h 16871"/>
                <a:gd name="T34" fmla="*/ 17614 w 29763"/>
                <a:gd name="T35" fmla="*/ 8760 h 16871"/>
                <a:gd name="T36" fmla="*/ 21133 w 29763"/>
                <a:gd name="T37" fmla="*/ 8802 h 16871"/>
                <a:gd name="T38" fmla="*/ 21947 w 29763"/>
                <a:gd name="T39" fmla="*/ 11926 h 16871"/>
                <a:gd name="T40" fmla="*/ 25874 w 29763"/>
                <a:gd name="T41" fmla="*/ 11344 h 16871"/>
                <a:gd name="T42" fmla="*/ 27300 w 29763"/>
                <a:gd name="T43" fmla="*/ 11620 h 16871"/>
                <a:gd name="T44" fmla="*/ 9074 w 29763"/>
                <a:gd name="T45" fmla="*/ 8613 h 16871"/>
                <a:gd name="T46" fmla="*/ 7031 w 29763"/>
                <a:gd name="T47" fmla="*/ 8422 h 16871"/>
                <a:gd name="T48" fmla="*/ 9827 w 29763"/>
                <a:gd name="T49" fmla="*/ 10470 h 16871"/>
                <a:gd name="T50" fmla="*/ 6362 w 29763"/>
                <a:gd name="T51" fmla="*/ 7053 h 16871"/>
                <a:gd name="T52" fmla="*/ 4935 w 29763"/>
                <a:gd name="T53" fmla="*/ 8807 h 16871"/>
                <a:gd name="T54" fmla="*/ 2669 w 29763"/>
                <a:gd name="T55" fmla="*/ 13708 h 16871"/>
                <a:gd name="T56" fmla="*/ 3379 w 29763"/>
                <a:gd name="T57" fmla="*/ 12775 h 16871"/>
                <a:gd name="T58" fmla="*/ 2580 w 29763"/>
                <a:gd name="T59" fmla="*/ 7017 h 16871"/>
                <a:gd name="T60" fmla="*/ 4962 w 29763"/>
                <a:gd name="T61" fmla="*/ 8694 h 16871"/>
                <a:gd name="T62" fmla="*/ 2562 w 29763"/>
                <a:gd name="T63" fmla="*/ 7063 h 16871"/>
                <a:gd name="T64" fmla="*/ 2369 w 29763"/>
                <a:gd name="T65" fmla="*/ 5798 h 16871"/>
                <a:gd name="T66" fmla="*/ 1594 w 29763"/>
                <a:gd name="T67" fmla="*/ 9259 h 16871"/>
                <a:gd name="T68" fmla="*/ 1839 w 29763"/>
                <a:gd name="T69" fmla="*/ 14685 h 16871"/>
                <a:gd name="T70" fmla="*/ 2997 w 29763"/>
                <a:gd name="T71" fmla="*/ 14831 h 16871"/>
                <a:gd name="T72" fmla="*/ 2991 w 29763"/>
                <a:gd name="T73" fmla="*/ 11635 h 16871"/>
                <a:gd name="T74" fmla="*/ 5909 w 29763"/>
                <a:gd name="T75" fmla="*/ 9027 h 16871"/>
                <a:gd name="T76" fmla="*/ 6893 w 29763"/>
                <a:gd name="T77" fmla="*/ 9807 h 16871"/>
                <a:gd name="T78" fmla="*/ 9763 w 29763"/>
                <a:gd name="T79" fmla="*/ 10556 h 16871"/>
                <a:gd name="T80" fmla="*/ 11823 w 29763"/>
                <a:gd name="T81" fmla="*/ 10249 h 16871"/>
                <a:gd name="T82" fmla="*/ 28135 w 29763"/>
                <a:gd name="T83" fmla="*/ 9537 h 16871"/>
                <a:gd name="T84" fmla="*/ 25152 w 29763"/>
                <a:gd name="T85" fmla="*/ 8001 h 16871"/>
                <a:gd name="T86" fmla="*/ 24610 w 29763"/>
                <a:gd name="T87" fmla="*/ 8661 h 16871"/>
                <a:gd name="T88" fmla="*/ 22095 w 29763"/>
                <a:gd name="T89" fmla="*/ 4752 h 16871"/>
                <a:gd name="T90" fmla="*/ 17405 w 29763"/>
                <a:gd name="T91" fmla="*/ 6200 h 16871"/>
                <a:gd name="T92" fmla="*/ 19035 w 29763"/>
                <a:gd name="T93" fmla="*/ 4389 h 16871"/>
                <a:gd name="T94" fmla="*/ 19571 w 29763"/>
                <a:gd name="T95" fmla="*/ 5098 h 16871"/>
                <a:gd name="T96" fmla="*/ 19512 w 29763"/>
                <a:gd name="T97" fmla="*/ 4885 h 16871"/>
                <a:gd name="T98" fmla="*/ 19844 w 29763"/>
                <a:gd name="T99" fmla="*/ 3841 h 16871"/>
                <a:gd name="T100" fmla="*/ 18824 w 29763"/>
                <a:gd name="T101" fmla="*/ 2968 h 16871"/>
                <a:gd name="T102" fmla="*/ 16906 w 29763"/>
                <a:gd name="T103" fmla="*/ 4410 h 16871"/>
                <a:gd name="T104" fmla="*/ 16753 w 29763"/>
                <a:gd name="T105" fmla="*/ 8431 h 16871"/>
                <a:gd name="T106" fmla="*/ 14483 w 29763"/>
                <a:gd name="T107" fmla="*/ 9256 h 16871"/>
                <a:gd name="T108" fmla="*/ 15356 w 29763"/>
                <a:gd name="T109" fmla="*/ 9991 h 16871"/>
                <a:gd name="T110" fmla="*/ 16669 w 29763"/>
                <a:gd name="T111" fmla="*/ 10574 h 16871"/>
                <a:gd name="T112" fmla="*/ 18169 w 29763"/>
                <a:gd name="T113" fmla="*/ 8167 h 16871"/>
                <a:gd name="T114" fmla="*/ 20097 w 29763"/>
                <a:gd name="T115" fmla="*/ 7602 h 16871"/>
                <a:gd name="T116" fmla="*/ 21671 w 29763"/>
                <a:gd name="T117" fmla="*/ 7967 h 16871"/>
                <a:gd name="T118" fmla="*/ 23416 w 29763"/>
                <a:gd name="T119" fmla="*/ 9577 h 16871"/>
                <a:gd name="T120" fmla="*/ 25442 w 29763"/>
                <a:gd name="T121" fmla="*/ 10265 h 16871"/>
                <a:gd name="T122" fmla="*/ 27834 w 29763"/>
                <a:gd name="T123" fmla="*/ 10429 h 16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763" h="16871">
                  <a:moveTo>
                    <a:pt x="29720" y="10870"/>
                  </a:moveTo>
                  <a:cubicBezTo>
                    <a:pt x="29708" y="10870"/>
                    <a:pt x="29698" y="10874"/>
                    <a:pt x="29690" y="10882"/>
                  </a:cubicBezTo>
                  <a:cubicBezTo>
                    <a:pt x="28325" y="9623"/>
                    <a:pt x="28325" y="9623"/>
                    <a:pt x="28325" y="9623"/>
                  </a:cubicBezTo>
                  <a:cubicBezTo>
                    <a:pt x="28331" y="9614"/>
                    <a:pt x="28331" y="9614"/>
                    <a:pt x="28331" y="9614"/>
                  </a:cubicBezTo>
                  <a:cubicBezTo>
                    <a:pt x="28328" y="9612"/>
                    <a:pt x="28325" y="9610"/>
                    <a:pt x="28322" y="9608"/>
                  </a:cubicBezTo>
                  <a:cubicBezTo>
                    <a:pt x="28318" y="9616"/>
                    <a:pt x="28318" y="9616"/>
                    <a:pt x="28318" y="9616"/>
                  </a:cubicBezTo>
                  <a:cubicBezTo>
                    <a:pt x="28221" y="9528"/>
                    <a:pt x="28221" y="9528"/>
                    <a:pt x="28221" y="9528"/>
                  </a:cubicBezTo>
                  <a:cubicBezTo>
                    <a:pt x="28225" y="9522"/>
                    <a:pt x="28228" y="9516"/>
                    <a:pt x="28230" y="9510"/>
                  </a:cubicBezTo>
                  <a:cubicBezTo>
                    <a:pt x="28247" y="9514"/>
                    <a:pt x="28247" y="9514"/>
                    <a:pt x="28247" y="9514"/>
                  </a:cubicBezTo>
                  <a:cubicBezTo>
                    <a:pt x="28245" y="9510"/>
                    <a:pt x="28244" y="9506"/>
                    <a:pt x="28243" y="9502"/>
                  </a:cubicBezTo>
                  <a:cubicBezTo>
                    <a:pt x="28232" y="9500"/>
                    <a:pt x="28232" y="9500"/>
                    <a:pt x="28232" y="9500"/>
                  </a:cubicBezTo>
                  <a:cubicBezTo>
                    <a:pt x="28234" y="9482"/>
                    <a:pt x="28227" y="9464"/>
                    <a:pt x="28213" y="9451"/>
                  </a:cubicBezTo>
                  <a:cubicBezTo>
                    <a:pt x="28205" y="9443"/>
                    <a:pt x="28196" y="9439"/>
                    <a:pt x="28186" y="9437"/>
                  </a:cubicBezTo>
                  <a:cubicBezTo>
                    <a:pt x="28324" y="8343"/>
                    <a:pt x="28324" y="8343"/>
                    <a:pt x="28324" y="8343"/>
                  </a:cubicBezTo>
                  <a:cubicBezTo>
                    <a:pt x="28339" y="8343"/>
                    <a:pt x="28354" y="8336"/>
                    <a:pt x="28365" y="8324"/>
                  </a:cubicBezTo>
                  <a:cubicBezTo>
                    <a:pt x="28367" y="8323"/>
                    <a:pt x="28368" y="8321"/>
                    <a:pt x="28369" y="8319"/>
                  </a:cubicBezTo>
                  <a:cubicBezTo>
                    <a:pt x="28373" y="8322"/>
                    <a:pt x="28373" y="8322"/>
                    <a:pt x="28373" y="8322"/>
                  </a:cubicBezTo>
                  <a:cubicBezTo>
                    <a:pt x="28375" y="8319"/>
                    <a:pt x="28376" y="8316"/>
                    <a:pt x="28378" y="8313"/>
                  </a:cubicBezTo>
                  <a:cubicBezTo>
                    <a:pt x="28374" y="8310"/>
                    <a:pt x="28374" y="8310"/>
                    <a:pt x="28374" y="8310"/>
                  </a:cubicBezTo>
                  <a:cubicBezTo>
                    <a:pt x="28386" y="8288"/>
                    <a:pt x="28382" y="8260"/>
                    <a:pt x="28362" y="8242"/>
                  </a:cubicBezTo>
                  <a:cubicBezTo>
                    <a:pt x="28350" y="8231"/>
                    <a:pt x="28335" y="8226"/>
                    <a:pt x="28320" y="8226"/>
                  </a:cubicBezTo>
                  <a:cubicBezTo>
                    <a:pt x="28320" y="8225"/>
                    <a:pt x="28320" y="8225"/>
                    <a:pt x="28320" y="8225"/>
                  </a:cubicBezTo>
                  <a:cubicBezTo>
                    <a:pt x="28316" y="8225"/>
                    <a:pt x="28313" y="8226"/>
                    <a:pt x="28310" y="8226"/>
                  </a:cubicBezTo>
                  <a:cubicBezTo>
                    <a:pt x="28310" y="8228"/>
                    <a:pt x="28310" y="8228"/>
                    <a:pt x="28310" y="8228"/>
                  </a:cubicBezTo>
                  <a:cubicBezTo>
                    <a:pt x="28299" y="8230"/>
                    <a:pt x="28288" y="8236"/>
                    <a:pt x="28280" y="8245"/>
                  </a:cubicBezTo>
                  <a:cubicBezTo>
                    <a:pt x="28280" y="8245"/>
                    <a:pt x="28279" y="8245"/>
                    <a:pt x="28279" y="8246"/>
                  </a:cubicBezTo>
                  <a:cubicBezTo>
                    <a:pt x="28279" y="8246"/>
                    <a:pt x="28279" y="8246"/>
                    <a:pt x="28279" y="8246"/>
                  </a:cubicBezTo>
                  <a:cubicBezTo>
                    <a:pt x="28276" y="8249"/>
                    <a:pt x="28273" y="8254"/>
                    <a:pt x="28271" y="8258"/>
                  </a:cubicBezTo>
                  <a:cubicBezTo>
                    <a:pt x="28271" y="8258"/>
                    <a:pt x="28271" y="8259"/>
                    <a:pt x="28270" y="8260"/>
                  </a:cubicBezTo>
                  <a:cubicBezTo>
                    <a:pt x="28268" y="8264"/>
                    <a:pt x="28266" y="8269"/>
                    <a:pt x="28265" y="8274"/>
                  </a:cubicBezTo>
                  <a:cubicBezTo>
                    <a:pt x="25167" y="7958"/>
                    <a:pt x="25167" y="7958"/>
                    <a:pt x="25167" y="7958"/>
                  </a:cubicBezTo>
                  <a:cubicBezTo>
                    <a:pt x="25166" y="7943"/>
                    <a:pt x="25160" y="7930"/>
                    <a:pt x="25149" y="7919"/>
                  </a:cubicBezTo>
                  <a:cubicBezTo>
                    <a:pt x="25146" y="7917"/>
                    <a:pt x="25143" y="7914"/>
                    <a:pt x="25140" y="7913"/>
                  </a:cubicBezTo>
                  <a:cubicBezTo>
                    <a:pt x="26224" y="5782"/>
                    <a:pt x="26224" y="5782"/>
                    <a:pt x="26224" y="5782"/>
                  </a:cubicBezTo>
                  <a:cubicBezTo>
                    <a:pt x="26246" y="5790"/>
                    <a:pt x="26272" y="5786"/>
                    <a:pt x="26289" y="5767"/>
                  </a:cubicBezTo>
                  <a:cubicBezTo>
                    <a:pt x="26294" y="5761"/>
                    <a:pt x="26298" y="5754"/>
                    <a:pt x="26301" y="5747"/>
                  </a:cubicBezTo>
                  <a:cubicBezTo>
                    <a:pt x="26724" y="5890"/>
                    <a:pt x="26724" y="5890"/>
                    <a:pt x="26724" y="5890"/>
                  </a:cubicBezTo>
                  <a:cubicBezTo>
                    <a:pt x="26719" y="5909"/>
                    <a:pt x="26723" y="5931"/>
                    <a:pt x="26739" y="5946"/>
                  </a:cubicBezTo>
                  <a:cubicBezTo>
                    <a:pt x="26761" y="5969"/>
                    <a:pt x="26798" y="5968"/>
                    <a:pt x="26820" y="5946"/>
                  </a:cubicBezTo>
                  <a:cubicBezTo>
                    <a:pt x="26842" y="5923"/>
                    <a:pt x="26841" y="5887"/>
                    <a:pt x="26819" y="5865"/>
                  </a:cubicBezTo>
                  <a:cubicBezTo>
                    <a:pt x="26797" y="5843"/>
                    <a:pt x="26760" y="5843"/>
                    <a:pt x="26738" y="5866"/>
                  </a:cubicBezTo>
                  <a:cubicBezTo>
                    <a:pt x="26734" y="5870"/>
                    <a:pt x="26731" y="5875"/>
                    <a:pt x="26728" y="5880"/>
                  </a:cubicBezTo>
                  <a:cubicBezTo>
                    <a:pt x="26304" y="5736"/>
                    <a:pt x="26304" y="5736"/>
                    <a:pt x="26304" y="5736"/>
                  </a:cubicBezTo>
                  <a:cubicBezTo>
                    <a:pt x="26305" y="5725"/>
                    <a:pt x="26304" y="5713"/>
                    <a:pt x="26299" y="5703"/>
                  </a:cubicBezTo>
                  <a:cubicBezTo>
                    <a:pt x="26685" y="5313"/>
                    <a:pt x="26685" y="5313"/>
                    <a:pt x="26685" y="5313"/>
                  </a:cubicBezTo>
                  <a:cubicBezTo>
                    <a:pt x="26707" y="5329"/>
                    <a:pt x="26739" y="5327"/>
                    <a:pt x="26759" y="5306"/>
                  </a:cubicBezTo>
                  <a:cubicBezTo>
                    <a:pt x="26781" y="5284"/>
                    <a:pt x="26781" y="5248"/>
                    <a:pt x="26758" y="5226"/>
                  </a:cubicBezTo>
                  <a:cubicBezTo>
                    <a:pt x="26736" y="5204"/>
                    <a:pt x="26700" y="5204"/>
                    <a:pt x="26677" y="5226"/>
                  </a:cubicBezTo>
                  <a:cubicBezTo>
                    <a:pt x="26656" y="5248"/>
                    <a:pt x="26656" y="5283"/>
                    <a:pt x="26677" y="5305"/>
                  </a:cubicBezTo>
                  <a:cubicBezTo>
                    <a:pt x="26293" y="5693"/>
                    <a:pt x="26293" y="5693"/>
                    <a:pt x="26293" y="5693"/>
                  </a:cubicBezTo>
                  <a:cubicBezTo>
                    <a:pt x="26291" y="5690"/>
                    <a:pt x="26288" y="5687"/>
                    <a:pt x="26286" y="5685"/>
                  </a:cubicBezTo>
                  <a:cubicBezTo>
                    <a:pt x="26276" y="5676"/>
                    <a:pt x="26265" y="5672"/>
                    <a:pt x="26253" y="5670"/>
                  </a:cubicBezTo>
                  <a:cubicBezTo>
                    <a:pt x="25879" y="4366"/>
                    <a:pt x="25879" y="4366"/>
                    <a:pt x="25879" y="4366"/>
                  </a:cubicBezTo>
                  <a:cubicBezTo>
                    <a:pt x="25887" y="4363"/>
                    <a:pt x="25895" y="4358"/>
                    <a:pt x="25901" y="4352"/>
                  </a:cubicBezTo>
                  <a:cubicBezTo>
                    <a:pt x="25923" y="4330"/>
                    <a:pt x="25923" y="4294"/>
                    <a:pt x="25900" y="4271"/>
                  </a:cubicBezTo>
                  <a:cubicBezTo>
                    <a:pt x="25878" y="4249"/>
                    <a:pt x="25841" y="4250"/>
                    <a:pt x="25819" y="4272"/>
                  </a:cubicBezTo>
                  <a:cubicBezTo>
                    <a:pt x="25797" y="4295"/>
                    <a:pt x="25797" y="4331"/>
                    <a:pt x="25820" y="4353"/>
                  </a:cubicBezTo>
                  <a:cubicBezTo>
                    <a:pt x="25833" y="4366"/>
                    <a:pt x="25852" y="4371"/>
                    <a:pt x="25869" y="4368"/>
                  </a:cubicBezTo>
                  <a:cubicBezTo>
                    <a:pt x="26242" y="5670"/>
                    <a:pt x="26242" y="5670"/>
                    <a:pt x="26242" y="5670"/>
                  </a:cubicBezTo>
                  <a:cubicBezTo>
                    <a:pt x="26228" y="5671"/>
                    <a:pt x="26214" y="5677"/>
                    <a:pt x="26203" y="5688"/>
                  </a:cubicBezTo>
                  <a:cubicBezTo>
                    <a:pt x="26192" y="5700"/>
                    <a:pt x="26187" y="5716"/>
                    <a:pt x="26188" y="5731"/>
                  </a:cubicBezTo>
                  <a:cubicBezTo>
                    <a:pt x="22173" y="6320"/>
                    <a:pt x="22173" y="6320"/>
                    <a:pt x="22173" y="6320"/>
                  </a:cubicBezTo>
                  <a:cubicBezTo>
                    <a:pt x="22170" y="6309"/>
                    <a:pt x="22164" y="6299"/>
                    <a:pt x="22156" y="6291"/>
                  </a:cubicBezTo>
                  <a:cubicBezTo>
                    <a:pt x="22155" y="6291"/>
                    <a:pt x="22154" y="6290"/>
                    <a:pt x="22153" y="6290"/>
                  </a:cubicBezTo>
                  <a:cubicBezTo>
                    <a:pt x="24120" y="3457"/>
                    <a:pt x="24120" y="3457"/>
                    <a:pt x="24120" y="3457"/>
                  </a:cubicBezTo>
                  <a:cubicBezTo>
                    <a:pt x="24143" y="3470"/>
                    <a:pt x="24173" y="3466"/>
                    <a:pt x="24192" y="3446"/>
                  </a:cubicBezTo>
                  <a:cubicBezTo>
                    <a:pt x="24214" y="3422"/>
                    <a:pt x="24212" y="3385"/>
                    <a:pt x="24189" y="3363"/>
                  </a:cubicBezTo>
                  <a:cubicBezTo>
                    <a:pt x="24165" y="3342"/>
                    <a:pt x="24128" y="3343"/>
                    <a:pt x="24107" y="3367"/>
                  </a:cubicBezTo>
                  <a:cubicBezTo>
                    <a:pt x="24085" y="3390"/>
                    <a:pt x="24086" y="3427"/>
                    <a:pt x="24110" y="3449"/>
                  </a:cubicBezTo>
                  <a:cubicBezTo>
                    <a:pt x="24111" y="3450"/>
                    <a:pt x="24111" y="3450"/>
                    <a:pt x="24112" y="3451"/>
                  </a:cubicBezTo>
                  <a:cubicBezTo>
                    <a:pt x="22145" y="6284"/>
                    <a:pt x="22145" y="6284"/>
                    <a:pt x="22145" y="6284"/>
                  </a:cubicBezTo>
                  <a:cubicBezTo>
                    <a:pt x="22144" y="6283"/>
                    <a:pt x="22143" y="6283"/>
                    <a:pt x="22142" y="6282"/>
                  </a:cubicBezTo>
                  <a:cubicBezTo>
                    <a:pt x="23204" y="3630"/>
                    <a:pt x="23204" y="3630"/>
                    <a:pt x="23204" y="3630"/>
                  </a:cubicBezTo>
                  <a:cubicBezTo>
                    <a:pt x="23225" y="3638"/>
                    <a:pt x="23250" y="3633"/>
                    <a:pt x="23266" y="3615"/>
                  </a:cubicBezTo>
                  <a:cubicBezTo>
                    <a:pt x="23288" y="3592"/>
                    <a:pt x="23287" y="3555"/>
                    <a:pt x="23263" y="3533"/>
                  </a:cubicBezTo>
                  <a:cubicBezTo>
                    <a:pt x="23240" y="3511"/>
                    <a:pt x="23203" y="3512"/>
                    <a:pt x="23181" y="3536"/>
                  </a:cubicBezTo>
                  <a:cubicBezTo>
                    <a:pt x="23159" y="3560"/>
                    <a:pt x="23161" y="3596"/>
                    <a:pt x="23184" y="3618"/>
                  </a:cubicBezTo>
                  <a:cubicBezTo>
                    <a:pt x="23188" y="3621"/>
                    <a:pt x="23191" y="3624"/>
                    <a:pt x="23195" y="3626"/>
                  </a:cubicBezTo>
                  <a:cubicBezTo>
                    <a:pt x="22133" y="6279"/>
                    <a:pt x="22133" y="6279"/>
                    <a:pt x="22133" y="6279"/>
                  </a:cubicBezTo>
                  <a:cubicBezTo>
                    <a:pt x="22131" y="6278"/>
                    <a:pt x="22128" y="6277"/>
                    <a:pt x="22126" y="6277"/>
                  </a:cubicBezTo>
                  <a:cubicBezTo>
                    <a:pt x="22154" y="4818"/>
                    <a:pt x="22154" y="4818"/>
                    <a:pt x="22154" y="4818"/>
                  </a:cubicBezTo>
                  <a:cubicBezTo>
                    <a:pt x="22169" y="4817"/>
                    <a:pt x="22184" y="4811"/>
                    <a:pt x="22195" y="4799"/>
                  </a:cubicBezTo>
                  <a:cubicBezTo>
                    <a:pt x="22217" y="4776"/>
                    <a:pt x="22216" y="4739"/>
                    <a:pt x="22192" y="4717"/>
                  </a:cubicBezTo>
                  <a:cubicBezTo>
                    <a:pt x="22168" y="4695"/>
                    <a:pt x="22132" y="4697"/>
                    <a:pt x="22110" y="4720"/>
                  </a:cubicBezTo>
                  <a:cubicBezTo>
                    <a:pt x="22104" y="4727"/>
                    <a:pt x="22100" y="4734"/>
                    <a:pt x="22097" y="4742"/>
                  </a:cubicBezTo>
                  <a:cubicBezTo>
                    <a:pt x="21278" y="4585"/>
                    <a:pt x="21278" y="4585"/>
                    <a:pt x="21278" y="4585"/>
                  </a:cubicBezTo>
                  <a:cubicBezTo>
                    <a:pt x="21281" y="4566"/>
                    <a:pt x="21275" y="4545"/>
                    <a:pt x="21260" y="4531"/>
                  </a:cubicBezTo>
                  <a:cubicBezTo>
                    <a:pt x="21260" y="4531"/>
                    <a:pt x="21259" y="4531"/>
                    <a:pt x="21258" y="4530"/>
                  </a:cubicBezTo>
                  <a:cubicBezTo>
                    <a:pt x="22204" y="3208"/>
                    <a:pt x="22204" y="3208"/>
                    <a:pt x="22204" y="3208"/>
                  </a:cubicBezTo>
                  <a:cubicBezTo>
                    <a:pt x="22227" y="3224"/>
                    <a:pt x="22258" y="3220"/>
                    <a:pt x="22278" y="3199"/>
                  </a:cubicBezTo>
                  <a:cubicBezTo>
                    <a:pt x="22300" y="3176"/>
                    <a:pt x="22298" y="3139"/>
                    <a:pt x="22275" y="3117"/>
                  </a:cubicBezTo>
                  <a:cubicBezTo>
                    <a:pt x="22251" y="3095"/>
                    <a:pt x="22214" y="3097"/>
                    <a:pt x="22193" y="3120"/>
                  </a:cubicBezTo>
                  <a:cubicBezTo>
                    <a:pt x="22179" y="3134"/>
                    <a:pt x="22175" y="3153"/>
                    <a:pt x="22178" y="3171"/>
                  </a:cubicBezTo>
                  <a:cubicBezTo>
                    <a:pt x="20581" y="3510"/>
                    <a:pt x="20581" y="3510"/>
                    <a:pt x="20581" y="3510"/>
                  </a:cubicBezTo>
                  <a:cubicBezTo>
                    <a:pt x="20578" y="3500"/>
                    <a:pt x="20573" y="3492"/>
                    <a:pt x="20565" y="3484"/>
                  </a:cubicBezTo>
                  <a:cubicBezTo>
                    <a:pt x="20546" y="3466"/>
                    <a:pt x="20518" y="3464"/>
                    <a:pt x="20496" y="3477"/>
                  </a:cubicBezTo>
                  <a:cubicBezTo>
                    <a:pt x="19291" y="1760"/>
                    <a:pt x="19291" y="1760"/>
                    <a:pt x="19291" y="1760"/>
                  </a:cubicBezTo>
                  <a:cubicBezTo>
                    <a:pt x="19293" y="1758"/>
                    <a:pt x="19295" y="1757"/>
                    <a:pt x="19297" y="1755"/>
                  </a:cubicBezTo>
                  <a:cubicBezTo>
                    <a:pt x="19318" y="1733"/>
                    <a:pt x="19317" y="1698"/>
                    <a:pt x="19296" y="1676"/>
                  </a:cubicBezTo>
                  <a:cubicBezTo>
                    <a:pt x="19727" y="1272"/>
                    <a:pt x="19727" y="1272"/>
                    <a:pt x="19727" y="1272"/>
                  </a:cubicBezTo>
                  <a:cubicBezTo>
                    <a:pt x="19750" y="1289"/>
                    <a:pt x="19782" y="1287"/>
                    <a:pt x="19803" y="1267"/>
                  </a:cubicBezTo>
                  <a:cubicBezTo>
                    <a:pt x="19825" y="1244"/>
                    <a:pt x="19824" y="1208"/>
                    <a:pt x="19802" y="1186"/>
                  </a:cubicBezTo>
                  <a:cubicBezTo>
                    <a:pt x="19779" y="1164"/>
                    <a:pt x="19743" y="1164"/>
                    <a:pt x="19721" y="1187"/>
                  </a:cubicBezTo>
                  <a:cubicBezTo>
                    <a:pt x="19700" y="1208"/>
                    <a:pt x="19700" y="1242"/>
                    <a:pt x="19719" y="1264"/>
                  </a:cubicBezTo>
                  <a:cubicBezTo>
                    <a:pt x="19288" y="1669"/>
                    <a:pt x="19288" y="1669"/>
                    <a:pt x="19288" y="1669"/>
                  </a:cubicBezTo>
                  <a:cubicBezTo>
                    <a:pt x="19281" y="1663"/>
                    <a:pt x="19273" y="1660"/>
                    <a:pt x="19265" y="1658"/>
                  </a:cubicBezTo>
                  <a:cubicBezTo>
                    <a:pt x="19266" y="119"/>
                    <a:pt x="19266" y="119"/>
                    <a:pt x="19266" y="119"/>
                  </a:cubicBezTo>
                  <a:cubicBezTo>
                    <a:pt x="19277" y="117"/>
                    <a:pt x="19288" y="112"/>
                    <a:pt x="19296" y="103"/>
                  </a:cubicBezTo>
                  <a:cubicBezTo>
                    <a:pt x="19318" y="81"/>
                    <a:pt x="19318" y="44"/>
                    <a:pt x="19295" y="22"/>
                  </a:cubicBezTo>
                  <a:cubicBezTo>
                    <a:pt x="19273" y="0"/>
                    <a:pt x="19237" y="0"/>
                    <a:pt x="19215" y="23"/>
                  </a:cubicBezTo>
                  <a:cubicBezTo>
                    <a:pt x="19192" y="45"/>
                    <a:pt x="19193" y="82"/>
                    <a:pt x="19215" y="104"/>
                  </a:cubicBezTo>
                  <a:cubicBezTo>
                    <a:pt x="19226" y="115"/>
                    <a:pt x="19241" y="120"/>
                    <a:pt x="19255" y="120"/>
                  </a:cubicBezTo>
                  <a:cubicBezTo>
                    <a:pt x="19254" y="1658"/>
                    <a:pt x="19254" y="1658"/>
                    <a:pt x="19254" y="1658"/>
                  </a:cubicBezTo>
                  <a:cubicBezTo>
                    <a:pt x="19239" y="1658"/>
                    <a:pt x="19226" y="1663"/>
                    <a:pt x="19215" y="1673"/>
                  </a:cubicBezTo>
                  <a:cubicBezTo>
                    <a:pt x="18754" y="1425"/>
                    <a:pt x="18754" y="1425"/>
                    <a:pt x="18754" y="1425"/>
                  </a:cubicBezTo>
                  <a:cubicBezTo>
                    <a:pt x="18765" y="1403"/>
                    <a:pt x="18761" y="1376"/>
                    <a:pt x="18743" y="1359"/>
                  </a:cubicBezTo>
                  <a:cubicBezTo>
                    <a:pt x="18721" y="1336"/>
                    <a:pt x="18685" y="1337"/>
                    <a:pt x="18663" y="1359"/>
                  </a:cubicBezTo>
                  <a:cubicBezTo>
                    <a:pt x="18640" y="1382"/>
                    <a:pt x="18641" y="1418"/>
                    <a:pt x="18663" y="1440"/>
                  </a:cubicBezTo>
                  <a:cubicBezTo>
                    <a:pt x="18686" y="1462"/>
                    <a:pt x="18722" y="1462"/>
                    <a:pt x="18744" y="1439"/>
                  </a:cubicBezTo>
                  <a:cubicBezTo>
                    <a:pt x="18745" y="1438"/>
                    <a:pt x="18747" y="1436"/>
                    <a:pt x="18748" y="1434"/>
                  </a:cubicBezTo>
                  <a:cubicBezTo>
                    <a:pt x="19207" y="1682"/>
                    <a:pt x="19207" y="1682"/>
                    <a:pt x="19207" y="1682"/>
                  </a:cubicBezTo>
                  <a:cubicBezTo>
                    <a:pt x="19190" y="1705"/>
                    <a:pt x="19193" y="1738"/>
                    <a:pt x="19215" y="1758"/>
                  </a:cubicBezTo>
                  <a:cubicBezTo>
                    <a:pt x="19219" y="1762"/>
                    <a:pt x="19224" y="1766"/>
                    <a:pt x="19229" y="1768"/>
                  </a:cubicBezTo>
                  <a:cubicBezTo>
                    <a:pt x="18825" y="2856"/>
                    <a:pt x="18825" y="2856"/>
                    <a:pt x="18825" y="2856"/>
                  </a:cubicBezTo>
                  <a:cubicBezTo>
                    <a:pt x="18807" y="2851"/>
                    <a:pt x="18788" y="2855"/>
                    <a:pt x="18773" y="2868"/>
                  </a:cubicBezTo>
                  <a:cubicBezTo>
                    <a:pt x="18089" y="2094"/>
                    <a:pt x="18089" y="2094"/>
                    <a:pt x="18089" y="2094"/>
                  </a:cubicBezTo>
                  <a:cubicBezTo>
                    <a:pt x="18108" y="2072"/>
                    <a:pt x="18107" y="2038"/>
                    <a:pt x="18086" y="2017"/>
                  </a:cubicBezTo>
                  <a:cubicBezTo>
                    <a:pt x="18064" y="1995"/>
                    <a:pt x="18027" y="1995"/>
                    <a:pt x="18005" y="2018"/>
                  </a:cubicBezTo>
                  <a:cubicBezTo>
                    <a:pt x="17983" y="2040"/>
                    <a:pt x="17983" y="2076"/>
                    <a:pt x="18006" y="2098"/>
                  </a:cubicBezTo>
                  <a:cubicBezTo>
                    <a:pt x="18027" y="2119"/>
                    <a:pt x="18059" y="2120"/>
                    <a:pt x="18082" y="2102"/>
                  </a:cubicBezTo>
                  <a:cubicBezTo>
                    <a:pt x="18765" y="2875"/>
                    <a:pt x="18765" y="2875"/>
                    <a:pt x="18765" y="2875"/>
                  </a:cubicBezTo>
                  <a:cubicBezTo>
                    <a:pt x="18757" y="2885"/>
                    <a:pt x="18753" y="2896"/>
                    <a:pt x="18752" y="2908"/>
                  </a:cubicBezTo>
                  <a:cubicBezTo>
                    <a:pt x="18314" y="3009"/>
                    <a:pt x="18314" y="3009"/>
                    <a:pt x="18314" y="3009"/>
                  </a:cubicBezTo>
                  <a:cubicBezTo>
                    <a:pt x="18311" y="3002"/>
                    <a:pt x="18307" y="2995"/>
                    <a:pt x="18301" y="2989"/>
                  </a:cubicBezTo>
                  <a:cubicBezTo>
                    <a:pt x="18279" y="2967"/>
                    <a:pt x="18243" y="2968"/>
                    <a:pt x="18221" y="2990"/>
                  </a:cubicBezTo>
                  <a:cubicBezTo>
                    <a:pt x="18198" y="3013"/>
                    <a:pt x="18199" y="3049"/>
                    <a:pt x="18221" y="3071"/>
                  </a:cubicBezTo>
                  <a:cubicBezTo>
                    <a:pt x="18244" y="3093"/>
                    <a:pt x="18280" y="3093"/>
                    <a:pt x="18302" y="3070"/>
                  </a:cubicBezTo>
                  <a:cubicBezTo>
                    <a:pt x="18316" y="3056"/>
                    <a:pt x="18321" y="3038"/>
                    <a:pt x="18317" y="3020"/>
                  </a:cubicBezTo>
                  <a:cubicBezTo>
                    <a:pt x="18752" y="2919"/>
                    <a:pt x="18752" y="2919"/>
                    <a:pt x="18752" y="2919"/>
                  </a:cubicBezTo>
                  <a:cubicBezTo>
                    <a:pt x="18754" y="2933"/>
                    <a:pt x="18760" y="2945"/>
                    <a:pt x="18770" y="2955"/>
                  </a:cubicBezTo>
                  <a:cubicBezTo>
                    <a:pt x="18776" y="2960"/>
                    <a:pt x="18783" y="2964"/>
                    <a:pt x="18790" y="2967"/>
                  </a:cubicBezTo>
                  <a:cubicBezTo>
                    <a:pt x="18310" y="4756"/>
                    <a:pt x="18310" y="4756"/>
                    <a:pt x="18310" y="4756"/>
                  </a:cubicBezTo>
                  <a:cubicBezTo>
                    <a:pt x="18292" y="4755"/>
                    <a:pt x="18274" y="4761"/>
                    <a:pt x="18262" y="4775"/>
                  </a:cubicBezTo>
                  <a:cubicBezTo>
                    <a:pt x="18257" y="4780"/>
                    <a:pt x="18254" y="4785"/>
                    <a:pt x="18251" y="4791"/>
                  </a:cubicBezTo>
                  <a:cubicBezTo>
                    <a:pt x="16981" y="4368"/>
                    <a:pt x="16981" y="4368"/>
                    <a:pt x="16981" y="4368"/>
                  </a:cubicBezTo>
                  <a:cubicBezTo>
                    <a:pt x="16985" y="4348"/>
                    <a:pt x="16980" y="4327"/>
                    <a:pt x="16964" y="4312"/>
                  </a:cubicBezTo>
                  <a:cubicBezTo>
                    <a:pt x="16957" y="4306"/>
                    <a:pt x="16949" y="4301"/>
                    <a:pt x="16940" y="4299"/>
                  </a:cubicBezTo>
                  <a:cubicBezTo>
                    <a:pt x="16998" y="3365"/>
                    <a:pt x="16998" y="3365"/>
                    <a:pt x="16998" y="3365"/>
                  </a:cubicBezTo>
                  <a:cubicBezTo>
                    <a:pt x="17013" y="3365"/>
                    <a:pt x="17027" y="3359"/>
                    <a:pt x="17039" y="3348"/>
                  </a:cubicBezTo>
                  <a:cubicBezTo>
                    <a:pt x="17061" y="3325"/>
                    <a:pt x="17060" y="3289"/>
                    <a:pt x="17038" y="3267"/>
                  </a:cubicBezTo>
                  <a:cubicBezTo>
                    <a:pt x="17015" y="3245"/>
                    <a:pt x="16979" y="3245"/>
                    <a:pt x="16957" y="3267"/>
                  </a:cubicBezTo>
                  <a:cubicBezTo>
                    <a:pt x="16935" y="3290"/>
                    <a:pt x="16935" y="3326"/>
                    <a:pt x="16958" y="3348"/>
                  </a:cubicBezTo>
                  <a:cubicBezTo>
                    <a:pt x="16966" y="3356"/>
                    <a:pt x="16976" y="3361"/>
                    <a:pt x="16987" y="3363"/>
                  </a:cubicBezTo>
                  <a:cubicBezTo>
                    <a:pt x="16929" y="4297"/>
                    <a:pt x="16929" y="4297"/>
                    <a:pt x="16929" y="4297"/>
                  </a:cubicBezTo>
                  <a:cubicBezTo>
                    <a:pt x="16915" y="4296"/>
                    <a:pt x="16901" y="4300"/>
                    <a:pt x="16889" y="4308"/>
                  </a:cubicBezTo>
                  <a:cubicBezTo>
                    <a:pt x="15421" y="3488"/>
                    <a:pt x="15421" y="3488"/>
                    <a:pt x="15421" y="3488"/>
                  </a:cubicBezTo>
                  <a:cubicBezTo>
                    <a:pt x="15428" y="3467"/>
                    <a:pt x="15424" y="3443"/>
                    <a:pt x="15407" y="3427"/>
                  </a:cubicBezTo>
                  <a:cubicBezTo>
                    <a:pt x="15385" y="3405"/>
                    <a:pt x="15348" y="3405"/>
                    <a:pt x="15326" y="3428"/>
                  </a:cubicBezTo>
                  <a:cubicBezTo>
                    <a:pt x="15304" y="3450"/>
                    <a:pt x="15305" y="3486"/>
                    <a:pt x="15327" y="3508"/>
                  </a:cubicBezTo>
                  <a:cubicBezTo>
                    <a:pt x="15349" y="3531"/>
                    <a:pt x="15386" y="3530"/>
                    <a:pt x="15408" y="3508"/>
                  </a:cubicBezTo>
                  <a:cubicBezTo>
                    <a:pt x="15411" y="3505"/>
                    <a:pt x="15413" y="3501"/>
                    <a:pt x="15416" y="3498"/>
                  </a:cubicBezTo>
                  <a:cubicBezTo>
                    <a:pt x="16881" y="4316"/>
                    <a:pt x="16881" y="4316"/>
                    <a:pt x="16881" y="4316"/>
                  </a:cubicBezTo>
                  <a:cubicBezTo>
                    <a:pt x="16860" y="4340"/>
                    <a:pt x="16861" y="4376"/>
                    <a:pt x="16885" y="4397"/>
                  </a:cubicBezTo>
                  <a:cubicBezTo>
                    <a:pt x="16888" y="4401"/>
                    <a:pt x="16892" y="4403"/>
                    <a:pt x="16896" y="4406"/>
                  </a:cubicBezTo>
                  <a:cubicBezTo>
                    <a:pt x="16210" y="6647"/>
                    <a:pt x="16210" y="6647"/>
                    <a:pt x="16210" y="6647"/>
                  </a:cubicBezTo>
                  <a:cubicBezTo>
                    <a:pt x="16192" y="6645"/>
                    <a:pt x="16173" y="6651"/>
                    <a:pt x="16160" y="6665"/>
                  </a:cubicBezTo>
                  <a:cubicBezTo>
                    <a:pt x="16154" y="6672"/>
                    <a:pt x="16150" y="6679"/>
                    <a:pt x="16147" y="6686"/>
                  </a:cubicBezTo>
                  <a:cubicBezTo>
                    <a:pt x="14997" y="6387"/>
                    <a:pt x="14997" y="6387"/>
                    <a:pt x="14997" y="6387"/>
                  </a:cubicBezTo>
                  <a:cubicBezTo>
                    <a:pt x="15000" y="6368"/>
                    <a:pt x="14994" y="6348"/>
                    <a:pt x="14979" y="6335"/>
                  </a:cubicBezTo>
                  <a:cubicBezTo>
                    <a:pt x="14971" y="6327"/>
                    <a:pt x="14960" y="6322"/>
                    <a:pt x="14949" y="6320"/>
                  </a:cubicBezTo>
                  <a:cubicBezTo>
                    <a:pt x="14750" y="4792"/>
                    <a:pt x="14750" y="4792"/>
                    <a:pt x="14750" y="4792"/>
                  </a:cubicBezTo>
                  <a:cubicBezTo>
                    <a:pt x="14762" y="4790"/>
                    <a:pt x="14773" y="4785"/>
                    <a:pt x="14782" y="4776"/>
                  </a:cubicBezTo>
                  <a:cubicBezTo>
                    <a:pt x="14804" y="4754"/>
                    <a:pt x="14803" y="4718"/>
                    <a:pt x="14781" y="4696"/>
                  </a:cubicBezTo>
                  <a:cubicBezTo>
                    <a:pt x="14759" y="4673"/>
                    <a:pt x="14722" y="4674"/>
                    <a:pt x="14700" y="4696"/>
                  </a:cubicBezTo>
                  <a:cubicBezTo>
                    <a:pt x="14678" y="4719"/>
                    <a:pt x="14678" y="4755"/>
                    <a:pt x="14701" y="4777"/>
                  </a:cubicBezTo>
                  <a:cubicBezTo>
                    <a:pt x="14712" y="4787"/>
                    <a:pt x="14725" y="4793"/>
                    <a:pt x="14739" y="4793"/>
                  </a:cubicBezTo>
                  <a:cubicBezTo>
                    <a:pt x="14938" y="6319"/>
                    <a:pt x="14938" y="6319"/>
                    <a:pt x="14938" y="6319"/>
                  </a:cubicBezTo>
                  <a:cubicBezTo>
                    <a:pt x="14930" y="6320"/>
                    <a:pt x="14922" y="6321"/>
                    <a:pt x="14915" y="6325"/>
                  </a:cubicBezTo>
                  <a:cubicBezTo>
                    <a:pt x="14487" y="5799"/>
                    <a:pt x="14487" y="5799"/>
                    <a:pt x="14487" y="5799"/>
                  </a:cubicBezTo>
                  <a:cubicBezTo>
                    <a:pt x="14503" y="5776"/>
                    <a:pt x="14501" y="5745"/>
                    <a:pt x="14481" y="5725"/>
                  </a:cubicBezTo>
                  <a:cubicBezTo>
                    <a:pt x="14458" y="5702"/>
                    <a:pt x="14422" y="5703"/>
                    <a:pt x="14400" y="5725"/>
                  </a:cubicBezTo>
                  <a:cubicBezTo>
                    <a:pt x="14378" y="5748"/>
                    <a:pt x="14378" y="5784"/>
                    <a:pt x="14401" y="5806"/>
                  </a:cubicBezTo>
                  <a:cubicBezTo>
                    <a:pt x="14423" y="5827"/>
                    <a:pt x="14457" y="5828"/>
                    <a:pt x="14480" y="5807"/>
                  </a:cubicBezTo>
                  <a:cubicBezTo>
                    <a:pt x="14905" y="6331"/>
                    <a:pt x="14905" y="6331"/>
                    <a:pt x="14905" y="6331"/>
                  </a:cubicBezTo>
                  <a:cubicBezTo>
                    <a:pt x="14902" y="6333"/>
                    <a:pt x="14900" y="6335"/>
                    <a:pt x="14897" y="6338"/>
                  </a:cubicBezTo>
                  <a:cubicBezTo>
                    <a:pt x="14891" y="6345"/>
                    <a:pt x="14886" y="6353"/>
                    <a:pt x="14884" y="6362"/>
                  </a:cubicBezTo>
                  <a:cubicBezTo>
                    <a:pt x="14253" y="6257"/>
                    <a:pt x="14253" y="6257"/>
                    <a:pt x="14253" y="6257"/>
                  </a:cubicBezTo>
                  <a:cubicBezTo>
                    <a:pt x="14256" y="6239"/>
                    <a:pt x="14251" y="6220"/>
                    <a:pt x="14237" y="6206"/>
                  </a:cubicBezTo>
                  <a:cubicBezTo>
                    <a:pt x="14214" y="6184"/>
                    <a:pt x="14178" y="6185"/>
                    <a:pt x="14156" y="6207"/>
                  </a:cubicBezTo>
                  <a:cubicBezTo>
                    <a:pt x="14134" y="6230"/>
                    <a:pt x="14134" y="6266"/>
                    <a:pt x="14157" y="6288"/>
                  </a:cubicBezTo>
                  <a:cubicBezTo>
                    <a:pt x="14179" y="6310"/>
                    <a:pt x="14215" y="6310"/>
                    <a:pt x="14238" y="6287"/>
                  </a:cubicBezTo>
                  <a:cubicBezTo>
                    <a:pt x="14243" y="6281"/>
                    <a:pt x="14247" y="6275"/>
                    <a:pt x="14250" y="6267"/>
                  </a:cubicBezTo>
                  <a:cubicBezTo>
                    <a:pt x="14882" y="6373"/>
                    <a:pt x="14882" y="6373"/>
                    <a:pt x="14882" y="6373"/>
                  </a:cubicBezTo>
                  <a:cubicBezTo>
                    <a:pt x="14881" y="6390"/>
                    <a:pt x="14887" y="6408"/>
                    <a:pt x="14900" y="6420"/>
                  </a:cubicBezTo>
                  <a:cubicBezTo>
                    <a:pt x="14917" y="6436"/>
                    <a:pt x="14942" y="6439"/>
                    <a:pt x="14962" y="6431"/>
                  </a:cubicBezTo>
                  <a:cubicBezTo>
                    <a:pt x="15530" y="7525"/>
                    <a:pt x="15530" y="7525"/>
                    <a:pt x="15530" y="7525"/>
                  </a:cubicBezTo>
                  <a:cubicBezTo>
                    <a:pt x="15526" y="7528"/>
                    <a:pt x="15522" y="7530"/>
                    <a:pt x="15519" y="7534"/>
                  </a:cubicBezTo>
                  <a:cubicBezTo>
                    <a:pt x="15502" y="7552"/>
                    <a:pt x="15499" y="7579"/>
                    <a:pt x="15510" y="7600"/>
                  </a:cubicBezTo>
                  <a:cubicBezTo>
                    <a:pt x="13859" y="8801"/>
                    <a:pt x="13859" y="8801"/>
                    <a:pt x="13859" y="8801"/>
                  </a:cubicBezTo>
                  <a:cubicBezTo>
                    <a:pt x="13213" y="8410"/>
                    <a:pt x="13213" y="8410"/>
                    <a:pt x="13213" y="8410"/>
                  </a:cubicBezTo>
                  <a:cubicBezTo>
                    <a:pt x="13224" y="8387"/>
                    <a:pt x="13220" y="8359"/>
                    <a:pt x="13201" y="8341"/>
                  </a:cubicBezTo>
                  <a:cubicBezTo>
                    <a:pt x="13177" y="8320"/>
                    <a:pt x="13140" y="8321"/>
                    <a:pt x="13118" y="8345"/>
                  </a:cubicBezTo>
                  <a:cubicBezTo>
                    <a:pt x="13097" y="8368"/>
                    <a:pt x="13098" y="8405"/>
                    <a:pt x="13122" y="8427"/>
                  </a:cubicBezTo>
                  <a:cubicBezTo>
                    <a:pt x="13145" y="8449"/>
                    <a:pt x="13182" y="8447"/>
                    <a:pt x="13204" y="8424"/>
                  </a:cubicBezTo>
                  <a:cubicBezTo>
                    <a:pt x="13206" y="8422"/>
                    <a:pt x="13207" y="8420"/>
                    <a:pt x="13208" y="8418"/>
                  </a:cubicBezTo>
                  <a:cubicBezTo>
                    <a:pt x="13850" y="8807"/>
                    <a:pt x="13850" y="8807"/>
                    <a:pt x="13850" y="8807"/>
                  </a:cubicBezTo>
                  <a:cubicBezTo>
                    <a:pt x="11925" y="10208"/>
                    <a:pt x="11925" y="10208"/>
                    <a:pt x="11925" y="10208"/>
                  </a:cubicBezTo>
                  <a:cubicBezTo>
                    <a:pt x="11924" y="10207"/>
                    <a:pt x="11924" y="10207"/>
                    <a:pt x="11924" y="10207"/>
                  </a:cubicBezTo>
                  <a:cubicBezTo>
                    <a:pt x="11923" y="10206"/>
                    <a:pt x="11922" y="10204"/>
                    <a:pt x="11920" y="10203"/>
                  </a:cubicBezTo>
                  <a:cubicBezTo>
                    <a:pt x="11918" y="10201"/>
                    <a:pt x="11915" y="10199"/>
                    <a:pt x="11912" y="10197"/>
                  </a:cubicBezTo>
                  <a:cubicBezTo>
                    <a:pt x="13426" y="7110"/>
                    <a:pt x="13426" y="7110"/>
                    <a:pt x="13426" y="7110"/>
                  </a:cubicBezTo>
                  <a:cubicBezTo>
                    <a:pt x="13428" y="7111"/>
                    <a:pt x="13431" y="7112"/>
                    <a:pt x="13433" y="7113"/>
                  </a:cubicBezTo>
                  <a:cubicBezTo>
                    <a:pt x="13459" y="7119"/>
                    <a:pt x="13486" y="7106"/>
                    <a:pt x="13498" y="7084"/>
                  </a:cubicBezTo>
                  <a:cubicBezTo>
                    <a:pt x="13882" y="7248"/>
                    <a:pt x="13882" y="7248"/>
                    <a:pt x="13882" y="7248"/>
                  </a:cubicBezTo>
                  <a:cubicBezTo>
                    <a:pt x="13875" y="7268"/>
                    <a:pt x="13880" y="7290"/>
                    <a:pt x="13896" y="7306"/>
                  </a:cubicBezTo>
                  <a:cubicBezTo>
                    <a:pt x="13918" y="7328"/>
                    <a:pt x="13955" y="7328"/>
                    <a:pt x="13977" y="7305"/>
                  </a:cubicBezTo>
                  <a:cubicBezTo>
                    <a:pt x="13999" y="7283"/>
                    <a:pt x="13998" y="7247"/>
                    <a:pt x="13976" y="7225"/>
                  </a:cubicBezTo>
                  <a:cubicBezTo>
                    <a:pt x="13953" y="7202"/>
                    <a:pt x="13917" y="7203"/>
                    <a:pt x="13895" y="7225"/>
                  </a:cubicBezTo>
                  <a:cubicBezTo>
                    <a:pt x="13891" y="7229"/>
                    <a:pt x="13889" y="7233"/>
                    <a:pt x="13886" y="7238"/>
                  </a:cubicBezTo>
                  <a:cubicBezTo>
                    <a:pt x="13502" y="7074"/>
                    <a:pt x="13502" y="7074"/>
                    <a:pt x="13502" y="7074"/>
                  </a:cubicBezTo>
                  <a:cubicBezTo>
                    <a:pt x="13503" y="7073"/>
                    <a:pt x="13503" y="7071"/>
                    <a:pt x="13503" y="7070"/>
                  </a:cubicBezTo>
                  <a:cubicBezTo>
                    <a:pt x="13506" y="7058"/>
                    <a:pt x="13505" y="7045"/>
                    <a:pt x="13501" y="7035"/>
                  </a:cubicBezTo>
                  <a:cubicBezTo>
                    <a:pt x="13823" y="6814"/>
                    <a:pt x="13823" y="6814"/>
                    <a:pt x="13823" y="6814"/>
                  </a:cubicBezTo>
                  <a:cubicBezTo>
                    <a:pt x="13823" y="6814"/>
                    <a:pt x="13824" y="6815"/>
                    <a:pt x="13825" y="6816"/>
                  </a:cubicBezTo>
                  <a:cubicBezTo>
                    <a:pt x="13847" y="6838"/>
                    <a:pt x="13883" y="6838"/>
                    <a:pt x="13905" y="6815"/>
                  </a:cubicBezTo>
                  <a:cubicBezTo>
                    <a:pt x="13927" y="6793"/>
                    <a:pt x="13927" y="6756"/>
                    <a:pt x="13905" y="6734"/>
                  </a:cubicBezTo>
                  <a:cubicBezTo>
                    <a:pt x="13882" y="6712"/>
                    <a:pt x="13846" y="6712"/>
                    <a:pt x="13824" y="6735"/>
                  </a:cubicBezTo>
                  <a:cubicBezTo>
                    <a:pt x="13805" y="6754"/>
                    <a:pt x="13803" y="6783"/>
                    <a:pt x="13816" y="6805"/>
                  </a:cubicBezTo>
                  <a:cubicBezTo>
                    <a:pt x="13496" y="7025"/>
                    <a:pt x="13496" y="7025"/>
                    <a:pt x="13496" y="7025"/>
                  </a:cubicBezTo>
                  <a:cubicBezTo>
                    <a:pt x="13488" y="7013"/>
                    <a:pt x="13476" y="7003"/>
                    <a:pt x="13460" y="7000"/>
                  </a:cubicBezTo>
                  <a:cubicBezTo>
                    <a:pt x="13457" y="6999"/>
                    <a:pt x="13454" y="6998"/>
                    <a:pt x="13450" y="6998"/>
                  </a:cubicBezTo>
                  <a:cubicBezTo>
                    <a:pt x="13346" y="5466"/>
                    <a:pt x="13346" y="5466"/>
                    <a:pt x="13346" y="5466"/>
                  </a:cubicBezTo>
                  <a:cubicBezTo>
                    <a:pt x="13356" y="5464"/>
                    <a:pt x="13365" y="5459"/>
                    <a:pt x="13373" y="5451"/>
                  </a:cubicBezTo>
                  <a:cubicBezTo>
                    <a:pt x="13395" y="5428"/>
                    <a:pt x="13394" y="5392"/>
                    <a:pt x="13372" y="5370"/>
                  </a:cubicBezTo>
                  <a:cubicBezTo>
                    <a:pt x="13349" y="5348"/>
                    <a:pt x="13313" y="5348"/>
                    <a:pt x="13291" y="5371"/>
                  </a:cubicBezTo>
                  <a:cubicBezTo>
                    <a:pt x="13269" y="5393"/>
                    <a:pt x="13269" y="5429"/>
                    <a:pt x="13292" y="5452"/>
                  </a:cubicBezTo>
                  <a:cubicBezTo>
                    <a:pt x="13304" y="5463"/>
                    <a:pt x="13319" y="5468"/>
                    <a:pt x="13335" y="5468"/>
                  </a:cubicBezTo>
                  <a:cubicBezTo>
                    <a:pt x="13439" y="6999"/>
                    <a:pt x="13439" y="6999"/>
                    <a:pt x="13439" y="6999"/>
                  </a:cubicBezTo>
                  <a:cubicBezTo>
                    <a:pt x="13416" y="7002"/>
                    <a:pt x="13396" y="7019"/>
                    <a:pt x="13390" y="7042"/>
                  </a:cubicBezTo>
                  <a:cubicBezTo>
                    <a:pt x="13388" y="7054"/>
                    <a:pt x="13388" y="7065"/>
                    <a:pt x="13392" y="7075"/>
                  </a:cubicBezTo>
                  <a:cubicBezTo>
                    <a:pt x="10535" y="8314"/>
                    <a:pt x="10535" y="8314"/>
                    <a:pt x="10535" y="8314"/>
                  </a:cubicBezTo>
                  <a:cubicBezTo>
                    <a:pt x="10527" y="8302"/>
                    <a:pt x="10515" y="8293"/>
                    <a:pt x="10500" y="8289"/>
                  </a:cubicBezTo>
                  <a:cubicBezTo>
                    <a:pt x="10496" y="8289"/>
                    <a:pt x="10493" y="8288"/>
                    <a:pt x="10489" y="8288"/>
                  </a:cubicBezTo>
                  <a:cubicBezTo>
                    <a:pt x="10393" y="5899"/>
                    <a:pt x="10393" y="5899"/>
                    <a:pt x="10393" y="5899"/>
                  </a:cubicBezTo>
                  <a:cubicBezTo>
                    <a:pt x="10416" y="5896"/>
                    <a:pt x="10436" y="5879"/>
                    <a:pt x="10442" y="5855"/>
                  </a:cubicBezTo>
                  <a:cubicBezTo>
                    <a:pt x="10446" y="5838"/>
                    <a:pt x="10442" y="5821"/>
                    <a:pt x="10433" y="5808"/>
                  </a:cubicBezTo>
                  <a:cubicBezTo>
                    <a:pt x="11038" y="5410"/>
                    <a:pt x="11038" y="5410"/>
                    <a:pt x="11038" y="5410"/>
                  </a:cubicBezTo>
                  <a:cubicBezTo>
                    <a:pt x="11060" y="5432"/>
                    <a:pt x="11096" y="5431"/>
                    <a:pt x="11118" y="5409"/>
                  </a:cubicBezTo>
                  <a:cubicBezTo>
                    <a:pt x="11140" y="5387"/>
                    <a:pt x="11140" y="5350"/>
                    <a:pt x="11118" y="5328"/>
                  </a:cubicBezTo>
                  <a:cubicBezTo>
                    <a:pt x="11095" y="5306"/>
                    <a:pt x="11059" y="5307"/>
                    <a:pt x="11037" y="5329"/>
                  </a:cubicBezTo>
                  <a:cubicBezTo>
                    <a:pt x="11017" y="5349"/>
                    <a:pt x="11015" y="5379"/>
                    <a:pt x="11031" y="5401"/>
                  </a:cubicBezTo>
                  <a:cubicBezTo>
                    <a:pt x="10426" y="5800"/>
                    <a:pt x="10426" y="5800"/>
                    <a:pt x="10426" y="5800"/>
                  </a:cubicBezTo>
                  <a:cubicBezTo>
                    <a:pt x="10419" y="5793"/>
                    <a:pt x="10410" y="5787"/>
                    <a:pt x="10399" y="5785"/>
                  </a:cubicBezTo>
                  <a:cubicBezTo>
                    <a:pt x="10396" y="5784"/>
                    <a:pt x="10393" y="5784"/>
                    <a:pt x="10390" y="5784"/>
                  </a:cubicBezTo>
                  <a:cubicBezTo>
                    <a:pt x="10337" y="4465"/>
                    <a:pt x="10337" y="4465"/>
                    <a:pt x="10337" y="4465"/>
                  </a:cubicBezTo>
                  <a:cubicBezTo>
                    <a:pt x="10348" y="4463"/>
                    <a:pt x="10358" y="4457"/>
                    <a:pt x="10366" y="4449"/>
                  </a:cubicBezTo>
                  <a:cubicBezTo>
                    <a:pt x="10388" y="4427"/>
                    <a:pt x="10388" y="4390"/>
                    <a:pt x="10365" y="4368"/>
                  </a:cubicBezTo>
                  <a:cubicBezTo>
                    <a:pt x="10343" y="4346"/>
                    <a:pt x="10307" y="4346"/>
                    <a:pt x="10285" y="4369"/>
                  </a:cubicBezTo>
                  <a:cubicBezTo>
                    <a:pt x="10263" y="4391"/>
                    <a:pt x="10263" y="4428"/>
                    <a:pt x="10285" y="4450"/>
                  </a:cubicBezTo>
                  <a:cubicBezTo>
                    <a:pt x="10297" y="4461"/>
                    <a:pt x="10311" y="4466"/>
                    <a:pt x="10326" y="4466"/>
                  </a:cubicBezTo>
                  <a:cubicBezTo>
                    <a:pt x="10379" y="5784"/>
                    <a:pt x="10379" y="5784"/>
                    <a:pt x="10379" y="5784"/>
                  </a:cubicBezTo>
                  <a:cubicBezTo>
                    <a:pt x="10363" y="5785"/>
                    <a:pt x="10348" y="5794"/>
                    <a:pt x="10338" y="5807"/>
                  </a:cubicBezTo>
                  <a:cubicBezTo>
                    <a:pt x="10000" y="5672"/>
                    <a:pt x="10000" y="5672"/>
                    <a:pt x="10000" y="5672"/>
                  </a:cubicBezTo>
                  <a:cubicBezTo>
                    <a:pt x="10004" y="5653"/>
                    <a:pt x="9999" y="5633"/>
                    <a:pt x="9984" y="5618"/>
                  </a:cubicBezTo>
                  <a:cubicBezTo>
                    <a:pt x="9962" y="5596"/>
                    <a:pt x="9925" y="5597"/>
                    <a:pt x="9903" y="5619"/>
                  </a:cubicBezTo>
                  <a:cubicBezTo>
                    <a:pt x="9881" y="5642"/>
                    <a:pt x="9881" y="5678"/>
                    <a:pt x="9904" y="5700"/>
                  </a:cubicBezTo>
                  <a:cubicBezTo>
                    <a:pt x="9926" y="5722"/>
                    <a:pt x="9963" y="5722"/>
                    <a:pt x="9985" y="5699"/>
                  </a:cubicBezTo>
                  <a:cubicBezTo>
                    <a:pt x="9990" y="5694"/>
                    <a:pt x="9993" y="5688"/>
                    <a:pt x="9996" y="5682"/>
                  </a:cubicBezTo>
                  <a:cubicBezTo>
                    <a:pt x="10333" y="5817"/>
                    <a:pt x="10333" y="5817"/>
                    <a:pt x="10333" y="5817"/>
                  </a:cubicBezTo>
                  <a:cubicBezTo>
                    <a:pt x="10331" y="5820"/>
                    <a:pt x="10330" y="5824"/>
                    <a:pt x="10329" y="5828"/>
                  </a:cubicBezTo>
                  <a:cubicBezTo>
                    <a:pt x="10325" y="5844"/>
                    <a:pt x="10328" y="5860"/>
                    <a:pt x="10336" y="5873"/>
                  </a:cubicBezTo>
                  <a:cubicBezTo>
                    <a:pt x="7121" y="8349"/>
                    <a:pt x="7121" y="8349"/>
                    <a:pt x="7121" y="8349"/>
                  </a:cubicBezTo>
                  <a:cubicBezTo>
                    <a:pt x="7114" y="8342"/>
                    <a:pt x="7104" y="8336"/>
                    <a:pt x="7093" y="8333"/>
                  </a:cubicBezTo>
                  <a:cubicBezTo>
                    <a:pt x="7092" y="8333"/>
                    <a:pt x="7091" y="8333"/>
                    <a:pt x="7090" y="8333"/>
                  </a:cubicBezTo>
                  <a:cubicBezTo>
                    <a:pt x="7421" y="4900"/>
                    <a:pt x="7421" y="4900"/>
                    <a:pt x="7421" y="4900"/>
                  </a:cubicBezTo>
                  <a:cubicBezTo>
                    <a:pt x="7447" y="4900"/>
                    <a:pt x="7471" y="4882"/>
                    <a:pt x="7478" y="4855"/>
                  </a:cubicBezTo>
                  <a:cubicBezTo>
                    <a:pt x="7485" y="4824"/>
                    <a:pt x="7466" y="4792"/>
                    <a:pt x="7435" y="4785"/>
                  </a:cubicBezTo>
                  <a:cubicBezTo>
                    <a:pt x="7404" y="4777"/>
                    <a:pt x="7372" y="4797"/>
                    <a:pt x="7365" y="4828"/>
                  </a:cubicBezTo>
                  <a:cubicBezTo>
                    <a:pt x="7357" y="4859"/>
                    <a:pt x="7376" y="4891"/>
                    <a:pt x="7408" y="4898"/>
                  </a:cubicBezTo>
                  <a:cubicBezTo>
                    <a:pt x="7409" y="4898"/>
                    <a:pt x="7410" y="4898"/>
                    <a:pt x="7411" y="4899"/>
                  </a:cubicBezTo>
                  <a:cubicBezTo>
                    <a:pt x="7080" y="8332"/>
                    <a:pt x="7080" y="8332"/>
                    <a:pt x="7080" y="8332"/>
                  </a:cubicBezTo>
                  <a:cubicBezTo>
                    <a:pt x="7079" y="8332"/>
                    <a:pt x="7078" y="8332"/>
                    <a:pt x="7077" y="8332"/>
                  </a:cubicBezTo>
                  <a:cubicBezTo>
                    <a:pt x="6706" y="5499"/>
                    <a:pt x="6706" y="5499"/>
                    <a:pt x="6706" y="5499"/>
                  </a:cubicBezTo>
                  <a:cubicBezTo>
                    <a:pt x="6729" y="5496"/>
                    <a:pt x="6748" y="5479"/>
                    <a:pt x="6753" y="5456"/>
                  </a:cubicBezTo>
                  <a:cubicBezTo>
                    <a:pt x="6761" y="5424"/>
                    <a:pt x="6742" y="5393"/>
                    <a:pt x="6710" y="5385"/>
                  </a:cubicBezTo>
                  <a:cubicBezTo>
                    <a:pt x="6679" y="5378"/>
                    <a:pt x="6648" y="5397"/>
                    <a:pt x="6640" y="5428"/>
                  </a:cubicBezTo>
                  <a:cubicBezTo>
                    <a:pt x="6633" y="5460"/>
                    <a:pt x="6652" y="5491"/>
                    <a:pt x="6683" y="5499"/>
                  </a:cubicBezTo>
                  <a:cubicBezTo>
                    <a:pt x="6688" y="5500"/>
                    <a:pt x="6692" y="5500"/>
                    <a:pt x="6696" y="5500"/>
                  </a:cubicBezTo>
                  <a:cubicBezTo>
                    <a:pt x="7067" y="8333"/>
                    <a:pt x="7067" y="8333"/>
                    <a:pt x="7067" y="8333"/>
                  </a:cubicBezTo>
                  <a:cubicBezTo>
                    <a:pt x="7065" y="8334"/>
                    <a:pt x="7062" y="8334"/>
                    <a:pt x="7060" y="8335"/>
                  </a:cubicBezTo>
                  <a:cubicBezTo>
                    <a:pt x="6371" y="7048"/>
                    <a:pt x="6371" y="7048"/>
                    <a:pt x="6371" y="7048"/>
                  </a:cubicBezTo>
                  <a:cubicBezTo>
                    <a:pt x="6384" y="7041"/>
                    <a:pt x="6394" y="7028"/>
                    <a:pt x="6398" y="7012"/>
                  </a:cubicBezTo>
                  <a:cubicBezTo>
                    <a:pt x="6405" y="6981"/>
                    <a:pt x="6386" y="6950"/>
                    <a:pt x="6355" y="6942"/>
                  </a:cubicBezTo>
                  <a:cubicBezTo>
                    <a:pt x="6324" y="6934"/>
                    <a:pt x="6292" y="6954"/>
                    <a:pt x="6285" y="6985"/>
                  </a:cubicBezTo>
                  <a:cubicBezTo>
                    <a:pt x="6283" y="6994"/>
                    <a:pt x="6283" y="7002"/>
                    <a:pt x="6284" y="7011"/>
                  </a:cubicBezTo>
                  <a:cubicBezTo>
                    <a:pt x="5493" y="7274"/>
                    <a:pt x="5493" y="7274"/>
                    <a:pt x="5493" y="7274"/>
                  </a:cubicBezTo>
                  <a:cubicBezTo>
                    <a:pt x="5486" y="7256"/>
                    <a:pt x="5471" y="7241"/>
                    <a:pt x="5451" y="7236"/>
                  </a:cubicBezTo>
                  <a:cubicBezTo>
                    <a:pt x="5451" y="7236"/>
                    <a:pt x="5450" y="7236"/>
                    <a:pt x="5449" y="7236"/>
                  </a:cubicBezTo>
                  <a:cubicBezTo>
                    <a:pt x="5627" y="5620"/>
                    <a:pt x="5627" y="5620"/>
                    <a:pt x="5627" y="5620"/>
                  </a:cubicBezTo>
                  <a:cubicBezTo>
                    <a:pt x="5655" y="5622"/>
                    <a:pt x="5681" y="5604"/>
                    <a:pt x="5688" y="5576"/>
                  </a:cubicBezTo>
                  <a:cubicBezTo>
                    <a:pt x="5695" y="5545"/>
                    <a:pt x="5676" y="5513"/>
                    <a:pt x="5645" y="5506"/>
                  </a:cubicBezTo>
                  <a:cubicBezTo>
                    <a:pt x="5613" y="5498"/>
                    <a:pt x="5582" y="5518"/>
                    <a:pt x="5574" y="5549"/>
                  </a:cubicBezTo>
                  <a:cubicBezTo>
                    <a:pt x="5570" y="5568"/>
                    <a:pt x="5575" y="5586"/>
                    <a:pt x="5587" y="5600"/>
                  </a:cubicBezTo>
                  <a:cubicBezTo>
                    <a:pt x="4359" y="6677"/>
                    <a:pt x="4359" y="6677"/>
                    <a:pt x="4359" y="6677"/>
                  </a:cubicBezTo>
                  <a:cubicBezTo>
                    <a:pt x="4352" y="6670"/>
                    <a:pt x="4343" y="6665"/>
                    <a:pt x="4333" y="6662"/>
                  </a:cubicBezTo>
                  <a:cubicBezTo>
                    <a:pt x="4307" y="6656"/>
                    <a:pt x="4282" y="6668"/>
                    <a:pt x="4269" y="6689"/>
                  </a:cubicBezTo>
                  <a:cubicBezTo>
                    <a:pt x="2379" y="5781"/>
                    <a:pt x="2379" y="5781"/>
                    <a:pt x="2379" y="5781"/>
                  </a:cubicBezTo>
                  <a:cubicBezTo>
                    <a:pt x="2380" y="5779"/>
                    <a:pt x="2381" y="5777"/>
                    <a:pt x="2381" y="5774"/>
                  </a:cubicBezTo>
                  <a:cubicBezTo>
                    <a:pt x="2389" y="5743"/>
                    <a:pt x="2369" y="5711"/>
                    <a:pt x="2338" y="5704"/>
                  </a:cubicBezTo>
                  <a:cubicBezTo>
                    <a:pt x="2307" y="5696"/>
                    <a:pt x="2275" y="5716"/>
                    <a:pt x="2268" y="5747"/>
                  </a:cubicBezTo>
                  <a:cubicBezTo>
                    <a:pt x="2260" y="5778"/>
                    <a:pt x="2280" y="5810"/>
                    <a:pt x="2311" y="5817"/>
                  </a:cubicBezTo>
                  <a:cubicBezTo>
                    <a:pt x="2317" y="5819"/>
                    <a:pt x="2323" y="5819"/>
                    <a:pt x="2328" y="5818"/>
                  </a:cubicBezTo>
                  <a:cubicBezTo>
                    <a:pt x="2508" y="6965"/>
                    <a:pt x="2508" y="6965"/>
                    <a:pt x="2508" y="6965"/>
                  </a:cubicBezTo>
                  <a:cubicBezTo>
                    <a:pt x="2487" y="6970"/>
                    <a:pt x="2470" y="6986"/>
                    <a:pt x="2465" y="7008"/>
                  </a:cubicBezTo>
                  <a:cubicBezTo>
                    <a:pt x="2458" y="7039"/>
                    <a:pt x="2477" y="7071"/>
                    <a:pt x="2508" y="7078"/>
                  </a:cubicBezTo>
                  <a:cubicBezTo>
                    <a:pt x="2516" y="7080"/>
                    <a:pt x="2524" y="7080"/>
                    <a:pt x="2531" y="7079"/>
                  </a:cubicBezTo>
                  <a:cubicBezTo>
                    <a:pt x="2988" y="8875"/>
                    <a:pt x="2988" y="8875"/>
                    <a:pt x="2988" y="8875"/>
                  </a:cubicBezTo>
                  <a:cubicBezTo>
                    <a:pt x="2972" y="8882"/>
                    <a:pt x="2959" y="8896"/>
                    <a:pt x="2955" y="8914"/>
                  </a:cubicBezTo>
                  <a:cubicBezTo>
                    <a:pt x="2953" y="8921"/>
                    <a:pt x="2953" y="8927"/>
                    <a:pt x="2954" y="8934"/>
                  </a:cubicBezTo>
                  <a:cubicBezTo>
                    <a:pt x="1638" y="9186"/>
                    <a:pt x="1638" y="9186"/>
                    <a:pt x="1638" y="9186"/>
                  </a:cubicBezTo>
                  <a:cubicBezTo>
                    <a:pt x="1633" y="9167"/>
                    <a:pt x="1617" y="9150"/>
                    <a:pt x="1596" y="9145"/>
                  </a:cubicBezTo>
                  <a:cubicBezTo>
                    <a:pt x="1565" y="9138"/>
                    <a:pt x="1534" y="9157"/>
                    <a:pt x="1526" y="9188"/>
                  </a:cubicBezTo>
                  <a:cubicBezTo>
                    <a:pt x="1519" y="9220"/>
                    <a:pt x="1538" y="9251"/>
                    <a:pt x="1569" y="9259"/>
                  </a:cubicBezTo>
                  <a:cubicBezTo>
                    <a:pt x="1574" y="9260"/>
                    <a:pt x="1579" y="9260"/>
                    <a:pt x="1583" y="9260"/>
                  </a:cubicBezTo>
                  <a:cubicBezTo>
                    <a:pt x="2081" y="11551"/>
                    <a:pt x="2081" y="11551"/>
                    <a:pt x="2081" y="11551"/>
                  </a:cubicBezTo>
                  <a:cubicBezTo>
                    <a:pt x="2064" y="11558"/>
                    <a:pt x="2050" y="11572"/>
                    <a:pt x="2045" y="11591"/>
                  </a:cubicBezTo>
                  <a:cubicBezTo>
                    <a:pt x="2044" y="11600"/>
                    <a:pt x="2044" y="11608"/>
                    <a:pt x="2045" y="11616"/>
                  </a:cubicBezTo>
                  <a:cubicBezTo>
                    <a:pt x="895" y="11917"/>
                    <a:pt x="895" y="11917"/>
                    <a:pt x="895" y="11917"/>
                  </a:cubicBezTo>
                  <a:cubicBezTo>
                    <a:pt x="889" y="11899"/>
                    <a:pt x="874" y="11885"/>
                    <a:pt x="854" y="11880"/>
                  </a:cubicBezTo>
                  <a:cubicBezTo>
                    <a:pt x="823" y="11873"/>
                    <a:pt x="792" y="11892"/>
                    <a:pt x="784" y="11923"/>
                  </a:cubicBezTo>
                  <a:cubicBezTo>
                    <a:pt x="777" y="11954"/>
                    <a:pt x="796" y="11986"/>
                    <a:pt x="827" y="11993"/>
                  </a:cubicBezTo>
                  <a:cubicBezTo>
                    <a:pt x="850" y="11999"/>
                    <a:pt x="873" y="11990"/>
                    <a:pt x="886" y="11973"/>
                  </a:cubicBezTo>
                  <a:cubicBezTo>
                    <a:pt x="1917" y="12649"/>
                    <a:pt x="1917" y="12649"/>
                    <a:pt x="1917" y="12649"/>
                  </a:cubicBezTo>
                  <a:cubicBezTo>
                    <a:pt x="1915" y="12653"/>
                    <a:pt x="1913" y="12658"/>
                    <a:pt x="1912" y="12662"/>
                  </a:cubicBezTo>
                  <a:cubicBezTo>
                    <a:pt x="1906" y="12687"/>
                    <a:pt x="1916" y="12711"/>
                    <a:pt x="1936" y="12724"/>
                  </a:cubicBezTo>
                  <a:cubicBezTo>
                    <a:pt x="1083" y="14579"/>
                    <a:pt x="1083" y="14579"/>
                    <a:pt x="1083" y="14579"/>
                  </a:cubicBezTo>
                  <a:cubicBezTo>
                    <a:pt x="328" y="14554"/>
                    <a:pt x="328" y="14554"/>
                    <a:pt x="328" y="14554"/>
                  </a:cubicBezTo>
                  <a:cubicBezTo>
                    <a:pt x="327" y="14529"/>
                    <a:pt x="310" y="14506"/>
                    <a:pt x="284" y="14500"/>
                  </a:cubicBezTo>
                  <a:cubicBezTo>
                    <a:pt x="253" y="14493"/>
                    <a:pt x="221" y="14512"/>
                    <a:pt x="214" y="14543"/>
                  </a:cubicBezTo>
                  <a:cubicBezTo>
                    <a:pt x="206" y="14575"/>
                    <a:pt x="226" y="14606"/>
                    <a:pt x="257" y="14614"/>
                  </a:cubicBezTo>
                  <a:cubicBezTo>
                    <a:pt x="288" y="14621"/>
                    <a:pt x="320" y="14602"/>
                    <a:pt x="327" y="14570"/>
                  </a:cubicBezTo>
                  <a:cubicBezTo>
                    <a:pt x="328" y="14568"/>
                    <a:pt x="328" y="14566"/>
                    <a:pt x="328" y="14564"/>
                  </a:cubicBezTo>
                  <a:cubicBezTo>
                    <a:pt x="1079" y="14589"/>
                    <a:pt x="1079" y="14589"/>
                    <a:pt x="1079" y="14589"/>
                  </a:cubicBezTo>
                  <a:cubicBezTo>
                    <a:pt x="83" y="16752"/>
                    <a:pt x="83" y="16752"/>
                    <a:pt x="83" y="16752"/>
                  </a:cubicBezTo>
                  <a:cubicBezTo>
                    <a:pt x="81" y="16752"/>
                    <a:pt x="80" y="16751"/>
                    <a:pt x="77" y="16750"/>
                  </a:cubicBezTo>
                  <a:cubicBezTo>
                    <a:pt x="46" y="16743"/>
                    <a:pt x="15" y="16762"/>
                    <a:pt x="7" y="16793"/>
                  </a:cubicBezTo>
                  <a:cubicBezTo>
                    <a:pt x="0" y="16824"/>
                    <a:pt x="19" y="16856"/>
                    <a:pt x="50" y="16863"/>
                  </a:cubicBezTo>
                  <a:cubicBezTo>
                    <a:pt x="82" y="16871"/>
                    <a:pt x="113" y="16852"/>
                    <a:pt x="120" y="16820"/>
                  </a:cubicBezTo>
                  <a:cubicBezTo>
                    <a:pt x="125" y="16803"/>
                    <a:pt x="120" y="16786"/>
                    <a:pt x="111" y="16773"/>
                  </a:cubicBezTo>
                  <a:cubicBezTo>
                    <a:pt x="1765" y="15327"/>
                    <a:pt x="1765" y="15327"/>
                    <a:pt x="1765" y="15327"/>
                  </a:cubicBezTo>
                  <a:cubicBezTo>
                    <a:pt x="1773" y="15335"/>
                    <a:pt x="1783" y="15342"/>
                    <a:pt x="1795" y="15345"/>
                  </a:cubicBezTo>
                  <a:cubicBezTo>
                    <a:pt x="1826" y="15353"/>
                    <a:pt x="1858" y="15333"/>
                    <a:pt x="1865" y="15302"/>
                  </a:cubicBezTo>
                  <a:cubicBezTo>
                    <a:pt x="1868" y="15290"/>
                    <a:pt x="1867" y="15279"/>
                    <a:pt x="1863" y="15268"/>
                  </a:cubicBezTo>
                  <a:cubicBezTo>
                    <a:pt x="2888" y="14862"/>
                    <a:pt x="2888" y="14862"/>
                    <a:pt x="2888" y="14862"/>
                  </a:cubicBezTo>
                  <a:cubicBezTo>
                    <a:pt x="2895" y="14877"/>
                    <a:pt x="2908" y="14889"/>
                    <a:pt x="2926" y="14893"/>
                  </a:cubicBezTo>
                  <a:cubicBezTo>
                    <a:pt x="2938" y="14896"/>
                    <a:pt x="2951" y="14894"/>
                    <a:pt x="2962" y="14890"/>
                  </a:cubicBezTo>
                  <a:cubicBezTo>
                    <a:pt x="3331" y="15468"/>
                    <a:pt x="3331" y="15468"/>
                    <a:pt x="3331" y="15468"/>
                  </a:cubicBezTo>
                  <a:cubicBezTo>
                    <a:pt x="3321" y="15476"/>
                    <a:pt x="3313" y="15487"/>
                    <a:pt x="3309" y="15500"/>
                  </a:cubicBezTo>
                  <a:cubicBezTo>
                    <a:pt x="3302" y="15531"/>
                    <a:pt x="3321" y="15562"/>
                    <a:pt x="3351" y="15570"/>
                  </a:cubicBezTo>
                  <a:cubicBezTo>
                    <a:pt x="3147" y="16743"/>
                    <a:pt x="3147" y="16743"/>
                    <a:pt x="3147" y="16743"/>
                  </a:cubicBezTo>
                  <a:cubicBezTo>
                    <a:pt x="3119" y="16741"/>
                    <a:pt x="3092" y="16759"/>
                    <a:pt x="3085" y="16788"/>
                  </a:cubicBezTo>
                  <a:cubicBezTo>
                    <a:pt x="3078" y="16819"/>
                    <a:pt x="3097" y="16850"/>
                    <a:pt x="3128" y="16858"/>
                  </a:cubicBezTo>
                  <a:cubicBezTo>
                    <a:pt x="3160" y="16865"/>
                    <a:pt x="3191" y="16846"/>
                    <a:pt x="3198" y="16815"/>
                  </a:cubicBezTo>
                  <a:cubicBezTo>
                    <a:pt x="3204" y="16792"/>
                    <a:pt x="3195" y="16769"/>
                    <a:pt x="3178" y="16755"/>
                  </a:cubicBezTo>
                  <a:cubicBezTo>
                    <a:pt x="4405" y="14852"/>
                    <a:pt x="4405" y="14852"/>
                    <a:pt x="4405" y="14852"/>
                  </a:cubicBezTo>
                  <a:cubicBezTo>
                    <a:pt x="4409" y="14855"/>
                    <a:pt x="4413" y="14856"/>
                    <a:pt x="4418" y="14858"/>
                  </a:cubicBezTo>
                  <a:cubicBezTo>
                    <a:pt x="4431" y="14861"/>
                    <a:pt x="4444" y="14859"/>
                    <a:pt x="4456" y="14854"/>
                  </a:cubicBezTo>
                  <a:cubicBezTo>
                    <a:pt x="5078" y="15960"/>
                    <a:pt x="5078" y="15960"/>
                    <a:pt x="5078" y="15960"/>
                  </a:cubicBezTo>
                  <a:cubicBezTo>
                    <a:pt x="5066" y="15967"/>
                    <a:pt x="5057" y="15979"/>
                    <a:pt x="5054" y="15994"/>
                  </a:cubicBezTo>
                  <a:cubicBezTo>
                    <a:pt x="5046" y="16025"/>
                    <a:pt x="5066" y="16057"/>
                    <a:pt x="5097" y="16064"/>
                  </a:cubicBezTo>
                  <a:cubicBezTo>
                    <a:pt x="5128" y="16072"/>
                    <a:pt x="5160" y="16052"/>
                    <a:pt x="5167" y="16021"/>
                  </a:cubicBezTo>
                  <a:cubicBezTo>
                    <a:pt x="5175" y="15990"/>
                    <a:pt x="5155" y="15958"/>
                    <a:pt x="5124" y="15951"/>
                  </a:cubicBezTo>
                  <a:cubicBezTo>
                    <a:pt x="5111" y="15948"/>
                    <a:pt x="5098" y="15949"/>
                    <a:pt x="5087" y="15955"/>
                  </a:cubicBezTo>
                  <a:cubicBezTo>
                    <a:pt x="4464" y="14849"/>
                    <a:pt x="4464" y="14849"/>
                    <a:pt x="4464" y="14849"/>
                  </a:cubicBezTo>
                  <a:cubicBezTo>
                    <a:pt x="4465" y="14849"/>
                    <a:pt x="4465" y="14849"/>
                    <a:pt x="4465" y="14848"/>
                  </a:cubicBezTo>
                  <a:cubicBezTo>
                    <a:pt x="5730" y="16345"/>
                    <a:pt x="5730" y="16345"/>
                    <a:pt x="5730" y="16345"/>
                  </a:cubicBezTo>
                  <a:cubicBezTo>
                    <a:pt x="5722" y="16353"/>
                    <a:pt x="5717" y="16362"/>
                    <a:pt x="5714" y="16373"/>
                  </a:cubicBezTo>
                  <a:cubicBezTo>
                    <a:pt x="5707" y="16404"/>
                    <a:pt x="5726" y="16435"/>
                    <a:pt x="5757" y="16443"/>
                  </a:cubicBezTo>
                  <a:cubicBezTo>
                    <a:pt x="5788" y="16450"/>
                    <a:pt x="5820" y="16431"/>
                    <a:pt x="5827" y="16400"/>
                  </a:cubicBezTo>
                  <a:cubicBezTo>
                    <a:pt x="5835" y="16369"/>
                    <a:pt x="5816" y="16337"/>
                    <a:pt x="5784" y="16330"/>
                  </a:cubicBezTo>
                  <a:cubicBezTo>
                    <a:pt x="5767" y="16326"/>
                    <a:pt x="5750" y="16330"/>
                    <a:pt x="5737" y="16339"/>
                  </a:cubicBezTo>
                  <a:cubicBezTo>
                    <a:pt x="4473" y="14842"/>
                    <a:pt x="4473" y="14842"/>
                    <a:pt x="4473" y="14842"/>
                  </a:cubicBezTo>
                  <a:cubicBezTo>
                    <a:pt x="4480" y="14835"/>
                    <a:pt x="4486" y="14825"/>
                    <a:pt x="4488" y="14815"/>
                  </a:cubicBezTo>
                  <a:cubicBezTo>
                    <a:pt x="4490" y="14806"/>
                    <a:pt x="4490" y="14798"/>
                    <a:pt x="4489" y="14790"/>
                  </a:cubicBezTo>
                  <a:cubicBezTo>
                    <a:pt x="5224" y="14578"/>
                    <a:pt x="5224" y="14578"/>
                    <a:pt x="5224" y="14578"/>
                  </a:cubicBezTo>
                  <a:cubicBezTo>
                    <a:pt x="5230" y="14595"/>
                    <a:pt x="5245" y="14609"/>
                    <a:pt x="5264" y="14614"/>
                  </a:cubicBezTo>
                  <a:cubicBezTo>
                    <a:pt x="5296" y="14621"/>
                    <a:pt x="5327" y="14602"/>
                    <a:pt x="5335" y="14571"/>
                  </a:cubicBezTo>
                  <a:cubicBezTo>
                    <a:pt x="5342" y="14540"/>
                    <a:pt x="5323" y="14508"/>
                    <a:pt x="5292" y="14501"/>
                  </a:cubicBezTo>
                  <a:cubicBezTo>
                    <a:pt x="5260" y="14493"/>
                    <a:pt x="5229" y="14512"/>
                    <a:pt x="5221" y="14544"/>
                  </a:cubicBezTo>
                  <a:cubicBezTo>
                    <a:pt x="5219" y="14552"/>
                    <a:pt x="5219" y="14560"/>
                    <a:pt x="5221" y="14568"/>
                  </a:cubicBezTo>
                  <a:cubicBezTo>
                    <a:pt x="4486" y="14780"/>
                    <a:pt x="4486" y="14780"/>
                    <a:pt x="4486" y="14780"/>
                  </a:cubicBezTo>
                  <a:cubicBezTo>
                    <a:pt x="4479" y="14763"/>
                    <a:pt x="4465" y="14749"/>
                    <a:pt x="4445" y="14744"/>
                  </a:cubicBezTo>
                  <a:cubicBezTo>
                    <a:pt x="4433" y="14742"/>
                    <a:pt x="4421" y="14743"/>
                    <a:pt x="4411" y="14747"/>
                  </a:cubicBezTo>
                  <a:cubicBezTo>
                    <a:pt x="3467" y="12834"/>
                    <a:pt x="3467" y="12834"/>
                    <a:pt x="3467" y="12834"/>
                  </a:cubicBezTo>
                  <a:cubicBezTo>
                    <a:pt x="3480" y="12826"/>
                    <a:pt x="3489" y="12813"/>
                    <a:pt x="3493" y="12798"/>
                  </a:cubicBezTo>
                  <a:cubicBezTo>
                    <a:pt x="3494" y="12794"/>
                    <a:pt x="3494" y="12791"/>
                    <a:pt x="3495" y="12787"/>
                  </a:cubicBezTo>
                  <a:cubicBezTo>
                    <a:pt x="4257" y="12767"/>
                    <a:pt x="4257" y="12767"/>
                    <a:pt x="4257" y="12767"/>
                  </a:cubicBezTo>
                  <a:cubicBezTo>
                    <a:pt x="4260" y="12791"/>
                    <a:pt x="4277" y="12812"/>
                    <a:pt x="4301" y="12818"/>
                  </a:cubicBezTo>
                  <a:cubicBezTo>
                    <a:pt x="4333" y="12825"/>
                    <a:pt x="4364" y="12806"/>
                    <a:pt x="4372" y="12775"/>
                  </a:cubicBezTo>
                  <a:cubicBezTo>
                    <a:pt x="4378" y="12747"/>
                    <a:pt x="4364" y="12719"/>
                    <a:pt x="4338" y="12708"/>
                  </a:cubicBezTo>
                  <a:cubicBezTo>
                    <a:pt x="4575" y="11989"/>
                    <a:pt x="4575" y="11989"/>
                    <a:pt x="4575" y="11989"/>
                  </a:cubicBezTo>
                  <a:cubicBezTo>
                    <a:pt x="4607" y="11996"/>
                    <a:pt x="4638" y="11977"/>
                    <a:pt x="4645" y="11946"/>
                  </a:cubicBezTo>
                  <a:cubicBezTo>
                    <a:pt x="4647" y="11938"/>
                    <a:pt x="4647" y="11931"/>
                    <a:pt x="4646" y="11924"/>
                  </a:cubicBezTo>
                  <a:cubicBezTo>
                    <a:pt x="5303" y="11763"/>
                    <a:pt x="5303" y="11763"/>
                    <a:pt x="5303" y="11763"/>
                  </a:cubicBezTo>
                  <a:cubicBezTo>
                    <a:pt x="5309" y="11782"/>
                    <a:pt x="5324" y="11796"/>
                    <a:pt x="5344" y="11801"/>
                  </a:cubicBezTo>
                  <a:cubicBezTo>
                    <a:pt x="5359" y="11805"/>
                    <a:pt x="5374" y="11802"/>
                    <a:pt x="5386" y="11795"/>
                  </a:cubicBezTo>
                  <a:cubicBezTo>
                    <a:pt x="5502" y="11958"/>
                    <a:pt x="5502" y="11958"/>
                    <a:pt x="5502" y="11958"/>
                  </a:cubicBezTo>
                  <a:cubicBezTo>
                    <a:pt x="5499" y="11961"/>
                    <a:pt x="5496" y="11964"/>
                    <a:pt x="5494" y="11968"/>
                  </a:cubicBezTo>
                  <a:cubicBezTo>
                    <a:pt x="5477" y="11995"/>
                    <a:pt x="5486" y="12031"/>
                    <a:pt x="5513" y="12048"/>
                  </a:cubicBezTo>
                  <a:cubicBezTo>
                    <a:pt x="5541" y="12065"/>
                    <a:pt x="5576" y="12056"/>
                    <a:pt x="5593" y="12029"/>
                  </a:cubicBezTo>
                  <a:cubicBezTo>
                    <a:pt x="5610" y="12001"/>
                    <a:pt x="5601" y="11965"/>
                    <a:pt x="5574" y="11949"/>
                  </a:cubicBezTo>
                  <a:cubicBezTo>
                    <a:pt x="5553" y="11936"/>
                    <a:pt x="5528" y="11938"/>
                    <a:pt x="5509" y="11951"/>
                  </a:cubicBezTo>
                  <a:cubicBezTo>
                    <a:pt x="5394" y="11790"/>
                    <a:pt x="5394" y="11790"/>
                    <a:pt x="5394" y="11790"/>
                  </a:cubicBezTo>
                  <a:cubicBezTo>
                    <a:pt x="5404" y="11782"/>
                    <a:pt x="5411" y="11771"/>
                    <a:pt x="5414" y="11758"/>
                  </a:cubicBezTo>
                  <a:cubicBezTo>
                    <a:pt x="5415" y="11754"/>
                    <a:pt x="5416" y="11750"/>
                    <a:pt x="5416" y="11745"/>
                  </a:cubicBezTo>
                  <a:cubicBezTo>
                    <a:pt x="6106" y="11695"/>
                    <a:pt x="6106" y="11695"/>
                    <a:pt x="6106" y="11695"/>
                  </a:cubicBezTo>
                  <a:cubicBezTo>
                    <a:pt x="6108" y="11712"/>
                    <a:pt x="6117" y="11727"/>
                    <a:pt x="6133" y="11737"/>
                  </a:cubicBezTo>
                  <a:cubicBezTo>
                    <a:pt x="6160" y="11754"/>
                    <a:pt x="6196" y="11745"/>
                    <a:pt x="6213" y="11718"/>
                  </a:cubicBezTo>
                  <a:cubicBezTo>
                    <a:pt x="6230" y="11690"/>
                    <a:pt x="6221" y="11654"/>
                    <a:pt x="6194" y="11638"/>
                  </a:cubicBezTo>
                  <a:cubicBezTo>
                    <a:pt x="6166" y="11621"/>
                    <a:pt x="6130" y="11629"/>
                    <a:pt x="6114" y="11657"/>
                  </a:cubicBezTo>
                  <a:cubicBezTo>
                    <a:pt x="6108" y="11666"/>
                    <a:pt x="6106" y="11675"/>
                    <a:pt x="6105" y="11685"/>
                  </a:cubicBezTo>
                  <a:cubicBezTo>
                    <a:pt x="5415" y="11735"/>
                    <a:pt x="5415" y="11735"/>
                    <a:pt x="5415" y="11735"/>
                  </a:cubicBezTo>
                  <a:cubicBezTo>
                    <a:pt x="5412" y="11718"/>
                    <a:pt x="5402" y="11703"/>
                    <a:pt x="5387" y="11694"/>
                  </a:cubicBezTo>
                  <a:cubicBezTo>
                    <a:pt x="5895" y="10590"/>
                    <a:pt x="5895" y="10590"/>
                    <a:pt x="5895" y="10590"/>
                  </a:cubicBezTo>
                  <a:cubicBezTo>
                    <a:pt x="5900" y="10592"/>
                    <a:pt x="5905" y="10595"/>
                    <a:pt x="5911" y="10596"/>
                  </a:cubicBezTo>
                  <a:cubicBezTo>
                    <a:pt x="5938" y="10602"/>
                    <a:pt x="5965" y="10589"/>
                    <a:pt x="5976" y="10565"/>
                  </a:cubicBezTo>
                  <a:cubicBezTo>
                    <a:pt x="7367" y="11066"/>
                    <a:pt x="7367" y="11066"/>
                    <a:pt x="7367" y="11066"/>
                  </a:cubicBezTo>
                  <a:cubicBezTo>
                    <a:pt x="7367" y="11066"/>
                    <a:pt x="7366" y="11066"/>
                    <a:pt x="7366" y="11067"/>
                  </a:cubicBezTo>
                  <a:cubicBezTo>
                    <a:pt x="7359" y="11098"/>
                    <a:pt x="7378" y="11130"/>
                    <a:pt x="7409" y="11137"/>
                  </a:cubicBezTo>
                  <a:cubicBezTo>
                    <a:pt x="7441" y="11145"/>
                    <a:pt x="7472" y="11125"/>
                    <a:pt x="7480" y="11094"/>
                  </a:cubicBezTo>
                  <a:cubicBezTo>
                    <a:pt x="7487" y="11063"/>
                    <a:pt x="7468" y="11031"/>
                    <a:pt x="7437" y="11024"/>
                  </a:cubicBezTo>
                  <a:cubicBezTo>
                    <a:pt x="7434" y="11023"/>
                    <a:pt x="7431" y="11023"/>
                    <a:pt x="7429" y="11023"/>
                  </a:cubicBezTo>
                  <a:cubicBezTo>
                    <a:pt x="7440" y="10081"/>
                    <a:pt x="7440" y="10081"/>
                    <a:pt x="7440" y="10081"/>
                  </a:cubicBezTo>
                  <a:cubicBezTo>
                    <a:pt x="7461" y="10078"/>
                    <a:pt x="7480" y="10063"/>
                    <a:pt x="7487" y="10042"/>
                  </a:cubicBezTo>
                  <a:cubicBezTo>
                    <a:pt x="8007" y="10152"/>
                    <a:pt x="8007" y="10152"/>
                    <a:pt x="8007" y="10152"/>
                  </a:cubicBezTo>
                  <a:cubicBezTo>
                    <a:pt x="8020" y="10174"/>
                    <a:pt x="8045" y="10190"/>
                    <a:pt x="8074" y="10190"/>
                  </a:cubicBezTo>
                  <a:cubicBezTo>
                    <a:pt x="8091" y="10190"/>
                    <a:pt x="8107" y="10184"/>
                    <a:pt x="8119" y="10175"/>
                  </a:cubicBezTo>
                  <a:cubicBezTo>
                    <a:pt x="9756" y="10519"/>
                    <a:pt x="9756" y="10519"/>
                    <a:pt x="9756" y="10519"/>
                  </a:cubicBezTo>
                  <a:cubicBezTo>
                    <a:pt x="9754" y="10529"/>
                    <a:pt x="9755" y="10538"/>
                    <a:pt x="9758" y="10546"/>
                  </a:cubicBezTo>
                  <a:cubicBezTo>
                    <a:pt x="8581" y="11218"/>
                    <a:pt x="8581" y="11218"/>
                    <a:pt x="8581" y="11218"/>
                  </a:cubicBezTo>
                  <a:cubicBezTo>
                    <a:pt x="8573" y="11208"/>
                    <a:pt x="8562" y="11201"/>
                    <a:pt x="8550" y="11198"/>
                  </a:cubicBezTo>
                  <a:cubicBezTo>
                    <a:pt x="8519" y="11191"/>
                    <a:pt x="8487" y="11210"/>
                    <a:pt x="8480" y="11241"/>
                  </a:cubicBezTo>
                  <a:cubicBezTo>
                    <a:pt x="8472" y="11273"/>
                    <a:pt x="8491" y="11304"/>
                    <a:pt x="8523" y="11311"/>
                  </a:cubicBezTo>
                  <a:cubicBezTo>
                    <a:pt x="8542" y="11316"/>
                    <a:pt x="8561" y="11311"/>
                    <a:pt x="8575" y="11299"/>
                  </a:cubicBezTo>
                  <a:cubicBezTo>
                    <a:pt x="9235" y="11857"/>
                    <a:pt x="9235" y="11857"/>
                    <a:pt x="9235" y="11857"/>
                  </a:cubicBezTo>
                  <a:cubicBezTo>
                    <a:pt x="9059" y="12266"/>
                    <a:pt x="9059" y="12266"/>
                    <a:pt x="9059" y="12266"/>
                  </a:cubicBezTo>
                  <a:cubicBezTo>
                    <a:pt x="9058" y="12266"/>
                    <a:pt x="9056" y="12265"/>
                    <a:pt x="9055" y="12264"/>
                  </a:cubicBezTo>
                  <a:cubicBezTo>
                    <a:pt x="9023" y="12257"/>
                    <a:pt x="8992" y="12276"/>
                    <a:pt x="8985" y="12307"/>
                  </a:cubicBezTo>
                  <a:cubicBezTo>
                    <a:pt x="8977" y="12339"/>
                    <a:pt x="8996" y="12370"/>
                    <a:pt x="9028" y="12378"/>
                  </a:cubicBezTo>
                  <a:cubicBezTo>
                    <a:pt x="9037" y="12380"/>
                    <a:pt x="9046" y="12379"/>
                    <a:pt x="9054" y="12377"/>
                  </a:cubicBezTo>
                  <a:cubicBezTo>
                    <a:pt x="9167" y="12940"/>
                    <a:pt x="9167" y="12940"/>
                    <a:pt x="9167" y="12940"/>
                  </a:cubicBezTo>
                  <a:cubicBezTo>
                    <a:pt x="9142" y="12947"/>
                    <a:pt x="9124" y="12969"/>
                    <a:pt x="9124" y="12996"/>
                  </a:cubicBezTo>
                  <a:cubicBezTo>
                    <a:pt x="9124" y="13028"/>
                    <a:pt x="9150" y="13054"/>
                    <a:pt x="9182" y="13054"/>
                  </a:cubicBezTo>
                  <a:cubicBezTo>
                    <a:pt x="9215" y="13054"/>
                    <a:pt x="9241" y="13028"/>
                    <a:pt x="9240" y="12996"/>
                  </a:cubicBezTo>
                  <a:cubicBezTo>
                    <a:pt x="9240" y="12964"/>
                    <a:pt x="9214" y="12938"/>
                    <a:pt x="9182" y="12938"/>
                  </a:cubicBezTo>
                  <a:cubicBezTo>
                    <a:pt x="9180" y="12938"/>
                    <a:pt x="9179" y="12938"/>
                    <a:pt x="9177" y="12938"/>
                  </a:cubicBezTo>
                  <a:cubicBezTo>
                    <a:pt x="9064" y="12374"/>
                    <a:pt x="9064" y="12374"/>
                    <a:pt x="9064" y="12374"/>
                  </a:cubicBezTo>
                  <a:cubicBezTo>
                    <a:pt x="9066" y="12374"/>
                    <a:pt x="9067" y="12373"/>
                    <a:pt x="9069" y="12372"/>
                  </a:cubicBezTo>
                  <a:cubicBezTo>
                    <a:pt x="9666" y="13351"/>
                    <a:pt x="9666" y="13351"/>
                    <a:pt x="9666" y="13351"/>
                  </a:cubicBezTo>
                  <a:cubicBezTo>
                    <a:pt x="9653" y="13361"/>
                    <a:pt x="9644" y="13377"/>
                    <a:pt x="9644" y="13396"/>
                  </a:cubicBezTo>
                  <a:cubicBezTo>
                    <a:pt x="9644" y="13428"/>
                    <a:pt x="9670" y="13454"/>
                    <a:pt x="9703" y="13454"/>
                  </a:cubicBezTo>
                  <a:cubicBezTo>
                    <a:pt x="9735" y="13454"/>
                    <a:pt x="9761" y="13427"/>
                    <a:pt x="9761" y="13395"/>
                  </a:cubicBezTo>
                  <a:cubicBezTo>
                    <a:pt x="9761" y="13363"/>
                    <a:pt x="9734" y="13337"/>
                    <a:pt x="9702" y="13337"/>
                  </a:cubicBezTo>
                  <a:cubicBezTo>
                    <a:pt x="9692" y="13337"/>
                    <a:pt x="9683" y="13340"/>
                    <a:pt x="9674" y="13345"/>
                  </a:cubicBezTo>
                  <a:cubicBezTo>
                    <a:pt x="9077" y="12367"/>
                    <a:pt x="9077" y="12367"/>
                    <a:pt x="9077" y="12367"/>
                  </a:cubicBezTo>
                  <a:cubicBezTo>
                    <a:pt x="9087" y="12359"/>
                    <a:pt x="9095" y="12348"/>
                    <a:pt x="9098" y="12335"/>
                  </a:cubicBezTo>
                  <a:cubicBezTo>
                    <a:pt x="9101" y="12322"/>
                    <a:pt x="9099" y="12310"/>
                    <a:pt x="9095" y="12299"/>
                  </a:cubicBezTo>
                  <a:cubicBezTo>
                    <a:pt x="9510" y="12088"/>
                    <a:pt x="9510" y="12088"/>
                    <a:pt x="9510" y="12088"/>
                  </a:cubicBezTo>
                  <a:cubicBezTo>
                    <a:pt x="10749" y="13135"/>
                    <a:pt x="10749" y="13135"/>
                    <a:pt x="10749" y="13135"/>
                  </a:cubicBezTo>
                  <a:cubicBezTo>
                    <a:pt x="10745" y="13141"/>
                    <a:pt x="10742" y="13148"/>
                    <a:pt x="10740" y="13155"/>
                  </a:cubicBezTo>
                  <a:cubicBezTo>
                    <a:pt x="10732" y="13186"/>
                    <a:pt x="10751" y="13218"/>
                    <a:pt x="10783" y="13225"/>
                  </a:cubicBezTo>
                  <a:cubicBezTo>
                    <a:pt x="10814" y="13233"/>
                    <a:pt x="10845" y="13214"/>
                    <a:pt x="10853" y="13182"/>
                  </a:cubicBezTo>
                  <a:cubicBezTo>
                    <a:pt x="10860" y="13151"/>
                    <a:pt x="10841" y="13120"/>
                    <a:pt x="10810" y="13112"/>
                  </a:cubicBezTo>
                  <a:cubicBezTo>
                    <a:pt x="10808" y="13112"/>
                    <a:pt x="10806" y="13111"/>
                    <a:pt x="10803" y="13111"/>
                  </a:cubicBezTo>
                  <a:cubicBezTo>
                    <a:pt x="10863" y="11453"/>
                    <a:pt x="10863" y="11453"/>
                    <a:pt x="10863" y="11453"/>
                  </a:cubicBezTo>
                  <a:cubicBezTo>
                    <a:pt x="10888" y="11452"/>
                    <a:pt x="10911" y="11435"/>
                    <a:pt x="10917" y="11409"/>
                  </a:cubicBezTo>
                  <a:cubicBezTo>
                    <a:pt x="10925" y="11378"/>
                    <a:pt x="10905" y="11346"/>
                    <a:pt x="10874" y="11339"/>
                  </a:cubicBezTo>
                  <a:cubicBezTo>
                    <a:pt x="10867" y="11337"/>
                    <a:pt x="10860" y="11337"/>
                    <a:pt x="10853" y="11338"/>
                  </a:cubicBezTo>
                  <a:cubicBezTo>
                    <a:pt x="10643" y="10419"/>
                    <a:pt x="10643" y="10419"/>
                    <a:pt x="10643" y="10419"/>
                  </a:cubicBezTo>
                  <a:cubicBezTo>
                    <a:pt x="11824" y="10259"/>
                    <a:pt x="11824" y="10259"/>
                    <a:pt x="11824" y="10259"/>
                  </a:cubicBezTo>
                  <a:cubicBezTo>
                    <a:pt x="11827" y="10270"/>
                    <a:pt x="11832" y="10280"/>
                    <a:pt x="11841" y="10288"/>
                  </a:cubicBezTo>
                  <a:cubicBezTo>
                    <a:pt x="11844" y="10291"/>
                    <a:pt x="11848" y="10294"/>
                    <a:pt x="11852" y="10296"/>
                  </a:cubicBezTo>
                  <a:cubicBezTo>
                    <a:pt x="11853" y="10297"/>
                    <a:pt x="11855" y="10298"/>
                    <a:pt x="11857" y="10299"/>
                  </a:cubicBezTo>
                  <a:cubicBezTo>
                    <a:pt x="11859" y="10299"/>
                    <a:pt x="11861" y="10300"/>
                    <a:pt x="11863" y="10301"/>
                  </a:cubicBezTo>
                  <a:cubicBezTo>
                    <a:pt x="11865" y="10302"/>
                    <a:pt x="11866" y="10303"/>
                    <a:pt x="11868" y="10303"/>
                  </a:cubicBezTo>
                  <a:cubicBezTo>
                    <a:pt x="11881" y="10306"/>
                    <a:pt x="11894" y="10304"/>
                    <a:pt x="11905" y="10299"/>
                  </a:cubicBezTo>
                  <a:cubicBezTo>
                    <a:pt x="12561" y="11500"/>
                    <a:pt x="12561" y="11500"/>
                    <a:pt x="12561" y="11500"/>
                  </a:cubicBezTo>
                  <a:cubicBezTo>
                    <a:pt x="12538" y="11500"/>
                    <a:pt x="12538" y="11500"/>
                    <a:pt x="12538" y="11500"/>
                  </a:cubicBezTo>
                  <a:cubicBezTo>
                    <a:pt x="12538" y="11523"/>
                    <a:pt x="12538" y="11523"/>
                    <a:pt x="12538" y="11523"/>
                  </a:cubicBezTo>
                  <a:cubicBezTo>
                    <a:pt x="12573" y="11523"/>
                    <a:pt x="12573" y="11523"/>
                    <a:pt x="12573" y="11523"/>
                  </a:cubicBezTo>
                  <a:cubicBezTo>
                    <a:pt x="12993" y="12293"/>
                    <a:pt x="12993" y="12293"/>
                    <a:pt x="12993" y="12293"/>
                  </a:cubicBezTo>
                  <a:cubicBezTo>
                    <a:pt x="12987" y="12298"/>
                    <a:pt x="12981" y="12304"/>
                    <a:pt x="12976" y="12311"/>
                  </a:cubicBezTo>
                  <a:cubicBezTo>
                    <a:pt x="12959" y="12339"/>
                    <a:pt x="12968" y="12375"/>
                    <a:pt x="12995" y="12391"/>
                  </a:cubicBezTo>
                  <a:cubicBezTo>
                    <a:pt x="13023" y="12408"/>
                    <a:pt x="13059" y="12400"/>
                    <a:pt x="13075" y="12372"/>
                  </a:cubicBezTo>
                  <a:cubicBezTo>
                    <a:pt x="13092" y="12345"/>
                    <a:pt x="13084" y="12309"/>
                    <a:pt x="13056" y="12292"/>
                  </a:cubicBezTo>
                  <a:cubicBezTo>
                    <a:pt x="13039" y="12282"/>
                    <a:pt x="13019" y="12281"/>
                    <a:pt x="13002" y="12288"/>
                  </a:cubicBezTo>
                  <a:cubicBezTo>
                    <a:pt x="12584" y="11523"/>
                    <a:pt x="12584" y="11523"/>
                    <a:pt x="12584" y="11523"/>
                  </a:cubicBezTo>
                  <a:cubicBezTo>
                    <a:pt x="12741" y="11523"/>
                    <a:pt x="12741" y="11523"/>
                    <a:pt x="12741" y="11523"/>
                  </a:cubicBezTo>
                  <a:cubicBezTo>
                    <a:pt x="12741" y="11735"/>
                    <a:pt x="12741" y="11735"/>
                    <a:pt x="12741" y="11735"/>
                  </a:cubicBezTo>
                  <a:cubicBezTo>
                    <a:pt x="12766" y="11735"/>
                    <a:pt x="12766" y="11735"/>
                    <a:pt x="12766" y="11735"/>
                  </a:cubicBezTo>
                  <a:cubicBezTo>
                    <a:pt x="12766" y="11523"/>
                    <a:pt x="12766" y="11523"/>
                    <a:pt x="12766" y="11523"/>
                  </a:cubicBezTo>
                  <a:cubicBezTo>
                    <a:pt x="12969" y="11523"/>
                    <a:pt x="12969" y="11523"/>
                    <a:pt x="12969" y="11523"/>
                  </a:cubicBezTo>
                  <a:cubicBezTo>
                    <a:pt x="12969" y="11500"/>
                    <a:pt x="12969" y="11500"/>
                    <a:pt x="12969" y="11500"/>
                  </a:cubicBezTo>
                  <a:cubicBezTo>
                    <a:pt x="12766" y="11500"/>
                    <a:pt x="12766" y="11500"/>
                    <a:pt x="12766" y="11500"/>
                  </a:cubicBezTo>
                  <a:cubicBezTo>
                    <a:pt x="12766" y="11290"/>
                    <a:pt x="12766" y="11290"/>
                    <a:pt x="12766" y="11290"/>
                  </a:cubicBezTo>
                  <a:cubicBezTo>
                    <a:pt x="12741" y="11290"/>
                    <a:pt x="12741" y="11290"/>
                    <a:pt x="12741" y="11290"/>
                  </a:cubicBezTo>
                  <a:cubicBezTo>
                    <a:pt x="12741" y="11500"/>
                    <a:pt x="12741" y="11500"/>
                    <a:pt x="12741" y="11500"/>
                  </a:cubicBezTo>
                  <a:cubicBezTo>
                    <a:pt x="12572" y="11500"/>
                    <a:pt x="12572" y="11500"/>
                    <a:pt x="12572" y="11500"/>
                  </a:cubicBezTo>
                  <a:cubicBezTo>
                    <a:pt x="11914" y="10294"/>
                    <a:pt x="11914" y="10294"/>
                    <a:pt x="11914" y="10294"/>
                  </a:cubicBezTo>
                  <a:cubicBezTo>
                    <a:pt x="11918" y="10292"/>
                    <a:pt x="11921" y="10289"/>
                    <a:pt x="11924" y="10286"/>
                  </a:cubicBezTo>
                  <a:cubicBezTo>
                    <a:pt x="12807" y="10922"/>
                    <a:pt x="12807" y="10922"/>
                    <a:pt x="12807" y="10922"/>
                  </a:cubicBezTo>
                  <a:cubicBezTo>
                    <a:pt x="12790" y="10949"/>
                    <a:pt x="12799" y="10985"/>
                    <a:pt x="12826" y="11001"/>
                  </a:cubicBezTo>
                  <a:cubicBezTo>
                    <a:pt x="12854" y="11018"/>
                    <a:pt x="12890" y="11010"/>
                    <a:pt x="12906" y="10982"/>
                  </a:cubicBezTo>
                  <a:cubicBezTo>
                    <a:pt x="12923" y="10955"/>
                    <a:pt x="12915" y="10919"/>
                    <a:pt x="12887" y="10902"/>
                  </a:cubicBezTo>
                  <a:cubicBezTo>
                    <a:pt x="12862" y="10887"/>
                    <a:pt x="12831" y="10893"/>
                    <a:pt x="12813" y="10914"/>
                  </a:cubicBezTo>
                  <a:cubicBezTo>
                    <a:pt x="11930" y="10279"/>
                    <a:pt x="11930" y="10279"/>
                    <a:pt x="11930" y="10279"/>
                  </a:cubicBezTo>
                  <a:cubicBezTo>
                    <a:pt x="11930" y="10279"/>
                    <a:pt x="11930" y="10278"/>
                    <a:pt x="11930" y="10278"/>
                  </a:cubicBezTo>
                  <a:cubicBezTo>
                    <a:pt x="13255" y="10943"/>
                    <a:pt x="13255" y="10943"/>
                    <a:pt x="13255" y="10943"/>
                  </a:cubicBezTo>
                  <a:cubicBezTo>
                    <a:pt x="13244" y="10969"/>
                    <a:pt x="13254" y="10999"/>
                    <a:pt x="13278" y="11014"/>
                  </a:cubicBezTo>
                  <a:cubicBezTo>
                    <a:pt x="13306" y="11031"/>
                    <a:pt x="13342" y="11022"/>
                    <a:pt x="13358" y="10995"/>
                  </a:cubicBezTo>
                  <a:cubicBezTo>
                    <a:pt x="13375" y="10968"/>
                    <a:pt x="13367" y="10932"/>
                    <a:pt x="13339" y="10915"/>
                  </a:cubicBezTo>
                  <a:cubicBezTo>
                    <a:pt x="13312" y="10898"/>
                    <a:pt x="13276" y="10907"/>
                    <a:pt x="13259" y="10934"/>
                  </a:cubicBezTo>
                  <a:cubicBezTo>
                    <a:pt x="11935" y="10269"/>
                    <a:pt x="11935" y="10269"/>
                    <a:pt x="11935" y="10269"/>
                  </a:cubicBezTo>
                  <a:cubicBezTo>
                    <a:pt x="11936" y="10266"/>
                    <a:pt x="11938" y="10263"/>
                    <a:pt x="11938" y="10260"/>
                  </a:cubicBezTo>
                  <a:cubicBezTo>
                    <a:pt x="11940" y="10253"/>
                    <a:pt x="11940" y="10246"/>
                    <a:pt x="11939" y="10239"/>
                  </a:cubicBezTo>
                  <a:cubicBezTo>
                    <a:pt x="14088" y="9786"/>
                    <a:pt x="14088" y="9786"/>
                    <a:pt x="14088" y="9786"/>
                  </a:cubicBezTo>
                  <a:cubicBezTo>
                    <a:pt x="14091" y="9798"/>
                    <a:pt x="14096" y="9809"/>
                    <a:pt x="14106" y="9817"/>
                  </a:cubicBezTo>
                  <a:cubicBezTo>
                    <a:pt x="14129" y="9839"/>
                    <a:pt x="14166" y="9838"/>
                    <a:pt x="14188" y="9814"/>
                  </a:cubicBezTo>
                  <a:cubicBezTo>
                    <a:pt x="14196" y="9805"/>
                    <a:pt x="14201" y="9795"/>
                    <a:pt x="14203" y="9784"/>
                  </a:cubicBezTo>
                  <a:cubicBezTo>
                    <a:pt x="15295" y="9930"/>
                    <a:pt x="15295" y="9930"/>
                    <a:pt x="15295" y="9930"/>
                  </a:cubicBezTo>
                  <a:cubicBezTo>
                    <a:pt x="15294" y="9947"/>
                    <a:pt x="15300" y="9964"/>
                    <a:pt x="15313" y="9976"/>
                  </a:cubicBezTo>
                  <a:cubicBezTo>
                    <a:pt x="15323" y="9984"/>
                    <a:pt x="15334" y="9989"/>
                    <a:pt x="15346" y="9991"/>
                  </a:cubicBezTo>
                  <a:cubicBezTo>
                    <a:pt x="15385" y="10675"/>
                    <a:pt x="15385" y="10675"/>
                    <a:pt x="15385" y="10675"/>
                  </a:cubicBezTo>
                  <a:cubicBezTo>
                    <a:pt x="15372" y="10677"/>
                    <a:pt x="15360" y="10683"/>
                    <a:pt x="15351" y="10693"/>
                  </a:cubicBezTo>
                  <a:cubicBezTo>
                    <a:pt x="15329" y="10716"/>
                    <a:pt x="15330" y="10752"/>
                    <a:pt x="15353" y="10774"/>
                  </a:cubicBezTo>
                  <a:cubicBezTo>
                    <a:pt x="14601" y="11698"/>
                    <a:pt x="14601" y="11698"/>
                    <a:pt x="14601" y="11698"/>
                  </a:cubicBezTo>
                  <a:cubicBezTo>
                    <a:pt x="14578" y="11682"/>
                    <a:pt x="14545" y="11685"/>
                    <a:pt x="14526" y="11706"/>
                  </a:cubicBezTo>
                  <a:cubicBezTo>
                    <a:pt x="14504" y="11730"/>
                    <a:pt x="14505" y="11767"/>
                    <a:pt x="14529" y="11789"/>
                  </a:cubicBezTo>
                  <a:cubicBezTo>
                    <a:pt x="14552" y="11811"/>
                    <a:pt x="14589" y="11809"/>
                    <a:pt x="14611" y="11785"/>
                  </a:cubicBezTo>
                  <a:cubicBezTo>
                    <a:pt x="14627" y="11768"/>
                    <a:pt x="14631" y="11744"/>
                    <a:pt x="14622" y="11723"/>
                  </a:cubicBezTo>
                  <a:cubicBezTo>
                    <a:pt x="16623" y="10663"/>
                    <a:pt x="16623" y="10663"/>
                    <a:pt x="16623" y="10663"/>
                  </a:cubicBezTo>
                  <a:cubicBezTo>
                    <a:pt x="16625" y="10667"/>
                    <a:pt x="16628" y="10671"/>
                    <a:pt x="16632" y="10675"/>
                  </a:cubicBezTo>
                  <a:cubicBezTo>
                    <a:pt x="16642" y="10684"/>
                    <a:pt x="16654" y="10689"/>
                    <a:pt x="16667" y="10690"/>
                  </a:cubicBezTo>
                  <a:cubicBezTo>
                    <a:pt x="16669" y="11958"/>
                    <a:pt x="16669" y="11958"/>
                    <a:pt x="16669" y="11958"/>
                  </a:cubicBezTo>
                  <a:cubicBezTo>
                    <a:pt x="16655" y="11960"/>
                    <a:pt x="16641" y="11966"/>
                    <a:pt x="16631" y="11977"/>
                  </a:cubicBezTo>
                  <a:cubicBezTo>
                    <a:pt x="16609" y="12000"/>
                    <a:pt x="16611" y="12037"/>
                    <a:pt x="16634" y="12059"/>
                  </a:cubicBezTo>
                  <a:cubicBezTo>
                    <a:pt x="16658" y="12081"/>
                    <a:pt x="16695" y="12079"/>
                    <a:pt x="16716" y="12056"/>
                  </a:cubicBezTo>
                  <a:cubicBezTo>
                    <a:pt x="16738" y="12032"/>
                    <a:pt x="16737" y="11995"/>
                    <a:pt x="16713" y="11973"/>
                  </a:cubicBezTo>
                  <a:cubicBezTo>
                    <a:pt x="16703" y="11964"/>
                    <a:pt x="16691" y="11959"/>
                    <a:pt x="16679" y="11958"/>
                  </a:cubicBezTo>
                  <a:cubicBezTo>
                    <a:pt x="16677" y="10690"/>
                    <a:pt x="16677" y="10690"/>
                    <a:pt x="16677" y="10690"/>
                  </a:cubicBezTo>
                  <a:cubicBezTo>
                    <a:pt x="16677" y="10690"/>
                    <a:pt x="16677" y="10690"/>
                    <a:pt x="16677" y="10690"/>
                  </a:cubicBezTo>
                  <a:cubicBezTo>
                    <a:pt x="17048" y="12614"/>
                    <a:pt x="17048" y="12614"/>
                    <a:pt x="17048" y="12614"/>
                  </a:cubicBezTo>
                  <a:cubicBezTo>
                    <a:pt x="17039" y="12616"/>
                    <a:pt x="17029" y="12622"/>
                    <a:pt x="17022" y="12630"/>
                  </a:cubicBezTo>
                  <a:cubicBezTo>
                    <a:pt x="17000" y="12654"/>
                    <a:pt x="17001" y="12690"/>
                    <a:pt x="17025" y="12712"/>
                  </a:cubicBezTo>
                  <a:cubicBezTo>
                    <a:pt x="17048" y="12734"/>
                    <a:pt x="17085" y="12733"/>
                    <a:pt x="17107" y="12709"/>
                  </a:cubicBezTo>
                  <a:cubicBezTo>
                    <a:pt x="17129" y="12685"/>
                    <a:pt x="17128" y="12649"/>
                    <a:pt x="17104" y="12627"/>
                  </a:cubicBezTo>
                  <a:cubicBezTo>
                    <a:pt x="17091" y="12615"/>
                    <a:pt x="17074" y="12610"/>
                    <a:pt x="17058" y="12612"/>
                  </a:cubicBezTo>
                  <a:cubicBezTo>
                    <a:pt x="16687" y="10688"/>
                    <a:pt x="16687" y="10688"/>
                    <a:pt x="16687" y="10688"/>
                  </a:cubicBezTo>
                  <a:cubicBezTo>
                    <a:pt x="16697" y="10685"/>
                    <a:pt x="16707" y="10680"/>
                    <a:pt x="16714" y="10671"/>
                  </a:cubicBezTo>
                  <a:cubicBezTo>
                    <a:pt x="16720" y="10665"/>
                    <a:pt x="16724" y="10658"/>
                    <a:pt x="16727" y="10650"/>
                  </a:cubicBezTo>
                  <a:cubicBezTo>
                    <a:pt x="17471" y="10825"/>
                    <a:pt x="17471" y="10825"/>
                    <a:pt x="17471" y="10825"/>
                  </a:cubicBezTo>
                  <a:cubicBezTo>
                    <a:pt x="17469" y="10843"/>
                    <a:pt x="17475" y="10862"/>
                    <a:pt x="17489" y="10876"/>
                  </a:cubicBezTo>
                  <a:cubicBezTo>
                    <a:pt x="17513" y="10898"/>
                    <a:pt x="17550" y="10896"/>
                    <a:pt x="17572" y="10873"/>
                  </a:cubicBezTo>
                  <a:cubicBezTo>
                    <a:pt x="17594" y="10849"/>
                    <a:pt x="17592" y="10812"/>
                    <a:pt x="17569" y="10790"/>
                  </a:cubicBezTo>
                  <a:cubicBezTo>
                    <a:pt x="17545" y="10769"/>
                    <a:pt x="17508" y="10770"/>
                    <a:pt x="17486" y="10794"/>
                  </a:cubicBezTo>
                  <a:cubicBezTo>
                    <a:pt x="17480" y="10800"/>
                    <a:pt x="17476" y="10807"/>
                    <a:pt x="17474" y="10815"/>
                  </a:cubicBezTo>
                  <a:cubicBezTo>
                    <a:pt x="16729" y="10640"/>
                    <a:pt x="16729" y="10640"/>
                    <a:pt x="16729" y="10640"/>
                  </a:cubicBezTo>
                  <a:cubicBezTo>
                    <a:pt x="16732" y="10622"/>
                    <a:pt x="16726" y="10603"/>
                    <a:pt x="16711" y="10589"/>
                  </a:cubicBezTo>
                  <a:cubicBezTo>
                    <a:pt x="16702" y="10581"/>
                    <a:pt x="16691" y="10576"/>
                    <a:pt x="16680" y="10574"/>
                  </a:cubicBezTo>
                  <a:cubicBezTo>
                    <a:pt x="16792" y="8444"/>
                    <a:pt x="16792" y="8444"/>
                    <a:pt x="16792" y="8444"/>
                  </a:cubicBezTo>
                  <a:cubicBezTo>
                    <a:pt x="16807" y="8444"/>
                    <a:pt x="16822" y="8437"/>
                    <a:pt x="16833" y="8425"/>
                  </a:cubicBezTo>
                  <a:cubicBezTo>
                    <a:pt x="16835" y="8423"/>
                    <a:pt x="16837" y="8420"/>
                    <a:pt x="16839" y="8417"/>
                  </a:cubicBezTo>
                  <a:cubicBezTo>
                    <a:pt x="17514" y="8773"/>
                    <a:pt x="17514" y="8773"/>
                    <a:pt x="17514" y="8773"/>
                  </a:cubicBezTo>
                  <a:cubicBezTo>
                    <a:pt x="17505" y="8795"/>
                    <a:pt x="17509" y="8821"/>
                    <a:pt x="17528" y="8838"/>
                  </a:cubicBezTo>
                  <a:cubicBezTo>
                    <a:pt x="17551" y="8860"/>
                    <a:pt x="17588" y="8858"/>
                    <a:pt x="17610" y="8835"/>
                  </a:cubicBezTo>
                  <a:cubicBezTo>
                    <a:pt x="17630" y="8814"/>
                    <a:pt x="17630" y="8782"/>
                    <a:pt x="17614" y="8760"/>
                  </a:cubicBezTo>
                  <a:cubicBezTo>
                    <a:pt x="18172" y="8249"/>
                    <a:pt x="18172" y="8249"/>
                    <a:pt x="18172" y="8249"/>
                  </a:cubicBezTo>
                  <a:cubicBezTo>
                    <a:pt x="18195" y="8271"/>
                    <a:pt x="18232" y="8269"/>
                    <a:pt x="18254" y="8246"/>
                  </a:cubicBezTo>
                  <a:cubicBezTo>
                    <a:pt x="18259" y="8240"/>
                    <a:pt x="18263" y="8234"/>
                    <a:pt x="18266" y="8227"/>
                  </a:cubicBezTo>
                  <a:cubicBezTo>
                    <a:pt x="18917" y="8408"/>
                    <a:pt x="18917" y="8408"/>
                    <a:pt x="18917" y="8408"/>
                  </a:cubicBezTo>
                  <a:cubicBezTo>
                    <a:pt x="18913" y="8427"/>
                    <a:pt x="18919" y="8447"/>
                    <a:pt x="18934" y="8461"/>
                  </a:cubicBezTo>
                  <a:cubicBezTo>
                    <a:pt x="18946" y="8472"/>
                    <a:pt x="18960" y="8477"/>
                    <a:pt x="18974" y="8477"/>
                  </a:cubicBezTo>
                  <a:cubicBezTo>
                    <a:pt x="18995" y="8675"/>
                    <a:pt x="18995" y="8675"/>
                    <a:pt x="18995" y="8675"/>
                  </a:cubicBezTo>
                  <a:cubicBezTo>
                    <a:pt x="18991" y="8676"/>
                    <a:pt x="18987" y="8678"/>
                    <a:pt x="18984" y="8680"/>
                  </a:cubicBezTo>
                  <a:cubicBezTo>
                    <a:pt x="18956" y="8695"/>
                    <a:pt x="18945" y="8731"/>
                    <a:pt x="18961" y="8759"/>
                  </a:cubicBezTo>
                  <a:cubicBezTo>
                    <a:pt x="18977" y="8787"/>
                    <a:pt x="19012" y="8797"/>
                    <a:pt x="19040" y="8781"/>
                  </a:cubicBezTo>
                  <a:cubicBezTo>
                    <a:pt x="19068" y="8766"/>
                    <a:pt x="19078" y="8730"/>
                    <a:pt x="19063" y="8702"/>
                  </a:cubicBezTo>
                  <a:cubicBezTo>
                    <a:pt x="19051" y="8681"/>
                    <a:pt x="19028" y="8670"/>
                    <a:pt x="19005" y="8673"/>
                  </a:cubicBezTo>
                  <a:cubicBezTo>
                    <a:pt x="18984" y="8476"/>
                    <a:pt x="18984" y="8476"/>
                    <a:pt x="18984" y="8476"/>
                  </a:cubicBezTo>
                  <a:cubicBezTo>
                    <a:pt x="18996" y="8474"/>
                    <a:pt x="19008" y="8468"/>
                    <a:pt x="19017" y="8458"/>
                  </a:cubicBezTo>
                  <a:cubicBezTo>
                    <a:pt x="19020" y="8455"/>
                    <a:pt x="19022" y="8451"/>
                    <a:pt x="19024" y="8448"/>
                  </a:cubicBezTo>
                  <a:cubicBezTo>
                    <a:pt x="19651" y="8741"/>
                    <a:pt x="19651" y="8741"/>
                    <a:pt x="19651" y="8741"/>
                  </a:cubicBezTo>
                  <a:cubicBezTo>
                    <a:pt x="19645" y="8757"/>
                    <a:pt x="19645" y="8775"/>
                    <a:pt x="19654" y="8791"/>
                  </a:cubicBezTo>
                  <a:cubicBezTo>
                    <a:pt x="19670" y="8819"/>
                    <a:pt x="19705" y="8829"/>
                    <a:pt x="19733" y="8813"/>
                  </a:cubicBezTo>
                  <a:cubicBezTo>
                    <a:pt x="19761" y="8798"/>
                    <a:pt x="19771" y="8762"/>
                    <a:pt x="19755" y="8734"/>
                  </a:cubicBezTo>
                  <a:cubicBezTo>
                    <a:pt x="19740" y="8706"/>
                    <a:pt x="19704" y="8696"/>
                    <a:pt x="19676" y="8712"/>
                  </a:cubicBezTo>
                  <a:cubicBezTo>
                    <a:pt x="19667" y="8717"/>
                    <a:pt x="19660" y="8724"/>
                    <a:pt x="19655" y="8732"/>
                  </a:cubicBezTo>
                  <a:cubicBezTo>
                    <a:pt x="19029" y="8439"/>
                    <a:pt x="19029" y="8439"/>
                    <a:pt x="19029" y="8439"/>
                  </a:cubicBezTo>
                  <a:cubicBezTo>
                    <a:pt x="19035" y="8422"/>
                    <a:pt x="19033" y="8404"/>
                    <a:pt x="19024" y="8389"/>
                  </a:cubicBezTo>
                  <a:cubicBezTo>
                    <a:pt x="20008" y="7674"/>
                    <a:pt x="20008" y="7674"/>
                    <a:pt x="20008" y="7674"/>
                  </a:cubicBezTo>
                  <a:cubicBezTo>
                    <a:pt x="20010" y="7679"/>
                    <a:pt x="20014" y="7683"/>
                    <a:pt x="20018" y="7687"/>
                  </a:cubicBezTo>
                  <a:cubicBezTo>
                    <a:pt x="20038" y="7706"/>
                    <a:pt x="20069" y="7707"/>
                    <a:pt x="20091" y="7692"/>
                  </a:cubicBezTo>
                  <a:cubicBezTo>
                    <a:pt x="21058" y="8809"/>
                    <a:pt x="21058" y="8809"/>
                    <a:pt x="21058" y="8809"/>
                  </a:cubicBezTo>
                  <a:cubicBezTo>
                    <a:pt x="21058" y="8809"/>
                    <a:pt x="21058" y="8809"/>
                    <a:pt x="21057" y="8810"/>
                  </a:cubicBezTo>
                  <a:cubicBezTo>
                    <a:pt x="21035" y="8833"/>
                    <a:pt x="21037" y="8870"/>
                    <a:pt x="21061" y="8892"/>
                  </a:cubicBezTo>
                  <a:cubicBezTo>
                    <a:pt x="21084" y="8914"/>
                    <a:pt x="21121" y="8912"/>
                    <a:pt x="21143" y="8889"/>
                  </a:cubicBezTo>
                  <a:cubicBezTo>
                    <a:pt x="21165" y="8865"/>
                    <a:pt x="21163" y="8828"/>
                    <a:pt x="21140" y="8806"/>
                  </a:cubicBezTo>
                  <a:cubicBezTo>
                    <a:pt x="21138" y="8805"/>
                    <a:pt x="21135" y="8803"/>
                    <a:pt x="21133" y="8802"/>
                  </a:cubicBezTo>
                  <a:cubicBezTo>
                    <a:pt x="21603" y="7985"/>
                    <a:pt x="21603" y="7985"/>
                    <a:pt x="21603" y="7985"/>
                  </a:cubicBezTo>
                  <a:cubicBezTo>
                    <a:pt x="21623" y="7994"/>
                    <a:pt x="21647" y="7990"/>
                    <a:pt x="21664" y="7975"/>
                  </a:cubicBezTo>
                  <a:cubicBezTo>
                    <a:pt x="23409" y="9500"/>
                    <a:pt x="23409" y="9500"/>
                    <a:pt x="23409" y="9500"/>
                  </a:cubicBezTo>
                  <a:cubicBezTo>
                    <a:pt x="23404" y="9508"/>
                    <a:pt x="23400" y="9516"/>
                    <a:pt x="23398" y="9525"/>
                  </a:cubicBezTo>
                  <a:cubicBezTo>
                    <a:pt x="22043" y="9535"/>
                    <a:pt x="22043" y="9535"/>
                    <a:pt x="22043" y="9535"/>
                  </a:cubicBezTo>
                  <a:cubicBezTo>
                    <a:pt x="22041" y="9523"/>
                    <a:pt x="22035" y="9512"/>
                    <a:pt x="22025" y="9503"/>
                  </a:cubicBezTo>
                  <a:cubicBezTo>
                    <a:pt x="22002" y="9481"/>
                    <a:pt x="21965" y="9482"/>
                    <a:pt x="21943" y="9506"/>
                  </a:cubicBezTo>
                  <a:cubicBezTo>
                    <a:pt x="21921" y="9530"/>
                    <a:pt x="21923" y="9567"/>
                    <a:pt x="21946" y="9588"/>
                  </a:cubicBezTo>
                  <a:cubicBezTo>
                    <a:pt x="21961" y="9602"/>
                    <a:pt x="21980" y="9606"/>
                    <a:pt x="21998" y="9602"/>
                  </a:cubicBezTo>
                  <a:cubicBezTo>
                    <a:pt x="22301" y="10413"/>
                    <a:pt x="22301" y="10413"/>
                    <a:pt x="22301" y="10413"/>
                  </a:cubicBezTo>
                  <a:cubicBezTo>
                    <a:pt x="21948" y="10683"/>
                    <a:pt x="21948" y="10683"/>
                    <a:pt x="21948" y="10683"/>
                  </a:cubicBezTo>
                  <a:cubicBezTo>
                    <a:pt x="21947" y="10682"/>
                    <a:pt x="21946" y="10681"/>
                    <a:pt x="21945" y="10680"/>
                  </a:cubicBezTo>
                  <a:cubicBezTo>
                    <a:pt x="21921" y="10658"/>
                    <a:pt x="21884" y="10659"/>
                    <a:pt x="21862" y="10683"/>
                  </a:cubicBezTo>
                  <a:cubicBezTo>
                    <a:pt x="21848" y="10698"/>
                    <a:pt x="21844" y="10718"/>
                    <a:pt x="21849" y="10737"/>
                  </a:cubicBezTo>
                  <a:cubicBezTo>
                    <a:pt x="19544" y="11266"/>
                    <a:pt x="19544" y="11266"/>
                    <a:pt x="19544" y="11266"/>
                  </a:cubicBezTo>
                  <a:cubicBezTo>
                    <a:pt x="19541" y="11257"/>
                    <a:pt x="19536" y="11249"/>
                    <a:pt x="19530" y="11243"/>
                  </a:cubicBezTo>
                  <a:cubicBezTo>
                    <a:pt x="19507" y="11221"/>
                    <a:pt x="19471" y="11221"/>
                    <a:pt x="19449" y="11243"/>
                  </a:cubicBezTo>
                  <a:cubicBezTo>
                    <a:pt x="19427" y="11266"/>
                    <a:pt x="19427" y="11302"/>
                    <a:pt x="19450" y="11324"/>
                  </a:cubicBezTo>
                  <a:cubicBezTo>
                    <a:pt x="19472" y="11346"/>
                    <a:pt x="19508" y="11346"/>
                    <a:pt x="19530" y="11324"/>
                  </a:cubicBezTo>
                  <a:cubicBezTo>
                    <a:pt x="19543" y="11311"/>
                    <a:pt x="19548" y="11293"/>
                    <a:pt x="19546" y="11276"/>
                  </a:cubicBezTo>
                  <a:cubicBezTo>
                    <a:pt x="21852" y="10747"/>
                    <a:pt x="21852" y="10747"/>
                    <a:pt x="21852" y="10747"/>
                  </a:cubicBezTo>
                  <a:cubicBezTo>
                    <a:pt x="21856" y="10754"/>
                    <a:pt x="21860" y="10760"/>
                    <a:pt x="21865" y="10765"/>
                  </a:cubicBezTo>
                  <a:cubicBezTo>
                    <a:pt x="21872" y="10772"/>
                    <a:pt x="21880" y="10776"/>
                    <a:pt x="21889" y="10778"/>
                  </a:cubicBezTo>
                  <a:cubicBezTo>
                    <a:pt x="21712" y="11324"/>
                    <a:pt x="21712" y="11324"/>
                    <a:pt x="21712" y="11324"/>
                  </a:cubicBezTo>
                  <a:cubicBezTo>
                    <a:pt x="21687" y="11318"/>
                    <a:pt x="21660" y="11329"/>
                    <a:pt x="21647" y="11352"/>
                  </a:cubicBezTo>
                  <a:cubicBezTo>
                    <a:pt x="21631" y="11380"/>
                    <a:pt x="21642" y="11416"/>
                    <a:pt x="21670" y="11431"/>
                  </a:cubicBezTo>
                  <a:cubicBezTo>
                    <a:pt x="21698" y="11447"/>
                    <a:pt x="21733" y="11437"/>
                    <a:pt x="21749" y="11409"/>
                  </a:cubicBezTo>
                  <a:cubicBezTo>
                    <a:pt x="21764" y="11381"/>
                    <a:pt x="21754" y="11345"/>
                    <a:pt x="21726" y="11330"/>
                  </a:cubicBezTo>
                  <a:cubicBezTo>
                    <a:pt x="21725" y="11329"/>
                    <a:pt x="21723" y="11328"/>
                    <a:pt x="21722" y="11328"/>
                  </a:cubicBezTo>
                  <a:cubicBezTo>
                    <a:pt x="21899" y="10780"/>
                    <a:pt x="21899" y="10780"/>
                    <a:pt x="21899" y="10780"/>
                  </a:cubicBezTo>
                  <a:cubicBezTo>
                    <a:pt x="21901" y="10780"/>
                    <a:pt x="21902" y="10781"/>
                    <a:pt x="21904" y="10781"/>
                  </a:cubicBezTo>
                  <a:cubicBezTo>
                    <a:pt x="21947" y="11926"/>
                    <a:pt x="21947" y="11926"/>
                    <a:pt x="21947" y="11926"/>
                  </a:cubicBezTo>
                  <a:cubicBezTo>
                    <a:pt x="21930" y="11929"/>
                    <a:pt x="21914" y="11939"/>
                    <a:pt x="21906" y="11955"/>
                  </a:cubicBezTo>
                  <a:cubicBezTo>
                    <a:pt x="21890" y="11983"/>
                    <a:pt x="21900" y="12018"/>
                    <a:pt x="21928" y="12034"/>
                  </a:cubicBezTo>
                  <a:cubicBezTo>
                    <a:pt x="21956" y="12050"/>
                    <a:pt x="21992" y="12040"/>
                    <a:pt x="22007" y="12012"/>
                  </a:cubicBezTo>
                  <a:cubicBezTo>
                    <a:pt x="22023" y="11983"/>
                    <a:pt x="22013" y="11948"/>
                    <a:pt x="21985" y="11932"/>
                  </a:cubicBezTo>
                  <a:cubicBezTo>
                    <a:pt x="21976" y="11927"/>
                    <a:pt x="21966" y="11925"/>
                    <a:pt x="21957" y="11925"/>
                  </a:cubicBezTo>
                  <a:cubicBezTo>
                    <a:pt x="21914" y="10780"/>
                    <a:pt x="21914" y="10780"/>
                    <a:pt x="21914" y="10780"/>
                  </a:cubicBezTo>
                  <a:cubicBezTo>
                    <a:pt x="21926" y="10778"/>
                    <a:pt x="21938" y="10772"/>
                    <a:pt x="21948" y="10762"/>
                  </a:cubicBezTo>
                  <a:cubicBezTo>
                    <a:pt x="21956" y="10753"/>
                    <a:pt x="21961" y="10742"/>
                    <a:pt x="21963" y="10730"/>
                  </a:cubicBezTo>
                  <a:cubicBezTo>
                    <a:pt x="22427" y="10749"/>
                    <a:pt x="22427" y="10749"/>
                    <a:pt x="22427" y="10749"/>
                  </a:cubicBezTo>
                  <a:cubicBezTo>
                    <a:pt x="22996" y="12268"/>
                    <a:pt x="22996" y="12268"/>
                    <a:pt x="22996" y="12268"/>
                  </a:cubicBezTo>
                  <a:cubicBezTo>
                    <a:pt x="22990" y="12271"/>
                    <a:pt x="22984" y="12275"/>
                    <a:pt x="22979" y="12281"/>
                  </a:cubicBezTo>
                  <a:cubicBezTo>
                    <a:pt x="22957" y="12304"/>
                    <a:pt x="22958" y="12341"/>
                    <a:pt x="22982" y="12363"/>
                  </a:cubicBezTo>
                  <a:cubicBezTo>
                    <a:pt x="23006" y="12385"/>
                    <a:pt x="23042" y="12383"/>
                    <a:pt x="23064" y="12360"/>
                  </a:cubicBezTo>
                  <a:cubicBezTo>
                    <a:pt x="23086" y="12336"/>
                    <a:pt x="23085" y="12299"/>
                    <a:pt x="23061" y="12277"/>
                  </a:cubicBezTo>
                  <a:cubicBezTo>
                    <a:pt x="23059" y="12276"/>
                    <a:pt x="23058" y="12275"/>
                    <a:pt x="23056" y="12274"/>
                  </a:cubicBezTo>
                  <a:cubicBezTo>
                    <a:pt x="23919" y="10857"/>
                    <a:pt x="23919" y="10857"/>
                    <a:pt x="23919" y="10857"/>
                  </a:cubicBezTo>
                  <a:cubicBezTo>
                    <a:pt x="23941" y="10868"/>
                    <a:pt x="23969" y="10864"/>
                    <a:pt x="23987" y="10844"/>
                  </a:cubicBezTo>
                  <a:cubicBezTo>
                    <a:pt x="24009" y="10821"/>
                    <a:pt x="24008" y="10784"/>
                    <a:pt x="23984" y="10762"/>
                  </a:cubicBezTo>
                  <a:cubicBezTo>
                    <a:pt x="23979" y="10757"/>
                    <a:pt x="23972" y="10753"/>
                    <a:pt x="23966" y="10751"/>
                  </a:cubicBezTo>
                  <a:cubicBezTo>
                    <a:pt x="24233" y="9847"/>
                    <a:pt x="24233" y="9847"/>
                    <a:pt x="24233" y="9847"/>
                  </a:cubicBezTo>
                  <a:cubicBezTo>
                    <a:pt x="25342" y="10285"/>
                    <a:pt x="25342" y="10285"/>
                    <a:pt x="25342" y="10285"/>
                  </a:cubicBezTo>
                  <a:cubicBezTo>
                    <a:pt x="25336" y="10306"/>
                    <a:pt x="25341" y="10329"/>
                    <a:pt x="25358" y="10345"/>
                  </a:cubicBezTo>
                  <a:cubicBezTo>
                    <a:pt x="25368" y="10354"/>
                    <a:pt x="25380" y="10359"/>
                    <a:pt x="25392" y="10360"/>
                  </a:cubicBezTo>
                  <a:cubicBezTo>
                    <a:pt x="25366" y="12631"/>
                    <a:pt x="25366" y="12631"/>
                    <a:pt x="25366" y="12631"/>
                  </a:cubicBezTo>
                  <a:cubicBezTo>
                    <a:pt x="25358" y="12632"/>
                    <a:pt x="25350" y="12634"/>
                    <a:pt x="25342" y="12638"/>
                  </a:cubicBezTo>
                  <a:cubicBezTo>
                    <a:pt x="25314" y="12654"/>
                    <a:pt x="25304" y="12689"/>
                    <a:pt x="25320" y="12717"/>
                  </a:cubicBezTo>
                  <a:cubicBezTo>
                    <a:pt x="25335" y="12746"/>
                    <a:pt x="25371" y="12756"/>
                    <a:pt x="25399" y="12740"/>
                  </a:cubicBezTo>
                  <a:cubicBezTo>
                    <a:pt x="25427" y="12724"/>
                    <a:pt x="25437" y="12689"/>
                    <a:pt x="25421" y="12661"/>
                  </a:cubicBezTo>
                  <a:cubicBezTo>
                    <a:pt x="25412" y="12643"/>
                    <a:pt x="25395" y="12633"/>
                    <a:pt x="25376" y="12631"/>
                  </a:cubicBezTo>
                  <a:cubicBezTo>
                    <a:pt x="25402" y="10360"/>
                    <a:pt x="25402" y="10360"/>
                    <a:pt x="25402" y="10360"/>
                  </a:cubicBezTo>
                  <a:cubicBezTo>
                    <a:pt x="25406" y="10359"/>
                    <a:pt x="25410" y="10359"/>
                    <a:pt x="25414" y="10357"/>
                  </a:cubicBezTo>
                  <a:cubicBezTo>
                    <a:pt x="25874" y="11344"/>
                    <a:pt x="25874" y="11344"/>
                    <a:pt x="25874" y="11344"/>
                  </a:cubicBezTo>
                  <a:cubicBezTo>
                    <a:pt x="25846" y="11359"/>
                    <a:pt x="25836" y="11395"/>
                    <a:pt x="25852" y="11422"/>
                  </a:cubicBezTo>
                  <a:cubicBezTo>
                    <a:pt x="25868" y="11450"/>
                    <a:pt x="25903" y="11460"/>
                    <a:pt x="25931" y="11445"/>
                  </a:cubicBezTo>
                  <a:cubicBezTo>
                    <a:pt x="25959" y="11429"/>
                    <a:pt x="25969" y="11394"/>
                    <a:pt x="25954" y="11366"/>
                  </a:cubicBezTo>
                  <a:cubicBezTo>
                    <a:pt x="25940" y="11340"/>
                    <a:pt x="25909" y="11330"/>
                    <a:pt x="25883" y="11339"/>
                  </a:cubicBezTo>
                  <a:cubicBezTo>
                    <a:pt x="25424" y="10354"/>
                    <a:pt x="25424" y="10354"/>
                    <a:pt x="25424" y="10354"/>
                  </a:cubicBezTo>
                  <a:cubicBezTo>
                    <a:pt x="25424" y="10354"/>
                    <a:pt x="25424" y="10354"/>
                    <a:pt x="25424" y="10353"/>
                  </a:cubicBezTo>
                  <a:cubicBezTo>
                    <a:pt x="26254" y="11581"/>
                    <a:pt x="26254" y="11581"/>
                    <a:pt x="26254" y="11581"/>
                  </a:cubicBezTo>
                  <a:cubicBezTo>
                    <a:pt x="26233" y="11599"/>
                    <a:pt x="26226" y="11629"/>
                    <a:pt x="26240" y="11655"/>
                  </a:cubicBezTo>
                  <a:cubicBezTo>
                    <a:pt x="26256" y="11683"/>
                    <a:pt x="26291" y="11693"/>
                    <a:pt x="26319" y="11677"/>
                  </a:cubicBezTo>
                  <a:cubicBezTo>
                    <a:pt x="26347" y="11661"/>
                    <a:pt x="26357" y="11626"/>
                    <a:pt x="26342" y="11598"/>
                  </a:cubicBezTo>
                  <a:cubicBezTo>
                    <a:pt x="26326" y="11570"/>
                    <a:pt x="26291" y="11560"/>
                    <a:pt x="26263" y="11575"/>
                  </a:cubicBezTo>
                  <a:cubicBezTo>
                    <a:pt x="25433" y="10348"/>
                    <a:pt x="25433" y="10348"/>
                    <a:pt x="25433" y="10348"/>
                  </a:cubicBezTo>
                  <a:cubicBezTo>
                    <a:pt x="25435" y="10346"/>
                    <a:pt x="25438" y="10344"/>
                    <a:pt x="25440" y="10342"/>
                  </a:cubicBezTo>
                  <a:cubicBezTo>
                    <a:pt x="25458" y="10322"/>
                    <a:pt x="25460" y="10295"/>
                    <a:pt x="25448" y="10273"/>
                  </a:cubicBezTo>
                  <a:cubicBezTo>
                    <a:pt x="26451" y="9581"/>
                    <a:pt x="26451" y="9581"/>
                    <a:pt x="26451" y="9581"/>
                  </a:cubicBezTo>
                  <a:cubicBezTo>
                    <a:pt x="27447" y="10776"/>
                    <a:pt x="27447" y="10776"/>
                    <a:pt x="27447" y="10776"/>
                  </a:cubicBezTo>
                  <a:cubicBezTo>
                    <a:pt x="27446" y="10777"/>
                    <a:pt x="27444" y="10778"/>
                    <a:pt x="27443" y="10779"/>
                  </a:cubicBezTo>
                  <a:cubicBezTo>
                    <a:pt x="27434" y="10789"/>
                    <a:pt x="27429" y="10801"/>
                    <a:pt x="27428" y="10814"/>
                  </a:cubicBezTo>
                  <a:cubicBezTo>
                    <a:pt x="27428" y="10824"/>
                    <a:pt x="27428" y="10824"/>
                    <a:pt x="27428" y="10824"/>
                  </a:cubicBezTo>
                  <a:cubicBezTo>
                    <a:pt x="27428" y="10824"/>
                    <a:pt x="27428" y="10825"/>
                    <a:pt x="27428" y="10825"/>
                  </a:cubicBezTo>
                  <a:cubicBezTo>
                    <a:pt x="27430" y="10835"/>
                    <a:pt x="27430" y="10835"/>
                    <a:pt x="27430" y="10835"/>
                  </a:cubicBezTo>
                  <a:cubicBezTo>
                    <a:pt x="27431" y="10836"/>
                    <a:pt x="27432" y="10837"/>
                    <a:pt x="27432" y="10838"/>
                  </a:cubicBezTo>
                  <a:cubicBezTo>
                    <a:pt x="27102" y="11021"/>
                    <a:pt x="27102" y="11021"/>
                    <a:pt x="27102" y="11021"/>
                  </a:cubicBezTo>
                  <a:cubicBezTo>
                    <a:pt x="27099" y="11017"/>
                    <a:pt x="27096" y="11012"/>
                    <a:pt x="27093" y="11009"/>
                  </a:cubicBezTo>
                  <a:cubicBezTo>
                    <a:pt x="27071" y="10987"/>
                    <a:pt x="27037" y="10988"/>
                    <a:pt x="27015" y="11009"/>
                  </a:cubicBezTo>
                  <a:cubicBezTo>
                    <a:pt x="26994" y="11031"/>
                    <a:pt x="26995" y="11065"/>
                    <a:pt x="27016" y="11086"/>
                  </a:cubicBezTo>
                  <a:cubicBezTo>
                    <a:pt x="27037" y="11107"/>
                    <a:pt x="27072" y="11107"/>
                    <a:pt x="27093" y="11086"/>
                  </a:cubicBezTo>
                  <a:cubicBezTo>
                    <a:pt x="27108" y="11071"/>
                    <a:pt x="27112" y="11050"/>
                    <a:pt x="27106" y="11031"/>
                  </a:cubicBezTo>
                  <a:cubicBezTo>
                    <a:pt x="27437" y="10849"/>
                    <a:pt x="27437" y="10849"/>
                    <a:pt x="27437" y="10849"/>
                  </a:cubicBezTo>
                  <a:cubicBezTo>
                    <a:pt x="27439" y="10853"/>
                    <a:pt x="27443" y="10858"/>
                    <a:pt x="27447" y="10861"/>
                  </a:cubicBezTo>
                  <a:cubicBezTo>
                    <a:pt x="27453" y="10867"/>
                    <a:pt x="27461" y="10871"/>
                    <a:pt x="27468" y="10874"/>
                  </a:cubicBezTo>
                  <a:cubicBezTo>
                    <a:pt x="27300" y="11620"/>
                    <a:pt x="27300" y="11620"/>
                    <a:pt x="27300" y="11620"/>
                  </a:cubicBezTo>
                  <a:cubicBezTo>
                    <a:pt x="27282" y="11617"/>
                    <a:pt x="27262" y="11624"/>
                    <a:pt x="27249" y="11638"/>
                  </a:cubicBezTo>
                  <a:cubicBezTo>
                    <a:pt x="27227" y="11662"/>
                    <a:pt x="27229" y="11699"/>
                    <a:pt x="27253" y="11721"/>
                  </a:cubicBezTo>
                  <a:cubicBezTo>
                    <a:pt x="27277" y="11742"/>
                    <a:pt x="27313" y="11740"/>
                    <a:pt x="27335" y="11717"/>
                  </a:cubicBezTo>
                  <a:cubicBezTo>
                    <a:pt x="27357" y="11693"/>
                    <a:pt x="27355" y="11656"/>
                    <a:pt x="27331" y="11634"/>
                  </a:cubicBezTo>
                  <a:cubicBezTo>
                    <a:pt x="27325" y="11629"/>
                    <a:pt x="27317" y="11625"/>
                    <a:pt x="27310" y="11622"/>
                  </a:cubicBezTo>
                  <a:cubicBezTo>
                    <a:pt x="27478" y="10876"/>
                    <a:pt x="27478" y="10876"/>
                    <a:pt x="27478" y="10876"/>
                  </a:cubicBezTo>
                  <a:cubicBezTo>
                    <a:pt x="27497" y="10878"/>
                    <a:pt x="27516" y="10872"/>
                    <a:pt x="27529" y="10858"/>
                  </a:cubicBezTo>
                  <a:cubicBezTo>
                    <a:pt x="27537" y="10848"/>
                    <a:pt x="27542" y="10837"/>
                    <a:pt x="27544" y="10826"/>
                  </a:cubicBezTo>
                  <a:cubicBezTo>
                    <a:pt x="29679" y="10921"/>
                    <a:pt x="29679" y="10921"/>
                    <a:pt x="29679" y="10921"/>
                  </a:cubicBezTo>
                  <a:cubicBezTo>
                    <a:pt x="29683" y="10941"/>
                    <a:pt x="29699" y="10956"/>
                    <a:pt x="29720" y="10956"/>
                  </a:cubicBezTo>
                  <a:cubicBezTo>
                    <a:pt x="29744" y="10956"/>
                    <a:pt x="29763" y="10937"/>
                    <a:pt x="29763" y="10913"/>
                  </a:cubicBezTo>
                  <a:cubicBezTo>
                    <a:pt x="29763" y="10889"/>
                    <a:pt x="29744" y="10870"/>
                    <a:pt x="29720" y="10870"/>
                  </a:cubicBezTo>
                  <a:close/>
                  <a:moveTo>
                    <a:pt x="10543" y="8360"/>
                  </a:moveTo>
                  <a:cubicBezTo>
                    <a:pt x="10546" y="8347"/>
                    <a:pt x="10544" y="8334"/>
                    <a:pt x="10539" y="8323"/>
                  </a:cubicBezTo>
                  <a:cubicBezTo>
                    <a:pt x="13396" y="7084"/>
                    <a:pt x="13396" y="7084"/>
                    <a:pt x="13396" y="7084"/>
                  </a:cubicBezTo>
                  <a:cubicBezTo>
                    <a:pt x="13396" y="7084"/>
                    <a:pt x="13396" y="7085"/>
                    <a:pt x="13397" y="7086"/>
                  </a:cubicBezTo>
                  <a:cubicBezTo>
                    <a:pt x="10887" y="8883"/>
                    <a:pt x="10887" y="8883"/>
                    <a:pt x="10887" y="8883"/>
                  </a:cubicBezTo>
                  <a:cubicBezTo>
                    <a:pt x="10524" y="8390"/>
                    <a:pt x="10524" y="8390"/>
                    <a:pt x="10524" y="8390"/>
                  </a:cubicBezTo>
                  <a:cubicBezTo>
                    <a:pt x="10533" y="8382"/>
                    <a:pt x="10540" y="8372"/>
                    <a:pt x="10543" y="8360"/>
                  </a:cubicBezTo>
                  <a:close/>
                  <a:moveTo>
                    <a:pt x="10516" y="8396"/>
                  </a:moveTo>
                  <a:cubicBezTo>
                    <a:pt x="10879" y="8889"/>
                    <a:pt x="10879" y="8889"/>
                    <a:pt x="10879" y="8889"/>
                  </a:cubicBezTo>
                  <a:cubicBezTo>
                    <a:pt x="10421" y="9217"/>
                    <a:pt x="10421" y="9217"/>
                    <a:pt x="10421" y="9217"/>
                  </a:cubicBezTo>
                  <a:cubicBezTo>
                    <a:pt x="10414" y="9209"/>
                    <a:pt x="10404" y="9203"/>
                    <a:pt x="10393" y="9200"/>
                  </a:cubicBezTo>
                  <a:cubicBezTo>
                    <a:pt x="10367" y="9194"/>
                    <a:pt x="10342" y="9206"/>
                    <a:pt x="10329" y="9227"/>
                  </a:cubicBezTo>
                  <a:cubicBezTo>
                    <a:pt x="9165" y="8595"/>
                    <a:pt x="9165" y="8595"/>
                    <a:pt x="9165" y="8595"/>
                  </a:cubicBezTo>
                  <a:cubicBezTo>
                    <a:pt x="9167" y="8591"/>
                    <a:pt x="9168" y="8587"/>
                    <a:pt x="9169" y="8583"/>
                  </a:cubicBezTo>
                  <a:cubicBezTo>
                    <a:pt x="9170" y="8577"/>
                    <a:pt x="9171" y="8571"/>
                    <a:pt x="9170" y="8565"/>
                  </a:cubicBezTo>
                  <a:cubicBezTo>
                    <a:pt x="10430" y="8360"/>
                    <a:pt x="10430" y="8360"/>
                    <a:pt x="10430" y="8360"/>
                  </a:cubicBezTo>
                  <a:cubicBezTo>
                    <a:pt x="10435" y="8381"/>
                    <a:pt x="10451" y="8397"/>
                    <a:pt x="10472" y="8403"/>
                  </a:cubicBezTo>
                  <a:cubicBezTo>
                    <a:pt x="10488" y="8406"/>
                    <a:pt x="10504" y="8403"/>
                    <a:pt x="10516" y="8396"/>
                  </a:cubicBezTo>
                  <a:close/>
                  <a:moveTo>
                    <a:pt x="8282" y="9375"/>
                  </a:moveTo>
                  <a:cubicBezTo>
                    <a:pt x="9074" y="8613"/>
                    <a:pt x="9074" y="8613"/>
                    <a:pt x="9074" y="8613"/>
                  </a:cubicBezTo>
                  <a:cubicBezTo>
                    <a:pt x="9081" y="8619"/>
                    <a:pt x="9089" y="8624"/>
                    <a:pt x="9099" y="8626"/>
                  </a:cubicBezTo>
                  <a:cubicBezTo>
                    <a:pt x="9107" y="8628"/>
                    <a:pt x="9115" y="8628"/>
                    <a:pt x="9123" y="8627"/>
                  </a:cubicBezTo>
                  <a:cubicBezTo>
                    <a:pt x="9789" y="10474"/>
                    <a:pt x="9789" y="10474"/>
                    <a:pt x="9789" y="10474"/>
                  </a:cubicBezTo>
                  <a:cubicBezTo>
                    <a:pt x="9781" y="10477"/>
                    <a:pt x="9774" y="10482"/>
                    <a:pt x="9769" y="10489"/>
                  </a:cubicBezTo>
                  <a:cubicBezTo>
                    <a:pt x="8290" y="9441"/>
                    <a:pt x="8290" y="9441"/>
                    <a:pt x="8290" y="9441"/>
                  </a:cubicBezTo>
                  <a:cubicBezTo>
                    <a:pt x="8292" y="9437"/>
                    <a:pt x="8294" y="9432"/>
                    <a:pt x="8295" y="9427"/>
                  </a:cubicBezTo>
                  <a:cubicBezTo>
                    <a:pt x="8300" y="9408"/>
                    <a:pt x="8294" y="9388"/>
                    <a:pt x="8282" y="9375"/>
                  </a:cubicBezTo>
                  <a:close/>
                  <a:moveTo>
                    <a:pt x="6857" y="9725"/>
                  </a:moveTo>
                  <a:cubicBezTo>
                    <a:pt x="7005" y="8858"/>
                    <a:pt x="7005" y="8858"/>
                    <a:pt x="7005" y="8858"/>
                  </a:cubicBezTo>
                  <a:cubicBezTo>
                    <a:pt x="7067" y="8835"/>
                    <a:pt x="7118" y="8791"/>
                    <a:pt x="7151" y="8736"/>
                  </a:cubicBezTo>
                  <a:cubicBezTo>
                    <a:pt x="7416" y="9968"/>
                    <a:pt x="7416" y="9968"/>
                    <a:pt x="7416" y="9968"/>
                  </a:cubicBezTo>
                  <a:cubicBezTo>
                    <a:pt x="7401" y="9972"/>
                    <a:pt x="7388" y="9983"/>
                    <a:pt x="7380" y="9998"/>
                  </a:cubicBezTo>
                  <a:cubicBezTo>
                    <a:pt x="6896" y="9798"/>
                    <a:pt x="6896" y="9798"/>
                    <a:pt x="6896" y="9798"/>
                  </a:cubicBezTo>
                  <a:cubicBezTo>
                    <a:pt x="6897" y="9796"/>
                    <a:pt x="6897" y="9795"/>
                    <a:pt x="6898" y="9794"/>
                  </a:cubicBezTo>
                  <a:cubicBezTo>
                    <a:pt x="6905" y="9764"/>
                    <a:pt x="6887" y="9733"/>
                    <a:pt x="6857" y="9725"/>
                  </a:cubicBezTo>
                  <a:close/>
                  <a:moveTo>
                    <a:pt x="6018" y="9013"/>
                  </a:moveTo>
                  <a:cubicBezTo>
                    <a:pt x="6624" y="8659"/>
                    <a:pt x="6624" y="8659"/>
                    <a:pt x="6624" y="8659"/>
                  </a:cubicBezTo>
                  <a:cubicBezTo>
                    <a:pt x="6656" y="8784"/>
                    <a:pt x="6769" y="8877"/>
                    <a:pt x="6903" y="8877"/>
                  </a:cubicBezTo>
                  <a:cubicBezTo>
                    <a:pt x="6935" y="8877"/>
                    <a:pt x="6966" y="8871"/>
                    <a:pt x="6994" y="8862"/>
                  </a:cubicBezTo>
                  <a:cubicBezTo>
                    <a:pt x="6847" y="9723"/>
                    <a:pt x="6847" y="9723"/>
                    <a:pt x="6847" y="9723"/>
                  </a:cubicBezTo>
                  <a:cubicBezTo>
                    <a:pt x="6830" y="9721"/>
                    <a:pt x="6813" y="9727"/>
                    <a:pt x="6800" y="9739"/>
                  </a:cubicBezTo>
                  <a:cubicBezTo>
                    <a:pt x="6013" y="9071"/>
                    <a:pt x="6013" y="9071"/>
                    <a:pt x="6013" y="9071"/>
                  </a:cubicBezTo>
                  <a:cubicBezTo>
                    <a:pt x="6017" y="9065"/>
                    <a:pt x="6021" y="9059"/>
                    <a:pt x="6022" y="9051"/>
                  </a:cubicBezTo>
                  <a:cubicBezTo>
                    <a:pt x="6026" y="9038"/>
                    <a:pt x="6024" y="9024"/>
                    <a:pt x="6018" y="9013"/>
                  </a:cubicBezTo>
                  <a:close/>
                  <a:moveTo>
                    <a:pt x="6647" y="8588"/>
                  </a:moveTo>
                  <a:cubicBezTo>
                    <a:pt x="6647" y="8447"/>
                    <a:pt x="6762" y="8331"/>
                    <a:pt x="6903" y="8331"/>
                  </a:cubicBezTo>
                  <a:cubicBezTo>
                    <a:pt x="6949" y="8331"/>
                    <a:pt x="6991" y="8343"/>
                    <a:pt x="7028" y="8364"/>
                  </a:cubicBezTo>
                  <a:cubicBezTo>
                    <a:pt x="7026" y="8368"/>
                    <a:pt x="7024" y="8372"/>
                    <a:pt x="7023" y="8376"/>
                  </a:cubicBezTo>
                  <a:cubicBezTo>
                    <a:pt x="7020" y="8389"/>
                    <a:pt x="7021" y="8402"/>
                    <a:pt x="7027" y="8413"/>
                  </a:cubicBezTo>
                  <a:cubicBezTo>
                    <a:pt x="6651" y="8632"/>
                    <a:pt x="6651" y="8632"/>
                    <a:pt x="6651" y="8632"/>
                  </a:cubicBezTo>
                  <a:cubicBezTo>
                    <a:pt x="6648" y="8618"/>
                    <a:pt x="6647" y="8603"/>
                    <a:pt x="6647" y="8588"/>
                  </a:cubicBezTo>
                  <a:close/>
                  <a:moveTo>
                    <a:pt x="7031" y="8422"/>
                  </a:moveTo>
                  <a:cubicBezTo>
                    <a:pt x="7039" y="8434"/>
                    <a:pt x="7051" y="8442"/>
                    <a:pt x="7065" y="8446"/>
                  </a:cubicBezTo>
                  <a:cubicBezTo>
                    <a:pt x="7000" y="8826"/>
                    <a:pt x="7000" y="8826"/>
                    <a:pt x="7000" y="8826"/>
                  </a:cubicBezTo>
                  <a:cubicBezTo>
                    <a:pt x="6970" y="8838"/>
                    <a:pt x="6938" y="8845"/>
                    <a:pt x="6903" y="8845"/>
                  </a:cubicBezTo>
                  <a:cubicBezTo>
                    <a:pt x="6781" y="8845"/>
                    <a:pt x="6678" y="8758"/>
                    <a:pt x="6653" y="8643"/>
                  </a:cubicBezTo>
                  <a:lnTo>
                    <a:pt x="7031" y="8422"/>
                  </a:lnTo>
                  <a:close/>
                  <a:moveTo>
                    <a:pt x="7012" y="8821"/>
                  </a:moveTo>
                  <a:cubicBezTo>
                    <a:pt x="7075" y="8448"/>
                    <a:pt x="7075" y="8448"/>
                    <a:pt x="7075" y="8448"/>
                  </a:cubicBezTo>
                  <a:cubicBezTo>
                    <a:pt x="7080" y="8448"/>
                    <a:pt x="7085" y="8448"/>
                    <a:pt x="7089" y="8447"/>
                  </a:cubicBezTo>
                  <a:cubicBezTo>
                    <a:pt x="7141" y="8687"/>
                    <a:pt x="7141" y="8687"/>
                    <a:pt x="7141" y="8687"/>
                  </a:cubicBezTo>
                  <a:cubicBezTo>
                    <a:pt x="7116" y="8746"/>
                    <a:pt x="7070" y="8794"/>
                    <a:pt x="7012" y="8821"/>
                  </a:cubicBezTo>
                  <a:close/>
                  <a:moveTo>
                    <a:pt x="7099" y="8445"/>
                  </a:moveTo>
                  <a:cubicBezTo>
                    <a:pt x="7103" y="8443"/>
                    <a:pt x="7108" y="8441"/>
                    <a:pt x="7112" y="8438"/>
                  </a:cubicBezTo>
                  <a:cubicBezTo>
                    <a:pt x="7142" y="8480"/>
                    <a:pt x="7160" y="8532"/>
                    <a:pt x="7160" y="8588"/>
                  </a:cubicBezTo>
                  <a:cubicBezTo>
                    <a:pt x="7160" y="8617"/>
                    <a:pt x="7156" y="8644"/>
                    <a:pt x="7147" y="8669"/>
                  </a:cubicBezTo>
                  <a:lnTo>
                    <a:pt x="7099" y="8445"/>
                  </a:lnTo>
                  <a:close/>
                  <a:moveTo>
                    <a:pt x="7132" y="8413"/>
                  </a:moveTo>
                  <a:cubicBezTo>
                    <a:pt x="7134" y="8410"/>
                    <a:pt x="7135" y="8407"/>
                    <a:pt x="7136" y="8403"/>
                  </a:cubicBezTo>
                  <a:cubicBezTo>
                    <a:pt x="7137" y="8401"/>
                    <a:pt x="7137" y="8399"/>
                    <a:pt x="7137" y="8396"/>
                  </a:cubicBezTo>
                  <a:cubicBezTo>
                    <a:pt x="9054" y="8573"/>
                    <a:pt x="9054" y="8573"/>
                    <a:pt x="9054" y="8573"/>
                  </a:cubicBezTo>
                  <a:cubicBezTo>
                    <a:pt x="9055" y="8585"/>
                    <a:pt x="9060" y="8597"/>
                    <a:pt x="9067" y="8606"/>
                  </a:cubicBezTo>
                  <a:cubicBezTo>
                    <a:pt x="8275" y="9368"/>
                    <a:pt x="8275" y="9368"/>
                    <a:pt x="8275" y="9368"/>
                  </a:cubicBezTo>
                  <a:cubicBezTo>
                    <a:pt x="8268" y="9363"/>
                    <a:pt x="8261" y="9359"/>
                    <a:pt x="8252" y="9357"/>
                  </a:cubicBezTo>
                  <a:cubicBezTo>
                    <a:pt x="8233" y="9352"/>
                    <a:pt x="8213" y="9358"/>
                    <a:pt x="8199" y="9371"/>
                  </a:cubicBezTo>
                  <a:cubicBezTo>
                    <a:pt x="7151" y="8441"/>
                    <a:pt x="7151" y="8441"/>
                    <a:pt x="7151" y="8441"/>
                  </a:cubicBezTo>
                  <a:cubicBezTo>
                    <a:pt x="7146" y="8432"/>
                    <a:pt x="7139" y="8422"/>
                    <a:pt x="7132" y="8413"/>
                  </a:cubicBezTo>
                  <a:close/>
                  <a:moveTo>
                    <a:pt x="9132" y="8624"/>
                  </a:moveTo>
                  <a:cubicBezTo>
                    <a:pt x="9143" y="8620"/>
                    <a:pt x="9153" y="8613"/>
                    <a:pt x="9160" y="8603"/>
                  </a:cubicBezTo>
                  <a:cubicBezTo>
                    <a:pt x="10325" y="9236"/>
                    <a:pt x="10325" y="9236"/>
                    <a:pt x="10325" y="9236"/>
                  </a:cubicBezTo>
                  <a:cubicBezTo>
                    <a:pt x="10324" y="9239"/>
                    <a:pt x="10323" y="9241"/>
                    <a:pt x="10322" y="9244"/>
                  </a:cubicBezTo>
                  <a:cubicBezTo>
                    <a:pt x="10316" y="9268"/>
                    <a:pt x="10327" y="9292"/>
                    <a:pt x="10347" y="9305"/>
                  </a:cubicBezTo>
                  <a:cubicBezTo>
                    <a:pt x="9829" y="10470"/>
                    <a:pt x="9829" y="10470"/>
                    <a:pt x="9829" y="10470"/>
                  </a:cubicBezTo>
                  <a:cubicBezTo>
                    <a:pt x="9828" y="10470"/>
                    <a:pt x="9827" y="10470"/>
                    <a:pt x="9827" y="10470"/>
                  </a:cubicBezTo>
                  <a:cubicBezTo>
                    <a:pt x="9817" y="10467"/>
                    <a:pt x="9807" y="10468"/>
                    <a:pt x="9798" y="10470"/>
                  </a:cubicBezTo>
                  <a:lnTo>
                    <a:pt x="9132" y="8624"/>
                  </a:lnTo>
                  <a:close/>
                  <a:moveTo>
                    <a:pt x="10355" y="9310"/>
                  </a:moveTo>
                  <a:cubicBezTo>
                    <a:pt x="10359" y="9312"/>
                    <a:pt x="10362" y="9313"/>
                    <a:pt x="10365" y="9314"/>
                  </a:cubicBezTo>
                  <a:cubicBezTo>
                    <a:pt x="10371" y="9315"/>
                    <a:pt x="10376" y="9315"/>
                    <a:pt x="10382" y="9315"/>
                  </a:cubicBezTo>
                  <a:cubicBezTo>
                    <a:pt x="10631" y="10411"/>
                    <a:pt x="10631" y="10411"/>
                    <a:pt x="10631" y="10411"/>
                  </a:cubicBezTo>
                  <a:cubicBezTo>
                    <a:pt x="9870" y="10514"/>
                    <a:pt x="9870" y="10514"/>
                    <a:pt x="9870" y="10514"/>
                  </a:cubicBezTo>
                  <a:cubicBezTo>
                    <a:pt x="9866" y="10497"/>
                    <a:pt x="9854" y="10482"/>
                    <a:pt x="9838" y="10474"/>
                  </a:cubicBezTo>
                  <a:lnTo>
                    <a:pt x="10355" y="9310"/>
                  </a:lnTo>
                  <a:close/>
                  <a:moveTo>
                    <a:pt x="10372" y="5898"/>
                  </a:moveTo>
                  <a:cubicBezTo>
                    <a:pt x="10375" y="5899"/>
                    <a:pt x="10379" y="5899"/>
                    <a:pt x="10383" y="5899"/>
                  </a:cubicBezTo>
                  <a:cubicBezTo>
                    <a:pt x="10479" y="8288"/>
                    <a:pt x="10479" y="8288"/>
                    <a:pt x="10479" y="8288"/>
                  </a:cubicBezTo>
                  <a:cubicBezTo>
                    <a:pt x="10456" y="8291"/>
                    <a:pt x="10435" y="8308"/>
                    <a:pt x="10429" y="8332"/>
                  </a:cubicBezTo>
                  <a:cubicBezTo>
                    <a:pt x="10428" y="8339"/>
                    <a:pt x="10428" y="8344"/>
                    <a:pt x="10428" y="8350"/>
                  </a:cubicBezTo>
                  <a:cubicBezTo>
                    <a:pt x="9169" y="8555"/>
                    <a:pt x="9169" y="8555"/>
                    <a:pt x="9169" y="8555"/>
                  </a:cubicBezTo>
                  <a:cubicBezTo>
                    <a:pt x="9164" y="8539"/>
                    <a:pt x="9153" y="8525"/>
                    <a:pt x="9138" y="8517"/>
                  </a:cubicBezTo>
                  <a:cubicBezTo>
                    <a:pt x="10362" y="5895"/>
                    <a:pt x="10362" y="5895"/>
                    <a:pt x="10362" y="5895"/>
                  </a:cubicBezTo>
                  <a:cubicBezTo>
                    <a:pt x="10365" y="5896"/>
                    <a:pt x="10368" y="5897"/>
                    <a:pt x="10372" y="5898"/>
                  </a:cubicBezTo>
                  <a:close/>
                  <a:moveTo>
                    <a:pt x="10343" y="5881"/>
                  </a:moveTo>
                  <a:cubicBezTo>
                    <a:pt x="10346" y="5884"/>
                    <a:pt x="10349" y="5887"/>
                    <a:pt x="10354" y="5890"/>
                  </a:cubicBezTo>
                  <a:cubicBezTo>
                    <a:pt x="9128" y="8514"/>
                    <a:pt x="9128" y="8514"/>
                    <a:pt x="9128" y="8514"/>
                  </a:cubicBezTo>
                  <a:cubicBezTo>
                    <a:pt x="9127" y="8513"/>
                    <a:pt x="9127" y="8513"/>
                    <a:pt x="9126" y="8513"/>
                  </a:cubicBezTo>
                  <a:cubicBezTo>
                    <a:pt x="9095" y="8505"/>
                    <a:pt x="9063" y="8525"/>
                    <a:pt x="9056" y="8556"/>
                  </a:cubicBezTo>
                  <a:cubicBezTo>
                    <a:pt x="9055" y="8558"/>
                    <a:pt x="9055" y="8561"/>
                    <a:pt x="9055" y="8563"/>
                  </a:cubicBezTo>
                  <a:cubicBezTo>
                    <a:pt x="7137" y="8386"/>
                    <a:pt x="7137" y="8386"/>
                    <a:pt x="7137" y="8386"/>
                  </a:cubicBezTo>
                  <a:cubicBezTo>
                    <a:pt x="7137" y="8376"/>
                    <a:pt x="7133" y="8366"/>
                    <a:pt x="7128" y="8357"/>
                  </a:cubicBezTo>
                  <a:lnTo>
                    <a:pt x="10343" y="5881"/>
                  </a:lnTo>
                  <a:close/>
                  <a:moveTo>
                    <a:pt x="5494" y="7306"/>
                  </a:moveTo>
                  <a:cubicBezTo>
                    <a:pt x="5496" y="7298"/>
                    <a:pt x="5496" y="7291"/>
                    <a:pt x="5495" y="7284"/>
                  </a:cubicBezTo>
                  <a:cubicBezTo>
                    <a:pt x="6287" y="7020"/>
                    <a:pt x="6287" y="7020"/>
                    <a:pt x="6287" y="7020"/>
                  </a:cubicBezTo>
                  <a:cubicBezTo>
                    <a:pt x="6294" y="7037"/>
                    <a:pt x="6309" y="7051"/>
                    <a:pt x="6328" y="7055"/>
                  </a:cubicBezTo>
                  <a:cubicBezTo>
                    <a:pt x="6340" y="7058"/>
                    <a:pt x="6352" y="7057"/>
                    <a:pt x="6362" y="7053"/>
                  </a:cubicBezTo>
                  <a:cubicBezTo>
                    <a:pt x="7051" y="8339"/>
                    <a:pt x="7051" y="8339"/>
                    <a:pt x="7051" y="8339"/>
                  </a:cubicBezTo>
                  <a:cubicBezTo>
                    <a:pt x="7050" y="8340"/>
                    <a:pt x="7050" y="8340"/>
                    <a:pt x="7050" y="8340"/>
                  </a:cubicBezTo>
                  <a:cubicBezTo>
                    <a:pt x="7023" y="8325"/>
                    <a:pt x="6994" y="8313"/>
                    <a:pt x="6963" y="8306"/>
                  </a:cubicBezTo>
                  <a:cubicBezTo>
                    <a:pt x="5488" y="7321"/>
                    <a:pt x="5488" y="7321"/>
                    <a:pt x="5488" y="7321"/>
                  </a:cubicBezTo>
                  <a:cubicBezTo>
                    <a:pt x="5491" y="7317"/>
                    <a:pt x="5493" y="7312"/>
                    <a:pt x="5494" y="7306"/>
                  </a:cubicBezTo>
                  <a:close/>
                  <a:moveTo>
                    <a:pt x="5482" y="7330"/>
                  </a:moveTo>
                  <a:cubicBezTo>
                    <a:pt x="6940" y="8302"/>
                    <a:pt x="6940" y="8302"/>
                    <a:pt x="6940" y="8302"/>
                  </a:cubicBezTo>
                  <a:cubicBezTo>
                    <a:pt x="6928" y="8301"/>
                    <a:pt x="6916" y="8300"/>
                    <a:pt x="6903" y="8300"/>
                  </a:cubicBezTo>
                  <a:cubicBezTo>
                    <a:pt x="6744" y="8300"/>
                    <a:pt x="6615" y="8429"/>
                    <a:pt x="6615" y="8588"/>
                  </a:cubicBezTo>
                  <a:cubicBezTo>
                    <a:pt x="6615" y="8609"/>
                    <a:pt x="6617" y="8630"/>
                    <a:pt x="6622" y="8649"/>
                  </a:cubicBezTo>
                  <a:cubicBezTo>
                    <a:pt x="6013" y="9004"/>
                    <a:pt x="6013" y="9004"/>
                    <a:pt x="6013" y="9004"/>
                  </a:cubicBezTo>
                  <a:cubicBezTo>
                    <a:pt x="6005" y="8993"/>
                    <a:pt x="5994" y="8984"/>
                    <a:pt x="5979" y="8981"/>
                  </a:cubicBezTo>
                  <a:cubicBezTo>
                    <a:pt x="5971" y="8979"/>
                    <a:pt x="5962" y="8979"/>
                    <a:pt x="5954" y="8981"/>
                  </a:cubicBezTo>
                  <a:cubicBezTo>
                    <a:pt x="5459" y="7346"/>
                    <a:pt x="5459" y="7346"/>
                    <a:pt x="5459" y="7346"/>
                  </a:cubicBezTo>
                  <a:cubicBezTo>
                    <a:pt x="5468" y="7343"/>
                    <a:pt x="5476" y="7337"/>
                    <a:pt x="5482" y="7330"/>
                  </a:cubicBezTo>
                  <a:close/>
                  <a:moveTo>
                    <a:pt x="5450" y="7349"/>
                  </a:moveTo>
                  <a:cubicBezTo>
                    <a:pt x="5944" y="8984"/>
                    <a:pt x="5944" y="8984"/>
                    <a:pt x="5944" y="8984"/>
                  </a:cubicBezTo>
                  <a:cubicBezTo>
                    <a:pt x="5929" y="8990"/>
                    <a:pt x="5918" y="9001"/>
                    <a:pt x="5912" y="9017"/>
                  </a:cubicBezTo>
                  <a:cubicBezTo>
                    <a:pt x="5006" y="8760"/>
                    <a:pt x="5006" y="8760"/>
                    <a:pt x="5006" y="8760"/>
                  </a:cubicBezTo>
                  <a:cubicBezTo>
                    <a:pt x="5010" y="8734"/>
                    <a:pt x="4996" y="8708"/>
                    <a:pt x="4972" y="8697"/>
                  </a:cubicBezTo>
                  <a:cubicBezTo>
                    <a:pt x="5424" y="7349"/>
                    <a:pt x="5424" y="7349"/>
                    <a:pt x="5424" y="7349"/>
                  </a:cubicBezTo>
                  <a:cubicBezTo>
                    <a:pt x="5424" y="7349"/>
                    <a:pt x="5424" y="7349"/>
                    <a:pt x="5424" y="7349"/>
                  </a:cubicBezTo>
                  <a:cubicBezTo>
                    <a:pt x="5433" y="7351"/>
                    <a:pt x="5441" y="7351"/>
                    <a:pt x="5450" y="7349"/>
                  </a:cubicBezTo>
                  <a:close/>
                  <a:moveTo>
                    <a:pt x="5314" y="9471"/>
                  </a:moveTo>
                  <a:cubicBezTo>
                    <a:pt x="4236" y="10507"/>
                    <a:pt x="4236" y="10507"/>
                    <a:pt x="4236" y="10507"/>
                  </a:cubicBezTo>
                  <a:cubicBezTo>
                    <a:pt x="4229" y="10501"/>
                    <a:pt x="4220" y="10496"/>
                    <a:pt x="4211" y="10493"/>
                  </a:cubicBezTo>
                  <a:cubicBezTo>
                    <a:pt x="4208" y="10493"/>
                    <a:pt x="4206" y="10493"/>
                    <a:pt x="4204" y="10493"/>
                  </a:cubicBezTo>
                  <a:cubicBezTo>
                    <a:pt x="4254" y="9273"/>
                    <a:pt x="4254" y="9273"/>
                    <a:pt x="4254" y="9273"/>
                  </a:cubicBezTo>
                  <a:cubicBezTo>
                    <a:pt x="4280" y="9272"/>
                    <a:pt x="4302" y="9255"/>
                    <a:pt x="4308" y="9229"/>
                  </a:cubicBezTo>
                  <a:cubicBezTo>
                    <a:pt x="4312" y="9214"/>
                    <a:pt x="4309" y="9200"/>
                    <a:pt x="4303" y="9188"/>
                  </a:cubicBezTo>
                  <a:cubicBezTo>
                    <a:pt x="4905" y="8789"/>
                    <a:pt x="4905" y="8789"/>
                    <a:pt x="4905" y="8789"/>
                  </a:cubicBezTo>
                  <a:cubicBezTo>
                    <a:pt x="4913" y="8798"/>
                    <a:pt x="4923" y="8804"/>
                    <a:pt x="4935" y="8807"/>
                  </a:cubicBezTo>
                  <a:cubicBezTo>
                    <a:pt x="4949" y="8811"/>
                    <a:pt x="4962" y="8808"/>
                    <a:pt x="4974" y="8803"/>
                  </a:cubicBezTo>
                  <a:cubicBezTo>
                    <a:pt x="5325" y="9388"/>
                    <a:pt x="5325" y="9388"/>
                    <a:pt x="5325" y="9388"/>
                  </a:cubicBezTo>
                  <a:cubicBezTo>
                    <a:pt x="5314" y="9396"/>
                    <a:pt x="5306" y="9407"/>
                    <a:pt x="5303" y="9421"/>
                  </a:cubicBezTo>
                  <a:cubicBezTo>
                    <a:pt x="5298" y="9439"/>
                    <a:pt x="5303" y="9458"/>
                    <a:pt x="5314" y="9471"/>
                  </a:cubicBezTo>
                  <a:close/>
                  <a:moveTo>
                    <a:pt x="4148" y="10582"/>
                  </a:moveTo>
                  <a:cubicBezTo>
                    <a:pt x="2986" y="11561"/>
                    <a:pt x="2986" y="11561"/>
                    <a:pt x="2986" y="11561"/>
                  </a:cubicBezTo>
                  <a:cubicBezTo>
                    <a:pt x="2981" y="11555"/>
                    <a:pt x="2974" y="11551"/>
                    <a:pt x="2967" y="11548"/>
                  </a:cubicBezTo>
                  <a:cubicBezTo>
                    <a:pt x="3594" y="9649"/>
                    <a:pt x="3594" y="9649"/>
                    <a:pt x="3594" y="9649"/>
                  </a:cubicBezTo>
                  <a:cubicBezTo>
                    <a:pt x="3607" y="9652"/>
                    <a:pt x="3619" y="9651"/>
                    <a:pt x="3631" y="9646"/>
                  </a:cubicBezTo>
                  <a:cubicBezTo>
                    <a:pt x="4162" y="10504"/>
                    <a:pt x="4162" y="10504"/>
                    <a:pt x="4162" y="10504"/>
                  </a:cubicBezTo>
                  <a:cubicBezTo>
                    <a:pt x="4152" y="10512"/>
                    <a:pt x="4144" y="10523"/>
                    <a:pt x="4140" y="10536"/>
                  </a:cubicBezTo>
                  <a:cubicBezTo>
                    <a:pt x="4136" y="10553"/>
                    <a:pt x="4140" y="10569"/>
                    <a:pt x="4148" y="10582"/>
                  </a:cubicBezTo>
                  <a:close/>
                  <a:moveTo>
                    <a:pt x="3809" y="14662"/>
                  </a:moveTo>
                  <a:cubicBezTo>
                    <a:pt x="3808" y="14664"/>
                    <a:pt x="3808" y="14666"/>
                    <a:pt x="3808" y="14669"/>
                  </a:cubicBezTo>
                  <a:cubicBezTo>
                    <a:pt x="2990" y="14642"/>
                    <a:pt x="2990" y="14642"/>
                    <a:pt x="2990" y="14642"/>
                  </a:cubicBezTo>
                  <a:cubicBezTo>
                    <a:pt x="3426" y="12841"/>
                    <a:pt x="3426" y="12841"/>
                    <a:pt x="3426" y="12841"/>
                  </a:cubicBezTo>
                  <a:cubicBezTo>
                    <a:pt x="3432" y="12842"/>
                    <a:pt x="3439" y="12842"/>
                    <a:pt x="3444" y="12842"/>
                  </a:cubicBezTo>
                  <a:cubicBezTo>
                    <a:pt x="3848" y="14620"/>
                    <a:pt x="3848" y="14620"/>
                    <a:pt x="3848" y="14620"/>
                  </a:cubicBezTo>
                  <a:cubicBezTo>
                    <a:pt x="3829" y="14626"/>
                    <a:pt x="3814" y="14642"/>
                    <a:pt x="3809" y="14662"/>
                  </a:cubicBezTo>
                  <a:close/>
                  <a:moveTo>
                    <a:pt x="3852" y="14732"/>
                  </a:moveTo>
                  <a:cubicBezTo>
                    <a:pt x="3882" y="14739"/>
                    <a:pt x="3912" y="14722"/>
                    <a:pt x="3921" y="14693"/>
                  </a:cubicBezTo>
                  <a:cubicBezTo>
                    <a:pt x="4374" y="14793"/>
                    <a:pt x="4374" y="14793"/>
                    <a:pt x="4374" y="14793"/>
                  </a:cubicBezTo>
                  <a:cubicBezTo>
                    <a:pt x="4372" y="14806"/>
                    <a:pt x="4375" y="14819"/>
                    <a:pt x="4381" y="14829"/>
                  </a:cubicBezTo>
                  <a:cubicBezTo>
                    <a:pt x="3411" y="15477"/>
                    <a:pt x="3411" y="15477"/>
                    <a:pt x="3411" y="15477"/>
                  </a:cubicBezTo>
                  <a:cubicBezTo>
                    <a:pt x="3408" y="15473"/>
                    <a:pt x="3404" y="15470"/>
                    <a:pt x="3400" y="15466"/>
                  </a:cubicBezTo>
                  <a:cubicBezTo>
                    <a:pt x="3840" y="14728"/>
                    <a:pt x="3840" y="14728"/>
                    <a:pt x="3840" y="14728"/>
                  </a:cubicBezTo>
                  <a:cubicBezTo>
                    <a:pt x="3844" y="14730"/>
                    <a:pt x="3848" y="14731"/>
                    <a:pt x="3852" y="14732"/>
                  </a:cubicBezTo>
                  <a:close/>
                  <a:moveTo>
                    <a:pt x="2980" y="14641"/>
                  </a:moveTo>
                  <a:cubicBezTo>
                    <a:pt x="2887" y="14638"/>
                    <a:pt x="2887" y="14638"/>
                    <a:pt x="2887" y="14638"/>
                  </a:cubicBezTo>
                  <a:cubicBezTo>
                    <a:pt x="2650" y="13805"/>
                    <a:pt x="2650" y="13805"/>
                    <a:pt x="2650" y="13805"/>
                  </a:cubicBezTo>
                  <a:cubicBezTo>
                    <a:pt x="2667" y="13798"/>
                    <a:pt x="2681" y="13783"/>
                    <a:pt x="2686" y="13764"/>
                  </a:cubicBezTo>
                  <a:cubicBezTo>
                    <a:pt x="2691" y="13743"/>
                    <a:pt x="2684" y="13722"/>
                    <a:pt x="2669" y="13708"/>
                  </a:cubicBezTo>
                  <a:cubicBezTo>
                    <a:pt x="3402" y="12831"/>
                    <a:pt x="3402" y="12831"/>
                    <a:pt x="3402" y="12831"/>
                  </a:cubicBezTo>
                  <a:cubicBezTo>
                    <a:pt x="3406" y="12834"/>
                    <a:pt x="3411" y="12836"/>
                    <a:pt x="3417" y="12838"/>
                  </a:cubicBezTo>
                  <a:lnTo>
                    <a:pt x="2980" y="14641"/>
                  </a:lnTo>
                  <a:close/>
                  <a:moveTo>
                    <a:pt x="1854" y="14604"/>
                  </a:moveTo>
                  <a:cubicBezTo>
                    <a:pt x="1966" y="12734"/>
                    <a:pt x="1966" y="12734"/>
                    <a:pt x="1966" y="12734"/>
                  </a:cubicBezTo>
                  <a:cubicBezTo>
                    <a:pt x="1975" y="12734"/>
                    <a:pt x="1984" y="12732"/>
                    <a:pt x="1992" y="12729"/>
                  </a:cubicBezTo>
                  <a:cubicBezTo>
                    <a:pt x="2597" y="13702"/>
                    <a:pt x="2597" y="13702"/>
                    <a:pt x="2597" y="13702"/>
                  </a:cubicBezTo>
                  <a:cubicBezTo>
                    <a:pt x="2585" y="13710"/>
                    <a:pt x="2576" y="13722"/>
                    <a:pt x="2573" y="13737"/>
                  </a:cubicBezTo>
                  <a:cubicBezTo>
                    <a:pt x="2568" y="13757"/>
                    <a:pt x="2575" y="13778"/>
                    <a:pt x="2588" y="13791"/>
                  </a:cubicBezTo>
                  <a:cubicBezTo>
                    <a:pt x="1905" y="14606"/>
                    <a:pt x="1905" y="14606"/>
                    <a:pt x="1905" y="14606"/>
                  </a:cubicBezTo>
                  <a:lnTo>
                    <a:pt x="1854" y="14604"/>
                  </a:lnTo>
                  <a:close/>
                  <a:moveTo>
                    <a:pt x="1897" y="14616"/>
                  </a:moveTo>
                  <a:cubicBezTo>
                    <a:pt x="1850" y="14672"/>
                    <a:pt x="1850" y="14672"/>
                    <a:pt x="1850" y="14672"/>
                  </a:cubicBezTo>
                  <a:cubicBezTo>
                    <a:pt x="1853" y="14614"/>
                    <a:pt x="1853" y="14614"/>
                    <a:pt x="1853" y="14614"/>
                  </a:cubicBezTo>
                  <a:lnTo>
                    <a:pt x="1897" y="14616"/>
                  </a:lnTo>
                  <a:close/>
                  <a:moveTo>
                    <a:pt x="2001" y="12724"/>
                  </a:moveTo>
                  <a:cubicBezTo>
                    <a:pt x="2012" y="12716"/>
                    <a:pt x="2021" y="12704"/>
                    <a:pt x="2025" y="12690"/>
                  </a:cubicBezTo>
                  <a:cubicBezTo>
                    <a:pt x="2025" y="12688"/>
                    <a:pt x="2025" y="12686"/>
                    <a:pt x="2026" y="12684"/>
                  </a:cubicBezTo>
                  <a:cubicBezTo>
                    <a:pt x="3379" y="12786"/>
                    <a:pt x="3379" y="12786"/>
                    <a:pt x="3379" y="12786"/>
                  </a:cubicBezTo>
                  <a:cubicBezTo>
                    <a:pt x="3379" y="12800"/>
                    <a:pt x="3385" y="12814"/>
                    <a:pt x="3395" y="12824"/>
                  </a:cubicBezTo>
                  <a:cubicBezTo>
                    <a:pt x="2661" y="13702"/>
                    <a:pt x="2661" y="13702"/>
                    <a:pt x="2661" y="13702"/>
                  </a:cubicBezTo>
                  <a:cubicBezTo>
                    <a:pt x="2656" y="13698"/>
                    <a:pt x="2650" y="13695"/>
                    <a:pt x="2643" y="13694"/>
                  </a:cubicBezTo>
                  <a:cubicBezTo>
                    <a:pt x="2630" y="13691"/>
                    <a:pt x="2617" y="13692"/>
                    <a:pt x="2606" y="13697"/>
                  </a:cubicBezTo>
                  <a:lnTo>
                    <a:pt x="2001" y="12724"/>
                  </a:lnTo>
                  <a:close/>
                  <a:moveTo>
                    <a:pt x="2596" y="13798"/>
                  </a:moveTo>
                  <a:cubicBezTo>
                    <a:pt x="2602" y="13802"/>
                    <a:pt x="2608" y="13805"/>
                    <a:pt x="2616" y="13807"/>
                  </a:cubicBezTo>
                  <a:cubicBezTo>
                    <a:pt x="2624" y="13809"/>
                    <a:pt x="2632" y="13809"/>
                    <a:pt x="2640" y="13807"/>
                  </a:cubicBezTo>
                  <a:cubicBezTo>
                    <a:pt x="2876" y="14638"/>
                    <a:pt x="2876" y="14638"/>
                    <a:pt x="2876" y="14638"/>
                  </a:cubicBezTo>
                  <a:cubicBezTo>
                    <a:pt x="1918" y="14606"/>
                    <a:pt x="1918" y="14606"/>
                    <a:pt x="1918" y="14606"/>
                  </a:cubicBezTo>
                  <a:lnTo>
                    <a:pt x="2596" y="13798"/>
                  </a:lnTo>
                  <a:close/>
                  <a:moveTo>
                    <a:pt x="3380" y="12770"/>
                  </a:moveTo>
                  <a:cubicBezTo>
                    <a:pt x="3380" y="12772"/>
                    <a:pt x="3379" y="12774"/>
                    <a:pt x="3379" y="12775"/>
                  </a:cubicBezTo>
                  <a:cubicBezTo>
                    <a:pt x="2026" y="12674"/>
                    <a:pt x="2026" y="12674"/>
                    <a:pt x="2026" y="12674"/>
                  </a:cubicBezTo>
                  <a:cubicBezTo>
                    <a:pt x="2026" y="12659"/>
                    <a:pt x="2019" y="12644"/>
                    <a:pt x="2008" y="12634"/>
                  </a:cubicBezTo>
                  <a:cubicBezTo>
                    <a:pt x="2908" y="11647"/>
                    <a:pt x="2908" y="11647"/>
                    <a:pt x="2908" y="11647"/>
                  </a:cubicBezTo>
                  <a:cubicBezTo>
                    <a:pt x="2915" y="11652"/>
                    <a:pt x="2922" y="11656"/>
                    <a:pt x="2930" y="11658"/>
                  </a:cubicBezTo>
                  <a:cubicBezTo>
                    <a:pt x="2941" y="11660"/>
                    <a:pt x="2951" y="11659"/>
                    <a:pt x="2961" y="11656"/>
                  </a:cubicBezTo>
                  <a:cubicBezTo>
                    <a:pt x="3410" y="12733"/>
                    <a:pt x="3410" y="12733"/>
                    <a:pt x="3410" y="12733"/>
                  </a:cubicBezTo>
                  <a:cubicBezTo>
                    <a:pt x="3395" y="12740"/>
                    <a:pt x="3384" y="12753"/>
                    <a:pt x="3380" y="12770"/>
                  </a:cubicBezTo>
                  <a:close/>
                  <a:moveTo>
                    <a:pt x="2974" y="10484"/>
                  </a:moveTo>
                  <a:cubicBezTo>
                    <a:pt x="3578" y="9643"/>
                    <a:pt x="3578" y="9643"/>
                    <a:pt x="3578" y="9643"/>
                  </a:cubicBezTo>
                  <a:cubicBezTo>
                    <a:pt x="3580" y="9644"/>
                    <a:pt x="3582" y="9645"/>
                    <a:pt x="3585" y="9646"/>
                  </a:cubicBezTo>
                  <a:cubicBezTo>
                    <a:pt x="2957" y="11544"/>
                    <a:pt x="2957" y="11544"/>
                    <a:pt x="2957" y="11544"/>
                  </a:cubicBezTo>
                  <a:cubicBezTo>
                    <a:pt x="2926" y="11537"/>
                    <a:pt x="2895" y="11556"/>
                    <a:pt x="2887" y="11587"/>
                  </a:cubicBezTo>
                  <a:cubicBezTo>
                    <a:pt x="2886" y="11590"/>
                    <a:pt x="2886" y="11593"/>
                    <a:pt x="2886" y="11596"/>
                  </a:cubicBezTo>
                  <a:cubicBezTo>
                    <a:pt x="2160" y="11602"/>
                    <a:pt x="2160" y="11602"/>
                    <a:pt x="2160" y="11602"/>
                  </a:cubicBezTo>
                  <a:cubicBezTo>
                    <a:pt x="2159" y="11586"/>
                    <a:pt x="2151" y="11570"/>
                    <a:pt x="2138" y="11560"/>
                  </a:cubicBezTo>
                  <a:cubicBezTo>
                    <a:pt x="2904" y="10576"/>
                    <a:pt x="2904" y="10576"/>
                    <a:pt x="2904" y="10576"/>
                  </a:cubicBezTo>
                  <a:cubicBezTo>
                    <a:pt x="2909" y="10580"/>
                    <a:pt x="2915" y="10583"/>
                    <a:pt x="2922" y="10584"/>
                  </a:cubicBezTo>
                  <a:cubicBezTo>
                    <a:pt x="2953" y="10592"/>
                    <a:pt x="2985" y="10573"/>
                    <a:pt x="2992" y="10541"/>
                  </a:cubicBezTo>
                  <a:cubicBezTo>
                    <a:pt x="2997" y="10519"/>
                    <a:pt x="2989" y="10498"/>
                    <a:pt x="2974" y="10484"/>
                  </a:cubicBezTo>
                  <a:close/>
                  <a:moveTo>
                    <a:pt x="3639" y="9641"/>
                  </a:moveTo>
                  <a:cubicBezTo>
                    <a:pt x="3651" y="9633"/>
                    <a:pt x="3660" y="9621"/>
                    <a:pt x="3664" y="9606"/>
                  </a:cubicBezTo>
                  <a:cubicBezTo>
                    <a:pt x="3671" y="9575"/>
                    <a:pt x="3652" y="9544"/>
                    <a:pt x="3621" y="9536"/>
                  </a:cubicBezTo>
                  <a:cubicBezTo>
                    <a:pt x="3603" y="9532"/>
                    <a:pt x="3586" y="9536"/>
                    <a:pt x="3573" y="9546"/>
                  </a:cubicBezTo>
                  <a:cubicBezTo>
                    <a:pt x="3054" y="8967"/>
                    <a:pt x="3054" y="8967"/>
                    <a:pt x="3054" y="8967"/>
                  </a:cubicBezTo>
                  <a:cubicBezTo>
                    <a:pt x="3059" y="8962"/>
                    <a:pt x="3063" y="8956"/>
                    <a:pt x="3065" y="8949"/>
                  </a:cubicBezTo>
                  <a:cubicBezTo>
                    <a:pt x="4194" y="9208"/>
                    <a:pt x="4194" y="9208"/>
                    <a:pt x="4194" y="9208"/>
                  </a:cubicBezTo>
                  <a:cubicBezTo>
                    <a:pt x="4191" y="9237"/>
                    <a:pt x="4209" y="9265"/>
                    <a:pt x="4238" y="9272"/>
                  </a:cubicBezTo>
                  <a:cubicBezTo>
                    <a:pt x="4240" y="9272"/>
                    <a:pt x="4242" y="9272"/>
                    <a:pt x="4244" y="9273"/>
                  </a:cubicBezTo>
                  <a:cubicBezTo>
                    <a:pt x="4194" y="10492"/>
                    <a:pt x="4194" y="10492"/>
                    <a:pt x="4194" y="10492"/>
                  </a:cubicBezTo>
                  <a:cubicBezTo>
                    <a:pt x="4186" y="10493"/>
                    <a:pt x="4178" y="10495"/>
                    <a:pt x="4171" y="10498"/>
                  </a:cubicBezTo>
                  <a:lnTo>
                    <a:pt x="3639" y="9641"/>
                  </a:lnTo>
                  <a:close/>
                  <a:moveTo>
                    <a:pt x="2580" y="7017"/>
                  </a:moveTo>
                  <a:cubicBezTo>
                    <a:pt x="3420" y="6876"/>
                    <a:pt x="3420" y="6876"/>
                    <a:pt x="3420" y="6876"/>
                  </a:cubicBezTo>
                  <a:cubicBezTo>
                    <a:pt x="3872" y="7333"/>
                    <a:pt x="3872" y="7333"/>
                    <a:pt x="3872" y="7333"/>
                  </a:cubicBezTo>
                  <a:cubicBezTo>
                    <a:pt x="3867" y="7339"/>
                    <a:pt x="3864" y="7346"/>
                    <a:pt x="3862" y="7354"/>
                  </a:cubicBezTo>
                  <a:cubicBezTo>
                    <a:pt x="3856" y="7378"/>
                    <a:pt x="3866" y="7402"/>
                    <a:pt x="3885" y="7415"/>
                  </a:cubicBezTo>
                  <a:cubicBezTo>
                    <a:pt x="3582" y="7936"/>
                    <a:pt x="3582" y="7936"/>
                    <a:pt x="3582" y="7936"/>
                  </a:cubicBezTo>
                  <a:cubicBezTo>
                    <a:pt x="2569" y="7056"/>
                    <a:pt x="2569" y="7056"/>
                    <a:pt x="2569" y="7056"/>
                  </a:cubicBezTo>
                  <a:cubicBezTo>
                    <a:pt x="2573" y="7050"/>
                    <a:pt x="2577" y="7043"/>
                    <a:pt x="2578" y="7035"/>
                  </a:cubicBezTo>
                  <a:cubicBezTo>
                    <a:pt x="2580" y="7029"/>
                    <a:pt x="2580" y="7023"/>
                    <a:pt x="2580" y="7017"/>
                  </a:cubicBezTo>
                  <a:close/>
                  <a:moveTo>
                    <a:pt x="4899" y="8781"/>
                  </a:moveTo>
                  <a:cubicBezTo>
                    <a:pt x="4297" y="9179"/>
                    <a:pt x="4297" y="9179"/>
                    <a:pt x="4297" y="9179"/>
                  </a:cubicBezTo>
                  <a:cubicBezTo>
                    <a:pt x="4289" y="9169"/>
                    <a:pt x="4278" y="9162"/>
                    <a:pt x="4265" y="9159"/>
                  </a:cubicBezTo>
                  <a:cubicBezTo>
                    <a:pt x="4259" y="9157"/>
                    <a:pt x="4253" y="9157"/>
                    <a:pt x="4246" y="9157"/>
                  </a:cubicBezTo>
                  <a:cubicBezTo>
                    <a:pt x="4111" y="8410"/>
                    <a:pt x="4111" y="8410"/>
                    <a:pt x="4111" y="8410"/>
                  </a:cubicBezTo>
                  <a:cubicBezTo>
                    <a:pt x="4261" y="8540"/>
                    <a:pt x="4261" y="8540"/>
                    <a:pt x="4261" y="8540"/>
                  </a:cubicBezTo>
                  <a:cubicBezTo>
                    <a:pt x="4258" y="8545"/>
                    <a:pt x="4256" y="8550"/>
                    <a:pt x="4254" y="8556"/>
                  </a:cubicBezTo>
                  <a:cubicBezTo>
                    <a:pt x="4247" y="8587"/>
                    <a:pt x="4266" y="8618"/>
                    <a:pt x="4297" y="8626"/>
                  </a:cubicBezTo>
                  <a:cubicBezTo>
                    <a:pt x="4329" y="8634"/>
                    <a:pt x="4360" y="8614"/>
                    <a:pt x="4368" y="8583"/>
                  </a:cubicBezTo>
                  <a:cubicBezTo>
                    <a:pt x="4372" y="8565"/>
                    <a:pt x="4367" y="8546"/>
                    <a:pt x="4356" y="8533"/>
                  </a:cubicBezTo>
                  <a:cubicBezTo>
                    <a:pt x="4586" y="8270"/>
                    <a:pt x="4586" y="8270"/>
                    <a:pt x="4586" y="8270"/>
                  </a:cubicBezTo>
                  <a:cubicBezTo>
                    <a:pt x="4911" y="8706"/>
                    <a:pt x="4911" y="8706"/>
                    <a:pt x="4911" y="8706"/>
                  </a:cubicBezTo>
                  <a:cubicBezTo>
                    <a:pt x="4902" y="8714"/>
                    <a:pt x="4895" y="8724"/>
                    <a:pt x="4892" y="8737"/>
                  </a:cubicBezTo>
                  <a:cubicBezTo>
                    <a:pt x="4888" y="8753"/>
                    <a:pt x="4891" y="8768"/>
                    <a:pt x="4899" y="8781"/>
                  </a:cubicBezTo>
                  <a:close/>
                  <a:moveTo>
                    <a:pt x="4236" y="9159"/>
                  </a:moveTo>
                  <a:cubicBezTo>
                    <a:pt x="4229" y="9161"/>
                    <a:pt x="4222" y="9165"/>
                    <a:pt x="4216" y="9170"/>
                  </a:cubicBezTo>
                  <a:cubicBezTo>
                    <a:pt x="3446" y="8190"/>
                    <a:pt x="3446" y="8190"/>
                    <a:pt x="3446" y="8190"/>
                  </a:cubicBezTo>
                  <a:cubicBezTo>
                    <a:pt x="3585" y="7952"/>
                    <a:pt x="3585" y="7952"/>
                    <a:pt x="3585" y="7952"/>
                  </a:cubicBezTo>
                  <a:cubicBezTo>
                    <a:pt x="4099" y="8399"/>
                    <a:pt x="4099" y="8399"/>
                    <a:pt x="4099" y="8399"/>
                  </a:cubicBezTo>
                  <a:lnTo>
                    <a:pt x="4236" y="9159"/>
                  </a:lnTo>
                  <a:close/>
                  <a:moveTo>
                    <a:pt x="4593" y="8263"/>
                  </a:moveTo>
                  <a:cubicBezTo>
                    <a:pt x="5403" y="7339"/>
                    <a:pt x="5403" y="7339"/>
                    <a:pt x="5403" y="7339"/>
                  </a:cubicBezTo>
                  <a:cubicBezTo>
                    <a:pt x="5407" y="7342"/>
                    <a:pt x="5410" y="7344"/>
                    <a:pt x="5415" y="7346"/>
                  </a:cubicBezTo>
                  <a:cubicBezTo>
                    <a:pt x="4962" y="8694"/>
                    <a:pt x="4962" y="8694"/>
                    <a:pt x="4962" y="8694"/>
                  </a:cubicBezTo>
                  <a:cubicBezTo>
                    <a:pt x="4962" y="8694"/>
                    <a:pt x="4962" y="8694"/>
                    <a:pt x="4962" y="8694"/>
                  </a:cubicBezTo>
                  <a:cubicBezTo>
                    <a:pt x="4947" y="8690"/>
                    <a:pt x="4932" y="8693"/>
                    <a:pt x="4920" y="8700"/>
                  </a:cubicBezTo>
                  <a:lnTo>
                    <a:pt x="4593" y="8263"/>
                  </a:lnTo>
                  <a:close/>
                  <a:moveTo>
                    <a:pt x="4587" y="8254"/>
                  </a:moveTo>
                  <a:cubicBezTo>
                    <a:pt x="3957" y="7411"/>
                    <a:pt x="3957" y="7411"/>
                    <a:pt x="3957" y="7411"/>
                  </a:cubicBezTo>
                  <a:cubicBezTo>
                    <a:pt x="3966" y="7404"/>
                    <a:pt x="3972" y="7393"/>
                    <a:pt x="3975" y="7381"/>
                  </a:cubicBezTo>
                  <a:cubicBezTo>
                    <a:pt x="3976" y="7379"/>
                    <a:pt x="3976" y="7376"/>
                    <a:pt x="3976" y="7373"/>
                  </a:cubicBezTo>
                  <a:cubicBezTo>
                    <a:pt x="5381" y="7305"/>
                    <a:pt x="5381" y="7305"/>
                    <a:pt x="5381" y="7305"/>
                  </a:cubicBezTo>
                  <a:cubicBezTo>
                    <a:pt x="5383" y="7315"/>
                    <a:pt x="5388" y="7325"/>
                    <a:pt x="5396" y="7333"/>
                  </a:cubicBezTo>
                  <a:lnTo>
                    <a:pt x="4587" y="8254"/>
                  </a:lnTo>
                  <a:close/>
                  <a:moveTo>
                    <a:pt x="4580" y="8262"/>
                  </a:moveTo>
                  <a:cubicBezTo>
                    <a:pt x="4349" y="8526"/>
                    <a:pt x="4349" y="8526"/>
                    <a:pt x="4349" y="8526"/>
                  </a:cubicBezTo>
                  <a:cubicBezTo>
                    <a:pt x="4342" y="8520"/>
                    <a:pt x="4334" y="8515"/>
                    <a:pt x="4325" y="8513"/>
                  </a:cubicBezTo>
                  <a:cubicBezTo>
                    <a:pt x="4315" y="8511"/>
                    <a:pt x="4306" y="8511"/>
                    <a:pt x="4298" y="8513"/>
                  </a:cubicBezTo>
                  <a:cubicBezTo>
                    <a:pt x="3942" y="7421"/>
                    <a:pt x="3942" y="7421"/>
                    <a:pt x="3942" y="7421"/>
                  </a:cubicBezTo>
                  <a:cubicBezTo>
                    <a:pt x="3945" y="7420"/>
                    <a:pt x="3947" y="7419"/>
                    <a:pt x="3949" y="7417"/>
                  </a:cubicBezTo>
                  <a:lnTo>
                    <a:pt x="4580" y="8262"/>
                  </a:lnTo>
                  <a:close/>
                  <a:moveTo>
                    <a:pt x="4288" y="8516"/>
                  </a:moveTo>
                  <a:cubicBezTo>
                    <a:pt x="4280" y="8520"/>
                    <a:pt x="4273" y="8525"/>
                    <a:pt x="4267" y="8532"/>
                  </a:cubicBezTo>
                  <a:cubicBezTo>
                    <a:pt x="4108" y="8394"/>
                    <a:pt x="4108" y="8394"/>
                    <a:pt x="4108" y="8394"/>
                  </a:cubicBezTo>
                  <a:cubicBezTo>
                    <a:pt x="3934" y="7429"/>
                    <a:pt x="3934" y="7429"/>
                    <a:pt x="3934" y="7429"/>
                  </a:cubicBezTo>
                  <a:lnTo>
                    <a:pt x="4288" y="8516"/>
                  </a:lnTo>
                  <a:close/>
                  <a:moveTo>
                    <a:pt x="4096" y="8384"/>
                  </a:moveTo>
                  <a:cubicBezTo>
                    <a:pt x="3590" y="7943"/>
                    <a:pt x="3590" y="7943"/>
                    <a:pt x="3590" y="7943"/>
                  </a:cubicBezTo>
                  <a:cubicBezTo>
                    <a:pt x="3894" y="7421"/>
                    <a:pt x="3894" y="7421"/>
                    <a:pt x="3894" y="7421"/>
                  </a:cubicBezTo>
                  <a:cubicBezTo>
                    <a:pt x="3897" y="7422"/>
                    <a:pt x="3901" y="7424"/>
                    <a:pt x="3905" y="7425"/>
                  </a:cubicBezTo>
                  <a:cubicBezTo>
                    <a:pt x="3911" y="7426"/>
                    <a:pt x="3917" y="7426"/>
                    <a:pt x="3923" y="7426"/>
                  </a:cubicBezTo>
                  <a:lnTo>
                    <a:pt x="4096" y="8384"/>
                  </a:lnTo>
                  <a:close/>
                  <a:moveTo>
                    <a:pt x="3577" y="7945"/>
                  </a:moveTo>
                  <a:cubicBezTo>
                    <a:pt x="3439" y="8181"/>
                    <a:pt x="3439" y="8181"/>
                    <a:pt x="3439" y="8181"/>
                  </a:cubicBezTo>
                  <a:cubicBezTo>
                    <a:pt x="2562" y="7064"/>
                    <a:pt x="2562" y="7064"/>
                    <a:pt x="2562" y="7064"/>
                  </a:cubicBezTo>
                  <a:cubicBezTo>
                    <a:pt x="2562" y="7064"/>
                    <a:pt x="2562" y="7064"/>
                    <a:pt x="2562" y="7063"/>
                  </a:cubicBezTo>
                  <a:lnTo>
                    <a:pt x="3577" y="7945"/>
                  </a:lnTo>
                  <a:close/>
                  <a:moveTo>
                    <a:pt x="3441" y="8199"/>
                  </a:moveTo>
                  <a:cubicBezTo>
                    <a:pt x="4208" y="9177"/>
                    <a:pt x="4208" y="9177"/>
                    <a:pt x="4208" y="9177"/>
                  </a:cubicBezTo>
                  <a:cubicBezTo>
                    <a:pt x="4203" y="9183"/>
                    <a:pt x="4199" y="9190"/>
                    <a:pt x="4196" y="9199"/>
                  </a:cubicBezTo>
                  <a:cubicBezTo>
                    <a:pt x="3068" y="8939"/>
                    <a:pt x="3068" y="8939"/>
                    <a:pt x="3068" y="8939"/>
                  </a:cubicBezTo>
                  <a:cubicBezTo>
                    <a:pt x="3073" y="8916"/>
                    <a:pt x="3063" y="8893"/>
                    <a:pt x="3045" y="8880"/>
                  </a:cubicBezTo>
                  <a:lnTo>
                    <a:pt x="3441" y="8199"/>
                  </a:lnTo>
                  <a:close/>
                  <a:moveTo>
                    <a:pt x="5594" y="5607"/>
                  </a:moveTo>
                  <a:cubicBezTo>
                    <a:pt x="5601" y="5613"/>
                    <a:pt x="5608" y="5617"/>
                    <a:pt x="5617" y="5619"/>
                  </a:cubicBezTo>
                  <a:cubicBezTo>
                    <a:pt x="5439" y="7234"/>
                    <a:pt x="5439" y="7234"/>
                    <a:pt x="5439" y="7234"/>
                  </a:cubicBezTo>
                  <a:cubicBezTo>
                    <a:pt x="5418" y="7234"/>
                    <a:pt x="5399" y="7244"/>
                    <a:pt x="5389" y="7262"/>
                  </a:cubicBezTo>
                  <a:cubicBezTo>
                    <a:pt x="4373" y="6741"/>
                    <a:pt x="4373" y="6741"/>
                    <a:pt x="4373" y="6741"/>
                  </a:cubicBezTo>
                  <a:cubicBezTo>
                    <a:pt x="4374" y="6738"/>
                    <a:pt x="4375" y="6735"/>
                    <a:pt x="4376" y="6733"/>
                  </a:cubicBezTo>
                  <a:cubicBezTo>
                    <a:pt x="4380" y="6715"/>
                    <a:pt x="4376" y="6698"/>
                    <a:pt x="4366" y="6685"/>
                  </a:cubicBezTo>
                  <a:lnTo>
                    <a:pt x="5594" y="5607"/>
                  </a:lnTo>
                  <a:close/>
                  <a:moveTo>
                    <a:pt x="4306" y="6776"/>
                  </a:moveTo>
                  <a:cubicBezTo>
                    <a:pt x="4331" y="6782"/>
                    <a:pt x="4355" y="6770"/>
                    <a:pt x="4368" y="6750"/>
                  </a:cubicBezTo>
                  <a:cubicBezTo>
                    <a:pt x="5384" y="7271"/>
                    <a:pt x="5384" y="7271"/>
                    <a:pt x="5384" y="7271"/>
                  </a:cubicBezTo>
                  <a:cubicBezTo>
                    <a:pt x="5383" y="7273"/>
                    <a:pt x="5382" y="7276"/>
                    <a:pt x="5381" y="7279"/>
                  </a:cubicBezTo>
                  <a:cubicBezTo>
                    <a:pt x="5380" y="7284"/>
                    <a:pt x="5379" y="7290"/>
                    <a:pt x="5380" y="7295"/>
                  </a:cubicBezTo>
                  <a:cubicBezTo>
                    <a:pt x="3976" y="7363"/>
                    <a:pt x="3976" y="7363"/>
                    <a:pt x="3976" y="7363"/>
                  </a:cubicBezTo>
                  <a:cubicBezTo>
                    <a:pt x="3974" y="7339"/>
                    <a:pt x="3957" y="7317"/>
                    <a:pt x="3932" y="7311"/>
                  </a:cubicBezTo>
                  <a:cubicBezTo>
                    <a:pt x="3912" y="7307"/>
                    <a:pt x="3892" y="7313"/>
                    <a:pt x="3879" y="7325"/>
                  </a:cubicBezTo>
                  <a:cubicBezTo>
                    <a:pt x="3432" y="6874"/>
                    <a:pt x="3432" y="6874"/>
                    <a:pt x="3432" y="6874"/>
                  </a:cubicBezTo>
                  <a:cubicBezTo>
                    <a:pt x="4263" y="6734"/>
                    <a:pt x="4263" y="6734"/>
                    <a:pt x="4263" y="6734"/>
                  </a:cubicBezTo>
                  <a:cubicBezTo>
                    <a:pt x="4268" y="6754"/>
                    <a:pt x="4284" y="6770"/>
                    <a:pt x="4306" y="6776"/>
                  </a:cubicBezTo>
                  <a:close/>
                  <a:moveTo>
                    <a:pt x="2374" y="5790"/>
                  </a:moveTo>
                  <a:cubicBezTo>
                    <a:pt x="4265" y="6699"/>
                    <a:pt x="4265" y="6699"/>
                    <a:pt x="4265" y="6699"/>
                  </a:cubicBezTo>
                  <a:cubicBezTo>
                    <a:pt x="4264" y="6701"/>
                    <a:pt x="4263" y="6703"/>
                    <a:pt x="4263" y="6705"/>
                  </a:cubicBezTo>
                  <a:cubicBezTo>
                    <a:pt x="4261" y="6712"/>
                    <a:pt x="4261" y="6718"/>
                    <a:pt x="4261" y="6724"/>
                  </a:cubicBezTo>
                  <a:cubicBezTo>
                    <a:pt x="3423" y="6865"/>
                    <a:pt x="3423" y="6865"/>
                    <a:pt x="3423" y="6865"/>
                  </a:cubicBezTo>
                  <a:cubicBezTo>
                    <a:pt x="2369" y="5798"/>
                    <a:pt x="2369" y="5798"/>
                    <a:pt x="2369" y="5798"/>
                  </a:cubicBezTo>
                  <a:cubicBezTo>
                    <a:pt x="2371" y="5796"/>
                    <a:pt x="2373" y="5793"/>
                    <a:pt x="2374" y="5790"/>
                  </a:cubicBezTo>
                  <a:close/>
                  <a:moveTo>
                    <a:pt x="2518" y="6964"/>
                  </a:moveTo>
                  <a:cubicBezTo>
                    <a:pt x="2338" y="5817"/>
                    <a:pt x="2338" y="5817"/>
                    <a:pt x="2338" y="5817"/>
                  </a:cubicBezTo>
                  <a:cubicBezTo>
                    <a:pt x="2347" y="5815"/>
                    <a:pt x="2355" y="5811"/>
                    <a:pt x="2362" y="5805"/>
                  </a:cubicBezTo>
                  <a:cubicBezTo>
                    <a:pt x="3411" y="6867"/>
                    <a:pt x="3411" y="6867"/>
                    <a:pt x="3411" y="6867"/>
                  </a:cubicBezTo>
                  <a:cubicBezTo>
                    <a:pt x="2578" y="7007"/>
                    <a:pt x="2578" y="7007"/>
                    <a:pt x="2578" y="7007"/>
                  </a:cubicBezTo>
                  <a:cubicBezTo>
                    <a:pt x="2573" y="6987"/>
                    <a:pt x="2557" y="6970"/>
                    <a:pt x="2535" y="6965"/>
                  </a:cubicBezTo>
                  <a:cubicBezTo>
                    <a:pt x="2530" y="6964"/>
                    <a:pt x="2524" y="6963"/>
                    <a:pt x="2518" y="6964"/>
                  </a:cubicBezTo>
                  <a:close/>
                  <a:moveTo>
                    <a:pt x="2541" y="7077"/>
                  </a:moveTo>
                  <a:cubicBezTo>
                    <a:pt x="2545" y="7075"/>
                    <a:pt x="2550" y="7073"/>
                    <a:pt x="2554" y="7070"/>
                  </a:cubicBezTo>
                  <a:cubicBezTo>
                    <a:pt x="3434" y="8191"/>
                    <a:pt x="3434" y="8191"/>
                    <a:pt x="3434" y="8191"/>
                  </a:cubicBezTo>
                  <a:cubicBezTo>
                    <a:pt x="3036" y="8875"/>
                    <a:pt x="3036" y="8875"/>
                    <a:pt x="3036" y="8875"/>
                  </a:cubicBezTo>
                  <a:cubicBezTo>
                    <a:pt x="3033" y="8873"/>
                    <a:pt x="3029" y="8872"/>
                    <a:pt x="3025" y="8871"/>
                  </a:cubicBezTo>
                  <a:cubicBezTo>
                    <a:pt x="3015" y="8869"/>
                    <a:pt x="3006" y="8869"/>
                    <a:pt x="2997" y="8872"/>
                  </a:cubicBezTo>
                  <a:lnTo>
                    <a:pt x="2541" y="7077"/>
                  </a:lnTo>
                  <a:close/>
                  <a:moveTo>
                    <a:pt x="1640" y="9196"/>
                  </a:moveTo>
                  <a:cubicBezTo>
                    <a:pt x="2955" y="8944"/>
                    <a:pt x="2955" y="8944"/>
                    <a:pt x="2955" y="8944"/>
                  </a:cubicBezTo>
                  <a:cubicBezTo>
                    <a:pt x="2961" y="8963"/>
                    <a:pt x="2976" y="8979"/>
                    <a:pt x="2998" y="8984"/>
                  </a:cubicBezTo>
                  <a:cubicBezTo>
                    <a:pt x="3015" y="8989"/>
                    <a:pt x="3033" y="8984"/>
                    <a:pt x="3046" y="8974"/>
                  </a:cubicBezTo>
                  <a:cubicBezTo>
                    <a:pt x="3565" y="9553"/>
                    <a:pt x="3565" y="9553"/>
                    <a:pt x="3565" y="9553"/>
                  </a:cubicBezTo>
                  <a:cubicBezTo>
                    <a:pt x="3559" y="9560"/>
                    <a:pt x="3554" y="9568"/>
                    <a:pt x="3552" y="9577"/>
                  </a:cubicBezTo>
                  <a:cubicBezTo>
                    <a:pt x="1640" y="9208"/>
                    <a:pt x="1640" y="9208"/>
                    <a:pt x="1640" y="9208"/>
                  </a:cubicBezTo>
                  <a:cubicBezTo>
                    <a:pt x="1641" y="9204"/>
                    <a:pt x="1641" y="9200"/>
                    <a:pt x="1640" y="9196"/>
                  </a:cubicBezTo>
                  <a:close/>
                  <a:moveTo>
                    <a:pt x="1638" y="9218"/>
                  </a:moveTo>
                  <a:cubicBezTo>
                    <a:pt x="3550" y="9587"/>
                    <a:pt x="3550" y="9587"/>
                    <a:pt x="3550" y="9587"/>
                  </a:cubicBezTo>
                  <a:cubicBezTo>
                    <a:pt x="3548" y="9606"/>
                    <a:pt x="3555" y="9624"/>
                    <a:pt x="3570" y="9637"/>
                  </a:cubicBezTo>
                  <a:cubicBezTo>
                    <a:pt x="2965" y="10478"/>
                    <a:pt x="2965" y="10478"/>
                    <a:pt x="2965" y="10478"/>
                  </a:cubicBezTo>
                  <a:cubicBezTo>
                    <a:pt x="2960" y="10475"/>
                    <a:pt x="2955" y="10473"/>
                    <a:pt x="2949" y="10471"/>
                  </a:cubicBezTo>
                  <a:cubicBezTo>
                    <a:pt x="2930" y="10467"/>
                    <a:pt x="2911" y="10472"/>
                    <a:pt x="2898" y="10484"/>
                  </a:cubicBezTo>
                  <a:cubicBezTo>
                    <a:pt x="1628" y="9239"/>
                    <a:pt x="1628" y="9239"/>
                    <a:pt x="1628" y="9239"/>
                  </a:cubicBezTo>
                  <a:cubicBezTo>
                    <a:pt x="1632" y="9233"/>
                    <a:pt x="1636" y="9226"/>
                    <a:pt x="1638" y="9218"/>
                  </a:cubicBezTo>
                  <a:close/>
                  <a:moveTo>
                    <a:pt x="1594" y="9259"/>
                  </a:moveTo>
                  <a:cubicBezTo>
                    <a:pt x="1604" y="9257"/>
                    <a:pt x="1613" y="9253"/>
                    <a:pt x="1620" y="9246"/>
                  </a:cubicBezTo>
                  <a:cubicBezTo>
                    <a:pt x="2891" y="10491"/>
                    <a:pt x="2891" y="10491"/>
                    <a:pt x="2891" y="10491"/>
                  </a:cubicBezTo>
                  <a:cubicBezTo>
                    <a:pt x="2885" y="10497"/>
                    <a:pt x="2881" y="10505"/>
                    <a:pt x="2879" y="10514"/>
                  </a:cubicBezTo>
                  <a:cubicBezTo>
                    <a:pt x="2874" y="10535"/>
                    <a:pt x="2881" y="10556"/>
                    <a:pt x="2896" y="10570"/>
                  </a:cubicBezTo>
                  <a:cubicBezTo>
                    <a:pt x="2130" y="11554"/>
                    <a:pt x="2130" y="11554"/>
                    <a:pt x="2130" y="11554"/>
                  </a:cubicBezTo>
                  <a:cubicBezTo>
                    <a:pt x="2125" y="11552"/>
                    <a:pt x="2121" y="11550"/>
                    <a:pt x="2116" y="11548"/>
                  </a:cubicBezTo>
                  <a:cubicBezTo>
                    <a:pt x="2107" y="11546"/>
                    <a:pt x="2099" y="11546"/>
                    <a:pt x="2091" y="11548"/>
                  </a:cubicBezTo>
                  <a:lnTo>
                    <a:pt x="1594" y="9259"/>
                  </a:lnTo>
                  <a:close/>
                  <a:moveTo>
                    <a:pt x="1922" y="12641"/>
                  </a:moveTo>
                  <a:cubicBezTo>
                    <a:pt x="892" y="11964"/>
                    <a:pt x="892" y="11964"/>
                    <a:pt x="892" y="11964"/>
                  </a:cubicBezTo>
                  <a:cubicBezTo>
                    <a:pt x="894" y="11960"/>
                    <a:pt x="896" y="11955"/>
                    <a:pt x="897" y="11950"/>
                  </a:cubicBezTo>
                  <a:cubicBezTo>
                    <a:pt x="899" y="11942"/>
                    <a:pt x="899" y="11934"/>
                    <a:pt x="898" y="11927"/>
                  </a:cubicBezTo>
                  <a:cubicBezTo>
                    <a:pt x="2048" y="11625"/>
                    <a:pt x="2048" y="11625"/>
                    <a:pt x="2048" y="11625"/>
                  </a:cubicBezTo>
                  <a:cubicBezTo>
                    <a:pt x="2054" y="11643"/>
                    <a:pt x="2069" y="11657"/>
                    <a:pt x="2089" y="11662"/>
                  </a:cubicBezTo>
                  <a:cubicBezTo>
                    <a:pt x="2120" y="11669"/>
                    <a:pt x="2151" y="11650"/>
                    <a:pt x="2159" y="11619"/>
                  </a:cubicBezTo>
                  <a:cubicBezTo>
                    <a:pt x="2159" y="11617"/>
                    <a:pt x="2159" y="11615"/>
                    <a:pt x="2160" y="11613"/>
                  </a:cubicBezTo>
                  <a:cubicBezTo>
                    <a:pt x="2886" y="11606"/>
                    <a:pt x="2886" y="11606"/>
                    <a:pt x="2886" y="11606"/>
                  </a:cubicBezTo>
                  <a:cubicBezTo>
                    <a:pt x="2887" y="11619"/>
                    <a:pt x="2892" y="11631"/>
                    <a:pt x="2901" y="11640"/>
                  </a:cubicBezTo>
                  <a:cubicBezTo>
                    <a:pt x="2000" y="12628"/>
                    <a:pt x="2000" y="12628"/>
                    <a:pt x="2000" y="12628"/>
                  </a:cubicBezTo>
                  <a:cubicBezTo>
                    <a:pt x="1995" y="12624"/>
                    <a:pt x="1989" y="12621"/>
                    <a:pt x="1982" y="12619"/>
                  </a:cubicBezTo>
                  <a:cubicBezTo>
                    <a:pt x="1959" y="12614"/>
                    <a:pt x="1936" y="12623"/>
                    <a:pt x="1922" y="12641"/>
                  </a:cubicBezTo>
                  <a:close/>
                  <a:moveTo>
                    <a:pt x="1945" y="12729"/>
                  </a:moveTo>
                  <a:cubicBezTo>
                    <a:pt x="1948" y="12731"/>
                    <a:pt x="1951" y="12732"/>
                    <a:pt x="1955" y="12733"/>
                  </a:cubicBezTo>
                  <a:cubicBezTo>
                    <a:pt x="1955" y="12733"/>
                    <a:pt x="1955" y="12733"/>
                    <a:pt x="1956" y="12733"/>
                  </a:cubicBezTo>
                  <a:cubicBezTo>
                    <a:pt x="1844" y="14604"/>
                    <a:pt x="1844" y="14604"/>
                    <a:pt x="1844" y="14604"/>
                  </a:cubicBezTo>
                  <a:cubicBezTo>
                    <a:pt x="1094" y="14579"/>
                    <a:pt x="1094" y="14579"/>
                    <a:pt x="1094" y="14579"/>
                  </a:cubicBezTo>
                  <a:lnTo>
                    <a:pt x="1945" y="12729"/>
                  </a:lnTo>
                  <a:close/>
                  <a:moveTo>
                    <a:pt x="97" y="16759"/>
                  </a:moveTo>
                  <a:cubicBezTo>
                    <a:pt x="96" y="16758"/>
                    <a:pt x="94" y="16757"/>
                    <a:pt x="93" y="16756"/>
                  </a:cubicBezTo>
                  <a:cubicBezTo>
                    <a:pt x="1089" y="14589"/>
                    <a:pt x="1089" y="14589"/>
                    <a:pt x="1089" y="14589"/>
                  </a:cubicBezTo>
                  <a:cubicBezTo>
                    <a:pt x="1843" y="14614"/>
                    <a:pt x="1843" y="14614"/>
                    <a:pt x="1843" y="14614"/>
                  </a:cubicBezTo>
                  <a:cubicBezTo>
                    <a:pt x="1839" y="14685"/>
                    <a:pt x="1839" y="14685"/>
                    <a:pt x="1839" y="14685"/>
                  </a:cubicBezTo>
                  <a:lnTo>
                    <a:pt x="97" y="16759"/>
                  </a:lnTo>
                  <a:close/>
                  <a:moveTo>
                    <a:pt x="1806" y="15231"/>
                  </a:moveTo>
                  <a:cubicBezTo>
                    <a:pt x="1781" y="15232"/>
                    <a:pt x="1758" y="15249"/>
                    <a:pt x="1752" y="15275"/>
                  </a:cubicBezTo>
                  <a:cubicBezTo>
                    <a:pt x="1748" y="15290"/>
                    <a:pt x="1751" y="15306"/>
                    <a:pt x="1759" y="15318"/>
                  </a:cubicBezTo>
                  <a:cubicBezTo>
                    <a:pt x="110" y="16760"/>
                    <a:pt x="110" y="16760"/>
                    <a:pt x="110" y="16760"/>
                  </a:cubicBezTo>
                  <a:cubicBezTo>
                    <a:pt x="1838" y="14701"/>
                    <a:pt x="1838" y="14701"/>
                    <a:pt x="1838" y="14701"/>
                  </a:cubicBezTo>
                  <a:lnTo>
                    <a:pt x="1806" y="15231"/>
                  </a:lnTo>
                  <a:close/>
                  <a:moveTo>
                    <a:pt x="2883" y="14823"/>
                  </a:moveTo>
                  <a:cubicBezTo>
                    <a:pt x="2880" y="14833"/>
                    <a:pt x="2881" y="14843"/>
                    <a:pt x="2884" y="14853"/>
                  </a:cubicBezTo>
                  <a:cubicBezTo>
                    <a:pt x="1859" y="15259"/>
                    <a:pt x="1859" y="15259"/>
                    <a:pt x="1859" y="15259"/>
                  </a:cubicBezTo>
                  <a:cubicBezTo>
                    <a:pt x="1851" y="15246"/>
                    <a:pt x="1838" y="15236"/>
                    <a:pt x="1822" y="15232"/>
                  </a:cubicBezTo>
                  <a:cubicBezTo>
                    <a:pt x="1820" y="15231"/>
                    <a:pt x="1818" y="15231"/>
                    <a:pt x="1816" y="15231"/>
                  </a:cubicBezTo>
                  <a:cubicBezTo>
                    <a:pt x="1849" y="14689"/>
                    <a:pt x="1849" y="14689"/>
                    <a:pt x="1849" y="14689"/>
                  </a:cubicBezTo>
                  <a:cubicBezTo>
                    <a:pt x="1909" y="14616"/>
                    <a:pt x="1909" y="14616"/>
                    <a:pt x="1909" y="14616"/>
                  </a:cubicBezTo>
                  <a:cubicBezTo>
                    <a:pt x="2879" y="14648"/>
                    <a:pt x="2879" y="14648"/>
                    <a:pt x="2879" y="14648"/>
                  </a:cubicBezTo>
                  <a:cubicBezTo>
                    <a:pt x="2917" y="14783"/>
                    <a:pt x="2917" y="14783"/>
                    <a:pt x="2917" y="14783"/>
                  </a:cubicBezTo>
                  <a:cubicBezTo>
                    <a:pt x="2900" y="14790"/>
                    <a:pt x="2887" y="14804"/>
                    <a:pt x="2883" y="14823"/>
                  </a:cubicBezTo>
                  <a:close/>
                  <a:moveTo>
                    <a:pt x="2927" y="14780"/>
                  </a:moveTo>
                  <a:cubicBezTo>
                    <a:pt x="2889" y="14648"/>
                    <a:pt x="2889" y="14648"/>
                    <a:pt x="2889" y="14648"/>
                  </a:cubicBezTo>
                  <a:cubicBezTo>
                    <a:pt x="2978" y="14651"/>
                    <a:pt x="2978" y="14651"/>
                    <a:pt x="2978" y="14651"/>
                  </a:cubicBezTo>
                  <a:cubicBezTo>
                    <a:pt x="2947" y="14779"/>
                    <a:pt x="2947" y="14779"/>
                    <a:pt x="2947" y="14779"/>
                  </a:cubicBezTo>
                  <a:cubicBezTo>
                    <a:pt x="2940" y="14778"/>
                    <a:pt x="2933" y="14778"/>
                    <a:pt x="2927" y="14780"/>
                  </a:cubicBezTo>
                  <a:close/>
                  <a:moveTo>
                    <a:pt x="2957" y="14781"/>
                  </a:moveTo>
                  <a:cubicBezTo>
                    <a:pt x="2988" y="14652"/>
                    <a:pt x="2988" y="14652"/>
                    <a:pt x="2988" y="14652"/>
                  </a:cubicBezTo>
                  <a:cubicBezTo>
                    <a:pt x="3808" y="14679"/>
                    <a:pt x="3808" y="14679"/>
                    <a:pt x="3808" y="14679"/>
                  </a:cubicBezTo>
                  <a:cubicBezTo>
                    <a:pt x="3808" y="14679"/>
                    <a:pt x="3808" y="14680"/>
                    <a:pt x="3808" y="14680"/>
                  </a:cubicBezTo>
                  <a:cubicBezTo>
                    <a:pt x="2995" y="14822"/>
                    <a:pt x="2995" y="14822"/>
                    <a:pt x="2995" y="14822"/>
                  </a:cubicBezTo>
                  <a:cubicBezTo>
                    <a:pt x="2990" y="14803"/>
                    <a:pt x="2976" y="14787"/>
                    <a:pt x="2957" y="14781"/>
                  </a:cubicBezTo>
                  <a:close/>
                  <a:moveTo>
                    <a:pt x="3339" y="15462"/>
                  </a:moveTo>
                  <a:cubicBezTo>
                    <a:pt x="2971" y="14885"/>
                    <a:pt x="2971" y="14885"/>
                    <a:pt x="2971" y="14885"/>
                  </a:cubicBezTo>
                  <a:cubicBezTo>
                    <a:pt x="2983" y="14877"/>
                    <a:pt x="2992" y="14865"/>
                    <a:pt x="2996" y="14850"/>
                  </a:cubicBezTo>
                  <a:cubicBezTo>
                    <a:pt x="2998" y="14844"/>
                    <a:pt x="2998" y="14837"/>
                    <a:pt x="2997" y="14831"/>
                  </a:cubicBezTo>
                  <a:cubicBezTo>
                    <a:pt x="3810" y="14690"/>
                    <a:pt x="3810" y="14690"/>
                    <a:pt x="3810" y="14690"/>
                  </a:cubicBezTo>
                  <a:cubicBezTo>
                    <a:pt x="3813" y="14703"/>
                    <a:pt x="3821" y="14715"/>
                    <a:pt x="3832" y="14723"/>
                  </a:cubicBezTo>
                  <a:cubicBezTo>
                    <a:pt x="3391" y="15461"/>
                    <a:pt x="3391" y="15461"/>
                    <a:pt x="3391" y="15461"/>
                  </a:cubicBezTo>
                  <a:cubicBezTo>
                    <a:pt x="3388" y="15460"/>
                    <a:pt x="3384" y="15458"/>
                    <a:pt x="3380" y="15457"/>
                  </a:cubicBezTo>
                  <a:cubicBezTo>
                    <a:pt x="3365" y="15454"/>
                    <a:pt x="3351" y="15456"/>
                    <a:pt x="3339" y="15462"/>
                  </a:cubicBezTo>
                  <a:close/>
                  <a:moveTo>
                    <a:pt x="3169" y="16750"/>
                  </a:moveTo>
                  <a:cubicBezTo>
                    <a:pt x="3165" y="16748"/>
                    <a:pt x="3161" y="16746"/>
                    <a:pt x="3157" y="16745"/>
                  </a:cubicBezTo>
                  <a:cubicBezTo>
                    <a:pt x="3361" y="15571"/>
                    <a:pt x="3361" y="15571"/>
                    <a:pt x="3361" y="15571"/>
                  </a:cubicBezTo>
                  <a:cubicBezTo>
                    <a:pt x="3389" y="15574"/>
                    <a:pt x="3416" y="15556"/>
                    <a:pt x="3423" y="15527"/>
                  </a:cubicBezTo>
                  <a:cubicBezTo>
                    <a:pt x="3426" y="15513"/>
                    <a:pt x="3424" y="15498"/>
                    <a:pt x="3417" y="15486"/>
                  </a:cubicBezTo>
                  <a:cubicBezTo>
                    <a:pt x="4387" y="14838"/>
                    <a:pt x="4387" y="14838"/>
                    <a:pt x="4387" y="14838"/>
                  </a:cubicBezTo>
                  <a:cubicBezTo>
                    <a:pt x="4390" y="14841"/>
                    <a:pt x="4393" y="14844"/>
                    <a:pt x="4396" y="14847"/>
                  </a:cubicBezTo>
                  <a:lnTo>
                    <a:pt x="3169" y="16750"/>
                  </a:lnTo>
                  <a:close/>
                  <a:moveTo>
                    <a:pt x="4401" y="14751"/>
                  </a:moveTo>
                  <a:cubicBezTo>
                    <a:pt x="4390" y="14758"/>
                    <a:pt x="4381" y="14770"/>
                    <a:pt x="4376" y="14784"/>
                  </a:cubicBezTo>
                  <a:cubicBezTo>
                    <a:pt x="3923" y="14683"/>
                    <a:pt x="3923" y="14683"/>
                    <a:pt x="3923" y="14683"/>
                  </a:cubicBezTo>
                  <a:cubicBezTo>
                    <a:pt x="3927" y="14654"/>
                    <a:pt x="3908" y="14626"/>
                    <a:pt x="3879" y="14619"/>
                  </a:cubicBezTo>
                  <a:cubicBezTo>
                    <a:pt x="3872" y="14617"/>
                    <a:pt x="3865" y="14617"/>
                    <a:pt x="3858" y="14618"/>
                  </a:cubicBezTo>
                  <a:cubicBezTo>
                    <a:pt x="3454" y="12839"/>
                    <a:pt x="3454" y="12839"/>
                    <a:pt x="3454" y="12839"/>
                  </a:cubicBezTo>
                  <a:cubicBezTo>
                    <a:pt x="3455" y="12839"/>
                    <a:pt x="3457" y="12839"/>
                    <a:pt x="3458" y="12838"/>
                  </a:cubicBezTo>
                  <a:lnTo>
                    <a:pt x="4401" y="14751"/>
                  </a:lnTo>
                  <a:close/>
                  <a:moveTo>
                    <a:pt x="4258" y="12747"/>
                  </a:moveTo>
                  <a:cubicBezTo>
                    <a:pt x="4258" y="12751"/>
                    <a:pt x="4257" y="12754"/>
                    <a:pt x="4257" y="12757"/>
                  </a:cubicBezTo>
                  <a:cubicBezTo>
                    <a:pt x="3494" y="12777"/>
                    <a:pt x="3494" y="12777"/>
                    <a:pt x="3494" y="12777"/>
                  </a:cubicBezTo>
                  <a:cubicBezTo>
                    <a:pt x="3492" y="12754"/>
                    <a:pt x="3475" y="12733"/>
                    <a:pt x="3450" y="12727"/>
                  </a:cubicBezTo>
                  <a:cubicBezTo>
                    <a:pt x="3439" y="12725"/>
                    <a:pt x="3429" y="12726"/>
                    <a:pt x="3419" y="12729"/>
                  </a:cubicBezTo>
                  <a:cubicBezTo>
                    <a:pt x="2971" y="11652"/>
                    <a:pt x="2971" y="11652"/>
                    <a:pt x="2971" y="11652"/>
                  </a:cubicBezTo>
                  <a:cubicBezTo>
                    <a:pt x="2976" y="11650"/>
                    <a:pt x="2980" y="11646"/>
                    <a:pt x="2985" y="11642"/>
                  </a:cubicBezTo>
                  <a:cubicBezTo>
                    <a:pt x="4266" y="12730"/>
                    <a:pt x="4266" y="12730"/>
                    <a:pt x="4266" y="12730"/>
                  </a:cubicBezTo>
                  <a:cubicBezTo>
                    <a:pt x="4263" y="12735"/>
                    <a:pt x="4260" y="12741"/>
                    <a:pt x="4258" y="12747"/>
                  </a:cubicBezTo>
                  <a:close/>
                  <a:moveTo>
                    <a:pt x="4272" y="12722"/>
                  </a:moveTo>
                  <a:cubicBezTo>
                    <a:pt x="2991" y="11635"/>
                    <a:pt x="2991" y="11635"/>
                    <a:pt x="2991" y="11635"/>
                  </a:cubicBezTo>
                  <a:cubicBezTo>
                    <a:pt x="2995" y="11629"/>
                    <a:pt x="2999" y="11622"/>
                    <a:pt x="3000" y="11615"/>
                  </a:cubicBezTo>
                  <a:cubicBezTo>
                    <a:pt x="3004" y="11598"/>
                    <a:pt x="3001" y="11582"/>
                    <a:pt x="2992" y="11569"/>
                  </a:cubicBezTo>
                  <a:cubicBezTo>
                    <a:pt x="4154" y="10590"/>
                    <a:pt x="4154" y="10590"/>
                    <a:pt x="4154" y="10590"/>
                  </a:cubicBezTo>
                  <a:cubicBezTo>
                    <a:pt x="4162" y="10598"/>
                    <a:pt x="4172" y="10604"/>
                    <a:pt x="4183" y="10607"/>
                  </a:cubicBezTo>
                  <a:cubicBezTo>
                    <a:pt x="4187" y="10608"/>
                    <a:pt x="4191" y="10608"/>
                    <a:pt x="4195" y="10608"/>
                  </a:cubicBezTo>
                  <a:cubicBezTo>
                    <a:pt x="4306" y="12703"/>
                    <a:pt x="4306" y="12703"/>
                    <a:pt x="4306" y="12703"/>
                  </a:cubicBezTo>
                  <a:cubicBezTo>
                    <a:pt x="4293" y="12705"/>
                    <a:pt x="4281" y="12712"/>
                    <a:pt x="4272" y="12722"/>
                  </a:cubicBezTo>
                  <a:close/>
                  <a:moveTo>
                    <a:pt x="5301" y="11731"/>
                  </a:moveTo>
                  <a:cubicBezTo>
                    <a:pt x="5299" y="11739"/>
                    <a:pt x="5299" y="11746"/>
                    <a:pt x="5300" y="11753"/>
                  </a:cubicBezTo>
                  <a:cubicBezTo>
                    <a:pt x="4644" y="11914"/>
                    <a:pt x="4644" y="11914"/>
                    <a:pt x="4644" y="11914"/>
                  </a:cubicBezTo>
                  <a:cubicBezTo>
                    <a:pt x="4638" y="11895"/>
                    <a:pt x="4622" y="11881"/>
                    <a:pt x="4602" y="11876"/>
                  </a:cubicBezTo>
                  <a:cubicBezTo>
                    <a:pt x="4571" y="11868"/>
                    <a:pt x="4540" y="11888"/>
                    <a:pt x="4532" y="11919"/>
                  </a:cubicBezTo>
                  <a:cubicBezTo>
                    <a:pt x="4525" y="11947"/>
                    <a:pt x="4540" y="11975"/>
                    <a:pt x="4566" y="11986"/>
                  </a:cubicBezTo>
                  <a:cubicBezTo>
                    <a:pt x="4328" y="12704"/>
                    <a:pt x="4328" y="12704"/>
                    <a:pt x="4328" y="12704"/>
                  </a:cubicBezTo>
                  <a:cubicBezTo>
                    <a:pt x="4324" y="12703"/>
                    <a:pt x="4320" y="12703"/>
                    <a:pt x="4316" y="12703"/>
                  </a:cubicBezTo>
                  <a:cubicBezTo>
                    <a:pt x="4205" y="10608"/>
                    <a:pt x="4205" y="10608"/>
                    <a:pt x="4205" y="10608"/>
                  </a:cubicBezTo>
                  <a:cubicBezTo>
                    <a:pt x="4215" y="10606"/>
                    <a:pt x="4224" y="10602"/>
                    <a:pt x="4232" y="10596"/>
                  </a:cubicBezTo>
                  <a:cubicBezTo>
                    <a:pt x="5314" y="11706"/>
                    <a:pt x="5314" y="11706"/>
                    <a:pt x="5314" y="11706"/>
                  </a:cubicBezTo>
                  <a:cubicBezTo>
                    <a:pt x="5308" y="11713"/>
                    <a:pt x="5303" y="11721"/>
                    <a:pt x="5301" y="11731"/>
                  </a:cubicBezTo>
                  <a:close/>
                  <a:moveTo>
                    <a:pt x="5354" y="11687"/>
                  </a:moveTo>
                  <a:cubicBezTo>
                    <a:pt x="5342" y="11688"/>
                    <a:pt x="5331" y="11692"/>
                    <a:pt x="5322" y="11699"/>
                  </a:cubicBezTo>
                  <a:cubicBezTo>
                    <a:pt x="4240" y="10589"/>
                    <a:pt x="4240" y="10589"/>
                    <a:pt x="4240" y="10589"/>
                  </a:cubicBezTo>
                  <a:cubicBezTo>
                    <a:pt x="4246" y="10582"/>
                    <a:pt x="4251" y="10574"/>
                    <a:pt x="4254" y="10564"/>
                  </a:cubicBezTo>
                  <a:cubicBezTo>
                    <a:pt x="4258" y="10546"/>
                    <a:pt x="4253" y="10528"/>
                    <a:pt x="4243" y="10514"/>
                  </a:cubicBezTo>
                  <a:cubicBezTo>
                    <a:pt x="5321" y="9478"/>
                    <a:pt x="5321" y="9478"/>
                    <a:pt x="5321" y="9478"/>
                  </a:cubicBezTo>
                  <a:cubicBezTo>
                    <a:pt x="5328" y="9484"/>
                    <a:pt x="5336" y="9489"/>
                    <a:pt x="5346" y="9491"/>
                  </a:cubicBezTo>
                  <a:cubicBezTo>
                    <a:pt x="5348" y="9492"/>
                    <a:pt x="5351" y="9492"/>
                    <a:pt x="5354" y="9493"/>
                  </a:cubicBezTo>
                  <a:lnTo>
                    <a:pt x="5354" y="11687"/>
                  </a:lnTo>
                  <a:close/>
                  <a:moveTo>
                    <a:pt x="5334" y="9383"/>
                  </a:moveTo>
                  <a:cubicBezTo>
                    <a:pt x="4983" y="8798"/>
                    <a:pt x="4983" y="8798"/>
                    <a:pt x="4983" y="8798"/>
                  </a:cubicBezTo>
                  <a:cubicBezTo>
                    <a:pt x="4992" y="8791"/>
                    <a:pt x="4999" y="8781"/>
                    <a:pt x="5003" y="8770"/>
                  </a:cubicBezTo>
                  <a:cubicBezTo>
                    <a:pt x="5909" y="9027"/>
                    <a:pt x="5909" y="9027"/>
                    <a:pt x="5909" y="9027"/>
                  </a:cubicBezTo>
                  <a:cubicBezTo>
                    <a:pt x="5903" y="9057"/>
                    <a:pt x="5922" y="9087"/>
                    <a:pt x="5952" y="9094"/>
                  </a:cubicBezTo>
                  <a:cubicBezTo>
                    <a:pt x="5973" y="9099"/>
                    <a:pt x="5993" y="9092"/>
                    <a:pt x="6007" y="9079"/>
                  </a:cubicBezTo>
                  <a:cubicBezTo>
                    <a:pt x="6794" y="9747"/>
                    <a:pt x="6794" y="9747"/>
                    <a:pt x="6794" y="9747"/>
                  </a:cubicBezTo>
                  <a:cubicBezTo>
                    <a:pt x="6790" y="9751"/>
                    <a:pt x="6788" y="9757"/>
                    <a:pt x="6786" y="9762"/>
                  </a:cubicBezTo>
                  <a:cubicBezTo>
                    <a:pt x="5417" y="9443"/>
                    <a:pt x="5417" y="9443"/>
                    <a:pt x="5417" y="9443"/>
                  </a:cubicBezTo>
                  <a:cubicBezTo>
                    <a:pt x="5421" y="9414"/>
                    <a:pt x="5402" y="9385"/>
                    <a:pt x="5373" y="9378"/>
                  </a:cubicBezTo>
                  <a:cubicBezTo>
                    <a:pt x="5359" y="9375"/>
                    <a:pt x="5346" y="9377"/>
                    <a:pt x="5334" y="9383"/>
                  </a:cubicBezTo>
                  <a:close/>
                  <a:moveTo>
                    <a:pt x="5887" y="10584"/>
                  </a:moveTo>
                  <a:cubicBezTo>
                    <a:pt x="5377" y="11690"/>
                    <a:pt x="5377" y="11690"/>
                    <a:pt x="5377" y="11690"/>
                  </a:cubicBezTo>
                  <a:cubicBezTo>
                    <a:pt x="5375" y="11689"/>
                    <a:pt x="5373" y="11688"/>
                    <a:pt x="5371" y="11688"/>
                  </a:cubicBezTo>
                  <a:cubicBezTo>
                    <a:pt x="5369" y="11687"/>
                    <a:pt x="5367" y="11687"/>
                    <a:pt x="5364" y="11687"/>
                  </a:cubicBezTo>
                  <a:cubicBezTo>
                    <a:pt x="5364" y="9493"/>
                    <a:pt x="5364" y="9493"/>
                    <a:pt x="5364" y="9493"/>
                  </a:cubicBezTo>
                  <a:cubicBezTo>
                    <a:pt x="5370" y="9492"/>
                    <a:pt x="5376" y="9491"/>
                    <a:pt x="5381" y="9489"/>
                  </a:cubicBezTo>
                  <a:cubicBezTo>
                    <a:pt x="5887" y="10495"/>
                    <a:pt x="5887" y="10495"/>
                    <a:pt x="5887" y="10495"/>
                  </a:cubicBezTo>
                  <a:cubicBezTo>
                    <a:pt x="5878" y="10502"/>
                    <a:pt x="5871" y="10513"/>
                    <a:pt x="5868" y="10526"/>
                  </a:cubicBezTo>
                  <a:cubicBezTo>
                    <a:pt x="5862" y="10548"/>
                    <a:pt x="5871" y="10570"/>
                    <a:pt x="5887" y="10584"/>
                  </a:cubicBezTo>
                  <a:close/>
                  <a:moveTo>
                    <a:pt x="5960" y="10493"/>
                  </a:moveTo>
                  <a:cubicBezTo>
                    <a:pt x="5953" y="10488"/>
                    <a:pt x="5946" y="10485"/>
                    <a:pt x="5938" y="10483"/>
                  </a:cubicBezTo>
                  <a:cubicBezTo>
                    <a:pt x="5923" y="10479"/>
                    <a:pt x="5908" y="10482"/>
                    <a:pt x="5896" y="10489"/>
                  </a:cubicBezTo>
                  <a:cubicBezTo>
                    <a:pt x="5390" y="9484"/>
                    <a:pt x="5390" y="9484"/>
                    <a:pt x="5390" y="9484"/>
                  </a:cubicBezTo>
                  <a:cubicBezTo>
                    <a:pt x="5401" y="9477"/>
                    <a:pt x="5410" y="9466"/>
                    <a:pt x="5414" y="9453"/>
                  </a:cubicBezTo>
                  <a:cubicBezTo>
                    <a:pt x="6784" y="9772"/>
                    <a:pt x="6784" y="9772"/>
                    <a:pt x="6784" y="9772"/>
                  </a:cubicBezTo>
                  <a:cubicBezTo>
                    <a:pt x="6782" y="9787"/>
                    <a:pt x="6785" y="9801"/>
                    <a:pt x="6793" y="9813"/>
                  </a:cubicBezTo>
                  <a:lnTo>
                    <a:pt x="5960" y="10493"/>
                  </a:lnTo>
                  <a:close/>
                  <a:moveTo>
                    <a:pt x="7419" y="11023"/>
                  </a:moveTo>
                  <a:cubicBezTo>
                    <a:pt x="7398" y="11024"/>
                    <a:pt x="7379" y="11037"/>
                    <a:pt x="7370" y="11056"/>
                  </a:cubicBezTo>
                  <a:cubicBezTo>
                    <a:pt x="5980" y="10555"/>
                    <a:pt x="5980" y="10555"/>
                    <a:pt x="5980" y="10555"/>
                  </a:cubicBezTo>
                  <a:cubicBezTo>
                    <a:pt x="5980" y="10554"/>
                    <a:pt x="5981" y="10554"/>
                    <a:pt x="5981" y="10553"/>
                  </a:cubicBezTo>
                  <a:cubicBezTo>
                    <a:pt x="5986" y="10533"/>
                    <a:pt x="5980" y="10514"/>
                    <a:pt x="5967" y="10500"/>
                  </a:cubicBezTo>
                  <a:cubicBezTo>
                    <a:pt x="6800" y="9821"/>
                    <a:pt x="6800" y="9821"/>
                    <a:pt x="6800" y="9821"/>
                  </a:cubicBezTo>
                  <a:cubicBezTo>
                    <a:pt x="6807" y="9829"/>
                    <a:pt x="6817" y="9834"/>
                    <a:pt x="6828" y="9837"/>
                  </a:cubicBezTo>
                  <a:cubicBezTo>
                    <a:pt x="6854" y="9843"/>
                    <a:pt x="6881" y="9830"/>
                    <a:pt x="6893" y="9807"/>
                  </a:cubicBezTo>
                  <a:cubicBezTo>
                    <a:pt x="7377" y="10007"/>
                    <a:pt x="7377" y="10007"/>
                    <a:pt x="7377" y="10007"/>
                  </a:cubicBezTo>
                  <a:cubicBezTo>
                    <a:pt x="7376" y="10008"/>
                    <a:pt x="7376" y="10009"/>
                    <a:pt x="7375" y="10010"/>
                  </a:cubicBezTo>
                  <a:cubicBezTo>
                    <a:pt x="7368" y="10041"/>
                    <a:pt x="7387" y="10073"/>
                    <a:pt x="7419" y="10080"/>
                  </a:cubicBezTo>
                  <a:cubicBezTo>
                    <a:pt x="7422" y="10081"/>
                    <a:pt x="7426" y="10081"/>
                    <a:pt x="7429" y="10082"/>
                  </a:cubicBezTo>
                  <a:lnTo>
                    <a:pt x="7419" y="11023"/>
                  </a:lnTo>
                  <a:close/>
                  <a:moveTo>
                    <a:pt x="7446" y="9967"/>
                  </a:moveTo>
                  <a:cubicBezTo>
                    <a:pt x="7439" y="9965"/>
                    <a:pt x="7433" y="9965"/>
                    <a:pt x="7426" y="9966"/>
                  </a:cubicBezTo>
                  <a:cubicBezTo>
                    <a:pt x="7159" y="8723"/>
                    <a:pt x="7159" y="8723"/>
                    <a:pt x="7159" y="8723"/>
                  </a:cubicBezTo>
                  <a:cubicBezTo>
                    <a:pt x="7180" y="8682"/>
                    <a:pt x="7192" y="8637"/>
                    <a:pt x="7192" y="8588"/>
                  </a:cubicBezTo>
                  <a:cubicBezTo>
                    <a:pt x="7192" y="8545"/>
                    <a:pt x="7182" y="8504"/>
                    <a:pt x="7165" y="8467"/>
                  </a:cubicBezTo>
                  <a:cubicBezTo>
                    <a:pt x="8193" y="9378"/>
                    <a:pt x="8193" y="9378"/>
                    <a:pt x="8193" y="9378"/>
                  </a:cubicBezTo>
                  <a:cubicBezTo>
                    <a:pt x="8188" y="9384"/>
                    <a:pt x="8184" y="9392"/>
                    <a:pt x="8182" y="9400"/>
                  </a:cubicBezTo>
                  <a:cubicBezTo>
                    <a:pt x="8178" y="9416"/>
                    <a:pt x="8182" y="9432"/>
                    <a:pt x="8190" y="9445"/>
                  </a:cubicBezTo>
                  <a:cubicBezTo>
                    <a:pt x="7478" y="9987"/>
                    <a:pt x="7478" y="9987"/>
                    <a:pt x="7478" y="9987"/>
                  </a:cubicBezTo>
                  <a:cubicBezTo>
                    <a:pt x="7470" y="9978"/>
                    <a:pt x="7459" y="9970"/>
                    <a:pt x="7446" y="9967"/>
                  </a:cubicBezTo>
                  <a:close/>
                  <a:moveTo>
                    <a:pt x="9758" y="10510"/>
                  </a:moveTo>
                  <a:cubicBezTo>
                    <a:pt x="8129" y="10167"/>
                    <a:pt x="8129" y="10167"/>
                    <a:pt x="8129" y="10167"/>
                  </a:cubicBezTo>
                  <a:cubicBezTo>
                    <a:pt x="8144" y="10153"/>
                    <a:pt x="8152" y="10133"/>
                    <a:pt x="8152" y="10112"/>
                  </a:cubicBezTo>
                  <a:cubicBezTo>
                    <a:pt x="8152" y="10068"/>
                    <a:pt x="8117" y="10033"/>
                    <a:pt x="8074" y="10033"/>
                  </a:cubicBezTo>
                  <a:cubicBezTo>
                    <a:pt x="8031" y="10033"/>
                    <a:pt x="7996" y="10068"/>
                    <a:pt x="7996" y="10112"/>
                  </a:cubicBezTo>
                  <a:cubicBezTo>
                    <a:pt x="7996" y="10122"/>
                    <a:pt x="7998" y="10131"/>
                    <a:pt x="8001" y="10140"/>
                  </a:cubicBezTo>
                  <a:cubicBezTo>
                    <a:pt x="7489" y="10032"/>
                    <a:pt x="7489" y="10032"/>
                    <a:pt x="7489" y="10032"/>
                  </a:cubicBezTo>
                  <a:cubicBezTo>
                    <a:pt x="7491" y="10019"/>
                    <a:pt x="7489" y="10007"/>
                    <a:pt x="7483" y="9996"/>
                  </a:cubicBezTo>
                  <a:cubicBezTo>
                    <a:pt x="8196" y="9453"/>
                    <a:pt x="8196" y="9453"/>
                    <a:pt x="8196" y="9453"/>
                  </a:cubicBezTo>
                  <a:cubicBezTo>
                    <a:pt x="8203" y="9461"/>
                    <a:pt x="8213" y="9467"/>
                    <a:pt x="8225" y="9470"/>
                  </a:cubicBezTo>
                  <a:cubicBezTo>
                    <a:pt x="8248" y="9476"/>
                    <a:pt x="8271" y="9467"/>
                    <a:pt x="8285" y="9449"/>
                  </a:cubicBezTo>
                  <a:cubicBezTo>
                    <a:pt x="9763" y="10497"/>
                    <a:pt x="9763" y="10497"/>
                    <a:pt x="9763" y="10497"/>
                  </a:cubicBezTo>
                  <a:cubicBezTo>
                    <a:pt x="9761" y="10501"/>
                    <a:pt x="9759" y="10505"/>
                    <a:pt x="9758" y="10510"/>
                  </a:cubicBezTo>
                  <a:close/>
                  <a:moveTo>
                    <a:pt x="8582" y="11291"/>
                  </a:moveTo>
                  <a:cubicBezTo>
                    <a:pt x="8587" y="11285"/>
                    <a:pt x="8591" y="11277"/>
                    <a:pt x="8593" y="11268"/>
                  </a:cubicBezTo>
                  <a:cubicBezTo>
                    <a:pt x="8596" y="11253"/>
                    <a:pt x="8594" y="11238"/>
                    <a:pt x="8586" y="11226"/>
                  </a:cubicBezTo>
                  <a:cubicBezTo>
                    <a:pt x="9763" y="10556"/>
                    <a:pt x="9763" y="10556"/>
                    <a:pt x="9763" y="10556"/>
                  </a:cubicBezTo>
                  <a:cubicBezTo>
                    <a:pt x="9768" y="10565"/>
                    <a:pt x="9776" y="10572"/>
                    <a:pt x="9786" y="10578"/>
                  </a:cubicBezTo>
                  <a:cubicBezTo>
                    <a:pt x="9240" y="11847"/>
                    <a:pt x="9240" y="11847"/>
                    <a:pt x="9240" y="11847"/>
                  </a:cubicBezTo>
                  <a:lnTo>
                    <a:pt x="8582" y="11291"/>
                  </a:lnTo>
                  <a:close/>
                  <a:moveTo>
                    <a:pt x="9091" y="12290"/>
                  </a:moveTo>
                  <a:cubicBezTo>
                    <a:pt x="9085" y="12282"/>
                    <a:pt x="9078" y="12275"/>
                    <a:pt x="9069" y="12270"/>
                  </a:cubicBezTo>
                  <a:cubicBezTo>
                    <a:pt x="9243" y="11864"/>
                    <a:pt x="9243" y="11864"/>
                    <a:pt x="9243" y="11864"/>
                  </a:cubicBezTo>
                  <a:cubicBezTo>
                    <a:pt x="9501" y="12081"/>
                    <a:pt x="9501" y="12081"/>
                    <a:pt x="9501" y="12081"/>
                  </a:cubicBezTo>
                  <a:lnTo>
                    <a:pt x="9091" y="12290"/>
                  </a:lnTo>
                  <a:close/>
                  <a:moveTo>
                    <a:pt x="9248" y="11854"/>
                  </a:moveTo>
                  <a:cubicBezTo>
                    <a:pt x="9795" y="10581"/>
                    <a:pt x="9795" y="10581"/>
                    <a:pt x="9795" y="10581"/>
                  </a:cubicBezTo>
                  <a:cubicBezTo>
                    <a:pt x="9796" y="10582"/>
                    <a:pt x="9798" y="10583"/>
                    <a:pt x="9799" y="10583"/>
                  </a:cubicBezTo>
                  <a:cubicBezTo>
                    <a:pt x="9820" y="10588"/>
                    <a:pt x="9841" y="10581"/>
                    <a:pt x="9854" y="10567"/>
                  </a:cubicBezTo>
                  <a:cubicBezTo>
                    <a:pt x="10813" y="11363"/>
                    <a:pt x="10813" y="11363"/>
                    <a:pt x="10813" y="11363"/>
                  </a:cubicBezTo>
                  <a:cubicBezTo>
                    <a:pt x="10809" y="11368"/>
                    <a:pt x="10806" y="11375"/>
                    <a:pt x="10804" y="11382"/>
                  </a:cubicBezTo>
                  <a:cubicBezTo>
                    <a:pt x="10801" y="11394"/>
                    <a:pt x="10802" y="11406"/>
                    <a:pt x="10807" y="11417"/>
                  </a:cubicBezTo>
                  <a:cubicBezTo>
                    <a:pt x="9511" y="12076"/>
                    <a:pt x="9511" y="12076"/>
                    <a:pt x="9511" y="12076"/>
                  </a:cubicBezTo>
                  <a:lnTo>
                    <a:pt x="9248" y="11854"/>
                  </a:lnTo>
                  <a:close/>
                  <a:moveTo>
                    <a:pt x="10853" y="11453"/>
                  </a:moveTo>
                  <a:cubicBezTo>
                    <a:pt x="10793" y="13111"/>
                    <a:pt x="10793" y="13111"/>
                    <a:pt x="10793" y="13111"/>
                  </a:cubicBezTo>
                  <a:cubicBezTo>
                    <a:pt x="10779" y="13112"/>
                    <a:pt x="10765" y="13118"/>
                    <a:pt x="10755" y="13128"/>
                  </a:cubicBezTo>
                  <a:cubicBezTo>
                    <a:pt x="9519" y="12083"/>
                    <a:pt x="9519" y="12083"/>
                    <a:pt x="9519" y="12083"/>
                  </a:cubicBezTo>
                  <a:cubicBezTo>
                    <a:pt x="10811" y="11426"/>
                    <a:pt x="10811" y="11426"/>
                    <a:pt x="10811" y="11426"/>
                  </a:cubicBezTo>
                  <a:cubicBezTo>
                    <a:pt x="10819" y="11439"/>
                    <a:pt x="10831" y="11448"/>
                    <a:pt x="10847" y="11452"/>
                  </a:cubicBezTo>
                  <a:cubicBezTo>
                    <a:pt x="10849" y="11453"/>
                    <a:pt x="10851" y="11453"/>
                    <a:pt x="10853" y="11453"/>
                  </a:cubicBezTo>
                  <a:close/>
                  <a:moveTo>
                    <a:pt x="10843" y="11340"/>
                  </a:moveTo>
                  <a:cubicBezTo>
                    <a:pt x="10834" y="11343"/>
                    <a:pt x="10826" y="11348"/>
                    <a:pt x="10819" y="11355"/>
                  </a:cubicBezTo>
                  <a:cubicBezTo>
                    <a:pt x="9861" y="10559"/>
                    <a:pt x="9861" y="10559"/>
                    <a:pt x="9861" y="10559"/>
                  </a:cubicBezTo>
                  <a:cubicBezTo>
                    <a:pt x="9865" y="10554"/>
                    <a:pt x="9868" y="10547"/>
                    <a:pt x="9870" y="10540"/>
                  </a:cubicBezTo>
                  <a:cubicBezTo>
                    <a:pt x="9871" y="10534"/>
                    <a:pt x="9871" y="10529"/>
                    <a:pt x="9871" y="10524"/>
                  </a:cubicBezTo>
                  <a:cubicBezTo>
                    <a:pt x="10633" y="10420"/>
                    <a:pt x="10633" y="10420"/>
                    <a:pt x="10633" y="10420"/>
                  </a:cubicBezTo>
                  <a:lnTo>
                    <a:pt x="10843" y="11340"/>
                  </a:lnTo>
                  <a:close/>
                  <a:moveTo>
                    <a:pt x="11823" y="10249"/>
                  </a:moveTo>
                  <a:cubicBezTo>
                    <a:pt x="10641" y="10409"/>
                    <a:pt x="10641" y="10409"/>
                    <a:pt x="10641" y="10409"/>
                  </a:cubicBezTo>
                  <a:cubicBezTo>
                    <a:pt x="10392" y="9314"/>
                    <a:pt x="10392" y="9314"/>
                    <a:pt x="10392" y="9314"/>
                  </a:cubicBezTo>
                  <a:cubicBezTo>
                    <a:pt x="10404" y="9311"/>
                    <a:pt x="10414" y="9305"/>
                    <a:pt x="10423" y="9295"/>
                  </a:cubicBezTo>
                  <a:cubicBezTo>
                    <a:pt x="11829" y="10221"/>
                    <a:pt x="11829" y="10221"/>
                    <a:pt x="11829" y="10221"/>
                  </a:cubicBezTo>
                  <a:cubicBezTo>
                    <a:pt x="11824" y="10230"/>
                    <a:pt x="11822" y="10239"/>
                    <a:pt x="11823" y="10249"/>
                  </a:cubicBezTo>
                  <a:close/>
                  <a:moveTo>
                    <a:pt x="11838" y="10206"/>
                  </a:moveTo>
                  <a:cubicBezTo>
                    <a:pt x="11836" y="10208"/>
                    <a:pt x="11835" y="10210"/>
                    <a:pt x="11834" y="10212"/>
                  </a:cubicBezTo>
                  <a:cubicBezTo>
                    <a:pt x="10428" y="9287"/>
                    <a:pt x="10428" y="9287"/>
                    <a:pt x="10428" y="9287"/>
                  </a:cubicBezTo>
                  <a:cubicBezTo>
                    <a:pt x="10432" y="9282"/>
                    <a:pt x="10434" y="9277"/>
                    <a:pt x="10436" y="9271"/>
                  </a:cubicBezTo>
                  <a:cubicBezTo>
                    <a:pt x="10440" y="9254"/>
                    <a:pt x="10436" y="9238"/>
                    <a:pt x="10427" y="9225"/>
                  </a:cubicBezTo>
                  <a:cubicBezTo>
                    <a:pt x="10885" y="8897"/>
                    <a:pt x="10885" y="8897"/>
                    <a:pt x="10885" y="8897"/>
                  </a:cubicBezTo>
                  <a:cubicBezTo>
                    <a:pt x="11843" y="10202"/>
                    <a:pt x="11843" y="10202"/>
                    <a:pt x="11843" y="10202"/>
                  </a:cubicBezTo>
                  <a:cubicBezTo>
                    <a:pt x="11841" y="10203"/>
                    <a:pt x="11839" y="10205"/>
                    <a:pt x="11838" y="10206"/>
                  </a:cubicBezTo>
                  <a:close/>
                  <a:moveTo>
                    <a:pt x="11903" y="10192"/>
                  </a:moveTo>
                  <a:cubicBezTo>
                    <a:pt x="11886" y="10185"/>
                    <a:pt x="11867" y="10186"/>
                    <a:pt x="11851" y="10196"/>
                  </a:cubicBezTo>
                  <a:cubicBezTo>
                    <a:pt x="10893" y="8891"/>
                    <a:pt x="10893" y="8891"/>
                    <a:pt x="10893" y="8891"/>
                  </a:cubicBezTo>
                  <a:cubicBezTo>
                    <a:pt x="13403" y="7094"/>
                    <a:pt x="13403" y="7094"/>
                    <a:pt x="13403" y="7094"/>
                  </a:cubicBezTo>
                  <a:cubicBezTo>
                    <a:pt x="13407" y="7099"/>
                    <a:pt x="13412" y="7102"/>
                    <a:pt x="13417" y="7106"/>
                  </a:cubicBezTo>
                  <a:lnTo>
                    <a:pt x="11903" y="10192"/>
                  </a:lnTo>
                  <a:close/>
                  <a:moveTo>
                    <a:pt x="28214" y="9536"/>
                  </a:moveTo>
                  <a:cubicBezTo>
                    <a:pt x="28312" y="9625"/>
                    <a:pt x="28312" y="9625"/>
                    <a:pt x="28312" y="9625"/>
                  </a:cubicBezTo>
                  <a:cubicBezTo>
                    <a:pt x="27894" y="10331"/>
                    <a:pt x="27894" y="10331"/>
                    <a:pt x="27894" y="10331"/>
                  </a:cubicBezTo>
                  <a:cubicBezTo>
                    <a:pt x="27893" y="10330"/>
                    <a:pt x="27893" y="10330"/>
                    <a:pt x="27892" y="10330"/>
                  </a:cubicBezTo>
                  <a:cubicBezTo>
                    <a:pt x="28160" y="9550"/>
                    <a:pt x="28160" y="9550"/>
                    <a:pt x="28160" y="9550"/>
                  </a:cubicBezTo>
                  <a:cubicBezTo>
                    <a:pt x="28179" y="9555"/>
                    <a:pt x="28199" y="9550"/>
                    <a:pt x="28214" y="9536"/>
                  </a:cubicBezTo>
                  <a:close/>
                  <a:moveTo>
                    <a:pt x="27883" y="10327"/>
                  </a:moveTo>
                  <a:cubicBezTo>
                    <a:pt x="27870" y="10323"/>
                    <a:pt x="27856" y="10324"/>
                    <a:pt x="27844" y="10330"/>
                  </a:cubicBezTo>
                  <a:cubicBezTo>
                    <a:pt x="27408" y="9589"/>
                    <a:pt x="27408" y="9589"/>
                    <a:pt x="27408" y="9589"/>
                  </a:cubicBezTo>
                  <a:cubicBezTo>
                    <a:pt x="27412" y="9586"/>
                    <a:pt x="27415" y="9584"/>
                    <a:pt x="27418" y="9580"/>
                  </a:cubicBezTo>
                  <a:cubicBezTo>
                    <a:pt x="27428" y="9570"/>
                    <a:pt x="27432" y="9556"/>
                    <a:pt x="27433" y="9543"/>
                  </a:cubicBezTo>
                  <a:cubicBezTo>
                    <a:pt x="28116" y="9498"/>
                    <a:pt x="28116" y="9498"/>
                    <a:pt x="28116" y="9498"/>
                  </a:cubicBezTo>
                  <a:cubicBezTo>
                    <a:pt x="28117" y="9512"/>
                    <a:pt x="28123" y="9526"/>
                    <a:pt x="28135" y="9537"/>
                  </a:cubicBezTo>
                  <a:cubicBezTo>
                    <a:pt x="28140" y="9541"/>
                    <a:pt x="28145" y="9544"/>
                    <a:pt x="28150" y="9547"/>
                  </a:cubicBezTo>
                  <a:lnTo>
                    <a:pt x="27883" y="10327"/>
                  </a:lnTo>
                  <a:close/>
                  <a:moveTo>
                    <a:pt x="28283" y="8328"/>
                  </a:moveTo>
                  <a:cubicBezTo>
                    <a:pt x="28292" y="8336"/>
                    <a:pt x="28303" y="8341"/>
                    <a:pt x="28314" y="8343"/>
                  </a:cubicBezTo>
                  <a:cubicBezTo>
                    <a:pt x="28176" y="9436"/>
                    <a:pt x="28176" y="9436"/>
                    <a:pt x="28176" y="9436"/>
                  </a:cubicBezTo>
                  <a:cubicBezTo>
                    <a:pt x="28160" y="9435"/>
                    <a:pt x="28143" y="9441"/>
                    <a:pt x="28131" y="9455"/>
                  </a:cubicBezTo>
                  <a:cubicBezTo>
                    <a:pt x="28122" y="9464"/>
                    <a:pt x="28117" y="9476"/>
                    <a:pt x="28116" y="9488"/>
                  </a:cubicBezTo>
                  <a:cubicBezTo>
                    <a:pt x="27432" y="9533"/>
                    <a:pt x="27432" y="9533"/>
                    <a:pt x="27432" y="9533"/>
                  </a:cubicBezTo>
                  <a:cubicBezTo>
                    <a:pt x="27430" y="9520"/>
                    <a:pt x="27424" y="9508"/>
                    <a:pt x="27414" y="9498"/>
                  </a:cubicBezTo>
                  <a:cubicBezTo>
                    <a:pt x="27391" y="9477"/>
                    <a:pt x="27355" y="9478"/>
                    <a:pt x="27333" y="9501"/>
                  </a:cubicBezTo>
                  <a:cubicBezTo>
                    <a:pt x="27332" y="9501"/>
                    <a:pt x="27332" y="9501"/>
                    <a:pt x="27332" y="9501"/>
                  </a:cubicBezTo>
                  <a:cubicBezTo>
                    <a:pt x="27330" y="9503"/>
                    <a:pt x="27328" y="9506"/>
                    <a:pt x="27326" y="9508"/>
                  </a:cubicBezTo>
                  <a:cubicBezTo>
                    <a:pt x="26944" y="9241"/>
                    <a:pt x="26944" y="9241"/>
                    <a:pt x="26944" y="9241"/>
                  </a:cubicBezTo>
                  <a:cubicBezTo>
                    <a:pt x="28277" y="8322"/>
                    <a:pt x="28277" y="8322"/>
                    <a:pt x="28277" y="8322"/>
                  </a:cubicBezTo>
                  <a:cubicBezTo>
                    <a:pt x="28279" y="8324"/>
                    <a:pt x="28281" y="8326"/>
                    <a:pt x="28283" y="8328"/>
                  </a:cubicBezTo>
                  <a:close/>
                  <a:moveTo>
                    <a:pt x="28272" y="8313"/>
                  </a:moveTo>
                  <a:cubicBezTo>
                    <a:pt x="26935" y="9235"/>
                    <a:pt x="26935" y="9235"/>
                    <a:pt x="26935" y="9235"/>
                  </a:cubicBezTo>
                  <a:cubicBezTo>
                    <a:pt x="25959" y="8552"/>
                    <a:pt x="25959" y="8552"/>
                    <a:pt x="25959" y="8552"/>
                  </a:cubicBezTo>
                  <a:cubicBezTo>
                    <a:pt x="28265" y="8296"/>
                    <a:pt x="28265" y="8296"/>
                    <a:pt x="28265" y="8296"/>
                  </a:cubicBezTo>
                  <a:cubicBezTo>
                    <a:pt x="28266" y="8302"/>
                    <a:pt x="28269" y="8308"/>
                    <a:pt x="28272" y="8313"/>
                  </a:cubicBezTo>
                  <a:close/>
                  <a:moveTo>
                    <a:pt x="25167" y="7968"/>
                  </a:moveTo>
                  <a:cubicBezTo>
                    <a:pt x="28264" y="8284"/>
                    <a:pt x="28264" y="8284"/>
                    <a:pt x="28264" y="8284"/>
                  </a:cubicBezTo>
                  <a:cubicBezTo>
                    <a:pt x="28264" y="8284"/>
                    <a:pt x="28264" y="8285"/>
                    <a:pt x="28264" y="8286"/>
                  </a:cubicBezTo>
                  <a:cubicBezTo>
                    <a:pt x="25947" y="8543"/>
                    <a:pt x="25947" y="8543"/>
                    <a:pt x="25947" y="8543"/>
                  </a:cubicBezTo>
                  <a:cubicBezTo>
                    <a:pt x="25159" y="7992"/>
                    <a:pt x="25159" y="7992"/>
                    <a:pt x="25159" y="7992"/>
                  </a:cubicBezTo>
                  <a:cubicBezTo>
                    <a:pt x="25163" y="7984"/>
                    <a:pt x="25166" y="7976"/>
                    <a:pt x="25167" y="7968"/>
                  </a:cubicBezTo>
                  <a:close/>
                  <a:moveTo>
                    <a:pt x="25152" y="8001"/>
                  </a:moveTo>
                  <a:cubicBezTo>
                    <a:pt x="25152" y="8001"/>
                    <a:pt x="25152" y="8001"/>
                    <a:pt x="25152" y="8001"/>
                  </a:cubicBezTo>
                  <a:cubicBezTo>
                    <a:pt x="25930" y="8545"/>
                    <a:pt x="25930" y="8545"/>
                    <a:pt x="25930" y="8545"/>
                  </a:cubicBezTo>
                  <a:cubicBezTo>
                    <a:pt x="25630" y="8578"/>
                    <a:pt x="25630" y="8578"/>
                    <a:pt x="25630" y="8578"/>
                  </a:cubicBezTo>
                  <a:cubicBezTo>
                    <a:pt x="25150" y="8003"/>
                    <a:pt x="25150" y="8003"/>
                    <a:pt x="25150" y="8003"/>
                  </a:cubicBezTo>
                  <a:cubicBezTo>
                    <a:pt x="25151" y="8002"/>
                    <a:pt x="25151" y="8002"/>
                    <a:pt x="25152" y="8001"/>
                  </a:cubicBezTo>
                  <a:close/>
                  <a:moveTo>
                    <a:pt x="25142" y="8010"/>
                  </a:moveTo>
                  <a:cubicBezTo>
                    <a:pt x="25617" y="8580"/>
                    <a:pt x="25617" y="8580"/>
                    <a:pt x="25617" y="8580"/>
                  </a:cubicBezTo>
                  <a:cubicBezTo>
                    <a:pt x="25196" y="8626"/>
                    <a:pt x="25196" y="8626"/>
                    <a:pt x="25196" y="8626"/>
                  </a:cubicBezTo>
                  <a:cubicBezTo>
                    <a:pt x="25121" y="8019"/>
                    <a:pt x="25121" y="8019"/>
                    <a:pt x="25121" y="8019"/>
                  </a:cubicBezTo>
                  <a:cubicBezTo>
                    <a:pt x="25128" y="8017"/>
                    <a:pt x="25135" y="8014"/>
                    <a:pt x="25142" y="8010"/>
                  </a:cubicBezTo>
                  <a:close/>
                  <a:moveTo>
                    <a:pt x="24518" y="8730"/>
                  </a:moveTo>
                  <a:cubicBezTo>
                    <a:pt x="23497" y="9493"/>
                    <a:pt x="23497" y="9493"/>
                    <a:pt x="23497" y="9493"/>
                  </a:cubicBezTo>
                  <a:cubicBezTo>
                    <a:pt x="23496" y="9493"/>
                    <a:pt x="23496" y="9492"/>
                    <a:pt x="23495" y="9492"/>
                  </a:cubicBezTo>
                  <a:cubicBezTo>
                    <a:pt x="23488" y="9485"/>
                    <a:pt x="23479" y="9481"/>
                    <a:pt x="23470" y="9479"/>
                  </a:cubicBezTo>
                  <a:cubicBezTo>
                    <a:pt x="23792" y="7542"/>
                    <a:pt x="23792" y="7542"/>
                    <a:pt x="23792" y="7542"/>
                  </a:cubicBezTo>
                  <a:cubicBezTo>
                    <a:pt x="23804" y="7544"/>
                    <a:pt x="23816" y="7543"/>
                    <a:pt x="23826" y="7538"/>
                  </a:cubicBezTo>
                  <a:cubicBezTo>
                    <a:pt x="24533" y="8660"/>
                    <a:pt x="24533" y="8660"/>
                    <a:pt x="24533" y="8660"/>
                  </a:cubicBezTo>
                  <a:cubicBezTo>
                    <a:pt x="24531" y="8661"/>
                    <a:pt x="24529" y="8663"/>
                    <a:pt x="24527" y="8665"/>
                  </a:cubicBezTo>
                  <a:cubicBezTo>
                    <a:pt x="24510" y="8683"/>
                    <a:pt x="24508" y="8709"/>
                    <a:pt x="24518" y="8730"/>
                  </a:cubicBezTo>
                  <a:close/>
                  <a:moveTo>
                    <a:pt x="22684" y="7781"/>
                  </a:moveTo>
                  <a:cubicBezTo>
                    <a:pt x="23747" y="7504"/>
                    <a:pt x="23747" y="7504"/>
                    <a:pt x="23747" y="7504"/>
                  </a:cubicBezTo>
                  <a:cubicBezTo>
                    <a:pt x="23750" y="7513"/>
                    <a:pt x="23755" y="7521"/>
                    <a:pt x="23762" y="7528"/>
                  </a:cubicBezTo>
                  <a:cubicBezTo>
                    <a:pt x="23768" y="7533"/>
                    <a:pt x="23775" y="7537"/>
                    <a:pt x="23782" y="7540"/>
                  </a:cubicBezTo>
                  <a:cubicBezTo>
                    <a:pt x="23460" y="9477"/>
                    <a:pt x="23460" y="9477"/>
                    <a:pt x="23460" y="9477"/>
                  </a:cubicBezTo>
                  <a:cubicBezTo>
                    <a:pt x="23452" y="9476"/>
                    <a:pt x="23444" y="9477"/>
                    <a:pt x="23436" y="9480"/>
                  </a:cubicBezTo>
                  <a:cubicBezTo>
                    <a:pt x="22658" y="7843"/>
                    <a:pt x="22658" y="7843"/>
                    <a:pt x="22658" y="7843"/>
                  </a:cubicBezTo>
                  <a:cubicBezTo>
                    <a:pt x="22662" y="7840"/>
                    <a:pt x="22666" y="7837"/>
                    <a:pt x="22670" y="7834"/>
                  </a:cubicBezTo>
                  <a:cubicBezTo>
                    <a:pt x="22683" y="7819"/>
                    <a:pt x="22688" y="7799"/>
                    <a:pt x="22684" y="7781"/>
                  </a:cubicBezTo>
                  <a:close/>
                  <a:moveTo>
                    <a:pt x="23835" y="7533"/>
                  </a:moveTo>
                  <a:cubicBezTo>
                    <a:pt x="23838" y="7530"/>
                    <a:pt x="23841" y="7528"/>
                    <a:pt x="23844" y="7525"/>
                  </a:cubicBezTo>
                  <a:cubicBezTo>
                    <a:pt x="23848" y="7520"/>
                    <a:pt x="23852" y="7515"/>
                    <a:pt x="23854" y="7510"/>
                  </a:cubicBezTo>
                  <a:cubicBezTo>
                    <a:pt x="25053" y="7947"/>
                    <a:pt x="25053" y="7947"/>
                    <a:pt x="25053" y="7947"/>
                  </a:cubicBezTo>
                  <a:cubicBezTo>
                    <a:pt x="25048" y="7967"/>
                    <a:pt x="25053" y="7989"/>
                    <a:pt x="25070" y="8005"/>
                  </a:cubicBezTo>
                  <a:cubicBezTo>
                    <a:pt x="25081" y="8015"/>
                    <a:pt x="25096" y="8021"/>
                    <a:pt x="25111" y="8020"/>
                  </a:cubicBezTo>
                  <a:cubicBezTo>
                    <a:pt x="25186" y="8628"/>
                    <a:pt x="25186" y="8628"/>
                    <a:pt x="25186" y="8628"/>
                  </a:cubicBezTo>
                  <a:cubicBezTo>
                    <a:pt x="24626" y="8690"/>
                    <a:pt x="24626" y="8690"/>
                    <a:pt x="24626" y="8690"/>
                  </a:cubicBezTo>
                  <a:cubicBezTo>
                    <a:pt x="24624" y="8679"/>
                    <a:pt x="24618" y="8669"/>
                    <a:pt x="24610" y="8661"/>
                  </a:cubicBezTo>
                  <a:cubicBezTo>
                    <a:pt x="24591" y="8644"/>
                    <a:pt x="24563" y="8642"/>
                    <a:pt x="24541" y="8654"/>
                  </a:cubicBezTo>
                  <a:lnTo>
                    <a:pt x="23835" y="7533"/>
                  </a:lnTo>
                  <a:close/>
                  <a:moveTo>
                    <a:pt x="26207" y="5770"/>
                  </a:moveTo>
                  <a:cubicBezTo>
                    <a:pt x="26209" y="5773"/>
                    <a:pt x="26212" y="5775"/>
                    <a:pt x="26215" y="5777"/>
                  </a:cubicBezTo>
                  <a:cubicBezTo>
                    <a:pt x="25131" y="7908"/>
                    <a:pt x="25131" y="7908"/>
                    <a:pt x="25131" y="7908"/>
                  </a:cubicBezTo>
                  <a:cubicBezTo>
                    <a:pt x="25109" y="7899"/>
                    <a:pt x="25083" y="7904"/>
                    <a:pt x="25066" y="7922"/>
                  </a:cubicBezTo>
                  <a:cubicBezTo>
                    <a:pt x="25062" y="7927"/>
                    <a:pt x="25059" y="7932"/>
                    <a:pt x="25057" y="7937"/>
                  </a:cubicBezTo>
                  <a:cubicBezTo>
                    <a:pt x="23858" y="7500"/>
                    <a:pt x="23858" y="7500"/>
                    <a:pt x="23858" y="7500"/>
                  </a:cubicBezTo>
                  <a:cubicBezTo>
                    <a:pt x="23862" y="7484"/>
                    <a:pt x="23859" y="7466"/>
                    <a:pt x="23849" y="7452"/>
                  </a:cubicBezTo>
                  <a:cubicBezTo>
                    <a:pt x="26200" y="5763"/>
                    <a:pt x="26200" y="5763"/>
                    <a:pt x="26200" y="5763"/>
                  </a:cubicBezTo>
                  <a:cubicBezTo>
                    <a:pt x="26202" y="5766"/>
                    <a:pt x="26204" y="5768"/>
                    <a:pt x="26207" y="5770"/>
                  </a:cubicBezTo>
                  <a:close/>
                  <a:moveTo>
                    <a:pt x="22174" y="6329"/>
                  </a:moveTo>
                  <a:cubicBezTo>
                    <a:pt x="26189" y="5741"/>
                    <a:pt x="26189" y="5741"/>
                    <a:pt x="26189" y="5741"/>
                  </a:cubicBezTo>
                  <a:cubicBezTo>
                    <a:pt x="26190" y="5746"/>
                    <a:pt x="26192" y="5750"/>
                    <a:pt x="26195" y="5754"/>
                  </a:cubicBezTo>
                  <a:cubicBezTo>
                    <a:pt x="23843" y="7444"/>
                    <a:pt x="23843" y="7444"/>
                    <a:pt x="23843" y="7444"/>
                  </a:cubicBezTo>
                  <a:cubicBezTo>
                    <a:pt x="23842" y="7443"/>
                    <a:pt x="23842" y="7443"/>
                    <a:pt x="23841" y="7442"/>
                  </a:cubicBezTo>
                  <a:cubicBezTo>
                    <a:pt x="23818" y="7420"/>
                    <a:pt x="23781" y="7422"/>
                    <a:pt x="23759" y="7445"/>
                  </a:cubicBezTo>
                  <a:cubicBezTo>
                    <a:pt x="23757" y="7447"/>
                    <a:pt x="23756" y="7449"/>
                    <a:pt x="23755" y="7451"/>
                  </a:cubicBezTo>
                  <a:cubicBezTo>
                    <a:pt x="22168" y="6359"/>
                    <a:pt x="22168" y="6359"/>
                    <a:pt x="22168" y="6359"/>
                  </a:cubicBezTo>
                  <a:cubicBezTo>
                    <a:pt x="22173" y="6350"/>
                    <a:pt x="22175" y="6340"/>
                    <a:pt x="22174" y="6329"/>
                  </a:cubicBezTo>
                  <a:close/>
                  <a:moveTo>
                    <a:pt x="22159" y="6374"/>
                  </a:moveTo>
                  <a:cubicBezTo>
                    <a:pt x="22161" y="6372"/>
                    <a:pt x="22162" y="6370"/>
                    <a:pt x="22163" y="6368"/>
                  </a:cubicBezTo>
                  <a:cubicBezTo>
                    <a:pt x="23749" y="7460"/>
                    <a:pt x="23749" y="7460"/>
                    <a:pt x="23749" y="7460"/>
                  </a:cubicBezTo>
                  <a:cubicBezTo>
                    <a:pt x="23744" y="7471"/>
                    <a:pt x="23742" y="7483"/>
                    <a:pt x="23744" y="7495"/>
                  </a:cubicBezTo>
                  <a:cubicBezTo>
                    <a:pt x="22680" y="7772"/>
                    <a:pt x="22680" y="7772"/>
                    <a:pt x="22680" y="7772"/>
                  </a:cubicBezTo>
                  <a:cubicBezTo>
                    <a:pt x="22677" y="7764"/>
                    <a:pt x="22673" y="7757"/>
                    <a:pt x="22666" y="7751"/>
                  </a:cubicBezTo>
                  <a:cubicBezTo>
                    <a:pt x="22652" y="7738"/>
                    <a:pt x="22632" y="7733"/>
                    <a:pt x="22613" y="7737"/>
                  </a:cubicBezTo>
                  <a:cubicBezTo>
                    <a:pt x="22144" y="6385"/>
                    <a:pt x="22144" y="6385"/>
                    <a:pt x="22144" y="6385"/>
                  </a:cubicBezTo>
                  <a:cubicBezTo>
                    <a:pt x="22149" y="6382"/>
                    <a:pt x="22154" y="6379"/>
                    <a:pt x="22159" y="6374"/>
                  </a:cubicBezTo>
                  <a:close/>
                  <a:moveTo>
                    <a:pt x="21263" y="4614"/>
                  </a:moveTo>
                  <a:cubicBezTo>
                    <a:pt x="21269" y="4608"/>
                    <a:pt x="21273" y="4601"/>
                    <a:pt x="21275" y="4595"/>
                  </a:cubicBezTo>
                  <a:cubicBezTo>
                    <a:pt x="22095" y="4752"/>
                    <a:pt x="22095" y="4752"/>
                    <a:pt x="22095" y="4752"/>
                  </a:cubicBezTo>
                  <a:cubicBezTo>
                    <a:pt x="22093" y="4770"/>
                    <a:pt x="22099" y="4789"/>
                    <a:pt x="22113" y="4802"/>
                  </a:cubicBezTo>
                  <a:cubicBezTo>
                    <a:pt x="22122" y="4811"/>
                    <a:pt x="22133" y="4816"/>
                    <a:pt x="22144" y="4817"/>
                  </a:cubicBezTo>
                  <a:cubicBezTo>
                    <a:pt x="22116" y="6276"/>
                    <a:pt x="22116" y="6276"/>
                    <a:pt x="22116" y="6276"/>
                  </a:cubicBezTo>
                  <a:cubicBezTo>
                    <a:pt x="22108" y="6276"/>
                    <a:pt x="22101" y="6278"/>
                    <a:pt x="22094" y="6280"/>
                  </a:cubicBezTo>
                  <a:cubicBezTo>
                    <a:pt x="21250" y="4624"/>
                    <a:pt x="21250" y="4624"/>
                    <a:pt x="21250" y="4624"/>
                  </a:cubicBezTo>
                  <a:cubicBezTo>
                    <a:pt x="21255" y="4621"/>
                    <a:pt x="21259" y="4618"/>
                    <a:pt x="21263" y="4614"/>
                  </a:cubicBezTo>
                  <a:close/>
                  <a:moveTo>
                    <a:pt x="20144" y="6362"/>
                  </a:moveTo>
                  <a:cubicBezTo>
                    <a:pt x="20134" y="6352"/>
                    <a:pt x="20121" y="6347"/>
                    <a:pt x="20108" y="6347"/>
                  </a:cubicBezTo>
                  <a:cubicBezTo>
                    <a:pt x="20088" y="5665"/>
                    <a:pt x="20088" y="5665"/>
                    <a:pt x="20088" y="5665"/>
                  </a:cubicBezTo>
                  <a:cubicBezTo>
                    <a:pt x="20099" y="5663"/>
                    <a:pt x="20110" y="5659"/>
                    <a:pt x="20119" y="5651"/>
                  </a:cubicBezTo>
                  <a:cubicBezTo>
                    <a:pt x="20784" y="6317"/>
                    <a:pt x="20784" y="6317"/>
                    <a:pt x="20784" y="6317"/>
                  </a:cubicBezTo>
                  <a:cubicBezTo>
                    <a:pt x="20764" y="6341"/>
                    <a:pt x="20765" y="6376"/>
                    <a:pt x="20788" y="6397"/>
                  </a:cubicBezTo>
                  <a:cubicBezTo>
                    <a:pt x="20804" y="6412"/>
                    <a:pt x="20825" y="6416"/>
                    <a:pt x="20843" y="6411"/>
                  </a:cubicBezTo>
                  <a:cubicBezTo>
                    <a:pt x="21203" y="7378"/>
                    <a:pt x="21203" y="7378"/>
                    <a:pt x="21203" y="7378"/>
                  </a:cubicBezTo>
                  <a:cubicBezTo>
                    <a:pt x="21198" y="7380"/>
                    <a:pt x="21194" y="7384"/>
                    <a:pt x="21189" y="7388"/>
                  </a:cubicBezTo>
                  <a:cubicBezTo>
                    <a:pt x="20151" y="6440"/>
                    <a:pt x="20151" y="6440"/>
                    <a:pt x="20151" y="6440"/>
                  </a:cubicBezTo>
                  <a:cubicBezTo>
                    <a:pt x="20169" y="6416"/>
                    <a:pt x="20166" y="6382"/>
                    <a:pt x="20144" y="6362"/>
                  </a:cubicBezTo>
                  <a:close/>
                  <a:moveTo>
                    <a:pt x="20047" y="6414"/>
                  </a:moveTo>
                  <a:cubicBezTo>
                    <a:pt x="18600" y="6790"/>
                    <a:pt x="18600" y="6790"/>
                    <a:pt x="18600" y="6790"/>
                  </a:cubicBezTo>
                  <a:cubicBezTo>
                    <a:pt x="18597" y="6782"/>
                    <a:pt x="18592" y="6773"/>
                    <a:pt x="18585" y="6766"/>
                  </a:cubicBezTo>
                  <a:cubicBezTo>
                    <a:pt x="18583" y="6765"/>
                    <a:pt x="18582" y="6764"/>
                    <a:pt x="18580" y="6763"/>
                  </a:cubicBezTo>
                  <a:cubicBezTo>
                    <a:pt x="19220" y="5723"/>
                    <a:pt x="19220" y="5723"/>
                    <a:pt x="19220" y="5723"/>
                  </a:cubicBezTo>
                  <a:cubicBezTo>
                    <a:pt x="19242" y="5735"/>
                    <a:pt x="19271" y="5730"/>
                    <a:pt x="19289" y="5711"/>
                  </a:cubicBezTo>
                  <a:cubicBezTo>
                    <a:pt x="19299" y="5700"/>
                    <a:pt x="19304" y="5686"/>
                    <a:pt x="19304" y="5672"/>
                  </a:cubicBezTo>
                  <a:cubicBezTo>
                    <a:pt x="20024" y="5619"/>
                    <a:pt x="20024" y="5619"/>
                    <a:pt x="20024" y="5619"/>
                  </a:cubicBezTo>
                  <a:cubicBezTo>
                    <a:pt x="20027" y="5631"/>
                    <a:pt x="20032" y="5641"/>
                    <a:pt x="20042" y="5650"/>
                  </a:cubicBezTo>
                  <a:cubicBezTo>
                    <a:pt x="20052" y="5659"/>
                    <a:pt x="20065" y="5664"/>
                    <a:pt x="20078" y="5665"/>
                  </a:cubicBezTo>
                  <a:cubicBezTo>
                    <a:pt x="20098" y="6347"/>
                    <a:pt x="20098" y="6347"/>
                    <a:pt x="20098" y="6347"/>
                  </a:cubicBezTo>
                  <a:cubicBezTo>
                    <a:pt x="20085" y="6349"/>
                    <a:pt x="20072" y="6354"/>
                    <a:pt x="20062" y="6365"/>
                  </a:cubicBezTo>
                  <a:cubicBezTo>
                    <a:pt x="20049" y="6379"/>
                    <a:pt x="20045" y="6397"/>
                    <a:pt x="20047" y="6414"/>
                  </a:cubicBezTo>
                  <a:close/>
                  <a:moveTo>
                    <a:pt x="16256" y="6683"/>
                  </a:moveTo>
                  <a:cubicBezTo>
                    <a:pt x="17405" y="6200"/>
                    <a:pt x="17405" y="6200"/>
                    <a:pt x="17405" y="6200"/>
                  </a:cubicBezTo>
                  <a:cubicBezTo>
                    <a:pt x="17408" y="6205"/>
                    <a:pt x="17411" y="6211"/>
                    <a:pt x="17416" y="6215"/>
                  </a:cubicBezTo>
                  <a:cubicBezTo>
                    <a:pt x="17440" y="6237"/>
                    <a:pt x="17477" y="6236"/>
                    <a:pt x="17499" y="6212"/>
                  </a:cubicBezTo>
                  <a:cubicBezTo>
                    <a:pt x="17514" y="6196"/>
                    <a:pt x="17518" y="6173"/>
                    <a:pt x="17511" y="6153"/>
                  </a:cubicBezTo>
                  <a:cubicBezTo>
                    <a:pt x="18449" y="5715"/>
                    <a:pt x="18449" y="5715"/>
                    <a:pt x="18449" y="5715"/>
                  </a:cubicBezTo>
                  <a:cubicBezTo>
                    <a:pt x="18450" y="5717"/>
                    <a:pt x="18452" y="5719"/>
                    <a:pt x="18453" y="5721"/>
                  </a:cubicBezTo>
                  <a:cubicBezTo>
                    <a:pt x="16978" y="7070"/>
                    <a:pt x="16978" y="7070"/>
                    <a:pt x="16978" y="7070"/>
                  </a:cubicBezTo>
                  <a:cubicBezTo>
                    <a:pt x="16954" y="7048"/>
                    <a:pt x="16917" y="7050"/>
                    <a:pt x="16896" y="7073"/>
                  </a:cubicBezTo>
                  <a:cubicBezTo>
                    <a:pt x="16894" y="7076"/>
                    <a:pt x="16892" y="7078"/>
                    <a:pt x="16890" y="7081"/>
                  </a:cubicBezTo>
                  <a:cubicBezTo>
                    <a:pt x="16254" y="6731"/>
                    <a:pt x="16254" y="6731"/>
                    <a:pt x="16254" y="6731"/>
                  </a:cubicBezTo>
                  <a:cubicBezTo>
                    <a:pt x="16262" y="6716"/>
                    <a:pt x="16262" y="6698"/>
                    <a:pt x="16256" y="6683"/>
                  </a:cubicBezTo>
                  <a:close/>
                  <a:moveTo>
                    <a:pt x="18460" y="5729"/>
                  </a:moveTo>
                  <a:cubicBezTo>
                    <a:pt x="18470" y="5737"/>
                    <a:pt x="18482" y="5742"/>
                    <a:pt x="18493" y="5743"/>
                  </a:cubicBezTo>
                  <a:cubicBezTo>
                    <a:pt x="18538" y="6752"/>
                    <a:pt x="18538" y="6752"/>
                    <a:pt x="18538" y="6752"/>
                  </a:cubicBezTo>
                  <a:cubicBezTo>
                    <a:pt x="18525" y="6753"/>
                    <a:pt x="18512" y="6759"/>
                    <a:pt x="18503" y="6770"/>
                  </a:cubicBezTo>
                  <a:cubicBezTo>
                    <a:pt x="18491" y="6782"/>
                    <a:pt x="18486" y="6797"/>
                    <a:pt x="18487" y="6813"/>
                  </a:cubicBezTo>
                  <a:cubicBezTo>
                    <a:pt x="16995" y="7099"/>
                    <a:pt x="16995" y="7099"/>
                    <a:pt x="16995" y="7099"/>
                  </a:cubicBezTo>
                  <a:cubicBezTo>
                    <a:pt x="16993" y="7091"/>
                    <a:pt x="16989" y="7084"/>
                    <a:pt x="16984" y="7078"/>
                  </a:cubicBezTo>
                  <a:lnTo>
                    <a:pt x="18460" y="5729"/>
                  </a:lnTo>
                  <a:close/>
                  <a:moveTo>
                    <a:pt x="18504" y="5743"/>
                  </a:moveTo>
                  <a:cubicBezTo>
                    <a:pt x="18518" y="5742"/>
                    <a:pt x="18532" y="5736"/>
                    <a:pt x="18542" y="5725"/>
                  </a:cubicBezTo>
                  <a:cubicBezTo>
                    <a:pt x="18564" y="5702"/>
                    <a:pt x="18562" y="5665"/>
                    <a:pt x="18539" y="5643"/>
                  </a:cubicBezTo>
                  <a:cubicBezTo>
                    <a:pt x="18526" y="5631"/>
                    <a:pt x="18508" y="5626"/>
                    <a:pt x="18492" y="5628"/>
                  </a:cubicBezTo>
                  <a:cubicBezTo>
                    <a:pt x="18322" y="4869"/>
                    <a:pt x="18322" y="4869"/>
                    <a:pt x="18322" y="4869"/>
                  </a:cubicBezTo>
                  <a:cubicBezTo>
                    <a:pt x="18329" y="4867"/>
                    <a:pt x="18336" y="4864"/>
                    <a:pt x="18341" y="4859"/>
                  </a:cubicBezTo>
                  <a:cubicBezTo>
                    <a:pt x="19199" y="5637"/>
                    <a:pt x="19199" y="5637"/>
                    <a:pt x="19199" y="5637"/>
                  </a:cubicBezTo>
                  <a:cubicBezTo>
                    <a:pt x="19182" y="5661"/>
                    <a:pt x="19184" y="5694"/>
                    <a:pt x="19206" y="5714"/>
                  </a:cubicBezTo>
                  <a:cubicBezTo>
                    <a:pt x="19208" y="5716"/>
                    <a:pt x="19210" y="5717"/>
                    <a:pt x="19211" y="5718"/>
                  </a:cubicBezTo>
                  <a:cubicBezTo>
                    <a:pt x="18571" y="6757"/>
                    <a:pt x="18571" y="6757"/>
                    <a:pt x="18571" y="6757"/>
                  </a:cubicBezTo>
                  <a:cubicBezTo>
                    <a:pt x="18564" y="6754"/>
                    <a:pt x="18556" y="6751"/>
                    <a:pt x="18548" y="6751"/>
                  </a:cubicBezTo>
                  <a:lnTo>
                    <a:pt x="18504" y="5743"/>
                  </a:lnTo>
                  <a:close/>
                  <a:moveTo>
                    <a:pt x="18357" y="4789"/>
                  </a:moveTo>
                  <a:cubicBezTo>
                    <a:pt x="19035" y="4389"/>
                    <a:pt x="19035" y="4389"/>
                    <a:pt x="19035" y="4389"/>
                  </a:cubicBezTo>
                  <a:cubicBezTo>
                    <a:pt x="19227" y="5617"/>
                    <a:pt x="19227" y="5617"/>
                    <a:pt x="19227" y="5617"/>
                  </a:cubicBezTo>
                  <a:cubicBezTo>
                    <a:pt x="19219" y="5619"/>
                    <a:pt x="19212" y="5624"/>
                    <a:pt x="19206" y="5630"/>
                  </a:cubicBezTo>
                  <a:cubicBezTo>
                    <a:pt x="18349" y="4852"/>
                    <a:pt x="18349" y="4852"/>
                    <a:pt x="18349" y="4852"/>
                  </a:cubicBezTo>
                  <a:cubicBezTo>
                    <a:pt x="18364" y="4834"/>
                    <a:pt x="18367" y="4809"/>
                    <a:pt x="18357" y="4789"/>
                  </a:cubicBezTo>
                  <a:close/>
                  <a:moveTo>
                    <a:pt x="20127" y="5572"/>
                  </a:moveTo>
                  <a:cubicBezTo>
                    <a:pt x="21181" y="4617"/>
                    <a:pt x="21181" y="4617"/>
                    <a:pt x="21181" y="4617"/>
                  </a:cubicBezTo>
                  <a:cubicBezTo>
                    <a:pt x="21181" y="4617"/>
                    <a:pt x="21181" y="4617"/>
                    <a:pt x="21181" y="4617"/>
                  </a:cubicBezTo>
                  <a:cubicBezTo>
                    <a:pt x="21188" y="4623"/>
                    <a:pt x="21195" y="4627"/>
                    <a:pt x="21203" y="4630"/>
                  </a:cubicBezTo>
                  <a:cubicBezTo>
                    <a:pt x="20836" y="6297"/>
                    <a:pt x="20836" y="6297"/>
                    <a:pt x="20836" y="6297"/>
                  </a:cubicBezTo>
                  <a:cubicBezTo>
                    <a:pt x="20820" y="6295"/>
                    <a:pt x="20804" y="6299"/>
                    <a:pt x="20791" y="6310"/>
                  </a:cubicBezTo>
                  <a:cubicBezTo>
                    <a:pt x="20126" y="5644"/>
                    <a:pt x="20126" y="5644"/>
                    <a:pt x="20126" y="5644"/>
                  </a:cubicBezTo>
                  <a:cubicBezTo>
                    <a:pt x="20143" y="5622"/>
                    <a:pt x="20143" y="5593"/>
                    <a:pt x="20127" y="5572"/>
                  </a:cubicBezTo>
                  <a:close/>
                  <a:moveTo>
                    <a:pt x="20121" y="5564"/>
                  </a:moveTo>
                  <a:cubicBezTo>
                    <a:pt x="20121" y="5564"/>
                    <a:pt x="20121" y="5564"/>
                    <a:pt x="20121" y="5564"/>
                  </a:cubicBezTo>
                  <a:cubicBezTo>
                    <a:pt x="20109" y="5554"/>
                    <a:pt x="20095" y="5549"/>
                    <a:pt x="20080" y="5549"/>
                  </a:cubicBezTo>
                  <a:cubicBezTo>
                    <a:pt x="20009" y="5007"/>
                    <a:pt x="20009" y="5007"/>
                    <a:pt x="20009" y="5007"/>
                  </a:cubicBezTo>
                  <a:cubicBezTo>
                    <a:pt x="21168" y="4598"/>
                    <a:pt x="21168" y="4598"/>
                    <a:pt x="21168" y="4598"/>
                  </a:cubicBezTo>
                  <a:cubicBezTo>
                    <a:pt x="21169" y="4602"/>
                    <a:pt x="21172" y="4606"/>
                    <a:pt x="21174" y="4609"/>
                  </a:cubicBezTo>
                  <a:lnTo>
                    <a:pt x="20121" y="5564"/>
                  </a:lnTo>
                  <a:close/>
                  <a:moveTo>
                    <a:pt x="19574" y="5180"/>
                  </a:moveTo>
                  <a:cubicBezTo>
                    <a:pt x="19597" y="5202"/>
                    <a:pt x="19634" y="5200"/>
                    <a:pt x="19656" y="5177"/>
                  </a:cubicBezTo>
                  <a:cubicBezTo>
                    <a:pt x="19669" y="5163"/>
                    <a:pt x="19674" y="5144"/>
                    <a:pt x="19671" y="5127"/>
                  </a:cubicBezTo>
                  <a:cubicBezTo>
                    <a:pt x="20000" y="5011"/>
                    <a:pt x="20000" y="5011"/>
                    <a:pt x="20000" y="5011"/>
                  </a:cubicBezTo>
                  <a:cubicBezTo>
                    <a:pt x="20070" y="5550"/>
                    <a:pt x="20070" y="5550"/>
                    <a:pt x="20070" y="5550"/>
                  </a:cubicBezTo>
                  <a:cubicBezTo>
                    <a:pt x="20058" y="5552"/>
                    <a:pt x="20047" y="5558"/>
                    <a:pt x="20038" y="5567"/>
                  </a:cubicBezTo>
                  <a:cubicBezTo>
                    <a:pt x="20027" y="5579"/>
                    <a:pt x="20022" y="5594"/>
                    <a:pt x="20023" y="5609"/>
                  </a:cubicBezTo>
                  <a:cubicBezTo>
                    <a:pt x="19303" y="5662"/>
                    <a:pt x="19303" y="5662"/>
                    <a:pt x="19303" y="5662"/>
                  </a:cubicBezTo>
                  <a:cubicBezTo>
                    <a:pt x="19301" y="5650"/>
                    <a:pt x="19295" y="5638"/>
                    <a:pt x="19285" y="5629"/>
                  </a:cubicBezTo>
                  <a:cubicBezTo>
                    <a:pt x="19281" y="5624"/>
                    <a:pt x="19275" y="5621"/>
                    <a:pt x="19269" y="5618"/>
                  </a:cubicBezTo>
                  <a:cubicBezTo>
                    <a:pt x="19517" y="4900"/>
                    <a:pt x="19517" y="4900"/>
                    <a:pt x="19517" y="4900"/>
                  </a:cubicBezTo>
                  <a:cubicBezTo>
                    <a:pt x="19584" y="5087"/>
                    <a:pt x="19584" y="5087"/>
                    <a:pt x="19584" y="5087"/>
                  </a:cubicBezTo>
                  <a:cubicBezTo>
                    <a:pt x="19579" y="5090"/>
                    <a:pt x="19575" y="5093"/>
                    <a:pt x="19571" y="5098"/>
                  </a:cubicBezTo>
                  <a:cubicBezTo>
                    <a:pt x="19549" y="5121"/>
                    <a:pt x="19550" y="5158"/>
                    <a:pt x="19574" y="5180"/>
                  </a:cubicBezTo>
                  <a:close/>
                  <a:moveTo>
                    <a:pt x="21164" y="4589"/>
                  </a:moveTo>
                  <a:cubicBezTo>
                    <a:pt x="20008" y="4997"/>
                    <a:pt x="20008" y="4997"/>
                    <a:pt x="20008" y="4997"/>
                  </a:cubicBezTo>
                  <a:cubicBezTo>
                    <a:pt x="19871" y="3954"/>
                    <a:pt x="19871" y="3954"/>
                    <a:pt x="19871" y="3954"/>
                  </a:cubicBezTo>
                  <a:cubicBezTo>
                    <a:pt x="19882" y="3951"/>
                    <a:pt x="19893" y="3946"/>
                    <a:pt x="19901" y="3937"/>
                  </a:cubicBezTo>
                  <a:cubicBezTo>
                    <a:pt x="19903" y="3934"/>
                    <a:pt x="19905" y="3932"/>
                    <a:pt x="19906" y="3930"/>
                  </a:cubicBezTo>
                  <a:cubicBezTo>
                    <a:pt x="21165" y="4557"/>
                    <a:pt x="21165" y="4557"/>
                    <a:pt x="21165" y="4557"/>
                  </a:cubicBezTo>
                  <a:cubicBezTo>
                    <a:pt x="21162" y="4568"/>
                    <a:pt x="21162" y="4578"/>
                    <a:pt x="21164" y="4589"/>
                  </a:cubicBezTo>
                  <a:close/>
                  <a:moveTo>
                    <a:pt x="19998" y="5001"/>
                  </a:moveTo>
                  <a:cubicBezTo>
                    <a:pt x="19668" y="5117"/>
                    <a:pt x="19668" y="5117"/>
                    <a:pt x="19668" y="5117"/>
                  </a:cubicBezTo>
                  <a:cubicBezTo>
                    <a:pt x="19665" y="5109"/>
                    <a:pt x="19660" y="5101"/>
                    <a:pt x="19653" y="5094"/>
                  </a:cubicBezTo>
                  <a:cubicBezTo>
                    <a:pt x="19646" y="5088"/>
                    <a:pt x="19638" y="5084"/>
                    <a:pt x="19630" y="5081"/>
                  </a:cubicBezTo>
                  <a:cubicBezTo>
                    <a:pt x="19853" y="3955"/>
                    <a:pt x="19853" y="3955"/>
                    <a:pt x="19853" y="3955"/>
                  </a:cubicBezTo>
                  <a:cubicBezTo>
                    <a:pt x="19856" y="3955"/>
                    <a:pt x="19859" y="3955"/>
                    <a:pt x="19861" y="3955"/>
                  </a:cubicBezTo>
                  <a:lnTo>
                    <a:pt x="19998" y="5001"/>
                  </a:lnTo>
                  <a:close/>
                  <a:moveTo>
                    <a:pt x="19620" y="5079"/>
                  </a:moveTo>
                  <a:cubicBezTo>
                    <a:pt x="19611" y="5078"/>
                    <a:pt x="19602" y="5080"/>
                    <a:pt x="19593" y="5083"/>
                  </a:cubicBezTo>
                  <a:cubicBezTo>
                    <a:pt x="19522" y="4885"/>
                    <a:pt x="19522" y="4885"/>
                    <a:pt x="19522" y="4885"/>
                  </a:cubicBezTo>
                  <a:cubicBezTo>
                    <a:pt x="19843" y="3958"/>
                    <a:pt x="19843" y="3958"/>
                    <a:pt x="19843" y="3958"/>
                  </a:cubicBezTo>
                  <a:lnTo>
                    <a:pt x="19620" y="5079"/>
                  </a:lnTo>
                  <a:close/>
                  <a:moveTo>
                    <a:pt x="19517" y="4870"/>
                  </a:moveTo>
                  <a:cubicBezTo>
                    <a:pt x="19290" y="4238"/>
                    <a:pt x="19290" y="4238"/>
                    <a:pt x="19290" y="4238"/>
                  </a:cubicBezTo>
                  <a:cubicBezTo>
                    <a:pt x="19811" y="3931"/>
                    <a:pt x="19811" y="3931"/>
                    <a:pt x="19811" y="3931"/>
                  </a:cubicBezTo>
                  <a:cubicBezTo>
                    <a:pt x="19813" y="3934"/>
                    <a:pt x="19816" y="3937"/>
                    <a:pt x="19819" y="3940"/>
                  </a:cubicBezTo>
                  <a:cubicBezTo>
                    <a:pt x="19824" y="3944"/>
                    <a:pt x="19829" y="3947"/>
                    <a:pt x="19835" y="3950"/>
                  </a:cubicBezTo>
                  <a:lnTo>
                    <a:pt x="19517" y="4870"/>
                  </a:lnTo>
                  <a:close/>
                  <a:moveTo>
                    <a:pt x="19512" y="4885"/>
                  </a:moveTo>
                  <a:cubicBezTo>
                    <a:pt x="19260" y="5615"/>
                    <a:pt x="19260" y="5615"/>
                    <a:pt x="19260" y="5615"/>
                  </a:cubicBezTo>
                  <a:cubicBezTo>
                    <a:pt x="19252" y="5613"/>
                    <a:pt x="19245" y="5613"/>
                    <a:pt x="19237" y="5614"/>
                  </a:cubicBezTo>
                  <a:cubicBezTo>
                    <a:pt x="19045" y="4383"/>
                    <a:pt x="19045" y="4383"/>
                    <a:pt x="19045" y="4383"/>
                  </a:cubicBezTo>
                  <a:cubicBezTo>
                    <a:pt x="19282" y="4243"/>
                    <a:pt x="19282" y="4243"/>
                    <a:pt x="19282" y="4243"/>
                  </a:cubicBezTo>
                  <a:lnTo>
                    <a:pt x="19512" y="4885"/>
                  </a:lnTo>
                  <a:close/>
                  <a:moveTo>
                    <a:pt x="20853" y="6407"/>
                  </a:moveTo>
                  <a:cubicBezTo>
                    <a:pt x="20859" y="6404"/>
                    <a:pt x="20866" y="6400"/>
                    <a:pt x="20871" y="6394"/>
                  </a:cubicBezTo>
                  <a:cubicBezTo>
                    <a:pt x="20880" y="6384"/>
                    <a:pt x="20885" y="6371"/>
                    <a:pt x="20886" y="6359"/>
                  </a:cubicBezTo>
                  <a:cubicBezTo>
                    <a:pt x="22058" y="6339"/>
                    <a:pt x="22058" y="6339"/>
                    <a:pt x="22058" y="6339"/>
                  </a:cubicBezTo>
                  <a:cubicBezTo>
                    <a:pt x="22059" y="6353"/>
                    <a:pt x="22065" y="6366"/>
                    <a:pt x="22076" y="6376"/>
                  </a:cubicBezTo>
                  <a:cubicBezTo>
                    <a:pt x="21262" y="7383"/>
                    <a:pt x="21262" y="7383"/>
                    <a:pt x="21262" y="7383"/>
                  </a:cubicBezTo>
                  <a:cubicBezTo>
                    <a:pt x="21247" y="7373"/>
                    <a:pt x="21229" y="7370"/>
                    <a:pt x="21213" y="7375"/>
                  </a:cubicBezTo>
                  <a:lnTo>
                    <a:pt x="20853" y="6407"/>
                  </a:lnTo>
                  <a:close/>
                  <a:moveTo>
                    <a:pt x="22074" y="6295"/>
                  </a:moveTo>
                  <a:cubicBezTo>
                    <a:pt x="22065" y="6304"/>
                    <a:pt x="22060" y="6316"/>
                    <a:pt x="22059" y="6329"/>
                  </a:cubicBezTo>
                  <a:cubicBezTo>
                    <a:pt x="20886" y="6349"/>
                    <a:pt x="20886" y="6349"/>
                    <a:pt x="20886" y="6349"/>
                  </a:cubicBezTo>
                  <a:cubicBezTo>
                    <a:pt x="20884" y="6335"/>
                    <a:pt x="20878" y="6322"/>
                    <a:pt x="20868" y="6312"/>
                  </a:cubicBezTo>
                  <a:cubicBezTo>
                    <a:pt x="20861" y="6306"/>
                    <a:pt x="20853" y="6302"/>
                    <a:pt x="20845" y="6299"/>
                  </a:cubicBezTo>
                  <a:cubicBezTo>
                    <a:pt x="21213" y="4632"/>
                    <a:pt x="21213" y="4632"/>
                    <a:pt x="21213" y="4632"/>
                  </a:cubicBezTo>
                  <a:cubicBezTo>
                    <a:pt x="21223" y="4633"/>
                    <a:pt x="21232" y="4632"/>
                    <a:pt x="21241" y="4628"/>
                  </a:cubicBezTo>
                  <a:cubicBezTo>
                    <a:pt x="22086" y="6285"/>
                    <a:pt x="22086" y="6285"/>
                    <a:pt x="22086" y="6285"/>
                  </a:cubicBezTo>
                  <a:cubicBezTo>
                    <a:pt x="22081" y="6288"/>
                    <a:pt x="22077" y="6291"/>
                    <a:pt x="22074" y="6295"/>
                  </a:cubicBezTo>
                  <a:close/>
                  <a:moveTo>
                    <a:pt x="20568" y="3567"/>
                  </a:moveTo>
                  <a:cubicBezTo>
                    <a:pt x="20580" y="3553"/>
                    <a:pt x="20585" y="3536"/>
                    <a:pt x="20583" y="3520"/>
                  </a:cubicBezTo>
                  <a:cubicBezTo>
                    <a:pt x="22181" y="3181"/>
                    <a:pt x="22181" y="3181"/>
                    <a:pt x="22181" y="3181"/>
                  </a:cubicBezTo>
                  <a:cubicBezTo>
                    <a:pt x="22184" y="3189"/>
                    <a:pt x="22189" y="3196"/>
                    <a:pt x="22196" y="3202"/>
                  </a:cubicBezTo>
                  <a:cubicBezTo>
                    <a:pt x="21250" y="4524"/>
                    <a:pt x="21250" y="4524"/>
                    <a:pt x="21250" y="4524"/>
                  </a:cubicBezTo>
                  <a:cubicBezTo>
                    <a:pt x="21233" y="4514"/>
                    <a:pt x="21211" y="4513"/>
                    <a:pt x="21193" y="4523"/>
                  </a:cubicBezTo>
                  <a:cubicBezTo>
                    <a:pt x="20562" y="3572"/>
                    <a:pt x="20562" y="3572"/>
                    <a:pt x="20562" y="3572"/>
                  </a:cubicBezTo>
                  <a:cubicBezTo>
                    <a:pt x="20564" y="3571"/>
                    <a:pt x="20566" y="3569"/>
                    <a:pt x="20568" y="3567"/>
                  </a:cubicBezTo>
                  <a:close/>
                  <a:moveTo>
                    <a:pt x="20553" y="3578"/>
                  </a:moveTo>
                  <a:cubicBezTo>
                    <a:pt x="21184" y="4529"/>
                    <a:pt x="21184" y="4529"/>
                    <a:pt x="21184" y="4529"/>
                  </a:cubicBezTo>
                  <a:cubicBezTo>
                    <a:pt x="21182" y="4531"/>
                    <a:pt x="21180" y="4532"/>
                    <a:pt x="21178" y="4535"/>
                  </a:cubicBezTo>
                  <a:cubicBezTo>
                    <a:pt x="21174" y="4539"/>
                    <a:pt x="21171" y="4543"/>
                    <a:pt x="21169" y="4548"/>
                  </a:cubicBezTo>
                  <a:cubicBezTo>
                    <a:pt x="19911" y="3921"/>
                    <a:pt x="19911" y="3921"/>
                    <a:pt x="19911" y="3921"/>
                  </a:cubicBezTo>
                  <a:cubicBezTo>
                    <a:pt x="19921" y="3899"/>
                    <a:pt x="19917" y="3872"/>
                    <a:pt x="19898" y="3854"/>
                  </a:cubicBezTo>
                  <a:cubicBezTo>
                    <a:pt x="19883" y="3841"/>
                    <a:pt x="19863" y="3836"/>
                    <a:pt x="19844" y="3841"/>
                  </a:cubicBezTo>
                  <a:cubicBezTo>
                    <a:pt x="19676" y="3228"/>
                    <a:pt x="19676" y="3228"/>
                    <a:pt x="19676" y="3228"/>
                  </a:cubicBezTo>
                  <a:cubicBezTo>
                    <a:pt x="20469" y="3512"/>
                    <a:pt x="20469" y="3512"/>
                    <a:pt x="20469" y="3512"/>
                  </a:cubicBezTo>
                  <a:cubicBezTo>
                    <a:pt x="20464" y="3532"/>
                    <a:pt x="20470" y="3555"/>
                    <a:pt x="20486" y="3570"/>
                  </a:cubicBezTo>
                  <a:cubicBezTo>
                    <a:pt x="20505" y="3587"/>
                    <a:pt x="20532" y="3590"/>
                    <a:pt x="20553" y="3578"/>
                  </a:cubicBezTo>
                  <a:close/>
                  <a:moveTo>
                    <a:pt x="19283" y="1766"/>
                  </a:moveTo>
                  <a:cubicBezTo>
                    <a:pt x="20488" y="3483"/>
                    <a:pt x="20488" y="3483"/>
                    <a:pt x="20488" y="3483"/>
                  </a:cubicBezTo>
                  <a:cubicBezTo>
                    <a:pt x="20486" y="3484"/>
                    <a:pt x="20484" y="3486"/>
                    <a:pt x="20483" y="3487"/>
                  </a:cubicBezTo>
                  <a:cubicBezTo>
                    <a:pt x="20478" y="3492"/>
                    <a:pt x="20475" y="3497"/>
                    <a:pt x="20473" y="3503"/>
                  </a:cubicBezTo>
                  <a:cubicBezTo>
                    <a:pt x="19673" y="3216"/>
                    <a:pt x="19673" y="3216"/>
                    <a:pt x="19673" y="3216"/>
                  </a:cubicBezTo>
                  <a:cubicBezTo>
                    <a:pt x="19274" y="1770"/>
                    <a:pt x="19274" y="1770"/>
                    <a:pt x="19274" y="1770"/>
                  </a:cubicBezTo>
                  <a:cubicBezTo>
                    <a:pt x="19277" y="1769"/>
                    <a:pt x="19280" y="1767"/>
                    <a:pt x="19283" y="1766"/>
                  </a:cubicBezTo>
                  <a:close/>
                  <a:moveTo>
                    <a:pt x="19239" y="1772"/>
                  </a:moveTo>
                  <a:cubicBezTo>
                    <a:pt x="19247" y="1774"/>
                    <a:pt x="19256" y="1774"/>
                    <a:pt x="19265" y="1773"/>
                  </a:cubicBezTo>
                  <a:cubicBezTo>
                    <a:pt x="19661" y="3212"/>
                    <a:pt x="19661" y="3212"/>
                    <a:pt x="19661" y="3212"/>
                  </a:cubicBezTo>
                  <a:cubicBezTo>
                    <a:pt x="18866" y="2927"/>
                    <a:pt x="18866" y="2927"/>
                    <a:pt x="18866" y="2927"/>
                  </a:cubicBezTo>
                  <a:cubicBezTo>
                    <a:pt x="18871" y="2907"/>
                    <a:pt x="18865" y="2884"/>
                    <a:pt x="18849" y="2869"/>
                  </a:cubicBezTo>
                  <a:cubicBezTo>
                    <a:pt x="18845" y="2865"/>
                    <a:pt x="18840" y="2862"/>
                    <a:pt x="18834" y="2860"/>
                  </a:cubicBezTo>
                  <a:lnTo>
                    <a:pt x="19239" y="1772"/>
                  </a:lnTo>
                  <a:close/>
                  <a:moveTo>
                    <a:pt x="18852" y="2952"/>
                  </a:moveTo>
                  <a:cubicBezTo>
                    <a:pt x="18857" y="2947"/>
                    <a:pt x="18860" y="2942"/>
                    <a:pt x="18862" y="2936"/>
                  </a:cubicBezTo>
                  <a:cubicBezTo>
                    <a:pt x="19664" y="3224"/>
                    <a:pt x="19664" y="3224"/>
                    <a:pt x="19664" y="3224"/>
                  </a:cubicBezTo>
                  <a:cubicBezTo>
                    <a:pt x="19835" y="3844"/>
                    <a:pt x="19835" y="3844"/>
                    <a:pt x="19835" y="3844"/>
                  </a:cubicBezTo>
                  <a:cubicBezTo>
                    <a:pt x="19828" y="3847"/>
                    <a:pt x="19821" y="3851"/>
                    <a:pt x="19816" y="3857"/>
                  </a:cubicBezTo>
                  <a:cubicBezTo>
                    <a:pt x="19799" y="3876"/>
                    <a:pt x="19796" y="3901"/>
                    <a:pt x="19806" y="3922"/>
                  </a:cubicBezTo>
                  <a:cubicBezTo>
                    <a:pt x="19287" y="4228"/>
                    <a:pt x="19287" y="4228"/>
                    <a:pt x="19287" y="4228"/>
                  </a:cubicBezTo>
                  <a:cubicBezTo>
                    <a:pt x="18834" y="2965"/>
                    <a:pt x="18834" y="2965"/>
                    <a:pt x="18834" y="2965"/>
                  </a:cubicBezTo>
                  <a:cubicBezTo>
                    <a:pt x="18841" y="2962"/>
                    <a:pt x="18847" y="2957"/>
                    <a:pt x="18852" y="2952"/>
                  </a:cubicBezTo>
                  <a:close/>
                  <a:moveTo>
                    <a:pt x="18824" y="2968"/>
                  </a:moveTo>
                  <a:cubicBezTo>
                    <a:pt x="19278" y="4234"/>
                    <a:pt x="19278" y="4234"/>
                    <a:pt x="19278" y="4234"/>
                  </a:cubicBezTo>
                  <a:cubicBezTo>
                    <a:pt x="19043" y="4372"/>
                    <a:pt x="19043" y="4372"/>
                    <a:pt x="19043" y="4372"/>
                  </a:cubicBezTo>
                  <a:cubicBezTo>
                    <a:pt x="18824" y="2969"/>
                    <a:pt x="18824" y="2969"/>
                    <a:pt x="18824" y="2969"/>
                  </a:cubicBezTo>
                  <a:cubicBezTo>
                    <a:pt x="18824" y="2968"/>
                    <a:pt x="18824" y="2968"/>
                    <a:pt x="18824" y="2968"/>
                  </a:cubicBezTo>
                  <a:close/>
                  <a:moveTo>
                    <a:pt x="18799" y="2969"/>
                  </a:moveTo>
                  <a:cubicBezTo>
                    <a:pt x="18804" y="2970"/>
                    <a:pt x="18809" y="2970"/>
                    <a:pt x="18814" y="2970"/>
                  </a:cubicBezTo>
                  <a:cubicBezTo>
                    <a:pt x="19034" y="4378"/>
                    <a:pt x="19034" y="4378"/>
                    <a:pt x="19034" y="4378"/>
                  </a:cubicBezTo>
                  <a:cubicBezTo>
                    <a:pt x="18352" y="4780"/>
                    <a:pt x="18352" y="4780"/>
                    <a:pt x="18352" y="4780"/>
                  </a:cubicBezTo>
                  <a:cubicBezTo>
                    <a:pt x="18350" y="4777"/>
                    <a:pt x="18347" y="4774"/>
                    <a:pt x="18344" y="4771"/>
                  </a:cubicBezTo>
                  <a:cubicBezTo>
                    <a:pt x="18337" y="4765"/>
                    <a:pt x="18328" y="4761"/>
                    <a:pt x="18320" y="4758"/>
                  </a:cubicBezTo>
                  <a:lnTo>
                    <a:pt x="18799" y="2969"/>
                  </a:lnTo>
                  <a:close/>
                  <a:moveTo>
                    <a:pt x="16977" y="4378"/>
                  </a:moveTo>
                  <a:cubicBezTo>
                    <a:pt x="18248" y="4801"/>
                    <a:pt x="18248" y="4801"/>
                    <a:pt x="18248" y="4801"/>
                  </a:cubicBezTo>
                  <a:cubicBezTo>
                    <a:pt x="18243" y="4820"/>
                    <a:pt x="18249" y="4842"/>
                    <a:pt x="18265" y="4857"/>
                  </a:cubicBezTo>
                  <a:cubicBezTo>
                    <a:pt x="18278" y="4869"/>
                    <a:pt x="18295" y="4874"/>
                    <a:pt x="18312" y="4872"/>
                  </a:cubicBezTo>
                  <a:cubicBezTo>
                    <a:pt x="18482" y="5630"/>
                    <a:pt x="18482" y="5630"/>
                    <a:pt x="18482" y="5630"/>
                  </a:cubicBezTo>
                  <a:cubicBezTo>
                    <a:pt x="18473" y="5633"/>
                    <a:pt x="18465" y="5638"/>
                    <a:pt x="18458" y="5644"/>
                  </a:cubicBezTo>
                  <a:cubicBezTo>
                    <a:pt x="16972" y="4388"/>
                    <a:pt x="16972" y="4388"/>
                    <a:pt x="16972" y="4388"/>
                  </a:cubicBezTo>
                  <a:cubicBezTo>
                    <a:pt x="16974" y="4385"/>
                    <a:pt x="16976" y="4381"/>
                    <a:pt x="16977" y="4378"/>
                  </a:cubicBezTo>
                  <a:close/>
                  <a:moveTo>
                    <a:pt x="16965" y="4396"/>
                  </a:moveTo>
                  <a:cubicBezTo>
                    <a:pt x="18452" y="5652"/>
                    <a:pt x="18452" y="5652"/>
                    <a:pt x="18452" y="5652"/>
                  </a:cubicBezTo>
                  <a:cubicBezTo>
                    <a:pt x="18441" y="5668"/>
                    <a:pt x="18438" y="5688"/>
                    <a:pt x="18445" y="5705"/>
                  </a:cubicBezTo>
                  <a:cubicBezTo>
                    <a:pt x="17506" y="6144"/>
                    <a:pt x="17506" y="6144"/>
                    <a:pt x="17506" y="6144"/>
                  </a:cubicBezTo>
                  <a:cubicBezTo>
                    <a:pt x="17503" y="6139"/>
                    <a:pt x="17500" y="6134"/>
                    <a:pt x="17496" y="6130"/>
                  </a:cubicBezTo>
                  <a:cubicBezTo>
                    <a:pt x="17481" y="6117"/>
                    <a:pt x="17462" y="6112"/>
                    <a:pt x="17445" y="6116"/>
                  </a:cubicBezTo>
                  <a:cubicBezTo>
                    <a:pt x="16945" y="4409"/>
                    <a:pt x="16945" y="4409"/>
                    <a:pt x="16945" y="4409"/>
                  </a:cubicBezTo>
                  <a:cubicBezTo>
                    <a:pt x="16953" y="4406"/>
                    <a:pt x="16959" y="4402"/>
                    <a:pt x="16965" y="4396"/>
                  </a:cubicBezTo>
                  <a:close/>
                  <a:moveTo>
                    <a:pt x="16906" y="4410"/>
                  </a:moveTo>
                  <a:cubicBezTo>
                    <a:pt x="16915" y="4413"/>
                    <a:pt x="16926" y="4414"/>
                    <a:pt x="16936" y="4412"/>
                  </a:cubicBezTo>
                  <a:cubicBezTo>
                    <a:pt x="17435" y="6119"/>
                    <a:pt x="17435" y="6119"/>
                    <a:pt x="17435" y="6119"/>
                  </a:cubicBezTo>
                  <a:cubicBezTo>
                    <a:pt x="17427" y="6122"/>
                    <a:pt x="17419" y="6126"/>
                    <a:pt x="17413" y="6133"/>
                  </a:cubicBezTo>
                  <a:cubicBezTo>
                    <a:pt x="17398" y="6149"/>
                    <a:pt x="17395" y="6171"/>
                    <a:pt x="17401" y="6190"/>
                  </a:cubicBezTo>
                  <a:cubicBezTo>
                    <a:pt x="16251" y="6674"/>
                    <a:pt x="16251" y="6674"/>
                    <a:pt x="16251" y="6674"/>
                  </a:cubicBezTo>
                  <a:cubicBezTo>
                    <a:pt x="16249" y="6670"/>
                    <a:pt x="16246" y="6666"/>
                    <a:pt x="16242" y="6662"/>
                  </a:cubicBezTo>
                  <a:cubicBezTo>
                    <a:pt x="16235" y="6656"/>
                    <a:pt x="16228" y="6652"/>
                    <a:pt x="16220" y="6650"/>
                  </a:cubicBezTo>
                  <a:lnTo>
                    <a:pt x="16906" y="4410"/>
                  </a:lnTo>
                  <a:close/>
                  <a:moveTo>
                    <a:pt x="14971" y="6426"/>
                  </a:moveTo>
                  <a:cubicBezTo>
                    <a:pt x="14975" y="6424"/>
                    <a:pt x="14979" y="6421"/>
                    <a:pt x="14983" y="6417"/>
                  </a:cubicBezTo>
                  <a:cubicBezTo>
                    <a:pt x="14988" y="6411"/>
                    <a:pt x="14992" y="6404"/>
                    <a:pt x="14995" y="6397"/>
                  </a:cubicBezTo>
                  <a:cubicBezTo>
                    <a:pt x="16145" y="6696"/>
                    <a:pt x="16145" y="6696"/>
                    <a:pt x="16145" y="6696"/>
                  </a:cubicBezTo>
                  <a:cubicBezTo>
                    <a:pt x="16142" y="6715"/>
                    <a:pt x="16148" y="6734"/>
                    <a:pt x="16163" y="6748"/>
                  </a:cubicBezTo>
                  <a:cubicBezTo>
                    <a:pt x="16186" y="6769"/>
                    <a:pt x="16223" y="6768"/>
                    <a:pt x="16245" y="6744"/>
                  </a:cubicBezTo>
                  <a:cubicBezTo>
                    <a:pt x="16246" y="6743"/>
                    <a:pt x="16248" y="6741"/>
                    <a:pt x="16249" y="6740"/>
                  </a:cubicBezTo>
                  <a:cubicBezTo>
                    <a:pt x="16885" y="7090"/>
                    <a:pt x="16885" y="7090"/>
                    <a:pt x="16885" y="7090"/>
                  </a:cubicBezTo>
                  <a:cubicBezTo>
                    <a:pt x="16880" y="7101"/>
                    <a:pt x="16879" y="7114"/>
                    <a:pt x="16882" y="7126"/>
                  </a:cubicBezTo>
                  <a:cubicBezTo>
                    <a:pt x="15613" y="7547"/>
                    <a:pt x="15613" y="7547"/>
                    <a:pt x="15613" y="7547"/>
                  </a:cubicBezTo>
                  <a:cubicBezTo>
                    <a:pt x="15610" y="7541"/>
                    <a:pt x="15606" y="7536"/>
                    <a:pt x="15601" y="7531"/>
                  </a:cubicBezTo>
                  <a:cubicBezTo>
                    <a:pt x="15584" y="7515"/>
                    <a:pt x="15559" y="7511"/>
                    <a:pt x="15539" y="7520"/>
                  </a:cubicBezTo>
                  <a:lnTo>
                    <a:pt x="14971" y="6426"/>
                  </a:lnTo>
                  <a:close/>
                  <a:moveTo>
                    <a:pt x="15395" y="9893"/>
                  </a:moveTo>
                  <a:cubicBezTo>
                    <a:pt x="15485" y="9796"/>
                    <a:pt x="15485" y="9796"/>
                    <a:pt x="15485" y="9796"/>
                  </a:cubicBezTo>
                  <a:cubicBezTo>
                    <a:pt x="16187" y="10220"/>
                    <a:pt x="16187" y="10220"/>
                    <a:pt x="16187" y="10220"/>
                  </a:cubicBezTo>
                  <a:cubicBezTo>
                    <a:pt x="16187" y="10221"/>
                    <a:pt x="16187" y="10221"/>
                    <a:pt x="16186" y="10222"/>
                  </a:cubicBezTo>
                  <a:cubicBezTo>
                    <a:pt x="15409" y="9948"/>
                    <a:pt x="15409" y="9948"/>
                    <a:pt x="15409" y="9948"/>
                  </a:cubicBezTo>
                  <a:cubicBezTo>
                    <a:pt x="15414" y="9929"/>
                    <a:pt x="15409" y="9908"/>
                    <a:pt x="15395" y="9893"/>
                  </a:cubicBezTo>
                  <a:close/>
                  <a:moveTo>
                    <a:pt x="15401" y="9745"/>
                  </a:moveTo>
                  <a:cubicBezTo>
                    <a:pt x="15476" y="9790"/>
                    <a:pt x="15476" y="9790"/>
                    <a:pt x="15476" y="9790"/>
                  </a:cubicBezTo>
                  <a:cubicBezTo>
                    <a:pt x="15387" y="9886"/>
                    <a:pt x="15387" y="9886"/>
                    <a:pt x="15387" y="9886"/>
                  </a:cubicBezTo>
                  <a:cubicBezTo>
                    <a:pt x="15382" y="9882"/>
                    <a:pt x="15376" y="9879"/>
                    <a:pt x="15369" y="9877"/>
                  </a:cubicBezTo>
                  <a:lnTo>
                    <a:pt x="15401" y="9745"/>
                  </a:lnTo>
                  <a:close/>
                  <a:moveTo>
                    <a:pt x="15394" y="9729"/>
                  </a:moveTo>
                  <a:cubicBezTo>
                    <a:pt x="14574" y="9233"/>
                    <a:pt x="14574" y="9233"/>
                    <a:pt x="14574" y="9233"/>
                  </a:cubicBezTo>
                  <a:cubicBezTo>
                    <a:pt x="15561" y="8859"/>
                    <a:pt x="15561" y="8859"/>
                    <a:pt x="15561" y="8859"/>
                  </a:cubicBezTo>
                  <a:cubicBezTo>
                    <a:pt x="15564" y="8866"/>
                    <a:pt x="15568" y="8872"/>
                    <a:pt x="15574" y="8877"/>
                  </a:cubicBezTo>
                  <a:cubicBezTo>
                    <a:pt x="15580" y="8883"/>
                    <a:pt x="15587" y="8887"/>
                    <a:pt x="15595" y="8889"/>
                  </a:cubicBezTo>
                  <a:lnTo>
                    <a:pt x="15394" y="9729"/>
                  </a:lnTo>
                  <a:close/>
                  <a:moveTo>
                    <a:pt x="15492" y="9788"/>
                  </a:moveTo>
                  <a:cubicBezTo>
                    <a:pt x="16753" y="8431"/>
                    <a:pt x="16753" y="8431"/>
                    <a:pt x="16753" y="8431"/>
                  </a:cubicBezTo>
                  <a:cubicBezTo>
                    <a:pt x="16758" y="8435"/>
                    <a:pt x="16763" y="8438"/>
                    <a:pt x="16769" y="8440"/>
                  </a:cubicBezTo>
                  <a:cubicBezTo>
                    <a:pt x="16251" y="10189"/>
                    <a:pt x="16251" y="10189"/>
                    <a:pt x="16251" y="10189"/>
                  </a:cubicBezTo>
                  <a:cubicBezTo>
                    <a:pt x="16231" y="10185"/>
                    <a:pt x="16211" y="10191"/>
                    <a:pt x="16196" y="10206"/>
                  </a:cubicBezTo>
                  <a:cubicBezTo>
                    <a:pt x="16195" y="10208"/>
                    <a:pt x="16194" y="10210"/>
                    <a:pt x="16192" y="10211"/>
                  </a:cubicBezTo>
                  <a:lnTo>
                    <a:pt x="15492" y="9788"/>
                  </a:lnTo>
                  <a:close/>
                  <a:moveTo>
                    <a:pt x="15483" y="9783"/>
                  </a:moveTo>
                  <a:cubicBezTo>
                    <a:pt x="15403" y="9734"/>
                    <a:pt x="15403" y="9734"/>
                    <a:pt x="15403" y="9734"/>
                  </a:cubicBezTo>
                  <a:cubicBezTo>
                    <a:pt x="15605" y="8892"/>
                    <a:pt x="15605" y="8892"/>
                    <a:pt x="15605" y="8892"/>
                  </a:cubicBezTo>
                  <a:cubicBezTo>
                    <a:pt x="15623" y="8895"/>
                    <a:pt x="15642" y="8888"/>
                    <a:pt x="15656" y="8874"/>
                  </a:cubicBezTo>
                  <a:cubicBezTo>
                    <a:pt x="15671" y="8858"/>
                    <a:pt x="15674" y="8836"/>
                    <a:pt x="15669" y="8817"/>
                  </a:cubicBezTo>
                  <a:cubicBezTo>
                    <a:pt x="16737" y="8410"/>
                    <a:pt x="16737" y="8410"/>
                    <a:pt x="16737" y="8410"/>
                  </a:cubicBezTo>
                  <a:cubicBezTo>
                    <a:pt x="16739" y="8415"/>
                    <a:pt x="16742" y="8419"/>
                    <a:pt x="16746" y="8423"/>
                  </a:cubicBezTo>
                  <a:lnTo>
                    <a:pt x="15483" y="9783"/>
                  </a:lnTo>
                  <a:close/>
                  <a:moveTo>
                    <a:pt x="16733" y="8400"/>
                  </a:moveTo>
                  <a:cubicBezTo>
                    <a:pt x="15665" y="8808"/>
                    <a:pt x="15665" y="8808"/>
                    <a:pt x="15665" y="8808"/>
                  </a:cubicBezTo>
                  <a:cubicBezTo>
                    <a:pt x="15662" y="8802"/>
                    <a:pt x="15658" y="8796"/>
                    <a:pt x="15653" y="8791"/>
                  </a:cubicBezTo>
                  <a:cubicBezTo>
                    <a:pt x="15643" y="8782"/>
                    <a:pt x="15631" y="8778"/>
                    <a:pt x="15619" y="8776"/>
                  </a:cubicBezTo>
                  <a:cubicBezTo>
                    <a:pt x="15567" y="7631"/>
                    <a:pt x="15567" y="7631"/>
                    <a:pt x="15567" y="7631"/>
                  </a:cubicBezTo>
                  <a:cubicBezTo>
                    <a:pt x="15581" y="7630"/>
                    <a:pt x="15594" y="7624"/>
                    <a:pt x="15604" y="7613"/>
                  </a:cubicBezTo>
                  <a:cubicBezTo>
                    <a:pt x="15606" y="7612"/>
                    <a:pt x="15607" y="7610"/>
                    <a:pt x="15608" y="7609"/>
                  </a:cubicBezTo>
                  <a:cubicBezTo>
                    <a:pt x="16738" y="8359"/>
                    <a:pt x="16738" y="8359"/>
                    <a:pt x="16738" y="8359"/>
                  </a:cubicBezTo>
                  <a:cubicBezTo>
                    <a:pt x="16732" y="8372"/>
                    <a:pt x="16730" y="8387"/>
                    <a:pt x="16733" y="8400"/>
                  </a:cubicBezTo>
                  <a:close/>
                  <a:moveTo>
                    <a:pt x="15531" y="7623"/>
                  </a:moveTo>
                  <a:cubicBezTo>
                    <a:pt x="15539" y="7628"/>
                    <a:pt x="15548" y="7631"/>
                    <a:pt x="15557" y="7631"/>
                  </a:cubicBezTo>
                  <a:cubicBezTo>
                    <a:pt x="15608" y="8776"/>
                    <a:pt x="15608" y="8776"/>
                    <a:pt x="15608" y="8776"/>
                  </a:cubicBezTo>
                  <a:cubicBezTo>
                    <a:pt x="15594" y="8777"/>
                    <a:pt x="15581" y="8784"/>
                    <a:pt x="15570" y="8795"/>
                  </a:cubicBezTo>
                  <a:cubicBezTo>
                    <a:pt x="15556" y="8810"/>
                    <a:pt x="15552" y="8831"/>
                    <a:pt x="15557" y="8850"/>
                  </a:cubicBezTo>
                  <a:cubicBezTo>
                    <a:pt x="14563" y="9226"/>
                    <a:pt x="14563" y="9226"/>
                    <a:pt x="14563" y="9226"/>
                  </a:cubicBezTo>
                  <a:cubicBezTo>
                    <a:pt x="14519" y="9200"/>
                    <a:pt x="14519" y="9200"/>
                    <a:pt x="14519" y="9200"/>
                  </a:cubicBezTo>
                  <a:lnTo>
                    <a:pt x="15531" y="7623"/>
                  </a:lnTo>
                  <a:close/>
                  <a:moveTo>
                    <a:pt x="14551" y="9231"/>
                  </a:moveTo>
                  <a:cubicBezTo>
                    <a:pt x="14483" y="9256"/>
                    <a:pt x="14483" y="9256"/>
                    <a:pt x="14483" y="9256"/>
                  </a:cubicBezTo>
                  <a:cubicBezTo>
                    <a:pt x="14514" y="9208"/>
                    <a:pt x="14514" y="9208"/>
                    <a:pt x="14514" y="9208"/>
                  </a:cubicBezTo>
                  <a:lnTo>
                    <a:pt x="14551" y="9231"/>
                  </a:lnTo>
                  <a:close/>
                  <a:moveTo>
                    <a:pt x="15515" y="7609"/>
                  </a:moveTo>
                  <a:cubicBezTo>
                    <a:pt x="15517" y="7611"/>
                    <a:pt x="15520" y="7614"/>
                    <a:pt x="15522" y="7616"/>
                  </a:cubicBezTo>
                  <a:cubicBezTo>
                    <a:pt x="15523" y="7617"/>
                    <a:pt x="15523" y="7617"/>
                    <a:pt x="15523" y="7617"/>
                  </a:cubicBezTo>
                  <a:cubicBezTo>
                    <a:pt x="14510" y="9194"/>
                    <a:pt x="14510" y="9194"/>
                    <a:pt x="14510" y="9194"/>
                  </a:cubicBezTo>
                  <a:cubicBezTo>
                    <a:pt x="13869" y="8806"/>
                    <a:pt x="13869" y="8806"/>
                    <a:pt x="13869" y="8806"/>
                  </a:cubicBezTo>
                  <a:lnTo>
                    <a:pt x="15515" y="7609"/>
                  </a:lnTo>
                  <a:close/>
                  <a:moveTo>
                    <a:pt x="11933" y="10220"/>
                  </a:moveTo>
                  <a:cubicBezTo>
                    <a:pt x="11933" y="10219"/>
                    <a:pt x="11932" y="10218"/>
                    <a:pt x="11931" y="10218"/>
                  </a:cubicBezTo>
                  <a:cubicBezTo>
                    <a:pt x="11931" y="10217"/>
                    <a:pt x="11931" y="10216"/>
                    <a:pt x="11930" y="10216"/>
                  </a:cubicBezTo>
                  <a:cubicBezTo>
                    <a:pt x="13860" y="8813"/>
                    <a:pt x="13860" y="8813"/>
                    <a:pt x="13860" y="8813"/>
                  </a:cubicBezTo>
                  <a:cubicBezTo>
                    <a:pt x="14505" y="9203"/>
                    <a:pt x="14505" y="9203"/>
                    <a:pt x="14505" y="9203"/>
                  </a:cubicBezTo>
                  <a:cubicBezTo>
                    <a:pt x="14467" y="9262"/>
                    <a:pt x="14467" y="9262"/>
                    <a:pt x="14467" y="9262"/>
                  </a:cubicBezTo>
                  <a:lnTo>
                    <a:pt x="11933" y="10220"/>
                  </a:lnTo>
                  <a:close/>
                  <a:moveTo>
                    <a:pt x="14102" y="9735"/>
                  </a:moveTo>
                  <a:cubicBezTo>
                    <a:pt x="14092" y="9747"/>
                    <a:pt x="14087" y="9761"/>
                    <a:pt x="14087" y="9776"/>
                  </a:cubicBezTo>
                  <a:cubicBezTo>
                    <a:pt x="11944" y="10227"/>
                    <a:pt x="11944" y="10227"/>
                    <a:pt x="11944" y="10227"/>
                  </a:cubicBezTo>
                  <a:cubicBezTo>
                    <a:pt x="14457" y="9277"/>
                    <a:pt x="14457" y="9277"/>
                    <a:pt x="14457" y="9277"/>
                  </a:cubicBezTo>
                  <a:cubicBezTo>
                    <a:pt x="14171" y="9723"/>
                    <a:pt x="14171" y="9723"/>
                    <a:pt x="14171" y="9723"/>
                  </a:cubicBezTo>
                  <a:cubicBezTo>
                    <a:pt x="14148" y="9711"/>
                    <a:pt x="14120" y="9716"/>
                    <a:pt x="14102" y="9735"/>
                  </a:cubicBezTo>
                  <a:close/>
                  <a:moveTo>
                    <a:pt x="15310" y="9893"/>
                  </a:moveTo>
                  <a:cubicBezTo>
                    <a:pt x="15303" y="9901"/>
                    <a:pt x="15298" y="9910"/>
                    <a:pt x="15296" y="9920"/>
                  </a:cubicBezTo>
                  <a:cubicBezTo>
                    <a:pt x="14203" y="9773"/>
                    <a:pt x="14203" y="9773"/>
                    <a:pt x="14203" y="9773"/>
                  </a:cubicBezTo>
                  <a:cubicBezTo>
                    <a:pt x="14203" y="9758"/>
                    <a:pt x="14197" y="9743"/>
                    <a:pt x="14185" y="9732"/>
                  </a:cubicBezTo>
                  <a:cubicBezTo>
                    <a:pt x="14183" y="9730"/>
                    <a:pt x="14181" y="9729"/>
                    <a:pt x="14180" y="9728"/>
                  </a:cubicBezTo>
                  <a:cubicBezTo>
                    <a:pt x="14473" y="9271"/>
                    <a:pt x="14473" y="9271"/>
                    <a:pt x="14473" y="9271"/>
                  </a:cubicBezTo>
                  <a:cubicBezTo>
                    <a:pt x="14562" y="9237"/>
                    <a:pt x="14562" y="9237"/>
                    <a:pt x="14562" y="9237"/>
                  </a:cubicBezTo>
                  <a:cubicBezTo>
                    <a:pt x="15392" y="9739"/>
                    <a:pt x="15392" y="9739"/>
                    <a:pt x="15392" y="9739"/>
                  </a:cubicBezTo>
                  <a:cubicBezTo>
                    <a:pt x="15359" y="9875"/>
                    <a:pt x="15359" y="9875"/>
                    <a:pt x="15359" y="9875"/>
                  </a:cubicBezTo>
                  <a:cubicBezTo>
                    <a:pt x="15342" y="9873"/>
                    <a:pt x="15323" y="9879"/>
                    <a:pt x="15310" y="9893"/>
                  </a:cubicBezTo>
                  <a:close/>
                  <a:moveTo>
                    <a:pt x="15356" y="9991"/>
                  </a:moveTo>
                  <a:cubicBezTo>
                    <a:pt x="15371" y="9990"/>
                    <a:pt x="15385" y="9984"/>
                    <a:pt x="15395" y="9972"/>
                  </a:cubicBezTo>
                  <a:cubicBezTo>
                    <a:pt x="15400" y="9968"/>
                    <a:pt x="15403" y="9962"/>
                    <a:pt x="15405" y="9957"/>
                  </a:cubicBezTo>
                  <a:cubicBezTo>
                    <a:pt x="16183" y="10231"/>
                    <a:pt x="16183" y="10231"/>
                    <a:pt x="16183" y="10231"/>
                  </a:cubicBezTo>
                  <a:cubicBezTo>
                    <a:pt x="16180" y="10244"/>
                    <a:pt x="16181" y="10258"/>
                    <a:pt x="16186" y="10270"/>
                  </a:cubicBezTo>
                  <a:cubicBezTo>
                    <a:pt x="15441" y="10699"/>
                    <a:pt x="15441" y="10699"/>
                    <a:pt x="15441" y="10699"/>
                  </a:cubicBezTo>
                  <a:cubicBezTo>
                    <a:pt x="15439" y="10696"/>
                    <a:pt x="15436" y="10693"/>
                    <a:pt x="15433" y="10690"/>
                  </a:cubicBezTo>
                  <a:cubicBezTo>
                    <a:pt x="15422" y="10680"/>
                    <a:pt x="15409" y="10675"/>
                    <a:pt x="15395" y="10675"/>
                  </a:cubicBezTo>
                  <a:lnTo>
                    <a:pt x="15356" y="9991"/>
                  </a:lnTo>
                  <a:close/>
                  <a:moveTo>
                    <a:pt x="14617" y="11714"/>
                  </a:moveTo>
                  <a:cubicBezTo>
                    <a:pt x="14615" y="11711"/>
                    <a:pt x="14612" y="11707"/>
                    <a:pt x="14609" y="11704"/>
                  </a:cubicBezTo>
                  <a:cubicBezTo>
                    <a:pt x="15361" y="10781"/>
                    <a:pt x="15361" y="10781"/>
                    <a:pt x="15361" y="10781"/>
                  </a:cubicBezTo>
                  <a:cubicBezTo>
                    <a:pt x="15384" y="10796"/>
                    <a:pt x="15416" y="10793"/>
                    <a:pt x="15436" y="10772"/>
                  </a:cubicBezTo>
                  <a:cubicBezTo>
                    <a:pt x="15447" y="10761"/>
                    <a:pt x="15451" y="10747"/>
                    <a:pt x="15452" y="10733"/>
                  </a:cubicBezTo>
                  <a:cubicBezTo>
                    <a:pt x="16614" y="10642"/>
                    <a:pt x="16614" y="10642"/>
                    <a:pt x="16614" y="10642"/>
                  </a:cubicBezTo>
                  <a:cubicBezTo>
                    <a:pt x="16615" y="10646"/>
                    <a:pt x="16616" y="10650"/>
                    <a:pt x="16618" y="10654"/>
                  </a:cubicBezTo>
                  <a:lnTo>
                    <a:pt x="14617" y="11714"/>
                  </a:lnTo>
                  <a:close/>
                  <a:moveTo>
                    <a:pt x="16613" y="10632"/>
                  </a:moveTo>
                  <a:cubicBezTo>
                    <a:pt x="15451" y="10723"/>
                    <a:pt x="15451" y="10723"/>
                    <a:pt x="15451" y="10723"/>
                  </a:cubicBezTo>
                  <a:cubicBezTo>
                    <a:pt x="15450" y="10718"/>
                    <a:pt x="15449" y="10713"/>
                    <a:pt x="15446" y="10708"/>
                  </a:cubicBezTo>
                  <a:cubicBezTo>
                    <a:pt x="16191" y="10279"/>
                    <a:pt x="16191" y="10279"/>
                    <a:pt x="16191" y="10279"/>
                  </a:cubicBezTo>
                  <a:cubicBezTo>
                    <a:pt x="16194" y="10282"/>
                    <a:pt x="16196" y="10286"/>
                    <a:pt x="16199" y="10288"/>
                  </a:cubicBezTo>
                  <a:cubicBezTo>
                    <a:pt x="16222" y="10309"/>
                    <a:pt x="16257" y="10309"/>
                    <a:pt x="16279" y="10288"/>
                  </a:cubicBezTo>
                  <a:cubicBezTo>
                    <a:pt x="16625" y="10597"/>
                    <a:pt x="16625" y="10597"/>
                    <a:pt x="16625" y="10597"/>
                  </a:cubicBezTo>
                  <a:cubicBezTo>
                    <a:pt x="16617" y="10608"/>
                    <a:pt x="16613" y="10620"/>
                    <a:pt x="16613" y="10632"/>
                  </a:cubicBezTo>
                  <a:close/>
                  <a:moveTo>
                    <a:pt x="16669" y="10574"/>
                  </a:moveTo>
                  <a:cubicBezTo>
                    <a:pt x="16656" y="10574"/>
                    <a:pt x="16642" y="10580"/>
                    <a:pt x="16632" y="10590"/>
                  </a:cubicBezTo>
                  <a:cubicBezTo>
                    <a:pt x="16285" y="10280"/>
                    <a:pt x="16285" y="10280"/>
                    <a:pt x="16285" y="10280"/>
                  </a:cubicBezTo>
                  <a:cubicBezTo>
                    <a:pt x="16303" y="10257"/>
                    <a:pt x="16301" y="10223"/>
                    <a:pt x="16279" y="10203"/>
                  </a:cubicBezTo>
                  <a:cubicBezTo>
                    <a:pt x="16273" y="10198"/>
                    <a:pt x="16267" y="10194"/>
                    <a:pt x="16260" y="10192"/>
                  </a:cubicBezTo>
                  <a:cubicBezTo>
                    <a:pt x="16778" y="8443"/>
                    <a:pt x="16778" y="8443"/>
                    <a:pt x="16778" y="8443"/>
                  </a:cubicBezTo>
                  <a:cubicBezTo>
                    <a:pt x="16779" y="8443"/>
                    <a:pt x="16780" y="8443"/>
                    <a:pt x="16782" y="8443"/>
                  </a:cubicBezTo>
                  <a:lnTo>
                    <a:pt x="16669" y="10574"/>
                  </a:lnTo>
                  <a:close/>
                  <a:moveTo>
                    <a:pt x="16792" y="8328"/>
                  </a:moveTo>
                  <a:cubicBezTo>
                    <a:pt x="16775" y="8327"/>
                    <a:pt x="16759" y="8333"/>
                    <a:pt x="16747" y="8346"/>
                  </a:cubicBezTo>
                  <a:cubicBezTo>
                    <a:pt x="16746" y="8348"/>
                    <a:pt x="16745" y="8349"/>
                    <a:pt x="16744" y="8350"/>
                  </a:cubicBezTo>
                  <a:cubicBezTo>
                    <a:pt x="15613" y="7600"/>
                    <a:pt x="15613" y="7600"/>
                    <a:pt x="15613" y="7600"/>
                  </a:cubicBezTo>
                  <a:cubicBezTo>
                    <a:pt x="15620" y="7587"/>
                    <a:pt x="15622" y="7571"/>
                    <a:pt x="15617" y="7557"/>
                  </a:cubicBezTo>
                  <a:cubicBezTo>
                    <a:pt x="16885" y="7136"/>
                    <a:pt x="16885" y="7136"/>
                    <a:pt x="16885" y="7136"/>
                  </a:cubicBezTo>
                  <a:cubicBezTo>
                    <a:pt x="16888" y="7143"/>
                    <a:pt x="16893" y="7150"/>
                    <a:pt x="16899" y="7156"/>
                  </a:cubicBezTo>
                  <a:cubicBezTo>
                    <a:pt x="16907" y="7163"/>
                    <a:pt x="16917" y="7168"/>
                    <a:pt x="16927" y="7170"/>
                  </a:cubicBezTo>
                  <a:lnTo>
                    <a:pt x="16792" y="8328"/>
                  </a:lnTo>
                  <a:close/>
                  <a:moveTo>
                    <a:pt x="17525" y="8756"/>
                  </a:moveTo>
                  <a:cubicBezTo>
                    <a:pt x="17522" y="8758"/>
                    <a:pt x="17520" y="8761"/>
                    <a:pt x="17519" y="8764"/>
                  </a:cubicBezTo>
                  <a:cubicBezTo>
                    <a:pt x="16843" y="8408"/>
                    <a:pt x="16843" y="8408"/>
                    <a:pt x="16843" y="8408"/>
                  </a:cubicBezTo>
                  <a:cubicBezTo>
                    <a:pt x="16853" y="8386"/>
                    <a:pt x="16848" y="8360"/>
                    <a:pt x="16829" y="8343"/>
                  </a:cubicBezTo>
                  <a:cubicBezTo>
                    <a:pt x="16821" y="8336"/>
                    <a:pt x="16812" y="8331"/>
                    <a:pt x="16802" y="8329"/>
                  </a:cubicBezTo>
                  <a:cubicBezTo>
                    <a:pt x="16937" y="7171"/>
                    <a:pt x="16937" y="7171"/>
                    <a:pt x="16937" y="7171"/>
                  </a:cubicBezTo>
                  <a:cubicBezTo>
                    <a:pt x="16942" y="7171"/>
                    <a:pt x="16948" y="7170"/>
                    <a:pt x="16954" y="7169"/>
                  </a:cubicBezTo>
                  <a:cubicBezTo>
                    <a:pt x="17540" y="8744"/>
                    <a:pt x="17540" y="8744"/>
                    <a:pt x="17540" y="8744"/>
                  </a:cubicBezTo>
                  <a:cubicBezTo>
                    <a:pt x="17534" y="8747"/>
                    <a:pt x="17529" y="8751"/>
                    <a:pt x="17525" y="8756"/>
                  </a:cubicBezTo>
                  <a:close/>
                  <a:moveTo>
                    <a:pt x="17549" y="8740"/>
                  </a:moveTo>
                  <a:cubicBezTo>
                    <a:pt x="16963" y="7165"/>
                    <a:pt x="16963" y="7165"/>
                    <a:pt x="16963" y="7165"/>
                  </a:cubicBezTo>
                  <a:cubicBezTo>
                    <a:pt x="16970" y="7162"/>
                    <a:pt x="16976" y="7158"/>
                    <a:pt x="16981" y="7152"/>
                  </a:cubicBezTo>
                  <a:cubicBezTo>
                    <a:pt x="16992" y="7140"/>
                    <a:pt x="16997" y="7124"/>
                    <a:pt x="16996" y="7109"/>
                  </a:cubicBezTo>
                  <a:cubicBezTo>
                    <a:pt x="18489" y="6823"/>
                    <a:pt x="18489" y="6823"/>
                    <a:pt x="18489" y="6823"/>
                  </a:cubicBezTo>
                  <a:cubicBezTo>
                    <a:pt x="18492" y="6834"/>
                    <a:pt x="18497" y="6844"/>
                    <a:pt x="18506" y="6852"/>
                  </a:cubicBezTo>
                  <a:cubicBezTo>
                    <a:pt x="18509" y="6855"/>
                    <a:pt x="18512" y="6857"/>
                    <a:pt x="18515" y="6859"/>
                  </a:cubicBezTo>
                  <a:cubicBezTo>
                    <a:pt x="17588" y="8741"/>
                    <a:pt x="17588" y="8741"/>
                    <a:pt x="17588" y="8741"/>
                  </a:cubicBezTo>
                  <a:cubicBezTo>
                    <a:pt x="17575" y="8736"/>
                    <a:pt x="17562" y="8736"/>
                    <a:pt x="17549" y="8740"/>
                  </a:cubicBezTo>
                  <a:close/>
                  <a:moveTo>
                    <a:pt x="18931" y="8379"/>
                  </a:moveTo>
                  <a:cubicBezTo>
                    <a:pt x="18926" y="8385"/>
                    <a:pt x="18922" y="8391"/>
                    <a:pt x="18919" y="8398"/>
                  </a:cubicBezTo>
                  <a:cubicBezTo>
                    <a:pt x="18268" y="8217"/>
                    <a:pt x="18268" y="8217"/>
                    <a:pt x="18268" y="8217"/>
                  </a:cubicBezTo>
                  <a:cubicBezTo>
                    <a:pt x="18272" y="8198"/>
                    <a:pt x="18266" y="8178"/>
                    <a:pt x="18251" y="8164"/>
                  </a:cubicBezTo>
                  <a:cubicBezTo>
                    <a:pt x="18227" y="8142"/>
                    <a:pt x="18190" y="8143"/>
                    <a:pt x="18169" y="8167"/>
                  </a:cubicBezTo>
                  <a:cubicBezTo>
                    <a:pt x="18149" y="8188"/>
                    <a:pt x="18148" y="8220"/>
                    <a:pt x="18165" y="8242"/>
                  </a:cubicBezTo>
                  <a:cubicBezTo>
                    <a:pt x="17607" y="8752"/>
                    <a:pt x="17607" y="8752"/>
                    <a:pt x="17607" y="8752"/>
                  </a:cubicBezTo>
                  <a:cubicBezTo>
                    <a:pt x="17604" y="8750"/>
                    <a:pt x="17600" y="8747"/>
                    <a:pt x="17597" y="8745"/>
                  </a:cubicBezTo>
                  <a:cubicBezTo>
                    <a:pt x="18524" y="6863"/>
                    <a:pt x="18524" y="6863"/>
                    <a:pt x="18524" y="6863"/>
                  </a:cubicBezTo>
                  <a:cubicBezTo>
                    <a:pt x="18534" y="6867"/>
                    <a:pt x="18544" y="6868"/>
                    <a:pt x="18554" y="6866"/>
                  </a:cubicBezTo>
                  <a:cubicBezTo>
                    <a:pt x="18955" y="8364"/>
                    <a:pt x="18955" y="8364"/>
                    <a:pt x="18955" y="8364"/>
                  </a:cubicBezTo>
                  <a:cubicBezTo>
                    <a:pt x="18946" y="8367"/>
                    <a:pt x="18938" y="8372"/>
                    <a:pt x="18931" y="8379"/>
                  </a:cubicBezTo>
                  <a:close/>
                  <a:moveTo>
                    <a:pt x="18965" y="8361"/>
                  </a:moveTo>
                  <a:cubicBezTo>
                    <a:pt x="18563" y="6864"/>
                    <a:pt x="18563" y="6864"/>
                    <a:pt x="18563" y="6864"/>
                  </a:cubicBezTo>
                  <a:cubicBezTo>
                    <a:pt x="18573" y="6861"/>
                    <a:pt x="18581" y="6856"/>
                    <a:pt x="18588" y="6849"/>
                  </a:cubicBezTo>
                  <a:cubicBezTo>
                    <a:pt x="18601" y="6835"/>
                    <a:pt x="18605" y="6817"/>
                    <a:pt x="18603" y="6800"/>
                  </a:cubicBezTo>
                  <a:cubicBezTo>
                    <a:pt x="20050" y="6424"/>
                    <a:pt x="20050" y="6424"/>
                    <a:pt x="20050" y="6424"/>
                  </a:cubicBezTo>
                  <a:cubicBezTo>
                    <a:pt x="20053" y="6433"/>
                    <a:pt x="20058" y="6441"/>
                    <a:pt x="20065" y="6447"/>
                  </a:cubicBezTo>
                  <a:cubicBezTo>
                    <a:pt x="20067" y="6449"/>
                    <a:pt x="20070" y="6451"/>
                    <a:pt x="20072" y="6453"/>
                  </a:cubicBezTo>
                  <a:cubicBezTo>
                    <a:pt x="18999" y="8366"/>
                    <a:pt x="18999" y="8366"/>
                    <a:pt x="18999" y="8366"/>
                  </a:cubicBezTo>
                  <a:cubicBezTo>
                    <a:pt x="18988" y="8361"/>
                    <a:pt x="18976" y="8360"/>
                    <a:pt x="18965" y="8361"/>
                  </a:cubicBezTo>
                  <a:close/>
                  <a:moveTo>
                    <a:pt x="20047" y="7587"/>
                  </a:moveTo>
                  <a:cubicBezTo>
                    <a:pt x="20035" y="7589"/>
                    <a:pt x="20024" y="7595"/>
                    <a:pt x="20015" y="7605"/>
                  </a:cubicBezTo>
                  <a:cubicBezTo>
                    <a:pt x="19999" y="7621"/>
                    <a:pt x="19996" y="7645"/>
                    <a:pt x="20003" y="7665"/>
                  </a:cubicBezTo>
                  <a:cubicBezTo>
                    <a:pt x="19018" y="8381"/>
                    <a:pt x="19018" y="8381"/>
                    <a:pt x="19018" y="8381"/>
                  </a:cubicBezTo>
                  <a:cubicBezTo>
                    <a:pt x="19016" y="8379"/>
                    <a:pt x="19015" y="8377"/>
                    <a:pt x="19013" y="8376"/>
                  </a:cubicBezTo>
                  <a:cubicBezTo>
                    <a:pt x="19012" y="8374"/>
                    <a:pt x="19010" y="8373"/>
                    <a:pt x="19008" y="8372"/>
                  </a:cubicBezTo>
                  <a:cubicBezTo>
                    <a:pt x="20081" y="6457"/>
                    <a:pt x="20081" y="6457"/>
                    <a:pt x="20081" y="6457"/>
                  </a:cubicBezTo>
                  <a:cubicBezTo>
                    <a:pt x="20086" y="6460"/>
                    <a:pt x="20091" y="6461"/>
                    <a:pt x="20097" y="6462"/>
                  </a:cubicBezTo>
                  <a:lnTo>
                    <a:pt x="20047" y="7587"/>
                  </a:lnTo>
                  <a:close/>
                  <a:moveTo>
                    <a:pt x="20057" y="7586"/>
                  </a:moveTo>
                  <a:cubicBezTo>
                    <a:pt x="20107" y="6463"/>
                    <a:pt x="20107" y="6463"/>
                    <a:pt x="20107" y="6463"/>
                  </a:cubicBezTo>
                  <a:cubicBezTo>
                    <a:pt x="20120" y="6462"/>
                    <a:pt x="20133" y="6457"/>
                    <a:pt x="20144" y="6447"/>
                  </a:cubicBezTo>
                  <a:cubicBezTo>
                    <a:pt x="21182" y="7395"/>
                    <a:pt x="21182" y="7395"/>
                    <a:pt x="21182" y="7395"/>
                  </a:cubicBezTo>
                  <a:cubicBezTo>
                    <a:pt x="21173" y="7407"/>
                    <a:pt x="21169" y="7422"/>
                    <a:pt x="21171" y="7436"/>
                  </a:cubicBezTo>
                  <a:cubicBezTo>
                    <a:pt x="20111" y="7621"/>
                    <a:pt x="20111" y="7621"/>
                    <a:pt x="20111" y="7621"/>
                  </a:cubicBezTo>
                  <a:cubicBezTo>
                    <a:pt x="20108" y="7614"/>
                    <a:pt x="20103" y="7607"/>
                    <a:pt x="20097" y="7602"/>
                  </a:cubicBezTo>
                  <a:cubicBezTo>
                    <a:pt x="20086" y="7591"/>
                    <a:pt x="20071" y="7586"/>
                    <a:pt x="20057" y="7586"/>
                  </a:cubicBezTo>
                  <a:close/>
                  <a:moveTo>
                    <a:pt x="21125" y="8797"/>
                  </a:moveTo>
                  <a:cubicBezTo>
                    <a:pt x="21106" y="8788"/>
                    <a:pt x="21083" y="8790"/>
                    <a:pt x="21066" y="8802"/>
                  </a:cubicBezTo>
                  <a:cubicBezTo>
                    <a:pt x="20098" y="7685"/>
                    <a:pt x="20098" y="7685"/>
                    <a:pt x="20098" y="7685"/>
                  </a:cubicBezTo>
                  <a:cubicBezTo>
                    <a:pt x="20099" y="7685"/>
                    <a:pt x="20100" y="7684"/>
                    <a:pt x="20100" y="7684"/>
                  </a:cubicBezTo>
                  <a:cubicBezTo>
                    <a:pt x="20114" y="7669"/>
                    <a:pt x="20118" y="7649"/>
                    <a:pt x="20114" y="7631"/>
                  </a:cubicBezTo>
                  <a:cubicBezTo>
                    <a:pt x="21172" y="7446"/>
                    <a:pt x="21172" y="7446"/>
                    <a:pt x="21172" y="7446"/>
                  </a:cubicBezTo>
                  <a:cubicBezTo>
                    <a:pt x="21175" y="7456"/>
                    <a:pt x="21181" y="7466"/>
                    <a:pt x="21189" y="7473"/>
                  </a:cubicBezTo>
                  <a:cubicBezTo>
                    <a:pt x="21209" y="7492"/>
                    <a:pt x="21238" y="7493"/>
                    <a:pt x="21260" y="7479"/>
                  </a:cubicBezTo>
                  <a:cubicBezTo>
                    <a:pt x="21585" y="7890"/>
                    <a:pt x="21585" y="7890"/>
                    <a:pt x="21585" y="7890"/>
                  </a:cubicBezTo>
                  <a:cubicBezTo>
                    <a:pt x="21584" y="7891"/>
                    <a:pt x="21583" y="7891"/>
                    <a:pt x="21582" y="7892"/>
                  </a:cubicBezTo>
                  <a:cubicBezTo>
                    <a:pt x="21560" y="7916"/>
                    <a:pt x="21562" y="7953"/>
                    <a:pt x="21585" y="7974"/>
                  </a:cubicBezTo>
                  <a:cubicBezTo>
                    <a:pt x="21588" y="7977"/>
                    <a:pt x="21591" y="7979"/>
                    <a:pt x="21594" y="7981"/>
                  </a:cubicBezTo>
                  <a:lnTo>
                    <a:pt x="21125" y="8797"/>
                  </a:lnTo>
                  <a:close/>
                  <a:moveTo>
                    <a:pt x="21592" y="7884"/>
                  </a:moveTo>
                  <a:cubicBezTo>
                    <a:pt x="21268" y="7473"/>
                    <a:pt x="21268" y="7473"/>
                    <a:pt x="21268" y="7473"/>
                  </a:cubicBezTo>
                  <a:cubicBezTo>
                    <a:pt x="21269" y="7472"/>
                    <a:pt x="21270" y="7471"/>
                    <a:pt x="21271" y="7470"/>
                  </a:cubicBezTo>
                  <a:cubicBezTo>
                    <a:pt x="21292" y="7447"/>
                    <a:pt x="21291" y="7412"/>
                    <a:pt x="21270" y="7390"/>
                  </a:cubicBezTo>
                  <a:cubicBezTo>
                    <a:pt x="22084" y="6382"/>
                    <a:pt x="22084" y="6382"/>
                    <a:pt x="22084" y="6382"/>
                  </a:cubicBezTo>
                  <a:cubicBezTo>
                    <a:pt x="22088" y="6385"/>
                    <a:pt x="22092" y="6387"/>
                    <a:pt x="22096" y="6389"/>
                  </a:cubicBezTo>
                  <a:cubicBezTo>
                    <a:pt x="21639" y="7875"/>
                    <a:pt x="21639" y="7875"/>
                    <a:pt x="21639" y="7875"/>
                  </a:cubicBezTo>
                  <a:cubicBezTo>
                    <a:pt x="21623" y="7872"/>
                    <a:pt x="21606" y="7874"/>
                    <a:pt x="21592" y="7884"/>
                  </a:cubicBezTo>
                  <a:close/>
                  <a:moveTo>
                    <a:pt x="21648" y="7879"/>
                  </a:moveTo>
                  <a:cubicBezTo>
                    <a:pt x="22106" y="6391"/>
                    <a:pt x="22106" y="6391"/>
                    <a:pt x="22106" y="6391"/>
                  </a:cubicBezTo>
                  <a:cubicBezTo>
                    <a:pt x="22116" y="6393"/>
                    <a:pt x="22125" y="6392"/>
                    <a:pt x="22134" y="6389"/>
                  </a:cubicBezTo>
                  <a:cubicBezTo>
                    <a:pt x="22604" y="7741"/>
                    <a:pt x="22604" y="7741"/>
                    <a:pt x="22604" y="7741"/>
                  </a:cubicBezTo>
                  <a:cubicBezTo>
                    <a:pt x="22597" y="7744"/>
                    <a:pt x="22590" y="7748"/>
                    <a:pt x="22584" y="7754"/>
                  </a:cubicBezTo>
                  <a:cubicBezTo>
                    <a:pt x="22573" y="7767"/>
                    <a:pt x="22568" y="7782"/>
                    <a:pt x="22569" y="7797"/>
                  </a:cubicBezTo>
                  <a:cubicBezTo>
                    <a:pt x="21682" y="7922"/>
                    <a:pt x="21682" y="7922"/>
                    <a:pt x="21682" y="7922"/>
                  </a:cubicBezTo>
                  <a:cubicBezTo>
                    <a:pt x="21680" y="7910"/>
                    <a:pt x="21674" y="7898"/>
                    <a:pt x="21664" y="7889"/>
                  </a:cubicBezTo>
                  <a:cubicBezTo>
                    <a:pt x="21660" y="7884"/>
                    <a:pt x="21654" y="7881"/>
                    <a:pt x="21648" y="7879"/>
                  </a:cubicBezTo>
                  <a:close/>
                  <a:moveTo>
                    <a:pt x="21671" y="7967"/>
                  </a:moveTo>
                  <a:cubicBezTo>
                    <a:pt x="21679" y="7957"/>
                    <a:pt x="21683" y="7945"/>
                    <a:pt x="21683" y="7933"/>
                  </a:cubicBezTo>
                  <a:cubicBezTo>
                    <a:pt x="22570" y="7807"/>
                    <a:pt x="22570" y="7807"/>
                    <a:pt x="22570" y="7807"/>
                  </a:cubicBezTo>
                  <a:cubicBezTo>
                    <a:pt x="22573" y="7818"/>
                    <a:pt x="22578" y="7829"/>
                    <a:pt x="22587" y="7837"/>
                  </a:cubicBezTo>
                  <a:cubicBezTo>
                    <a:pt x="22605" y="7853"/>
                    <a:pt x="22629" y="7856"/>
                    <a:pt x="22649" y="7848"/>
                  </a:cubicBezTo>
                  <a:cubicBezTo>
                    <a:pt x="23427" y="9485"/>
                    <a:pt x="23427" y="9485"/>
                    <a:pt x="23427" y="9485"/>
                  </a:cubicBezTo>
                  <a:cubicBezTo>
                    <a:pt x="23423" y="9487"/>
                    <a:pt x="23419" y="9490"/>
                    <a:pt x="23416" y="9493"/>
                  </a:cubicBezTo>
                  <a:lnTo>
                    <a:pt x="21671" y="7967"/>
                  </a:lnTo>
                  <a:close/>
                  <a:moveTo>
                    <a:pt x="22008" y="9599"/>
                  </a:moveTo>
                  <a:cubicBezTo>
                    <a:pt x="22015" y="9596"/>
                    <a:pt x="22023" y="9592"/>
                    <a:pt x="22029" y="9585"/>
                  </a:cubicBezTo>
                  <a:cubicBezTo>
                    <a:pt x="22039" y="9574"/>
                    <a:pt x="22044" y="9559"/>
                    <a:pt x="22044" y="9545"/>
                  </a:cubicBezTo>
                  <a:cubicBezTo>
                    <a:pt x="23398" y="9535"/>
                    <a:pt x="23398" y="9535"/>
                    <a:pt x="23398" y="9535"/>
                  </a:cubicBezTo>
                  <a:cubicBezTo>
                    <a:pt x="23398" y="9546"/>
                    <a:pt x="23401" y="9557"/>
                    <a:pt x="23407" y="9566"/>
                  </a:cubicBezTo>
                  <a:cubicBezTo>
                    <a:pt x="22310" y="10406"/>
                    <a:pt x="22310" y="10406"/>
                    <a:pt x="22310" y="10406"/>
                  </a:cubicBezTo>
                  <a:lnTo>
                    <a:pt x="22008" y="9599"/>
                  </a:lnTo>
                  <a:close/>
                  <a:moveTo>
                    <a:pt x="21963" y="10720"/>
                  </a:moveTo>
                  <a:cubicBezTo>
                    <a:pt x="21963" y="10710"/>
                    <a:pt x="21959" y="10700"/>
                    <a:pt x="21954" y="10691"/>
                  </a:cubicBezTo>
                  <a:cubicBezTo>
                    <a:pt x="22305" y="10422"/>
                    <a:pt x="22305" y="10422"/>
                    <a:pt x="22305" y="10422"/>
                  </a:cubicBezTo>
                  <a:cubicBezTo>
                    <a:pt x="22424" y="10738"/>
                    <a:pt x="22424" y="10738"/>
                    <a:pt x="22424" y="10738"/>
                  </a:cubicBezTo>
                  <a:lnTo>
                    <a:pt x="21963" y="10720"/>
                  </a:lnTo>
                  <a:close/>
                  <a:moveTo>
                    <a:pt x="23047" y="12268"/>
                  </a:moveTo>
                  <a:cubicBezTo>
                    <a:pt x="23034" y="12262"/>
                    <a:pt x="23020" y="12261"/>
                    <a:pt x="23006" y="12264"/>
                  </a:cubicBezTo>
                  <a:cubicBezTo>
                    <a:pt x="22438" y="10749"/>
                    <a:pt x="22438" y="10749"/>
                    <a:pt x="22438" y="10749"/>
                  </a:cubicBezTo>
                  <a:cubicBezTo>
                    <a:pt x="23886" y="10808"/>
                    <a:pt x="23886" y="10808"/>
                    <a:pt x="23886" y="10808"/>
                  </a:cubicBezTo>
                  <a:cubicBezTo>
                    <a:pt x="23887" y="10822"/>
                    <a:pt x="23893" y="10837"/>
                    <a:pt x="23905" y="10848"/>
                  </a:cubicBezTo>
                  <a:cubicBezTo>
                    <a:pt x="23907" y="10849"/>
                    <a:pt x="23908" y="10850"/>
                    <a:pt x="23910" y="10852"/>
                  </a:cubicBezTo>
                  <a:lnTo>
                    <a:pt x="23047" y="12268"/>
                  </a:lnTo>
                  <a:close/>
                  <a:moveTo>
                    <a:pt x="23902" y="10765"/>
                  </a:moveTo>
                  <a:cubicBezTo>
                    <a:pt x="23893" y="10775"/>
                    <a:pt x="23888" y="10786"/>
                    <a:pt x="23887" y="10798"/>
                  </a:cubicBezTo>
                  <a:cubicBezTo>
                    <a:pt x="22435" y="10739"/>
                    <a:pt x="22435" y="10739"/>
                    <a:pt x="22435" y="10739"/>
                  </a:cubicBezTo>
                  <a:cubicBezTo>
                    <a:pt x="22314" y="10416"/>
                    <a:pt x="22314" y="10416"/>
                    <a:pt x="22314" y="10416"/>
                  </a:cubicBezTo>
                  <a:cubicBezTo>
                    <a:pt x="23413" y="9574"/>
                    <a:pt x="23413" y="9574"/>
                    <a:pt x="23413" y="9574"/>
                  </a:cubicBezTo>
                  <a:cubicBezTo>
                    <a:pt x="23414" y="9575"/>
                    <a:pt x="23415" y="9576"/>
                    <a:pt x="23416" y="9577"/>
                  </a:cubicBezTo>
                  <a:cubicBezTo>
                    <a:pt x="23432" y="9592"/>
                    <a:pt x="23453" y="9596"/>
                    <a:pt x="23472" y="9590"/>
                  </a:cubicBezTo>
                  <a:cubicBezTo>
                    <a:pt x="23919" y="10753"/>
                    <a:pt x="23919" y="10753"/>
                    <a:pt x="23919" y="10753"/>
                  </a:cubicBezTo>
                  <a:cubicBezTo>
                    <a:pt x="23913" y="10756"/>
                    <a:pt x="23907" y="10760"/>
                    <a:pt x="23902" y="10765"/>
                  </a:cubicBezTo>
                  <a:close/>
                  <a:moveTo>
                    <a:pt x="23956" y="10748"/>
                  </a:moveTo>
                  <a:cubicBezTo>
                    <a:pt x="23947" y="10746"/>
                    <a:pt x="23937" y="10747"/>
                    <a:pt x="23929" y="10749"/>
                  </a:cubicBezTo>
                  <a:cubicBezTo>
                    <a:pt x="23481" y="9587"/>
                    <a:pt x="23481" y="9587"/>
                    <a:pt x="23481" y="9587"/>
                  </a:cubicBezTo>
                  <a:cubicBezTo>
                    <a:pt x="23488" y="9584"/>
                    <a:pt x="23494" y="9580"/>
                    <a:pt x="23499" y="9574"/>
                  </a:cubicBezTo>
                  <a:cubicBezTo>
                    <a:pt x="23502" y="9570"/>
                    <a:pt x="23505" y="9565"/>
                    <a:pt x="23508" y="9561"/>
                  </a:cubicBezTo>
                  <a:cubicBezTo>
                    <a:pt x="24223" y="9843"/>
                    <a:pt x="24223" y="9843"/>
                    <a:pt x="24223" y="9843"/>
                  </a:cubicBezTo>
                  <a:lnTo>
                    <a:pt x="23956" y="10748"/>
                  </a:lnTo>
                  <a:close/>
                  <a:moveTo>
                    <a:pt x="24226" y="9834"/>
                  </a:moveTo>
                  <a:cubicBezTo>
                    <a:pt x="23511" y="9551"/>
                    <a:pt x="23511" y="9551"/>
                    <a:pt x="23511" y="9551"/>
                  </a:cubicBezTo>
                  <a:cubicBezTo>
                    <a:pt x="23517" y="9534"/>
                    <a:pt x="23514" y="9516"/>
                    <a:pt x="23503" y="9501"/>
                  </a:cubicBezTo>
                  <a:cubicBezTo>
                    <a:pt x="24524" y="8739"/>
                    <a:pt x="24524" y="8739"/>
                    <a:pt x="24524" y="8739"/>
                  </a:cubicBezTo>
                  <a:cubicBezTo>
                    <a:pt x="24526" y="8742"/>
                    <a:pt x="24528" y="8744"/>
                    <a:pt x="24531" y="8747"/>
                  </a:cubicBezTo>
                  <a:cubicBezTo>
                    <a:pt x="24535" y="8751"/>
                    <a:pt x="24539" y="8754"/>
                    <a:pt x="24544" y="8756"/>
                  </a:cubicBezTo>
                  <a:lnTo>
                    <a:pt x="24226" y="9834"/>
                  </a:lnTo>
                  <a:close/>
                  <a:moveTo>
                    <a:pt x="25355" y="10262"/>
                  </a:moveTo>
                  <a:cubicBezTo>
                    <a:pt x="25351" y="10267"/>
                    <a:pt x="25348" y="10271"/>
                    <a:pt x="25346" y="10276"/>
                  </a:cubicBezTo>
                  <a:cubicBezTo>
                    <a:pt x="24235" y="9837"/>
                    <a:pt x="24235" y="9837"/>
                    <a:pt x="24235" y="9837"/>
                  </a:cubicBezTo>
                  <a:cubicBezTo>
                    <a:pt x="24554" y="8760"/>
                    <a:pt x="24554" y="8760"/>
                    <a:pt x="24554" y="8760"/>
                  </a:cubicBezTo>
                  <a:cubicBezTo>
                    <a:pt x="24565" y="8763"/>
                    <a:pt x="24578" y="8763"/>
                    <a:pt x="24589" y="8759"/>
                  </a:cubicBezTo>
                  <a:cubicBezTo>
                    <a:pt x="25364" y="10254"/>
                    <a:pt x="25364" y="10254"/>
                    <a:pt x="25364" y="10254"/>
                  </a:cubicBezTo>
                  <a:cubicBezTo>
                    <a:pt x="25361" y="10257"/>
                    <a:pt x="25357" y="10259"/>
                    <a:pt x="25355" y="10262"/>
                  </a:cubicBezTo>
                  <a:close/>
                  <a:moveTo>
                    <a:pt x="25373" y="10249"/>
                  </a:moveTo>
                  <a:cubicBezTo>
                    <a:pt x="24599" y="8755"/>
                    <a:pt x="24599" y="8755"/>
                    <a:pt x="24599" y="8755"/>
                  </a:cubicBezTo>
                  <a:cubicBezTo>
                    <a:pt x="24604" y="8752"/>
                    <a:pt x="24609" y="8748"/>
                    <a:pt x="24613" y="8744"/>
                  </a:cubicBezTo>
                  <a:cubicBezTo>
                    <a:pt x="24624" y="8731"/>
                    <a:pt x="24629" y="8715"/>
                    <a:pt x="24628" y="8700"/>
                  </a:cubicBezTo>
                  <a:cubicBezTo>
                    <a:pt x="25187" y="8638"/>
                    <a:pt x="25187" y="8638"/>
                    <a:pt x="25187" y="8638"/>
                  </a:cubicBezTo>
                  <a:cubicBezTo>
                    <a:pt x="25385" y="10245"/>
                    <a:pt x="25385" y="10245"/>
                    <a:pt x="25385" y="10245"/>
                  </a:cubicBezTo>
                  <a:cubicBezTo>
                    <a:pt x="25381" y="10246"/>
                    <a:pt x="25377" y="10247"/>
                    <a:pt x="25373" y="10249"/>
                  </a:cubicBezTo>
                  <a:close/>
                  <a:moveTo>
                    <a:pt x="25442" y="10265"/>
                  </a:moveTo>
                  <a:cubicBezTo>
                    <a:pt x="25440" y="10263"/>
                    <a:pt x="25439" y="10261"/>
                    <a:pt x="25437" y="10259"/>
                  </a:cubicBezTo>
                  <a:cubicBezTo>
                    <a:pt x="25425" y="10248"/>
                    <a:pt x="25410" y="10243"/>
                    <a:pt x="25395" y="10244"/>
                  </a:cubicBezTo>
                  <a:cubicBezTo>
                    <a:pt x="25197" y="8637"/>
                    <a:pt x="25197" y="8637"/>
                    <a:pt x="25197" y="8637"/>
                  </a:cubicBezTo>
                  <a:cubicBezTo>
                    <a:pt x="25624" y="8589"/>
                    <a:pt x="25624" y="8589"/>
                    <a:pt x="25624" y="8589"/>
                  </a:cubicBezTo>
                  <a:cubicBezTo>
                    <a:pt x="26445" y="9574"/>
                    <a:pt x="26445" y="9574"/>
                    <a:pt x="26445" y="9574"/>
                  </a:cubicBezTo>
                  <a:lnTo>
                    <a:pt x="25442" y="10265"/>
                  </a:lnTo>
                  <a:close/>
                  <a:moveTo>
                    <a:pt x="25638" y="8588"/>
                  </a:moveTo>
                  <a:cubicBezTo>
                    <a:pt x="25942" y="8554"/>
                    <a:pt x="25942" y="8554"/>
                    <a:pt x="25942" y="8554"/>
                  </a:cubicBezTo>
                  <a:cubicBezTo>
                    <a:pt x="26926" y="9242"/>
                    <a:pt x="26926" y="9242"/>
                    <a:pt x="26926" y="9242"/>
                  </a:cubicBezTo>
                  <a:cubicBezTo>
                    <a:pt x="26454" y="9567"/>
                    <a:pt x="26454" y="9567"/>
                    <a:pt x="26454" y="9567"/>
                  </a:cubicBezTo>
                  <a:lnTo>
                    <a:pt x="25638" y="8588"/>
                  </a:lnTo>
                  <a:close/>
                  <a:moveTo>
                    <a:pt x="27463" y="10765"/>
                  </a:moveTo>
                  <a:cubicBezTo>
                    <a:pt x="27456" y="10769"/>
                    <a:pt x="27456" y="10769"/>
                    <a:pt x="27456" y="10769"/>
                  </a:cubicBezTo>
                  <a:cubicBezTo>
                    <a:pt x="26460" y="9575"/>
                    <a:pt x="26460" y="9575"/>
                    <a:pt x="26460" y="9575"/>
                  </a:cubicBezTo>
                  <a:cubicBezTo>
                    <a:pt x="26935" y="9248"/>
                    <a:pt x="26935" y="9248"/>
                    <a:pt x="26935" y="9248"/>
                  </a:cubicBezTo>
                  <a:cubicBezTo>
                    <a:pt x="27321" y="9519"/>
                    <a:pt x="27321" y="9519"/>
                    <a:pt x="27321" y="9519"/>
                  </a:cubicBezTo>
                  <a:cubicBezTo>
                    <a:pt x="27312" y="9541"/>
                    <a:pt x="27317" y="9567"/>
                    <a:pt x="27336" y="9584"/>
                  </a:cubicBezTo>
                  <a:cubicBezTo>
                    <a:pt x="27347" y="9595"/>
                    <a:pt x="27361" y="9599"/>
                    <a:pt x="27375" y="9599"/>
                  </a:cubicBezTo>
                  <a:cubicBezTo>
                    <a:pt x="27476" y="10761"/>
                    <a:pt x="27476" y="10761"/>
                    <a:pt x="27476" y="10761"/>
                  </a:cubicBezTo>
                  <a:cubicBezTo>
                    <a:pt x="27471" y="10762"/>
                    <a:pt x="27467" y="10763"/>
                    <a:pt x="27463" y="10765"/>
                  </a:cubicBezTo>
                  <a:close/>
                  <a:moveTo>
                    <a:pt x="27485" y="10760"/>
                  </a:moveTo>
                  <a:cubicBezTo>
                    <a:pt x="27385" y="9598"/>
                    <a:pt x="27385" y="9598"/>
                    <a:pt x="27385" y="9598"/>
                  </a:cubicBezTo>
                  <a:cubicBezTo>
                    <a:pt x="27390" y="9598"/>
                    <a:pt x="27395" y="9596"/>
                    <a:pt x="27400" y="9594"/>
                  </a:cubicBezTo>
                  <a:cubicBezTo>
                    <a:pt x="27835" y="10335"/>
                    <a:pt x="27835" y="10335"/>
                    <a:pt x="27835" y="10335"/>
                  </a:cubicBezTo>
                  <a:cubicBezTo>
                    <a:pt x="27832" y="10338"/>
                    <a:pt x="27828" y="10340"/>
                    <a:pt x="27826" y="10344"/>
                  </a:cubicBezTo>
                  <a:cubicBezTo>
                    <a:pt x="27805" y="10366"/>
                    <a:pt x="27806" y="10401"/>
                    <a:pt x="27827" y="10423"/>
                  </a:cubicBezTo>
                  <a:cubicBezTo>
                    <a:pt x="27520" y="10772"/>
                    <a:pt x="27520" y="10772"/>
                    <a:pt x="27520" y="10772"/>
                  </a:cubicBezTo>
                  <a:cubicBezTo>
                    <a:pt x="27510" y="10764"/>
                    <a:pt x="27498" y="10760"/>
                    <a:pt x="27485" y="10760"/>
                  </a:cubicBezTo>
                  <a:close/>
                  <a:moveTo>
                    <a:pt x="29677" y="10911"/>
                  </a:moveTo>
                  <a:cubicBezTo>
                    <a:pt x="27544" y="10816"/>
                    <a:pt x="27544" y="10816"/>
                    <a:pt x="27544" y="10816"/>
                  </a:cubicBezTo>
                  <a:cubicBezTo>
                    <a:pt x="27544" y="10802"/>
                    <a:pt x="27538" y="10789"/>
                    <a:pt x="27528" y="10778"/>
                  </a:cubicBezTo>
                  <a:cubicBezTo>
                    <a:pt x="27834" y="10429"/>
                    <a:pt x="27834" y="10429"/>
                    <a:pt x="27834" y="10429"/>
                  </a:cubicBezTo>
                  <a:cubicBezTo>
                    <a:pt x="27858" y="10447"/>
                    <a:pt x="27891" y="10444"/>
                    <a:pt x="27912" y="10422"/>
                  </a:cubicBezTo>
                  <a:cubicBezTo>
                    <a:pt x="27917" y="10416"/>
                    <a:pt x="27920" y="10410"/>
                    <a:pt x="27923" y="10404"/>
                  </a:cubicBezTo>
                  <a:cubicBezTo>
                    <a:pt x="29678" y="10909"/>
                    <a:pt x="29678" y="10909"/>
                    <a:pt x="29678" y="10909"/>
                  </a:cubicBezTo>
                  <a:cubicBezTo>
                    <a:pt x="29678" y="10910"/>
                    <a:pt x="29678" y="10910"/>
                    <a:pt x="29677" y="10911"/>
                  </a:cubicBezTo>
                  <a:close/>
                  <a:moveTo>
                    <a:pt x="29680" y="10899"/>
                  </a:moveTo>
                  <a:cubicBezTo>
                    <a:pt x="27926" y="10394"/>
                    <a:pt x="27926" y="10394"/>
                    <a:pt x="27926" y="10394"/>
                  </a:cubicBezTo>
                  <a:cubicBezTo>
                    <a:pt x="27929" y="10375"/>
                    <a:pt x="27923" y="10354"/>
                    <a:pt x="27908" y="10340"/>
                  </a:cubicBezTo>
                  <a:cubicBezTo>
                    <a:pt x="27906" y="10338"/>
                    <a:pt x="27904" y="10337"/>
                    <a:pt x="27902" y="10336"/>
                  </a:cubicBezTo>
                  <a:cubicBezTo>
                    <a:pt x="28320" y="9632"/>
                    <a:pt x="28320" y="9632"/>
                    <a:pt x="28320" y="9632"/>
                  </a:cubicBezTo>
                  <a:cubicBezTo>
                    <a:pt x="29684" y="10890"/>
                    <a:pt x="29684" y="10890"/>
                    <a:pt x="29684" y="10890"/>
                  </a:cubicBezTo>
                  <a:cubicBezTo>
                    <a:pt x="29682" y="10893"/>
                    <a:pt x="29681" y="10896"/>
                    <a:pt x="29680" y="108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</p:grpSp>
      <p:sp>
        <p:nvSpPr>
          <p:cNvPr id="7" name="Rectangle 6"/>
          <p:cNvSpPr/>
          <p:nvPr userDrawn="1"/>
        </p:nvSpPr>
        <p:spPr>
          <a:xfrm>
            <a:off x="6092824" y="0"/>
            <a:ext cx="6096001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11382905" y="6384925"/>
            <a:ext cx="637281" cy="283787"/>
            <a:chOff x="750324" y="1796430"/>
            <a:chExt cx="4859864" cy="2163577"/>
          </a:xfrm>
          <a:solidFill>
            <a:schemeClr val="bg1"/>
          </a:solidFill>
          <a:effectLst/>
        </p:grpSpPr>
        <p:sp>
          <p:nvSpPr>
            <p:cNvPr id="5" name="Freeform 4"/>
            <p:cNvSpPr/>
            <p:nvPr/>
          </p:nvSpPr>
          <p:spPr>
            <a:xfrm rot="243445">
              <a:off x="4560142" y="1796430"/>
              <a:ext cx="1050046" cy="1103450"/>
            </a:xfrm>
            <a:custGeom>
              <a:avLst/>
              <a:gdLst>
                <a:gd name="connsiteX0" fmla="*/ 1828441 w 5982955"/>
                <a:gd name="connsiteY0" fmla="*/ 233797 h 6287222"/>
                <a:gd name="connsiteX1" fmla="*/ 2512106 w 5982955"/>
                <a:gd name="connsiteY1" fmla="*/ 9047 h 6287222"/>
                <a:gd name="connsiteX2" fmla="*/ 2739216 w 5982955"/>
                <a:gd name="connsiteY2" fmla="*/ 123780 h 6287222"/>
                <a:gd name="connsiteX3" fmla="*/ 3446345 w 5982955"/>
                <a:gd name="connsiteY3" fmla="*/ 2274801 h 6287222"/>
                <a:gd name="connsiteX4" fmla="*/ 5253823 w 5982955"/>
                <a:gd name="connsiteY4" fmla="*/ 942424 h 6287222"/>
                <a:gd name="connsiteX5" fmla="*/ 5318585 w 5982955"/>
                <a:gd name="connsiteY5" fmla="*/ 912251 h 6287222"/>
                <a:gd name="connsiteX6" fmla="*/ 5505405 w 5982955"/>
                <a:gd name="connsiteY6" fmla="*/ 980492 h 6287222"/>
                <a:gd name="connsiteX7" fmla="*/ 5932421 w 5982955"/>
                <a:gd name="connsiteY7" fmla="*/ 1559774 h 6287222"/>
                <a:gd name="connsiteX8" fmla="*/ 5894353 w 5982955"/>
                <a:gd name="connsiteY8" fmla="*/ 1811355 h 6287222"/>
                <a:gd name="connsiteX9" fmla="*/ 4083224 w 5982955"/>
                <a:gd name="connsiteY9" fmla="*/ 3146423 h 6287222"/>
                <a:gd name="connsiteX10" fmla="*/ 5908414 w 5982955"/>
                <a:gd name="connsiteY10" fmla="*/ 4465570 h 6287222"/>
                <a:gd name="connsiteX11" fmla="*/ 5948844 w 5982955"/>
                <a:gd name="connsiteY11" fmla="*/ 4716783 h 6287222"/>
                <a:gd name="connsiteX12" fmla="*/ 5527289 w 5982955"/>
                <a:gd name="connsiteY12" fmla="*/ 5300052 h 6287222"/>
                <a:gd name="connsiteX13" fmla="*/ 5276077 w 5982955"/>
                <a:gd name="connsiteY13" fmla="*/ 5340482 h 6287222"/>
                <a:gd name="connsiteX14" fmla="*/ 3461959 w 5982955"/>
                <a:gd name="connsiteY14" fmla="*/ 4029337 h 6287222"/>
                <a:gd name="connsiteX15" fmla="*/ 2779381 w 5982955"/>
                <a:gd name="connsiteY15" fmla="*/ 6162096 h 6287222"/>
                <a:gd name="connsiteX16" fmla="*/ 2553181 w 5982955"/>
                <a:gd name="connsiteY16" fmla="*/ 6278612 h 6287222"/>
                <a:gd name="connsiteX17" fmla="*/ 1867768 w 5982955"/>
                <a:gd name="connsiteY17" fmla="*/ 6059249 h 6287222"/>
                <a:gd name="connsiteX18" fmla="*/ 1751253 w 5982955"/>
                <a:gd name="connsiteY18" fmla="*/ 5833049 h 6287222"/>
                <a:gd name="connsiteX19" fmla="*/ 2432221 w 5982955"/>
                <a:gd name="connsiteY19" fmla="*/ 3705321 h 6287222"/>
                <a:gd name="connsiteX20" fmla="*/ 179920 w 5982955"/>
                <a:gd name="connsiteY20" fmla="*/ 3705321 h 6287222"/>
                <a:gd name="connsiteX21" fmla="*/ 0 w 5982955"/>
                <a:gd name="connsiteY21" fmla="*/ 3525401 h 6287222"/>
                <a:gd name="connsiteX22" fmla="*/ 0 w 5982955"/>
                <a:gd name="connsiteY22" fmla="*/ 2805741 h 6287222"/>
                <a:gd name="connsiteX23" fmla="*/ 109887 w 5982955"/>
                <a:gd name="connsiteY23" fmla="*/ 2639960 h 6287222"/>
                <a:gd name="connsiteX24" fmla="*/ 179920 w 5982955"/>
                <a:gd name="connsiteY24" fmla="*/ 2625821 h 6287222"/>
                <a:gd name="connsiteX25" fmla="*/ 2425405 w 5982955"/>
                <a:gd name="connsiteY25" fmla="*/ 2625821 h 6287222"/>
                <a:gd name="connsiteX26" fmla="*/ 1713708 w 5982955"/>
                <a:gd name="connsiteY26" fmla="*/ 460907 h 6287222"/>
                <a:gd name="connsiteX27" fmla="*/ 1828441 w 5982955"/>
                <a:gd name="connsiteY27" fmla="*/ 233797 h 6287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982955" h="6287222">
                  <a:moveTo>
                    <a:pt x="1828441" y="233797"/>
                  </a:moveTo>
                  <a:lnTo>
                    <a:pt x="2512106" y="9047"/>
                  </a:lnTo>
                  <a:cubicBezTo>
                    <a:pt x="2606503" y="-21985"/>
                    <a:pt x="2708184" y="29383"/>
                    <a:pt x="2739216" y="123780"/>
                  </a:cubicBezTo>
                  <a:lnTo>
                    <a:pt x="3446345" y="2274801"/>
                  </a:lnTo>
                  <a:lnTo>
                    <a:pt x="5253823" y="942424"/>
                  </a:lnTo>
                  <a:cubicBezTo>
                    <a:pt x="5273820" y="927684"/>
                    <a:pt x="5295856" y="917694"/>
                    <a:pt x="5318585" y="912251"/>
                  </a:cubicBezTo>
                  <a:cubicBezTo>
                    <a:pt x="5386771" y="895920"/>
                    <a:pt x="5461185" y="920504"/>
                    <a:pt x="5505405" y="980492"/>
                  </a:cubicBezTo>
                  <a:lnTo>
                    <a:pt x="5932421" y="1559774"/>
                  </a:lnTo>
                  <a:cubicBezTo>
                    <a:pt x="5991381" y="1639758"/>
                    <a:pt x="5974338" y="1752395"/>
                    <a:pt x="5894353" y="1811355"/>
                  </a:cubicBezTo>
                  <a:lnTo>
                    <a:pt x="4083224" y="3146423"/>
                  </a:lnTo>
                  <a:lnTo>
                    <a:pt x="5908414" y="4465570"/>
                  </a:lnTo>
                  <a:cubicBezTo>
                    <a:pt x="5988949" y="4523776"/>
                    <a:pt x="6007050" y="4636248"/>
                    <a:pt x="5948844" y="4716783"/>
                  </a:cubicBezTo>
                  <a:lnTo>
                    <a:pt x="5527289" y="5300052"/>
                  </a:lnTo>
                  <a:cubicBezTo>
                    <a:pt x="5469083" y="5380587"/>
                    <a:pt x="5356611" y="5398688"/>
                    <a:pt x="5276077" y="5340482"/>
                  </a:cubicBezTo>
                  <a:lnTo>
                    <a:pt x="3461959" y="4029337"/>
                  </a:lnTo>
                  <a:lnTo>
                    <a:pt x="2779381" y="6162096"/>
                  </a:lnTo>
                  <a:cubicBezTo>
                    <a:pt x="2749092" y="6256734"/>
                    <a:pt x="2647819" y="6308900"/>
                    <a:pt x="2553181" y="6278612"/>
                  </a:cubicBezTo>
                  <a:lnTo>
                    <a:pt x="1867768" y="6059249"/>
                  </a:lnTo>
                  <a:cubicBezTo>
                    <a:pt x="1773130" y="6028960"/>
                    <a:pt x="1720964" y="5927687"/>
                    <a:pt x="1751253" y="5833049"/>
                  </a:cubicBezTo>
                  <a:lnTo>
                    <a:pt x="2432221" y="3705321"/>
                  </a:lnTo>
                  <a:lnTo>
                    <a:pt x="179920" y="3705321"/>
                  </a:lnTo>
                  <a:cubicBezTo>
                    <a:pt x="80553" y="3705321"/>
                    <a:pt x="0" y="3624768"/>
                    <a:pt x="0" y="3525401"/>
                  </a:cubicBezTo>
                  <a:lnTo>
                    <a:pt x="0" y="2805741"/>
                  </a:lnTo>
                  <a:cubicBezTo>
                    <a:pt x="0" y="2731216"/>
                    <a:pt x="45311" y="2667274"/>
                    <a:pt x="109887" y="2639960"/>
                  </a:cubicBezTo>
                  <a:cubicBezTo>
                    <a:pt x="131413" y="2630856"/>
                    <a:pt x="155079" y="2625821"/>
                    <a:pt x="179920" y="2625821"/>
                  </a:cubicBezTo>
                  <a:lnTo>
                    <a:pt x="2425405" y="2625821"/>
                  </a:lnTo>
                  <a:lnTo>
                    <a:pt x="1713708" y="460907"/>
                  </a:lnTo>
                  <a:cubicBezTo>
                    <a:pt x="1682676" y="366509"/>
                    <a:pt x="1734043" y="264829"/>
                    <a:pt x="1828441" y="23379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/>
            </a:p>
          </p:txBody>
        </p:sp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750324" y="2202223"/>
              <a:ext cx="4224928" cy="1757784"/>
            </a:xfrm>
            <a:custGeom>
              <a:avLst/>
              <a:gdLst>
                <a:gd name="T0" fmla="*/ 49 w 400"/>
                <a:gd name="T1" fmla="*/ 166 h 166"/>
                <a:gd name="T2" fmla="*/ 4 w 400"/>
                <a:gd name="T3" fmla="*/ 160 h 166"/>
                <a:gd name="T4" fmla="*/ 3 w 400"/>
                <a:gd name="T5" fmla="*/ 142 h 166"/>
                <a:gd name="T6" fmla="*/ 14 w 400"/>
                <a:gd name="T7" fmla="*/ 127 h 166"/>
                <a:gd name="T8" fmla="*/ 73 w 400"/>
                <a:gd name="T9" fmla="*/ 119 h 166"/>
                <a:gd name="T10" fmla="*/ 5 w 400"/>
                <a:gd name="T11" fmla="*/ 46 h 166"/>
                <a:gd name="T12" fmla="*/ 65 w 400"/>
                <a:gd name="T13" fmla="*/ 1 h 166"/>
                <a:gd name="T14" fmla="*/ 107 w 400"/>
                <a:gd name="T15" fmla="*/ 7 h 166"/>
                <a:gd name="T16" fmla="*/ 109 w 400"/>
                <a:gd name="T17" fmla="*/ 24 h 166"/>
                <a:gd name="T18" fmla="*/ 98 w 400"/>
                <a:gd name="T19" fmla="*/ 38 h 166"/>
                <a:gd name="T20" fmla="*/ 45 w 400"/>
                <a:gd name="T21" fmla="*/ 46 h 166"/>
                <a:gd name="T22" fmla="*/ 112 w 400"/>
                <a:gd name="T23" fmla="*/ 120 h 166"/>
                <a:gd name="T24" fmla="*/ 49 w 400"/>
                <a:gd name="T25" fmla="*/ 166 h 166"/>
                <a:gd name="T26" fmla="*/ 399 w 400"/>
                <a:gd name="T27" fmla="*/ 145 h 166"/>
                <a:gd name="T28" fmla="*/ 394 w 400"/>
                <a:gd name="T29" fmla="*/ 163 h 166"/>
                <a:gd name="T30" fmla="*/ 309 w 400"/>
                <a:gd name="T31" fmla="*/ 163 h 166"/>
                <a:gd name="T32" fmla="*/ 293 w 400"/>
                <a:gd name="T33" fmla="*/ 157 h 166"/>
                <a:gd name="T34" fmla="*/ 293 w 400"/>
                <a:gd name="T35" fmla="*/ 8 h 166"/>
                <a:gd name="T36" fmla="*/ 315 w 400"/>
                <a:gd name="T37" fmla="*/ 1 h 166"/>
                <a:gd name="T38" fmla="*/ 333 w 400"/>
                <a:gd name="T39" fmla="*/ 7 h 166"/>
                <a:gd name="T40" fmla="*/ 333 w 400"/>
                <a:gd name="T41" fmla="*/ 126 h 166"/>
                <a:gd name="T42" fmla="*/ 335 w 400"/>
                <a:gd name="T43" fmla="*/ 127 h 166"/>
                <a:gd name="T44" fmla="*/ 393 w 400"/>
                <a:gd name="T45" fmla="*/ 127 h 166"/>
                <a:gd name="T46" fmla="*/ 399 w 400"/>
                <a:gd name="T47" fmla="*/ 145 h 166"/>
                <a:gd name="T48" fmla="*/ 203 w 400"/>
                <a:gd name="T49" fmla="*/ 3 h 166"/>
                <a:gd name="T50" fmla="*/ 138 w 400"/>
                <a:gd name="T51" fmla="*/ 3 h 166"/>
                <a:gd name="T52" fmla="*/ 132 w 400"/>
                <a:gd name="T53" fmla="*/ 9 h 166"/>
                <a:gd name="T54" fmla="*/ 132 w 400"/>
                <a:gd name="T55" fmla="*/ 158 h 166"/>
                <a:gd name="T56" fmla="*/ 141 w 400"/>
                <a:gd name="T57" fmla="*/ 163 h 166"/>
                <a:gd name="T58" fmla="*/ 198 w 400"/>
                <a:gd name="T59" fmla="*/ 163 h 166"/>
                <a:gd name="T60" fmla="*/ 270 w 400"/>
                <a:gd name="T61" fmla="*/ 103 h 166"/>
                <a:gd name="T62" fmla="*/ 270 w 400"/>
                <a:gd name="T63" fmla="*/ 61 h 166"/>
                <a:gd name="T64" fmla="*/ 203 w 400"/>
                <a:gd name="T65" fmla="*/ 3 h 166"/>
                <a:gd name="T66" fmla="*/ 228 w 400"/>
                <a:gd name="T67" fmla="*/ 99 h 166"/>
                <a:gd name="T68" fmla="*/ 199 w 400"/>
                <a:gd name="T69" fmla="*/ 127 h 166"/>
                <a:gd name="T70" fmla="*/ 173 w 400"/>
                <a:gd name="T71" fmla="*/ 127 h 166"/>
                <a:gd name="T72" fmla="*/ 172 w 400"/>
                <a:gd name="T73" fmla="*/ 126 h 166"/>
                <a:gd name="T74" fmla="*/ 172 w 400"/>
                <a:gd name="T75" fmla="*/ 39 h 166"/>
                <a:gd name="T76" fmla="*/ 173 w 400"/>
                <a:gd name="T77" fmla="*/ 39 h 166"/>
                <a:gd name="T78" fmla="*/ 199 w 400"/>
                <a:gd name="T79" fmla="*/ 39 h 166"/>
                <a:gd name="T80" fmla="*/ 228 w 400"/>
                <a:gd name="T81" fmla="*/ 64 h 166"/>
                <a:gd name="T82" fmla="*/ 228 w 400"/>
                <a:gd name="T83" fmla="*/ 99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00" h="166">
                  <a:moveTo>
                    <a:pt x="49" y="166"/>
                  </a:moveTo>
                  <a:cubicBezTo>
                    <a:pt x="23" y="166"/>
                    <a:pt x="8" y="162"/>
                    <a:pt x="4" y="160"/>
                  </a:cubicBezTo>
                  <a:cubicBezTo>
                    <a:pt x="2" y="158"/>
                    <a:pt x="0" y="157"/>
                    <a:pt x="3" y="142"/>
                  </a:cubicBezTo>
                  <a:cubicBezTo>
                    <a:pt x="4" y="135"/>
                    <a:pt x="8" y="125"/>
                    <a:pt x="14" y="127"/>
                  </a:cubicBezTo>
                  <a:cubicBezTo>
                    <a:pt x="20" y="130"/>
                    <a:pt x="73" y="140"/>
                    <a:pt x="73" y="119"/>
                  </a:cubicBezTo>
                  <a:cubicBezTo>
                    <a:pt x="73" y="97"/>
                    <a:pt x="5" y="104"/>
                    <a:pt x="5" y="46"/>
                  </a:cubicBezTo>
                  <a:cubicBezTo>
                    <a:pt x="5" y="21"/>
                    <a:pt x="16" y="1"/>
                    <a:pt x="65" y="1"/>
                  </a:cubicBezTo>
                  <a:cubicBezTo>
                    <a:pt x="94" y="1"/>
                    <a:pt x="104" y="6"/>
                    <a:pt x="107" y="7"/>
                  </a:cubicBezTo>
                  <a:cubicBezTo>
                    <a:pt x="109" y="8"/>
                    <a:pt x="111" y="12"/>
                    <a:pt x="109" y="24"/>
                  </a:cubicBezTo>
                  <a:cubicBezTo>
                    <a:pt x="107" y="34"/>
                    <a:pt x="102" y="39"/>
                    <a:pt x="98" y="38"/>
                  </a:cubicBezTo>
                  <a:cubicBezTo>
                    <a:pt x="88" y="34"/>
                    <a:pt x="45" y="29"/>
                    <a:pt x="45" y="46"/>
                  </a:cubicBezTo>
                  <a:cubicBezTo>
                    <a:pt x="45" y="68"/>
                    <a:pt x="112" y="61"/>
                    <a:pt x="112" y="120"/>
                  </a:cubicBezTo>
                  <a:cubicBezTo>
                    <a:pt x="112" y="147"/>
                    <a:pt x="101" y="166"/>
                    <a:pt x="49" y="166"/>
                  </a:cubicBezTo>
                  <a:close/>
                  <a:moveTo>
                    <a:pt x="399" y="145"/>
                  </a:moveTo>
                  <a:cubicBezTo>
                    <a:pt x="399" y="154"/>
                    <a:pt x="397" y="163"/>
                    <a:pt x="394" y="163"/>
                  </a:cubicBezTo>
                  <a:cubicBezTo>
                    <a:pt x="393" y="163"/>
                    <a:pt x="323" y="163"/>
                    <a:pt x="309" y="163"/>
                  </a:cubicBezTo>
                  <a:cubicBezTo>
                    <a:pt x="296" y="163"/>
                    <a:pt x="293" y="160"/>
                    <a:pt x="293" y="157"/>
                  </a:cubicBezTo>
                  <a:cubicBezTo>
                    <a:pt x="293" y="155"/>
                    <a:pt x="293" y="13"/>
                    <a:pt x="293" y="8"/>
                  </a:cubicBezTo>
                  <a:cubicBezTo>
                    <a:pt x="293" y="3"/>
                    <a:pt x="303" y="2"/>
                    <a:pt x="315" y="1"/>
                  </a:cubicBezTo>
                  <a:cubicBezTo>
                    <a:pt x="327" y="0"/>
                    <a:pt x="333" y="1"/>
                    <a:pt x="333" y="7"/>
                  </a:cubicBezTo>
                  <a:cubicBezTo>
                    <a:pt x="333" y="8"/>
                    <a:pt x="333" y="125"/>
                    <a:pt x="333" y="126"/>
                  </a:cubicBezTo>
                  <a:cubicBezTo>
                    <a:pt x="333" y="127"/>
                    <a:pt x="334" y="127"/>
                    <a:pt x="335" y="127"/>
                  </a:cubicBezTo>
                  <a:cubicBezTo>
                    <a:pt x="335" y="127"/>
                    <a:pt x="389" y="127"/>
                    <a:pt x="393" y="127"/>
                  </a:cubicBezTo>
                  <a:cubicBezTo>
                    <a:pt x="399" y="127"/>
                    <a:pt x="400" y="132"/>
                    <a:pt x="399" y="145"/>
                  </a:cubicBezTo>
                  <a:close/>
                  <a:moveTo>
                    <a:pt x="203" y="3"/>
                  </a:moveTo>
                  <a:cubicBezTo>
                    <a:pt x="187" y="3"/>
                    <a:pt x="140" y="3"/>
                    <a:pt x="138" y="3"/>
                  </a:cubicBezTo>
                  <a:cubicBezTo>
                    <a:pt x="132" y="3"/>
                    <a:pt x="132" y="9"/>
                    <a:pt x="132" y="9"/>
                  </a:cubicBezTo>
                  <a:cubicBezTo>
                    <a:pt x="132" y="13"/>
                    <a:pt x="132" y="156"/>
                    <a:pt x="132" y="158"/>
                  </a:cubicBezTo>
                  <a:cubicBezTo>
                    <a:pt x="132" y="162"/>
                    <a:pt x="136" y="163"/>
                    <a:pt x="141" y="163"/>
                  </a:cubicBezTo>
                  <a:cubicBezTo>
                    <a:pt x="152" y="163"/>
                    <a:pt x="196" y="163"/>
                    <a:pt x="198" y="163"/>
                  </a:cubicBezTo>
                  <a:cubicBezTo>
                    <a:pt x="245" y="163"/>
                    <a:pt x="270" y="146"/>
                    <a:pt x="270" y="103"/>
                  </a:cubicBezTo>
                  <a:cubicBezTo>
                    <a:pt x="270" y="103"/>
                    <a:pt x="270" y="73"/>
                    <a:pt x="270" y="61"/>
                  </a:cubicBezTo>
                  <a:cubicBezTo>
                    <a:pt x="270" y="14"/>
                    <a:pt x="237" y="3"/>
                    <a:pt x="203" y="3"/>
                  </a:cubicBezTo>
                  <a:close/>
                  <a:moveTo>
                    <a:pt x="228" y="99"/>
                  </a:moveTo>
                  <a:cubicBezTo>
                    <a:pt x="228" y="121"/>
                    <a:pt x="217" y="127"/>
                    <a:pt x="199" y="127"/>
                  </a:cubicBezTo>
                  <a:cubicBezTo>
                    <a:pt x="198" y="127"/>
                    <a:pt x="177" y="127"/>
                    <a:pt x="173" y="127"/>
                  </a:cubicBezTo>
                  <a:cubicBezTo>
                    <a:pt x="172" y="127"/>
                    <a:pt x="172" y="127"/>
                    <a:pt x="172" y="126"/>
                  </a:cubicBezTo>
                  <a:cubicBezTo>
                    <a:pt x="172" y="125"/>
                    <a:pt x="172" y="40"/>
                    <a:pt x="172" y="39"/>
                  </a:cubicBezTo>
                  <a:cubicBezTo>
                    <a:pt x="172" y="39"/>
                    <a:pt x="172" y="39"/>
                    <a:pt x="173" y="39"/>
                  </a:cubicBezTo>
                  <a:cubicBezTo>
                    <a:pt x="173" y="39"/>
                    <a:pt x="193" y="39"/>
                    <a:pt x="199" y="39"/>
                  </a:cubicBezTo>
                  <a:cubicBezTo>
                    <a:pt x="216" y="39"/>
                    <a:pt x="228" y="47"/>
                    <a:pt x="228" y="64"/>
                  </a:cubicBezTo>
                  <a:cubicBezTo>
                    <a:pt x="228" y="69"/>
                    <a:pt x="228" y="76"/>
                    <a:pt x="228" y="9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199"/>
            </a:p>
          </p:txBody>
        </p:sp>
      </p:grpSp>
      <p:cxnSp>
        <p:nvCxnSpPr>
          <p:cNvPr id="78" name="Straight Connector 77"/>
          <p:cNvCxnSpPr/>
          <p:nvPr userDrawn="1"/>
        </p:nvCxnSpPr>
        <p:spPr>
          <a:xfrm>
            <a:off x="6443002" y="1930400"/>
            <a:ext cx="5380892" cy="0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782638" y="693738"/>
            <a:ext cx="4616450" cy="54705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Drop your asset here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443001" y="693738"/>
            <a:ext cx="5380893" cy="104737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 b="1" baseline="0"/>
            </a:lvl1pPr>
          </a:lstStyle>
          <a:p>
            <a:pPr lvl="0"/>
            <a:r>
              <a:rPr lang="en-US" dirty="0" smtClean="0"/>
              <a:t>Call to action here! Insert your specific content here. 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6443003" y="2203450"/>
            <a:ext cx="5380892" cy="3929063"/>
          </a:xfrm>
          <a:prstGeom prst="rect">
            <a:avLst/>
          </a:prstGeom>
        </p:spPr>
        <p:txBody>
          <a:bodyPr/>
          <a:lstStyle>
            <a:lvl1pPr marL="0" indent="0">
              <a:buClrTx/>
              <a:buFont typeface="Arial" charset="0"/>
              <a:buNone/>
              <a:defRPr sz="2000"/>
            </a:lvl1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81"/>
          <p:cNvSpPr/>
          <p:nvPr userDrawn="1"/>
        </p:nvSpPr>
        <p:spPr>
          <a:xfrm>
            <a:off x="0" y="-7034"/>
            <a:ext cx="12188825" cy="6865034"/>
          </a:xfrm>
          <a:prstGeom prst="rect">
            <a:avLst/>
          </a:prstGeom>
          <a:gradFill>
            <a:gsLst>
              <a:gs pos="73000">
                <a:schemeClr val="accent2"/>
              </a:gs>
              <a:gs pos="0">
                <a:srgbClr val="298FC0"/>
              </a:gs>
              <a:gs pos="100000">
                <a:srgbClr val="25BD58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 userDrawn="1"/>
        </p:nvSpPr>
        <p:spPr>
          <a:xfrm rot="5400000">
            <a:off x="3131981" y="1010401"/>
            <a:ext cx="2268214" cy="3846252"/>
          </a:xfrm>
          <a:custGeom>
            <a:avLst/>
            <a:gdLst>
              <a:gd name="connsiteX0" fmla="*/ 0 w 2268214"/>
              <a:gd name="connsiteY0" fmla="*/ 3846252 h 3846252"/>
              <a:gd name="connsiteX1" fmla="*/ 0 w 2268214"/>
              <a:gd name="connsiteY1" fmla="*/ 0 h 3846252"/>
              <a:gd name="connsiteX2" fmla="*/ 1821676 w 2268214"/>
              <a:gd name="connsiteY2" fmla="*/ 0 h 3846252"/>
              <a:gd name="connsiteX3" fmla="*/ 1821676 w 2268214"/>
              <a:gd name="connsiteY3" fmla="*/ 2579790 h 3846252"/>
              <a:gd name="connsiteX4" fmla="*/ 2268214 w 2268214"/>
              <a:gd name="connsiteY4" fmla="*/ 3026206 h 3846252"/>
              <a:gd name="connsiteX5" fmla="*/ 1821676 w 2268214"/>
              <a:gd name="connsiteY5" fmla="*/ 3026206 h 3846252"/>
              <a:gd name="connsiteX6" fmla="*/ 1821676 w 2268214"/>
              <a:gd name="connsiteY6" fmla="*/ 3846252 h 3846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68214" h="3846252">
                <a:moveTo>
                  <a:pt x="0" y="3846252"/>
                </a:moveTo>
                <a:lnTo>
                  <a:pt x="0" y="0"/>
                </a:lnTo>
                <a:lnTo>
                  <a:pt x="1821676" y="0"/>
                </a:lnTo>
                <a:lnTo>
                  <a:pt x="1821676" y="2579790"/>
                </a:lnTo>
                <a:lnTo>
                  <a:pt x="2268214" y="3026206"/>
                </a:lnTo>
                <a:lnTo>
                  <a:pt x="1821676" y="3026206"/>
                </a:lnTo>
                <a:lnTo>
                  <a:pt x="1821676" y="38462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3199"/>
          </a:p>
        </p:txBody>
      </p:sp>
      <p:sp>
        <p:nvSpPr>
          <p:cNvPr id="15" name="Freeform 14"/>
          <p:cNvSpPr/>
          <p:nvPr userDrawn="1"/>
        </p:nvSpPr>
        <p:spPr>
          <a:xfrm>
            <a:off x="6189215" y="2697780"/>
            <a:ext cx="3846251" cy="2267093"/>
          </a:xfrm>
          <a:custGeom>
            <a:avLst/>
            <a:gdLst>
              <a:gd name="connsiteX0" fmla="*/ 0 w 3846251"/>
              <a:gd name="connsiteY0" fmla="*/ 0 h 2267093"/>
              <a:gd name="connsiteX1" fmla="*/ 3846251 w 3846251"/>
              <a:gd name="connsiteY1" fmla="*/ 0 h 2267093"/>
              <a:gd name="connsiteX2" fmla="*/ 3846251 w 3846251"/>
              <a:gd name="connsiteY2" fmla="*/ 1821675 h 2267093"/>
              <a:gd name="connsiteX3" fmla="*/ 3060102 w 3846251"/>
              <a:gd name="connsiteY3" fmla="*/ 1821675 h 2267093"/>
              <a:gd name="connsiteX4" fmla="*/ 3060102 w 3846251"/>
              <a:gd name="connsiteY4" fmla="*/ 2267093 h 2267093"/>
              <a:gd name="connsiteX5" fmla="*/ 2563195 w 3846251"/>
              <a:gd name="connsiteY5" fmla="*/ 1821675 h 2267093"/>
              <a:gd name="connsiteX6" fmla="*/ 0 w 3846251"/>
              <a:gd name="connsiteY6" fmla="*/ 1821675 h 226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46251" h="2267093">
                <a:moveTo>
                  <a:pt x="0" y="0"/>
                </a:moveTo>
                <a:lnTo>
                  <a:pt x="3846251" y="0"/>
                </a:lnTo>
                <a:lnTo>
                  <a:pt x="3846251" y="1821675"/>
                </a:lnTo>
                <a:lnTo>
                  <a:pt x="3060102" y="1821675"/>
                </a:lnTo>
                <a:lnTo>
                  <a:pt x="3060102" y="2267093"/>
                </a:lnTo>
                <a:lnTo>
                  <a:pt x="2563195" y="1821675"/>
                </a:lnTo>
                <a:lnTo>
                  <a:pt x="0" y="1821675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6"/>
              </a:gs>
            </a:gsLst>
            <a:lin ang="17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3199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77245" y="2697780"/>
            <a:ext cx="3670191" cy="1796717"/>
          </a:xfrm>
          <a:prstGeom prst="rect">
            <a:avLst/>
          </a:prstGeom>
        </p:spPr>
        <p:txBody>
          <a:bodyPr vert="horz" lIns="121888" tIns="60944" rIns="121888" bIns="60944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332" dirty="0"/>
              <a:t>Answers</a:t>
            </a:r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>
            <a:off x="5370302" y="3366261"/>
            <a:ext cx="1001097" cy="1165672"/>
          </a:xfrm>
          <a:prstGeom prst="rect">
            <a:avLst/>
          </a:prstGeom>
        </p:spPr>
        <p:txBody>
          <a:bodyPr vert="horz" lIns="121888" tIns="60944" rIns="121888" bIns="60944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332" dirty="0">
                <a:solidFill>
                  <a:schemeClr val="bg1"/>
                </a:solidFill>
              </a:rPr>
              <a:t>&amp;</a:t>
            </a:r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2475008" y="1836858"/>
            <a:ext cx="3670191" cy="1796717"/>
          </a:xfrm>
          <a:prstGeom prst="rect">
            <a:avLst/>
          </a:prstGeom>
        </p:spPr>
        <p:txBody>
          <a:bodyPr vert="horz" lIns="121888" tIns="60944" rIns="121888" bIns="60944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332" dirty="0">
                <a:solidFill>
                  <a:schemeClr val="tx1"/>
                </a:solidFill>
              </a:rPr>
              <a:t>QUESTIONS</a:t>
            </a:r>
          </a:p>
        </p:txBody>
      </p:sp>
      <p:grpSp>
        <p:nvGrpSpPr>
          <p:cNvPr id="10" name="Group 9"/>
          <p:cNvGrpSpPr/>
          <p:nvPr userDrawn="1">
            <p:custDataLst>
              <p:tags r:id="rId1"/>
            </p:custDataLst>
          </p:nvPr>
        </p:nvGrpSpPr>
        <p:grpSpPr>
          <a:xfrm rot="10800000">
            <a:off x="-3489564" y="-3797042"/>
            <a:ext cx="12003407" cy="6813487"/>
            <a:chOff x="-2949576" y="-5135563"/>
            <a:chExt cx="18086389" cy="10266364"/>
          </a:xfrm>
          <a:solidFill>
            <a:schemeClr val="bg1">
              <a:alpha val="33000"/>
            </a:schemeClr>
          </a:solidFill>
        </p:grpSpPr>
        <p:sp>
          <p:nvSpPr>
            <p:cNvPr id="14" name="Freeform 5"/>
            <p:cNvSpPr>
              <a:spLocks noEditPoints="1"/>
            </p:cNvSpPr>
            <p:nvPr userDrawn="1">
              <p:custDataLst>
                <p:tags r:id="rId36"/>
              </p:custDataLst>
            </p:nvPr>
          </p:nvSpPr>
          <p:spPr bwMode="auto">
            <a:xfrm>
              <a:off x="12515850" y="-581025"/>
              <a:ext cx="350838" cy="350838"/>
            </a:xfrm>
            <a:custGeom>
              <a:avLst/>
              <a:gdLst>
                <a:gd name="T0" fmla="*/ 288 w 577"/>
                <a:gd name="T1" fmla="*/ 577 h 577"/>
                <a:gd name="T2" fmla="*/ 0 w 577"/>
                <a:gd name="T3" fmla="*/ 289 h 577"/>
                <a:gd name="T4" fmla="*/ 288 w 577"/>
                <a:gd name="T5" fmla="*/ 0 h 577"/>
                <a:gd name="T6" fmla="*/ 577 w 577"/>
                <a:gd name="T7" fmla="*/ 289 h 577"/>
                <a:gd name="T8" fmla="*/ 288 w 577"/>
                <a:gd name="T9" fmla="*/ 577 h 577"/>
                <a:gd name="T10" fmla="*/ 288 w 577"/>
                <a:gd name="T11" fmla="*/ 32 h 577"/>
                <a:gd name="T12" fmla="*/ 31 w 577"/>
                <a:gd name="T13" fmla="*/ 289 h 577"/>
                <a:gd name="T14" fmla="*/ 288 w 577"/>
                <a:gd name="T15" fmla="*/ 546 h 577"/>
                <a:gd name="T16" fmla="*/ 545 w 577"/>
                <a:gd name="T17" fmla="*/ 289 h 577"/>
                <a:gd name="T18" fmla="*/ 288 w 577"/>
                <a:gd name="T19" fmla="*/ 32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7" h="577">
                  <a:moveTo>
                    <a:pt x="288" y="577"/>
                  </a:moveTo>
                  <a:cubicBezTo>
                    <a:pt x="129" y="577"/>
                    <a:pt x="0" y="448"/>
                    <a:pt x="0" y="289"/>
                  </a:cubicBezTo>
                  <a:cubicBezTo>
                    <a:pt x="0" y="130"/>
                    <a:pt x="129" y="0"/>
                    <a:pt x="288" y="0"/>
                  </a:cubicBezTo>
                  <a:cubicBezTo>
                    <a:pt x="447" y="0"/>
                    <a:pt x="577" y="130"/>
                    <a:pt x="577" y="289"/>
                  </a:cubicBezTo>
                  <a:cubicBezTo>
                    <a:pt x="577" y="448"/>
                    <a:pt x="447" y="577"/>
                    <a:pt x="288" y="577"/>
                  </a:cubicBezTo>
                  <a:moveTo>
                    <a:pt x="288" y="32"/>
                  </a:moveTo>
                  <a:cubicBezTo>
                    <a:pt x="147" y="32"/>
                    <a:pt x="31" y="147"/>
                    <a:pt x="31" y="289"/>
                  </a:cubicBezTo>
                  <a:cubicBezTo>
                    <a:pt x="31" y="430"/>
                    <a:pt x="147" y="546"/>
                    <a:pt x="288" y="546"/>
                  </a:cubicBezTo>
                  <a:cubicBezTo>
                    <a:pt x="430" y="546"/>
                    <a:pt x="545" y="430"/>
                    <a:pt x="545" y="289"/>
                  </a:cubicBezTo>
                  <a:cubicBezTo>
                    <a:pt x="545" y="147"/>
                    <a:pt x="430" y="32"/>
                    <a:pt x="288" y="3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16" name="Freeform 6"/>
            <p:cNvSpPr>
              <a:spLocks noEditPoints="1"/>
            </p:cNvSpPr>
            <p:nvPr userDrawn="1">
              <p:custDataLst>
                <p:tags r:id="rId37"/>
              </p:custDataLst>
            </p:nvPr>
          </p:nvSpPr>
          <p:spPr bwMode="auto">
            <a:xfrm>
              <a:off x="5100637" y="4779963"/>
              <a:ext cx="350838" cy="350838"/>
            </a:xfrm>
            <a:custGeom>
              <a:avLst/>
              <a:gdLst>
                <a:gd name="T0" fmla="*/ 288 w 576"/>
                <a:gd name="T1" fmla="*/ 577 h 577"/>
                <a:gd name="T2" fmla="*/ 0 w 576"/>
                <a:gd name="T3" fmla="*/ 288 h 577"/>
                <a:gd name="T4" fmla="*/ 288 w 576"/>
                <a:gd name="T5" fmla="*/ 0 h 577"/>
                <a:gd name="T6" fmla="*/ 576 w 576"/>
                <a:gd name="T7" fmla="*/ 288 h 577"/>
                <a:gd name="T8" fmla="*/ 288 w 576"/>
                <a:gd name="T9" fmla="*/ 577 h 577"/>
                <a:gd name="T10" fmla="*/ 288 w 576"/>
                <a:gd name="T11" fmla="*/ 31 h 577"/>
                <a:gd name="T12" fmla="*/ 31 w 576"/>
                <a:gd name="T13" fmla="*/ 288 h 577"/>
                <a:gd name="T14" fmla="*/ 288 w 576"/>
                <a:gd name="T15" fmla="*/ 545 h 577"/>
                <a:gd name="T16" fmla="*/ 545 w 576"/>
                <a:gd name="T17" fmla="*/ 288 h 577"/>
                <a:gd name="T18" fmla="*/ 288 w 576"/>
                <a:gd name="T19" fmla="*/ 31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6" h="577">
                  <a:moveTo>
                    <a:pt x="288" y="577"/>
                  </a:moveTo>
                  <a:cubicBezTo>
                    <a:pt x="129" y="577"/>
                    <a:pt x="0" y="447"/>
                    <a:pt x="0" y="288"/>
                  </a:cubicBezTo>
                  <a:cubicBezTo>
                    <a:pt x="0" y="129"/>
                    <a:pt x="129" y="0"/>
                    <a:pt x="288" y="0"/>
                  </a:cubicBezTo>
                  <a:cubicBezTo>
                    <a:pt x="447" y="0"/>
                    <a:pt x="576" y="129"/>
                    <a:pt x="576" y="288"/>
                  </a:cubicBezTo>
                  <a:cubicBezTo>
                    <a:pt x="576" y="447"/>
                    <a:pt x="447" y="577"/>
                    <a:pt x="288" y="577"/>
                  </a:cubicBezTo>
                  <a:moveTo>
                    <a:pt x="288" y="31"/>
                  </a:moveTo>
                  <a:cubicBezTo>
                    <a:pt x="146" y="31"/>
                    <a:pt x="31" y="146"/>
                    <a:pt x="31" y="288"/>
                  </a:cubicBezTo>
                  <a:cubicBezTo>
                    <a:pt x="31" y="430"/>
                    <a:pt x="146" y="545"/>
                    <a:pt x="288" y="545"/>
                  </a:cubicBezTo>
                  <a:cubicBezTo>
                    <a:pt x="430" y="545"/>
                    <a:pt x="545" y="430"/>
                    <a:pt x="545" y="288"/>
                  </a:cubicBezTo>
                  <a:cubicBezTo>
                    <a:pt x="545" y="146"/>
                    <a:pt x="430" y="31"/>
                    <a:pt x="288" y="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17" name="Freeform 7"/>
            <p:cNvSpPr>
              <a:spLocks noEditPoints="1"/>
            </p:cNvSpPr>
            <p:nvPr userDrawn="1">
              <p:custDataLst>
                <p:tags r:id="rId38"/>
              </p:custDataLst>
            </p:nvPr>
          </p:nvSpPr>
          <p:spPr bwMode="auto">
            <a:xfrm>
              <a:off x="10210800" y="4132263"/>
              <a:ext cx="350838" cy="350838"/>
            </a:xfrm>
            <a:custGeom>
              <a:avLst/>
              <a:gdLst>
                <a:gd name="T0" fmla="*/ 288 w 577"/>
                <a:gd name="T1" fmla="*/ 577 h 577"/>
                <a:gd name="T2" fmla="*/ 0 w 577"/>
                <a:gd name="T3" fmla="*/ 288 h 577"/>
                <a:gd name="T4" fmla="*/ 288 w 577"/>
                <a:gd name="T5" fmla="*/ 0 h 577"/>
                <a:gd name="T6" fmla="*/ 577 w 577"/>
                <a:gd name="T7" fmla="*/ 288 h 577"/>
                <a:gd name="T8" fmla="*/ 288 w 577"/>
                <a:gd name="T9" fmla="*/ 577 h 577"/>
                <a:gd name="T10" fmla="*/ 288 w 577"/>
                <a:gd name="T11" fmla="*/ 31 h 577"/>
                <a:gd name="T12" fmla="*/ 32 w 577"/>
                <a:gd name="T13" fmla="*/ 288 h 577"/>
                <a:gd name="T14" fmla="*/ 288 w 577"/>
                <a:gd name="T15" fmla="*/ 545 h 577"/>
                <a:gd name="T16" fmla="*/ 545 w 577"/>
                <a:gd name="T17" fmla="*/ 288 h 577"/>
                <a:gd name="T18" fmla="*/ 288 w 577"/>
                <a:gd name="T19" fmla="*/ 31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7" h="577">
                  <a:moveTo>
                    <a:pt x="288" y="577"/>
                  </a:moveTo>
                  <a:cubicBezTo>
                    <a:pt x="129" y="577"/>
                    <a:pt x="0" y="447"/>
                    <a:pt x="0" y="288"/>
                  </a:cubicBezTo>
                  <a:cubicBezTo>
                    <a:pt x="0" y="129"/>
                    <a:pt x="129" y="0"/>
                    <a:pt x="288" y="0"/>
                  </a:cubicBezTo>
                  <a:cubicBezTo>
                    <a:pt x="448" y="0"/>
                    <a:pt x="577" y="129"/>
                    <a:pt x="577" y="288"/>
                  </a:cubicBezTo>
                  <a:cubicBezTo>
                    <a:pt x="577" y="447"/>
                    <a:pt x="448" y="577"/>
                    <a:pt x="288" y="577"/>
                  </a:cubicBezTo>
                  <a:moveTo>
                    <a:pt x="288" y="31"/>
                  </a:moveTo>
                  <a:cubicBezTo>
                    <a:pt x="147" y="31"/>
                    <a:pt x="32" y="147"/>
                    <a:pt x="32" y="288"/>
                  </a:cubicBezTo>
                  <a:cubicBezTo>
                    <a:pt x="32" y="430"/>
                    <a:pt x="147" y="545"/>
                    <a:pt x="288" y="545"/>
                  </a:cubicBezTo>
                  <a:cubicBezTo>
                    <a:pt x="430" y="545"/>
                    <a:pt x="545" y="430"/>
                    <a:pt x="545" y="288"/>
                  </a:cubicBezTo>
                  <a:cubicBezTo>
                    <a:pt x="545" y="147"/>
                    <a:pt x="430" y="31"/>
                    <a:pt x="288" y="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18" name="Oval 8"/>
            <p:cNvSpPr>
              <a:spLocks noChangeArrowheads="1"/>
            </p:cNvSpPr>
            <p:nvPr userDrawn="1">
              <p:custDataLst>
                <p:tags r:id="rId39"/>
              </p:custDataLst>
            </p:nvPr>
          </p:nvSpPr>
          <p:spPr bwMode="auto">
            <a:xfrm>
              <a:off x="8724900" y="2870200"/>
              <a:ext cx="96838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19" name="Oval 9"/>
            <p:cNvSpPr>
              <a:spLocks noChangeArrowheads="1"/>
            </p:cNvSpPr>
            <p:nvPr userDrawn="1">
              <p:custDataLst>
                <p:tags r:id="rId40"/>
              </p:custDataLst>
            </p:nvPr>
          </p:nvSpPr>
          <p:spPr bwMode="auto">
            <a:xfrm>
              <a:off x="14565312" y="3586163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20" name="Oval 10"/>
            <p:cNvSpPr>
              <a:spLocks noChangeArrowheads="1"/>
            </p:cNvSpPr>
            <p:nvPr userDrawn="1">
              <p:custDataLst>
                <p:tags r:id="rId41"/>
              </p:custDataLst>
            </p:nvPr>
          </p:nvSpPr>
          <p:spPr bwMode="auto">
            <a:xfrm>
              <a:off x="14498638" y="-355600"/>
              <a:ext cx="134938" cy="134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21" name="Oval 11"/>
            <p:cNvSpPr>
              <a:spLocks noChangeArrowheads="1"/>
            </p:cNvSpPr>
            <p:nvPr userDrawn="1">
              <p:custDataLst>
                <p:tags r:id="rId42"/>
              </p:custDataLst>
            </p:nvPr>
          </p:nvSpPr>
          <p:spPr bwMode="auto">
            <a:xfrm>
              <a:off x="9099550" y="-1049338"/>
              <a:ext cx="134938" cy="134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22" name="Oval 12"/>
            <p:cNvSpPr>
              <a:spLocks noChangeArrowheads="1"/>
            </p:cNvSpPr>
            <p:nvPr userDrawn="1">
              <p:custDataLst>
                <p:tags r:id="rId43"/>
              </p:custDataLst>
            </p:nvPr>
          </p:nvSpPr>
          <p:spPr bwMode="auto">
            <a:xfrm>
              <a:off x="12668250" y="1108075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23" name="Oval 13"/>
            <p:cNvSpPr>
              <a:spLocks noChangeArrowheads="1"/>
            </p:cNvSpPr>
            <p:nvPr userDrawn="1">
              <p:custDataLst>
                <p:tags r:id="rId44"/>
              </p:custDataLst>
            </p:nvPr>
          </p:nvSpPr>
          <p:spPr bwMode="auto">
            <a:xfrm>
              <a:off x="13782675" y="4521200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24" name="Oval 14"/>
            <p:cNvSpPr>
              <a:spLocks noChangeArrowheads="1"/>
            </p:cNvSpPr>
            <p:nvPr userDrawn="1">
              <p:custDataLst>
                <p:tags r:id="rId45"/>
              </p:custDataLst>
            </p:nvPr>
          </p:nvSpPr>
          <p:spPr bwMode="auto">
            <a:xfrm>
              <a:off x="12501563" y="2252663"/>
              <a:ext cx="95250" cy="936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25" name="Oval 15"/>
            <p:cNvSpPr>
              <a:spLocks noChangeArrowheads="1"/>
            </p:cNvSpPr>
            <p:nvPr userDrawn="1">
              <p:custDataLst>
                <p:tags r:id="rId46"/>
              </p:custDataLst>
            </p:nvPr>
          </p:nvSpPr>
          <p:spPr bwMode="auto">
            <a:xfrm>
              <a:off x="8774113" y="-1300163"/>
              <a:ext cx="93663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26" name="Oval 16"/>
            <p:cNvSpPr>
              <a:spLocks noChangeArrowheads="1"/>
            </p:cNvSpPr>
            <p:nvPr userDrawn="1">
              <p:custDataLst>
                <p:tags r:id="rId47"/>
              </p:custDataLst>
            </p:nvPr>
          </p:nvSpPr>
          <p:spPr bwMode="auto">
            <a:xfrm>
              <a:off x="11825288" y="4887913"/>
              <a:ext cx="134938" cy="134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27" name="Oval 17"/>
            <p:cNvSpPr>
              <a:spLocks noChangeArrowheads="1"/>
            </p:cNvSpPr>
            <p:nvPr userDrawn="1">
              <p:custDataLst>
                <p:tags r:id="rId48"/>
              </p:custDataLst>
            </p:nvPr>
          </p:nvSpPr>
          <p:spPr bwMode="auto">
            <a:xfrm>
              <a:off x="10174288" y="590550"/>
              <a:ext cx="134938" cy="134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28" name="Freeform 18"/>
            <p:cNvSpPr/>
            <p:nvPr userDrawn="1">
              <p:custDataLst>
                <p:tags r:id="rId49"/>
              </p:custDataLst>
            </p:nvPr>
          </p:nvSpPr>
          <p:spPr bwMode="auto">
            <a:xfrm>
              <a:off x="12752388" y="1862138"/>
              <a:ext cx="261938" cy="271463"/>
            </a:xfrm>
            <a:custGeom>
              <a:avLst/>
              <a:gdLst>
                <a:gd name="T0" fmla="*/ 165 w 165"/>
                <a:gd name="T1" fmla="*/ 81 h 171"/>
                <a:gd name="T2" fmla="*/ 87 w 165"/>
                <a:gd name="T3" fmla="*/ 81 h 171"/>
                <a:gd name="T4" fmla="*/ 87 w 165"/>
                <a:gd name="T5" fmla="*/ 0 h 171"/>
                <a:gd name="T6" fmla="*/ 78 w 165"/>
                <a:gd name="T7" fmla="*/ 0 h 171"/>
                <a:gd name="T8" fmla="*/ 78 w 165"/>
                <a:gd name="T9" fmla="*/ 81 h 171"/>
                <a:gd name="T10" fmla="*/ 0 w 165"/>
                <a:gd name="T11" fmla="*/ 81 h 171"/>
                <a:gd name="T12" fmla="*/ 0 w 165"/>
                <a:gd name="T13" fmla="*/ 90 h 171"/>
                <a:gd name="T14" fmla="*/ 78 w 165"/>
                <a:gd name="T15" fmla="*/ 90 h 171"/>
                <a:gd name="T16" fmla="*/ 78 w 165"/>
                <a:gd name="T17" fmla="*/ 171 h 171"/>
                <a:gd name="T18" fmla="*/ 87 w 165"/>
                <a:gd name="T19" fmla="*/ 171 h 171"/>
                <a:gd name="T20" fmla="*/ 87 w 165"/>
                <a:gd name="T21" fmla="*/ 90 h 171"/>
                <a:gd name="T22" fmla="*/ 165 w 165"/>
                <a:gd name="T23" fmla="*/ 90 h 171"/>
                <a:gd name="T24" fmla="*/ 165 w 165"/>
                <a:gd name="T25" fmla="*/ 8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171">
                  <a:moveTo>
                    <a:pt x="165" y="81"/>
                  </a:moveTo>
                  <a:lnTo>
                    <a:pt x="87" y="81"/>
                  </a:lnTo>
                  <a:lnTo>
                    <a:pt x="87" y="0"/>
                  </a:lnTo>
                  <a:lnTo>
                    <a:pt x="78" y="0"/>
                  </a:lnTo>
                  <a:lnTo>
                    <a:pt x="78" y="81"/>
                  </a:lnTo>
                  <a:lnTo>
                    <a:pt x="0" y="81"/>
                  </a:lnTo>
                  <a:lnTo>
                    <a:pt x="0" y="90"/>
                  </a:lnTo>
                  <a:lnTo>
                    <a:pt x="78" y="90"/>
                  </a:lnTo>
                  <a:lnTo>
                    <a:pt x="78" y="171"/>
                  </a:lnTo>
                  <a:lnTo>
                    <a:pt x="87" y="171"/>
                  </a:lnTo>
                  <a:lnTo>
                    <a:pt x="87" y="90"/>
                  </a:lnTo>
                  <a:lnTo>
                    <a:pt x="165" y="90"/>
                  </a:lnTo>
                  <a:lnTo>
                    <a:pt x="165" y="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29" name="Freeform 19"/>
            <p:cNvSpPr/>
            <p:nvPr userDrawn="1">
              <p:custDataLst>
                <p:tags r:id="rId50"/>
              </p:custDataLst>
            </p:nvPr>
          </p:nvSpPr>
          <p:spPr bwMode="auto">
            <a:xfrm>
              <a:off x="9466263" y="3249613"/>
              <a:ext cx="409575" cy="422275"/>
            </a:xfrm>
            <a:custGeom>
              <a:avLst/>
              <a:gdLst>
                <a:gd name="T0" fmla="*/ 258 w 258"/>
                <a:gd name="T1" fmla="*/ 126 h 266"/>
                <a:gd name="T2" fmla="*/ 136 w 258"/>
                <a:gd name="T3" fmla="*/ 126 h 266"/>
                <a:gd name="T4" fmla="*/ 136 w 258"/>
                <a:gd name="T5" fmla="*/ 0 h 266"/>
                <a:gd name="T6" fmla="*/ 122 w 258"/>
                <a:gd name="T7" fmla="*/ 0 h 266"/>
                <a:gd name="T8" fmla="*/ 122 w 258"/>
                <a:gd name="T9" fmla="*/ 126 h 266"/>
                <a:gd name="T10" fmla="*/ 0 w 258"/>
                <a:gd name="T11" fmla="*/ 126 h 266"/>
                <a:gd name="T12" fmla="*/ 0 w 258"/>
                <a:gd name="T13" fmla="*/ 139 h 266"/>
                <a:gd name="T14" fmla="*/ 122 w 258"/>
                <a:gd name="T15" fmla="*/ 139 h 266"/>
                <a:gd name="T16" fmla="*/ 122 w 258"/>
                <a:gd name="T17" fmla="*/ 266 h 266"/>
                <a:gd name="T18" fmla="*/ 136 w 258"/>
                <a:gd name="T19" fmla="*/ 266 h 266"/>
                <a:gd name="T20" fmla="*/ 136 w 258"/>
                <a:gd name="T21" fmla="*/ 139 h 266"/>
                <a:gd name="T22" fmla="*/ 258 w 258"/>
                <a:gd name="T23" fmla="*/ 139 h 266"/>
                <a:gd name="T24" fmla="*/ 258 w 258"/>
                <a:gd name="T25" fmla="*/ 12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8" h="266">
                  <a:moveTo>
                    <a:pt x="258" y="126"/>
                  </a:moveTo>
                  <a:lnTo>
                    <a:pt x="136" y="126"/>
                  </a:lnTo>
                  <a:lnTo>
                    <a:pt x="136" y="0"/>
                  </a:lnTo>
                  <a:lnTo>
                    <a:pt x="122" y="0"/>
                  </a:lnTo>
                  <a:lnTo>
                    <a:pt x="122" y="126"/>
                  </a:lnTo>
                  <a:lnTo>
                    <a:pt x="0" y="126"/>
                  </a:lnTo>
                  <a:lnTo>
                    <a:pt x="0" y="139"/>
                  </a:lnTo>
                  <a:lnTo>
                    <a:pt x="122" y="139"/>
                  </a:lnTo>
                  <a:lnTo>
                    <a:pt x="122" y="266"/>
                  </a:lnTo>
                  <a:lnTo>
                    <a:pt x="136" y="266"/>
                  </a:lnTo>
                  <a:lnTo>
                    <a:pt x="136" y="139"/>
                  </a:lnTo>
                  <a:lnTo>
                    <a:pt x="258" y="139"/>
                  </a:lnTo>
                  <a:lnTo>
                    <a:pt x="258" y="1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30" name="Freeform 20"/>
            <p:cNvSpPr/>
            <p:nvPr userDrawn="1">
              <p:custDataLst>
                <p:tags r:id="rId51"/>
              </p:custDataLst>
            </p:nvPr>
          </p:nvSpPr>
          <p:spPr bwMode="auto">
            <a:xfrm>
              <a:off x="15130462" y="2849563"/>
              <a:ext cx="6350" cy="6350"/>
            </a:xfrm>
            <a:custGeom>
              <a:avLst/>
              <a:gdLst>
                <a:gd name="T0" fmla="*/ 0 w 9"/>
                <a:gd name="T1" fmla="*/ 10 h 10"/>
                <a:gd name="T2" fmla="*/ 5 w 9"/>
                <a:gd name="T3" fmla="*/ 5 h 10"/>
                <a:gd name="T4" fmla="*/ 9 w 9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0">
                  <a:moveTo>
                    <a:pt x="0" y="10"/>
                  </a:moveTo>
                  <a:cubicBezTo>
                    <a:pt x="1" y="8"/>
                    <a:pt x="3" y="7"/>
                    <a:pt x="5" y="5"/>
                  </a:cubicBezTo>
                  <a:cubicBezTo>
                    <a:pt x="6" y="4"/>
                    <a:pt x="7" y="2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31" name="Oval 21"/>
            <p:cNvSpPr>
              <a:spLocks noChangeArrowheads="1"/>
            </p:cNvSpPr>
            <p:nvPr userDrawn="1">
              <p:custDataLst>
                <p:tags r:id="rId52"/>
              </p:custDataLst>
            </p:nvPr>
          </p:nvSpPr>
          <p:spPr bwMode="auto">
            <a:xfrm>
              <a:off x="8705850" y="4240213"/>
              <a:ext cx="134938" cy="134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32" name="Freeform 22"/>
            <p:cNvSpPr>
              <a:spLocks noEditPoints="1"/>
            </p:cNvSpPr>
            <p:nvPr userDrawn="1">
              <p:custDataLst>
                <p:tags r:id="rId53"/>
              </p:custDataLst>
            </p:nvPr>
          </p:nvSpPr>
          <p:spPr bwMode="auto">
            <a:xfrm>
              <a:off x="7446963" y="1822450"/>
              <a:ext cx="350838" cy="350838"/>
            </a:xfrm>
            <a:custGeom>
              <a:avLst/>
              <a:gdLst>
                <a:gd name="T0" fmla="*/ 288 w 576"/>
                <a:gd name="T1" fmla="*/ 0 h 577"/>
                <a:gd name="T2" fmla="*/ 0 w 576"/>
                <a:gd name="T3" fmla="*/ 289 h 577"/>
                <a:gd name="T4" fmla="*/ 288 w 576"/>
                <a:gd name="T5" fmla="*/ 577 h 577"/>
                <a:gd name="T6" fmla="*/ 576 w 576"/>
                <a:gd name="T7" fmla="*/ 289 h 577"/>
                <a:gd name="T8" fmla="*/ 288 w 576"/>
                <a:gd name="T9" fmla="*/ 0 h 577"/>
                <a:gd name="T10" fmla="*/ 288 w 576"/>
                <a:gd name="T11" fmla="*/ 546 h 577"/>
                <a:gd name="T12" fmla="*/ 31 w 576"/>
                <a:gd name="T13" fmla="*/ 289 h 577"/>
                <a:gd name="T14" fmla="*/ 288 w 576"/>
                <a:gd name="T15" fmla="*/ 32 h 577"/>
                <a:gd name="T16" fmla="*/ 545 w 576"/>
                <a:gd name="T17" fmla="*/ 289 h 577"/>
                <a:gd name="T18" fmla="*/ 288 w 576"/>
                <a:gd name="T19" fmla="*/ 546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6" h="577">
                  <a:moveTo>
                    <a:pt x="288" y="0"/>
                  </a:moveTo>
                  <a:cubicBezTo>
                    <a:pt x="129" y="0"/>
                    <a:pt x="0" y="130"/>
                    <a:pt x="0" y="289"/>
                  </a:cubicBezTo>
                  <a:cubicBezTo>
                    <a:pt x="0" y="448"/>
                    <a:pt x="129" y="577"/>
                    <a:pt x="288" y="577"/>
                  </a:cubicBezTo>
                  <a:cubicBezTo>
                    <a:pt x="447" y="577"/>
                    <a:pt x="576" y="448"/>
                    <a:pt x="576" y="289"/>
                  </a:cubicBezTo>
                  <a:cubicBezTo>
                    <a:pt x="576" y="130"/>
                    <a:pt x="447" y="0"/>
                    <a:pt x="288" y="0"/>
                  </a:cubicBezTo>
                  <a:close/>
                  <a:moveTo>
                    <a:pt x="288" y="546"/>
                  </a:moveTo>
                  <a:cubicBezTo>
                    <a:pt x="146" y="546"/>
                    <a:pt x="31" y="431"/>
                    <a:pt x="31" y="289"/>
                  </a:cubicBezTo>
                  <a:cubicBezTo>
                    <a:pt x="31" y="147"/>
                    <a:pt x="146" y="32"/>
                    <a:pt x="288" y="32"/>
                  </a:cubicBezTo>
                  <a:cubicBezTo>
                    <a:pt x="430" y="32"/>
                    <a:pt x="545" y="147"/>
                    <a:pt x="545" y="289"/>
                  </a:cubicBezTo>
                  <a:cubicBezTo>
                    <a:pt x="545" y="431"/>
                    <a:pt x="430" y="546"/>
                    <a:pt x="288" y="5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33" name="Oval 23"/>
            <p:cNvSpPr>
              <a:spLocks noChangeArrowheads="1"/>
            </p:cNvSpPr>
            <p:nvPr userDrawn="1">
              <p:custDataLst>
                <p:tags r:id="rId54"/>
              </p:custDataLst>
            </p:nvPr>
          </p:nvSpPr>
          <p:spPr bwMode="auto">
            <a:xfrm>
              <a:off x="5710237" y="2965450"/>
              <a:ext cx="134938" cy="134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34" name="Oval 24"/>
            <p:cNvSpPr>
              <a:spLocks noChangeArrowheads="1"/>
            </p:cNvSpPr>
            <p:nvPr userDrawn="1">
              <p:custDataLst>
                <p:tags r:id="rId55"/>
              </p:custDataLst>
            </p:nvPr>
          </p:nvSpPr>
          <p:spPr bwMode="auto">
            <a:xfrm>
              <a:off x="465137" y="2343150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35" name="Oval 25"/>
            <p:cNvSpPr>
              <a:spLocks noChangeArrowheads="1"/>
            </p:cNvSpPr>
            <p:nvPr userDrawn="1">
              <p:custDataLst>
                <p:tags r:id="rId56"/>
              </p:custDataLst>
            </p:nvPr>
          </p:nvSpPr>
          <p:spPr bwMode="auto">
            <a:xfrm>
              <a:off x="3987800" y="-1308100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36" name="Oval 26"/>
            <p:cNvSpPr>
              <a:spLocks noChangeArrowheads="1"/>
            </p:cNvSpPr>
            <p:nvPr userDrawn="1">
              <p:custDataLst>
                <p:tags r:id="rId57"/>
              </p:custDataLst>
            </p:nvPr>
          </p:nvSpPr>
          <p:spPr bwMode="auto">
            <a:xfrm>
              <a:off x="1298575" y="-1300163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37" name="Oval 27"/>
            <p:cNvSpPr>
              <a:spLocks noChangeArrowheads="1"/>
            </p:cNvSpPr>
            <p:nvPr userDrawn="1">
              <p:custDataLst>
                <p:tags r:id="rId58"/>
              </p:custDataLst>
            </p:nvPr>
          </p:nvSpPr>
          <p:spPr bwMode="auto">
            <a:xfrm>
              <a:off x="1343025" y="4213225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38" name="Oval 28"/>
            <p:cNvSpPr>
              <a:spLocks noChangeArrowheads="1"/>
            </p:cNvSpPr>
            <p:nvPr userDrawn="1">
              <p:custDataLst>
                <p:tags r:id="rId59"/>
              </p:custDataLst>
            </p:nvPr>
          </p:nvSpPr>
          <p:spPr bwMode="auto">
            <a:xfrm>
              <a:off x="3638550" y="3324225"/>
              <a:ext cx="134938" cy="134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39" name="Oval 29"/>
            <p:cNvSpPr>
              <a:spLocks noChangeArrowheads="1"/>
            </p:cNvSpPr>
            <p:nvPr userDrawn="1">
              <p:custDataLst>
                <p:tags r:id="rId60"/>
              </p:custDataLst>
            </p:nvPr>
          </p:nvSpPr>
          <p:spPr bwMode="auto">
            <a:xfrm>
              <a:off x="6788150" y="-473075"/>
              <a:ext cx="134938" cy="134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40" name="Oval 30"/>
            <p:cNvSpPr>
              <a:spLocks noChangeArrowheads="1"/>
            </p:cNvSpPr>
            <p:nvPr userDrawn="1">
              <p:custDataLst>
                <p:tags r:id="rId61"/>
              </p:custDataLst>
            </p:nvPr>
          </p:nvSpPr>
          <p:spPr bwMode="auto">
            <a:xfrm>
              <a:off x="695325" y="-971550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41" name="Oval 31"/>
            <p:cNvSpPr>
              <a:spLocks noChangeArrowheads="1"/>
            </p:cNvSpPr>
            <p:nvPr userDrawn="1">
              <p:custDataLst>
                <p:tags r:id="rId62"/>
              </p:custDataLst>
            </p:nvPr>
          </p:nvSpPr>
          <p:spPr bwMode="auto">
            <a:xfrm>
              <a:off x="3705225" y="495300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42" name="Freeform 32"/>
            <p:cNvSpPr/>
            <p:nvPr userDrawn="1">
              <p:custDataLst>
                <p:tags r:id="rId63"/>
              </p:custDataLst>
            </p:nvPr>
          </p:nvSpPr>
          <p:spPr bwMode="auto">
            <a:xfrm>
              <a:off x="2016125" y="3257550"/>
              <a:ext cx="261938" cy="269875"/>
            </a:xfrm>
            <a:custGeom>
              <a:avLst/>
              <a:gdLst>
                <a:gd name="T0" fmla="*/ 88 w 165"/>
                <a:gd name="T1" fmla="*/ 0 h 170"/>
                <a:gd name="T2" fmla="*/ 78 w 165"/>
                <a:gd name="T3" fmla="*/ 0 h 170"/>
                <a:gd name="T4" fmla="*/ 78 w 165"/>
                <a:gd name="T5" fmla="*/ 80 h 170"/>
                <a:gd name="T6" fmla="*/ 0 w 165"/>
                <a:gd name="T7" fmla="*/ 80 h 170"/>
                <a:gd name="T8" fmla="*/ 0 w 165"/>
                <a:gd name="T9" fmla="*/ 89 h 170"/>
                <a:gd name="T10" fmla="*/ 78 w 165"/>
                <a:gd name="T11" fmla="*/ 89 h 170"/>
                <a:gd name="T12" fmla="*/ 78 w 165"/>
                <a:gd name="T13" fmla="*/ 170 h 170"/>
                <a:gd name="T14" fmla="*/ 88 w 165"/>
                <a:gd name="T15" fmla="*/ 170 h 170"/>
                <a:gd name="T16" fmla="*/ 88 w 165"/>
                <a:gd name="T17" fmla="*/ 89 h 170"/>
                <a:gd name="T18" fmla="*/ 165 w 165"/>
                <a:gd name="T19" fmla="*/ 89 h 170"/>
                <a:gd name="T20" fmla="*/ 165 w 165"/>
                <a:gd name="T21" fmla="*/ 80 h 170"/>
                <a:gd name="T22" fmla="*/ 88 w 165"/>
                <a:gd name="T23" fmla="*/ 80 h 170"/>
                <a:gd name="T24" fmla="*/ 88 w 165"/>
                <a:gd name="T25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170">
                  <a:moveTo>
                    <a:pt x="88" y="0"/>
                  </a:moveTo>
                  <a:lnTo>
                    <a:pt x="78" y="0"/>
                  </a:lnTo>
                  <a:lnTo>
                    <a:pt x="78" y="80"/>
                  </a:lnTo>
                  <a:lnTo>
                    <a:pt x="0" y="80"/>
                  </a:lnTo>
                  <a:lnTo>
                    <a:pt x="0" y="89"/>
                  </a:lnTo>
                  <a:lnTo>
                    <a:pt x="78" y="89"/>
                  </a:lnTo>
                  <a:lnTo>
                    <a:pt x="78" y="170"/>
                  </a:lnTo>
                  <a:lnTo>
                    <a:pt x="88" y="170"/>
                  </a:lnTo>
                  <a:lnTo>
                    <a:pt x="88" y="89"/>
                  </a:lnTo>
                  <a:lnTo>
                    <a:pt x="165" y="89"/>
                  </a:lnTo>
                  <a:lnTo>
                    <a:pt x="165" y="80"/>
                  </a:lnTo>
                  <a:lnTo>
                    <a:pt x="88" y="80"/>
                  </a:lnTo>
                  <a:lnTo>
                    <a:pt x="8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43" name="Freeform 33"/>
            <p:cNvSpPr/>
            <p:nvPr userDrawn="1">
              <p:custDataLst>
                <p:tags r:id="rId64"/>
              </p:custDataLst>
            </p:nvPr>
          </p:nvSpPr>
          <p:spPr bwMode="auto">
            <a:xfrm>
              <a:off x="7529513" y="4433888"/>
              <a:ext cx="261938" cy="271463"/>
            </a:xfrm>
            <a:custGeom>
              <a:avLst/>
              <a:gdLst>
                <a:gd name="T0" fmla="*/ 87 w 165"/>
                <a:gd name="T1" fmla="*/ 0 h 171"/>
                <a:gd name="T2" fmla="*/ 78 w 165"/>
                <a:gd name="T3" fmla="*/ 0 h 171"/>
                <a:gd name="T4" fmla="*/ 78 w 165"/>
                <a:gd name="T5" fmla="*/ 81 h 171"/>
                <a:gd name="T6" fmla="*/ 0 w 165"/>
                <a:gd name="T7" fmla="*/ 81 h 171"/>
                <a:gd name="T8" fmla="*/ 0 w 165"/>
                <a:gd name="T9" fmla="*/ 89 h 171"/>
                <a:gd name="T10" fmla="*/ 78 w 165"/>
                <a:gd name="T11" fmla="*/ 89 h 171"/>
                <a:gd name="T12" fmla="*/ 78 w 165"/>
                <a:gd name="T13" fmla="*/ 171 h 171"/>
                <a:gd name="T14" fmla="*/ 87 w 165"/>
                <a:gd name="T15" fmla="*/ 171 h 171"/>
                <a:gd name="T16" fmla="*/ 87 w 165"/>
                <a:gd name="T17" fmla="*/ 89 h 171"/>
                <a:gd name="T18" fmla="*/ 165 w 165"/>
                <a:gd name="T19" fmla="*/ 89 h 171"/>
                <a:gd name="T20" fmla="*/ 165 w 165"/>
                <a:gd name="T21" fmla="*/ 81 h 171"/>
                <a:gd name="T22" fmla="*/ 87 w 165"/>
                <a:gd name="T23" fmla="*/ 81 h 171"/>
                <a:gd name="T24" fmla="*/ 87 w 165"/>
                <a:gd name="T25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171">
                  <a:moveTo>
                    <a:pt x="87" y="0"/>
                  </a:moveTo>
                  <a:lnTo>
                    <a:pt x="78" y="0"/>
                  </a:lnTo>
                  <a:lnTo>
                    <a:pt x="78" y="81"/>
                  </a:lnTo>
                  <a:lnTo>
                    <a:pt x="0" y="81"/>
                  </a:lnTo>
                  <a:lnTo>
                    <a:pt x="0" y="89"/>
                  </a:lnTo>
                  <a:lnTo>
                    <a:pt x="78" y="89"/>
                  </a:lnTo>
                  <a:lnTo>
                    <a:pt x="78" y="171"/>
                  </a:lnTo>
                  <a:lnTo>
                    <a:pt x="87" y="171"/>
                  </a:lnTo>
                  <a:lnTo>
                    <a:pt x="87" y="89"/>
                  </a:lnTo>
                  <a:lnTo>
                    <a:pt x="165" y="89"/>
                  </a:lnTo>
                  <a:lnTo>
                    <a:pt x="165" y="81"/>
                  </a:lnTo>
                  <a:lnTo>
                    <a:pt x="87" y="81"/>
                  </a:lnTo>
                  <a:lnTo>
                    <a:pt x="8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44" name="Freeform 34"/>
            <p:cNvSpPr/>
            <p:nvPr userDrawn="1">
              <p:custDataLst>
                <p:tags r:id="rId65"/>
              </p:custDataLst>
            </p:nvPr>
          </p:nvSpPr>
          <p:spPr bwMode="auto">
            <a:xfrm>
              <a:off x="4354512" y="-1260475"/>
              <a:ext cx="409575" cy="422275"/>
            </a:xfrm>
            <a:custGeom>
              <a:avLst/>
              <a:gdLst>
                <a:gd name="T0" fmla="*/ 122 w 258"/>
                <a:gd name="T1" fmla="*/ 266 h 266"/>
                <a:gd name="T2" fmla="*/ 136 w 258"/>
                <a:gd name="T3" fmla="*/ 266 h 266"/>
                <a:gd name="T4" fmla="*/ 136 w 258"/>
                <a:gd name="T5" fmla="*/ 139 h 266"/>
                <a:gd name="T6" fmla="*/ 258 w 258"/>
                <a:gd name="T7" fmla="*/ 139 h 266"/>
                <a:gd name="T8" fmla="*/ 258 w 258"/>
                <a:gd name="T9" fmla="*/ 126 h 266"/>
                <a:gd name="T10" fmla="*/ 136 w 258"/>
                <a:gd name="T11" fmla="*/ 126 h 266"/>
                <a:gd name="T12" fmla="*/ 136 w 258"/>
                <a:gd name="T13" fmla="*/ 0 h 266"/>
                <a:gd name="T14" fmla="*/ 122 w 258"/>
                <a:gd name="T15" fmla="*/ 0 h 266"/>
                <a:gd name="T16" fmla="*/ 122 w 258"/>
                <a:gd name="T17" fmla="*/ 126 h 266"/>
                <a:gd name="T18" fmla="*/ 0 w 258"/>
                <a:gd name="T19" fmla="*/ 126 h 266"/>
                <a:gd name="T20" fmla="*/ 0 w 258"/>
                <a:gd name="T21" fmla="*/ 139 h 266"/>
                <a:gd name="T22" fmla="*/ 122 w 258"/>
                <a:gd name="T23" fmla="*/ 139 h 266"/>
                <a:gd name="T24" fmla="*/ 122 w 258"/>
                <a:gd name="T25" fmla="*/ 26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8" h="266">
                  <a:moveTo>
                    <a:pt x="122" y="266"/>
                  </a:moveTo>
                  <a:lnTo>
                    <a:pt x="136" y="266"/>
                  </a:lnTo>
                  <a:lnTo>
                    <a:pt x="136" y="139"/>
                  </a:lnTo>
                  <a:lnTo>
                    <a:pt x="258" y="139"/>
                  </a:lnTo>
                  <a:lnTo>
                    <a:pt x="258" y="126"/>
                  </a:lnTo>
                  <a:lnTo>
                    <a:pt x="136" y="126"/>
                  </a:lnTo>
                  <a:lnTo>
                    <a:pt x="136" y="0"/>
                  </a:lnTo>
                  <a:lnTo>
                    <a:pt x="122" y="0"/>
                  </a:lnTo>
                  <a:lnTo>
                    <a:pt x="122" y="126"/>
                  </a:lnTo>
                  <a:lnTo>
                    <a:pt x="0" y="126"/>
                  </a:lnTo>
                  <a:lnTo>
                    <a:pt x="0" y="139"/>
                  </a:lnTo>
                  <a:lnTo>
                    <a:pt x="122" y="139"/>
                  </a:lnTo>
                  <a:lnTo>
                    <a:pt x="122" y="2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45" name="Oval 35"/>
            <p:cNvSpPr>
              <a:spLocks noChangeArrowheads="1"/>
            </p:cNvSpPr>
            <p:nvPr userDrawn="1">
              <p:custDataLst>
                <p:tags r:id="rId66"/>
              </p:custDataLst>
            </p:nvPr>
          </p:nvSpPr>
          <p:spPr bwMode="auto">
            <a:xfrm>
              <a:off x="638175" y="4541838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46" name="Oval 36"/>
            <p:cNvSpPr>
              <a:spLocks noChangeArrowheads="1"/>
            </p:cNvSpPr>
            <p:nvPr userDrawn="1">
              <p:custDataLst>
                <p:tags r:id="rId67"/>
              </p:custDataLst>
            </p:nvPr>
          </p:nvSpPr>
          <p:spPr bwMode="auto">
            <a:xfrm>
              <a:off x="4938712" y="4240213"/>
              <a:ext cx="133350" cy="134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47" name="Freeform 37"/>
            <p:cNvSpPr>
              <a:spLocks noEditPoints="1"/>
            </p:cNvSpPr>
            <p:nvPr userDrawn="1">
              <p:custDataLst>
                <p:tags r:id="rId68"/>
              </p:custDataLst>
            </p:nvPr>
          </p:nvSpPr>
          <p:spPr bwMode="auto">
            <a:xfrm>
              <a:off x="-2949576" y="-5135563"/>
              <a:ext cx="18083214" cy="10256838"/>
            </a:xfrm>
            <a:custGeom>
              <a:avLst/>
              <a:gdLst>
                <a:gd name="T0" fmla="*/ 25149 w 29763"/>
                <a:gd name="T1" fmla="*/ 7919 h 16871"/>
                <a:gd name="T2" fmla="*/ 22153 w 29763"/>
                <a:gd name="T3" fmla="*/ 6290 h 16871"/>
                <a:gd name="T4" fmla="*/ 20496 w 29763"/>
                <a:gd name="T5" fmla="*/ 3477 h 16871"/>
                <a:gd name="T6" fmla="*/ 18005 w 29763"/>
                <a:gd name="T7" fmla="*/ 2018 h 16871"/>
                <a:gd name="T8" fmla="*/ 15408 w 29763"/>
                <a:gd name="T9" fmla="*/ 3508 h 16871"/>
                <a:gd name="T10" fmla="*/ 14250 w 29763"/>
                <a:gd name="T11" fmla="*/ 6267 h 16871"/>
                <a:gd name="T12" fmla="*/ 13825 w 29763"/>
                <a:gd name="T13" fmla="*/ 6816 h 16871"/>
                <a:gd name="T14" fmla="*/ 10366 w 29763"/>
                <a:gd name="T15" fmla="*/ 4449 h 16871"/>
                <a:gd name="T16" fmla="*/ 6696 w 29763"/>
                <a:gd name="T17" fmla="*/ 5500 h 16871"/>
                <a:gd name="T18" fmla="*/ 1638 w 29763"/>
                <a:gd name="T19" fmla="*/ 9186 h 16871"/>
                <a:gd name="T20" fmla="*/ 1865 w 29763"/>
                <a:gd name="T21" fmla="*/ 15302 h 16871"/>
                <a:gd name="T22" fmla="*/ 4489 w 29763"/>
                <a:gd name="T23" fmla="*/ 14790 h 16871"/>
                <a:gd name="T24" fmla="*/ 6106 w 29763"/>
                <a:gd name="T25" fmla="*/ 11695 h 16871"/>
                <a:gd name="T26" fmla="*/ 8985 w 29763"/>
                <a:gd name="T27" fmla="*/ 12307 h 16871"/>
                <a:gd name="T28" fmla="*/ 11824 w 29763"/>
                <a:gd name="T29" fmla="*/ 10259 h 16871"/>
                <a:gd name="T30" fmla="*/ 12826 w 29763"/>
                <a:gd name="T31" fmla="*/ 11001 h 16871"/>
                <a:gd name="T32" fmla="*/ 16669 w 29763"/>
                <a:gd name="T33" fmla="*/ 11958 h 16871"/>
                <a:gd name="T34" fmla="*/ 17614 w 29763"/>
                <a:gd name="T35" fmla="*/ 8760 h 16871"/>
                <a:gd name="T36" fmla="*/ 21133 w 29763"/>
                <a:gd name="T37" fmla="*/ 8802 h 16871"/>
                <a:gd name="T38" fmla="*/ 21947 w 29763"/>
                <a:gd name="T39" fmla="*/ 11926 h 16871"/>
                <a:gd name="T40" fmla="*/ 25874 w 29763"/>
                <a:gd name="T41" fmla="*/ 11344 h 16871"/>
                <a:gd name="T42" fmla="*/ 27300 w 29763"/>
                <a:gd name="T43" fmla="*/ 11620 h 16871"/>
                <a:gd name="T44" fmla="*/ 9074 w 29763"/>
                <a:gd name="T45" fmla="*/ 8613 h 16871"/>
                <a:gd name="T46" fmla="*/ 7031 w 29763"/>
                <a:gd name="T47" fmla="*/ 8422 h 16871"/>
                <a:gd name="T48" fmla="*/ 9827 w 29763"/>
                <a:gd name="T49" fmla="*/ 10470 h 16871"/>
                <a:gd name="T50" fmla="*/ 6362 w 29763"/>
                <a:gd name="T51" fmla="*/ 7053 h 16871"/>
                <a:gd name="T52" fmla="*/ 4935 w 29763"/>
                <a:gd name="T53" fmla="*/ 8807 h 16871"/>
                <a:gd name="T54" fmla="*/ 2669 w 29763"/>
                <a:gd name="T55" fmla="*/ 13708 h 16871"/>
                <a:gd name="T56" fmla="*/ 3379 w 29763"/>
                <a:gd name="T57" fmla="*/ 12775 h 16871"/>
                <a:gd name="T58" fmla="*/ 2580 w 29763"/>
                <a:gd name="T59" fmla="*/ 7017 h 16871"/>
                <a:gd name="T60" fmla="*/ 4962 w 29763"/>
                <a:gd name="T61" fmla="*/ 8694 h 16871"/>
                <a:gd name="T62" fmla="*/ 2562 w 29763"/>
                <a:gd name="T63" fmla="*/ 7063 h 16871"/>
                <a:gd name="T64" fmla="*/ 2369 w 29763"/>
                <a:gd name="T65" fmla="*/ 5798 h 16871"/>
                <a:gd name="T66" fmla="*/ 1594 w 29763"/>
                <a:gd name="T67" fmla="*/ 9259 h 16871"/>
                <a:gd name="T68" fmla="*/ 1839 w 29763"/>
                <a:gd name="T69" fmla="*/ 14685 h 16871"/>
                <a:gd name="T70" fmla="*/ 2997 w 29763"/>
                <a:gd name="T71" fmla="*/ 14831 h 16871"/>
                <a:gd name="T72" fmla="*/ 2991 w 29763"/>
                <a:gd name="T73" fmla="*/ 11635 h 16871"/>
                <a:gd name="T74" fmla="*/ 5909 w 29763"/>
                <a:gd name="T75" fmla="*/ 9027 h 16871"/>
                <a:gd name="T76" fmla="*/ 6893 w 29763"/>
                <a:gd name="T77" fmla="*/ 9807 h 16871"/>
                <a:gd name="T78" fmla="*/ 9763 w 29763"/>
                <a:gd name="T79" fmla="*/ 10556 h 16871"/>
                <a:gd name="T80" fmla="*/ 11823 w 29763"/>
                <a:gd name="T81" fmla="*/ 10249 h 16871"/>
                <a:gd name="T82" fmla="*/ 28135 w 29763"/>
                <a:gd name="T83" fmla="*/ 9537 h 16871"/>
                <a:gd name="T84" fmla="*/ 25152 w 29763"/>
                <a:gd name="T85" fmla="*/ 8001 h 16871"/>
                <a:gd name="T86" fmla="*/ 24610 w 29763"/>
                <a:gd name="T87" fmla="*/ 8661 h 16871"/>
                <a:gd name="T88" fmla="*/ 22095 w 29763"/>
                <a:gd name="T89" fmla="*/ 4752 h 16871"/>
                <a:gd name="T90" fmla="*/ 17405 w 29763"/>
                <a:gd name="T91" fmla="*/ 6200 h 16871"/>
                <a:gd name="T92" fmla="*/ 19035 w 29763"/>
                <a:gd name="T93" fmla="*/ 4389 h 16871"/>
                <a:gd name="T94" fmla="*/ 19571 w 29763"/>
                <a:gd name="T95" fmla="*/ 5098 h 16871"/>
                <a:gd name="T96" fmla="*/ 19512 w 29763"/>
                <a:gd name="T97" fmla="*/ 4885 h 16871"/>
                <a:gd name="T98" fmla="*/ 19844 w 29763"/>
                <a:gd name="T99" fmla="*/ 3841 h 16871"/>
                <a:gd name="T100" fmla="*/ 18824 w 29763"/>
                <a:gd name="T101" fmla="*/ 2968 h 16871"/>
                <a:gd name="T102" fmla="*/ 16906 w 29763"/>
                <a:gd name="T103" fmla="*/ 4410 h 16871"/>
                <a:gd name="T104" fmla="*/ 16753 w 29763"/>
                <a:gd name="T105" fmla="*/ 8431 h 16871"/>
                <a:gd name="T106" fmla="*/ 14483 w 29763"/>
                <a:gd name="T107" fmla="*/ 9256 h 16871"/>
                <a:gd name="T108" fmla="*/ 15356 w 29763"/>
                <a:gd name="T109" fmla="*/ 9991 h 16871"/>
                <a:gd name="T110" fmla="*/ 16669 w 29763"/>
                <a:gd name="T111" fmla="*/ 10574 h 16871"/>
                <a:gd name="T112" fmla="*/ 18169 w 29763"/>
                <a:gd name="T113" fmla="*/ 8167 h 16871"/>
                <a:gd name="T114" fmla="*/ 20097 w 29763"/>
                <a:gd name="T115" fmla="*/ 7602 h 16871"/>
                <a:gd name="T116" fmla="*/ 21671 w 29763"/>
                <a:gd name="T117" fmla="*/ 7967 h 16871"/>
                <a:gd name="T118" fmla="*/ 23416 w 29763"/>
                <a:gd name="T119" fmla="*/ 9577 h 16871"/>
                <a:gd name="T120" fmla="*/ 25442 w 29763"/>
                <a:gd name="T121" fmla="*/ 10265 h 16871"/>
                <a:gd name="T122" fmla="*/ 27834 w 29763"/>
                <a:gd name="T123" fmla="*/ 10429 h 16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763" h="16871">
                  <a:moveTo>
                    <a:pt x="29720" y="10870"/>
                  </a:moveTo>
                  <a:cubicBezTo>
                    <a:pt x="29708" y="10870"/>
                    <a:pt x="29698" y="10874"/>
                    <a:pt x="29690" y="10882"/>
                  </a:cubicBezTo>
                  <a:cubicBezTo>
                    <a:pt x="28325" y="9623"/>
                    <a:pt x="28325" y="9623"/>
                    <a:pt x="28325" y="9623"/>
                  </a:cubicBezTo>
                  <a:cubicBezTo>
                    <a:pt x="28331" y="9614"/>
                    <a:pt x="28331" y="9614"/>
                    <a:pt x="28331" y="9614"/>
                  </a:cubicBezTo>
                  <a:cubicBezTo>
                    <a:pt x="28328" y="9612"/>
                    <a:pt x="28325" y="9610"/>
                    <a:pt x="28322" y="9608"/>
                  </a:cubicBezTo>
                  <a:cubicBezTo>
                    <a:pt x="28318" y="9616"/>
                    <a:pt x="28318" y="9616"/>
                    <a:pt x="28318" y="9616"/>
                  </a:cubicBezTo>
                  <a:cubicBezTo>
                    <a:pt x="28221" y="9528"/>
                    <a:pt x="28221" y="9528"/>
                    <a:pt x="28221" y="9528"/>
                  </a:cubicBezTo>
                  <a:cubicBezTo>
                    <a:pt x="28225" y="9522"/>
                    <a:pt x="28228" y="9516"/>
                    <a:pt x="28230" y="9510"/>
                  </a:cubicBezTo>
                  <a:cubicBezTo>
                    <a:pt x="28247" y="9514"/>
                    <a:pt x="28247" y="9514"/>
                    <a:pt x="28247" y="9514"/>
                  </a:cubicBezTo>
                  <a:cubicBezTo>
                    <a:pt x="28245" y="9510"/>
                    <a:pt x="28244" y="9506"/>
                    <a:pt x="28243" y="9502"/>
                  </a:cubicBezTo>
                  <a:cubicBezTo>
                    <a:pt x="28232" y="9500"/>
                    <a:pt x="28232" y="9500"/>
                    <a:pt x="28232" y="9500"/>
                  </a:cubicBezTo>
                  <a:cubicBezTo>
                    <a:pt x="28234" y="9482"/>
                    <a:pt x="28227" y="9464"/>
                    <a:pt x="28213" y="9451"/>
                  </a:cubicBezTo>
                  <a:cubicBezTo>
                    <a:pt x="28205" y="9443"/>
                    <a:pt x="28196" y="9439"/>
                    <a:pt x="28186" y="9437"/>
                  </a:cubicBezTo>
                  <a:cubicBezTo>
                    <a:pt x="28324" y="8343"/>
                    <a:pt x="28324" y="8343"/>
                    <a:pt x="28324" y="8343"/>
                  </a:cubicBezTo>
                  <a:cubicBezTo>
                    <a:pt x="28339" y="8343"/>
                    <a:pt x="28354" y="8336"/>
                    <a:pt x="28365" y="8324"/>
                  </a:cubicBezTo>
                  <a:cubicBezTo>
                    <a:pt x="28367" y="8323"/>
                    <a:pt x="28368" y="8321"/>
                    <a:pt x="28369" y="8319"/>
                  </a:cubicBezTo>
                  <a:cubicBezTo>
                    <a:pt x="28373" y="8322"/>
                    <a:pt x="28373" y="8322"/>
                    <a:pt x="28373" y="8322"/>
                  </a:cubicBezTo>
                  <a:cubicBezTo>
                    <a:pt x="28375" y="8319"/>
                    <a:pt x="28376" y="8316"/>
                    <a:pt x="28378" y="8313"/>
                  </a:cubicBezTo>
                  <a:cubicBezTo>
                    <a:pt x="28374" y="8310"/>
                    <a:pt x="28374" y="8310"/>
                    <a:pt x="28374" y="8310"/>
                  </a:cubicBezTo>
                  <a:cubicBezTo>
                    <a:pt x="28386" y="8288"/>
                    <a:pt x="28382" y="8260"/>
                    <a:pt x="28362" y="8242"/>
                  </a:cubicBezTo>
                  <a:cubicBezTo>
                    <a:pt x="28350" y="8231"/>
                    <a:pt x="28335" y="8226"/>
                    <a:pt x="28320" y="8226"/>
                  </a:cubicBezTo>
                  <a:cubicBezTo>
                    <a:pt x="28320" y="8225"/>
                    <a:pt x="28320" y="8225"/>
                    <a:pt x="28320" y="8225"/>
                  </a:cubicBezTo>
                  <a:cubicBezTo>
                    <a:pt x="28316" y="8225"/>
                    <a:pt x="28313" y="8226"/>
                    <a:pt x="28310" y="8226"/>
                  </a:cubicBezTo>
                  <a:cubicBezTo>
                    <a:pt x="28310" y="8228"/>
                    <a:pt x="28310" y="8228"/>
                    <a:pt x="28310" y="8228"/>
                  </a:cubicBezTo>
                  <a:cubicBezTo>
                    <a:pt x="28299" y="8230"/>
                    <a:pt x="28288" y="8236"/>
                    <a:pt x="28280" y="8245"/>
                  </a:cubicBezTo>
                  <a:cubicBezTo>
                    <a:pt x="28280" y="8245"/>
                    <a:pt x="28279" y="8245"/>
                    <a:pt x="28279" y="8246"/>
                  </a:cubicBezTo>
                  <a:cubicBezTo>
                    <a:pt x="28279" y="8246"/>
                    <a:pt x="28279" y="8246"/>
                    <a:pt x="28279" y="8246"/>
                  </a:cubicBezTo>
                  <a:cubicBezTo>
                    <a:pt x="28276" y="8249"/>
                    <a:pt x="28273" y="8254"/>
                    <a:pt x="28271" y="8258"/>
                  </a:cubicBezTo>
                  <a:cubicBezTo>
                    <a:pt x="28271" y="8258"/>
                    <a:pt x="28271" y="8259"/>
                    <a:pt x="28270" y="8260"/>
                  </a:cubicBezTo>
                  <a:cubicBezTo>
                    <a:pt x="28268" y="8264"/>
                    <a:pt x="28266" y="8269"/>
                    <a:pt x="28265" y="8274"/>
                  </a:cubicBezTo>
                  <a:cubicBezTo>
                    <a:pt x="25167" y="7958"/>
                    <a:pt x="25167" y="7958"/>
                    <a:pt x="25167" y="7958"/>
                  </a:cubicBezTo>
                  <a:cubicBezTo>
                    <a:pt x="25166" y="7943"/>
                    <a:pt x="25160" y="7930"/>
                    <a:pt x="25149" y="7919"/>
                  </a:cubicBezTo>
                  <a:cubicBezTo>
                    <a:pt x="25146" y="7917"/>
                    <a:pt x="25143" y="7914"/>
                    <a:pt x="25140" y="7913"/>
                  </a:cubicBezTo>
                  <a:cubicBezTo>
                    <a:pt x="26224" y="5782"/>
                    <a:pt x="26224" y="5782"/>
                    <a:pt x="26224" y="5782"/>
                  </a:cubicBezTo>
                  <a:cubicBezTo>
                    <a:pt x="26246" y="5790"/>
                    <a:pt x="26272" y="5786"/>
                    <a:pt x="26289" y="5767"/>
                  </a:cubicBezTo>
                  <a:cubicBezTo>
                    <a:pt x="26294" y="5761"/>
                    <a:pt x="26298" y="5754"/>
                    <a:pt x="26301" y="5747"/>
                  </a:cubicBezTo>
                  <a:cubicBezTo>
                    <a:pt x="26724" y="5890"/>
                    <a:pt x="26724" y="5890"/>
                    <a:pt x="26724" y="5890"/>
                  </a:cubicBezTo>
                  <a:cubicBezTo>
                    <a:pt x="26719" y="5909"/>
                    <a:pt x="26723" y="5931"/>
                    <a:pt x="26739" y="5946"/>
                  </a:cubicBezTo>
                  <a:cubicBezTo>
                    <a:pt x="26761" y="5969"/>
                    <a:pt x="26798" y="5968"/>
                    <a:pt x="26820" y="5946"/>
                  </a:cubicBezTo>
                  <a:cubicBezTo>
                    <a:pt x="26842" y="5923"/>
                    <a:pt x="26841" y="5887"/>
                    <a:pt x="26819" y="5865"/>
                  </a:cubicBezTo>
                  <a:cubicBezTo>
                    <a:pt x="26797" y="5843"/>
                    <a:pt x="26760" y="5843"/>
                    <a:pt x="26738" y="5866"/>
                  </a:cubicBezTo>
                  <a:cubicBezTo>
                    <a:pt x="26734" y="5870"/>
                    <a:pt x="26731" y="5875"/>
                    <a:pt x="26728" y="5880"/>
                  </a:cubicBezTo>
                  <a:cubicBezTo>
                    <a:pt x="26304" y="5736"/>
                    <a:pt x="26304" y="5736"/>
                    <a:pt x="26304" y="5736"/>
                  </a:cubicBezTo>
                  <a:cubicBezTo>
                    <a:pt x="26305" y="5725"/>
                    <a:pt x="26304" y="5713"/>
                    <a:pt x="26299" y="5703"/>
                  </a:cubicBezTo>
                  <a:cubicBezTo>
                    <a:pt x="26685" y="5313"/>
                    <a:pt x="26685" y="5313"/>
                    <a:pt x="26685" y="5313"/>
                  </a:cubicBezTo>
                  <a:cubicBezTo>
                    <a:pt x="26707" y="5329"/>
                    <a:pt x="26739" y="5327"/>
                    <a:pt x="26759" y="5306"/>
                  </a:cubicBezTo>
                  <a:cubicBezTo>
                    <a:pt x="26781" y="5284"/>
                    <a:pt x="26781" y="5248"/>
                    <a:pt x="26758" y="5226"/>
                  </a:cubicBezTo>
                  <a:cubicBezTo>
                    <a:pt x="26736" y="5204"/>
                    <a:pt x="26700" y="5204"/>
                    <a:pt x="26677" y="5226"/>
                  </a:cubicBezTo>
                  <a:cubicBezTo>
                    <a:pt x="26656" y="5248"/>
                    <a:pt x="26656" y="5283"/>
                    <a:pt x="26677" y="5305"/>
                  </a:cubicBezTo>
                  <a:cubicBezTo>
                    <a:pt x="26293" y="5693"/>
                    <a:pt x="26293" y="5693"/>
                    <a:pt x="26293" y="5693"/>
                  </a:cubicBezTo>
                  <a:cubicBezTo>
                    <a:pt x="26291" y="5690"/>
                    <a:pt x="26288" y="5687"/>
                    <a:pt x="26286" y="5685"/>
                  </a:cubicBezTo>
                  <a:cubicBezTo>
                    <a:pt x="26276" y="5676"/>
                    <a:pt x="26265" y="5672"/>
                    <a:pt x="26253" y="5670"/>
                  </a:cubicBezTo>
                  <a:cubicBezTo>
                    <a:pt x="25879" y="4366"/>
                    <a:pt x="25879" y="4366"/>
                    <a:pt x="25879" y="4366"/>
                  </a:cubicBezTo>
                  <a:cubicBezTo>
                    <a:pt x="25887" y="4363"/>
                    <a:pt x="25895" y="4358"/>
                    <a:pt x="25901" y="4352"/>
                  </a:cubicBezTo>
                  <a:cubicBezTo>
                    <a:pt x="25923" y="4330"/>
                    <a:pt x="25923" y="4294"/>
                    <a:pt x="25900" y="4271"/>
                  </a:cubicBezTo>
                  <a:cubicBezTo>
                    <a:pt x="25878" y="4249"/>
                    <a:pt x="25841" y="4250"/>
                    <a:pt x="25819" y="4272"/>
                  </a:cubicBezTo>
                  <a:cubicBezTo>
                    <a:pt x="25797" y="4295"/>
                    <a:pt x="25797" y="4331"/>
                    <a:pt x="25820" y="4353"/>
                  </a:cubicBezTo>
                  <a:cubicBezTo>
                    <a:pt x="25833" y="4366"/>
                    <a:pt x="25852" y="4371"/>
                    <a:pt x="25869" y="4368"/>
                  </a:cubicBezTo>
                  <a:cubicBezTo>
                    <a:pt x="26242" y="5670"/>
                    <a:pt x="26242" y="5670"/>
                    <a:pt x="26242" y="5670"/>
                  </a:cubicBezTo>
                  <a:cubicBezTo>
                    <a:pt x="26228" y="5671"/>
                    <a:pt x="26214" y="5677"/>
                    <a:pt x="26203" y="5688"/>
                  </a:cubicBezTo>
                  <a:cubicBezTo>
                    <a:pt x="26192" y="5700"/>
                    <a:pt x="26187" y="5716"/>
                    <a:pt x="26188" y="5731"/>
                  </a:cubicBezTo>
                  <a:cubicBezTo>
                    <a:pt x="22173" y="6320"/>
                    <a:pt x="22173" y="6320"/>
                    <a:pt x="22173" y="6320"/>
                  </a:cubicBezTo>
                  <a:cubicBezTo>
                    <a:pt x="22170" y="6309"/>
                    <a:pt x="22164" y="6299"/>
                    <a:pt x="22156" y="6291"/>
                  </a:cubicBezTo>
                  <a:cubicBezTo>
                    <a:pt x="22155" y="6291"/>
                    <a:pt x="22154" y="6290"/>
                    <a:pt x="22153" y="6290"/>
                  </a:cubicBezTo>
                  <a:cubicBezTo>
                    <a:pt x="24120" y="3457"/>
                    <a:pt x="24120" y="3457"/>
                    <a:pt x="24120" y="3457"/>
                  </a:cubicBezTo>
                  <a:cubicBezTo>
                    <a:pt x="24143" y="3470"/>
                    <a:pt x="24173" y="3466"/>
                    <a:pt x="24192" y="3446"/>
                  </a:cubicBezTo>
                  <a:cubicBezTo>
                    <a:pt x="24214" y="3422"/>
                    <a:pt x="24212" y="3385"/>
                    <a:pt x="24189" y="3363"/>
                  </a:cubicBezTo>
                  <a:cubicBezTo>
                    <a:pt x="24165" y="3342"/>
                    <a:pt x="24128" y="3343"/>
                    <a:pt x="24107" y="3367"/>
                  </a:cubicBezTo>
                  <a:cubicBezTo>
                    <a:pt x="24085" y="3390"/>
                    <a:pt x="24086" y="3427"/>
                    <a:pt x="24110" y="3449"/>
                  </a:cubicBezTo>
                  <a:cubicBezTo>
                    <a:pt x="24111" y="3450"/>
                    <a:pt x="24111" y="3450"/>
                    <a:pt x="24112" y="3451"/>
                  </a:cubicBezTo>
                  <a:cubicBezTo>
                    <a:pt x="22145" y="6284"/>
                    <a:pt x="22145" y="6284"/>
                    <a:pt x="22145" y="6284"/>
                  </a:cubicBezTo>
                  <a:cubicBezTo>
                    <a:pt x="22144" y="6283"/>
                    <a:pt x="22143" y="6283"/>
                    <a:pt x="22142" y="6282"/>
                  </a:cubicBezTo>
                  <a:cubicBezTo>
                    <a:pt x="23204" y="3630"/>
                    <a:pt x="23204" y="3630"/>
                    <a:pt x="23204" y="3630"/>
                  </a:cubicBezTo>
                  <a:cubicBezTo>
                    <a:pt x="23225" y="3638"/>
                    <a:pt x="23250" y="3633"/>
                    <a:pt x="23266" y="3615"/>
                  </a:cubicBezTo>
                  <a:cubicBezTo>
                    <a:pt x="23288" y="3592"/>
                    <a:pt x="23287" y="3555"/>
                    <a:pt x="23263" y="3533"/>
                  </a:cubicBezTo>
                  <a:cubicBezTo>
                    <a:pt x="23240" y="3511"/>
                    <a:pt x="23203" y="3512"/>
                    <a:pt x="23181" y="3536"/>
                  </a:cubicBezTo>
                  <a:cubicBezTo>
                    <a:pt x="23159" y="3560"/>
                    <a:pt x="23161" y="3596"/>
                    <a:pt x="23184" y="3618"/>
                  </a:cubicBezTo>
                  <a:cubicBezTo>
                    <a:pt x="23188" y="3621"/>
                    <a:pt x="23191" y="3624"/>
                    <a:pt x="23195" y="3626"/>
                  </a:cubicBezTo>
                  <a:cubicBezTo>
                    <a:pt x="22133" y="6279"/>
                    <a:pt x="22133" y="6279"/>
                    <a:pt x="22133" y="6279"/>
                  </a:cubicBezTo>
                  <a:cubicBezTo>
                    <a:pt x="22131" y="6278"/>
                    <a:pt x="22128" y="6277"/>
                    <a:pt x="22126" y="6277"/>
                  </a:cubicBezTo>
                  <a:cubicBezTo>
                    <a:pt x="22154" y="4818"/>
                    <a:pt x="22154" y="4818"/>
                    <a:pt x="22154" y="4818"/>
                  </a:cubicBezTo>
                  <a:cubicBezTo>
                    <a:pt x="22169" y="4817"/>
                    <a:pt x="22184" y="4811"/>
                    <a:pt x="22195" y="4799"/>
                  </a:cubicBezTo>
                  <a:cubicBezTo>
                    <a:pt x="22217" y="4776"/>
                    <a:pt x="22216" y="4739"/>
                    <a:pt x="22192" y="4717"/>
                  </a:cubicBezTo>
                  <a:cubicBezTo>
                    <a:pt x="22168" y="4695"/>
                    <a:pt x="22132" y="4697"/>
                    <a:pt x="22110" y="4720"/>
                  </a:cubicBezTo>
                  <a:cubicBezTo>
                    <a:pt x="22104" y="4727"/>
                    <a:pt x="22100" y="4734"/>
                    <a:pt x="22097" y="4742"/>
                  </a:cubicBezTo>
                  <a:cubicBezTo>
                    <a:pt x="21278" y="4585"/>
                    <a:pt x="21278" y="4585"/>
                    <a:pt x="21278" y="4585"/>
                  </a:cubicBezTo>
                  <a:cubicBezTo>
                    <a:pt x="21281" y="4566"/>
                    <a:pt x="21275" y="4545"/>
                    <a:pt x="21260" y="4531"/>
                  </a:cubicBezTo>
                  <a:cubicBezTo>
                    <a:pt x="21260" y="4531"/>
                    <a:pt x="21259" y="4531"/>
                    <a:pt x="21258" y="4530"/>
                  </a:cubicBezTo>
                  <a:cubicBezTo>
                    <a:pt x="22204" y="3208"/>
                    <a:pt x="22204" y="3208"/>
                    <a:pt x="22204" y="3208"/>
                  </a:cubicBezTo>
                  <a:cubicBezTo>
                    <a:pt x="22227" y="3224"/>
                    <a:pt x="22258" y="3220"/>
                    <a:pt x="22278" y="3199"/>
                  </a:cubicBezTo>
                  <a:cubicBezTo>
                    <a:pt x="22300" y="3176"/>
                    <a:pt x="22298" y="3139"/>
                    <a:pt x="22275" y="3117"/>
                  </a:cubicBezTo>
                  <a:cubicBezTo>
                    <a:pt x="22251" y="3095"/>
                    <a:pt x="22214" y="3097"/>
                    <a:pt x="22193" y="3120"/>
                  </a:cubicBezTo>
                  <a:cubicBezTo>
                    <a:pt x="22179" y="3134"/>
                    <a:pt x="22175" y="3153"/>
                    <a:pt x="22178" y="3171"/>
                  </a:cubicBezTo>
                  <a:cubicBezTo>
                    <a:pt x="20581" y="3510"/>
                    <a:pt x="20581" y="3510"/>
                    <a:pt x="20581" y="3510"/>
                  </a:cubicBezTo>
                  <a:cubicBezTo>
                    <a:pt x="20578" y="3500"/>
                    <a:pt x="20573" y="3492"/>
                    <a:pt x="20565" y="3484"/>
                  </a:cubicBezTo>
                  <a:cubicBezTo>
                    <a:pt x="20546" y="3466"/>
                    <a:pt x="20518" y="3464"/>
                    <a:pt x="20496" y="3477"/>
                  </a:cubicBezTo>
                  <a:cubicBezTo>
                    <a:pt x="19291" y="1760"/>
                    <a:pt x="19291" y="1760"/>
                    <a:pt x="19291" y="1760"/>
                  </a:cubicBezTo>
                  <a:cubicBezTo>
                    <a:pt x="19293" y="1758"/>
                    <a:pt x="19295" y="1757"/>
                    <a:pt x="19297" y="1755"/>
                  </a:cubicBezTo>
                  <a:cubicBezTo>
                    <a:pt x="19318" y="1733"/>
                    <a:pt x="19317" y="1698"/>
                    <a:pt x="19296" y="1676"/>
                  </a:cubicBezTo>
                  <a:cubicBezTo>
                    <a:pt x="19727" y="1272"/>
                    <a:pt x="19727" y="1272"/>
                    <a:pt x="19727" y="1272"/>
                  </a:cubicBezTo>
                  <a:cubicBezTo>
                    <a:pt x="19750" y="1289"/>
                    <a:pt x="19782" y="1287"/>
                    <a:pt x="19803" y="1267"/>
                  </a:cubicBezTo>
                  <a:cubicBezTo>
                    <a:pt x="19825" y="1244"/>
                    <a:pt x="19824" y="1208"/>
                    <a:pt x="19802" y="1186"/>
                  </a:cubicBezTo>
                  <a:cubicBezTo>
                    <a:pt x="19779" y="1164"/>
                    <a:pt x="19743" y="1164"/>
                    <a:pt x="19721" y="1187"/>
                  </a:cubicBezTo>
                  <a:cubicBezTo>
                    <a:pt x="19700" y="1208"/>
                    <a:pt x="19700" y="1242"/>
                    <a:pt x="19719" y="1264"/>
                  </a:cubicBezTo>
                  <a:cubicBezTo>
                    <a:pt x="19288" y="1669"/>
                    <a:pt x="19288" y="1669"/>
                    <a:pt x="19288" y="1669"/>
                  </a:cubicBezTo>
                  <a:cubicBezTo>
                    <a:pt x="19281" y="1663"/>
                    <a:pt x="19273" y="1660"/>
                    <a:pt x="19265" y="1658"/>
                  </a:cubicBezTo>
                  <a:cubicBezTo>
                    <a:pt x="19266" y="119"/>
                    <a:pt x="19266" y="119"/>
                    <a:pt x="19266" y="119"/>
                  </a:cubicBezTo>
                  <a:cubicBezTo>
                    <a:pt x="19277" y="117"/>
                    <a:pt x="19288" y="112"/>
                    <a:pt x="19296" y="103"/>
                  </a:cubicBezTo>
                  <a:cubicBezTo>
                    <a:pt x="19318" y="81"/>
                    <a:pt x="19318" y="44"/>
                    <a:pt x="19295" y="22"/>
                  </a:cubicBezTo>
                  <a:cubicBezTo>
                    <a:pt x="19273" y="0"/>
                    <a:pt x="19237" y="0"/>
                    <a:pt x="19215" y="23"/>
                  </a:cubicBezTo>
                  <a:cubicBezTo>
                    <a:pt x="19192" y="45"/>
                    <a:pt x="19193" y="82"/>
                    <a:pt x="19215" y="104"/>
                  </a:cubicBezTo>
                  <a:cubicBezTo>
                    <a:pt x="19226" y="115"/>
                    <a:pt x="19241" y="120"/>
                    <a:pt x="19255" y="120"/>
                  </a:cubicBezTo>
                  <a:cubicBezTo>
                    <a:pt x="19254" y="1658"/>
                    <a:pt x="19254" y="1658"/>
                    <a:pt x="19254" y="1658"/>
                  </a:cubicBezTo>
                  <a:cubicBezTo>
                    <a:pt x="19239" y="1658"/>
                    <a:pt x="19226" y="1663"/>
                    <a:pt x="19215" y="1673"/>
                  </a:cubicBezTo>
                  <a:cubicBezTo>
                    <a:pt x="18754" y="1425"/>
                    <a:pt x="18754" y="1425"/>
                    <a:pt x="18754" y="1425"/>
                  </a:cubicBezTo>
                  <a:cubicBezTo>
                    <a:pt x="18765" y="1403"/>
                    <a:pt x="18761" y="1376"/>
                    <a:pt x="18743" y="1359"/>
                  </a:cubicBezTo>
                  <a:cubicBezTo>
                    <a:pt x="18721" y="1336"/>
                    <a:pt x="18685" y="1337"/>
                    <a:pt x="18663" y="1359"/>
                  </a:cubicBezTo>
                  <a:cubicBezTo>
                    <a:pt x="18640" y="1382"/>
                    <a:pt x="18641" y="1418"/>
                    <a:pt x="18663" y="1440"/>
                  </a:cubicBezTo>
                  <a:cubicBezTo>
                    <a:pt x="18686" y="1462"/>
                    <a:pt x="18722" y="1462"/>
                    <a:pt x="18744" y="1439"/>
                  </a:cubicBezTo>
                  <a:cubicBezTo>
                    <a:pt x="18745" y="1438"/>
                    <a:pt x="18747" y="1436"/>
                    <a:pt x="18748" y="1434"/>
                  </a:cubicBezTo>
                  <a:cubicBezTo>
                    <a:pt x="19207" y="1682"/>
                    <a:pt x="19207" y="1682"/>
                    <a:pt x="19207" y="1682"/>
                  </a:cubicBezTo>
                  <a:cubicBezTo>
                    <a:pt x="19190" y="1705"/>
                    <a:pt x="19193" y="1738"/>
                    <a:pt x="19215" y="1758"/>
                  </a:cubicBezTo>
                  <a:cubicBezTo>
                    <a:pt x="19219" y="1762"/>
                    <a:pt x="19224" y="1766"/>
                    <a:pt x="19229" y="1768"/>
                  </a:cubicBezTo>
                  <a:cubicBezTo>
                    <a:pt x="18825" y="2856"/>
                    <a:pt x="18825" y="2856"/>
                    <a:pt x="18825" y="2856"/>
                  </a:cubicBezTo>
                  <a:cubicBezTo>
                    <a:pt x="18807" y="2851"/>
                    <a:pt x="18788" y="2855"/>
                    <a:pt x="18773" y="2868"/>
                  </a:cubicBezTo>
                  <a:cubicBezTo>
                    <a:pt x="18089" y="2094"/>
                    <a:pt x="18089" y="2094"/>
                    <a:pt x="18089" y="2094"/>
                  </a:cubicBezTo>
                  <a:cubicBezTo>
                    <a:pt x="18108" y="2072"/>
                    <a:pt x="18107" y="2038"/>
                    <a:pt x="18086" y="2017"/>
                  </a:cubicBezTo>
                  <a:cubicBezTo>
                    <a:pt x="18064" y="1995"/>
                    <a:pt x="18027" y="1995"/>
                    <a:pt x="18005" y="2018"/>
                  </a:cubicBezTo>
                  <a:cubicBezTo>
                    <a:pt x="17983" y="2040"/>
                    <a:pt x="17983" y="2076"/>
                    <a:pt x="18006" y="2098"/>
                  </a:cubicBezTo>
                  <a:cubicBezTo>
                    <a:pt x="18027" y="2119"/>
                    <a:pt x="18059" y="2120"/>
                    <a:pt x="18082" y="2102"/>
                  </a:cubicBezTo>
                  <a:cubicBezTo>
                    <a:pt x="18765" y="2875"/>
                    <a:pt x="18765" y="2875"/>
                    <a:pt x="18765" y="2875"/>
                  </a:cubicBezTo>
                  <a:cubicBezTo>
                    <a:pt x="18757" y="2885"/>
                    <a:pt x="18753" y="2896"/>
                    <a:pt x="18752" y="2908"/>
                  </a:cubicBezTo>
                  <a:cubicBezTo>
                    <a:pt x="18314" y="3009"/>
                    <a:pt x="18314" y="3009"/>
                    <a:pt x="18314" y="3009"/>
                  </a:cubicBezTo>
                  <a:cubicBezTo>
                    <a:pt x="18311" y="3002"/>
                    <a:pt x="18307" y="2995"/>
                    <a:pt x="18301" y="2989"/>
                  </a:cubicBezTo>
                  <a:cubicBezTo>
                    <a:pt x="18279" y="2967"/>
                    <a:pt x="18243" y="2968"/>
                    <a:pt x="18221" y="2990"/>
                  </a:cubicBezTo>
                  <a:cubicBezTo>
                    <a:pt x="18198" y="3013"/>
                    <a:pt x="18199" y="3049"/>
                    <a:pt x="18221" y="3071"/>
                  </a:cubicBezTo>
                  <a:cubicBezTo>
                    <a:pt x="18244" y="3093"/>
                    <a:pt x="18280" y="3093"/>
                    <a:pt x="18302" y="3070"/>
                  </a:cubicBezTo>
                  <a:cubicBezTo>
                    <a:pt x="18316" y="3056"/>
                    <a:pt x="18321" y="3038"/>
                    <a:pt x="18317" y="3020"/>
                  </a:cubicBezTo>
                  <a:cubicBezTo>
                    <a:pt x="18752" y="2919"/>
                    <a:pt x="18752" y="2919"/>
                    <a:pt x="18752" y="2919"/>
                  </a:cubicBezTo>
                  <a:cubicBezTo>
                    <a:pt x="18754" y="2933"/>
                    <a:pt x="18760" y="2945"/>
                    <a:pt x="18770" y="2955"/>
                  </a:cubicBezTo>
                  <a:cubicBezTo>
                    <a:pt x="18776" y="2960"/>
                    <a:pt x="18783" y="2964"/>
                    <a:pt x="18790" y="2967"/>
                  </a:cubicBezTo>
                  <a:cubicBezTo>
                    <a:pt x="18310" y="4756"/>
                    <a:pt x="18310" y="4756"/>
                    <a:pt x="18310" y="4756"/>
                  </a:cubicBezTo>
                  <a:cubicBezTo>
                    <a:pt x="18292" y="4755"/>
                    <a:pt x="18274" y="4761"/>
                    <a:pt x="18262" y="4775"/>
                  </a:cubicBezTo>
                  <a:cubicBezTo>
                    <a:pt x="18257" y="4780"/>
                    <a:pt x="18254" y="4785"/>
                    <a:pt x="18251" y="4791"/>
                  </a:cubicBezTo>
                  <a:cubicBezTo>
                    <a:pt x="16981" y="4368"/>
                    <a:pt x="16981" y="4368"/>
                    <a:pt x="16981" y="4368"/>
                  </a:cubicBezTo>
                  <a:cubicBezTo>
                    <a:pt x="16985" y="4348"/>
                    <a:pt x="16980" y="4327"/>
                    <a:pt x="16964" y="4312"/>
                  </a:cubicBezTo>
                  <a:cubicBezTo>
                    <a:pt x="16957" y="4306"/>
                    <a:pt x="16949" y="4301"/>
                    <a:pt x="16940" y="4299"/>
                  </a:cubicBezTo>
                  <a:cubicBezTo>
                    <a:pt x="16998" y="3365"/>
                    <a:pt x="16998" y="3365"/>
                    <a:pt x="16998" y="3365"/>
                  </a:cubicBezTo>
                  <a:cubicBezTo>
                    <a:pt x="17013" y="3365"/>
                    <a:pt x="17027" y="3359"/>
                    <a:pt x="17039" y="3348"/>
                  </a:cubicBezTo>
                  <a:cubicBezTo>
                    <a:pt x="17061" y="3325"/>
                    <a:pt x="17060" y="3289"/>
                    <a:pt x="17038" y="3267"/>
                  </a:cubicBezTo>
                  <a:cubicBezTo>
                    <a:pt x="17015" y="3245"/>
                    <a:pt x="16979" y="3245"/>
                    <a:pt x="16957" y="3267"/>
                  </a:cubicBezTo>
                  <a:cubicBezTo>
                    <a:pt x="16935" y="3290"/>
                    <a:pt x="16935" y="3326"/>
                    <a:pt x="16958" y="3348"/>
                  </a:cubicBezTo>
                  <a:cubicBezTo>
                    <a:pt x="16966" y="3356"/>
                    <a:pt x="16976" y="3361"/>
                    <a:pt x="16987" y="3363"/>
                  </a:cubicBezTo>
                  <a:cubicBezTo>
                    <a:pt x="16929" y="4297"/>
                    <a:pt x="16929" y="4297"/>
                    <a:pt x="16929" y="4297"/>
                  </a:cubicBezTo>
                  <a:cubicBezTo>
                    <a:pt x="16915" y="4296"/>
                    <a:pt x="16901" y="4300"/>
                    <a:pt x="16889" y="4308"/>
                  </a:cubicBezTo>
                  <a:cubicBezTo>
                    <a:pt x="15421" y="3488"/>
                    <a:pt x="15421" y="3488"/>
                    <a:pt x="15421" y="3488"/>
                  </a:cubicBezTo>
                  <a:cubicBezTo>
                    <a:pt x="15428" y="3467"/>
                    <a:pt x="15424" y="3443"/>
                    <a:pt x="15407" y="3427"/>
                  </a:cubicBezTo>
                  <a:cubicBezTo>
                    <a:pt x="15385" y="3405"/>
                    <a:pt x="15348" y="3405"/>
                    <a:pt x="15326" y="3428"/>
                  </a:cubicBezTo>
                  <a:cubicBezTo>
                    <a:pt x="15304" y="3450"/>
                    <a:pt x="15305" y="3486"/>
                    <a:pt x="15327" y="3508"/>
                  </a:cubicBezTo>
                  <a:cubicBezTo>
                    <a:pt x="15349" y="3531"/>
                    <a:pt x="15386" y="3530"/>
                    <a:pt x="15408" y="3508"/>
                  </a:cubicBezTo>
                  <a:cubicBezTo>
                    <a:pt x="15411" y="3505"/>
                    <a:pt x="15413" y="3501"/>
                    <a:pt x="15416" y="3498"/>
                  </a:cubicBezTo>
                  <a:cubicBezTo>
                    <a:pt x="16881" y="4316"/>
                    <a:pt x="16881" y="4316"/>
                    <a:pt x="16881" y="4316"/>
                  </a:cubicBezTo>
                  <a:cubicBezTo>
                    <a:pt x="16860" y="4340"/>
                    <a:pt x="16861" y="4376"/>
                    <a:pt x="16885" y="4397"/>
                  </a:cubicBezTo>
                  <a:cubicBezTo>
                    <a:pt x="16888" y="4401"/>
                    <a:pt x="16892" y="4403"/>
                    <a:pt x="16896" y="4406"/>
                  </a:cubicBezTo>
                  <a:cubicBezTo>
                    <a:pt x="16210" y="6647"/>
                    <a:pt x="16210" y="6647"/>
                    <a:pt x="16210" y="6647"/>
                  </a:cubicBezTo>
                  <a:cubicBezTo>
                    <a:pt x="16192" y="6645"/>
                    <a:pt x="16173" y="6651"/>
                    <a:pt x="16160" y="6665"/>
                  </a:cubicBezTo>
                  <a:cubicBezTo>
                    <a:pt x="16154" y="6672"/>
                    <a:pt x="16150" y="6679"/>
                    <a:pt x="16147" y="6686"/>
                  </a:cubicBezTo>
                  <a:cubicBezTo>
                    <a:pt x="14997" y="6387"/>
                    <a:pt x="14997" y="6387"/>
                    <a:pt x="14997" y="6387"/>
                  </a:cubicBezTo>
                  <a:cubicBezTo>
                    <a:pt x="15000" y="6368"/>
                    <a:pt x="14994" y="6348"/>
                    <a:pt x="14979" y="6335"/>
                  </a:cubicBezTo>
                  <a:cubicBezTo>
                    <a:pt x="14971" y="6327"/>
                    <a:pt x="14960" y="6322"/>
                    <a:pt x="14949" y="6320"/>
                  </a:cubicBezTo>
                  <a:cubicBezTo>
                    <a:pt x="14750" y="4792"/>
                    <a:pt x="14750" y="4792"/>
                    <a:pt x="14750" y="4792"/>
                  </a:cubicBezTo>
                  <a:cubicBezTo>
                    <a:pt x="14762" y="4790"/>
                    <a:pt x="14773" y="4785"/>
                    <a:pt x="14782" y="4776"/>
                  </a:cubicBezTo>
                  <a:cubicBezTo>
                    <a:pt x="14804" y="4754"/>
                    <a:pt x="14803" y="4718"/>
                    <a:pt x="14781" y="4696"/>
                  </a:cubicBezTo>
                  <a:cubicBezTo>
                    <a:pt x="14759" y="4673"/>
                    <a:pt x="14722" y="4674"/>
                    <a:pt x="14700" y="4696"/>
                  </a:cubicBezTo>
                  <a:cubicBezTo>
                    <a:pt x="14678" y="4719"/>
                    <a:pt x="14678" y="4755"/>
                    <a:pt x="14701" y="4777"/>
                  </a:cubicBezTo>
                  <a:cubicBezTo>
                    <a:pt x="14712" y="4787"/>
                    <a:pt x="14725" y="4793"/>
                    <a:pt x="14739" y="4793"/>
                  </a:cubicBezTo>
                  <a:cubicBezTo>
                    <a:pt x="14938" y="6319"/>
                    <a:pt x="14938" y="6319"/>
                    <a:pt x="14938" y="6319"/>
                  </a:cubicBezTo>
                  <a:cubicBezTo>
                    <a:pt x="14930" y="6320"/>
                    <a:pt x="14922" y="6321"/>
                    <a:pt x="14915" y="6325"/>
                  </a:cubicBezTo>
                  <a:cubicBezTo>
                    <a:pt x="14487" y="5799"/>
                    <a:pt x="14487" y="5799"/>
                    <a:pt x="14487" y="5799"/>
                  </a:cubicBezTo>
                  <a:cubicBezTo>
                    <a:pt x="14503" y="5776"/>
                    <a:pt x="14501" y="5745"/>
                    <a:pt x="14481" y="5725"/>
                  </a:cubicBezTo>
                  <a:cubicBezTo>
                    <a:pt x="14458" y="5702"/>
                    <a:pt x="14422" y="5703"/>
                    <a:pt x="14400" y="5725"/>
                  </a:cubicBezTo>
                  <a:cubicBezTo>
                    <a:pt x="14378" y="5748"/>
                    <a:pt x="14378" y="5784"/>
                    <a:pt x="14401" y="5806"/>
                  </a:cubicBezTo>
                  <a:cubicBezTo>
                    <a:pt x="14423" y="5827"/>
                    <a:pt x="14457" y="5828"/>
                    <a:pt x="14480" y="5807"/>
                  </a:cubicBezTo>
                  <a:cubicBezTo>
                    <a:pt x="14905" y="6331"/>
                    <a:pt x="14905" y="6331"/>
                    <a:pt x="14905" y="6331"/>
                  </a:cubicBezTo>
                  <a:cubicBezTo>
                    <a:pt x="14902" y="6333"/>
                    <a:pt x="14900" y="6335"/>
                    <a:pt x="14897" y="6338"/>
                  </a:cubicBezTo>
                  <a:cubicBezTo>
                    <a:pt x="14891" y="6345"/>
                    <a:pt x="14886" y="6353"/>
                    <a:pt x="14884" y="6362"/>
                  </a:cubicBezTo>
                  <a:cubicBezTo>
                    <a:pt x="14253" y="6257"/>
                    <a:pt x="14253" y="6257"/>
                    <a:pt x="14253" y="6257"/>
                  </a:cubicBezTo>
                  <a:cubicBezTo>
                    <a:pt x="14256" y="6239"/>
                    <a:pt x="14251" y="6220"/>
                    <a:pt x="14237" y="6206"/>
                  </a:cubicBezTo>
                  <a:cubicBezTo>
                    <a:pt x="14214" y="6184"/>
                    <a:pt x="14178" y="6185"/>
                    <a:pt x="14156" y="6207"/>
                  </a:cubicBezTo>
                  <a:cubicBezTo>
                    <a:pt x="14134" y="6230"/>
                    <a:pt x="14134" y="6266"/>
                    <a:pt x="14157" y="6288"/>
                  </a:cubicBezTo>
                  <a:cubicBezTo>
                    <a:pt x="14179" y="6310"/>
                    <a:pt x="14215" y="6310"/>
                    <a:pt x="14238" y="6287"/>
                  </a:cubicBezTo>
                  <a:cubicBezTo>
                    <a:pt x="14243" y="6281"/>
                    <a:pt x="14247" y="6275"/>
                    <a:pt x="14250" y="6267"/>
                  </a:cubicBezTo>
                  <a:cubicBezTo>
                    <a:pt x="14882" y="6373"/>
                    <a:pt x="14882" y="6373"/>
                    <a:pt x="14882" y="6373"/>
                  </a:cubicBezTo>
                  <a:cubicBezTo>
                    <a:pt x="14881" y="6390"/>
                    <a:pt x="14887" y="6408"/>
                    <a:pt x="14900" y="6420"/>
                  </a:cubicBezTo>
                  <a:cubicBezTo>
                    <a:pt x="14917" y="6436"/>
                    <a:pt x="14942" y="6439"/>
                    <a:pt x="14962" y="6431"/>
                  </a:cubicBezTo>
                  <a:cubicBezTo>
                    <a:pt x="15530" y="7525"/>
                    <a:pt x="15530" y="7525"/>
                    <a:pt x="15530" y="7525"/>
                  </a:cubicBezTo>
                  <a:cubicBezTo>
                    <a:pt x="15526" y="7528"/>
                    <a:pt x="15522" y="7530"/>
                    <a:pt x="15519" y="7534"/>
                  </a:cubicBezTo>
                  <a:cubicBezTo>
                    <a:pt x="15502" y="7552"/>
                    <a:pt x="15499" y="7579"/>
                    <a:pt x="15510" y="7600"/>
                  </a:cubicBezTo>
                  <a:cubicBezTo>
                    <a:pt x="13859" y="8801"/>
                    <a:pt x="13859" y="8801"/>
                    <a:pt x="13859" y="8801"/>
                  </a:cubicBezTo>
                  <a:cubicBezTo>
                    <a:pt x="13213" y="8410"/>
                    <a:pt x="13213" y="8410"/>
                    <a:pt x="13213" y="8410"/>
                  </a:cubicBezTo>
                  <a:cubicBezTo>
                    <a:pt x="13224" y="8387"/>
                    <a:pt x="13220" y="8359"/>
                    <a:pt x="13201" y="8341"/>
                  </a:cubicBezTo>
                  <a:cubicBezTo>
                    <a:pt x="13177" y="8320"/>
                    <a:pt x="13140" y="8321"/>
                    <a:pt x="13118" y="8345"/>
                  </a:cubicBezTo>
                  <a:cubicBezTo>
                    <a:pt x="13097" y="8368"/>
                    <a:pt x="13098" y="8405"/>
                    <a:pt x="13122" y="8427"/>
                  </a:cubicBezTo>
                  <a:cubicBezTo>
                    <a:pt x="13145" y="8449"/>
                    <a:pt x="13182" y="8447"/>
                    <a:pt x="13204" y="8424"/>
                  </a:cubicBezTo>
                  <a:cubicBezTo>
                    <a:pt x="13206" y="8422"/>
                    <a:pt x="13207" y="8420"/>
                    <a:pt x="13208" y="8418"/>
                  </a:cubicBezTo>
                  <a:cubicBezTo>
                    <a:pt x="13850" y="8807"/>
                    <a:pt x="13850" y="8807"/>
                    <a:pt x="13850" y="8807"/>
                  </a:cubicBezTo>
                  <a:cubicBezTo>
                    <a:pt x="11925" y="10208"/>
                    <a:pt x="11925" y="10208"/>
                    <a:pt x="11925" y="10208"/>
                  </a:cubicBezTo>
                  <a:cubicBezTo>
                    <a:pt x="11924" y="10207"/>
                    <a:pt x="11924" y="10207"/>
                    <a:pt x="11924" y="10207"/>
                  </a:cubicBezTo>
                  <a:cubicBezTo>
                    <a:pt x="11923" y="10206"/>
                    <a:pt x="11922" y="10204"/>
                    <a:pt x="11920" y="10203"/>
                  </a:cubicBezTo>
                  <a:cubicBezTo>
                    <a:pt x="11918" y="10201"/>
                    <a:pt x="11915" y="10199"/>
                    <a:pt x="11912" y="10197"/>
                  </a:cubicBezTo>
                  <a:cubicBezTo>
                    <a:pt x="13426" y="7110"/>
                    <a:pt x="13426" y="7110"/>
                    <a:pt x="13426" y="7110"/>
                  </a:cubicBezTo>
                  <a:cubicBezTo>
                    <a:pt x="13428" y="7111"/>
                    <a:pt x="13431" y="7112"/>
                    <a:pt x="13433" y="7113"/>
                  </a:cubicBezTo>
                  <a:cubicBezTo>
                    <a:pt x="13459" y="7119"/>
                    <a:pt x="13486" y="7106"/>
                    <a:pt x="13498" y="7084"/>
                  </a:cubicBezTo>
                  <a:cubicBezTo>
                    <a:pt x="13882" y="7248"/>
                    <a:pt x="13882" y="7248"/>
                    <a:pt x="13882" y="7248"/>
                  </a:cubicBezTo>
                  <a:cubicBezTo>
                    <a:pt x="13875" y="7268"/>
                    <a:pt x="13880" y="7290"/>
                    <a:pt x="13896" y="7306"/>
                  </a:cubicBezTo>
                  <a:cubicBezTo>
                    <a:pt x="13918" y="7328"/>
                    <a:pt x="13955" y="7328"/>
                    <a:pt x="13977" y="7305"/>
                  </a:cubicBezTo>
                  <a:cubicBezTo>
                    <a:pt x="13999" y="7283"/>
                    <a:pt x="13998" y="7247"/>
                    <a:pt x="13976" y="7225"/>
                  </a:cubicBezTo>
                  <a:cubicBezTo>
                    <a:pt x="13953" y="7202"/>
                    <a:pt x="13917" y="7203"/>
                    <a:pt x="13895" y="7225"/>
                  </a:cubicBezTo>
                  <a:cubicBezTo>
                    <a:pt x="13891" y="7229"/>
                    <a:pt x="13889" y="7233"/>
                    <a:pt x="13886" y="7238"/>
                  </a:cubicBezTo>
                  <a:cubicBezTo>
                    <a:pt x="13502" y="7074"/>
                    <a:pt x="13502" y="7074"/>
                    <a:pt x="13502" y="7074"/>
                  </a:cubicBezTo>
                  <a:cubicBezTo>
                    <a:pt x="13503" y="7073"/>
                    <a:pt x="13503" y="7071"/>
                    <a:pt x="13503" y="7070"/>
                  </a:cubicBezTo>
                  <a:cubicBezTo>
                    <a:pt x="13506" y="7058"/>
                    <a:pt x="13505" y="7045"/>
                    <a:pt x="13501" y="7035"/>
                  </a:cubicBezTo>
                  <a:cubicBezTo>
                    <a:pt x="13823" y="6814"/>
                    <a:pt x="13823" y="6814"/>
                    <a:pt x="13823" y="6814"/>
                  </a:cubicBezTo>
                  <a:cubicBezTo>
                    <a:pt x="13823" y="6814"/>
                    <a:pt x="13824" y="6815"/>
                    <a:pt x="13825" y="6816"/>
                  </a:cubicBezTo>
                  <a:cubicBezTo>
                    <a:pt x="13847" y="6838"/>
                    <a:pt x="13883" y="6838"/>
                    <a:pt x="13905" y="6815"/>
                  </a:cubicBezTo>
                  <a:cubicBezTo>
                    <a:pt x="13927" y="6793"/>
                    <a:pt x="13927" y="6756"/>
                    <a:pt x="13905" y="6734"/>
                  </a:cubicBezTo>
                  <a:cubicBezTo>
                    <a:pt x="13882" y="6712"/>
                    <a:pt x="13846" y="6712"/>
                    <a:pt x="13824" y="6735"/>
                  </a:cubicBezTo>
                  <a:cubicBezTo>
                    <a:pt x="13805" y="6754"/>
                    <a:pt x="13803" y="6783"/>
                    <a:pt x="13816" y="6805"/>
                  </a:cubicBezTo>
                  <a:cubicBezTo>
                    <a:pt x="13496" y="7025"/>
                    <a:pt x="13496" y="7025"/>
                    <a:pt x="13496" y="7025"/>
                  </a:cubicBezTo>
                  <a:cubicBezTo>
                    <a:pt x="13488" y="7013"/>
                    <a:pt x="13476" y="7003"/>
                    <a:pt x="13460" y="7000"/>
                  </a:cubicBezTo>
                  <a:cubicBezTo>
                    <a:pt x="13457" y="6999"/>
                    <a:pt x="13454" y="6998"/>
                    <a:pt x="13450" y="6998"/>
                  </a:cubicBezTo>
                  <a:cubicBezTo>
                    <a:pt x="13346" y="5466"/>
                    <a:pt x="13346" y="5466"/>
                    <a:pt x="13346" y="5466"/>
                  </a:cubicBezTo>
                  <a:cubicBezTo>
                    <a:pt x="13356" y="5464"/>
                    <a:pt x="13365" y="5459"/>
                    <a:pt x="13373" y="5451"/>
                  </a:cubicBezTo>
                  <a:cubicBezTo>
                    <a:pt x="13395" y="5428"/>
                    <a:pt x="13394" y="5392"/>
                    <a:pt x="13372" y="5370"/>
                  </a:cubicBezTo>
                  <a:cubicBezTo>
                    <a:pt x="13349" y="5348"/>
                    <a:pt x="13313" y="5348"/>
                    <a:pt x="13291" y="5371"/>
                  </a:cubicBezTo>
                  <a:cubicBezTo>
                    <a:pt x="13269" y="5393"/>
                    <a:pt x="13269" y="5429"/>
                    <a:pt x="13292" y="5452"/>
                  </a:cubicBezTo>
                  <a:cubicBezTo>
                    <a:pt x="13304" y="5463"/>
                    <a:pt x="13319" y="5468"/>
                    <a:pt x="13335" y="5468"/>
                  </a:cubicBezTo>
                  <a:cubicBezTo>
                    <a:pt x="13439" y="6999"/>
                    <a:pt x="13439" y="6999"/>
                    <a:pt x="13439" y="6999"/>
                  </a:cubicBezTo>
                  <a:cubicBezTo>
                    <a:pt x="13416" y="7002"/>
                    <a:pt x="13396" y="7019"/>
                    <a:pt x="13390" y="7042"/>
                  </a:cubicBezTo>
                  <a:cubicBezTo>
                    <a:pt x="13388" y="7054"/>
                    <a:pt x="13388" y="7065"/>
                    <a:pt x="13392" y="7075"/>
                  </a:cubicBezTo>
                  <a:cubicBezTo>
                    <a:pt x="10535" y="8314"/>
                    <a:pt x="10535" y="8314"/>
                    <a:pt x="10535" y="8314"/>
                  </a:cubicBezTo>
                  <a:cubicBezTo>
                    <a:pt x="10527" y="8302"/>
                    <a:pt x="10515" y="8293"/>
                    <a:pt x="10500" y="8289"/>
                  </a:cubicBezTo>
                  <a:cubicBezTo>
                    <a:pt x="10496" y="8289"/>
                    <a:pt x="10493" y="8288"/>
                    <a:pt x="10489" y="8288"/>
                  </a:cubicBezTo>
                  <a:cubicBezTo>
                    <a:pt x="10393" y="5899"/>
                    <a:pt x="10393" y="5899"/>
                    <a:pt x="10393" y="5899"/>
                  </a:cubicBezTo>
                  <a:cubicBezTo>
                    <a:pt x="10416" y="5896"/>
                    <a:pt x="10436" y="5879"/>
                    <a:pt x="10442" y="5855"/>
                  </a:cubicBezTo>
                  <a:cubicBezTo>
                    <a:pt x="10446" y="5838"/>
                    <a:pt x="10442" y="5821"/>
                    <a:pt x="10433" y="5808"/>
                  </a:cubicBezTo>
                  <a:cubicBezTo>
                    <a:pt x="11038" y="5410"/>
                    <a:pt x="11038" y="5410"/>
                    <a:pt x="11038" y="5410"/>
                  </a:cubicBezTo>
                  <a:cubicBezTo>
                    <a:pt x="11060" y="5432"/>
                    <a:pt x="11096" y="5431"/>
                    <a:pt x="11118" y="5409"/>
                  </a:cubicBezTo>
                  <a:cubicBezTo>
                    <a:pt x="11140" y="5387"/>
                    <a:pt x="11140" y="5350"/>
                    <a:pt x="11118" y="5328"/>
                  </a:cubicBezTo>
                  <a:cubicBezTo>
                    <a:pt x="11095" y="5306"/>
                    <a:pt x="11059" y="5307"/>
                    <a:pt x="11037" y="5329"/>
                  </a:cubicBezTo>
                  <a:cubicBezTo>
                    <a:pt x="11017" y="5349"/>
                    <a:pt x="11015" y="5379"/>
                    <a:pt x="11031" y="5401"/>
                  </a:cubicBezTo>
                  <a:cubicBezTo>
                    <a:pt x="10426" y="5800"/>
                    <a:pt x="10426" y="5800"/>
                    <a:pt x="10426" y="5800"/>
                  </a:cubicBezTo>
                  <a:cubicBezTo>
                    <a:pt x="10419" y="5793"/>
                    <a:pt x="10410" y="5787"/>
                    <a:pt x="10399" y="5785"/>
                  </a:cubicBezTo>
                  <a:cubicBezTo>
                    <a:pt x="10396" y="5784"/>
                    <a:pt x="10393" y="5784"/>
                    <a:pt x="10390" y="5784"/>
                  </a:cubicBezTo>
                  <a:cubicBezTo>
                    <a:pt x="10337" y="4465"/>
                    <a:pt x="10337" y="4465"/>
                    <a:pt x="10337" y="4465"/>
                  </a:cubicBezTo>
                  <a:cubicBezTo>
                    <a:pt x="10348" y="4463"/>
                    <a:pt x="10358" y="4457"/>
                    <a:pt x="10366" y="4449"/>
                  </a:cubicBezTo>
                  <a:cubicBezTo>
                    <a:pt x="10388" y="4427"/>
                    <a:pt x="10388" y="4390"/>
                    <a:pt x="10365" y="4368"/>
                  </a:cubicBezTo>
                  <a:cubicBezTo>
                    <a:pt x="10343" y="4346"/>
                    <a:pt x="10307" y="4346"/>
                    <a:pt x="10285" y="4369"/>
                  </a:cubicBezTo>
                  <a:cubicBezTo>
                    <a:pt x="10263" y="4391"/>
                    <a:pt x="10263" y="4428"/>
                    <a:pt x="10285" y="4450"/>
                  </a:cubicBezTo>
                  <a:cubicBezTo>
                    <a:pt x="10297" y="4461"/>
                    <a:pt x="10311" y="4466"/>
                    <a:pt x="10326" y="4466"/>
                  </a:cubicBezTo>
                  <a:cubicBezTo>
                    <a:pt x="10379" y="5784"/>
                    <a:pt x="10379" y="5784"/>
                    <a:pt x="10379" y="5784"/>
                  </a:cubicBezTo>
                  <a:cubicBezTo>
                    <a:pt x="10363" y="5785"/>
                    <a:pt x="10348" y="5794"/>
                    <a:pt x="10338" y="5807"/>
                  </a:cubicBezTo>
                  <a:cubicBezTo>
                    <a:pt x="10000" y="5672"/>
                    <a:pt x="10000" y="5672"/>
                    <a:pt x="10000" y="5672"/>
                  </a:cubicBezTo>
                  <a:cubicBezTo>
                    <a:pt x="10004" y="5653"/>
                    <a:pt x="9999" y="5633"/>
                    <a:pt x="9984" y="5618"/>
                  </a:cubicBezTo>
                  <a:cubicBezTo>
                    <a:pt x="9962" y="5596"/>
                    <a:pt x="9925" y="5597"/>
                    <a:pt x="9903" y="5619"/>
                  </a:cubicBezTo>
                  <a:cubicBezTo>
                    <a:pt x="9881" y="5642"/>
                    <a:pt x="9881" y="5678"/>
                    <a:pt x="9904" y="5700"/>
                  </a:cubicBezTo>
                  <a:cubicBezTo>
                    <a:pt x="9926" y="5722"/>
                    <a:pt x="9963" y="5722"/>
                    <a:pt x="9985" y="5699"/>
                  </a:cubicBezTo>
                  <a:cubicBezTo>
                    <a:pt x="9990" y="5694"/>
                    <a:pt x="9993" y="5688"/>
                    <a:pt x="9996" y="5682"/>
                  </a:cubicBezTo>
                  <a:cubicBezTo>
                    <a:pt x="10333" y="5817"/>
                    <a:pt x="10333" y="5817"/>
                    <a:pt x="10333" y="5817"/>
                  </a:cubicBezTo>
                  <a:cubicBezTo>
                    <a:pt x="10331" y="5820"/>
                    <a:pt x="10330" y="5824"/>
                    <a:pt x="10329" y="5828"/>
                  </a:cubicBezTo>
                  <a:cubicBezTo>
                    <a:pt x="10325" y="5844"/>
                    <a:pt x="10328" y="5860"/>
                    <a:pt x="10336" y="5873"/>
                  </a:cubicBezTo>
                  <a:cubicBezTo>
                    <a:pt x="7121" y="8349"/>
                    <a:pt x="7121" y="8349"/>
                    <a:pt x="7121" y="8349"/>
                  </a:cubicBezTo>
                  <a:cubicBezTo>
                    <a:pt x="7114" y="8342"/>
                    <a:pt x="7104" y="8336"/>
                    <a:pt x="7093" y="8333"/>
                  </a:cubicBezTo>
                  <a:cubicBezTo>
                    <a:pt x="7092" y="8333"/>
                    <a:pt x="7091" y="8333"/>
                    <a:pt x="7090" y="8333"/>
                  </a:cubicBezTo>
                  <a:cubicBezTo>
                    <a:pt x="7421" y="4900"/>
                    <a:pt x="7421" y="4900"/>
                    <a:pt x="7421" y="4900"/>
                  </a:cubicBezTo>
                  <a:cubicBezTo>
                    <a:pt x="7447" y="4900"/>
                    <a:pt x="7471" y="4882"/>
                    <a:pt x="7478" y="4855"/>
                  </a:cubicBezTo>
                  <a:cubicBezTo>
                    <a:pt x="7485" y="4824"/>
                    <a:pt x="7466" y="4792"/>
                    <a:pt x="7435" y="4785"/>
                  </a:cubicBezTo>
                  <a:cubicBezTo>
                    <a:pt x="7404" y="4777"/>
                    <a:pt x="7372" y="4797"/>
                    <a:pt x="7365" y="4828"/>
                  </a:cubicBezTo>
                  <a:cubicBezTo>
                    <a:pt x="7357" y="4859"/>
                    <a:pt x="7376" y="4891"/>
                    <a:pt x="7408" y="4898"/>
                  </a:cubicBezTo>
                  <a:cubicBezTo>
                    <a:pt x="7409" y="4898"/>
                    <a:pt x="7410" y="4898"/>
                    <a:pt x="7411" y="4899"/>
                  </a:cubicBezTo>
                  <a:cubicBezTo>
                    <a:pt x="7080" y="8332"/>
                    <a:pt x="7080" y="8332"/>
                    <a:pt x="7080" y="8332"/>
                  </a:cubicBezTo>
                  <a:cubicBezTo>
                    <a:pt x="7079" y="8332"/>
                    <a:pt x="7078" y="8332"/>
                    <a:pt x="7077" y="8332"/>
                  </a:cubicBezTo>
                  <a:cubicBezTo>
                    <a:pt x="6706" y="5499"/>
                    <a:pt x="6706" y="5499"/>
                    <a:pt x="6706" y="5499"/>
                  </a:cubicBezTo>
                  <a:cubicBezTo>
                    <a:pt x="6729" y="5496"/>
                    <a:pt x="6748" y="5479"/>
                    <a:pt x="6753" y="5456"/>
                  </a:cubicBezTo>
                  <a:cubicBezTo>
                    <a:pt x="6761" y="5424"/>
                    <a:pt x="6742" y="5393"/>
                    <a:pt x="6710" y="5385"/>
                  </a:cubicBezTo>
                  <a:cubicBezTo>
                    <a:pt x="6679" y="5378"/>
                    <a:pt x="6648" y="5397"/>
                    <a:pt x="6640" y="5428"/>
                  </a:cubicBezTo>
                  <a:cubicBezTo>
                    <a:pt x="6633" y="5460"/>
                    <a:pt x="6652" y="5491"/>
                    <a:pt x="6683" y="5499"/>
                  </a:cubicBezTo>
                  <a:cubicBezTo>
                    <a:pt x="6688" y="5500"/>
                    <a:pt x="6692" y="5500"/>
                    <a:pt x="6696" y="5500"/>
                  </a:cubicBezTo>
                  <a:cubicBezTo>
                    <a:pt x="7067" y="8333"/>
                    <a:pt x="7067" y="8333"/>
                    <a:pt x="7067" y="8333"/>
                  </a:cubicBezTo>
                  <a:cubicBezTo>
                    <a:pt x="7065" y="8334"/>
                    <a:pt x="7062" y="8334"/>
                    <a:pt x="7060" y="8335"/>
                  </a:cubicBezTo>
                  <a:cubicBezTo>
                    <a:pt x="6371" y="7048"/>
                    <a:pt x="6371" y="7048"/>
                    <a:pt x="6371" y="7048"/>
                  </a:cubicBezTo>
                  <a:cubicBezTo>
                    <a:pt x="6384" y="7041"/>
                    <a:pt x="6394" y="7028"/>
                    <a:pt x="6398" y="7012"/>
                  </a:cubicBezTo>
                  <a:cubicBezTo>
                    <a:pt x="6405" y="6981"/>
                    <a:pt x="6386" y="6950"/>
                    <a:pt x="6355" y="6942"/>
                  </a:cubicBezTo>
                  <a:cubicBezTo>
                    <a:pt x="6324" y="6934"/>
                    <a:pt x="6292" y="6954"/>
                    <a:pt x="6285" y="6985"/>
                  </a:cubicBezTo>
                  <a:cubicBezTo>
                    <a:pt x="6283" y="6994"/>
                    <a:pt x="6283" y="7002"/>
                    <a:pt x="6284" y="7011"/>
                  </a:cubicBezTo>
                  <a:cubicBezTo>
                    <a:pt x="5493" y="7274"/>
                    <a:pt x="5493" y="7274"/>
                    <a:pt x="5493" y="7274"/>
                  </a:cubicBezTo>
                  <a:cubicBezTo>
                    <a:pt x="5486" y="7256"/>
                    <a:pt x="5471" y="7241"/>
                    <a:pt x="5451" y="7236"/>
                  </a:cubicBezTo>
                  <a:cubicBezTo>
                    <a:pt x="5451" y="7236"/>
                    <a:pt x="5450" y="7236"/>
                    <a:pt x="5449" y="7236"/>
                  </a:cubicBezTo>
                  <a:cubicBezTo>
                    <a:pt x="5627" y="5620"/>
                    <a:pt x="5627" y="5620"/>
                    <a:pt x="5627" y="5620"/>
                  </a:cubicBezTo>
                  <a:cubicBezTo>
                    <a:pt x="5655" y="5622"/>
                    <a:pt x="5681" y="5604"/>
                    <a:pt x="5688" y="5576"/>
                  </a:cubicBezTo>
                  <a:cubicBezTo>
                    <a:pt x="5695" y="5545"/>
                    <a:pt x="5676" y="5513"/>
                    <a:pt x="5645" y="5506"/>
                  </a:cubicBezTo>
                  <a:cubicBezTo>
                    <a:pt x="5613" y="5498"/>
                    <a:pt x="5582" y="5518"/>
                    <a:pt x="5574" y="5549"/>
                  </a:cubicBezTo>
                  <a:cubicBezTo>
                    <a:pt x="5570" y="5568"/>
                    <a:pt x="5575" y="5586"/>
                    <a:pt x="5587" y="5600"/>
                  </a:cubicBezTo>
                  <a:cubicBezTo>
                    <a:pt x="4359" y="6677"/>
                    <a:pt x="4359" y="6677"/>
                    <a:pt x="4359" y="6677"/>
                  </a:cubicBezTo>
                  <a:cubicBezTo>
                    <a:pt x="4352" y="6670"/>
                    <a:pt x="4343" y="6665"/>
                    <a:pt x="4333" y="6662"/>
                  </a:cubicBezTo>
                  <a:cubicBezTo>
                    <a:pt x="4307" y="6656"/>
                    <a:pt x="4282" y="6668"/>
                    <a:pt x="4269" y="6689"/>
                  </a:cubicBezTo>
                  <a:cubicBezTo>
                    <a:pt x="2379" y="5781"/>
                    <a:pt x="2379" y="5781"/>
                    <a:pt x="2379" y="5781"/>
                  </a:cubicBezTo>
                  <a:cubicBezTo>
                    <a:pt x="2380" y="5779"/>
                    <a:pt x="2381" y="5777"/>
                    <a:pt x="2381" y="5774"/>
                  </a:cubicBezTo>
                  <a:cubicBezTo>
                    <a:pt x="2389" y="5743"/>
                    <a:pt x="2369" y="5711"/>
                    <a:pt x="2338" y="5704"/>
                  </a:cubicBezTo>
                  <a:cubicBezTo>
                    <a:pt x="2307" y="5696"/>
                    <a:pt x="2275" y="5716"/>
                    <a:pt x="2268" y="5747"/>
                  </a:cubicBezTo>
                  <a:cubicBezTo>
                    <a:pt x="2260" y="5778"/>
                    <a:pt x="2280" y="5810"/>
                    <a:pt x="2311" y="5817"/>
                  </a:cubicBezTo>
                  <a:cubicBezTo>
                    <a:pt x="2317" y="5819"/>
                    <a:pt x="2323" y="5819"/>
                    <a:pt x="2328" y="5818"/>
                  </a:cubicBezTo>
                  <a:cubicBezTo>
                    <a:pt x="2508" y="6965"/>
                    <a:pt x="2508" y="6965"/>
                    <a:pt x="2508" y="6965"/>
                  </a:cubicBezTo>
                  <a:cubicBezTo>
                    <a:pt x="2487" y="6970"/>
                    <a:pt x="2470" y="6986"/>
                    <a:pt x="2465" y="7008"/>
                  </a:cubicBezTo>
                  <a:cubicBezTo>
                    <a:pt x="2458" y="7039"/>
                    <a:pt x="2477" y="7071"/>
                    <a:pt x="2508" y="7078"/>
                  </a:cubicBezTo>
                  <a:cubicBezTo>
                    <a:pt x="2516" y="7080"/>
                    <a:pt x="2524" y="7080"/>
                    <a:pt x="2531" y="7079"/>
                  </a:cubicBezTo>
                  <a:cubicBezTo>
                    <a:pt x="2988" y="8875"/>
                    <a:pt x="2988" y="8875"/>
                    <a:pt x="2988" y="8875"/>
                  </a:cubicBezTo>
                  <a:cubicBezTo>
                    <a:pt x="2972" y="8882"/>
                    <a:pt x="2959" y="8896"/>
                    <a:pt x="2955" y="8914"/>
                  </a:cubicBezTo>
                  <a:cubicBezTo>
                    <a:pt x="2953" y="8921"/>
                    <a:pt x="2953" y="8927"/>
                    <a:pt x="2954" y="8934"/>
                  </a:cubicBezTo>
                  <a:cubicBezTo>
                    <a:pt x="1638" y="9186"/>
                    <a:pt x="1638" y="9186"/>
                    <a:pt x="1638" y="9186"/>
                  </a:cubicBezTo>
                  <a:cubicBezTo>
                    <a:pt x="1633" y="9167"/>
                    <a:pt x="1617" y="9150"/>
                    <a:pt x="1596" y="9145"/>
                  </a:cubicBezTo>
                  <a:cubicBezTo>
                    <a:pt x="1565" y="9138"/>
                    <a:pt x="1534" y="9157"/>
                    <a:pt x="1526" y="9188"/>
                  </a:cubicBezTo>
                  <a:cubicBezTo>
                    <a:pt x="1519" y="9220"/>
                    <a:pt x="1538" y="9251"/>
                    <a:pt x="1569" y="9259"/>
                  </a:cubicBezTo>
                  <a:cubicBezTo>
                    <a:pt x="1574" y="9260"/>
                    <a:pt x="1579" y="9260"/>
                    <a:pt x="1583" y="9260"/>
                  </a:cubicBezTo>
                  <a:cubicBezTo>
                    <a:pt x="2081" y="11551"/>
                    <a:pt x="2081" y="11551"/>
                    <a:pt x="2081" y="11551"/>
                  </a:cubicBezTo>
                  <a:cubicBezTo>
                    <a:pt x="2064" y="11558"/>
                    <a:pt x="2050" y="11572"/>
                    <a:pt x="2045" y="11591"/>
                  </a:cubicBezTo>
                  <a:cubicBezTo>
                    <a:pt x="2044" y="11600"/>
                    <a:pt x="2044" y="11608"/>
                    <a:pt x="2045" y="11616"/>
                  </a:cubicBezTo>
                  <a:cubicBezTo>
                    <a:pt x="895" y="11917"/>
                    <a:pt x="895" y="11917"/>
                    <a:pt x="895" y="11917"/>
                  </a:cubicBezTo>
                  <a:cubicBezTo>
                    <a:pt x="889" y="11899"/>
                    <a:pt x="874" y="11885"/>
                    <a:pt x="854" y="11880"/>
                  </a:cubicBezTo>
                  <a:cubicBezTo>
                    <a:pt x="823" y="11873"/>
                    <a:pt x="792" y="11892"/>
                    <a:pt x="784" y="11923"/>
                  </a:cubicBezTo>
                  <a:cubicBezTo>
                    <a:pt x="777" y="11954"/>
                    <a:pt x="796" y="11986"/>
                    <a:pt x="827" y="11993"/>
                  </a:cubicBezTo>
                  <a:cubicBezTo>
                    <a:pt x="850" y="11999"/>
                    <a:pt x="873" y="11990"/>
                    <a:pt x="886" y="11973"/>
                  </a:cubicBezTo>
                  <a:cubicBezTo>
                    <a:pt x="1917" y="12649"/>
                    <a:pt x="1917" y="12649"/>
                    <a:pt x="1917" y="12649"/>
                  </a:cubicBezTo>
                  <a:cubicBezTo>
                    <a:pt x="1915" y="12653"/>
                    <a:pt x="1913" y="12658"/>
                    <a:pt x="1912" y="12662"/>
                  </a:cubicBezTo>
                  <a:cubicBezTo>
                    <a:pt x="1906" y="12687"/>
                    <a:pt x="1916" y="12711"/>
                    <a:pt x="1936" y="12724"/>
                  </a:cubicBezTo>
                  <a:cubicBezTo>
                    <a:pt x="1083" y="14579"/>
                    <a:pt x="1083" y="14579"/>
                    <a:pt x="1083" y="14579"/>
                  </a:cubicBezTo>
                  <a:cubicBezTo>
                    <a:pt x="328" y="14554"/>
                    <a:pt x="328" y="14554"/>
                    <a:pt x="328" y="14554"/>
                  </a:cubicBezTo>
                  <a:cubicBezTo>
                    <a:pt x="327" y="14529"/>
                    <a:pt x="310" y="14506"/>
                    <a:pt x="284" y="14500"/>
                  </a:cubicBezTo>
                  <a:cubicBezTo>
                    <a:pt x="253" y="14493"/>
                    <a:pt x="221" y="14512"/>
                    <a:pt x="214" y="14543"/>
                  </a:cubicBezTo>
                  <a:cubicBezTo>
                    <a:pt x="206" y="14575"/>
                    <a:pt x="226" y="14606"/>
                    <a:pt x="257" y="14614"/>
                  </a:cubicBezTo>
                  <a:cubicBezTo>
                    <a:pt x="288" y="14621"/>
                    <a:pt x="320" y="14602"/>
                    <a:pt x="327" y="14570"/>
                  </a:cubicBezTo>
                  <a:cubicBezTo>
                    <a:pt x="328" y="14568"/>
                    <a:pt x="328" y="14566"/>
                    <a:pt x="328" y="14564"/>
                  </a:cubicBezTo>
                  <a:cubicBezTo>
                    <a:pt x="1079" y="14589"/>
                    <a:pt x="1079" y="14589"/>
                    <a:pt x="1079" y="14589"/>
                  </a:cubicBezTo>
                  <a:cubicBezTo>
                    <a:pt x="83" y="16752"/>
                    <a:pt x="83" y="16752"/>
                    <a:pt x="83" y="16752"/>
                  </a:cubicBezTo>
                  <a:cubicBezTo>
                    <a:pt x="81" y="16752"/>
                    <a:pt x="80" y="16751"/>
                    <a:pt x="77" y="16750"/>
                  </a:cubicBezTo>
                  <a:cubicBezTo>
                    <a:pt x="46" y="16743"/>
                    <a:pt x="15" y="16762"/>
                    <a:pt x="7" y="16793"/>
                  </a:cubicBezTo>
                  <a:cubicBezTo>
                    <a:pt x="0" y="16824"/>
                    <a:pt x="19" y="16856"/>
                    <a:pt x="50" y="16863"/>
                  </a:cubicBezTo>
                  <a:cubicBezTo>
                    <a:pt x="82" y="16871"/>
                    <a:pt x="113" y="16852"/>
                    <a:pt x="120" y="16820"/>
                  </a:cubicBezTo>
                  <a:cubicBezTo>
                    <a:pt x="125" y="16803"/>
                    <a:pt x="120" y="16786"/>
                    <a:pt x="111" y="16773"/>
                  </a:cubicBezTo>
                  <a:cubicBezTo>
                    <a:pt x="1765" y="15327"/>
                    <a:pt x="1765" y="15327"/>
                    <a:pt x="1765" y="15327"/>
                  </a:cubicBezTo>
                  <a:cubicBezTo>
                    <a:pt x="1773" y="15335"/>
                    <a:pt x="1783" y="15342"/>
                    <a:pt x="1795" y="15345"/>
                  </a:cubicBezTo>
                  <a:cubicBezTo>
                    <a:pt x="1826" y="15353"/>
                    <a:pt x="1858" y="15333"/>
                    <a:pt x="1865" y="15302"/>
                  </a:cubicBezTo>
                  <a:cubicBezTo>
                    <a:pt x="1868" y="15290"/>
                    <a:pt x="1867" y="15279"/>
                    <a:pt x="1863" y="15268"/>
                  </a:cubicBezTo>
                  <a:cubicBezTo>
                    <a:pt x="2888" y="14862"/>
                    <a:pt x="2888" y="14862"/>
                    <a:pt x="2888" y="14862"/>
                  </a:cubicBezTo>
                  <a:cubicBezTo>
                    <a:pt x="2895" y="14877"/>
                    <a:pt x="2908" y="14889"/>
                    <a:pt x="2926" y="14893"/>
                  </a:cubicBezTo>
                  <a:cubicBezTo>
                    <a:pt x="2938" y="14896"/>
                    <a:pt x="2951" y="14894"/>
                    <a:pt x="2962" y="14890"/>
                  </a:cubicBezTo>
                  <a:cubicBezTo>
                    <a:pt x="3331" y="15468"/>
                    <a:pt x="3331" y="15468"/>
                    <a:pt x="3331" y="15468"/>
                  </a:cubicBezTo>
                  <a:cubicBezTo>
                    <a:pt x="3321" y="15476"/>
                    <a:pt x="3313" y="15487"/>
                    <a:pt x="3309" y="15500"/>
                  </a:cubicBezTo>
                  <a:cubicBezTo>
                    <a:pt x="3302" y="15531"/>
                    <a:pt x="3321" y="15562"/>
                    <a:pt x="3351" y="15570"/>
                  </a:cubicBezTo>
                  <a:cubicBezTo>
                    <a:pt x="3147" y="16743"/>
                    <a:pt x="3147" y="16743"/>
                    <a:pt x="3147" y="16743"/>
                  </a:cubicBezTo>
                  <a:cubicBezTo>
                    <a:pt x="3119" y="16741"/>
                    <a:pt x="3092" y="16759"/>
                    <a:pt x="3085" y="16788"/>
                  </a:cubicBezTo>
                  <a:cubicBezTo>
                    <a:pt x="3078" y="16819"/>
                    <a:pt x="3097" y="16850"/>
                    <a:pt x="3128" y="16858"/>
                  </a:cubicBezTo>
                  <a:cubicBezTo>
                    <a:pt x="3160" y="16865"/>
                    <a:pt x="3191" y="16846"/>
                    <a:pt x="3198" y="16815"/>
                  </a:cubicBezTo>
                  <a:cubicBezTo>
                    <a:pt x="3204" y="16792"/>
                    <a:pt x="3195" y="16769"/>
                    <a:pt x="3178" y="16755"/>
                  </a:cubicBezTo>
                  <a:cubicBezTo>
                    <a:pt x="4405" y="14852"/>
                    <a:pt x="4405" y="14852"/>
                    <a:pt x="4405" y="14852"/>
                  </a:cubicBezTo>
                  <a:cubicBezTo>
                    <a:pt x="4409" y="14855"/>
                    <a:pt x="4413" y="14856"/>
                    <a:pt x="4418" y="14858"/>
                  </a:cubicBezTo>
                  <a:cubicBezTo>
                    <a:pt x="4431" y="14861"/>
                    <a:pt x="4444" y="14859"/>
                    <a:pt x="4456" y="14854"/>
                  </a:cubicBezTo>
                  <a:cubicBezTo>
                    <a:pt x="5078" y="15960"/>
                    <a:pt x="5078" y="15960"/>
                    <a:pt x="5078" y="15960"/>
                  </a:cubicBezTo>
                  <a:cubicBezTo>
                    <a:pt x="5066" y="15967"/>
                    <a:pt x="5057" y="15979"/>
                    <a:pt x="5054" y="15994"/>
                  </a:cubicBezTo>
                  <a:cubicBezTo>
                    <a:pt x="5046" y="16025"/>
                    <a:pt x="5066" y="16057"/>
                    <a:pt x="5097" y="16064"/>
                  </a:cubicBezTo>
                  <a:cubicBezTo>
                    <a:pt x="5128" y="16072"/>
                    <a:pt x="5160" y="16052"/>
                    <a:pt x="5167" y="16021"/>
                  </a:cubicBezTo>
                  <a:cubicBezTo>
                    <a:pt x="5175" y="15990"/>
                    <a:pt x="5155" y="15958"/>
                    <a:pt x="5124" y="15951"/>
                  </a:cubicBezTo>
                  <a:cubicBezTo>
                    <a:pt x="5111" y="15948"/>
                    <a:pt x="5098" y="15949"/>
                    <a:pt x="5087" y="15955"/>
                  </a:cubicBezTo>
                  <a:cubicBezTo>
                    <a:pt x="4464" y="14849"/>
                    <a:pt x="4464" y="14849"/>
                    <a:pt x="4464" y="14849"/>
                  </a:cubicBezTo>
                  <a:cubicBezTo>
                    <a:pt x="4465" y="14849"/>
                    <a:pt x="4465" y="14849"/>
                    <a:pt x="4465" y="14848"/>
                  </a:cubicBezTo>
                  <a:cubicBezTo>
                    <a:pt x="5730" y="16345"/>
                    <a:pt x="5730" y="16345"/>
                    <a:pt x="5730" y="16345"/>
                  </a:cubicBezTo>
                  <a:cubicBezTo>
                    <a:pt x="5722" y="16353"/>
                    <a:pt x="5717" y="16362"/>
                    <a:pt x="5714" y="16373"/>
                  </a:cubicBezTo>
                  <a:cubicBezTo>
                    <a:pt x="5707" y="16404"/>
                    <a:pt x="5726" y="16435"/>
                    <a:pt x="5757" y="16443"/>
                  </a:cubicBezTo>
                  <a:cubicBezTo>
                    <a:pt x="5788" y="16450"/>
                    <a:pt x="5820" y="16431"/>
                    <a:pt x="5827" y="16400"/>
                  </a:cubicBezTo>
                  <a:cubicBezTo>
                    <a:pt x="5835" y="16369"/>
                    <a:pt x="5816" y="16337"/>
                    <a:pt x="5784" y="16330"/>
                  </a:cubicBezTo>
                  <a:cubicBezTo>
                    <a:pt x="5767" y="16326"/>
                    <a:pt x="5750" y="16330"/>
                    <a:pt x="5737" y="16339"/>
                  </a:cubicBezTo>
                  <a:cubicBezTo>
                    <a:pt x="4473" y="14842"/>
                    <a:pt x="4473" y="14842"/>
                    <a:pt x="4473" y="14842"/>
                  </a:cubicBezTo>
                  <a:cubicBezTo>
                    <a:pt x="4480" y="14835"/>
                    <a:pt x="4486" y="14825"/>
                    <a:pt x="4488" y="14815"/>
                  </a:cubicBezTo>
                  <a:cubicBezTo>
                    <a:pt x="4490" y="14806"/>
                    <a:pt x="4490" y="14798"/>
                    <a:pt x="4489" y="14790"/>
                  </a:cubicBezTo>
                  <a:cubicBezTo>
                    <a:pt x="5224" y="14578"/>
                    <a:pt x="5224" y="14578"/>
                    <a:pt x="5224" y="14578"/>
                  </a:cubicBezTo>
                  <a:cubicBezTo>
                    <a:pt x="5230" y="14595"/>
                    <a:pt x="5245" y="14609"/>
                    <a:pt x="5264" y="14614"/>
                  </a:cubicBezTo>
                  <a:cubicBezTo>
                    <a:pt x="5296" y="14621"/>
                    <a:pt x="5327" y="14602"/>
                    <a:pt x="5335" y="14571"/>
                  </a:cubicBezTo>
                  <a:cubicBezTo>
                    <a:pt x="5342" y="14540"/>
                    <a:pt x="5323" y="14508"/>
                    <a:pt x="5292" y="14501"/>
                  </a:cubicBezTo>
                  <a:cubicBezTo>
                    <a:pt x="5260" y="14493"/>
                    <a:pt x="5229" y="14512"/>
                    <a:pt x="5221" y="14544"/>
                  </a:cubicBezTo>
                  <a:cubicBezTo>
                    <a:pt x="5219" y="14552"/>
                    <a:pt x="5219" y="14560"/>
                    <a:pt x="5221" y="14568"/>
                  </a:cubicBezTo>
                  <a:cubicBezTo>
                    <a:pt x="4486" y="14780"/>
                    <a:pt x="4486" y="14780"/>
                    <a:pt x="4486" y="14780"/>
                  </a:cubicBezTo>
                  <a:cubicBezTo>
                    <a:pt x="4479" y="14763"/>
                    <a:pt x="4465" y="14749"/>
                    <a:pt x="4445" y="14744"/>
                  </a:cubicBezTo>
                  <a:cubicBezTo>
                    <a:pt x="4433" y="14742"/>
                    <a:pt x="4421" y="14743"/>
                    <a:pt x="4411" y="14747"/>
                  </a:cubicBezTo>
                  <a:cubicBezTo>
                    <a:pt x="3467" y="12834"/>
                    <a:pt x="3467" y="12834"/>
                    <a:pt x="3467" y="12834"/>
                  </a:cubicBezTo>
                  <a:cubicBezTo>
                    <a:pt x="3480" y="12826"/>
                    <a:pt x="3489" y="12813"/>
                    <a:pt x="3493" y="12798"/>
                  </a:cubicBezTo>
                  <a:cubicBezTo>
                    <a:pt x="3494" y="12794"/>
                    <a:pt x="3494" y="12791"/>
                    <a:pt x="3495" y="12787"/>
                  </a:cubicBezTo>
                  <a:cubicBezTo>
                    <a:pt x="4257" y="12767"/>
                    <a:pt x="4257" y="12767"/>
                    <a:pt x="4257" y="12767"/>
                  </a:cubicBezTo>
                  <a:cubicBezTo>
                    <a:pt x="4260" y="12791"/>
                    <a:pt x="4277" y="12812"/>
                    <a:pt x="4301" y="12818"/>
                  </a:cubicBezTo>
                  <a:cubicBezTo>
                    <a:pt x="4333" y="12825"/>
                    <a:pt x="4364" y="12806"/>
                    <a:pt x="4372" y="12775"/>
                  </a:cubicBezTo>
                  <a:cubicBezTo>
                    <a:pt x="4378" y="12747"/>
                    <a:pt x="4364" y="12719"/>
                    <a:pt x="4338" y="12708"/>
                  </a:cubicBezTo>
                  <a:cubicBezTo>
                    <a:pt x="4575" y="11989"/>
                    <a:pt x="4575" y="11989"/>
                    <a:pt x="4575" y="11989"/>
                  </a:cubicBezTo>
                  <a:cubicBezTo>
                    <a:pt x="4607" y="11996"/>
                    <a:pt x="4638" y="11977"/>
                    <a:pt x="4645" y="11946"/>
                  </a:cubicBezTo>
                  <a:cubicBezTo>
                    <a:pt x="4647" y="11938"/>
                    <a:pt x="4647" y="11931"/>
                    <a:pt x="4646" y="11924"/>
                  </a:cubicBezTo>
                  <a:cubicBezTo>
                    <a:pt x="5303" y="11763"/>
                    <a:pt x="5303" y="11763"/>
                    <a:pt x="5303" y="11763"/>
                  </a:cubicBezTo>
                  <a:cubicBezTo>
                    <a:pt x="5309" y="11782"/>
                    <a:pt x="5324" y="11796"/>
                    <a:pt x="5344" y="11801"/>
                  </a:cubicBezTo>
                  <a:cubicBezTo>
                    <a:pt x="5359" y="11805"/>
                    <a:pt x="5374" y="11802"/>
                    <a:pt x="5386" y="11795"/>
                  </a:cubicBezTo>
                  <a:cubicBezTo>
                    <a:pt x="5502" y="11958"/>
                    <a:pt x="5502" y="11958"/>
                    <a:pt x="5502" y="11958"/>
                  </a:cubicBezTo>
                  <a:cubicBezTo>
                    <a:pt x="5499" y="11961"/>
                    <a:pt x="5496" y="11964"/>
                    <a:pt x="5494" y="11968"/>
                  </a:cubicBezTo>
                  <a:cubicBezTo>
                    <a:pt x="5477" y="11995"/>
                    <a:pt x="5486" y="12031"/>
                    <a:pt x="5513" y="12048"/>
                  </a:cubicBezTo>
                  <a:cubicBezTo>
                    <a:pt x="5541" y="12065"/>
                    <a:pt x="5576" y="12056"/>
                    <a:pt x="5593" y="12029"/>
                  </a:cubicBezTo>
                  <a:cubicBezTo>
                    <a:pt x="5610" y="12001"/>
                    <a:pt x="5601" y="11965"/>
                    <a:pt x="5574" y="11949"/>
                  </a:cubicBezTo>
                  <a:cubicBezTo>
                    <a:pt x="5553" y="11936"/>
                    <a:pt x="5528" y="11938"/>
                    <a:pt x="5509" y="11951"/>
                  </a:cubicBezTo>
                  <a:cubicBezTo>
                    <a:pt x="5394" y="11790"/>
                    <a:pt x="5394" y="11790"/>
                    <a:pt x="5394" y="11790"/>
                  </a:cubicBezTo>
                  <a:cubicBezTo>
                    <a:pt x="5404" y="11782"/>
                    <a:pt x="5411" y="11771"/>
                    <a:pt x="5414" y="11758"/>
                  </a:cubicBezTo>
                  <a:cubicBezTo>
                    <a:pt x="5415" y="11754"/>
                    <a:pt x="5416" y="11750"/>
                    <a:pt x="5416" y="11745"/>
                  </a:cubicBezTo>
                  <a:cubicBezTo>
                    <a:pt x="6106" y="11695"/>
                    <a:pt x="6106" y="11695"/>
                    <a:pt x="6106" y="11695"/>
                  </a:cubicBezTo>
                  <a:cubicBezTo>
                    <a:pt x="6108" y="11712"/>
                    <a:pt x="6117" y="11727"/>
                    <a:pt x="6133" y="11737"/>
                  </a:cubicBezTo>
                  <a:cubicBezTo>
                    <a:pt x="6160" y="11754"/>
                    <a:pt x="6196" y="11745"/>
                    <a:pt x="6213" y="11718"/>
                  </a:cubicBezTo>
                  <a:cubicBezTo>
                    <a:pt x="6230" y="11690"/>
                    <a:pt x="6221" y="11654"/>
                    <a:pt x="6194" y="11638"/>
                  </a:cubicBezTo>
                  <a:cubicBezTo>
                    <a:pt x="6166" y="11621"/>
                    <a:pt x="6130" y="11629"/>
                    <a:pt x="6114" y="11657"/>
                  </a:cubicBezTo>
                  <a:cubicBezTo>
                    <a:pt x="6108" y="11666"/>
                    <a:pt x="6106" y="11675"/>
                    <a:pt x="6105" y="11685"/>
                  </a:cubicBezTo>
                  <a:cubicBezTo>
                    <a:pt x="5415" y="11735"/>
                    <a:pt x="5415" y="11735"/>
                    <a:pt x="5415" y="11735"/>
                  </a:cubicBezTo>
                  <a:cubicBezTo>
                    <a:pt x="5412" y="11718"/>
                    <a:pt x="5402" y="11703"/>
                    <a:pt x="5387" y="11694"/>
                  </a:cubicBezTo>
                  <a:cubicBezTo>
                    <a:pt x="5895" y="10590"/>
                    <a:pt x="5895" y="10590"/>
                    <a:pt x="5895" y="10590"/>
                  </a:cubicBezTo>
                  <a:cubicBezTo>
                    <a:pt x="5900" y="10592"/>
                    <a:pt x="5905" y="10595"/>
                    <a:pt x="5911" y="10596"/>
                  </a:cubicBezTo>
                  <a:cubicBezTo>
                    <a:pt x="5938" y="10602"/>
                    <a:pt x="5965" y="10589"/>
                    <a:pt x="5976" y="10565"/>
                  </a:cubicBezTo>
                  <a:cubicBezTo>
                    <a:pt x="7367" y="11066"/>
                    <a:pt x="7367" y="11066"/>
                    <a:pt x="7367" y="11066"/>
                  </a:cubicBezTo>
                  <a:cubicBezTo>
                    <a:pt x="7367" y="11066"/>
                    <a:pt x="7366" y="11066"/>
                    <a:pt x="7366" y="11067"/>
                  </a:cubicBezTo>
                  <a:cubicBezTo>
                    <a:pt x="7359" y="11098"/>
                    <a:pt x="7378" y="11130"/>
                    <a:pt x="7409" y="11137"/>
                  </a:cubicBezTo>
                  <a:cubicBezTo>
                    <a:pt x="7441" y="11145"/>
                    <a:pt x="7472" y="11125"/>
                    <a:pt x="7480" y="11094"/>
                  </a:cubicBezTo>
                  <a:cubicBezTo>
                    <a:pt x="7487" y="11063"/>
                    <a:pt x="7468" y="11031"/>
                    <a:pt x="7437" y="11024"/>
                  </a:cubicBezTo>
                  <a:cubicBezTo>
                    <a:pt x="7434" y="11023"/>
                    <a:pt x="7431" y="11023"/>
                    <a:pt x="7429" y="11023"/>
                  </a:cubicBezTo>
                  <a:cubicBezTo>
                    <a:pt x="7440" y="10081"/>
                    <a:pt x="7440" y="10081"/>
                    <a:pt x="7440" y="10081"/>
                  </a:cubicBezTo>
                  <a:cubicBezTo>
                    <a:pt x="7461" y="10078"/>
                    <a:pt x="7480" y="10063"/>
                    <a:pt x="7487" y="10042"/>
                  </a:cubicBezTo>
                  <a:cubicBezTo>
                    <a:pt x="8007" y="10152"/>
                    <a:pt x="8007" y="10152"/>
                    <a:pt x="8007" y="10152"/>
                  </a:cubicBezTo>
                  <a:cubicBezTo>
                    <a:pt x="8020" y="10174"/>
                    <a:pt x="8045" y="10190"/>
                    <a:pt x="8074" y="10190"/>
                  </a:cubicBezTo>
                  <a:cubicBezTo>
                    <a:pt x="8091" y="10190"/>
                    <a:pt x="8107" y="10184"/>
                    <a:pt x="8119" y="10175"/>
                  </a:cubicBezTo>
                  <a:cubicBezTo>
                    <a:pt x="9756" y="10519"/>
                    <a:pt x="9756" y="10519"/>
                    <a:pt x="9756" y="10519"/>
                  </a:cubicBezTo>
                  <a:cubicBezTo>
                    <a:pt x="9754" y="10529"/>
                    <a:pt x="9755" y="10538"/>
                    <a:pt x="9758" y="10546"/>
                  </a:cubicBezTo>
                  <a:cubicBezTo>
                    <a:pt x="8581" y="11218"/>
                    <a:pt x="8581" y="11218"/>
                    <a:pt x="8581" y="11218"/>
                  </a:cubicBezTo>
                  <a:cubicBezTo>
                    <a:pt x="8573" y="11208"/>
                    <a:pt x="8562" y="11201"/>
                    <a:pt x="8550" y="11198"/>
                  </a:cubicBezTo>
                  <a:cubicBezTo>
                    <a:pt x="8519" y="11191"/>
                    <a:pt x="8487" y="11210"/>
                    <a:pt x="8480" y="11241"/>
                  </a:cubicBezTo>
                  <a:cubicBezTo>
                    <a:pt x="8472" y="11273"/>
                    <a:pt x="8491" y="11304"/>
                    <a:pt x="8523" y="11311"/>
                  </a:cubicBezTo>
                  <a:cubicBezTo>
                    <a:pt x="8542" y="11316"/>
                    <a:pt x="8561" y="11311"/>
                    <a:pt x="8575" y="11299"/>
                  </a:cubicBezTo>
                  <a:cubicBezTo>
                    <a:pt x="9235" y="11857"/>
                    <a:pt x="9235" y="11857"/>
                    <a:pt x="9235" y="11857"/>
                  </a:cubicBezTo>
                  <a:cubicBezTo>
                    <a:pt x="9059" y="12266"/>
                    <a:pt x="9059" y="12266"/>
                    <a:pt x="9059" y="12266"/>
                  </a:cubicBezTo>
                  <a:cubicBezTo>
                    <a:pt x="9058" y="12266"/>
                    <a:pt x="9056" y="12265"/>
                    <a:pt x="9055" y="12264"/>
                  </a:cubicBezTo>
                  <a:cubicBezTo>
                    <a:pt x="9023" y="12257"/>
                    <a:pt x="8992" y="12276"/>
                    <a:pt x="8985" y="12307"/>
                  </a:cubicBezTo>
                  <a:cubicBezTo>
                    <a:pt x="8977" y="12339"/>
                    <a:pt x="8996" y="12370"/>
                    <a:pt x="9028" y="12378"/>
                  </a:cubicBezTo>
                  <a:cubicBezTo>
                    <a:pt x="9037" y="12380"/>
                    <a:pt x="9046" y="12379"/>
                    <a:pt x="9054" y="12377"/>
                  </a:cubicBezTo>
                  <a:cubicBezTo>
                    <a:pt x="9167" y="12940"/>
                    <a:pt x="9167" y="12940"/>
                    <a:pt x="9167" y="12940"/>
                  </a:cubicBezTo>
                  <a:cubicBezTo>
                    <a:pt x="9142" y="12947"/>
                    <a:pt x="9124" y="12969"/>
                    <a:pt x="9124" y="12996"/>
                  </a:cubicBezTo>
                  <a:cubicBezTo>
                    <a:pt x="9124" y="13028"/>
                    <a:pt x="9150" y="13054"/>
                    <a:pt x="9182" y="13054"/>
                  </a:cubicBezTo>
                  <a:cubicBezTo>
                    <a:pt x="9215" y="13054"/>
                    <a:pt x="9241" y="13028"/>
                    <a:pt x="9240" y="12996"/>
                  </a:cubicBezTo>
                  <a:cubicBezTo>
                    <a:pt x="9240" y="12964"/>
                    <a:pt x="9214" y="12938"/>
                    <a:pt x="9182" y="12938"/>
                  </a:cubicBezTo>
                  <a:cubicBezTo>
                    <a:pt x="9180" y="12938"/>
                    <a:pt x="9179" y="12938"/>
                    <a:pt x="9177" y="12938"/>
                  </a:cubicBezTo>
                  <a:cubicBezTo>
                    <a:pt x="9064" y="12374"/>
                    <a:pt x="9064" y="12374"/>
                    <a:pt x="9064" y="12374"/>
                  </a:cubicBezTo>
                  <a:cubicBezTo>
                    <a:pt x="9066" y="12374"/>
                    <a:pt x="9067" y="12373"/>
                    <a:pt x="9069" y="12372"/>
                  </a:cubicBezTo>
                  <a:cubicBezTo>
                    <a:pt x="9666" y="13351"/>
                    <a:pt x="9666" y="13351"/>
                    <a:pt x="9666" y="13351"/>
                  </a:cubicBezTo>
                  <a:cubicBezTo>
                    <a:pt x="9653" y="13361"/>
                    <a:pt x="9644" y="13377"/>
                    <a:pt x="9644" y="13396"/>
                  </a:cubicBezTo>
                  <a:cubicBezTo>
                    <a:pt x="9644" y="13428"/>
                    <a:pt x="9670" y="13454"/>
                    <a:pt x="9703" y="13454"/>
                  </a:cubicBezTo>
                  <a:cubicBezTo>
                    <a:pt x="9735" y="13454"/>
                    <a:pt x="9761" y="13427"/>
                    <a:pt x="9761" y="13395"/>
                  </a:cubicBezTo>
                  <a:cubicBezTo>
                    <a:pt x="9761" y="13363"/>
                    <a:pt x="9734" y="13337"/>
                    <a:pt x="9702" y="13337"/>
                  </a:cubicBezTo>
                  <a:cubicBezTo>
                    <a:pt x="9692" y="13337"/>
                    <a:pt x="9683" y="13340"/>
                    <a:pt x="9674" y="13345"/>
                  </a:cubicBezTo>
                  <a:cubicBezTo>
                    <a:pt x="9077" y="12367"/>
                    <a:pt x="9077" y="12367"/>
                    <a:pt x="9077" y="12367"/>
                  </a:cubicBezTo>
                  <a:cubicBezTo>
                    <a:pt x="9087" y="12359"/>
                    <a:pt x="9095" y="12348"/>
                    <a:pt x="9098" y="12335"/>
                  </a:cubicBezTo>
                  <a:cubicBezTo>
                    <a:pt x="9101" y="12322"/>
                    <a:pt x="9099" y="12310"/>
                    <a:pt x="9095" y="12299"/>
                  </a:cubicBezTo>
                  <a:cubicBezTo>
                    <a:pt x="9510" y="12088"/>
                    <a:pt x="9510" y="12088"/>
                    <a:pt x="9510" y="12088"/>
                  </a:cubicBezTo>
                  <a:cubicBezTo>
                    <a:pt x="10749" y="13135"/>
                    <a:pt x="10749" y="13135"/>
                    <a:pt x="10749" y="13135"/>
                  </a:cubicBezTo>
                  <a:cubicBezTo>
                    <a:pt x="10745" y="13141"/>
                    <a:pt x="10742" y="13148"/>
                    <a:pt x="10740" y="13155"/>
                  </a:cubicBezTo>
                  <a:cubicBezTo>
                    <a:pt x="10732" y="13186"/>
                    <a:pt x="10751" y="13218"/>
                    <a:pt x="10783" y="13225"/>
                  </a:cubicBezTo>
                  <a:cubicBezTo>
                    <a:pt x="10814" y="13233"/>
                    <a:pt x="10845" y="13214"/>
                    <a:pt x="10853" y="13182"/>
                  </a:cubicBezTo>
                  <a:cubicBezTo>
                    <a:pt x="10860" y="13151"/>
                    <a:pt x="10841" y="13120"/>
                    <a:pt x="10810" y="13112"/>
                  </a:cubicBezTo>
                  <a:cubicBezTo>
                    <a:pt x="10808" y="13112"/>
                    <a:pt x="10806" y="13111"/>
                    <a:pt x="10803" y="13111"/>
                  </a:cubicBezTo>
                  <a:cubicBezTo>
                    <a:pt x="10863" y="11453"/>
                    <a:pt x="10863" y="11453"/>
                    <a:pt x="10863" y="11453"/>
                  </a:cubicBezTo>
                  <a:cubicBezTo>
                    <a:pt x="10888" y="11452"/>
                    <a:pt x="10911" y="11435"/>
                    <a:pt x="10917" y="11409"/>
                  </a:cubicBezTo>
                  <a:cubicBezTo>
                    <a:pt x="10925" y="11378"/>
                    <a:pt x="10905" y="11346"/>
                    <a:pt x="10874" y="11339"/>
                  </a:cubicBezTo>
                  <a:cubicBezTo>
                    <a:pt x="10867" y="11337"/>
                    <a:pt x="10860" y="11337"/>
                    <a:pt x="10853" y="11338"/>
                  </a:cubicBezTo>
                  <a:cubicBezTo>
                    <a:pt x="10643" y="10419"/>
                    <a:pt x="10643" y="10419"/>
                    <a:pt x="10643" y="10419"/>
                  </a:cubicBezTo>
                  <a:cubicBezTo>
                    <a:pt x="11824" y="10259"/>
                    <a:pt x="11824" y="10259"/>
                    <a:pt x="11824" y="10259"/>
                  </a:cubicBezTo>
                  <a:cubicBezTo>
                    <a:pt x="11827" y="10270"/>
                    <a:pt x="11832" y="10280"/>
                    <a:pt x="11841" y="10288"/>
                  </a:cubicBezTo>
                  <a:cubicBezTo>
                    <a:pt x="11844" y="10291"/>
                    <a:pt x="11848" y="10294"/>
                    <a:pt x="11852" y="10296"/>
                  </a:cubicBezTo>
                  <a:cubicBezTo>
                    <a:pt x="11853" y="10297"/>
                    <a:pt x="11855" y="10298"/>
                    <a:pt x="11857" y="10299"/>
                  </a:cubicBezTo>
                  <a:cubicBezTo>
                    <a:pt x="11859" y="10299"/>
                    <a:pt x="11861" y="10300"/>
                    <a:pt x="11863" y="10301"/>
                  </a:cubicBezTo>
                  <a:cubicBezTo>
                    <a:pt x="11865" y="10302"/>
                    <a:pt x="11866" y="10303"/>
                    <a:pt x="11868" y="10303"/>
                  </a:cubicBezTo>
                  <a:cubicBezTo>
                    <a:pt x="11881" y="10306"/>
                    <a:pt x="11894" y="10304"/>
                    <a:pt x="11905" y="10299"/>
                  </a:cubicBezTo>
                  <a:cubicBezTo>
                    <a:pt x="12561" y="11500"/>
                    <a:pt x="12561" y="11500"/>
                    <a:pt x="12561" y="11500"/>
                  </a:cubicBezTo>
                  <a:cubicBezTo>
                    <a:pt x="12538" y="11500"/>
                    <a:pt x="12538" y="11500"/>
                    <a:pt x="12538" y="11500"/>
                  </a:cubicBezTo>
                  <a:cubicBezTo>
                    <a:pt x="12538" y="11523"/>
                    <a:pt x="12538" y="11523"/>
                    <a:pt x="12538" y="11523"/>
                  </a:cubicBezTo>
                  <a:cubicBezTo>
                    <a:pt x="12573" y="11523"/>
                    <a:pt x="12573" y="11523"/>
                    <a:pt x="12573" y="11523"/>
                  </a:cubicBezTo>
                  <a:cubicBezTo>
                    <a:pt x="12993" y="12293"/>
                    <a:pt x="12993" y="12293"/>
                    <a:pt x="12993" y="12293"/>
                  </a:cubicBezTo>
                  <a:cubicBezTo>
                    <a:pt x="12987" y="12298"/>
                    <a:pt x="12981" y="12304"/>
                    <a:pt x="12976" y="12311"/>
                  </a:cubicBezTo>
                  <a:cubicBezTo>
                    <a:pt x="12959" y="12339"/>
                    <a:pt x="12968" y="12375"/>
                    <a:pt x="12995" y="12391"/>
                  </a:cubicBezTo>
                  <a:cubicBezTo>
                    <a:pt x="13023" y="12408"/>
                    <a:pt x="13059" y="12400"/>
                    <a:pt x="13075" y="12372"/>
                  </a:cubicBezTo>
                  <a:cubicBezTo>
                    <a:pt x="13092" y="12345"/>
                    <a:pt x="13084" y="12309"/>
                    <a:pt x="13056" y="12292"/>
                  </a:cubicBezTo>
                  <a:cubicBezTo>
                    <a:pt x="13039" y="12282"/>
                    <a:pt x="13019" y="12281"/>
                    <a:pt x="13002" y="12288"/>
                  </a:cubicBezTo>
                  <a:cubicBezTo>
                    <a:pt x="12584" y="11523"/>
                    <a:pt x="12584" y="11523"/>
                    <a:pt x="12584" y="11523"/>
                  </a:cubicBezTo>
                  <a:cubicBezTo>
                    <a:pt x="12741" y="11523"/>
                    <a:pt x="12741" y="11523"/>
                    <a:pt x="12741" y="11523"/>
                  </a:cubicBezTo>
                  <a:cubicBezTo>
                    <a:pt x="12741" y="11735"/>
                    <a:pt x="12741" y="11735"/>
                    <a:pt x="12741" y="11735"/>
                  </a:cubicBezTo>
                  <a:cubicBezTo>
                    <a:pt x="12766" y="11735"/>
                    <a:pt x="12766" y="11735"/>
                    <a:pt x="12766" y="11735"/>
                  </a:cubicBezTo>
                  <a:cubicBezTo>
                    <a:pt x="12766" y="11523"/>
                    <a:pt x="12766" y="11523"/>
                    <a:pt x="12766" y="11523"/>
                  </a:cubicBezTo>
                  <a:cubicBezTo>
                    <a:pt x="12969" y="11523"/>
                    <a:pt x="12969" y="11523"/>
                    <a:pt x="12969" y="11523"/>
                  </a:cubicBezTo>
                  <a:cubicBezTo>
                    <a:pt x="12969" y="11500"/>
                    <a:pt x="12969" y="11500"/>
                    <a:pt x="12969" y="11500"/>
                  </a:cubicBezTo>
                  <a:cubicBezTo>
                    <a:pt x="12766" y="11500"/>
                    <a:pt x="12766" y="11500"/>
                    <a:pt x="12766" y="11500"/>
                  </a:cubicBezTo>
                  <a:cubicBezTo>
                    <a:pt x="12766" y="11290"/>
                    <a:pt x="12766" y="11290"/>
                    <a:pt x="12766" y="11290"/>
                  </a:cubicBezTo>
                  <a:cubicBezTo>
                    <a:pt x="12741" y="11290"/>
                    <a:pt x="12741" y="11290"/>
                    <a:pt x="12741" y="11290"/>
                  </a:cubicBezTo>
                  <a:cubicBezTo>
                    <a:pt x="12741" y="11500"/>
                    <a:pt x="12741" y="11500"/>
                    <a:pt x="12741" y="11500"/>
                  </a:cubicBezTo>
                  <a:cubicBezTo>
                    <a:pt x="12572" y="11500"/>
                    <a:pt x="12572" y="11500"/>
                    <a:pt x="12572" y="11500"/>
                  </a:cubicBezTo>
                  <a:cubicBezTo>
                    <a:pt x="11914" y="10294"/>
                    <a:pt x="11914" y="10294"/>
                    <a:pt x="11914" y="10294"/>
                  </a:cubicBezTo>
                  <a:cubicBezTo>
                    <a:pt x="11918" y="10292"/>
                    <a:pt x="11921" y="10289"/>
                    <a:pt x="11924" y="10286"/>
                  </a:cubicBezTo>
                  <a:cubicBezTo>
                    <a:pt x="12807" y="10922"/>
                    <a:pt x="12807" y="10922"/>
                    <a:pt x="12807" y="10922"/>
                  </a:cubicBezTo>
                  <a:cubicBezTo>
                    <a:pt x="12790" y="10949"/>
                    <a:pt x="12799" y="10985"/>
                    <a:pt x="12826" y="11001"/>
                  </a:cubicBezTo>
                  <a:cubicBezTo>
                    <a:pt x="12854" y="11018"/>
                    <a:pt x="12890" y="11010"/>
                    <a:pt x="12906" y="10982"/>
                  </a:cubicBezTo>
                  <a:cubicBezTo>
                    <a:pt x="12923" y="10955"/>
                    <a:pt x="12915" y="10919"/>
                    <a:pt x="12887" y="10902"/>
                  </a:cubicBezTo>
                  <a:cubicBezTo>
                    <a:pt x="12862" y="10887"/>
                    <a:pt x="12831" y="10893"/>
                    <a:pt x="12813" y="10914"/>
                  </a:cubicBezTo>
                  <a:cubicBezTo>
                    <a:pt x="11930" y="10279"/>
                    <a:pt x="11930" y="10279"/>
                    <a:pt x="11930" y="10279"/>
                  </a:cubicBezTo>
                  <a:cubicBezTo>
                    <a:pt x="11930" y="10279"/>
                    <a:pt x="11930" y="10278"/>
                    <a:pt x="11930" y="10278"/>
                  </a:cubicBezTo>
                  <a:cubicBezTo>
                    <a:pt x="13255" y="10943"/>
                    <a:pt x="13255" y="10943"/>
                    <a:pt x="13255" y="10943"/>
                  </a:cubicBezTo>
                  <a:cubicBezTo>
                    <a:pt x="13244" y="10969"/>
                    <a:pt x="13254" y="10999"/>
                    <a:pt x="13278" y="11014"/>
                  </a:cubicBezTo>
                  <a:cubicBezTo>
                    <a:pt x="13306" y="11031"/>
                    <a:pt x="13342" y="11022"/>
                    <a:pt x="13358" y="10995"/>
                  </a:cubicBezTo>
                  <a:cubicBezTo>
                    <a:pt x="13375" y="10968"/>
                    <a:pt x="13367" y="10932"/>
                    <a:pt x="13339" y="10915"/>
                  </a:cubicBezTo>
                  <a:cubicBezTo>
                    <a:pt x="13312" y="10898"/>
                    <a:pt x="13276" y="10907"/>
                    <a:pt x="13259" y="10934"/>
                  </a:cubicBezTo>
                  <a:cubicBezTo>
                    <a:pt x="11935" y="10269"/>
                    <a:pt x="11935" y="10269"/>
                    <a:pt x="11935" y="10269"/>
                  </a:cubicBezTo>
                  <a:cubicBezTo>
                    <a:pt x="11936" y="10266"/>
                    <a:pt x="11938" y="10263"/>
                    <a:pt x="11938" y="10260"/>
                  </a:cubicBezTo>
                  <a:cubicBezTo>
                    <a:pt x="11940" y="10253"/>
                    <a:pt x="11940" y="10246"/>
                    <a:pt x="11939" y="10239"/>
                  </a:cubicBezTo>
                  <a:cubicBezTo>
                    <a:pt x="14088" y="9786"/>
                    <a:pt x="14088" y="9786"/>
                    <a:pt x="14088" y="9786"/>
                  </a:cubicBezTo>
                  <a:cubicBezTo>
                    <a:pt x="14091" y="9798"/>
                    <a:pt x="14096" y="9809"/>
                    <a:pt x="14106" y="9817"/>
                  </a:cubicBezTo>
                  <a:cubicBezTo>
                    <a:pt x="14129" y="9839"/>
                    <a:pt x="14166" y="9838"/>
                    <a:pt x="14188" y="9814"/>
                  </a:cubicBezTo>
                  <a:cubicBezTo>
                    <a:pt x="14196" y="9805"/>
                    <a:pt x="14201" y="9795"/>
                    <a:pt x="14203" y="9784"/>
                  </a:cubicBezTo>
                  <a:cubicBezTo>
                    <a:pt x="15295" y="9930"/>
                    <a:pt x="15295" y="9930"/>
                    <a:pt x="15295" y="9930"/>
                  </a:cubicBezTo>
                  <a:cubicBezTo>
                    <a:pt x="15294" y="9947"/>
                    <a:pt x="15300" y="9964"/>
                    <a:pt x="15313" y="9976"/>
                  </a:cubicBezTo>
                  <a:cubicBezTo>
                    <a:pt x="15323" y="9984"/>
                    <a:pt x="15334" y="9989"/>
                    <a:pt x="15346" y="9991"/>
                  </a:cubicBezTo>
                  <a:cubicBezTo>
                    <a:pt x="15385" y="10675"/>
                    <a:pt x="15385" y="10675"/>
                    <a:pt x="15385" y="10675"/>
                  </a:cubicBezTo>
                  <a:cubicBezTo>
                    <a:pt x="15372" y="10677"/>
                    <a:pt x="15360" y="10683"/>
                    <a:pt x="15351" y="10693"/>
                  </a:cubicBezTo>
                  <a:cubicBezTo>
                    <a:pt x="15329" y="10716"/>
                    <a:pt x="15330" y="10752"/>
                    <a:pt x="15353" y="10774"/>
                  </a:cubicBezTo>
                  <a:cubicBezTo>
                    <a:pt x="14601" y="11698"/>
                    <a:pt x="14601" y="11698"/>
                    <a:pt x="14601" y="11698"/>
                  </a:cubicBezTo>
                  <a:cubicBezTo>
                    <a:pt x="14578" y="11682"/>
                    <a:pt x="14545" y="11685"/>
                    <a:pt x="14526" y="11706"/>
                  </a:cubicBezTo>
                  <a:cubicBezTo>
                    <a:pt x="14504" y="11730"/>
                    <a:pt x="14505" y="11767"/>
                    <a:pt x="14529" y="11789"/>
                  </a:cubicBezTo>
                  <a:cubicBezTo>
                    <a:pt x="14552" y="11811"/>
                    <a:pt x="14589" y="11809"/>
                    <a:pt x="14611" y="11785"/>
                  </a:cubicBezTo>
                  <a:cubicBezTo>
                    <a:pt x="14627" y="11768"/>
                    <a:pt x="14631" y="11744"/>
                    <a:pt x="14622" y="11723"/>
                  </a:cubicBezTo>
                  <a:cubicBezTo>
                    <a:pt x="16623" y="10663"/>
                    <a:pt x="16623" y="10663"/>
                    <a:pt x="16623" y="10663"/>
                  </a:cubicBezTo>
                  <a:cubicBezTo>
                    <a:pt x="16625" y="10667"/>
                    <a:pt x="16628" y="10671"/>
                    <a:pt x="16632" y="10675"/>
                  </a:cubicBezTo>
                  <a:cubicBezTo>
                    <a:pt x="16642" y="10684"/>
                    <a:pt x="16654" y="10689"/>
                    <a:pt x="16667" y="10690"/>
                  </a:cubicBezTo>
                  <a:cubicBezTo>
                    <a:pt x="16669" y="11958"/>
                    <a:pt x="16669" y="11958"/>
                    <a:pt x="16669" y="11958"/>
                  </a:cubicBezTo>
                  <a:cubicBezTo>
                    <a:pt x="16655" y="11960"/>
                    <a:pt x="16641" y="11966"/>
                    <a:pt x="16631" y="11977"/>
                  </a:cubicBezTo>
                  <a:cubicBezTo>
                    <a:pt x="16609" y="12000"/>
                    <a:pt x="16611" y="12037"/>
                    <a:pt x="16634" y="12059"/>
                  </a:cubicBezTo>
                  <a:cubicBezTo>
                    <a:pt x="16658" y="12081"/>
                    <a:pt x="16695" y="12079"/>
                    <a:pt x="16716" y="12056"/>
                  </a:cubicBezTo>
                  <a:cubicBezTo>
                    <a:pt x="16738" y="12032"/>
                    <a:pt x="16737" y="11995"/>
                    <a:pt x="16713" y="11973"/>
                  </a:cubicBezTo>
                  <a:cubicBezTo>
                    <a:pt x="16703" y="11964"/>
                    <a:pt x="16691" y="11959"/>
                    <a:pt x="16679" y="11958"/>
                  </a:cubicBezTo>
                  <a:cubicBezTo>
                    <a:pt x="16677" y="10690"/>
                    <a:pt x="16677" y="10690"/>
                    <a:pt x="16677" y="10690"/>
                  </a:cubicBezTo>
                  <a:cubicBezTo>
                    <a:pt x="16677" y="10690"/>
                    <a:pt x="16677" y="10690"/>
                    <a:pt x="16677" y="10690"/>
                  </a:cubicBezTo>
                  <a:cubicBezTo>
                    <a:pt x="17048" y="12614"/>
                    <a:pt x="17048" y="12614"/>
                    <a:pt x="17048" y="12614"/>
                  </a:cubicBezTo>
                  <a:cubicBezTo>
                    <a:pt x="17039" y="12616"/>
                    <a:pt x="17029" y="12622"/>
                    <a:pt x="17022" y="12630"/>
                  </a:cubicBezTo>
                  <a:cubicBezTo>
                    <a:pt x="17000" y="12654"/>
                    <a:pt x="17001" y="12690"/>
                    <a:pt x="17025" y="12712"/>
                  </a:cubicBezTo>
                  <a:cubicBezTo>
                    <a:pt x="17048" y="12734"/>
                    <a:pt x="17085" y="12733"/>
                    <a:pt x="17107" y="12709"/>
                  </a:cubicBezTo>
                  <a:cubicBezTo>
                    <a:pt x="17129" y="12685"/>
                    <a:pt x="17128" y="12649"/>
                    <a:pt x="17104" y="12627"/>
                  </a:cubicBezTo>
                  <a:cubicBezTo>
                    <a:pt x="17091" y="12615"/>
                    <a:pt x="17074" y="12610"/>
                    <a:pt x="17058" y="12612"/>
                  </a:cubicBezTo>
                  <a:cubicBezTo>
                    <a:pt x="16687" y="10688"/>
                    <a:pt x="16687" y="10688"/>
                    <a:pt x="16687" y="10688"/>
                  </a:cubicBezTo>
                  <a:cubicBezTo>
                    <a:pt x="16697" y="10685"/>
                    <a:pt x="16707" y="10680"/>
                    <a:pt x="16714" y="10671"/>
                  </a:cubicBezTo>
                  <a:cubicBezTo>
                    <a:pt x="16720" y="10665"/>
                    <a:pt x="16724" y="10658"/>
                    <a:pt x="16727" y="10650"/>
                  </a:cubicBezTo>
                  <a:cubicBezTo>
                    <a:pt x="17471" y="10825"/>
                    <a:pt x="17471" y="10825"/>
                    <a:pt x="17471" y="10825"/>
                  </a:cubicBezTo>
                  <a:cubicBezTo>
                    <a:pt x="17469" y="10843"/>
                    <a:pt x="17475" y="10862"/>
                    <a:pt x="17489" y="10876"/>
                  </a:cubicBezTo>
                  <a:cubicBezTo>
                    <a:pt x="17513" y="10898"/>
                    <a:pt x="17550" y="10896"/>
                    <a:pt x="17572" y="10873"/>
                  </a:cubicBezTo>
                  <a:cubicBezTo>
                    <a:pt x="17594" y="10849"/>
                    <a:pt x="17592" y="10812"/>
                    <a:pt x="17569" y="10790"/>
                  </a:cubicBezTo>
                  <a:cubicBezTo>
                    <a:pt x="17545" y="10769"/>
                    <a:pt x="17508" y="10770"/>
                    <a:pt x="17486" y="10794"/>
                  </a:cubicBezTo>
                  <a:cubicBezTo>
                    <a:pt x="17480" y="10800"/>
                    <a:pt x="17476" y="10807"/>
                    <a:pt x="17474" y="10815"/>
                  </a:cubicBezTo>
                  <a:cubicBezTo>
                    <a:pt x="16729" y="10640"/>
                    <a:pt x="16729" y="10640"/>
                    <a:pt x="16729" y="10640"/>
                  </a:cubicBezTo>
                  <a:cubicBezTo>
                    <a:pt x="16732" y="10622"/>
                    <a:pt x="16726" y="10603"/>
                    <a:pt x="16711" y="10589"/>
                  </a:cubicBezTo>
                  <a:cubicBezTo>
                    <a:pt x="16702" y="10581"/>
                    <a:pt x="16691" y="10576"/>
                    <a:pt x="16680" y="10574"/>
                  </a:cubicBezTo>
                  <a:cubicBezTo>
                    <a:pt x="16792" y="8444"/>
                    <a:pt x="16792" y="8444"/>
                    <a:pt x="16792" y="8444"/>
                  </a:cubicBezTo>
                  <a:cubicBezTo>
                    <a:pt x="16807" y="8444"/>
                    <a:pt x="16822" y="8437"/>
                    <a:pt x="16833" y="8425"/>
                  </a:cubicBezTo>
                  <a:cubicBezTo>
                    <a:pt x="16835" y="8423"/>
                    <a:pt x="16837" y="8420"/>
                    <a:pt x="16839" y="8417"/>
                  </a:cubicBezTo>
                  <a:cubicBezTo>
                    <a:pt x="17514" y="8773"/>
                    <a:pt x="17514" y="8773"/>
                    <a:pt x="17514" y="8773"/>
                  </a:cubicBezTo>
                  <a:cubicBezTo>
                    <a:pt x="17505" y="8795"/>
                    <a:pt x="17509" y="8821"/>
                    <a:pt x="17528" y="8838"/>
                  </a:cubicBezTo>
                  <a:cubicBezTo>
                    <a:pt x="17551" y="8860"/>
                    <a:pt x="17588" y="8858"/>
                    <a:pt x="17610" y="8835"/>
                  </a:cubicBezTo>
                  <a:cubicBezTo>
                    <a:pt x="17630" y="8814"/>
                    <a:pt x="17630" y="8782"/>
                    <a:pt x="17614" y="8760"/>
                  </a:cubicBezTo>
                  <a:cubicBezTo>
                    <a:pt x="18172" y="8249"/>
                    <a:pt x="18172" y="8249"/>
                    <a:pt x="18172" y="8249"/>
                  </a:cubicBezTo>
                  <a:cubicBezTo>
                    <a:pt x="18195" y="8271"/>
                    <a:pt x="18232" y="8269"/>
                    <a:pt x="18254" y="8246"/>
                  </a:cubicBezTo>
                  <a:cubicBezTo>
                    <a:pt x="18259" y="8240"/>
                    <a:pt x="18263" y="8234"/>
                    <a:pt x="18266" y="8227"/>
                  </a:cubicBezTo>
                  <a:cubicBezTo>
                    <a:pt x="18917" y="8408"/>
                    <a:pt x="18917" y="8408"/>
                    <a:pt x="18917" y="8408"/>
                  </a:cubicBezTo>
                  <a:cubicBezTo>
                    <a:pt x="18913" y="8427"/>
                    <a:pt x="18919" y="8447"/>
                    <a:pt x="18934" y="8461"/>
                  </a:cubicBezTo>
                  <a:cubicBezTo>
                    <a:pt x="18946" y="8472"/>
                    <a:pt x="18960" y="8477"/>
                    <a:pt x="18974" y="8477"/>
                  </a:cubicBezTo>
                  <a:cubicBezTo>
                    <a:pt x="18995" y="8675"/>
                    <a:pt x="18995" y="8675"/>
                    <a:pt x="18995" y="8675"/>
                  </a:cubicBezTo>
                  <a:cubicBezTo>
                    <a:pt x="18991" y="8676"/>
                    <a:pt x="18987" y="8678"/>
                    <a:pt x="18984" y="8680"/>
                  </a:cubicBezTo>
                  <a:cubicBezTo>
                    <a:pt x="18956" y="8695"/>
                    <a:pt x="18945" y="8731"/>
                    <a:pt x="18961" y="8759"/>
                  </a:cubicBezTo>
                  <a:cubicBezTo>
                    <a:pt x="18977" y="8787"/>
                    <a:pt x="19012" y="8797"/>
                    <a:pt x="19040" y="8781"/>
                  </a:cubicBezTo>
                  <a:cubicBezTo>
                    <a:pt x="19068" y="8766"/>
                    <a:pt x="19078" y="8730"/>
                    <a:pt x="19063" y="8702"/>
                  </a:cubicBezTo>
                  <a:cubicBezTo>
                    <a:pt x="19051" y="8681"/>
                    <a:pt x="19028" y="8670"/>
                    <a:pt x="19005" y="8673"/>
                  </a:cubicBezTo>
                  <a:cubicBezTo>
                    <a:pt x="18984" y="8476"/>
                    <a:pt x="18984" y="8476"/>
                    <a:pt x="18984" y="8476"/>
                  </a:cubicBezTo>
                  <a:cubicBezTo>
                    <a:pt x="18996" y="8474"/>
                    <a:pt x="19008" y="8468"/>
                    <a:pt x="19017" y="8458"/>
                  </a:cubicBezTo>
                  <a:cubicBezTo>
                    <a:pt x="19020" y="8455"/>
                    <a:pt x="19022" y="8451"/>
                    <a:pt x="19024" y="8448"/>
                  </a:cubicBezTo>
                  <a:cubicBezTo>
                    <a:pt x="19651" y="8741"/>
                    <a:pt x="19651" y="8741"/>
                    <a:pt x="19651" y="8741"/>
                  </a:cubicBezTo>
                  <a:cubicBezTo>
                    <a:pt x="19645" y="8757"/>
                    <a:pt x="19645" y="8775"/>
                    <a:pt x="19654" y="8791"/>
                  </a:cubicBezTo>
                  <a:cubicBezTo>
                    <a:pt x="19670" y="8819"/>
                    <a:pt x="19705" y="8829"/>
                    <a:pt x="19733" y="8813"/>
                  </a:cubicBezTo>
                  <a:cubicBezTo>
                    <a:pt x="19761" y="8798"/>
                    <a:pt x="19771" y="8762"/>
                    <a:pt x="19755" y="8734"/>
                  </a:cubicBezTo>
                  <a:cubicBezTo>
                    <a:pt x="19740" y="8706"/>
                    <a:pt x="19704" y="8696"/>
                    <a:pt x="19676" y="8712"/>
                  </a:cubicBezTo>
                  <a:cubicBezTo>
                    <a:pt x="19667" y="8717"/>
                    <a:pt x="19660" y="8724"/>
                    <a:pt x="19655" y="8732"/>
                  </a:cubicBezTo>
                  <a:cubicBezTo>
                    <a:pt x="19029" y="8439"/>
                    <a:pt x="19029" y="8439"/>
                    <a:pt x="19029" y="8439"/>
                  </a:cubicBezTo>
                  <a:cubicBezTo>
                    <a:pt x="19035" y="8422"/>
                    <a:pt x="19033" y="8404"/>
                    <a:pt x="19024" y="8389"/>
                  </a:cubicBezTo>
                  <a:cubicBezTo>
                    <a:pt x="20008" y="7674"/>
                    <a:pt x="20008" y="7674"/>
                    <a:pt x="20008" y="7674"/>
                  </a:cubicBezTo>
                  <a:cubicBezTo>
                    <a:pt x="20010" y="7679"/>
                    <a:pt x="20014" y="7683"/>
                    <a:pt x="20018" y="7687"/>
                  </a:cubicBezTo>
                  <a:cubicBezTo>
                    <a:pt x="20038" y="7706"/>
                    <a:pt x="20069" y="7707"/>
                    <a:pt x="20091" y="7692"/>
                  </a:cubicBezTo>
                  <a:cubicBezTo>
                    <a:pt x="21058" y="8809"/>
                    <a:pt x="21058" y="8809"/>
                    <a:pt x="21058" y="8809"/>
                  </a:cubicBezTo>
                  <a:cubicBezTo>
                    <a:pt x="21058" y="8809"/>
                    <a:pt x="21058" y="8809"/>
                    <a:pt x="21057" y="8810"/>
                  </a:cubicBezTo>
                  <a:cubicBezTo>
                    <a:pt x="21035" y="8833"/>
                    <a:pt x="21037" y="8870"/>
                    <a:pt x="21061" y="8892"/>
                  </a:cubicBezTo>
                  <a:cubicBezTo>
                    <a:pt x="21084" y="8914"/>
                    <a:pt x="21121" y="8912"/>
                    <a:pt x="21143" y="8889"/>
                  </a:cubicBezTo>
                  <a:cubicBezTo>
                    <a:pt x="21165" y="8865"/>
                    <a:pt x="21163" y="8828"/>
                    <a:pt x="21140" y="8806"/>
                  </a:cubicBezTo>
                  <a:cubicBezTo>
                    <a:pt x="21138" y="8805"/>
                    <a:pt x="21135" y="8803"/>
                    <a:pt x="21133" y="8802"/>
                  </a:cubicBezTo>
                  <a:cubicBezTo>
                    <a:pt x="21603" y="7985"/>
                    <a:pt x="21603" y="7985"/>
                    <a:pt x="21603" y="7985"/>
                  </a:cubicBezTo>
                  <a:cubicBezTo>
                    <a:pt x="21623" y="7994"/>
                    <a:pt x="21647" y="7990"/>
                    <a:pt x="21664" y="7975"/>
                  </a:cubicBezTo>
                  <a:cubicBezTo>
                    <a:pt x="23409" y="9500"/>
                    <a:pt x="23409" y="9500"/>
                    <a:pt x="23409" y="9500"/>
                  </a:cubicBezTo>
                  <a:cubicBezTo>
                    <a:pt x="23404" y="9508"/>
                    <a:pt x="23400" y="9516"/>
                    <a:pt x="23398" y="9525"/>
                  </a:cubicBezTo>
                  <a:cubicBezTo>
                    <a:pt x="22043" y="9535"/>
                    <a:pt x="22043" y="9535"/>
                    <a:pt x="22043" y="9535"/>
                  </a:cubicBezTo>
                  <a:cubicBezTo>
                    <a:pt x="22041" y="9523"/>
                    <a:pt x="22035" y="9512"/>
                    <a:pt x="22025" y="9503"/>
                  </a:cubicBezTo>
                  <a:cubicBezTo>
                    <a:pt x="22002" y="9481"/>
                    <a:pt x="21965" y="9482"/>
                    <a:pt x="21943" y="9506"/>
                  </a:cubicBezTo>
                  <a:cubicBezTo>
                    <a:pt x="21921" y="9530"/>
                    <a:pt x="21923" y="9567"/>
                    <a:pt x="21946" y="9588"/>
                  </a:cubicBezTo>
                  <a:cubicBezTo>
                    <a:pt x="21961" y="9602"/>
                    <a:pt x="21980" y="9606"/>
                    <a:pt x="21998" y="9602"/>
                  </a:cubicBezTo>
                  <a:cubicBezTo>
                    <a:pt x="22301" y="10413"/>
                    <a:pt x="22301" y="10413"/>
                    <a:pt x="22301" y="10413"/>
                  </a:cubicBezTo>
                  <a:cubicBezTo>
                    <a:pt x="21948" y="10683"/>
                    <a:pt x="21948" y="10683"/>
                    <a:pt x="21948" y="10683"/>
                  </a:cubicBezTo>
                  <a:cubicBezTo>
                    <a:pt x="21947" y="10682"/>
                    <a:pt x="21946" y="10681"/>
                    <a:pt x="21945" y="10680"/>
                  </a:cubicBezTo>
                  <a:cubicBezTo>
                    <a:pt x="21921" y="10658"/>
                    <a:pt x="21884" y="10659"/>
                    <a:pt x="21862" y="10683"/>
                  </a:cubicBezTo>
                  <a:cubicBezTo>
                    <a:pt x="21848" y="10698"/>
                    <a:pt x="21844" y="10718"/>
                    <a:pt x="21849" y="10737"/>
                  </a:cubicBezTo>
                  <a:cubicBezTo>
                    <a:pt x="19544" y="11266"/>
                    <a:pt x="19544" y="11266"/>
                    <a:pt x="19544" y="11266"/>
                  </a:cubicBezTo>
                  <a:cubicBezTo>
                    <a:pt x="19541" y="11257"/>
                    <a:pt x="19536" y="11249"/>
                    <a:pt x="19530" y="11243"/>
                  </a:cubicBezTo>
                  <a:cubicBezTo>
                    <a:pt x="19507" y="11221"/>
                    <a:pt x="19471" y="11221"/>
                    <a:pt x="19449" y="11243"/>
                  </a:cubicBezTo>
                  <a:cubicBezTo>
                    <a:pt x="19427" y="11266"/>
                    <a:pt x="19427" y="11302"/>
                    <a:pt x="19450" y="11324"/>
                  </a:cubicBezTo>
                  <a:cubicBezTo>
                    <a:pt x="19472" y="11346"/>
                    <a:pt x="19508" y="11346"/>
                    <a:pt x="19530" y="11324"/>
                  </a:cubicBezTo>
                  <a:cubicBezTo>
                    <a:pt x="19543" y="11311"/>
                    <a:pt x="19548" y="11293"/>
                    <a:pt x="19546" y="11276"/>
                  </a:cubicBezTo>
                  <a:cubicBezTo>
                    <a:pt x="21852" y="10747"/>
                    <a:pt x="21852" y="10747"/>
                    <a:pt x="21852" y="10747"/>
                  </a:cubicBezTo>
                  <a:cubicBezTo>
                    <a:pt x="21856" y="10754"/>
                    <a:pt x="21860" y="10760"/>
                    <a:pt x="21865" y="10765"/>
                  </a:cubicBezTo>
                  <a:cubicBezTo>
                    <a:pt x="21872" y="10772"/>
                    <a:pt x="21880" y="10776"/>
                    <a:pt x="21889" y="10778"/>
                  </a:cubicBezTo>
                  <a:cubicBezTo>
                    <a:pt x="21712" y="11324"/>
                    <a:pt x="21712" y="11324"/>
                    <a:pt x="21712" y="11324"/>
                  </a:cubicBezTo>
                  <a:cubicBezTo>
                    <a:pt x="21687" y="11318"/>
                    <a:pt x="21660" y="11329"/>
                    <a:pt x="21647" y="11352"/>
                  </a:cubicBezTo>
                  <a:cubicBezTo>
                    <a:pt x="21631" y="11380"/>
                    <a:pt x="21642" y="11416"/>
                    <a:pt x="21670" y="11431"/>
                  </a:cubicBezTo>
                  <a:cubicBezTo>
                    <a:pt x="21698" y="11447"/>
                    <a:pt x="21733" y="11437"/>
                    <a:pt x="21749" y="11409"/>
                  </a:cubicBezTo>
                  <a:cubicBezTo>
                    <a:pt x="21764" y="11381"/>
                    <a:pt x="21754" y="11345"/>
                    <a:pt x="21726" y="11330"/>
                  </a:cubicBezTo>
                  <a:cubicBezTo>
                    <a:pt x="21725" y="11329"/>
                    <a:pt x="21723" y="11328"/>
                    <a:pt x="21722" y="11328"/>
                  </a:cubicBezTo>
                  <a:cubicBezTo>
                    <a:pt x="21899" y="10780"/>
                    <a:pt x="21899" y="10780"/>
                    <a:pt x="21899" y="10780"/>
                  </a:cubicBezTo>
                  <a:cubicBezTo>
                    <a:pt x="21901" y="10780"/>
                    <a:pt x="21902" y="10781"/>
                    <a:pt x="21904" y="10781"/>
                  </a:cubicBezTo>
                  <a:cubicBezTo>
                    <a:pt x="21947" y="11926"/>
                    <a:pt x="21947" y="11926"/>
                    <a:pt x="21947" y="11926"/>
                  </a:cubicBezTo>
                  <a:cubicBezTo>
                    <a:pt x="21930" y="11929"/>
                    <a:pt x="21914" y="11939"/>
                    <a:pt x="21906" y="11955"/>
                  </a:cubicBezTo>
                  <a:cubicBezTo>
                    <a:pt x="21890" y="11983"/>
                    <a:pt x="21900" y="12018"/>
                    <a:pt x="21928" y="12034"/>
                  </a:cubicBezTo>
                  <a:cubicBezTo>
                    <a:pt x="21956" y="12050"/>
                    <a:pt x="21992" y="12040"/>
                    <a:pt x="22007" y="12012"/>
                  </a:cubicBezTo>
                  <a:cubicBezTo>
                    <a:pt x="22023" y="11983"/>
                    <a:pt x="22013" y="11948"/>
                    <a:pt x="21985" y="11932"/>
                  </a:cubicBezTo>
                  <a:cubicBezTo>
                    <a:pt x="21976" y="11927"/>
                    <a:pt x="21966" y="11925"/>
                    <a:pt x="21957" y="11925"/>
                  </a:cubicBezTo>
                  <a:cubicBezTo>
                    <a:pt x="21914" y="10780"/>
                    <a:pt x="21914" y="10780"/>
                    <a:pt x="21914" y="10780"/>
                  </a:cubicBezTo>
                  <a:cubicBezTo>
                    <a:pt x="21926" y="10778"/>
                    <a:pt x="21938" y="10772"/>
                    <a:pt x="21948" y="10762"/>
                  </a:cubicBezTo>
                  <a:cubicBezTo>
                    <a:pt x="21956" y="10753"/>
                    <a:pt x="21961" y="10742"/>
                    <a:pt x="21963" y="10730"/>
                  </a:cubicBezTo>
                  <a:cubicBezTo>
                    <a:pt x="22427" y="10749"/>
                    <a:pt x="22427" y="10749"/>
                    <a:pt x="22427" y="10749"/>
                  </a:cubicBezTo>
                  <a:cubicBezTo>
                    <a:pt x="22996" y="12268"/>
                    <a:pt x="22996" y="12268"/>
                    <a:pt x="22996" y="12268"/>
                  </a:cubicBezTo>
                  <a:cubicBezTo>
                    <a:pt x="22990" y="12271"/>
                    <a:pt x="22984" y="12275"/>
                    <a:pt x="22979" y="12281"/>
                  </a:cubicBezTo>
                  <a:cubicBezTo>
                    <a:pt x="22957" y="12304"/>
                    <a:pt x="22958" y="12341"/>
                    <a:pt x="22982" y="12363"/>
                  </a:cubicBezTo>
                  <a:cubicBezTo>
                    <a:pt x="23006" y="12385"/>
                    <a:pt x="23042" y="12383"/>
                    <a:pt x="23064" y="12360"/>
                  </a:cubicBezTo>
                  <a:cubicBezTo>
                    <a:pt x="23086" y="12336"/>
                    <a:pt x="23085" y="12299"/>
                    <a:pt x="23061" y="12277"/>
                  </a:cubicBezTo>
                  <a:cubicBezTo>
                    <a:pt x="23059" y="12276"/>
                    <a:pt x="23058" y="12275"/>
                    <a:pt x="23056" y="12274"/>
                  </a:cubicBezTo>
                  <a:cubicBezTo>
                    <a:pt x="23919" y="10857"/>
                    <a:pt x="23919" y="10857"/>
                    <a:pt x="23919" y="10857"/>
                  </a:cubicBezTo>
                  <a:cubicBezTo>
                    <a:pt x="23941" y="10868"/>
                    <a:pt x="23969" y="10864"/>
                    <a:pt x="23987" y="10844"/>
                  </a:cubicBezTo>
                  <a:cubicBezTo>
                    <a:pt x="24009" y="10821"/>
                    <a:pt x="24008" y="10784"/>
                    <a:pt x="23984" y="10762"/>
                  </a:cubicBezTo>
                  <a:cubicBezTo>
                    <a:pt x="23979" y="10757"/>
                    <a:pt x="23972" y="10753"/>
                    <a:pt x="23966" y="10751"/>
                  </a:cubicBezTo>
                  <a:cubicBezTo>
                    <a:pt x="24233" y="9847"/>
                    <a:pt x="24233" y="9847"/>
                    <a:pt x="24233" y="9847"/>
                  </a:cubicBezTo>
                  <a:cubicBezTo>
                    <a:pt x="25342" y="10285"/>
                    <a:pt x="25342" y="10285"/>
                    <a:pt x="25342" y="10285"/>
                  </a:cubicBezTo>
                  <a:cubicBezTo>
                    <a:pt x="25336" y="10306"/>
                    <a:pt x="25341" y="10329"/>
                    <a:pt x="25358" y="10345"/>
                  </a:cubicBezTo>
                  <a:cubicBezTo>
                    <a:pt x="25368" y="10354"/>
                    <a:pt x="25380" y="10359"/>
                    <a:pt x="25392" y="10360"/>
                  </a:cubicBezTo>
                  <a:cubicBezTo>
                    <a:pt x="25366" y="12631"/>
                    <a:pt x="25366" y="12631"/>
                    <a:pt x="25366" y="12631"/>
                  </a:cubicBezTo>
                  <a:cubicBezTo>
                    <a:pt x="25358" y="12632"/>
                    <a:pt x="25350" y="12634"/>
                    <a:pt x="25342" y="12638"/>
                  </a:cubicBezTo>
                  <a:cubicBezTo>
                    <a:pt x="25314" y="12654"/>
                    <a:pt x="25304" y="12689"/>
                    <a:pt x="25320" y="12717"/>
                  </a:cubicBezTo>
                  <a:cubicBezTo>
                    <a:pt x="25335" y="12746"/>
                    <a:pt x="25371" y="12756"/>
                    <a:pt x="25399" y="12740"/>
                  </a:cubicBezTo>
                  <a:cubicBezTo>
                    <a:pt x="25427" y="12724"/>
                    <a:pt x="25437" y="12689"/>
                    <a:pt x="25421" y="12661"/>
                  </a:cubicBezTo>
                  <a:cubicBezTo>
                    <a:pt x="25412" y="12643"/>
                    <a:pt x="25395" y="12633"/>
                    <a:pt x="25376" y="12631"/>
                  </a:cubicBezTo>
                  <a:cubicBezTo>
                    <a:pt x="25402" y="10360"/>
                    <a:pt x="25402" y="10360"/>
                    <a:pt x="25402" y="10360"/>
                  </a:cubicBezTo>
                  <a:cubicBezTo>
                    <a:pt x="25406" y="10359"/>
                    <a:pt x="25410" y="10359"/>
                    <a:pt x="25414" y="10357"/>
                  </a:cubicBezTo>
                  <a:cubicBezTo>
                    <a:pt x="25874" y="11344"/>
                    <a:pt x="25874" y="11344"/>
                    <a:pt x="25874" y="11344"/>
                  </a:cubicBezTo>
                  <a:cubicBezTo>
                    <a:pt x="25846" y="11359"/>
                    <a:pt x="25836" y="11395"/>
                    <a:pt x="25852" y="11422"/>
                  </a:cubicBezTo>
                  <a:cubicBezTo>
                    <a:pt x="25868" y="11450"/>
                    <a:pt x="25903" y="11460"/>
                    <a:pt x="25931" y="11445"/>
                  </a:cubicBezTo>
                  <a:cubicBezTo>
                    <a:pt x="25959" y="11429"/>
                    <a:pt x="25969" y="11394"/>
                    <a:pt x="25954" y="11366"/>
                  </a:cubicBezTo>
                  <a:cubicBezTo>
                    <a:pt x="25940" y="11340"/>
                    <a:pt x="25909" y="11330"/>
                    <a:pt x="25883" y="11339"/>
                  </a:cubicBezTo>
                  <a:cubicBezTo>
                    <a:pt x="25424" y="10354"/>
                    <a:pt x="25424" y="10354"/>
                    <a:pt x="25424" y="10354"/>
                  </a:cubicBezTo>
                  <a:cubicBezTo>
                    <a:pt x="25424" y="10354"/>
                    <a:pt x="25424" y="10354"/>
                    <a:pt x="25424" y="10353"/>
                  </a:cubicBezTo>
                  <a:cubicBezTo>
                    <a:pt x="26254" y="11581"/>
                    <a:pt x="26254" y="11581"/>
                    <a:pt x="26254" y="11581"/>
                  </a:cubicBezTo>
                  <a:cubicBezTo>
                    <a:pt x="26233" y="11599"/>
                    <a:pt x="26226" y="11629"/>
                    <a:pt x="26240" y="11655"/>
                  </a:cubicBezTo>
                  <a:cubicBezTo>
                    <a:pt x="26256" y="11683"/>
                    <a:pt x="26291" y="11693"/>
                    <a:pt x="26319" y="11677"/>
                  </a:cubicBezTo>
                  <a:cubicBezTo>
                    <a:pt x="26347" y="11661"/>
                    <a:pt x="26357" y="11626"/>
                    <a:pt x="26342" y="11598"/>
                  </a:cubicBezTo>
                  <a:cubicBezTo>
                    <a:pt x="26326" y="11570"/>
                    <a:pt x="26291" y="11560"/>
                    <a:pt x="26263" y="11575"/>
                  </a:cubicBezTo>
                  <a:cubicBezTo>
                    <a:pt x="25433" y="10348"/>
                    <a:pt x="25433" y="10348"/>
                    <a:pt x="25433" y="10348"/>
                  </a:cubicBezTo>
                  <a:cubicBezTo>
                    <a:pt x="25435" y="10346"/>
                    <a:pt x="25438" y="10344"/>
                    <a:pt x="25440" y="10342"/>
                  </a:cubicBezTo>
                  <a:cubicBezTo>
                    <a:pt x="25458" y="10322"/>
                    <a:pt x="25460" y="10295"/>
                    <a:pt x="25448" y="10273"/>
                  </a:cubicBezTo>
                  <a:cubicBezTo>
                    <a:pt x="26451" y="9581"/>
                    <a:pt x="26451" y="9581"/>
                    <a:pt x="26451" y="9581"/>
                  </a:cubicBezTo>
                  <a:cubicBezTo>
                    <a:pt x="27447" y="10776"/>
                    <a:pt x="27447" y="10776"/>
                    <a:pt x="27447" y="10776"/>
                  </a:cubicBezTo>
                  <a:cubicBezTo>
                    <a:pt x="27446" y="10777"/>
                    <a:pt x="27444" y="10778"/>
                    <a:pt x="27443" y="10779"/>
                  </a:cubicBezTo>
                  <a:cubicBezTo>
                    <a:pt x="27434" y="10789"/>
                    <a:pt x="27429" y="10801"/>
                    <a:pt x="27428" y="10814"/>
                  </a:cubicBezTo>
                  <a:cubicBezTo>
                    <a:pt x="27428" y="10824"/>
                    <a:pt x="27428" y="10824"/>
                    <a:pt x="27428" y="10824"/>
                  </a:cubicBezTo>
                  <a:cubicBezTo>
                    <a:pt x="27428" y="10824"/>
                    <a:pt x="27428" y="10825"/>
                    <a:pt x="27428" y="10825"/>
                  </a:cubicBezTo>
                  <a:cubicBezTo>
                    <a:pt x="27430" y="10835"/>
                    <a:pt x="27430" y="10835"/>
                    <a:pt x="27430" y="10835"/>
                  </a:cubicBezTo>
                  <a:cubicBezTo>
                    <a:pt x="27431" y="10836"/>
                    <a:pt x="27432" y="10837"/>
                    <a:pt x="27432" y="10838"/>
                  </a:cubicBezTo>
                  <a:cubicBezTo>
                    <a:pt x="27102" y="11021"/>
                    <a:pt x="27102" y="11021"/>
                    <a:pt x="27102" y="11021"/>
                  </a:cubicBezTo>
                  <a:cubicBezTo>
                    <a:pt x="27099" y="11017"/>
                    <a:pt x="27096" y="11012"/>
                    <a:pt x="27093" y="11009"/>
                  </a:cubicBezTo>
                  <a:cubicBezTo>
                    <a:pt x="27071" y="10987"/>
                    <a:pt x="27037" y="10988"/>
                    <a:pt x="27015" y="11009"/>
                  </a:cubicBezTo>
                  <a:cubicBezTo>
                    <a:pt x="26994" y="11031"/>
                    <a:pt x="26995" y="11065"/>
                    <a:pt x="27016" y="11086"/>
                  </a:cubicBezTo>
                  <a:cubicBezTo>
                    <a:pt x="27037" y="11107"/>
                    <a:pt x="27072" y="11107"/>
                    <a:pt x="27093" y="11086"/>
                  </a:cubicBezTo>
                  <a:cubicBezTo>
                    <a:pt x="27108" y="11071"/>
                    <a:pt x="27112" y="11050"/>
                    <a:pt x="27106" y="11031"/>
                  </a:cubicBezTo>
                  <a:cubicBezTo>
                    <a:pt x="27437" y="10849"/>
                    <a:pt x="27437" y="10849"/>
                    <a:pt x="27437" y="10849"/>
                  </a:cubicBezTo>
                  <a:cubicBezTo>
                    <a:pt x="27439" y="10853"/>
                    <a:pt x="27443" y="10858"/>
                    <a:pt x="27447" y="10861"/>
                  </a:cubicBezTo>
                  <a:cubicBezTo>
                    <a:pt x="27453" y="10867"/>
                    <a:pt x="27461" y="10871"/>
                    <a:pt x="27468" y="10874"/>
                  </a:cubicBezTo>
                  <a:cubicBezTo>
                    <a:pt x="27300" y="11620"/>
                    <a:pt x="27300" y="11620"/>
                    <a:pt x="27300" y="11620"/>
                  </a:cubicBezTo>
                  <a:cubicBezTo>
                    <a:pt x="27282" y="11617"/>
                    <a:pt x="27262" y="11624"/>
                    <a:pt x="27249" y="11638"/>
                  </a:cubicBezTo>
                  <a:cubicBezTo>
                    <a:pt x="27227" y="11662"/>
                    <a:pt x="27229" y="11699"/>
                    <a:pt x="27253" y="11721"/>
                  </a:cubicBezTo>
                  <a:cubicBezTo>
                    <a:pt x="27277" y="11742"/>
                    <a:pt x="27313" y="11740"/>
                    <a:pt x="27335" y="11717"/>
                  </a:cubicBezTo>
                  <a:cubicBezTo>
                    <a:pt x="27357" y="11693"/>
                    <a:pt x="27355" y="11656"/>
                    <a:pt x="27331" y="11634"/>
                  </a:cubicBezTo>
                  <a:cubicBezTo>
                    <a:pt x="27325" y="11629"/>
                    <a:pt x="27317" y="11625"/>
                    <a:pt x="27310" y="11622"/>
                  </a:cubicBezTo>
                  <a:cubicBezTo>
                    <a:pt x="27478" y="10876"/>
                    <a:pt x="27478" y="10876"/>
                    <a:pt x="27478" y="10876"/>
                  </a:cubicBezTo>
                  <a:cubicBezTo>
                    <a:pt x="27497" y="10878"/>
                    <a:pt x="27516" y="10872"/>
                    <a:pt x="27529" y="10858"/>
                  </a:cubicBezTo>
                  <a:cubicBezTo>
                    <a:pt x="27537" y="10848"/>
                    <a:pt x="27542" y="10837"/>
                    <a:pt x="27544" y="10826"/>
                  </a:cubicBezTo>
                  <a:cubicBezTo>
                    <a:pt x="29679" y="10921"/>
                    <a:pt x="29679" y="10921"/>
                    <a:pt x="29679" y="10921"/>
                  </a:cubicBezTo>
                  <a:cubicBezTo>
                    <a:pt x="29683" y="10941"/>
                    <a:pt x="29699" y="10956"/>
                    <a:pt x="29720" y="10956"/>
                  </a:cubicBezTo>
                  <a:cubicBezTo>
                    <a:pt x="29744" y="10956"/>
                    <a:pt x="29763" y="10937"/>
                    <a:pt x="29763" y="10913"/>
                  </a:cubicBezTo>
                  <a:cubicBezTo>
                    <a:pt x="29763" y="10889"/>
                    <a:pt x="29744" y="10870"/>
                    <a:pt x="29720" y="10870"/>
                  </a:cubicBezTo>
                  <a:close/>
                  <a:moveTo>
                    <a:pt x="10543" y="8360"/>
                  </a:moveTo>
                  <a:cubicBezTo>
                    <a:pt x="10546" y="8347"/>
                    <a:pt x="10544" y="8334"/>
                    <a:pt x="10539" y="8323"/>
                  </a:cubicBezTo>
                  <a:cubicBezTo>
                    <a:pt x="13396" y="7084"/>
                    <a:pt x="13396" y="7084"/>
                    <a:pt x="13396" y="7084"/>
                  </a:cubicBezTo>
                  <a:cubicBezTo>
                    <a:pt x="13396" y="7084"/>
                    <a:pt x="13396" y="7085"/>
                    <a:pt x="13397" y="7086"/>
                  </a:cubicBezTo>
                  <a:cubicBezTo>
                    <a:pt x="10887" y="8883"/>
                    <a:pt x="10887" y="8883"/>
                    <a:pt x="10887" y="8883"/>
                  </a:cubicBezTo>
                  <a:cubicBezTo>
                    <a:pt x="10524" y="8390"/>
                    <a:pt x="10524" y="8390"/>
                    <a:pt x="10524" y="8390"/>
                  </a:cubicBezTo>
                  <a:cubicBezTo>
                    <a:pt x="10533" y="8382"/>
                    <a:pt x="10540" y="8372"/>
                    <a:pt x="10543" y="8360"/>
                  </a:cubicBezTo>
                  <a:close/>
                  <a:moveTo>
                    <a:pt x="10516" y="8396"/>
                  </a:moveTo>
                  <a:cubicBezTo>
                    <a:pt x="10879" y="8889"/>
                    <a:pt x="10879" y="8889"/>
                    <a:pt x="10879" y="8889"/>
                  </a:cubicBezTo>
                  <a:cubicBezTo>
                    <a:pt x="10421" y="9217"/>
                    <a:pt x="10421" y="9217"/>
                    <a:pt x="10421" y="9217"/>
                  </a:cubicBezTo>
                  <a:cubicBezTo>
                    <a:pt x="10414" y="9209"/>
                    <a:pt x="10404" y="9203"/>
                    <a:pt x="10393" y="9200"/>
                  </a:cubicBezTo>
                  <a:cubicBezTo>
                    <a:pt x="10367" y="9194"/>
                    <a:pt x="10342" y="9206"/>
                    <a:pt x="10329" y="9227"/>
                  </a:cubicBezTo>
                  <a:cubicBezTo>
                    <a:pt x="9165" y="8595"/>
                    <a:pt x="9165" y="8595"/>
                    <a:pt x="9165" y="8595"/>
                  </a:cubicBezTo>
                  <a:cubicBezTo>
                    <a:pt x="9167" y="8591"/>
                    <a:pt x="9168" y="8587"/>
                    <a:pt x="9169" y="8583"/>
                  </a:cubicBezTo>
                  <a:cubicBezTo>
                    <a:pt x="9170" y="8577"/>
                    <a:pt x="9171" y="8571"/>
                    <a:pt x="9170" y="8565"/>
                  </a:cubicBezTo>
                  <a:cubicBezTo>
                    <a:pt x="10430" y="8360"/>
                    <a:pt x="10430" y="8360"/>
                    <a:pt x="10430" y="8360"/>
                  </a:cubicBezTo>
                  <a:cubicBezTo>
                    <a:pt x="10435" y="8381"/>
                    <a:pt x="10451" y="8397"/>
                    <a:pt x="10472" y="8403"/>
                  </a:cubicBezTo>
                  <a:cubicBezTo>
                    <a:pt x="10488" y="8406"/>
                    <a:pt x="10504" y="8403"/>
                    <a:pt x="10516" y="8396"/>
                  </a:cubicBezTo>
                  <a:close/>
                  <a:moveTo>
                    <a:pt x="8282" y="9375"/>
                  </a:moveTo>
                  <a:cubicBezTo>
                    <a:pt x="9074" y="8613"/>
                    <a:pt x="9074" y="8613"/>
                    <a:pt x="9074" y="8613"/>
                  </a:cubicBezTo>
                  <a:cubicBezTo>
                    <a:pt x="9081" y="8619"/>
                    <a:pt x="9089" y="8624"/>
                    <a:pt x="9099" y="8626"/>
                  </a:cubicBezTo>
                  <a:cubicBezTo>
                    <a:pt x="9107" y="8628"/>
                    <a:pt x="9115" y="8628"/>
                    <a:pt x="9123" y="8627"/>
                  </a:cubicBezTo>
                  <a:cubicBezTo>
                    <a:pt x="9789" y="10474"/>
                    <a:pt x="9789" y="10474"/>
                    <a:pt x="9789" y="10474"/>
                  </a:cubicBezTo>
                  <a:cubicBezTo>
                    <a:pt x="9781" y="10477"/>
                    <a:pt x="9774" y="10482"/>
                    <a:pt x="9769" y="10489"/>
                  </a:cubicBezTo>
                  <a:cubicBezTo>
                    <a:pt x="8290" y="9441"/>
                    <a:pt x="8290" y="9441"/>
                    <a:pt x="8290" y="9441"/>
                  </a:cubicBezTo>
                  <a:cubicBezTo>
                    <a:pt x="8292" y="9437"/>
                    <a:pt x="8294" y="9432"/>
                    <a:pt x="8295" y="9427"/>
                  </a:cubicBezTo>
                  <a:cubicBezTo>
                    <a:pt x="8300" y="9408"/>
                    <a:pt x="8294" y="9388"/>
                    <a:pt x="8282" y="9375"/>
                  </a:cubicBezTo>
                  <a:close/>
                  <a:moveTo>
                    <a:pt x="6857" y="9725"/>
                  </a:moveTo>
                  <a:cubicBezTo>
                    <a:pt x="7005" y="8858"/>
                    <a:pt x="7005" y="8858"/>
                    <a:pt x="7005" y="8858"/>
                  </a:cubicBezTo>
                  <a:cubicBezTo>
                    <a:pt x="7067" y="8835"/>
                    <a:pt x="7118" y="8791"/>
                    <a:pt x="7151" y="8736"/>
                  </a:cubicBezTo>
                  <a:cubicBezTo>
                    <a:pt x="7416" y="9968"/>
                    <a:pt x="7416" y="9968"/>
                    <a:pt x="7416" y="9968"/>
                  </a:cubicBezTo>
                  <a:cubicBezTo>
                    <a:pt x="7401" y="9972"/>
                    <a:pt x="7388" y="9983"/>
                    <a:pt x="7380" y="9998"/>
                  </a:cubicBezTo>
                  <a:cubicBezTo>
                    <a:pt x="6896" y="9798"/>
                    <a:pt x="6896" y="9798"/>
                    <a:pt x="6896" y="9798"/>
                  </a:cubicBezTo>
                  <a:cubicBezTo>
                    <a:pt x="6897" y="9796"/>
                    <a:pt x="6897" y="9795"/>
                    <a:pt x="6898" y="9794"/>
                  </a:cubicBezTo>
                  <a:cubicBezTo>
                    <a:pt x="6905" y="9764"/>
                    <a:pt x="6887" y="9733"/>
                    <a:pt x="6857" y="9725"/>
                  </a:cubicBezTo>
                  <a:close/>
                  <a:moveTo>
                    <a:pt x="6018" y="9013"/>
                  </a:moveTo>
                  <a:cubicBezTo>
                    <a:pt x="6624" y="8659"/>
                    <a:pt x="6624" y="8659"/>
                    <a:pt x="6624" y="8659"/>
                  </a:cubicBezTo>
                  <a:cubicBezTo>
                    <a:pt x="6656" y="8784"/>
                    <a:pt x="6769" y="8877"/>
                    <a:pt x="6903" y="8877"/>
                  </a:cubicBezTo>
                  <a:cubicBezTo>
                    <a:pt x="6935" y="8877"/>
                    <a:pt x="6966" y="8871"/>
                    <a:pt x="6994" y="8862"/>
                  </a:cubicBezTo>
                  <a:cubicBezTo>
                    <a:pt x="6847" y="9723"/>
                    <a:pt x="6847" y="9723"/>
                    <a:pt x="6847" y="9723"/>
                  </a:cubicBezTo>
                  <a:cubicBezTo>
                    <a:pt x="6830" y="9721"/>
                    <a:pt x="6813" y="9727"/>
                    <a:pt x="6800" y="9739"/>
                  </a:cubicBezTo>
                  <a:cubicBezTo>
                    <a:pt x="6013" y="9071"/>
                    <a:pt x="6013" y="9071"/>
                    <a:pt x="6013" y="9071"/>
                  </a:cubicBezTo>
                  <a:cubicBezTo>
                    <a:pt x="6017" y="9065"/>
                    <a:pt x="6021" y="9059"/>
                    <a:pt x="6022" y="9051"/>
                  </a:cubicBezTo>
                  <a:cubicBezTo>
                    <a:pt x="6026" y="9038"/>
                    <a:pt x="6024" y="9024"/>
                    <a:pt x="6018" y="9013"/>
                  </a:cubicBezTo>
                  <a:close/>
                  <a:moveTo>
                    <a:pt x="6647" y="8588"/>
                  </a:moveTo>
                  <a:cubicBezTo>
                    <a:pt x="6647" y="8447"/>
                    <a:pt x="6762" y="8331"/>
                    <a:pt x="6903" y="8331"/>
                  </a:cubicBezTo>
                  <a:cubicBezTo>
                    <a:pt x="6949" y="8331"/>
                    <a:pt x="6991" y="8343"/>
                    <a:pt x="7028" y="8364"/>
                  </a:cubicBezTo>
                  <a:cubicBezTo>
                    <a:pt x="7026" y="8368"/>
                    <a:pt x="7024" y="8372"/>
                    <a:pt x="7023" y="8376"/>
                  </a:cubicBezTo>
                  <a:cubicBezTo>
                    <a:pt x="7020" y="8389"/>
                    <a:pt x="7021" y="8402"/>
                    <a:pt x="7027" y="8413"/>
                  </a:cubicBezTo>
                  <a:cubicBezTo>
                    <a:pt x="6651" y="8632"/>
                    <a:pt x="6651" y="8632"/>
                    <a:pt x="6651" y="8632"/>
                  </a:cubicBezTo>
                  <a:cubicBezTo>
                    <a:pt x="6648" y="8618"/>
                    <a:pt x="6647" y="8603"/>
                    <a:pt x="6647" y="8588"/>
                  </a:cubicBezTo>
                  <a:close/>
                  <a:moveTo>
                    <a:pt x="7031" y="8422"/>
                  </a:moveTo>
                  <a:cubicBezTo>
                    <a:pt x="7039" y="8434"/>
                    <a:pt x="7051" y="8442"/>
                    <a:pt x="7065" y="8446"/>
                  </a:cubicBezTo>
                  <a:cubicBezTo>
                    <a:pt x="7000" y="8826"/>
                    <a:pt x="7000" y="8826"/>
                    <a:pt x="7000" y="8826"/>
                  </a:cubicBezTo>
                  <a:cubicBezTo>
                    <a:pt x="6970" y="8838"/>
                    <a:pt x="6938" y="8845"/>
                    <a:pt x="6903" y="8845"/>
                  </a:cubicBezTo>
                  <a:cubicBezTo>
                    <a:pt x="6781" y="8845"/>
                    <a:pt x="6678" y="8758"/>
                    <a:pt x="6653" y="8643"/>
                  </a:cubicBezTo>
                  <a:lnTo>
                    <a:pt x="7031" y="8422"/>
                  </a:lnTo>
                  <a:close/>
                  <a:moveTo>
                    <a:pt x="7012" y="8821"/>
                  </a:moveTo>
                  <a:cubicBezTo>
                    <a:pt x="7075" y="8448"/>
                    <a:pt x="7075" y="8448"/>
                    <a:pt x="7075" y="8448"/>
                  </a:cubicBezTo>
                  <a:cubicBezTo>
                    <a:pt x="7080" y="8448"/>
                    <a:pt x="7085" y="8448"/>
                    <a:pt x="7089" y="8447"/>
                  </a:cubicBezTo>
                  <a:cubicBezTo>
                    <a:pt x="7141" y="8687"/>
                    <a:pt x="7141" y="8687"/>
                    <a:pt x="7141" y="8687"/>
                  </a:cubicBezTo>
                  <a:cubicBezTo>
                    <a:pt x="7116" y="8746"/>
                    <a:pt x="7070" y="8794"/>
                    <a:pt x="7012" y="8821"/>
                  </a:cubicBezTo>
                  <a:close/>
                  <a:moveTo>
                    <a:pt x="7099" y="8445"/>
                  </a:moveTo>
                  <a:cubicBezTo>
                    <a:pt x="7103" y="8443"/>
                    <a:pt x="7108" y="8441"/>
                    <a:pt x="7112" y="8438"/>
                  </a:cubicBezTo>
                  <a:cubicBezTo>
                    <a:pt x="7142" y="8480"/>
                    <a:pt x="7160" y="8532"/>
                    <a:pt x="7160" y="8588"/>
                  </a:cubicBezTo>
                  <a:cubicBezTo>
                    <a:pt x="7160" y="8617"/>
                    <a:pt x="7156" y="8644"/>
                    <a:pt x="7147" y="8669"/>
                  </a:cubicBezTo>
                  <a:lnTo>
                    <a:pt x="7099" y="8445"/>
                  </a:lnTo>
                  <a:close/>
                  <a:moveTo>
                    <a:pt x="7132" y="8413"/>
                  </a:moveTo>
                  <a:cubicBezTo>
                    <a:pt x="7134" y="8410"/>
                    <a:pt x="7135" y="8407"/>
                    <a:pt x="7136" y="8403"/>
                  </a:cubicBezTo>
                  <a:cubicBezTo>
                    <a:pt x="7137" y="8401"/>
                    <a:pt x="7137" y="8399"/>
                    <a:pt x="7137" y="8396"/>
                  </a:cubicBezTo>
                  <a:cubicBezTo>
                    <a:pt x="9054" y="8573"/>
                    <a:pt x="9054" y="8573"/>
                    <a:pt x="9054" y="8573"/>
                  </a:cubicBezTo>
                  <a:cubicBezTo>
                    <a:pt x="9055" y="8585"/>
                    <a:pt x="9060" y="8597"/>
                    <a:pt x="9067" y="8606"/>
                  </a:cubicBezTo>
                  <a:cubicBezTo>
                    <a:pt x="8275" y="9368"/>
                    <a:pt x="8275" y="9368"/>
                    <a:pt x="8275" y="9368"/>
                  </a:cubicBezTo>
                  <a:cubicBezTo>
                    <a:pt x="8268" y="9363"/>
                    <a:pt x="8261" y="9359"/>
                    <a:pt x="8252" y="9357"/>
                  </a:cubicBezTo>
                  <a:cubicBezTo>
                    <a:pt x="8233" y="9352"/>
                    <a:pt x="8213" y="9358"/>
                    <a:pt x="8199" y="9371"/>
                  </a:cubicBezTo>
                  <a:cubicBezTo>
                    <a:pt x="7151" y="8441"/>
                    <a:pt x="7151" y="8441"/>
                    <a:pt x="7151" y="8441"/>
                  </a:cubicBezTo>
                  <a:cubicBezTo>
                    <a:pt x="7146" y="8432"/>
                    <a:pt x="7139" y="8422"/>
                    <a:pt x="7132" y="8413"/>
                  </a:cubicBezTo>
                  <a:close/>
                  <a:moveTo>
                    <a:pt x="9132" y="8624"/>
                  </a:moveTo>
                  <a:cubicBezTo>
                    <a:pt x="9143" y="8620"/>
                    <a:pt x="9153" y="8613"/>
                    <a:pt x="9160" y="8603"/>
                  </a:cubicBezTo>
                  <a:cubicBezTo>
                    <a:pt x="10325" y="9236"/>
                    <a:pt x="10325" y="9236"/>
                    <a:pt x="10325" y="9236"/>
                  </a:cubicBezTo>
                  <a:cubicBezTo>
                    <a:pt x="10324" y="9239"/>
                    <a:pt x="10323" y="9241"/>
                    <a:pt x="10322" y="9244"/>
                  </a:cubicBezTo>
                  <a:cubicBezTo>
                    <a:pt x="10316" y="9268"/>
                    <a:pt x="10327" y="9292"/>
                    <a:pt x="10347" y="9305"/>
                  </a:cubicBezTo>
                  <a:cubicBezTo>
                    <a:pt x="9829" y="10470"/>
                    <a:pt x="9829" y="10470"/>
                    <a:pt x="9829" y="10470"/>
                  </a:cubicBezTo>
                  <a:cubicBezTo>
                    <a:pt x="9828" y="10470"/>
                    <a:pt x="9827" y="10470"/>
                    <a:pt x="9827" y="10470"/>
                  </a:cubicBezTo>
                  <a:cubicBezTo>
                    <a:pt x="9817" y="10467"/>
                    <a:pt x="9807" y="10468"/>
                    <a:pt x="9798" y="10470"/>
                  </a:cubicBezTo>
                  <a:lnTo>
                    <a:pt x="9132" y="8624"/>
                  </a:lnTo>
                  <a:close/>
                  <a:moveTo>
                    <a:pt x="10355" y="9310"/>
                  </a:moveTo>
                  <a:cubicBezTo>
                    <a:pt x="10359" y="9312"/>
                    <a:pt x="10362" y="9313"/>
                    <a:pt x="10365" y="9314"/>
                  </a:cubicBezTo>
                  <a:cubicBezTo>
                    <a:pt x="10371" y="9315"/>
                    <a:pt x="10376" y="9315"/>
                    <a:pt x="10382" y="9315"/>
                  </a:cubicBezTo>
                  <a:cubicBezTo>
                    <a:pt x="10631" y="10411"/>
                    <a:pt x="10631" y="10411"/>
                    <a:pt x="10631" y="10411"/>
                  </a:cubicBezTo>
                  <a:cubicBezTo>
                    <a:pt x="9870" y="10514"/>
                    <a:pt x="9870" y="10514"/>
                    <a:pt x="9870" y="10514"/>
                  </a:cubicBezTo>
                  <a:cubicBezTo>
                    <a:pt x="9866" y="10497"/>
                    <a:pt x="9854" y="10482"/>
                    <a:pt x="9838" y="10474"/>
                  </a:cubicBezTo>
                  <a:lnTo>
                    <a:pt x="10355" y="9310"/>
                  </a:lnTo>
                  <a:close/>
                  <a:moveTo>
                    <a:pt x="10372" y="5898"/>
                  </a:moveTo>
                  <a:cubicBezTo>
                    <a:pt x="10375" y="5899"/>
                    <a:pt x="10379" y="5899"/>
                    <a:pt x="10383" y="5899"/>
                  </a:cubicBezTo>
                  <a:cubicBezTo>
                    <a:pt x="10479" y="8288"/>
                    <a:pt x="10479" y="8288"/>
                    <a:pt x="10479" y="8288"/>
                  </a:cubicBezTo>
                  <a:cubicBezTo>
                    <a:pt x="10456" y="8291"/>
                    <a:pt x="10435" y="8308"/>
                    <a:pt x="10429" y="8332"/>
                  </a:cubicBezTo>
                  <a:cubicBezTo>
                    <a:pt x="10428" y="8339"/>
                    <a:pt x="10428" y="8344"/>
                    <a:pt x="10428" y="8350"/>
                  </a:cubicBezTo>
                  <a:cubicBezTo>
                    <a:pt x="9169" y="8555"/>
                    <a:pt x="9169" y="8555"/>
                    <a:pt x="9169" y="8555"/>
                  </a:cubicBezTo>
                  <a:cubicBezTo>
                    <a:pt x="9164" y="8539"/>
                    <a:pt x="9153" y="8525"/>
                    <a:pt x="9138" y="8517"/>
                  </a:cubicBezTo>
                  <a:cubicBezTo>
                    <a:pt x="10362" y="5895"/>
                    <a:pt x="10362" y="5895"/>
                    <a:pt x="10362" y="5895"/>
                  </a:cubicBezTo>
                  <a:cubicBezTo>
                    <a:pt x="10365" y="5896"/>
                    <a:pt x="10368" y="5897"/>
                    <a:pt x="10372" y="5898"/>
                  </a:cubicBezTo>
                  <a:close/>
                  <a:moveTo>
                    <a:pt x="10343" y="5881"/>
                  </a:moveTo>
                  <a:cubicBezTo>
                    <a:pt x="10346" y="5884"/>
                    <a:pt x="10349" y="5887"/>
                    <a:pt x="10354" y="5890"/>
                  </a:cubicBezTo>
                  <a:cubicBezTo>
                    <a:pt x="9128" y="8514"/>
                    <a:pt x="9128" y="8514"/>
                    <a:pt x="9128" y="8514"/>
                  </a:cubicBezTo>
                  <a:cubicBezTo>
                    <a:pt x="9127" y="8513"/>
                    <a:pt x="9127" y="8513"/>
                    <a:pt x="9126" y="8513"/>
                  </a:cubicBezTo>
                  <a:cubicBezTo>
                    <a:pt x="9095" y="8505"/>
                    <a:pt x="9063" y="8525"/>
                    <a:pt x="9056" y="8556"/>
                  </a:cubicBezTo>
                  <a:cubicBezTo>
                    <a:pt x="9055" y="8558"/>
                    <a:pt x="9055" y="8561"/>
                    <a:pt x="9055" y="8563"/>
                  </a:cubicBezTo>
                  <a:cubicBezTo>
                    <a:pt x="7137" y="8386"/>
                    <a:pt x="7137" y="8386"/>
                    <a:pt x="7137" y="8386"/>
                  </a:cubicBezTo>
                  <a:cubicBezTo>
                    <a:pt x="7137" y="8376"/>
                    <a:pt x="7133" y="8366"/>
                    <a:pt x="7128" y="8357"/>
                  </a:cubicBezTo>
                  <a:lnTo>
                    <a:pt x="10343" y="5881"/>
                  </a:lnTo>
                  <a:close/>
                  <a:moveTo>
                    <a:pt x="5494" y="7306"/>
                  </a:moveTo>
                  <a:cubicBezTo>
                    <a:pt x="5496" y="7298"/>
                    <a:pt x="5496" y="7291"/>
                    <a:pt x="5495" y="7284"/>
                  </a:cubicBezTo>
                  <a:cubicBezTo>
                    <a:pt x="6287" y="7020"/>
                    <a:pt x="6287" y="7020"/>
                    <a:pt x="6287" y="7020"/>
                  </a:cubicBezTo>
                  <a:cubicBezTo>
                    <a:pt x="6294" y="7037"/>
                    <a:pt x="6309" y="7051"/>
                    <a:pt x="6328" y="7055"/>
                  </a:cubicBezTo>
                  <a:cubicBezTo>
                    <a:pt x="6340" y="7058"/>
                    <a:pt x="6352" y="7057"/>
                    <a:pt x="6362" y="7053"/>
                  </a:cubicBezTo>
                  <a:cubicBezTo>
                    <a:pt x="7051" y="8339"/>
                    <a:pt x="7051" y="8339"/>
                    <a:pt x="7051" y="8339"/>
                  </a:cubicBezTo>
                  <a:cubicBezTo>
                    <a:pt x="7050" y="8340"/>
                    <a:pt x="7050" y="8340"/>
                    <a:pt x="7050" y="8340"/>
                  </a:cubicBezTo>
                  <a:cubicBezTo>
                    <a:pt x="7023" y="8325"/>
                    <a:pt x="6994" y="8313"/>
                    <a:pt x="6963" y="8306"/>
                  </a:cubicBezTo>
                  <a:cubicBezTo>
                    <a:pt x="5488" y="7321"/>
                    <a:pt x="5488" y="7321"/>
                    <a:pt x="5488" y="7321"/>
                  </a:cubicBezTo>
                  <a:cubicBezTo>
                    <a:pt x="5491" y="7317"/>
                    <a:pt x="5493" y="7312"/>
                    <a:pt x="5494" y="7306"/>
                  </a:cubicBezTo>
                  <a:close/>
                  <a:moveTo>
                    <a:pt x="5482" y="7330"/>
                  </a:moveTo>
                  <a:cubicBezTo>
                    <a:pt x="6940" y="8302"/>
                    <a:pt x="6940" y="8302"/>
                    <a:pt x="6940" y="8302"/>
                  </a:cubicBezTo>
                  <a:cubicBezTo>
                    <a:pt x="6928" y="8301"/>
                    <a:pt x="6916" y="8300"/>
                    <a:pt x="6903" y="8300"/>
                  </a:cubicBezTo>
                  <a:cubicBezTo>
                    <a:pt x="6744" y="8300"/>
                    <a:pt x="6615" y="8429"/>
                    <a:pt x="6615" y="8588"/>
                  </a:cubicBezTo>
                  <a:cubicBezTo>
                    <a:pt x="6615" y="8609"/>
                    <a:pt x="6617" y="8630"/>
                    <a:pt x="6622" y="8649"/>
                  </a:cubicBezTo>
                  <a:cubicBezTo>
                    <a:pt x="6013" y="9004"/>
                    <a:pt x="6013" y="9004"/>
                    <a:pt x="6013" y="9004"/>
                  </a:cubicBezTo>
                  <a:cubicBezTo>
                    <a:pt x="6005" y="8993"/>
                    <a:pt x="5994" y="8984"/>
                    <a:pt x="5979" y="8981"/>
                  </a:cubicBezTo>
                  <a:cubicBezTo>
                    <a:pt x="5971" y="8979"/>
                    <a:pt x="5962" y="8979"/>
                    <a:pt x="5954" y="8981"/>
                  </a:cubicBezTo>
                  <a:cubicBezTo>
                    <a:pt x="5459" y="7346"/>
                    <a:pt x="5459" y="7346"/>
                    <a:pt x="5459" y="7346"/>
                  </a:cubicBezTo>
                  <a:cubicBezTo>
                    <a:pt x="5468" y="7343"/>
                    <a:pt x="5476" y="7337"/>
                    <a:pt x="5482" y="7330"/>
                  </a:cubicBezTo>
                  <a:close/>
                  <a:moveTo>
                    <a:pt x="5450" y="7349"/>
                  </a:moveTo>
                  <a:cubicBezTo>
                    <a:pt x="5944" y="8984"/>
                    <a:pt x="5944" y="8984"/>
                    <a:pt x="5944" y="8984"/>
                  </a:cubicBezTo>
                  <a:cubicBezTo>
                    <a:pt x="5929" y="8990"/>
                    <a:pt x="5918" y="9001"/>
                    <a:pt x="5912" y="9017"/>
                  </a:cubicBezTo>
                  <a:cubicBezTo>
                    <a:pt x="5006" y="8760"/>
                    <a:pt x="5006" y="8760"/>
                    <a:pt x="5006" y="8760"/>
                  </a:cubicBezTo>
                  <a:cubicBezTo>
                    <a:pt x="5010" y="8734"/>
                    <a:pt x="4996" y="8708"/>
                    <a:pt x="4972" y="8697"/>
                  </a:cubicBezTo>
                  <a:cubicBezTo>
                    <a:pt x="5424" y="7349"/>
                    <a:pt x="5424" y="7349"/>
                    <a:pt x="5424" y="7349"/>
                  </a:cubicBezTo>
                  <a:cubicBezTo>
                    <a:pt x="5424" y="7349"/>
                    <a:pt x="5424" y="7349"/>
                    <a:pt x="5424" y="7349"/>
                  </a:cubicBezTo>
                  <a:cubicBezTo>
                    <a:pt x="5433" y="7351"/>
                    <a:pt x="5441" y="7351"/>
                    <a:pt x="5450" y="7349"/>
                  </a:cubicBezTo>
                  <a:close/>
                  <a:moveTo>
                    <a:pt x="5314" y="9471"/>
                  </a:moveTo>
                  <a:cubicBezTo>
                    <a:pt x="4236" y="10507"/>
                    <a:pt x="4236" y="10507"/>
                    <a:pt x="4236" y="10507"/>
                  </a:cubicBezTo>
                  <a:cubicBezTo>
                    <a:pt x="4229" y="10501"/>
                    <a:pt x="4220" y="10496"/>
                    <a:pt x="4211" y="10493"/>
                  </a:cubicBezTo>
                  <a:cubicBezTo>
                    <a:pt x="4208" y="10493"/>
                    <a:pt x="4206" y="10493"/>
                    <a:pt x="4204" y="10493"/>
                  </a:cubicBezTo>
                  <a:cubicBezTo>
                    <a:pt x="4254" y="9273"/>
                    <a:pt x="4254" y="9273"/>
                    <a:pt x="4254" y="9273"/>
                  </a:cubicBezTo>
                  <a:cubicBezTo>
                    <a:pt x="4280" y="9272"/>
                    <a:pt x="4302" y="9255"/>
                    <a:pt x="4308" y="9229"/>
                  </a:cubicBezTo>
                  <a:cubicBezTo>
                    <a:pt x="4312" y="9214"/>
                    <a:pt x="4309" y="9200"/>
                    <a:pt x="4303" y="9188"/>
                  </a:cubicBezTo>
                  <a:cubicBezTo>
                    <a:pt x="4905" y="8789"/>
                    <a:pt x="4905" y="8789"/>
                    <a:pt x="4905" y="8789"/>
                  </a:cubicBezTo>
                  <a:cubicBezTo>
                    <a:pt x="4913" y="8798"/>
                    <a:pt x="4923" y="8804"/>
                    <a:pt x="4935" y="8807"/>
                  </a:cubicBezTo>
                  <a:cubicBezTo>
                    <a:pt x="4949" y="8811"/>
                    <a:pt x="4962" y="8808"/>
                    <a:pt x="4974" y="8803"/>
                  </a:cubicBezTo>
                  <a:cubicBezTo>
                    <a:pt x="5325" y="9388"/>
                    <a:pt x="5325" y="9388"/>
                    <a:pt x="5325" y="9388"/>
                  </a:cubicBezTo>
                  <a:cubicBezTo>
                    <a:pt x="5314" y="9396"/>
                    <a:pt x="5306" y="9407"/>
                    <a:pt x="5303" y="9421"/>
                  </a:cubicBezTo>
                  <a:cubicBezTo>
                    <a:pt x="5298" y="9439"/>
                    <a:pt x="5303" y="9458"/>
                    <a:pt x="5314" y="9471"/>
                  </a:cubicBezTo>
                  <a:close/>
                  <a:moveTo>
                    <a:pt x="4148" y="10582"/>
                  </a:moveTo>
                  <a:cubicBezTo>
                    <a:pt x="2986" y="11561"/>
                    <a:pt x="2986" y="11561"/>
                    <a:pt x="2986" y="11561"/>
                  </a:cubicBezTo>
                  <a:cubicBezTo>
                    <a:pt x="2981" y="11555"/>
                    <a:pt x="2974" y="11551"/>
                    <a:pt x="2967" y="11548"/>
                  </a:cubicBezTo>
                  <a:cubicBezTo>
                    <a:pt x="3594" y="9649"/>
                    <a:pt x="3594" y="9649"/>
                    <a:pt x="3594" y="9649"/>
                  </a:cubicBezTo>
                  <a:cubicBezTo>
                    <a:pt x="3607" y="9652"/>
                    <a:pt x="3619" y="9651"/>
                    <a:pt x="3631" y="9646"/>
                  </a:cubicBezTo>
                  <a:cubicBezTo>
                    <a:pt x="4162" y="10504"/>
                    <a:pt x="4162" y="10504"/>
                    <a:pt x="4162" y="10504"/>
                  </a:cubicBezTo>
                  <a:cubicBezTo>
                    <a:pt x="4152" y="10512"/>
                    <a:pt x="4144" y="10523"/>
                    <a:pt x="4140" y="10536"/>
                  </a:cubicBezTo>
                  <a:cubicBezTo>
                    <a:pt x="4136" y="10553"/>
                    <a:pt x="4140" y="10569"/>
                    <a:pt x="4148" y="10582"/>
                  </a:cubicBezTo>
                  <a:close/>
                  <a:moveTo>
                    <a:pt x="3809" y="14662"/>
                  </a:moveTo>
                  <a:cubicBezTo>
                    <a:pt x="3808" y="14664"/>
                    <a:pt x="3808" y="14666"/>
                    <a:pt x="3808" y="14669"/>
                  </a:cubicBezTo>
                  <a:cubicBezTo>
                    <a:pt x="2990" y="14642"/>
                    <a:pt x="2990" y="14642"/>
                    <a:pt x="2990" y="14642"/>
                  </a:cubicBezTo>
                  <a:cubicBezTo>
                    <a:pt x="3426" y="12841"/>
                    <a:pt x="3426" y="12841"/>
                    <a:pt x="3426" y="12841"/>
                  </a:cubicBezTo>
                  <a:cubicBezTo>
                    <a:pt x="3432" y="12842"/>
                    <a:pt x="3439" y="12842"/>
                    <a:pt x="3444" y="12842"/>
                  </a:cubicBezTo>
                  <a:cubicBezTo>
                    <a:pt x="3848" y="14620"/>
                    <a:pt x="3848" y="14620"/>
                    <a:pt x="3848" y="14620"/>
                  </a:cubicBezTo>
                  <a:cubicBezTo>
                    <a:pt x="3829" y="14626"/>
                    <a:pt x="3814" y="14642"/>
                    <a:pt x="3809" y="14662"/>
                  </a:cubicBezTo>
                  <a:close/>
                  <a:moveTo>
                    <a:pt x="3852" y="14732"/>
                  </a:moveTo>
                  <a:cubicBezTo>
                    <a:pt x="3882" y="14739"/>
                    <a:pt x="3912" y="14722"/>
                    <a:pt x="3921" y="14693"/>
                  </a:cubicBezTo>
                  <a:cubicBezTo>
                    <a:pt x="4374" y="14793"/>
                    <a:pt x="4374" y="14793"/>
                    <a:pt x="4374" y="14793"/>
                  </a:cubicBezTo>
                  <a:cubicBezTo>
                    <a:pt x="4372" y="14806"/>
                    <a:pt x="4375" y="14819"/>
                    <a:pt x="4381" y="14829"/>
                  </a:cubicBezTo>
                  <a:cubicBezTo>
                    <a:pt x="3411" y="15477"/>
                    <a:pt x="3411" y="15477"/>
                    <a:pt x="3411" y="15477"/>
                  </a:cubicBezTo>
                  <a:cubicBezTo>
                    <a:pt x="3408" y="15473"/>
                    <a:pt x="3404" y="15470"/>
                    <a:pt x="3400" y="15466"/>
                  </a:cubicBezTo>
                  <a:cubicBezTo>
                    <a:pt x="3840" y="14728"/>
                    <a:pt x="3840" y="14728"/>
                    <a:pt x="3840" y="14728"/>
                  </a:cubicBezTo>
                  <a:cubicBezTo>
                    <a:pt x="3844" y="14730"/>
                    <a:pt x="3848" y="14731"/>
                    <a:pt x="3852" y="14732"/>
                  </a:cubicBezTo>
                  <a:close/>
                  <a:moveTo>
                    <a:pt x="2980" y="14641"/>
                  </a:moveTo>
                  <a:cubicBezTo>
                    <a:pt x="2887" y="14638"/>
                    <a:pt x="2887" y="14638"/>
                    <a:pt x="2887" y="14638"/>
                  </a:cubicBezTo>
                  <a:cubicBezTo>
                    <a:pt x="2650" y="13805"/>
                    <a:pt x="2650" y="13805"/>
                    <a:pt x="2650" y="13805"/>
                  </a:cubicBezTo>
                  <a:cubicBezTo>
                    <a:pt x="2667" y="13798"/>
                    <a:pt x="2681" y="13783"/>
                    <a:pt x="2686" y="13764"/>
                  </a:cubicBezTo>
                  <a:cubicBezTo>
                    <a:pt x="2691" y="13743"/>
                    <a:pt x="2684" y="13722"/>
                    <a:pt x="2669" y="13708"/>
                  </a:cubicBezTo>
                  <a:cubicBezTo>
                    <a:pt x="3402" y="12831"/>
                    <a:pt x="3402" y="12831"/>
                    <a:pt x="3402" y="12831"/>
                  </a:cubicBezTo>
                  <a:cubicBezTo>
                    <a:pt x="3406" y="12834"/>
                    <a:pt x="3411" y="12836"/>
                    <a:pt x="3417" y="12838"/>
                  </a:cubicBezTo>
                  <a:lnTo>
                    <a:pt x="2980" y="14641"/>
                  </a:lnTo>
                  <a:close/>
                  <a:moveTo>
                    <a:pt x="1854" y="14604"/>
                  </a:moveTo>
                  <a:cubicBezTo>
                    <a:pt x="1966" y="12734"/>
                    <a:pt x="1966" y="12734"/>
                    <a:pt x="1966" y="12734"/>
                  </a:cubicBezTo>
                  <a:cubicBezTo>
                    <a:pt x="1975" y="12734"/>
                    <a:pt x="1984" y="12732"/>
                    <a:pt x="1992" y="12729"/>
                  </a:cubicBezTo>
                  <a:cubicBezTo>
                    <a:pt x="2597" y="13702"/>
                    <a:pt x="2597" y="13702"/>
                    <a:pt x="2597" y="13702"/>
                  </a:cubicBezTo>
                  <a:cubicBezTo>
                    <a:pt x="2585" y="13710"/>
                    <a:pt x="2576" y="13722"/>
                    <a:pt x="2573" y="13737"/>
                  </a:cubicBezTo>
                  <a:cubicBezTo>
                    <a:pt x="2568" y="13757"/>
                    <a:pt x="2575" y="13778"/>
                    <a:pt x="2588" y="13791"/>
                  </a:cubicBezTo>
                  <a:cubicBezTo>
                    <a:pt x="1905" y="14606"/>
                    <a:pt x="1905" y="14606"/>
                    <a:pt x="1905" y="14606"/>
                  </a:cubicBezTo>
                  <a:lnTo>
                    <a:pt x="1854" y="14604"/>
                  </a:lnTo>
                  <a:close/>
                  <a:moveTo>
                    <a:pt x="1897" y="14616"/>
                  </a:moveTo>
                  <a:cubicBezTo>
                    <a:pt x="1850" y="14672"/>
                    <a:pt x="1850" y="14672"/>
                    <a:pt x="1850" y="14672"/>
                  </a:cubicBezTo>
                  <a:cubicBezTo>
                    <a:pt x="1853" y="14614"/>
                    <a:pt x="1853" y="14614"/>
                    <a:pt x="1853" y="14614"/>
                  </a:cubicBezTo>
                  <a:lnTo>
                    <a:pt x="1897" y="14616"/>
                  </a:lnTo>
                  <a:close/>
                  <a:moveTo>
                    <a:pt x="2001" y="12724"/>
                  </a:moveTo>
                  <a:cubicBezTo>
                    <a:pt x="2012" y="12716"/>
                    <a:pt x="2021" y="12704"/>
                    <a:pt x="2025" y="12690"/>
                  </a:cubicBezTo>
                  <a:cubicBezTo>
                    <a:pt x="2025" y="12688"/>
                    <a:pt x="2025" y="12686"/>
                    <a:pt x="2026" y="12684"/>
                  </a:cubicBezTo>
                  <a:cubicBezTo>
                    <a:pt x="3379" y="12786"/>
                    <a:pt x="3379" y="12786"/>
                    <a:pt x="3379" y="12786"/>
                  </a:cubicBezTo>
                  <a:cubicBezTo>
                    <a:pt x="3379" y="12800"/>
                    <a:pt x="3385" y="12814"/>
                    <a:pt x="3395" y="12824"/>
                  </a:cubicBezTo>
                  <a:cubicBezTo>
                    <a:pt x="2661" y="13702"/>
                    <a:pt x="2661" y="13702"/>
                    <a:pt x="2661" y="13702"/>
                  </a:cubicBezTo>
                  <a:cubicBezTo>
                    <a:pt x="2656" y="13698"/>
                    <a:pt x="2650" y="13695"/>
                    <a:pt x="2643" y="13694"/>
                  </a:cubicBezTo>
                  <a:cubicBezTo>
                    <a:pt x="2630" y="13691"/>
                    <a:pt x="2617" y="13692"/>
                    <a:pt x="2606" y="13697"/>
                  </a:cubicBezTo>
                  <a:lnTo>
                    <a:pt x="2001" y="12724"/>
                  </a:lnTo>
                  <a:close/>
                  <a:moveTo>
                    <a:pt x="2596" y="13798"/>
                  </a:moveTo>
                  <a:cubicBezTo>
                    <a:pt x="2602" y="13802"/>
                    <a:pt x="2608" y="13805"/>
                    <a:pt x="2616" y="13807"/>
                  </a:cubicBezTo>
                  <a:cubicBezTo>
                    <a:pt x="2624" y="13809"/>
                    <a:pt x="2632" y="13809"/>
                    <a:pt x="2640" y="13807"/>
                  </a:cubicBezTo>
                  <a:cubicBezTo>
                    <a:pt x="2876" y="14638"/>
                    <a:pt x="2876" y="14638"/>
                    <a:pt x="2876" y="14638"/>
                  </a:cubicBezTo>
                  <a:cubicBezTo>
                    <a:pt x="1918" y="14606"/>
                    <a:pt x="1918" y="14606"/>
                    <a:pt x="1918" y="14606"/>
                  </a:cubicBezTo>
                  <a:lnTo>
                    <a:pt x="2596" y="13798"/>
                  </a:lnTo>
                  <a:close/>
                  <a:moveTo>
                    <a:pt x="3380" y="12770"/>
                  </a:moveTo>
                  <a:cubicBezTo>
                    <a:pt x="3380" y="12772"/>
                    <a:pt x="3379" y="12774"/>
                    <a:pt x="3379" y="12775"/>
                  </a:cubicBezTo>
                  <a:cubicBezTo>
                    <a:pt x="2026" y="12674"/>
                    <a:pt x="2026" y="12674"/>
                    <a:pt x="2026" y="12674"/>
                  </a:cubicBezTo>
                  <a:cubicBezTo>
                    <a:pt x="2026" y="12659"/>
                    <a:pt x="2019" y="12644"/>
                    <a:pt x="2008" y="12634"/>
                  </a:cubicBezTo>
                  <a:cubicBezTo>
                    <a:pt x="2908" y="11647"/>
                    <a:pt x="2908" y="11647"/>
                    <a:pt x="2908" y="11647"/>
                  </a:cubicBezTo>
                  <a:cubicBezTo>
                    <a:pt x="2915" y="11652"/>
                    <a:pt x="2922" y="11656"/>
                    <a:pt x="2930" y="11658"/>
                  </a:cubicBezTo>
                  <a:cubicBezTo>
                    <a:pt x="2941" y="11660"/>
                    <a:pt x="2951" y="11659"/>
                    <a:pt x="2961" y="11656"/>
                  </a:cubicBezTo>
                  <a:cubicBezTo>
                    <a:pt x="3410" y="12733"/>
                    <a:pt x="3410" y="12733"/>
                    <a:pt x="3410" y="12733"/>
                  </a:cubicBezTo>
                  <a:cubicBezTo>
                    <a:pt x="3395" y="12740"/>
                    <a:pt x="3384" y="12753"/>
                    <a:pt x="3380" y="12770"/>
                  </a:cubicBezTo>
                  <a:close/>
                  <a:moveTo>
                    <a:pt x="2974" y="10484"/>
                  </a:moveTo>
                  <a:cubicBezTo>
                    <a:pt x="3578" y="9643"/>
                    <a:pt x="3578" y="9643"/>
                    <a:pt x="3578" y="9643"/>
                  </a:cubicBezTo>
                  <a:cubicBezTo>
                    <a:pt x="3580" y="9644"/>
                    <a:pt x="3582" y="9645"/>
                    <a:pt x="3585" y="9646"/>
                  </a:cubicBezTo>
                  <a:cubicBezTo>
                    <a:pt x="2957" y="11544"/>
                    <a:pt x="2957" y="11544"/>
                    <a:pt x="2957" y="11544"/>
                  </a:cubicBezTo>
                  <a:cubicBezTo>
                    <a:pt x="2926" y="11537"/>
                    <a:pt x="2895" y="11556"/>
                    <a:pt x="2887" y="11587"/>
                  </a:cubicBezTo>
                  <a:cubicBezTo>
                    <a:pt x="2886" y="11590"/>
                    <a:pt x="2886" y="11593"/>
                    <a:pt x="2886" y="11596"/>
                  </a:cubicBezTo>
                  <a:cubicBezTo>
                    <a:pt x="2160" y="11602"/>
                    <a:pt x="2160" y="11602"/>
                    <a:pt x="2160" y="11602"/>
                  </a:cubicBezTo>
                  <a:cubicBezTo>
                    <a:pt x="2159" y="11586"/>
                    <a:pt x="2151" y="11570"/>
                    <a:pt x="2138" y="11560"/>
                  </a:cubicBezTo>
                  <a:cubicBezTo>
                    <a:pt x="2904" y="10576"/>
                    <a:pt x="2904" y="10576"/>
                    <a:pt x="2904" y="10576"/>
                  </a:cubicBezTo>
                  <a:cubicBezTo>
                    <a:pt x="2909" y="10580"/>
                    <a:pt x="2915" y="10583"/>
                    <a:pt x="2922" y="10584"/>
                  </a:cubicBezTo>
                  <a:cubicBezTo>
                    <a:pt x="2953" y="10592"/>
                    <a:pt x="2985" y="10573"/>
                    <a:pt x="2992" y="10541"/>
                  </a:cubicBezTo>
                  <a:cubicBezTo>
                    <a:pt x="2997" y="10519"/>
                    <a:pt x="2989" y="10498"/>
                    <a:pt x="2974" y="10484"/>
                  </a:cubicBezTo>
                  <a:close/>
                  <a:moveTo>
                    <a:pt x="3639" y="9641"/>
                  </a:moveTo>
                  <a:cubicBezTo>
                    <a:pt x="3651" y="9633"/>
                    <a:pt x="3660" y="9621"/>
                    <a:pt x="3664" y="9606"/>
                  </a:cubicBezTo>
                  <a:cubicBezTo>
                    <a:pt x="3671" y="9575"/>
                    <a:pt x="3652" y="9544"/>
                    <a:pt x="3621" y="9536"/>
                  </a:cubicBezTo>
                  <a:cubicBezTo>
                    <a:pt x="3603" y="9532"/>
                    <a:pt x="3586" y="9536"/>
                    <a:pt x="3573" y="9546"/>
                  </a:cubicBezTo>
                  <a:cubicBezTo>
                    <a:pt x="3054" y="8967"/>
                    <a:pt x="3054" y="8967"/>
                    <a:pt x="3054" y="8967"/>
                  </a:cubicBezTo>
                  <a:cubicBezTo>
                    <a:pt x="3059" y="8962"/>
                    <a:pt x="3063" y="8956"/>
                    <a:pt x="3065" y="8949"/>
                  </a:cubicBezTo>
                  <a:cubicBezTo>
                    <a:pt x="4194" y="9208"/>
                    <a:pt x="4194" y="9208"/>
                    <a:pt x="4194" y="9208"/>
                  </a:cubicBezTo>
                  <a:cubicBezTo>
                    <a:pt x="4191" y="9237"/>
                    <a:pt x="4209" y="9265"/>
                    <a:pt x="4238" y="9272"/>
                  </a:cubicBezTo>
                  <a:cubicBezTo>
                    <a:pt x="4240" y="9272"/>
                    <a:pt x="4242" y="9272"/>
                    <a:pt x="4244" y="9273"/>
                  </a:cubicBezTo>
                  <a:cubicBezTo>
                    <a:pt x="4194" y="10492"/>
                    <a:pt x="4194" y="10492"/>
                    <a:pt x="4194" y="10492"/>
                  </a:cubicBezTo>
                  <a:cubicBezTo>
                    <a:pt x="4186" y="10493"/>
                    <a:pt x="4178" y="10495"/>
                    <a:pt x="4171" y="10498"/>
                  </a:cubicBezTo>
                  <a:lnTo>
                    <a:pt x="3639" y="9641"/>
                  </a:lnTo>
                  <a:close/>
                  <a:moveTo>
                    <a:pt x="2580" y="7017"/>
                  </a:moveTo>
                  <a:cubicBezTo>
                    <a:pt x="3420" y="6876"/>
                    <a:pt x="3420" y="6876"/>
                    <a:pt x="3420" y="6876"/>
                  </a:cubicBezTo>
                  <a:cubicBezTo>
                    <a:pt x="3872" y="7333"/>
                    <a:pt x="3872" y="7333"/>
                    <a:pt x="3872" y="7333"/>
                  </a:cubicBezTo>
                  <a:cubicBezTo>
                    <a:pt x="3867" y="7339"/>
                    <a:pt x="3864" y="7346"/>
                    <a:pt x="3862" y="7354"/>
                  </a:cubicBezTo>
                  <a:cubicBezTo>
                    <a:pt x="3856" y="7378"/>
                    <a:pt x="3866" y="7402"/>
                    <a:pt x="3885" y="7415"/>
                  </a:cubicBezTo>
                  <a:cubicBezTo>
                    <a:pt x="3582" y="7936"/>
                    <a:pt x="3582" y="7936"/>
                    <a:pt x="3582" y="7936"/>
                  </a:cubicBezTo>
                  <a:cubicBezTo>
                    <a:pt x="2569" y="7056"/>
                    <a:pt x="2569" y="7056"/>
                    <a:pt x="2569" y="7056"/>
                  </a:cubicBezTo>
                  <a:cubicBezTo>
                    <a:pt x="2573" y="7050"/>
                    <a:pt x="2577" y="7043"/>
                    <a:pt x="2578" y="7035"/>
                  </a:cubicBezTo>
                  <a:cubicBezTo>
                    <a:pt x="2580" y="7029"/>
                    <a:pt x="2580" y="7023"/>
                    <a:pt x="2580" y="7017"/>
                  </a:cubicBezTo>
                  <a:close/>
                  <a:moveTo>
                    <a:pt x="4899" y="8781"/>
                  </a:moveTo>
                  <a:cubicBezTo>
                    <a:pt x="4297" y="9179"/>
                    <a:pt x="4297" y="9179"/>
                    <a:pt x="4297" y="9179"/>
                  </a:cubicBezTo>
                  <a:cubicBezTo>
                    <a:pt x="4289" y="9169"/>
                    <a:pt x="4278" y="9162"/>
                    <a:pt x="4265" y="9159"/>
                  </a:cubicBezTo>
                  <a:cubicBezTo>
                    <a:pt x="4259" y="9157"/>
                    <a:pt x="4253" y="9157"/>
                    <a:pt x="4246" y="9157"/>
                  </a:cubicBezTo>
                  <a:cubicBezTo>
                    <a:pt x="4111" y="8410"/>
                    <a:pt x="4111" y="8410"/>
                    <a:pt x="4111" y="8410"/>
                  </a:cubicBezTo>
                  <a:cubicBezTo>
                    <a:pt x="4261" y="8540"/>
                    <a:pt x="4261" y="8540"/>
                    <a:pt x="4261" y="8540"/>
                  </a:cubicBezTo>
                  <a:cubicBezTo>
                    <a:pt x="4258" y="8545"/>
                    <a:pt x="4256" y="8550"/>
                    <a:pt x="4254" y="8556"/>
                  </a:cubicBezTo>
                  <a:cubicBezTo>
                    <a:pt x="4247" y="8587"/>
                    <a:pt x="4266" y="8618"/>
                    <a:pt x="4297" y="8626"/>
                  </a:cubicBezTo>
                  <a:cubicBezTo>
                    <a:pt x="4329" y="8634"/>
                    <a:pt x="4360" y="8614"/>
                    <a:pt x="4368" y="8583"/>
                  </a:cubicBezTo>
                  <a:cubicBezTo>
                    <a:pt x="4372" y="8565"/>
                    <a:pt x="4367" y="8546"/>
                    <a:pt x="4356" y="8533"/>
                  </a:cubicBezTo>
                  <a:cubicBezTo>
                    <a:pt x="4586" y="8270"/>
                    <a:pt x="4586" y="8270"/>
                    <a:pt x="4586" y="8270"/>
                  </a:cubicBezTo>
                  <a:cubicBezTo>
                    <a:pt x="4911" y="8706"/>
                    <a:pt x="4911" y="8706"/>
                    <a:pt x="4911" y="8706"/>
                  </a:cubicBezTo>
                  <a:cubicBezTo>
                    <a:pt x="4902" y="8714"/>
                    <a:pt x="4895" y="8724"/>
                    <a:pt x="4892" y="8737"/>
                  </a:cubicBezTo>
                  <a:cubicBezTo>
                    <a:pt x="4888" y="8753"/>
                    <a:pt x="4891" y="8768"/>
                    <a:pt x="4899" y="8781"/>
                  </a:cubicBezTo>
                  <a:close/>
                  <a:moveTo>
                    <a:pt x="4236" y="9159"/>
                  </a:moveTo>
                  <a:cubicBezTo>
                    <a:pt x="4229" y="9161"/>
                    <a:pt x="4222" y="9165"/>
                    <a:pt x="4216" y="9170"/>
                  </a:cubicBezTo>
                  <a:cubicBezTo>
                    <a:pt x="3446" y="8190"/>
                    <a:pt x="3446" y="8190"/>
                    <a:pt x="3446" y="8190"/>
                  </a:cubicBezTo>
                  <a:cubicBezTo>
                    <a:pt x="3585" y="7952"/>
                    <a:pt x="3585" y="7952"/>
                    <a:pt x="3585" y="7952"/>
                  </a:cubicBezTo>
                  <a:cubicBezTo>
                    <a:pt x="4099" y="8399"/>
                    <a:pt x="4099" y="8399"/>
                    <a:pt x="4099" y="8399"/>
                  </a:cubicBezTo>
                  <a:lnTo>
                    <a:pt x="4236" y="9159"/>
                  </a:lnTo>
                  <a:close/>
                  <a:moveTo>
                    <a:pt x="4593" y="8263"/>
                  </a:moveTo>
                  <a:cubicBezTo>
                    <a:pt x="5403" y="7339"/>
                    <a:pt x="5403" y="7339"/>
                    <a:pt x="5403" y="7339"/>
                  </a:cubicBezTo>
                  <a:cubicBezTo>
                    <a:pt x="5407" y="7342"/>
                    <a:pt x="5410" y="7344"/>
                    <a:pt x="5415" y="7346"/>
                  </a:cubicBezTo>
                  <a:cubicBezTo>
                    <a:pt x="4962" y="8694"/>
                    <a:pt x="4962" y="8694"/>
                    <a:pt x="4962" y="8694"/>
                  </a:cubicBezTo>
                  <a:cubicBezTo>
                    <a:pt x="4962" y="8694"/>
                    <a:pt x="4962" y="8694"/>
                    <a:pt x="4962" y="8694"/>
                  </a:cubicBezTo>
                  <a:cubicBezTo>
                    <a:pt x="4947" y="8690"/>
                    <a:pt x="4932" y="8693"/>
                    <a:pt x="4920" y="8700"/>
                  </a:cubicBezTo>
                  <a:lnTo>
                    <a:pt x="4593" y="8263"/>
                  </a:lnTo>
                  <a:close/>
                  <a:moveTo>
                    <a:pt x="4587" y="8254"/>
                  </a:moveTo>
                  <a:cubicBezTo>
                    <a:pt x="3957" y="7411"/>
                    <a:pt x="3957" y="7411"/>
                    <a:pt x="3957" y="7411"/>
                  </a:cubicBezTo>
                  <a:cubicBezTo>
                    <a:pt x="3966" y="7404"/>
                    <a:pt x="3972" y="7393"/>
                    <a:pt x="3975" y="7381"/>
                  </a:cubicBezTo>
                  <a:cubicBezTo>
                    <a:pt x="3976" y="7379"/>
                    <a:pt x="3976" y="7376"/>
                    <a:pt x="3976" y="7373"/>
                  </a:cubicBezTo>
                  <a:cubicBezTo>
                    <a:pt x="5381" y="7305"/>
                    <a:pt x="5381" y="7305"/>
                    <a:pt x="5381" y="7305"/>
                  </a:cubicBezTo>
                  <a:cubicBezTo>
                    <a:pt x="5383" y="7315"/>
                    <a:pt x="5388" y="7325"/>
                    <a:pt x="5396" y="7333"/>
                  </a:cubicBezTo>
                  <a:lnTo>
                    <a:pt x="4587" y="8254"/>
                  </a:lnTo>
                  <a:close/>
                  <a:moveTo>
                    <a:pt x="4580" y="8262"/>
                  </a:moveTo>
                  <a:cubicBezTo>
                    <a:pt x="4349" y="8526"/>
                    <a:pt x="4349" y="8526"/>
                    <a:pt x="4349" y="8526"/>
                  </a:cubicBezTo>
                  <a:cubicBezTo>
                    <a:pt x="4342" y="8520"/>
                    <a:pt x="4334" y="8515"/>
                    <a:pt x="4325" y="8513"/>
                  </a:cubicBezTo>
                  <a:cubicBezTo>
                    <a:pt x="4315" y="8511"/>
                    <a:pt x="4306" y="8511"/>
                    <a:pt x="4298" y="8513"/>
                  </a:cubicBezTo>
                  <a:cubicBezTo>
                    <a:pt x="3942" y="7421"/>
                    <a:pt x="3942" y="7421"/>
                    <a:pt x="3942" y="7421"/>
                  </a:cubicBezTo>
                  <a:cubicBezTo>
                    <a:pt x="3945" y="7420"/>
                    <a:pt x="3947" y="7419"/>
                    <a:pt x="3949" y="7417"/>
                  </a:cubicBezTo>
                  <a:lnTo>
                    <a:pt x="4580" y="8262"/>
                  </a:lnTo>
                  <a:close/>
                  <a:moveTo>
                    <a:pt x="4288" y="8516"/>
                  </a:moveTo>
                  <a:cubicBezTo>
                    <a:pt x="4280" y="8520"/>
                    <a:pt x="4273" y="8525"/>
                    <a:pt x="4267" y="8532"/>
                  </a:cubicBezTo>
                  <a:cubicBezTo>
                    <a:pt x="4108" y="8394"/>
                    <a:pt x="4108" y="8394"/>
                    <a:pt x="4108" y="8394"/>
                  </a:cubicBezTo>
                  <a:cubicBezTo>
                    <a:pt x="3934" y="7429"/>
                    <a:pt x="3934" y="7429"/>
                    <a:pt x="3934" y="7429"/>
                  </a:cubicBezTo>
                  <a:lnTo>
                    <a:pt x="4288" y="8516"/>
                  </a:lnTo>
                  <a:close/>
                  <a:moveTo>
                    <a:pt x="4096" y="8384"/>
                  </a:moveTo>
                  <a:cubicBezTo>
                    <a:pt x="3590" y="7943"/>
                    <a:pt x="3590" y="7943"/>
                    <a:pt x="3590" y="7943"/>
                  </a:cubicBezTo>
                  <a:cubicBezTo>
                    <a:pt x="3894" y="7421"/>
                    <a:pt x="3894" y="7421"/>
                    <a:pt x="3894" y="7421"/>
                  </a:cubicBezTo>
                  <a:cubicBezTo>
                    <a:pt x="3897" y="7422"/>
                    <a:pt x="3901" y="7424"/>
                    <a:pt x="3905" y="7425"/>
                  </a:cubicBezTo>
                  <a:cubicBezTo>
                    <a:pt x="3911" y="7426"/>
                    <a:pt x="3917" y="7426"/>
                    <a:pt x="3923" y="7426"/>
                  </a:cubicBezTo>
                  <a:lnTo>
                    <a:pt x="4096" y="8384"/>
                  </a:lnTo>
                  <a:close/>
                  <a:moveTo>
                    <a:pt x="3577" y="7945"/>
                  </a:moveTo>
                  <a:cubicBezTo>
                    <a:pt x="3439" y="8181"/>
                    <a:pt x="3439" y="8181"/>
                    <a:pt x="3439" y="8181"/>
                  </a:cubicBezTo>
                  <a:cubicBezTo>
                    <a:pt x="2562" y="7064"/>
                    <a:pt x="2562" y="7064"/>
                    <a:pt x="2562" y="7064"/>
                  </a:cubicBezTo>
                  <a:cubicBezTo>
                    <a:pt x="2562" y="7064"/>
                    <a:pt x="2562" y="7064"/>
                    <a:pt x="2562" y="7063"/>
                  </a:cubicBezTo>
                  <a:lnTo>
                    <a:pt x="3577" y="7945"/>
                  </a:lnTo>
                  <a:close/>
                  <a:moveTo>
                    <a:pt x="3441" y="8199"/>
                  </a:moveTo>
                  <a:cubicBezTo>
                    <a:pt x="4208" y="9177"/>
                    <a:pt x="4208" y="9177"/>
                    <a:pt x="4208" y="9177"/>
                  </a:cubicBezTo>
                  <a:cubicBezTo>
                    <a:pt x="4203" y="9183"/>
                    <a:pt x="4199" y="9190"/>
                    <a:pt x="4196" y="9199"/>
                  </a:cubicBezTo>
                  <a:cubicBezTo>
                    <a:pt x="3068" y="8939"/>
                    <a:pt x="3068" y="8939"/>
                    <a:pt x="3068" y="8939"/>
                  </a:cubicBezTo>
                  <a:cubicBezTo>
                    <a:pt x="3073" y="8916"/>
                    <a:pt x="3063" y="8893"/>
                    <a:pt x="3045" y="8880"/>
                  </a:cubicBezTo>
                  <a:lnTo>
                    <a:pt x="3441" y="8199"/>
                  </a:lnTo>
                  <a:close/>
                  <a:moveTo>
                    <a:pt x="5594" y="5607"/>
                  </a:moveTo>
                  <a:cubicBezTo>
                    <a:pt x="5601" y="5613"/>
                    <a:pt x="5608" y="5617"/>
                    <a:pt x="5617" y="5619"/>
                  </a:cubicBezTo>
                  <a:cubicBezTo>
                    <a:pt x="5439" y="7234"/>
                    <a:pt x="5439" y="7234"/>
                    <a:pt x="5439" y="7234"/>
                  </a:cubicBezTo>
                  <a:cubicBezTo>
                    <a:pt x="5418" y="7234"/>
                    <a:pt x="5399" y="7244"/>
                    <a:pt x="5389" y="7262"/>
                  </a:cubicBezTo>
                  <a:cubicBezTo>
                    <a:pt x="4373" y="6741"/>
                    <a:pt x="4373" y="6741"/>
                    <a:pt x="4373" y="6741"/>
                  </a:cubicBezTo>
                  <a:cubicBezTo>
                    <a:pt x="4374" y="6738"/>
                    <a:pt x="4375" y="6735"/>
                    <a:pt x="4376" y="6733"/>
                  </a:cubicBezTo>
                  <a:cubicBezTo>
                    <a:pt x="4380" y="6715"/>
                    <a:pt x="4376" y="6698"/>
                    <a:pt x="4366" y="6685"/>
                  </a:cubicBezTo>
                  <a:lnTo>
                    <a:pt x="5594" y="5607"/>
                  </a:lnTo>
                  <a:close/>
                  <a:moveTo>
                    <a:pt x="4306" y="6776"/>
                  </a:moveTo>
                  <a:cubicBezTo>
                    <a:pt x="4331" y="6782"/>
                    <a:pt x="4355" y="6770"/>
                    <a:pt x="4368" y="6750"/>
                  </a:cubicBezTo>
                  <a:cubicBezTo>
                    <a:pt x="5384" y="7271"/>
                    <a:pt x="5384" y="7271"/>
                    <a:pt x="5384" y="7271"/>
                  </a:cubicBezTo>
                  <a:cubicBezTo>
                    <a:pt x="5383" y="7273"/>
                    <a:pt x="5382" y="7276"/>
                    <a:pt x="5381" y="7279"/>
                  </a:cubicBezTo>
                  <a:cubicBezTo>
                    <a:pt x="5380" y="7284"/>
                    <a:pt x="5379" y="7290"/>
                    <a:pt x="5380" y="7295"/>
                  </a:cubicBezTo>
                  <a:cubicBezTo>
                    <a:pt x="3976" y="7363"/>
                    <a:pt x="3976" y="7363"/>
                    <a:pt x="3976" y="7363"/>
                  </a:cubicBezTo>
                  <a:cubicBezTo>
                    <a:pt x="3974" y="7339"/>
                    <a:pt x="3957" y="7317"/>
                    <a:pt x="3932" y="7311"/>
                  </a:cubicBezTo>
                  <a:cubicBezTo>
                    <a:pt x="3912" y="7307"/>
                    <a:pt x="3892" y="7313"/>
                    <a:pt x="3879" y="7325"/>
                  </a:cubicBezTo>
                  <a:cubicBezTo>
                    <a:pt x="3432" y="6874"/>
                    <a:pt x="3432" y="6874"/>
                    <a:pt x="3432" y="6874"/>
                  </a:cubicBezTo>
                  <a:cubicBezTo>
                    <a:pt x="4263" y="6734"/>
                    <a:pt x="4263" y="6734"/>
                    <a:pt x="4263" y="6734"/>
                  </a:cubicBezTo>
                  <a:cubicBezTo>
                    <a:pt x="4268" y="6754"/>
                    <a:pt x="4284" y="6770"/>
                    <a:pt x="4306" y="6776"/>
                  </a:cubicBezTo>
                  <a:close/>
                  <a:moveTo>
                    <a:pt x="2374" y="5790"/>
                  </a:moveTo>
                  <a:cubicBezTo>
                    <a:pt x="4265" y="6699"/>
                    <a:pt x="4265" y="6699"/>
                    <a:pt x="4265" y="6699"/>
                  </a:cubicBezTo>
                  <a:cubicBezTo>
                    <a:pt x="4264" y="6701"/>
                    <a:pt x="4263" y="6703"/>
                    <a:pt x="4263" y="6705"/>
                  </a:cubicBezTo>
                  <a:cubicBezTo>
                    <a:pt x="4261" y="6712"/>
                    <a:pt x="4261" y="6718"/>
                    <a:pt x="4261" y="6724"/>
                  </a:cubicBezTo>
                  <a:cubicBezTo>
                    <a:pt x="3423" y="6865"/>
                    <a:pt x="3423" y="6865"/>
                    <a:pt x="3423" y="6865"/>
                  </a:cubicBezTo>
                  <a:cubicBezTo>
                    <a:pt x="2369" y="5798"/>
                    <a:pt x="2369" y="5798"/>
                    <a:pt x="2369" y="5798"/>
                  </a:cubicBezTo>
                  <a:cubicBezTo>
                    <a:pt x="2371" y="5796"/>
                    <a:pt x="2373" y="5793"/>
                    <a:pt x="2374" y="5790"/>
                  </a:cubicBezTo>
                  <a:close/>
                  <a:moveTo>
                    <a:pt x="2518" y="6964"/>
                  </a:moveTo>
                  <a:cubicBezTo>
                    <a:pt x="2338" y="5817"/>
                    <a:pt x="2338" y="5817"/>
                    <a:pt x="2338" y="5817"/>
                  </a:cubicBezTo>
                  <a:cubicBezTo>
                    <a:pt x="2347" y="5815"/>
                    <a:pt x="2355" y="5811"/>
                    <a:pt x="2362" y="5805"/>
                  </a:cubicBezTo>
                  <a:cubicBezTo>
                    <a:pt x="3411" y="6867"/>
                    <a:pt x="3411" y="6867"/>
                    <a:pt x="3411" y="6867"/>
                  </a:cubicBezTo>
                  <a:cubicBezTo>
                    <a:pt x="2578" y="7007"/>
                    <a:pt x="2578" y="7007"/>
                    <a:pt x="2578" y="7007"/>
                  </a:cubicBezTo>
                  <a:cubicBezTo>
                    <a:pt x="2573" y="6987"/>
                    <a:pt x="2557" y="6970"/>
                    <a:pt x="2535" y="6965"/>
                  </a:cubicBezTo>
                  <a:cubicBezTo>
                    <a:pt x="2530" y="6964"/>
                    <a:pt x="2524" y="6963"/>
                    <a:pt x="2518" y="6964"/>
                  </a:cubicBezTo>
                  <a:close/>
                  <a:moveTo>
                    <a:pt x="2541" y="7077"/>
                  </a:moveTo>
                  <a:cubicBezTo>
                    <a:pt x="2545" y="7075"/>
                    <a:pt x="2550" y="7073"/>
                    <a:pt x="2554" y="7070"/>
                  </a:cubicBezTo>
                  <a:cubicBezTo>
                    <a:pt x="3434" y="8191"/>
                    <a:pt x="3434" y="8191"/>
                    <a:pt x="3434" y="8191"/>
                  </a:cubicBezTo>
                  <a:cubicBezTo>
                    <a:pt x="3036" y="8875"/>
                    <a:pt x="3036" y="8875"/>
                    <a:pt x="3036" y="8875"/>
                  </a:cubicBezTo>
                  <a:cubicBezTo>
                    <a:pt x="3033" y="8873"/>
                    <a:pt x="3029" y="8872"/>
                    <a:pt x="3025" y="8871"/>
                  </a:cubicBezTo>
                  <a:cubicBezTo>
                    <a:pt x="3015" y="8869"/>
                    <a:pt x="3006" y="8869"/>
                    <a:pt x="2997" y="8872"/>
                  </a:cubicBezTo>
                  <a:lnTo>
                    <a:pt x="2541" y="7077"/>
                  </a:lnTo>
                  <a:close/>
                  <a:moveTo>
                    <a:pt x="1640" y="9196"/>
                  </a:moveTo>
                  <a:cubicBezTo>
                    <a:pt x="2955" y="8944"/>
                    <a:pt x="2955" y="8944"/>
                    <a:pt x="2955" y="8944"/>
                  </a:cubicBezTo>
                  <a:cubicBezTo>
                    <a:pt x="2961" y="8963"/>
                    <a:pt x="2976" y="8979"/>
                    <a:pt x="2998" y="8984"/>
                  </a:cubicBezTo>
                  <a:cubicBezTo>
                    <a:pt x="3015" y="8989"/>
                    <a:pt x="3033" y="8984"/>
                    <a:pt x="3046" y="8974"/>
                  </a:cubicBezTo>
                  <a:cubicBezTo>
                    <a:pt x="3565" y="9553"/>
                    <a:pt x="3565" y="9553"/>
                    <a:pt x="3565" y="9553"/>
                  </a:cubicBezTo>
                  <a:cubicBezTo>
                    <a:pt x="3559" y="9560"/>
                    <a:pt x="3554" y="9568"/>
                    <a:pt x="3552" y="9577"/>
                  </a:cubicBezTo>
                  <a:cubicBezTo>
                    <a:pt x="1640" y="9208"/>
                    <a:pt x="1640" y="9208"/>
                    <a:pt x="1640" y="9208"/>
                  </a:cubicBezTo>
                  <a:cubicBezTo>
                    <a:pt x="1641" y="9204"/>
                    <a:pt x="1641" y="9200"/>
                    <a:pt x="1640" y="9196"/>
                  </a:cubicBezTo>
                  <a:close/>
                  <a:moveTo>
                    <a:pt x="1638" y="9218"/>
                  </a:moveTo>
                  <a:cubicBezTo>
                    <a:pt x="3550" y="9587"/>
                    <a:pt x="3550" y="9587"/>
                    <a:pt x="3550" y="9587"/>
                  </a:cubicBezTo>
                  <a:cubicBezTo>
                    <a:pt x="3548" y="9606"/>
                    <a:pt x="3555" y="9624"/>
                    <a:pt x="3570" y="9637"/>
                  </a:cubicBezTo>
                  <a:cubicBezTo>
                    <a:pt x="2965" y="10478"/>
                    <a:pt x="2965" y="10478"/>
                    <a:pt x="2965" y="10478"/>
                  </a:cubicBezTo>
                  <a:cubicBezTo>
                    <a:pt x="2960" y="10475"/>
                    <a:pt x="2955" y="10473"/>
                    <a:pt x="2949" y="10471"/>
                  </a:cubicBezTo>
                  <a:cubicBezTo>
                    <a:pt x="2930" y="10467"/>
                    <a:pt x="2911" y="10472"/>
                    <a:pt x="2898" y="10484"/>
                  </a:cubicBezTo>
                  <a:cubicBezTo>
                    <a:pt x="1628" y="9239"/>
                    <a:pt x="1628" y="9239"/>
                    <a:pt x="1628" y="9239"/>
                  </a:cubicBezTo>
                  <a:cubicBezTo>
                    <a:pt x="1632" y="9233"/>
                    <a:pt x="1636" y="9226"/>
                    <a:pt x="1638" y="9218"/>
                  </a:cubicBezTo>
                  <a:close/>
                  <a:moveTo>
                    <a:pt x="1594" y="9259"/>
                  </a:moveTo>
                  <a:cubicBezTo>
                    <a:pt x="1604" y="9257"/>
                    <a:pt x="1613" y="9253"/>
                    <a:pt x="1620" y="9246"/>
                  </a:cubicBezTo>
                  <a:cubicBezTo>
                    <a:pt x="2891" y="10491"/>
                    <a:pt x="2891" y="10491"/>
                    <a:pt x="2891" y="10491"/>
                  </a:cubicBezTo>
                  <a:cubicBezTo>
                    <a:pt x="2885" y="10497"/>
                    <a:pt x="2881" y="10505"/>
                    <a:pt x="2879" y="10514"/>
                  </a:cubicBezTo>
                  <a:cubicBezTo>
                    <a:pt x="2874" y="10535"/>
                    <a:pt x="2881" y="10556"/>
                    <a:pt x="2896" y="10570"/>
                  </a:cubicBezTo>
                  <a:cubicBezTo>
                    <a:pt x="2130" y="11554"/>
                    <a:pt x="2130" y="11554"/>
                    <a:pt x="2130" y="11554"/>
                  </a:cubicBezTo>
                  <a:cubicBezTo>
                    <a:pt x="2125" y="11552"/>
                    <a:pt x="2121" y="11550"/>
                    <a:pt x="2116" y="11548"/>
                  </a:cubicBezTo>
                  <a:cubicBezTo>
                    <a:pt x="2107" y="11546"/>
                    <a:pt x="2099" y="11546"/>
                    <a:pt x="2091" y="11548"/>
                  </a:cubicBezTo>
                  <a:lnTo>
                    <a:pt x="1594" y="9259"/>
                  </a:lnTo>
                  <a:close/>
                  <a:moveTo>
                    <a:pt x="1922" y="12641"/>
                  </a:moveTo>
                  <a:cubicBezTo>
                    <a:pt x="892" y="11964"/>
                    <a:pt x="892" y="11964"/>
                    <a:pt x="892" y="11964"/>
                  </a:cubicBezTo>
                  <a:cubicBezTo>
                    <a:pt x="894" y="11960"/>
                    <a:pt x="896" y="11955"/>
                    <a:pt x="897" y="11950"/>
                  </a:cubicBezTo>
                  <a:cubicBezTo>
                    <a:pt x="899" y="11942"/>
                    <a:pt x="899" y="11934"/>
                    <a:pt x="898" y="11927"/>
                  </a:cubicBezTo>
                  <a:cubicBezTo>
                    <a:pt x="2048" y="11625"/>
                    <a:pt x="2048" y="11625"/>
                    <a:pt x="2048" y="11625"/>
                  </a:cubicBezTo>
                  <a:cubicBezTo>
                    <a:pt x="2054" y="11643"/>
                    <a:pt x="2069" y="11657"/>
                    <a:pt x="2089" y="11662"/>
                  </a:cubicBezTo>
                  <a:cubicBezTo>
                    <a:pt x="2120" y="11669"/>
                    <a:pt x="2151" y="11650"/>
                    <a:pt x="2159" y="11619"/>
                  </a:cubicBezTo>
                  <a:cubicBezTo>
                    <a:pt x="2159" y="11617"/>
                    <a:pt x="2159" y="11615"/>
                    <a:pt x="2160" y="11613"/>
                  </a:cubicBezTo>
                  <a:cubicBezTo>
                    <a:pt x="2886" y="11606"/>
                    <a:pt x="2886" y="11606"/>
                    <a:pt x="2886" y="11606"/>
                  </a:cubicBezTo>
                  <a:cubicBezTo>
                    <a:pt x="2887" y="11619"/>
                    <a:pt x="2892" y="11631"/>
                    <a:pt x="2901" y="11640"/>
                  </a:cubicBezTo>
                  <a:cubicBezTo>
                    <a:pt x="2000" y="12628"/>
                    <a:pt x="2000" y="12628"/>
                    <a:pt x="2000" y="12628"/>
                  </a:cubicBezTo>
                  <a:cubicBezTo>
                    <a:pt x="1995" y="12624"/>
                    <a:pt x="1989" y="12621"/>
                    <a:pt x="1982" y="12619"/>
                  </a:cubicBezTo>
                  <a:cubicBezTo>
                    <a:pt x="1959" y="12614"/>
                    <a:pt x="1936" y="12623"/>
                    <a:pt x="1922" y="12641"/>
                  </a:cubicBezTo>
                  <a:close/>
                  <a:moveTo>
                    <a:pt x="1945" y="12729"/>
                  </a:moveTo>
                  <a:cubicBezTo>
                    <a:pt x="1948" y="12731"/>
                    <a:pt x="1951" y="12732"/>
                    <a:pt x="1955" y="12733"/>
                  </a:cubicBezTo>
                  <a:cubicBezTo>
                    <a:pt x="1955" y="12733"/>
                    <a:pt x="1955" y="12733"/>
                    <a:pt x="1956" y="12733"/>
                  </a:cubicBezTo>
                  <a:cubicBezTo>
                    <a:pt x="1844" y="14604"/>
                    <a:pt x="1844" y="14604"/>
                    <a:pt x="1844" y="14604"/>
                  </a:cubicBezTo>
                  <a:cubicBezTo>
                    <a:pt x="1094" y="14579"/>
                    <a:pt x="1094" y="14579"/>
                    <a:pt x="1094" y="14579"/>
                  </a:cubicBezTo>
                  <a:lnTo>
                    <a:pt x="1945" y="12729"/>
                  </a:lnTo>
                  <a:close/>
                  <a:moveTo>
                    <a:pt x="97" y="16759"/>
                  </a:moveTo>
                  <a:cubicBezTo>
                    <a:pt x="96" y="16758"/>
                    <a:pt x="94" y="16757"/>
                    <a:pt x="93" y="16756"/>
                  </a:cubicBezTo>
                  <a:cubicBezTo>
                    <a:pt x="1089" y="14589"/>
                    <a:pt x="1089" y="14589"/>
                    <a:pt x="1089" y="14589"/>
                  </a:cubicBezTo>
                  <a:cubicBezTo>
                    <a:pt x="1843" y="14614"/>
                    <a:pt x="1843" y="14614"/>
                    <a:pt x="1843" y="14614"/>
                  </a:cubicBezTo>
                  <a:cubicBezTo>
                    <a:pt x="1839" y="14685"/>
                    <a:pt x="1839" y="14685"/>
                    <a:pt x="1839" y="14685"/>
                  </a:cubicBezTo>
                  <a:lnTo>
                    <a:pt x="97" y="16759"/>
                  </a:lnTo>
                  <a:close/>
                  <a:moveTo>
                    <a:pt x="1806" y="15231"/>
                  </a:moveTo>
                  <a:cubicBezTo>
                    <a:pt x="1781" y="15232"/>
                    <a:pt x="1758" y="15249"/>
                    <a:pt x="1752" y="15275"/>
                  </a:cubicBezTo>
                  <a:cubicBezTo>
                    <a:pt x="1748" y="15290"/>
                    <a:pt x="1751" y="15306"/>
                    <a:pt x="1759" y="15318"/>
                  </a:cubicBezTo>
                  <a:cubicBezTo>
                    <a:pt x="110" y="16760"/>
                    <a:pt x="110" y="16760"/>
                    <a:pt x="110" y="16760"/>
                  </a:cubicBezTo>
                  <a:cubicBezTo>
                    <a:pt x="1838" y="14701"/>
                    <a:pt x="1838" y="14701"/>
                    <a:pt x="1838" y="14701"/>
                  </a:cubicBezTo>
                  <a:lnTo>
                    <a:pt x="1806" y="15231"/>
                  </a:lnTo>
                  <a:close/>
                  <a:moveTo>
                    <a:pt x="2883" y="14823"/>
                  </a:moveTo>
                  <a:cubicBezTo>
                    <a:pt x="2880" y="14833"/>
                    <a:pt x="2881" y="14843"/>
                    <a:pt x="2884" y="14853"/>
                  </a:cubicBezTo>
                  <a:cubicBezTo>
                    <a:pt x="1859" y="15259"/>
                    <a:pt x="1859" y="15259"/>
                    <a:pt x="1859" y="15259"/>
                  </a:cubicBezTo>
                  <a:cubicBezTo>
                    <a:pt x="1851" y="15246"/>
                    <a:pt x="1838" y="15236"/>
                    <a:pt x="1822" y="15232"/>
                  </a:cubicBezTo>
                  <a:cubicBezTo>
                    <a:pt x="1820" y="15231"/>
                    <a:pt x="1818" y="15231"/>
                    <a:pt x="1816" y="15231"/>
                  </a:cubicBezTo>
                  <a:cubicBezTo>
                    <a:pt x="1849" y="14689"/>
                    <a:pt x="1849" y="14689"/>
                    <a:pt x="1849" y="14689"/>
                  </a:cubicBezTo>
                  <a:cubicBezTo>
                    <a:pt x="1909" y="14616"/>
                    <a:pt x="1909" y="14616"/>
                    <a:pt x="1909" y="14616"/>
                  </a:cubicBezTo>
                  <a:cubicBezTo>
                    <a:pt x="2879" y="14648"/>
                    <a:pt x="2879" y="14648"/>
                    <a:pt x="2879" y="14648"/>
                  </a:cubicBezTo>
                  <a:cubicBezTo>
                    <a:pt x="2917" y="14783"/>
                    <a:pt x="2917" y="14783"/>
                    <a:pt x="2917" y="14783"/>
                  </a:cubicBezTo>
                  <a:cubicBezTo>
                    <a:pt x="2900" y="14790"/>
                    <a:pt x="2887" y="14804"/>
                    <a:pt x="2883" y="14823"/>
                  </a:cubicBezTo>
                  <a:close/>
                  <a:moveTo>
                    <a:pt x="2927" y="14780"/>
                  </a:moveTo>
                  <a:cubicBezTo>
                    <a:pt x="2889" y="14648"/>
                    <a:pt x="2889" y="14648"/>
                    <a:pt x="2889" y="14648"/>
                  </a:cubicBezTo>
                  <a:cubicBezTo>
                    <a:pt x="2978" y="14651"/>
                    <a:pt x="2978" y="14651"/>
                    <a:pt x="2978" y="14651"/>
                  </a:cubicBezTo>
                  <a:cubicBezTo>
                    <a:pt x="2947" y="14779"/>
                    <a:pt x="2947" y="14779"/>
                    <a:pt x="2947" y="14779"/>
                  </a:cubicBezTo>
                  <a:cubicBezTo>
                    <a:pt x="2940" y="14778"/>
                    <a:pt x="2933" y="14778"/>
                    <a:pt x="2927" y="14780"/>
                  </a:cubicBezTo>
                  <a:close/>
                  <a:moveTo>
                    <a:pt x="2957" y="14781"/>
                  </a:moveTo>
                  <a:cubicBezTo>
                    <a:pt x="2988" y="14652"/>
                    <a:pt x="2988" y="14652"/>
                    <a:pt x="2988" y="14652"/>
                  </a:cubicBezTo>
                  <a:cubicBezTo>
                    <a:pt x="3808" y="14679"/>
                    <a:pt x="3808" y="14679"/>
                    <a:pt x="3808" y="14679"/>
                  </a:cubicBezTo>
                  <a:cubicBezTo>
                    <a:pt x="3808" y="14679"/>
                    <a:pt x="3808" y="14680"/>
                    <a:pt x="3808" y="14680"/>
                  </a:cubicBezTo>
                  <a:cubicBezTo>
                    <a:pt x="2995" y="14822"/>
                    <a:pt x="2995" y="14822"/>
                    <a:pt x="2995" y="14822"/>
                  </a:cubicBezTo>
                  <a:cubicBezTo>
                    <a:pt x="2990" y="14803"/>
                    <a:pt x="2976" y="14787"/>
                    <a:pt x="2957" y="14781"/>
                  </a:cubicBezTo>
                  <a:close/>
                  <a:moveTo>
                    <a:pt x="3339" y="15462"/>
                  </a:moveTo>
                  <a:cubicBezTo>
                    <a:pt x="2971" y="14885"/>
                    <a:pt x="2971" y="14885"/>
                    <a:pt x="2971" y="14885"/>
                  </a:cubicBezTo>
                  <a:cubicBezTo>
                    <a:pt x="2983" y="14877"/>
                    <a:pt x="2992" y="14865"/>
                    <a:pt x="2996" y="14850"/>
                  </a:cubicBezTo>
                  <a:cubicBezTo>
                    <a:pt x="2998" y="14844"/>
                    <a:pt x="2998" y="14837"/>
                    <a:pt x="2997" y="14831"/>
                  </a:cubicBezTo>
                  <a:cubicBezTo>
                    <a:pt x="3810" y="14690"/>
                    <a:pt x="3810" y="14690"/>
                    <a:pt x="3810" y="14690"/>
                  </a:cubicBezTo>
                  <a:cubicBezTo>
                    <a:pt x="3813" y="14703"/>
                    <a:pt x="3821" y="14715"/>
                    <a:pt x="3832" y="14723"/>
                  </a:cubicBezTo>
                  <a:cubicBezTo>
                    <a:pt x="3391" y="15461"/>
                    <a:pt x="3391" y="15461"/>
                    <a:pt x="3391" y="15461"/>
                  </a:cubicBezTo>
                  <a:cubicBezTo>
                    <a:pt x="3388" y="15460"/>
                    <a:pt x="3384" y="15458"/>
                    <a:pt x="3380" y="15457"/>
                  </a:cubicBezTo>
                  <a:cubicBezTo>
                    <a:pt x="3365" y="15454"/>
                    <a:pt x="3351" y="15456"/>
                    <a:pt x="3339" y="15462"/>
                  </a:cubicBezTo>
                  <a:close/>
                  <a:moveTo>
                    <a:pt x="3169" y="16750"/>
                  </a:moveTo>
                  <a:cubicBezTo>
                    <a:pt x="3165" y="16748"/>
                    <a:pt x="3161" y="16746"/>
                    <a:pt x="3157" y="16745"/>
                  </a:cubicBezTo>
                  <a:cubicBezTo>
                    <a:pt x="3361" y="15571"/>
                    <a:pt x="3361" y="15571"/>
                    <a:pt x="3361" y="15571"/>
                  </a:cubicBezTo>
                  <a:cubicBezTo>
                    <a:pt x="3389" y="15574"/>
                    <a:pt x="3416" y="15556"/>
                    <a:pt x="3423" y="15527"/>
                  </a:cubicBezTo>
                  <a:cubicBezTo>
                    <a:pt x="3426" y="15513"/>
                    <a:pt x="3424" y="15498"/>
                    <a:pt x="3417" y="15486"/>
                  </a:cubicBezTo>
                  <a:cubicBezTo>
                    <a:pt x="4387" y="14838"/>
                    <a:pt x="4387" y="14838"/>
                    <a:pt x="4387" y="14838"/>
                  </a:cubicBezTo>
                  <a:cubicBezTo>
                    <a:pt x="4390" y="14841"/>
                    <a:pt x="4393" y="14844"/>
                    <a:pt x="4396" y="14847"/>
                  </a:cubicBezTo>
                  <a:lnTo>
                    <a:pt x="3169" y="16750"/>
                  </a:lnTo>
                  <a:close/>
                  <a:moveTo>
                    <a:pt x="4401" y="14751"/>
                  </a:moveTo>
                  <a:cubicBezTo>
                    <a:pt x="4390" y="14758"/>
                    <a:pt x="4381" y="14770"/>
                    <a:pt x="4376" y="14784"/>
                  </a:cubicBezTo>
                  <a:cubicBezTo>
                    <a:pt x="3923" y="14683"/>
                    <a:pt x="3923" y="14683"/>
                    <a:pt x="3923" y="14683"/>
                  </a:cubicBezTo>
                  <a:cubicBezTo>
                    <a:pt x="3927" y="14654"/>
                    <a:pt x="3908" y="14626"/>
                    <a:pt x="3879" y="14619"/>
                  </a:cubicBezTo>
                  <a:cubicBezTo>
                    <a:pt x="3872" y="14617"/>
                    <a:pt x="3865" y="14617"/>
                    <a:pt x="3858" y="14618"/>
                  </a:cubicBezTo>
                  <a:cubicBezTo>
                    <a:pt x="3454" y="12839"/>
                    <a:pt x="3454" y="12839"/>
                    <a:pt x="3454" y="12839"/>
                  </a:cubicBezTo>
                  <a:cubicBezTo>
                    <a:pt x="3455" y="12839"/>
                    <a:pt x="3457" y="12839"/>
                    <a:pt x="3458" y="12838"/>
                  </a:cubicBezTo>
                  <a:lnTo>
                    <a:pt x="4401" y="14751"/>
                  </a:lnTo>
                  <a:close/>
                  <a:moveTo>
                    <a:pt x="4258" y="12747"/>
                  </a:moveTo>
                  <a:cubicBezTo>
                    <a:pt x="4258" y="12751"/>
                    <a:pt x="4257" y="12754"/>
                    <a:pt x="4257" y="12757"/>
                  </a:cubicBezTo>
                  <a:cubicBezTo>
                    <a:pt x="3494" y="12777"/>
                    <a:pt x="3494" y="12777"/>
                    <a:pt x="3494" y="12777"/>
                  </a:cubicBezTo>
                  <a:cubicBezTo>
                    <a:pt x="3492" y="12754"/>
                    <a:pt x="3475" y="12733"/>
                    <a:pt x="3450" y="12727"/>
                  </a:cubicBezTo>
                  <a:cubicBezTo>
                    <a:pt x="3439" y="12725"/>
                    <a:pt x="3429" y="12726"/>
                    <a:pt x="3419" y="12729"/>
                  </a:cubicBezTo>
                  <a:cubicBezTo>
                    <a:pt x="2971" y="11652"/>
                    <a:pt x="2971" y="11652"/>
                    <a:pt x="2971" y="11652"/>
                  </a:cubicBezTo>
                  <a:cubicBezTo>
                    <a:pt x="2976" y="11650"/>
                    <a:pt x="2980" y="11646"/>
                    <a:pt x="2985" y="11642"/>
                  </a:cubicBezTo>
                  <a:cubicBezTo>
                    <a:pt x="4266" y="12730"/>
                    <a:pt x="4266" y="12730"/>
                    <a:pt x="4266" y="12730"/>
                  </a:cubicBezTo>
                  <a:cubicBezTo>
                    <a:pt x="4263" y="12735"/>
                    <a:pt x="4260" y="12741"/>
                    <a:pt x="4258" y="12747"/>
                  </a:cubicBezTo>
                  <a:close/>
                  <a:moveTo>
                    <a:pt x="4272" y="12722"/>
                  </a:moveTo>
                  <a:cubicBezTo>
                    <a:pt x="2991" y="11635"/>
                    <a:pt x="2991" y="11635"/>
                    <a:pt x="2991" y="11635"/>
                  </a:cubicBezTo>
                  <a:cubicBezTo>
                    <a:pt x="2995" y="11629"/>
                    <a:pt x="2999" y="11622"/>
                    <a:pt x="3000" y="11615"/>
                  </a:cubicBezTo>
                  <a:cubicBezTo>
                    <a:pt x="3004" y="11598"/>
                    <a:pt x="3001" y="11582"/>
                    <a:pt x="2992" y="11569"/>
                  </a:cubicBezTo>
                  <a:cubicBezTo>
                    <a:pt x="4154" y="10590"/>
                    <a:pt x="4154" y="10590"/>
                    <a:pt x="4154" y="10590"/>
                  </a:cubicBezTo>
                  <a:cubicBezTo>
                    <a:pt x="4162" y="10598"/>
                    <a:pt x="4172" y="10604"/>
                    <a:pt x="4183" y="10607"/>
                  </a:cubicBezTo>
                  <a:cubicBezTo>
                    <a:pt x="4187" y="10608"/>
                    <a:pt x="4191" y="10608"/>
                    <a:pt x="4195" y="10608"/>
                  </a:cubicBezTo>
                  <a:cubicBezTo>
                    <a:pt x="4306" y="12703"/>
                    <a:pt x="4306" y="12703"/>
                    <a:pt x="4306" y="12703"/>
                  </a:cubicBezTo>
                  <a:cubicBezTo>
                    <a:pt x="4293" y="12705"/>
                    <a:pt x="4281" y="12712"/>
                    <a:pt x="4272" y="12722"/>
                  </a:cubicBezTo>
                  <a:close/>
                  <a:moveTo>
                    <a:pt x="5301" y="11731"/>
                  </a:moveTo>
                  <a:cubicBezTo>
                    <a:pt x="5299" y="11739"/>
                    <a:pt x="5299" y="11746"/>
                    <a:pt x="5300" y="11753"/>
                  </a:cubicBezTo>
                  <a:cubicBezTo>
                    <a:pt x="4644" y="11914"/>
                    <a:pt x="4644" y="11914"/>
                    <a:pt x="4644" y="11914"/>
                  </a:cubicBezTo>
                  <a:cubicBezTo>
                    <a:pt x="4638" y="11895"/>
                    <a:pt x="4622" y="11881"/>
                    <a:pt x="4602" y="11876"/>
                  </a:cubicBezTo>
                  <a:cubicBezTo>
                    <a:pt x="4571" y="11868"/>
                    <a:pt x="4540" y="11888"/>
                    <a:pt x="4532" y="11919"/>
                  </a:cubicBezTo>
                  <a:cubicBezTo>
                    <a:pt x="4525" y="11947"/>
                    <a:pt x="4540" y="11975"/>
                    <a:pt x="4566" y="11986"/>
                  </a:cubicBezTo>
                  <a:cubicBezTo>
                    <a:pt x="4328" y="12704"/>
                    <a:pt x="4328" y="12704"/>
                    <a:pt x="4328" y="12704"/>
                  </a:cubicBezTo>
                  <a:cubicBezTo>
                    <a:pt x="4324" y="12703"/>
                    <a:pt x="4320" y="12703"/>
                    <a:pt x="4316" y="12703"/>
                  </a:cubicBezTo>
                  <a:cubicBezTo>
                    <a:pt x="4205" y="10608"/>
                    <a:pt x="4205" y="10608"/>
                    <a:pt x="4205" y="10608"/>
                  </a:cubicBezTo>
                  <a:cubicBezTo>
                    <a:pt x="4215" y="10606"/>
                    <a:pt x="4224" y="10602"/>
                    <a:pt x="4232" y="10596"/>
                  </a:cubicBezTo>
                  <a:cubicBezTo>
                    <a:pt x="5314" y="11706"/>
                    <a:pt x="5314" y="11706"/>
                    <a:pt x="5314" y="11706"/>
                  </a:cubicBezTo>
                  <a:cubicBezTo>
                    <a:pt x="5308" y="11713"/>
                    <a:pt x="5303" y="11721"/>
                    <a:pt x="5301" y="11731"/>
                  </a:cubicBezTo>
                  <a:close/>
                  <a:moveTo>
                    <a:pt x="5354" y="11687"/>
                  </a:moveTo>
                  <a:cubicBezTo>
                    <a:pt x="5342" y="11688"/>
                    <a:pt x="5331" y="11692"/>
                    <a:pt x="5322" y="11699"/>
                  </a:cubicBezTo>
                  <a:cubicBezTo>
                    <a:pt x="4240" y="10589"/>
                    <a:pt x="4240" y="10589"/>
                    <a:pt x="4240" y="10589"/>
                  </a:cubicBezTo>
                  <a:cubicBezTo>
                    <a:pt x="4246" y="10582"/>
                    <a:pt x="4251" y="10574"/>
                    <a:pt x="4254" y="10564"/>
                  </a:cubicBezTo>
                  <a:cubicBezTo>
                    <a:pt x="4258" y="10546"/>
                    <a:pt x="4253" y="10528"/>
                    <a:pt x="4243" y="10514"/>
                  </a:cubicBezTo>
                  <a:cubicBezTo>
                    <a:pt x="5321" y="9478"/>
                    <a:pt x="5321" y="9478"/>
                    <a:pt x="5321" y="9478"/>
                  </a:cubicBezTo>
                  <a:cubicBezTo>
                    <a:pt x="5328" y="9484"/>
                    <a:pt x="5336" y="9489"/>
                    <a:pt x="5346" y="9491"/>
                  </a:cubicBezTo>
                  <a:cubicBezTo>
                    <a:pt x="5348" y="9492"/>
                    <a:pt x="5351" y="9492"/>
                    <a:pt x="5354" y="9493"/>
                  </a:cubicBezTo>
                  <a:lnTo>
                    <a:pt x="5354" y="11687"/>
                  </a:lnTo>
                  <a:close/>
                  <a:moveTo>
                    <a:pt x="5334" y="9383"/>
                  </a:moveTo>
                  <a:cubicBezTo>
                    <a:pt x="4983" y="8798"/>
                    <a:pt x="4983" y="8798"/>
                    <a:pt x="4983" y="8798"/>
                  </a:cubicBezTo>
                  <a:cubicBezTo>
                    <a:pt x="4992" y="8791"/>
                    <a:pt x="4999" y="8781"/>
                    <a:pt x="5003" y="8770"/>
                  </a:cubicBezTo>
                  <a:cubicBezTo>
                    <a:pt x="5909" y="9027"/>
                    <a:pt x="5909" y="9027"/>
                    <a:pt x="5909" y="9027"/>
                  </a:cubicBezTo>
                  <a:cubicBezTo>
                    <a:pt x="5903" y="9057"/>
                    <a:pt x="5922" y="9087"/>
                    <a:pt x="5952" y="9094"/>
                  </a:cubicBezTo>
                  <a:cubicBezTo>
                    <a:pt x="5973" y="9099"/>
                    <a:pt x="5993" y="9092"/>
                    <a:pt x="6007" y="9079"/>
                  </a:cubicBezTo>
                  <a:cubicBezTo>
                    <a:pt x="6794" y="9747"/>
                    <a:pt x="6794" y="9747"/>
                    <a:pt x="6794" y="9747"/>
                  </a:cubicBezTo>
                  <a:cubicBezTo>
                    <a:pt x="6790" y="9751"/>
                    <a:pt x="6788" y="9757"/>
                    <a:pt x="6786" y="9762"/>
                  </a:cubicBezTo>
                  <a:cubicBezTo>
                    <a:pt x="5417" y="9443"/>
                    <a:pt x="5417" y="9443"/>
                    <a:pt x="5417" y="9443"/>
                  </a:cubicBezTo>
                  <a:cubicBezTo>
                    <a:pt x="5421" y="9414"/>
                    <a:pt x="5402" y="9385"/>
                    <a:pt x="5373" y="9378"/>
                  </a:cubicBezTo>
                  <a:cubicBezTo>
                    <a:pt x="5359" y="9375"/>
                    <a:pt x="5346" y="9377"/>
                    <a:pt x="5334" y="9383"/>
                  </a:cubicBezTo>
                  <a:close/>
                  <a:moveTo>
                    <a:pt x="5887" y="10584"/>
                  </a:moveTo>
                  <a:cubicBezTo>
                    <a:pt x="5377" y="11690"/>
                    <a:pt x="5377" y="11690"/>
                    <a:pt x="5377" y="11690"/>
                  </a:cubicBezTo>
                  <a:cubicBezTo>
                    <a:pt x="5375" y="11689"/>
                    <a:pt x="5373" y="11688"/>
                    <a:pt x="5371" y="11688"/>
                  </a:cubicBezTo>
                  <a:cubicBezTo>
                    <a:pt x="5369" y="11687"/>
                    <a:pt x="5367" y="11687"/>
                    <a:pt x="5364" y="11687"/>
                  </a:cubicBezTo>
                  <a:cubicBezTo>
                    <a:pt x="5364" y="9493"/>
                    <a:pt x="5364" y="9493"/>
                    <a:pt x="5364" y="9493"/>
                  </a:cubicBezTo>
                  <a:cubicBezTo>
                    <a:pt x="5370" y="9492"/>
                    <a:pt x="5376" y="9491"/>
                    <a:pt x="5381" y="9489"/>
                  </a:cubicBezTo>
                  <a:cubicBezTo>
                    <a:pt x="5887" y="10495"/>
                    <a:pt x="5887" y="10495"/>
                    <a:pt x="5887" y="10495"/>
                  </a:cubicBezTo>
                  <a:cubicBezTo>
                    <a:pt x="5878" y="10502"/>
                    <a:pt x="5871" y="10513"/>
                    <a:pt x="5868" y="10526"/>
                  </a:cubicBezTo>
                  <a:cubicBezTo>
                    <a:pt x="5862" y="10548"/>
                    <a:pt x="5871" y="10570"/>
                    <a:pt x="5887" y="10584"/>
                  </a:cubicBezTo>
                  <a:close/>
                  <a:moveTo>
                    <a:pt x="5960" y="10493"/>
                  </a:moveTo>
                  <a:cubicBezTo>
                    <a:pt x="5953" y="10488"/>
                    <a:pt x="5946" y="10485"/>
                    <a:pt x="5938" y="10483"/>
                  </a:cubicBezTo>
                  <a:cubicBezTo>
                    <a:pt x="5923" y="10479"/>
                    <a:pt x="5908" y="10482"/>
                    <a:pt x="5896" y="10489"/>
                  </a:cubicBezTo>
                  <a:cubicBezTo>
                    <a:pt x="5390" y="9484"/>
                    <a:pt x="5390" y="9484"/>
                    <a:pt x="5390" y="9484"/>
                  </a:cubicBezTo>
                  <a:cubicBezTo>
                    <a:pt x="5401" y="9477"/>
                    <a:pt x="5410" y="9466"/>
                    <a:pt x="5414" y="9453"/>
                  </a:cubicBezTo>
                  <a:cubicBezTo>
                    <a:pt x="6784" y="9772"/>
                    <a:pt x="6784" y="9772"/>
                    <a:pt x="6784" y="9772"/>
                  </a:cubicBezTo>
                  <a:cubicBezTo>
                    <a:pt x="6782" y="9787"/>
                    <a:pt x="6785" y="9801"/>
                    <a:pt x="6793" y="9813"/>
                  </a:cubicBezTo>
                  <a:lnTo>
                    <a:pt x="5960" y="10493"/>
                  </a:lnTo>
                  <a:close/>
                  <a:moveTo>
                    <a:pt x="7419" y="11023"/>
                  </a:moveTo>
                  <a:cubicBezTo>
                    <a:pt x="7398" y="11024"/>
                    <a:pt x="7379" y="11037"/>
                    <a:pt x="7370" y="11056"/>
                  </a:cubicBezTo>
                  <a:cubicBezTo>
                    <a:pt x="5980" y="10555"/>
                    <a:pt x="5980" y="10555"/>
                    <a:pt x="5980" y="10555"/>
                  </a:cubicBezTo>
                  <a:cubicBezTo>
                    <a:pt x="5980" y="10554"/>
                    <a:pt x="5981" y="10554"/>
                    <a:pt x="5981" y="10553"/>
                  </a:cubicBezTo>
                  <a:cubicBezTo>
                    <a:pt x="5986" y="10533"/>
                    <a:pt x="5980" y="10514"/>
                    <a:pt x="5967" y="10500"/>
                  </a:cubicBezTo>
                  <a:cubicBezTo>
                    <a:pt x="6800" y="9821"/>
                    <a:pt x="6800" y="9821"/>
                    <a:pt x="6800" y="9821"/>
                  </a:cubicBezTo>
                  <a:cubicBezTo>
                    <a:pt x="6807" y="9829"/>
                    <a:pt x="6817" y="9834"/>
                    <a:pt x="6828" y="9837"/>
                  </a:cubicBezTo>
                  <a:cubicBezTo>
                    <a:pt x="6854" y="9843"/>
                    <a:pt x="6881" y="9830"/>
                    <a:pt x="6893" y="9807"/>
                  </a:cubicBezTo>
                  <a:cubicBezTo>
                    <a:pt x="7377" y="10007"/>
                    <a:pt x="7377" y="10007"/>
                    <a:pt x="7377" y="10007"/>
                  </a:cubicBezTo>
                  <a:cubicBezTo>
                    <a:pt x="7376" y="10008"/>
                    <a:pt x="7376" y="10009"/>
                    <a:pt x="7375" y="10010"/>
                  </a:cubicBezTo>
                  <a:cubicBezTo>
                    <a:pt x="7368" y="10041"/>
                    <a:pt x="7387" y="10073"/>
                    <a:pt x="7419" y="10080"/>
                  </a:cubicBezTo>
                  <a:cubicBezTo>
                    <a:pt x="7422" y="10081"/>
                    <a:pt x="7426" y="10081"/>
                    <a:pt x="7429" y="10082"/>
                  </a:cubicBezTo>
                  <a:lnTo>
                    <a:pt x="7419" y="11023"/>
                  </a:lnTo>
                  <a:close/>
                  <a:moveTo>
                    <a:pt x="7446" y="9967"/>
                  </a:moveTo>
                  <a:cubicBezTo>
                    <a:pt x="7439" y="9965"/>
                    <a:pt x="7433" y="9965"/>
                    <a:pt x="7426" y="9966"/>
                  </a:cubicBezTo>
                  <a:cubicBezTo>
                    <a:pt x="7159" y="8723"/>
                    <a:pt x="7159" y="8723"/>
                    <a:pt x="7159" y="8723"/>
                  </a:cubicBezTo>
                  <a:cubicBezTo>
                    <a:pt x="7180" y="8682"/>
                    <a:pt x="7192" y="8637"/>
                    <a:pt x="7192" y="8588"/>
                  </a:cubicBezTo>
                  <a:cubicBezTo>
                    <a:pt x="7192" y="8545"/>
                    <a:pt x="7182" y="8504"/>
                    <a:pt x="7165" y="8467"/>
                  </a:cubicBezTo>
                  <a:cubicBezTo>
                    <a:pt x="8193" y="9378"/>
                    <a:pt x="8193" y="9378"/>
                    <a:pt x="8193" y="9378"/>
                  </a:cubicBezTo>
                  <a:cubicBezTo>
                    <a:pt x="8188" y="9384"/>
                    <a:pt x="8184" y="9392"/>
                    <a:pt x="8182" y="9400"/>
                  </a:cubicBezTo>
                  <a:cubicBezTo>
                    <a:pt x="8178" y="9416"/>
                    <a:pt x="8182" y="9432"/>
                    <a:pt x="8190" y="9445"/>
                  </a:cubicBezTo>
                  <a:cubicBezTo>
                    <a:pt x="7478" y="9987"/>
                    <a:pt x="7478" y="9987"/>
                    <a:pt x="7478" y="9987"/>
                  </a:cubicBezTo>
                  <a:cubicBezTo>
                    <a:pt x="7470" y="9978"/>
                    <a:pt x="7459" y="9970"/>
                    <a:pt x="7446" y="9967"/>
                  </a:cubicBezTo>
                  <a:close/>
                  <a:moveTo>
                    <a:pt x="9758" y="10510"/>
                  </a:moveTo>
                  <a:cubicBezTo>
                    <a:pt x="8129" y="10167"/>
                    <a:pt x="8129" y="10167"/>
                    <a:pt x="8129" y="10167"/>
                  </a:cubicBezTo>
                  <a:cubicBezTo>
                    <a:pt x="8144" y="10153"/>
                    <a:pt x="8152" y="10133"/>
                    <a:pt x="8152" y="10112"/>
                  </a:cubicBezTo>
                  <a:cubicBezTo>
                    <a:pt x="8152" y="10068"/>
                    <a:pt x="8117" y="10033"/>
                    <a:pt x="8074" y="10033"/>
                  </a:cubicBezTo>
                  <a:cubicBezTo>
                    <a:pt x="8031" y="10033"/>
                    <a:pt x="7996" y="10068"/>
                    <a:pt x="7996" y="10112"/>
                  </a:cubicBezTo>
                  <a:cubicBezTo>
                    <a:pt x="7996" y="10122"/>
                    <a:pt x="7998" y="10131"/>
                    <a:pt x="8001" y="10140"/>
                  </a:cubicBezTo>
                  <a:cubicBezTo>
                    <a:pt x="7489" y="10032"/>
                    <a:pt x="7489" y="10032"/>
                    <a:pt x="7489" y="10032"/>
                  </a:cubicBezTo>
                  <a:cubicBezTo>
                    <a:pt x="7491" y="10019"/>
                    <a:pt x="7489" y="10007"/>
                    <a:pt x="7483" y="9996"/>
                  </a:cubicBezTo>
                  <a:cubicBezTo>
                    <a:pt x="8196" y="9453"/>
                    <a:pt x="8196" y="9453"/>
                    <a:pt x="8196" y="9453"/>
                  </a:cubicBezTo>
                  <a:cubicBezTo>
                    <a:pt x="8203" y="9461"/>
                    <a:pt x="8213" y="9467"/>
                    <a:pt x="8225" y="9470"/>
                  </a:cubicBezTo>
                  <a:cubicBezTo>
                    <a:pt x="8248" y="9476"/>
                    <a:pt x="8271" y="9467"/>
                    <a:pt x="8285" y="9449"/>
                  </a:cubicBezTo>
                  <a:cubicBezTo>
                    <a:pt x="9763" y="10497"/>
                    <a:pt x="9763" y="10497"/>
                    <a:pt x="9763" y="10497"/>
                  </a:cubicBezTo>
                  <a:cubicBezTo>
                    <a:pt x="9761" y="10501"/>
                    <a:pt x="9759" y="10505"/>
                    <a:pt x="9758" y="10510"/>
                  </a:cubicBezTo>
                  <a:close/>
                  <a:moveTo>
                    <a:pt x="8582" y="11291"/>
                  </a:moveTo>
                  <a:cubicBezTo>
                    <a:pt x="8587" y="11285"/>
                    <a:pt x="8591" y="11277"/>
                    <a:pt x="8593" y="11268"/>
                  </a:cubicBezTo>
                  <a:cubicBezTo>
                    <a:pt x="8596" y="11253"/>
                    <a:pt x="8594" y="11238"/>
                    <a:pt x="8586" y="11226"/>
                  </a:cubicBezTo>
                  <a:cubicBezTo>
                    <a:pt x="9763" y="10556"/>
                    <a:pt x="9763" y="10556"/>
                    <a:pt x="9763" y="10556"/>
                  </a:cubicBezTo>
                  <a:cubicBezTo>
                    <a:pt x="9768" y="10565"/>
                    <a:pt x="9776" y="10572"/>
                    <a:pt x="9786" y="10578"/>
                  </a:cubicBezTo>
                  <a:cubicBezTo>
                    <a:pt x="9240" y="11847"/>
                    <a:pt x="9240" y="11847"/>
                    <a:pt x="9240" y="11847"/>
                  </a:cubicBezTo>
                  <a:lnTo>
                    <a:pt x="8582" y="11291"/>
                  </a:lnTo>
                  <a:close/>
                  <a:moveTo>
                    <a:pt x="9091" y="12290"/>
                  </a:moveTo>
                  <a:cubicBezTo>
                    <a:pt x="9085" y="12282"/>
                    <a:pt x="9078" y="12275"/>
                    <a:pt x="9069" y="12270"/>
                  </a:cubicBezTo>
                  <a:cubicBezTo>
                    <a:pt x="9243" y="11864"/>
                    <a:pt x="9243" y="11864"/>
                    <a:pt x="9243" y="11864"/>
                  </a:cubicBezTo>
                  <a:cubicBezTo>
                    <a:pt x="9501" y="12081"/>
                    <a:pt x="9501" y="12081"/>
                    <a:pt x="9501" y="12081"/>
                  </a:cubicBezTo>
                  <a:lnTo>
                    <a:pt x="9091" y="12290"/>
                  </a:lnTo>
                  <a:close/>
                  <a:moveTo>
                    <a:pt x="9248" y="11854"/>
                  </a:moveTo>
                  <a:cubicBezTo>
                    <a:pt x="9795" y="10581"/>
                    <a:pt x="9795" y="10581"/>
                    <a:pt x="9795" y="10581"/>
                  </a:cubicBezTo>
                  <a:cubicBezTo>
                    <a:pt x="9796" y="10582"/>
                    <a:pt x="9798" y="10583"/>
                    <a:pt x="9799" y="10583"/>
                  </a:cubicBezTo>
                  <a:cubicBezTo>
                    <a:pt x="9820" y="10588"/>
                    <a:pt x="9841" y="10581"/>
                    <a:pt x="9854" y="10567"/>
                  </a:cubicBezTo>
                  <a:cubicBezTo>
                    <a:pt x="10813" y="11363"/>
                    <a:pt x="10813" y="11363"/>
                    <a:pt x="10813" y="11363"/>
                  </a:cubicBezTo>
                  <a:cubicBezTo>
                    <a:pt x="10809" y="11368"/>
                    <a:pt x="10806" y="11375"/>
                    <a:pt x="10804" y="11382"/>
                  </a:cubicBezTo>
                  <a:cubicBezTo>
                    <a:pt x="10801" y="11394"/>
                    <a:pt x="10802" y="11406"/>
                    <a:pt x="10807" y="11417"/>
                  </a:cubicBezTo>
                  <a:cubicBezTo>
                    <a:pt x="9511" y="12076"/>
                    <a:pt x="9511" y="12076"/>
                    <a:pt x="9511" y="12076"/>
                  </a:cubicBezTo>
                  <a:lnTo>
                    <a:pt x="9248" y="11854"/>
                  </a:lnTo>
                  <a:close/>
                  <a:moveTo>
                    <a:pt x="10853" y="11453"/>
                  </a:moveTo>
                  <a:cubicBezTo>
                    <a:pt x="10793" y="13111"/>
                    <a:pt x="10793" y="13111"/>
                    <a:pt x="10793" y="13111"/>
                  </a:cubicBezTo>
                  <a:cubicBezTo>
                    <a:pt x="10779" y="13112"/>
                    <a:pt x="10765" y="13118"/>
                    <a:pt x="10755" y="13128"/>
                  </a:cubicBezTo>
                  <a:cubicBezTo>
                    <a:pt x="9519" y="12083"/>
                    <a:pt x="9519" y="12083"/>
                    <a:pt x="9519" y="12083"/>
                  </a:cubicBezTo>
                  <a:cubicBezTo>
                    <a:pt x="10811" y="11426"/>
                    <a:pt x="10811" y="11426"/>
                    <a:pt x="10811" y="11426"/>
                  </a:cubicBezTo>
                  <a:cubicBezTo>
                    <a:pt x="10819" y="11439"/>
                    <a:pt x="10831" y="11448"/>
                    <a:pt x="10847" y="11452"/>
                  </a:cubicBezTo>
                  <a:cubicBezTo>
                    <a:pt x="10849" y="11453"/>
                    <a:pt x="10851" y="11453"/>
                    <a:pt x="10853" y="11453"/>
                  </a:cubicBezTo>
                  <a:close/>
                  <a:moveTo>
                    <a:pt x="10843" y="11340"/>
                  </a:moveTo>
                  <a:cubicBezTo>
                    <a:pt x="10834" y="11343"/>
                    <a:pt x="10826" y="11348"/>
                    <a:pt x="10819" y="11355"/>
                  </a:cubicBezTo>
                  <a:cubicBezTo>
                    <a:pt x="9861" y="10559"/>
                    <a:pt x="9861" y="10559"/>
                    <a:pt x="9861" y="10559"/>
                  </a:cubicBezTo>
                  <a:cubicBezTo>
                    <a:pt x="9865" y="10554"/>
                    <a:pt x="9868" y="10547"/>
                    <a:pt x="9870" y="10540"/>
                  </a:cubicBezTo>
                  <a:cubicBezTo>
                    <a:pt x="9871" y="10534"/>
                    <a:pt x="9871" y="10529"/>
                    <a:pt x="9871" y="10524"/>
                  </a:cubicBezTo>
                  <a:cubicBezTo>
                    <a:pt x="10633" y="10420"/>
                    <a:pt x="10633" y="10420"/>
                    <a:pt x="10633" y="10420"/>
                  </a:cubicBezTo>
                  <a:lnTo>
                    <a:pt x="10843" y="11340"/>
                  </a:lnTo>
                  <a:close/>
                  <a:moveTo>
                    <a:pt x="11823" y="10249"/>
                  </a:moveTo>
                  <a:cubicBezTo>
                    <a:pt x="10641" y="10409"/>
                    <a:pt x="10641" y="10409"/>
                    <a:pt x="10641" y="10409"/>
                  </a:cubicBezTo>
                  <a:cubicBezTo>
                    <a:pt x="10392" y="9314"/>
                    <a:pt x="10392" y="9314"/>
                    <a:pt x="10392" y="9314"/>
                  </a:cubicBezTo>
                  <a:cubicBezTo>
                    <a:pt x="10404" y="9311"/>
                    <a:pt x="10414" y="9305"/>
                    <a:pt x="10423" y="9295"/>
                  </a:cubicBezTo>
                  <a:cubicBezTo>
                    <a:pt x="11829" y="10221"/>
                    <a:pt x="11829" y="10221"/>
                    <a:pt x="11829" y="10221"/>
                  </a:cubicBezTo>
                  <a:cubicBezTo>
                    <a:pt x="11824" y="10230"/>
                    <a:pt x="11822" y="10239"/>
                    <a:pt x="11823" y="10249"/>
                  </a:cubicBezTo>
                  <a:close/>
                  <a:moveTo>
                    <a:pt x="11838" y="10206"/>
                  </a:moveTo>
                  <a:cubicBezTo>
                    <a:pt x="11836" y="10208"/>
                    <a:pt x="11835" y="10210"/>
                    <a:pt x="11834" y="10212"/>
                  </a:cubicBezTo>
                  <a:cubicBezTo>
                    <a:pt x="10428" y="9287"/>
                    <a:pt x="10428" y="9287"/>
                    <a:pt x="10428" y="9287"/>
                  </a:cubicBezTo>
                  <a:cubicBezTo>
                    <a:pt x="10432" y="9282"/>
                    <a:pt x="10434" y="9277"/>
                    <a:pt x="10436" y="9271"/>
                  </a:cubicBezTo>
                  <a:cubicBezTo>
                    <a:pt x="10440" y="9254"/>
                    <a:pt x="10436" y="9238"/>
                    <a:pt x="10427" y="9225"/>
                  </a:cubicBezTo>
                  <a:cubicBezTo>
                    <a:pt x="10885" y="8897"/>
                    <a:pt x="10885" y="8897"/>
                    <a:pt x="10885" y="8897"/>
                  </a:cubicBezTo>
                  <a:cubicBezTo>
                    <a:pt x="11843" y="10202"/>
                    <a:pt x="11843" y="10202"/>
                    <a:pt x="11843" y="10202"/>
                  </a:cubicBezTo>
                  <a:cubicBezTo>
                    <a:pt x="11841" y="10203"/>
                    <a:pt x="11839" y="10205"/>
                    <a:pt x="11838" y="10206"/>
                  </a:cubicBezTo>
                  <a:close/>
                  <a:moveTo>
                    <a:pt x="11903" y="10192"/>
                  </a:moveTo>
                  <a:cubicBezTo>
                    <a:pt x="11886" y="10185"/>
                    <a:pt x="11867" y="10186"/>
                    <a:pt x="11851" y="10196"/>
                  </a:cubicBezTo>
                  <a:cubicBezTo>
                    <a:pt x="10893" y="8891"/>
                    <a:pt x="10893" y="8891"/>
                    <a:pt x="10893" y="8891"/>
                  </a:cubicBezTo>
                  <a:cubicBezTo>
                    <a:pt x="13403" y="7094"/>
                    <a:pt x="13403" y="7094"/>
                    <a:pt x="13403" y="7094"/>
                  </a:cubicBezTo>
                  <a:cubicBezTo>
                    <a:pt x="13407" y="7099"/>
                    <a:pt x="13412" y="7102"/>
                    <a:pt x="13417" y="7106"/>
                  </a:cubicBezTo>
                  <a:lnTo>
                    <a:pt x="11903" y="10192"/>
                  </a:lnTo>
                  <a:close/>
                  <a:moveTo>
                    <a:pt x="28214" y="9536"/>
                  </a:moveTo>
                  <a:cubicBezTo>
                    <a:pt x="28312" y="9625"/>
                    <a:pt x="28312" y="9625"/>
                    <a:pt x="28312" y="9625"/>
                  </a:cubicBezTo>
                  <a:cubicBezTo>
                    <a:pt x="27894" y="10331"/>
                    <a:pt x="27894" y="10331"/>
                    <a:pt x="27894" y="10331"/>
                  </a:cubicBezTo>
                  <a:cubicBezTo>
                    <a:pt x="27893" y="10330"/>
                    <a:pt x="27893" y="10330"/>
                    <a:pt x="27892" y="10330"/>
                  </a:cubicBezTo>
                  <a:cubicBezTo>
                    <a:pt x="28160" y="9550"/>
                    <a:pt x="28160" y="9550"/>
                    <a:pt x="28160" y="9550"/>
                  </a:cubicBezTo>
                  <a:cubicBezTo>
                    <a:pt x="28179" y="9555"/>
                    <a:pt x="28199" y="9550"/>
                    <a:pt x="28214" y="9536"/>
                  </a:cubicBezTo>
                  <a:close/>
                  <a:moveTo>
                    <a:pt x="27883" y="10327"/>
                  </a:moveTo>
                  <a:cubicBezTo>
                    <a:pt x="27870" y="10323"/>
                    <a:pt x="27856" y="10324"/>
                    <a:pt x="27844" y="10330"/>
                  </a:cubicBezTo>
                  <a:cubicBezTo>
                    <a:pt x="27408" y="9589"/>
                    <a:pt x="27408" y="9589"/>
                    <a:pt x="27408" y="9589"/>
                  </a:cubicBezTo>
                  <a:cubicBezTo>
                    <a:pt x="27412" y="9586"/>
                    <a:pt x="27415" y="9584"/>
                    <a:pt x="27418" y="9580"/>
                  </a:cubicBezTo>
                  <a:cubicBezTo>
                    <a:pt x="27428" y="9570"/>
                    <a:pt x="27432" y="9556"/>
                    <a:pt x="27433" y="9543"/>
                  </a:cubicBezTo>
                  <a:cubicBezTo>
                    <a:pt x="28116" y="9498"/>
                    <a:pt x="28116" y="9498"/>
                    <a:pt x="28116" y="9498"/>
                  </a:cubicBezTo>
                  <a:cubicBezTo>
                    <a:pt x="28117" y="9512"/>
                    <a:pt x="28123" y="9526"/>
                    <a:pt x="28135" y="9537"/>
                  </a:cubicBezTo>
                  <a:cubicBezTo>
                    <a:pt x="28140" y="9541"/>
                    <a:pt x="28145" y="9544"/>
                    <a:pt x="28150" y="9547"/>
                  </a:cubicBezTo>
                  <a:lnTo>
                    <a:pt x="27883" y="10327"/>
                  </a:lnTo>
                  <a:close/>
                  <a:moveTo>
                    <a:pt x="28283" y="8328"/>
                  </a:moveTo>
                  <a:cubicBezTo>
                    <a:pt x="28292" y="8336"/>
                    <a:pt x="28303" y="8341"/>
                    <a:pt x="28314" y="8343"/>
                  </a:cubicBezTo>
                  <a:cubicBezTo>
                    <a:pt x="28176" y="9436"/>
                    <a:pt x="28176" y="9436"/>
                    <a:pt x="28176" y="9436"/>
                  </a:cubicBezTo>
                  <a:cubicBezTo>
                    <a:pt x="28160" y="9435"/>
                    <a:pt x="28143" y="9441"/>
                    <a:pt x="28131" y="9455"/>
                  </a:cubicBezTo>
                  <a:cubicBezTo>
                    <a:pt x="28122" y="9464"/>
                    <a:pt x="28117" y="9476"/>
                    <a:pt x="28116" y="9488"/>
                  </a:cubicBezTo>
                  <a:cubicBezTo>
                    <a:pt x="27432" y="9533"/>
                    <a:pt x="27432" y="9533"/>
                    <a:pt x="27432" y="9533"/>
                  </a:cubicBezTo>
                  <a:cubicBezTo>
                    <a:pt x="27430" y="9520"/>
                    <a:pt x="27424" y="9508"/>
                    <a:pt x="27414" y="9498"/>
                  </a:cubicBezTo>
                  <a:cubicBezTo>
                    <a:pt x="27391" y="9477"/>
                    <a:pt x="27355" y="9478"/>
                    <a:pt x="27333" y="9501"/>
                  </a:cubicBezTo>
                  <a:cubicBezTo>
                    <a:pt x="27332" y="9501"/>
                    <a:pt x="27332" y="9501"/>
                    <a:pt x="27332" y="9501"/>
                  </a:cubicBezTo>
                  <a:cubicBezTo>
                    <a:pt x="27330" y="9503"/>
                    <a:pt x="27328" y="9506"/>
                    <a:pt x="27326" y="9508"/>
                  </a:cubicBezTo>
                  <a:cubicBezTo>
                    <a:pt x="26944" y="9241"/>
                    <a:pt x="26944" y="9241"/>
                    <a:pt x="26944" y="9241"/>
                  </a:cubicBezTo>
                  <a:cubicBezTo>
                    <a:pt x="28277" y="8322"/>
                    <a:pt x="28277" y="8322"/>
                    <a:pt x="28277" y="8322"/>
                  </a:cubicBezTo>
                  <a:cubicBezTo>
                    <a:pt x="28279" y="8324"/>
                    <a:pt x="28281" y="8326"/>
                    <a:pt x="28283" y="8328"/>
                  </a:cubicBezTo>
                  <a:close/>
                  <a:moveTo>
                    <a:pt x="28272" y="8313"/>
                  </a:moveTo>
                  <a:cubicBezTo>
                    <a:pt x="26935" y="9235"/>
                    <a:pt x="26935" y="9235"/>
                    <a:pt x="26935" y="9235"/>
                  </a:cubicBezTo>
                  <a:cubicBezTo>
                    <a:pt x="25959" y="8552"/>
                    <a:pt x="25959" y="8552"/>
                    <a:pt x="25959" y="8552"/>
                  </a:cubicBezTo>
                  <a:cubicBezTo>
                    <a:pt x="28265" y="8296"/>
                    <a:pt x="28265" y="8296"/>
                    <a:pt x="28265" y="8296"/>
                  </a:cubicBezTo>
                  <a:cubicBezTo>
                    <a:pt x="28266" y="8302"/>
                    <a:pt x="28269" y="8308"/>
                    <a:pt x="28272" y="8313"/>
                  </a:cubicBezTo>
                  <a:close/>
                  <a:moveTo>
                    <a:pt x="25167" y="7968"/>
                  </a:moveTo>
                  <a:cubicBezTo>
                    <a:pt x="28264" y="8284"/>
                    <a:pt x="28264" y="8284"/>
                    <a:pt x="28264" y="8284"/>
                  </a:cubicBezTo>
                  <a:cubicBezTo>
                    <a:pt x="28264" y="8284"/>
                    <a:pt x="28264" y="8285"/>
                    <a:pt x="28264" y="8286"/>
                  </a:cubicBezTo>
                  <a:cubicBezTo>
                    <a:pt x="25947" y="8543"/>
                    <a:pt x="25947" y="8543"/>
                    <a:pt x="25947" y="8543"/>
                  </a:cubicBezTo>
                  <a:cubicBezTo>
                    <a:pt x="25159" y="7992"/>
                    <a:pt x="25159" y="7992"/>
                    <a:pt x="25159" y="7992"/>
                  </a:cubicBezTo>
                  <a:cubicBezTo>
                    <a:pt x="25163" y="7984"/>
                    <a:pt x="25166" y="7976"/>
                    <a:pt x="25167" y="7968"/>
                  </a:cubicBezTo>
                  <a:close/>
                  <a:moveTo>
                    <a:pt x="25152" y="8001"/>
                  </a:moveTo>
                  <a:cubicBezTo>
                    <a:pt x="25152" y="8001"/>
                    <a:pt x="25152" y="8001"/>
                    <a:pt x="25152" y="8001"/>
                  </a:cubicBezTo>
                  <a:cubicBezTo>
                    <a:pt x="25930" y="8545"/>
                    <a:pt x="25930" y="8545"/>
                    <a:pt x="25930" y="8545"/>
                  </a:cubicBezTo>
                  <a:cubicBezTo>
                    <a:pt x="25630" y="8578"/>
                    <a:pt x="25630" y="8578"/>
                    <a:pt x="25630" y="8578"/>
                  </a:cubicBezTo>
                  <a:cubicBezTo>
                    <a:pt x="25150" y="8003"/>
                    <a:pt x="25150" y="8003"/>
                    <a:pt x="25150" y="8003"/>
                  </a:cubicBezTo>
                  <a:cubicBezTo>
                    <a:pt x="25151" y="8002"/>
                    <a:pt x="25151" y="8002"/>
                    <a:pt x="25152" y="8001"/>
                  </a:cubicBezTo>
                  <a:close/>
                  <a:moveTo>
                    <a:pt x="25142" y="8010"/>
                  </a:moveTo>
                  <a:cubicBezTo>
                    <a:pt x="25617" y="8580"/>
                    <a:pt x="25617" y="8580"/>
                    <a:pt x="25617" y="8580"/>
                  </a:cubicBezTo>
                  <a:cubicBezTo>
                    <a:pt x="25196" y="8626"/>
                    <a:pt x="25196" y="8626"/>
                    <a:pt x="25196" y="8626"/>
                  </a:cubicBezTo>
                  <a:cubicBezTo>
                    <a:pt x="25121" y="8019"/>
                    <a:pt x="25121" y="8019"/>
                    <a:pt x="25121" y="8019"/>
                  </a:cubicBezTo>
                  <a:cubicBezTo>
                    <a:pt x="25128" y="8017"/>
                    <a:pt x="25135" y="8014"/>
                    <a:pt x="25142" y="8010"/>
                  </a:cubicBezTo>
                  <a:close/>
                  <a:moveTo>
                    <a:pt x="24518" y="8730"/>
                  </a:moveTo>
                  <a:cubicBezTo>
                    <a:pt x="23497" y="9493"/>
                    <a:pt x="23497" y="9493"/>
                    <a:pt x="23497" y="9493"/>
                  </a:cubicBezTo>
                  <a:cubicBezTo>
                    <a:pt x="23496" y="9493"/>
                    <a:pt x="23496" y="9492"/>
                    <a:pt x="23495" y="9492"/>
                  </a:cubicBezTo>
                  <a:cubicBezTo>
                    <a:pt x="23488" y="9485"/>
                    <a:pt x="23479" y="9481"/>
                    <a:pt x="23470" y="9479"/>
                  </a:cubicBezTo>
                  <a:cubicBezTo>
                    <a:pt x="23792" y="7542"/>
                    <a:pt x="23792" y="7542"/>
                    <a:pt x="23792" y="7542"/>
                  </a:cubicBezTo>
                  <a:cubicBezTo>
                    <a:pt x="23804" y="7544"/>
                    <a:pt x="23816" y="7543"/>
                    <a:pt x="23826" y="7538"/>
                  </a:cubicBezTo>
                  <a:cubicBezTo>
                    <a:pt x="24533" y="8660"/>
                    <a:pt x="24533" y="8660"/>
                    <a:pt x="24533" y="8660"/>
                  </a:cubicBezTo>
                  <a:cubicBezTo>
                    <a:pt x="24531" y="8661"/>
                    <a:pt x="24529" y="8663"/>
                    <a:pt x="24527" y="8665"/>
                  </a:cubicBezTo>
                  <a:cubicBezTo>
                    <a:pt x="24510" y="8683"/>
                    <a:pt x="24508" y="8709"/>
                    <a:pt x="24518" y="8730"/>
                  </a:cubicBezTo>
                  <a:close/>
                  <a:moveTo>
                    <a:pt x="22684" y="7781"/>
                  </a:moveTo>
                  <a:cubicBezTo>
                    <a:pt x="23747" y="7504"/>
                    <a:pt x="23747" y="7504"/>
                    <a:pt x="23747" y="7504"/>
                  </a:cubicBezTo>
                  <a:cubicBezTo>
                    <a:pt x="23750" y="7513"/>
                    <a:pt x="23755" y="7521"/>
                    <a:pt x="23762" y="7528"/>
                  </a:cubicBezTo>
                  <a:cubicBezTo>
                    <a:pt x="23768" y="7533"/>
                    <a:pt x="23775" y="7537"/>
                    <a:pt x="23782" y="7540"/>
                  </a:cubicBezTo>
                  <a:cubicBezTo>
                    <a:pt x="23460" y="9477"/>
                    <a:pt x="23460" y="9477"/>
                    <a:pt x="23460" y="9477"/>
                  </a:cubicBezTo>
                  <a:cubicBezTo>
                    <a:pt x="23452" y="9476"/>
                    <a:pt x="23444" y="9477"/>
                    <a:pt x="23436" y="9480"/>
                  </a:cubicBezTo>
                  <a:cubicBezTo>
                    <a:pt x="22658" y="7843"/>
                    <a:pt x="22658" y="7843"/>
                    <a:pt x="22658" y="7843"/>
                  </a:cubicBezTo>
                  <a:cubicBezTo>
                    <a:pt x="22662" y="7840"/>
                    <a:pt x="22666" y="7837"/>
                    <a:pt x="22670" y="7834"/>
                  </a:cubicBezTo>
                  <a:cubicBezTo>
                    <a:pt x="22683" y="7819"/>
                    <a:pt x="22688" y="7799"/>
                    <a:pt x="22684" y="7781"/>
                  </a:cubicBezTo>
                  <a:close/>
                  <a:moveTo>
                    <a:pt x="23835" y="7533"/>
                  </a:moveTo>
                  <a:cubicBezTo>
                    <a:pt x="23838" y="7530"/>
                    <a:pt x="23841" y="7528"/>
                    <a:pt x="23844" y="7525"/>
                  </a:cubicBezTo>
                  <a:cubicBezTo>
                    <a:pt x="23848" y="7520"/>
                    <a:pt x="23852" y="7515"/>
                    <a:pt x="23854" y="7510"/>
                  </a:cubicBezTo>
                  <a:cubicBezTo>
                    <a:pt x="25053" y="7947"/>
                    <a:pt x="25053" y="7947"/>
                    <a:pt x="25053" y="7947"/>
                  </a:cubicBezTo>
                  <a:cubicBezTo>
                    <a:pt x="25048" y="7967"/>
                    <a:pt x="25053" y="7989"/>
                    <a:pt x="25070" y="8005"/>
                  </a:cubicBezTo>
                  <a:cubicBezTo>
                    <a:pt x="25081" y="8015"/>
                    <a:pt x="25096" y="8021"/>
                    <a:pt x="25111" y="8020"/>
                  </a:cubicBezTo>
                  <a:cubicBezTo>
                    <a:pt x="25186" y="8628"/>
                    <a:pt x="25186" y="8628"/>
                    <a:pt x="25186" y="8628"/>
                  </a:cubicBezTo>
                  <a:cubicBezTo>
                    <a:pt x="24626" y="8690"/>
                    <a:pt x="24626" y="8690"/>
                    <a:pt x="24626" y="8690"/>
                  </a:cubicBezTo>
                  <a:cubicBezTo>
                    <a:pt x="24624" y="8679"/>
                    <a:pt x="24618" y="8669"/>
                    <a:pt x="24610" y="8661"/>
                  </a:cubicBezTo>
                  <a:cubicBezTo>
                    <a:pt x="24591" y="8644"/>
                    <a:pt x="24563" y="8642"/>
                    <a:pt x="24541" y="8654"/>
                  </a:cubicBezTo>
                  <a:lnTo>
                    <a:pt x="23835" y="7533"/>
                  </a:lnTo>
                  <a:close/>
                  <a:moveTo>
                    <a:pt x="26207" y="5770"/>
                  </a:moveTo>
                  <a:cubicBezTo>
                    <a:pt x="26209" y="5773"/>
                    <a:pt x="26212" y="5775"/>
                    <a:pt x="26215" y="5777"/>
                  </a:cubicBezTo>
                  <a:cubicBezTo>
                    <a:pt x="25131" y="7908"/>
                    <a:pt x="25131" y="7908"/>
                    <a:pt x="25131" y="7908"/>
                  </a:cubicBezTo>
                  <a:cubicBezTo>
                    <a:pt x="25109" y="7899"/>
                    <a:pt x="25083" y="7904"/>
                    <a:pt x="25066" y="7922"/>
                  </a:cubicBezTo>
                  <a:cubicBezTo>
                    <a:pt x="25062" y="7927"/>
                    <a:pt x="25059" y="7932"/>
                    <a:pt x="25057" y="7937"/>
                  </a:cubicBezTo>
                  <a:cubicBezTo>
                    <a:pt x="23858" y="7500"/>
                    <a:pt x="23858" y="7500"/>
                    <a:pt x="23858" y="7500"/>
                  </a:cubicBezTo>
                  <a:cubicBezTo>
                    <a:pt x="23862" y="7484"/>
                    <a:pt x="23859" y="7466"/>
                    <a:pt x="23849" y="7452"/>
                  </a:cubicBezTo>
                  <a:cubicBezTo>
                    <a:pt x="26200" y="5763"/>
                    <a:pt x="26200" y="5763"/>
                    <a:pt x="26200" y="5763"/>
                  </a:cubicBezTo>
                  <a:cubicBezTo>
                    <a:pt x="26202" y="5766"/>
                    <a:pt x="26204" y="5768"/>
                    <a:pt x="26207" y="5770"/>
                  </a:cubicBezTo>
                  <a:close/>
                  <a:moveTo>
                    <a:pt x="22174" y="6329"/>
                  </a:moveTo>
                  <a:cubicBezTo>
                    <a:pt x="26189" y="5741"/>
                    <a:pt x="26189" y="5741"/>
                    <a:pt x="26189" y="5741"/>
                  </a:cubicBezTo>
                  <a:cubicBezTo>
                    <a:pt x="26190" y="5746"/>
                    <a:pt x="26192" y="5750"/>
                    <a:pt x="26195" y="5754"/>
                  </a:cubicBezTo>
                  <a:cubicBezTo>
                    <a:pt x="23843" y="7444"/>
                    <a:pt x="23843" y="7444"/>
                    <a:pt x="23843" y="7444"/>
                  </a:cubicBezTo>
                  <a:cubicBezTo>
                    <a:pt x="23842" y="7443"/>
                    <a:pt x="23842" y="7443"/>
                    <a:pt x="23841" y="7442"/>
                  </a:cubicBezTo>
                  <a:cubicBezTo>
                    <a:pt x="23818" y="7420"/>
                    <a:pt x="23781" y="7422"/>
                    <a:pt x="23759" y="7445"/>
                  </a:cubicBezTo>
                  <a:cubicBezTo>
                    <a:pt x="23757" y="7447"/>
                    <a:pt x="23756" y="7449"/>
                    <a:pt x="23755" y="7451"/>
                  </a:cubicBezTo>
                  <a:cubicBezTo>
                    <a:pt x="22168" y="6359"/>
                    <a:pt x="22168" y="6359"/>
                    <a:pt x="22168" y="6359"/>
                  </a:cubicBezTo>
                  <a:cubicBezTo>
                    <a:pt x="22173" y="6350"/>
                    <a:pt x="22175" y="6340"/>
                    <a:pt x="22174" y="6329"/>
                  </a:cubicBezTo>
                  <a:close/>
                  <a:moveTo>
                    <a:pt x="22159" y="6374"/>
                  </a:moveTo>
                  <a:cubicBezTo>
                    <a:pt x="22161" y="6372"/>
                    <a:pt x="22162" y="6370"/>
                    <a:pt x="22163" y="6368"/>
                  </a:cubicBezTo>
                  <a:cubicBezTo>
                    <a:pt x="23749" y="7460"/>
                    <a:pt x="23749" y="7460"/>
                    <a:pt x="23749" y="7460"/>
                  </a:cubicBezTo>
                  <a:cubicBezTo>
                    <a:pt x="23744" y="7471"/>
                    <a:pt x="23742" y="7483"/>
                    <a:pt x="23744" y="7495"/>
                  </a:cubicBezTo>
                  <a:cubicBezTo>
                    <a:pt x="22680" y="7772"/>
                    <a:pt x="22680" y="7772"/>
                    <a:pt x="22680" y="7772"/>
                  </a:cubicBezTo>
                  <a:cubicBezTo>
                    <a:pt x="22677" y="7764"/>
                    <a:pt x="22673" y="7757"/>
                    <a:pt x="22666" y="7751"/>
                  </a:cubicBezTo>
                  <a:cubicBezTo>
                    <a:pt x="22652" y="7738"/>
                    <a:pt x="22632" y="7733"/>
                    <a:pt x="22613" y="7737"/>
                  </a:cubicBezTo>
                  <a:cubicBezTo>
                    <a:pt x="22144" y="6385"/>
                    <a:pt x="22144" y="6385"/>
                    <a:pt x="22144" y="6385"/>
                  </a:cubicBezTo>
                  <a:cubicBezTo>
                    <a:pt x="22149" y="6382"/>
                    <a:pt x="22154" y="6379"/>
                    <a:pt x="22159" y="6374"/>
                  </a:cubicBezTo>
                  <a:close/>
                  <a:moveTo>
                    <a:pt x="21263" y="4614"/>
                  </a:moveTo>
                  <a:cubicBezTo>
                    <a:pt x="21269" y="4608"/>
                    <a:pt x="21273" y="4601"/>
                    <a:pt x="21275" y="4595"/>
                  </a:cubicBezTo>
                  <a:cubicBezTo>
                    <a:pt x="22095" y="4752"/>
                    <a:pt x="22095" y="4752"/>
                    <a:pt x="22095" y="4752"/>
                  </a:cubicBezTo>
                  <a:cubicBezTo>
                    <a:pt x="22093" y="4770"/>
                    <a:pt x="22099" y="4789"/>
                    <a:pt x="22113" y="4802"/>
                  </a:cubicBezTo>
                  <a:cubicBezTo>
                    <a:pt x="22122" y="4811"/>
                    <a:pt x="22133" y="4816"/>
                    <a:pt x="22144" y="4817"/>
                  </a:cubicBezTo>
                  <a:cubicBezTo>
                    <a:pt x="22116" y="6276"/>
                    <a:pt x="22116" y="6276"/>
                    <a:pt x="22116" y="6276"/>
                  </a:cubicBezTo>
                  <a:cubicBezTo>
                    <a:pt x="22108" y="6276"/>
                    <a:pt x="22101" y="6278"/>
                    <a:pt x="22094" y="6280"/>
                  </a:cubicBezTo>
                  <a:cubicBezTo>
                    <a:pt x="21250" y="4624"/>
                    <a:pt x="21250" y="4624"/>
                    <a:pt x="21250" y="4624"/>
                  </a:cubicBezTo>
                  <a:cubicBezTo>
                    <a:pt x="21255" y="4621"/>
                    <a:pt x="21259" y="4618"/>
                    <a:pt x="21263" y="4614"/>
                  </a:cubicBezTo>
                  <a:close/>
                  <a:moveTo>
                    <a:pt x="20144" y="6362"/>
                  </a:moveTo>
                  <a:cubicBezTo>
                    <a:pt x="20134" y="6352"/>
                    <a:pt x="20121" y="6347"/>
                    <a:pt x="20108" y="6347"/>
                  </a:cubicBezTo>
                  <a:cubicBezTo>
                    <a:pt x="20088" y="5665"/>
                    <a:pt x="20088" y="5665"/>
                    <a:pt x="20088" y="5665"/>
                  </a:cubicBezTo>
                  <a:cubicBezTo>
                    <a:pt x="20099" y="5663"/>
                    <a:pt x="20110" y="5659"/>
                    <a:pt x="20119" y="5651"/>
                  </a:cubicBezTo>
                  <a:cubicBezTo>
                    <a:pt x="20784" y="6317"/>
                    <a:pt x="20784" y="6317"/>
                    <a:pt x="20784" y="6317"/>
                  </a:cubicBezTo>
                  <a:cubicBezTo>
                    <a:pt x="20764" y="6341"/>
                    <a:pt x="20765" y="6376"/>
                    <a:pt x="20788" y="6397"/>
                  </a:cubicBezTo>
                  <a:cubicBezTo>
                    <a:pt x="20804" y="6412"/>
                    <a:pt x="20825" y="6416"/>
                    <a:pt x="20843" y="6411"/>
                  </a:cubicBezTo>
                  <a:cubicBezTo>
                    <a:pt x="21203" y="7378"/>
                    <a:pt x="21203" y="7378"/>
                    <a:pt x="21203" y="7378"/>
                  </a:cubicBezTo>
                  <a:cubicBezTo>
                    <a:pt x="21198" y="7380"/>
                    <a:pt x="21194" y="7384"/>
                    <a:pt x="21189" y="7388"/>
                  </a:cubicBezTo>
                  <a:cubicBezTo>
                    <a:pt x="20151" y="6440"/>
                    <a:pt x="20151" y="6440"/>
                    <a:pt x="20151" y="6440"/>
                  </a:cubicBezTo>
                  <a:cubicBezTo>
                    <a:pt x="20169" y="6416"/>
                    <a:pt x="20166" y="6382"/>
                    <a:pt x="20144" y="6362"/>
                  </a:cubicBezTo>
                  <a:close/>
                  <a:moveTo>
                    <a:pt x="20047" y="6414"/>
                  </a:moveTo>
                  <a:cubicBezTo>
                    <a:pt x="18600" y="6790"/>
                    <a:pt x="18600" y="6790"/>
                    <a:pt x="18600" y="6790"/>
                  </a:cubicBezTo>
                  <a:cubicBezTo>
                    <a:pt x="18597" y="6782"/>
                    <a:pt x="18592" y="6773"/>
                    <a:pt x="18585" y="6766"/>
                  </a:cubicBezTo>
                  <a:cubicBezTo>
                    <a:pt x="18583" y="6765"/>
                    <a:pt x="18582" y="6764"/>
                    <a:pt x="18580" y="6763"/>
                  </a:cubicBezTo>
                  <a:cubicBezTo>
                    <a:pt x="19220" y="5723"/>
                    <a:pt x="19220" y="5723"/>
                    <a:pt x="19220" y="5723"/>
                  </a:cubicBezTo>
                  <a:cubicBezTo>
                    <a:pt x="19242" y="5735"/>
                    <a:pt x="19271" y="5730"/>
                    <a:pt x="19289" y="5711"/>
                  </a:cubicBezTo>
                  <a:cubicBezTo>
                    <a:pt x="19299" y="5700"/>
                    <a:pt x="19304" y="5686"/>
                    <a:pt x="19304" y="5672"/>
                  </a:cubicBezTo>
                  <a:cubicBezTo>
                    <a:pt x="20024" y="5619"/>
                    <a:pt x="20024" y="5619"/>
                    <a:pt x="20024" y="5619"/>
                  </a:cubicBezTo>
                  <a:cubicBezTo>
                    <a:pt x="20027" y="5631"/>
                    <a:pt x="20032" y="5641"/>
                    <a:pt x="20042" y="5650"/>
                  </a:cubicBezTo>
                  <a:cubicBezTo>
                    <a:pt x="20052" y="5659"/>
                    <a:pt x="20065" y="5664"/>
                    <a:pt x="20078" y="5665"/>
                  </a:cubicBezTo>
                  <a:cubicBezTo>
                    <a:pt x="20098" y="6347"/>
                    <a:pt x="20098" y="6347"/>
                    <a:pt x="20098" y="6347"/>
                  </a:cubicBezTo>
                  <a:cubicBezTo>
                    <a:pt x="20085" y="6349"/>
                    <a:pt x="20072" y="6354"/>
                    <a:pt x="20062" y="6365"/>
                  </a:cubicBezTo>
                  <a:cubicBezTo>
                    <a:pt x="20049" y="6379"/>
                    <a:pt x="20045" y="6397"/>
                    <a:pt x="20047" y="6414"/>
                  </a:cubicBezTo>
                  <a:close/>
                  <a:moveTo>
                    <a:pt x="16256" y="6683"/>
                  </a:moveTo>
                  <a:cubicBezTo>
                    <a:pt x="17405" y="6200"/>
                    <a:pt x="17405" y="6200"/>
                    <a:pt x="17405" y="6200"/>
                  </a:cubicBezTo>
                  <a:cubicBezTo>
                    <a:pt x="17408" y="6205"/>
                    <a:pt x="17411" y="6211"/>
                    <a:pt x="17416" y="6215"/>
                  </a:cubicBezTo>
                  <a:cubicBezTo>
                    <a:pt x="17440" y="6237"/>
                    <a:pt x="17477" y="6236"/>
                    <a:pt x="17499" y="6212"/>
                  </a:cubicBezTo>
                  <a:cubicBezTo>
                    <a:pt x="17514" y="6196"/>
                    <a:pt x="17518" y="6173"/>
                    <a:pt x="17511" y="6153"/>
                  </a:cubicBezTo>
                  <a:cubicBezTo>
                    <a:pt x="18449" y="5715"/>
                    <a:pt x="18449" y="5715"/>
                    <a:pt x="18449" y="5715"/>
                  </a:cubicBezTo>
                  <a:cubicBezTo>
                    <a:pt x="18450" y="5717"/>
                    <a:pt x="18452" y="5719"/>
                    <a:pt x="18453" y="5721"/>
                  </a:cubicBezTo>
                  <a:cubicBezTo>
                    <a:pt x="16978" y="7070"/>
                    <a:pt x="16978" y="7070"/>
                    <a:pt x="16978" y="7070"/>
                  </a:cubicBezTo>
                  <a:cubicBezTo>
                    <a:pt x="16954" y="7048"/>
                    <a:pt x="16917" y="7050"/>
                    <a:pt x="16896" y="7073"/>
                  </a:cubicBezTo>
                  <a:cubicBezTo>
                    <a:pt x="16894" y="7076"/>
                    <a:pt x="16892" y="7078"/>
                    <a:pt x="16890" y="7081"/>
                  </a:cubicBezTo>
                  <a:cubicBezTo>
                    <a:pt x="16254" y="6731"/>
                    <a:pt x="16254" y="6731"/>
                    <a:pt x="16254" y="6731"/>
                  </a:cubicBezTo>
                  <a:cubicBezTo>
                    <a:pt x="16262" y="6716"/>
                    <a:pt x="16262" y="6698"/>
                    <a:pt x="16256" y="6683"/>
                  </a:cubicBezTo>
                  <a:close/>
                  <a:moveTo>
                    <a:pt x="18460" y="5729"/>
                  </a:moveTo>
                  <a:cubicBezTo>
                    <a:pt x="18470" y="5737"/>
                    <a:pt x="18482" y="5742"/>
                    <a:pt x="18493" y="5743"/>
                  </a:cubicBezTo>
                  <a:cubicBezTo>
                    <a:pt x="18538" y="6752"/>
                    <a:pt x="18538" y="6752"/>
                    <a:pt x="18538" y="6752"/>
                  </a:cubicBezTo>
                  <a:cubicBezTo>
                    <a:pt x="18525" y="6753"/>
                    <a:pt x="18512" y="6759"/>
                    <a:pt x="18503" y="6770"/>
                  </a:cubicBezTo>
                  <a:cubicBezTo>
                    <a:pt x="18491" y="6782"/>
                    <a:pt x="18486" y="6797"/>
                    <a:pt x="18487" y="6813"/>
                  </a:cubicBezTo>
                  <a:cubicBezTo>
                    <a:pt x="16995" y="7099"/>
                    <a:pt x="16995" y="7099"/>
                    <a:pt x="16995" y="7099"/>
                  </a:cubicBezTo>
                  <a:cubicBezTo>
                    <a:pt x="16993" y="7091"/>
                    <a:pt x="16989" y="7084"/>
                    <a:pt x="16984" y="7078"/>
                  </a:cubicBezTo>
                  <a:lnTo>
                    <a:pt x="18460" y="5729"/>
                  </a:lnTo>
                  <a:close/>
                  <a:moveTo>
                    <a:pt x="18504" y="5743"/>
                  </a:moveTo>
                  <a:cubicBezTo>
                    <a:pt x="18518" y="5742"/>
                    <a:pt x="18532" y="5736"/>
                    <a:pt x="18542" y="5725"/>
                  </a:cubicBezTo>
                  <a:cubicBezTo>
                    <a:pt x="18564" y="5702"/>
                    <a:pt x="18562" y="5665"/>
                    <a:pt x="18539" y="5643"/>
                  </a:cubicBezTo>
                  <a:cubicBezTo>
                    <a:pt x="18526" y="5631"/>
                    <a:pt x="18508" y="5626"/>
                    <a:pt x="18492" y="5628"/>
                  </a:cubicBezTo>
                  <a:cubicBezTo>
                    <a:pt x="18322" y="4869"/>
                    <a:pt x="18322" y="4869"/>
                    <a:pt x="18322" y="4869"/>
                  </a:cubicBezTo>
                  <a:cubicBezTo>
                    <a:pt x="18329" y="4867"/>
                    <a:pt x="18336" y="4864"/>
                    <a:pt x="18341" y="4859"/>
                  </a:cubicBezTo>
                  <a:cubicBezTo>
                    <a:pt x="19199" y="5637"/>
                    <a:pt x="19199" y="5637"/>
                    <a:pt x="19199" y="5637"/>
                  </a:cubicBezTo>
                  <a:cubicBezTo>
                    <a:pt x="19182" y="5661"/>
                    <a:pt x="19184" y="5694"/>
                    <a:pt x="19206" y="5714"/>
                  </a:cubicBezTo>
                  <a:cubicBezTo>
                    <a:pt x="19208" y="5716"/>
                    <a:pt x="19210" y="5717"/>
                    <a:pt x="19211" y="5718"/>
                  </a:cubicBezTo>
                  <a:cubicBezTo>
                    <a:pt x="18571" y="6757"/>
                    <a:pt x="18571" y="6757"/>
                    <a:pt x="18571" y="6757"/>
                  </a:cubicBezTo>
                  <a:cubicBezTo>
                    <a:pt x="18564" y="6754"/>
                    <a:pt x="18556" y="6751"/>
                    <a:pt x="18548" y="6751"/>
                  </a:cubicBezTo>
                  <a:lnTo>
                    <a:pt x="18504" y="5743"/>
                  </a:lnTo>
                  <a:close/>
                  <a:moveTo>
                    <a:pt x="18357" y="4789"/>
                  </a:moveTo>
                  <a:cubicBezTo>
                    <a:pt x="19035" y="4389"/>
                    <a:pt x="19035" y="4389"/>
                    <a:pt x="19035" y="4389"/>
                  </a:cubicBezTo>
                  <a:cubicBezTo>
                    <a:pt x="19227" y="5617"/>
                    <a:pt x="19227" y="5617"/>
                    <a:pt x="19227" y="5617"/>
                  </a:cubicBezTo>
                  <a:cubicBezTo>
                    <a:pt x="19219" y="5619"/>
                    <a:pt x="19212" y="5624"/>
                    <a:pt x="19206" y="5630"/>
                  </a:cubicBezTo>
                  <a:cubicBezTo>
                    <a:pt x="18349" y="4852"/>
                    <a:pt x="18349" y="4852"/>
                    <a:pt x="18349" y="4852"/>
                  </a:cubicBezTo>
                  <a:cubicBezTo>
                    <a:pt x="18364" y="4834"/>
                    <a:pt x="18367" y="4809"/>
                    <a:pt x="18357" y="4789"/>
                  </a:cubicBezTo>
                  <a:close/>
                  <a:moveTo>
                    <a:pt x="20127" y="5572"/>
                  </a:moveTo>
                  <a:cubicBezTo>
                    <a:pt x="21181" y="4617"/>
                    <a:pt x="21181" y="4617"/>
                    <a:pt x="21181" y="4617"/>
                  </a:cubicBezTo>
                  <a:cubicBezTo>
                    <a:pt x="21181" y="4617"/>
                    <a:pt x="21181" y="4617"/>
                    <a:pt x="21181" y="4617"/>
                  </a:cubicBezTo>
                  <a:cubicBezTo>
                    <a:pt x="21188" y="4623"/>
                    <a:pt x="21195" y="4627"/>
                    <a:pt x="21203" y="4630"/>
                  </a:cubicBezTo>
                  <a:cubicBezTo>
                    <a:pt x="20836" y="6297"/>
                    <a:pt x="20836" y="6297"/>
                    <a:pt x="20836" y="6297"/>
                  </a:cubicBezTo>
                  <a:cubicBezTo>
                    <a:pt x="20820" y="6295"/>
                    <a:pt x="20804" y="6299"/>
                    <a:pt x="20791" y="6310"/>
                  </a:cubicBezTo>
                  <a:cubicBezTo>
                    <a:pt x="20126" y="5644"/>
                    <a:pt x="20126" y="5644"/>
                    <a:pt x="20126" y="5644"/>
                  </a:cubicBezTo>
                  <a:cubicBezTo>
                    <a:pt x="20143" y="5622"/>
                    <a:pt x="20143" y="5593"/>
                    <a:pt x="20127" y="5572"/>
                  </a:cubicBezTo>
                  <a:close/>
                  <a:moveTo>
                    <a:pt x="20121" y="5564"/>
                  </a:moveTo>
                  <a:cubicBezTo>
                    <a:pt x="20121" y="5564"/>
                    <a:pt x="20121" y="5564"/>
                    <a:pt x="20121" y="5564"/>
                  </a:cubicBezTo>
                  <a:cubicBezTo>
                    <a:pt x="20109" y="5554"/>
                    <a:pt x="20095" y="5549"/>
                    <a:pt x="20080" y="5549"/>
                  </a:cubicBezTo>
                  <a:cubicBezTo>
                    <a:pt x="20009" y="5007"/>
                    <a:pt x="20009" y="5007"/>
                    <a:pt x="20009" y="5007"/>
                  </a:cubicBezTo>
                  <a:cubicBezTo>
                    <a:pt x="21168" y="4598"/>
                    <a:pt x="21168" y="4598"/>
                    <a:pt x="21168" y="4598"/>
                  </a:cubicBezTo>
                  <a:cubicBezTo>
                    <a:pt x="21169" y="4602"/>
                    <a:pt x="21172" y="4606"/>
                    <a:pt x="21174" y="4609"/>
                  </a:cubicBezTo>
                  <a:lnTo>
                    <a:pt x="20121" y="5564"/>
                  </a:lnTo>
                  <a:close/>
                  <a:moveTo>
                    <a:pt x="19574" y="5180"/>
                  </a:moveTo>
                  <a:cubicBezTo>
                    <a:pt x="19597" y="5202"/>
                    <a:pt x="19634" y="5200"/>
                    <a:pt x="19656" y="5177"/>
                  </a:cubicBezTo>
                  <a:cubicBezTo>
                    <a:pt x="19669" y="5163"/>
                    <a:pt x="19674" y="5144"/>
                    <a:pt x="19671" y="5127"/>
                  </a:cubicBezTo>
                  <a:cubicBezTo>
                    <a:pt x="20000" y="5011"/>
                    <a:pt x="20000" y="5011"/>
                    <a:pt x="20000" y="5011"/>
                  </a:cubicBezTo>
                  <a:cubicBezTo>
                    <a:pt x="20070" y="5550"/>
                    <a:pt x="20070" y="5550"/>
                    <a:pt x="20070" y="5550"/>
                  </a:cubicBezTo>
                  <a:cubicBezTo>
                    <a:pt x="20058" y="5552"/>
                    <a:pt x="20047" y="5558"/>
                    <a:pt x="20038" y="5567"/>
                  </a:cubicBezTo>
                  <a:cubicBezTo>
                    <a:pt x="20027" y="5579"/>
                    <a:pt x="20022" y="5594"/>
                    <a:pt x="20023" y="5609"/>
                  </a:cubicBezTo>
                  <a:cubicBezTo>
                    <a:pt x="19303" y="5662"/>
                    <a:pt x="19303" y="5662"/>
                    <a:pt x="19303" y="5662"/>
                  </a:cubicBezTo>
                  <a:cubicBezTo>
                    <a:pt x="19301" y="5650"/>
                    <a:pt x="19295" y="5638"/>
                    <a:pt x="19285" y="5629"/>
                  </a:cubicBezTo>
                  <a:cubicBezTo>
                    <a:pt x="19281" y="5624"/>
                    <a:pt x="19275" y="5621"/>
                    <a:pt x="19269" y="5618"/>
                  </a:cubicBezTo>
                  <a:cubicBezTo>
                    <a:pt x="19517" y="4900"/>
                    <a:pt x="19517" y="4900"/>
                    <a:pt x="19517" y="4900"/>
                  </a:cubicBezTo>
                  <a:cubicBezTo>
                    <a:pt x="19584" y="5087"/>
                    <a:pt x="19584" y="5087"/>
                    <a:pt x="19584" y="5087"/>
                  </a:cubicBezTo>
                  <a:cubicBezTo>
                    <a:pt x="19579" y="5090"/>
                    <a:pt x="19575" y="5093"/>
                    <a:pt x="19571" y="5098"/>
                  </a:cubicBezTo>
                  <a:cubicBezTo>
                    <a:pt x="19549" y="5121"/>
                    <a:pt x="19550" y="5158"/>
                    <a:pt x="19574" y="5180"/>
                  </a:cubicBezTo>
                  <a:close/>
                  <a:moveTo>
                    <a:pt x="21164" y="4589"/>
                  </a:moveTo>
                  <a:cubicBezTo>
                    <a:pt x="20008" y="4997"/>
                    <a:pt x="20008" y="4997"/>
                    <a:pt x="20008" y="4997"/>
                  </a:cubicBezTo>
                  <a:cubicBezTo>
                    <a:pt x="19871" y="3954"/>
                    <a:pt x="19871" y="3954"/>
                    <a:pt x="19871" y="3954"/>
                  </a:cubicBezTo>
                  <a:cubicBezTo>
                    <a:pt x="19882" y="3951"/>
                    <a:pt x="19893" y="3946"/>
                    <a:pt x="19901" y="3937"/>
                  </a:cubicBezTo>
                  <a:cubicBezTo>
                    <a:pt x="19903" y="3934"/>
                    <a:pt x="19905" y="3932"/>
                    <a:pt x="19906" y="3930"/>
                  </a:cubicBezTo>
                  <a:cubicBezTo>
                    <a:pt x="21165" y="4557"/>
                    <a:pt x="21165" y="4557"/>
                    <a:pt x="21165" y="4557"/>
                  </a:cubicBezTo>
                  <a:cubicBezTo>
                    <a:pt x="21162" y="4568"/>
                    <a:pt x="21162" y="4578"/>
                    <a:pt x="21164" y="4589"/>
                  </a:cubicBezTo>
                  <a:close/>
                  <a:moveTo>
                    <a:pt x="19998" y="5001"/>
                  </a:moveTo>
                  <a:cubicBezTo>
                    <a:pt x="19668" y="5117"/>
                    <a:pt x="19668" y="5117"/>
                    <a:pt x="19668" y="5117"/>
                  </a:cubicBezTo>
                  <a:cubicBezTo>
                    <a:pt x="19665" y="5109"/>
                    <a:pt x="19660" y="5101"/>
                    <a:pt x="19653" y="5094"/>
                  </a:cubicBezTo>
                  <a:cubicBezTo>
                    <a:pt x="19646" y="5088"/>
                    <a:pt x="19638" y="5084"/>
                    <a:pt x="19630" y="5081"/>
                  </a:cubicBezTo>
                  <a:cubicBezTo>
                    <a:pt x="19853" y="3955"/>
                    <a:pt x="19853" y="3955"/>
                    <a:pt x="19853" y="3955"/>
                  </a:cubicBezTo>
                  <a:cubicBezTo>
                    <a:pt x="19856" y="3955"/>
                    <a:pt x="19859" y="3955"/>
                    <a:pt x="19861" y="3955"/>
                  </a:cubicBezTo>
                  <a:lnTo>
                    <a:pt x="19998" y="5001"/>
                  </a:lnTo>
                  <a:close/>
                  <a:moveTo>
                    <a:pt x="19620" y="5079"/>
                  </a:moveTo>
                  <a:cubicBezTo>
                    <a:pt x="19611" y="5078"/>
                    <a:pt x="19602" y="5080"/>
                    <a:pt x="19593" y="5083"/>
                  </a:cubicBezTo>
                  <a:cubicBezTo>
                    <a:pt x="19522" y="4885"/>
                    <a:pt x="19522" y="4885"/>
                    <a:pt x="19522" y="4885"/>
                  </a:cubicBezTo>
                  <a:cubicBezTo>
                    <a:pt x="19843" y="3958"/>
                    <a:pt x="19843" y="3958"/>
                    <a:pt x="19843" y="3958"/>
                  </a:cubicBezTo>
                  <a:lnTo>
                    <a:pt x="19620" y="5079"/>
                  </a:lnTo>
                  <a:close/>
                  <a:moveTo>
                    <a:pt x="19517" y="4870"/>
                  </a:moveTo>
                  <a:cubicBezTo>
                    <a:pt x="19290" y="4238"/>
                    <a:pt x="19290" y="4238"/>
                    <a:pt x="19290" y="4238"/>
                  </a:cubicBezTo>
                  <a:cubicBezTo>
                    <a:pt x="19811" y="3931"/>
                    <a:pt x="19811" y="3931"/>
                    <a:pt x="19811" y="3931"/>
                  </a:cubicBezTo>
                  <a:cubicBezTo>
                    <a:pt x="19813" y="3934"/>
                    <a:pt x="19816" y="3937"/>
                    <a:pt x="19819" y="3940"/>
                  </a:cubicBezTo>
                  <a:cubicBezTo>
                    <a:pt x="19824" y="3944"/>
                    <a:pt x="19829" y="3947"/>
                    <a:pt x="19835" y="3950"/>
                  </a:cubicBezTo>
                  <a:lnTo>
                    <a:pt x="19517" y="4870"/>
                  </a:lnTo>
                  <a:close/>
                  <a:moveTo>
                    <a:pt x="19512" y="4885"/>
                  </a:moveTo>
                  <a:cubicBezTo>
                    <a:pt x="19260" y="5615"/>
                    <a:pt x="19260" y="5615"/>
                    <a:pt x="19260" y="5615"/>
                  </a:cubicBezTo>
                  <a:cubicBezTo>
                    <a:pt x="19252" y="5613"/>
                    <a:pt x="19245" y="5613"/>
                    <a:pt x="19237" y="5614"/>
                  </a:cubicBezTo>
                  <a:cubicBezTo>
                    <a:pt x="19045" y="4383"/>
                    <a:pt x="19045" y="4383"/>
                    <a:pt x="19045" y="4383"/>
                  </a:cubicBezTo>
                  <a:cubicBezTo>
                    <a:pt x="19282" y="4243"/>
                    <a:pt x="19282" y="4243"/>
                    <a:pt x="19282" y="4243"/>
                  </a:cubicBezTo>
                  <a:lnTo>
                    <a:pt x="19512" y="4885"/>
                  </a:lnTo>
                  <a:close/>
                  <a:moveTo>
                    <a:pt x="20853" y="6407"/>
                  </a:moveTo>
                  <a:cubicBezTo>
                    <a:pt x="20859" y="6404"/>
                    <a:pt x="20866" y="6400"/>
                    <a:pt x="20871" y="6394"/>
                  </a:cubicBezTo>
                  <a:cubicBezTo>
                    <a:pt x="20880" y="6384"/>
                    <a:pt x="20885" y="6371"/>
                    <a:pt x="20886" y="6359"/>
                  </a:cubicBezTo>
                  <a:cubicBezTo>
                    <a:pt x="22058" y="6339"/>
                    <a:pt x="22058" y="6339"/>
                    <a:pt x="22058" y="6339"/>
                  </a:cubicBezTo>
                  <a:cubicBezTo>
                    <a:pt x="22059" y="6353"/>
                    <a:pt x="22065" y="6366"/>
                    <a:pt x="22076" y="6376"/>
                  </a:cubicBezTo>
                  <a:cubicBezTo>
                    <a:pt x="21262" y="7383"/>
                    <a:pt x="21262" y="7383"/>
                    <a:pt x="21262" y="7383"/>
                  </a:cubicBezTo>
                  <a:cubicBezTo>
                    <a:pt x="21247" y="7373"/>
                    <a:pt x="21229" y="7370"/>
                    <a:pt x="21213" y="7375"/>
                  </a:cubicBezTo>
                  <a:lnTo>
                    <a:pt x="20853" y="6407"/>
                  </a:lnTo>
                  <a:close/>
                  <a:moveTo>
                    <a:pt x="22074" y="6295"/>
                  </a:moveTo>
                  <a:cubicBezTo>
                    <a:pt x="22065" y="6304"/>
                    <a:pt x="22060" y="6316"/>
                    <a:pt x="22059" y="6329"/>
                  </a:cubicBezTo>
                  <a:cubicBezTo>
                    <a:pt x="20886" y="6349"/>
                    <a:pt x="20886" y="6349"/>
                    <a:pt x="20886" y="6349"/>
                  </a:cubicBezTo>
                  <a:cubicBezTo>
                    <a:pt x="20884" y="6335"/>
                    <a:pt x="20878" y="6322"/>
                    <a:pt x="20868" y="6312"/>
                  </a:cubicBezTo>
                  <a:cubicBezTo>
                    <a:pt x="20861" y="6306"/>
                    <a:pt x="20853" y="6302"/>
                    <a:pt x="20845" y="6299"/>
                  </a:cubicBezTo>
                  <a:cubicBezTo>
                    <a:pt x="21213" y="4632"/>
                    <a:pt x="21213" y="4632"/>
                    <a:pt x="21213" y="4632"/>
                  </a:cubicBezTo>
                  <a:cubicBezTo>
                    <a:pt x="21223" y="4633"/>
                    <a:pt x="21232" y="4632"/>
                    <a:pt x="21241" y="4628"/>
                  </a:cubicBezTo>
                  <a:cubicBezTo>
                    <a:pt x="22086" y="6285"/>
                    <a:pt x="22086" y="6285"/>
                    <a:pt x="22086" y="6285"/>
                  </a:cubicBezTo>
                  <a:cubicBezTo>
                    <a:pt x="22081" y="6288"/>
                    <a:pt x="22077" y="6291"/>
                    <a:pt x="22074" y="6295"/>
                  </a:cubicBezTo>
                  <a:close/>
                  <a:moveTo>
                    <a:pt x="20568" y="3567"/>
                  </a:moveTo>
                  <a:cubicBezTo>
                    <a:pt x="20580" y="3553"/>
                    <a:pt x="20585" y="3536"/>
                    <a:pt x="20583" y="3520"/>
                  </a:cubicBezTo>
                  <a:cubicBezTo>
                    <a:pt x="22181" y="3181"/>
                    <a:pt x="22181" y="3181"/>
                    <a:pt x="22181" y="3181"/>
                  </a:cubicBezTo>
                  <a:cubicBezTo>
                    <a:pt x="22184" y="3189"/>
                    <a:pt x="22189" y="3196"/>
                    <a:pt x="22196" y="3202"/>
                  </a:cubicBezTo>
                  <a:cubicBezTo>
                    <a:pt x="21250" y="4524"/>
                    <a:pt x="21250" y="4524"/>
                    <a:pt x="21250" y="4524"/>
                  </a:cubicBezTo>
                  <a:cubicBezTo>
                    <a:pt x="21233" y="4514"/>
                    <a:pt x="21211" y="4513"/>
                    <a:pt x="21193" y="4523"/>
                  </a:cubicBezTo>
                  <a:cubicBezTo>
                    <a:pt x="20562" y="3572"/>
                    <a:pt x="20562" y="3572"/>
                    <a:pt x="20562" y="3572"/>
                  </a:cubicBezTo>
                  <a:cubicBezTo>
                    <a:pt x="20564" y="3571"/>
                    <a:pt x="20566" y="3569"/>
                    <a:pt x="20568" y="3567"/>
                  </a:cubicBezTo>
                  <a:close/>
                  <a:moveTo>
                    <a:pt x="20553" y="3578"/>
                  </a:moveTo>
                  <a:cubicBezTo>
                    <a:pt x="21184" y="4529"/>
                    <a:pt x="21184" y="4529"/>
                    <a:pt x="21184" y="4529"/>
                  </a:cubicBezTo>
                  <a:cubicBezTo>
                    <a:pt x="21182" y="4531"/>
                    <a:pt x="21180" y="4532"/>
                    <a:pt x="21178" y="4535"/>
                  </a:cubicBezTo>
                  <a:cubicBezTo>
                    <a:pt x="21174" y="4539"/>
                    <a:pt x="21171" y="4543"/>
                    <a:pt x="21169" y="4548"/>
                  </a:cubicBezTo>
                  <a:cubicBezTo>
                    <a:pt x="19911" y="3921"/>
                    <a:pt x="19911" y="3921"/>
                    <a:pt x="19911" y="3921"/>
                  </a:cubicBezTo>
                  <a:cubicBezTo>
                    <a:pt x="19921" y="3899"/>
                    <a:pt x="19917" y="3872"/>
                    <a:pt x="19898" y="3854"/>
                  </a:cubicBezTo>
                  <a:cubicBezTo>
                    <a:pt x="19883" y="3841"/>
                    <a:pt x="19863" y="3836"/>
                    <a:pt x="19844" y="3841"/>
                  </a:cubicBezTo>
                  <a:cubicBezTo>
                    <a:pt x="19676" y="3228"/>
                    <a:pt x="19676" y="3228"/>
                    <a:pt x="19676" y="3228"/>
                  </a:cubicBezTo>
                  <a:cubicBezTo>
                    <a:pt x="20469" y="3512"/>
                    <a:pt x="20469" y="3512"/>
                    <a:pt x="20469" y="3512"/>
                  </a:cubicBezTo>
                  <a:cubicBezTo>
                    <a:pt x="20464" y="3532"/>
                    <a:pt x="20470" y="3555"/>
                    <a:pt x="20486" y="3570"/>
                  </a:cubicBezTo>
                  <a:cubicBezTo>
                    <a:pt x="20505" y="3587"/>
                    <a:pt x="20532" y="3590"/>
                    <a:pt x="20553" y="3578"/>
                  </a:cubicBezTo>
                  <a:close/>
                  <a:moveTo>
                    <a:pt x="19283" y="1766"/>
                  </a:moveTo>
                  <a:cubicBezTo>
                    <a:pt x="20488" y="3483"/>
                    <a:pt x="20488" y="3483"/>
                    <a:pt x="20488" y="3483"/>
                  </a:cubicBezTo>
                  <a:cubicBezTo>
                    <a:pt x="20486" y="3484"/>
                    <a:pt x="20484" y="3486"/>
                    <a:pt x="20483" y="3487"/>
                  </a:cubicBezTo>
                  <a:cubicBezTo>
                    <a:pt x="20478" y="3492"/>
                    <a:pt x="20475" y="3497"/>
                    <a:pt x="20473" y="3503"/>
                  </a:cubicBezTo>
                  <a:cubicBezTo>
                    <a:pt x="19673" y="3216"/>
                    <a:pt x="19673" y="3216"/>
                    <a:pt x="19673" y="3216"/>
                  </a:cubicBezTo>
                  <a:cubicBezTo>
                    <a:pt x="19274" y="1770"/>
                    <a:pt x="19274" y="1770"/>
                    <a:pt x="19274" y="1770"/>
                  </a:cubicBezTo>
                  <a:cubicBezTo>
                    <a:pt x="19277" y="1769"/>
                    <a:pt x="19280" y="1767"/>
                    <a:pt x="19283" y="1766"/>
                  </a:cubicBezTo>
                  <a:close/>
                  <a:moveTo>
                    <a:pt x="19239" y="1772"/>
                  </a:moveTo>
                  <a:cubicBezTo>
                    <a:pt x="19247" y="1774"/>
                    <a:pt x="19256" y="1774"/>
                    <a:pt x="19265" y="1773"/>
                  </a:cubicBezTo>
                  <a:cubicBezTo>
                    <a:pt x="19661" y="3212"/>
                    <a:pt x="19661" y="3212"/>
                    <a:pt x="19661" y="3212"/>
                  </a:cubicBezTo>
                  <a:cubicBezTo>
                    <a:pt x="18866" y="2927"/>
                    <a:pt x="18866" y="2927"/>
                    <a:pt x="18866" y="2927"/>
                  </a:cubicBezTo>
                  <a:cubicBezTo>
                    <a:pt x="18871" y="2907"/>
                    <a:pt x="18865" y="2884"/>
                    <a:pt x="18849" y="2869"/>
                  </a:cubicBezTo>
                  <a:cubicBezTo>
                    <a:pt x="18845" y="2865"/>
                    <a:pt x="18840" y="2862"/>
                    <a:pt x="18834" y="2860"/>
                  </a:cubicBezTo>
                  <a:lnTo>
                    <a:pt x="19239" y="1772"/>
                  </a:lnTo>
                  <a:close/>
                  <a:moveTo>
                    <a:pt x="18852" y="2952"/>
                  </a:moveTo>
                  <a:cubicBezTo>
                    <a:pt x="18857" y="2947"/>
                    <a:pt x="18860" y="2942"/>
                    <a:pt x="18862" y="2936"/>
                  </a:cubicBezTo>
                  <a:cubicBezTo>
                    <a:pt x="19664" y="3224"/>
                    <a:pt x="19664" y="3224"/>
                    <a:pt x="19664" y="3224"/>
                  </a:cubicBezTo>
                  <a:cubicBezTo>
                    <a:pt x="19835" y="3844"/>
                    <a:pt x="19835" y="3844"/>
                    <a:pt x="19835" y="3844"/>
                  </a:cubicBezTo>
                  <a:cubicBezTo>
                    <a:pt x="19828" y="3847"/>
                    <a:pt x="19821" y="3851"/>
                    <a:pt x="19816" y="3857"/>
                  </a:cubicBezTo>
                  <a:cubicBezTo>
                    <a:pt x="19799" y="3876"/>
                    <a:pt x="19796" y="3901"/>
                    <a:pt x="19806" y="3922"/>
                  </a:cubicBezTo>
                  <a:cubicBezTo>
                    <a:pt x="19287" y="4228"/>
                    <a:pt x="19287" y="4228"/>
                    <a:pt x="19287" y="4228"/>
                  </a:cubicBezTo>
                  <a:cubicBezTo>
                    <a:pt x="18834" y="2965"/>
                    <a:pt x="18834" y="2965"/>
                    <a:pt x="18834" y="2965"/>
                  </a:cubicBezTo>
                  <a:cubicBezTo>
                    <a:pt x="18841" y="2962"/>
                    <a:pt x="18847" y="2957"/>
                    <a:pt x="18852" y="2952"/>
                  </a:cubicBezTo>
                  <a:close/>
                  <a:moveTo>
                    <a:pt x="18824" y="2968"/>
                  </a:moveTo>
                  <a:cubicBezTo>
                    <a:pt x="19278" y="4234"/>
                    <a:pt x="19278" y="4234"/>
                    <a:pt x="19278" y="4234"/>
                  </a:cubicBezTo>
                  <a:cubicBezTo>
                    <a:pt x="19043" y="4372"/>
                    <a:pt x="19043" y="4372"/>
                    <a:pt x="19043" y="4372"/>
                  </a:cubicBezTo>
                  <a:cubicBezTo>
                    <a:pt x="18824" y="2969"/>
                    <a:pt x="18824" y="2969"/>
                    <a:pt x="18824" y="2969"/>
                  </a:cubicBezTo>
                  <a:cubicBezTo>
                    <a:pt x="18824" y="2968"/>
                    <a:pt x="18824" y="2968"/>
                    <a:pt x="18824" y="2968"/>
                  </a:cubicBezTo>
                  <a:close/>
                  <a:moveTo>
                    <a:pt x="18799" y="2969"/>
                  </a:moveTo>
                  <a:cubicBezTo>
                    <a:pt x="18804" y="2970"/>
                    <a:pt x="18809" y="2970"/>
                    <a:pt x="18814" y="2970"/>
                  </a:cubicBezTo>
                  <a:cubicBezTo>
                    <a:pt x="19034" y="4378"/>
                    <a:pt x="19034" y="4378"/>
                    <a:pt x="19034" y="4378"/>
                  </a:cubicBezTo>
                  <a:cubicBezTo>
                    <a:pt x="18352" y="4780"/>
                    <a:pt x="18352" y="4780"/>
                    <a:pt x="18352" y="4780"/>
                  </a:cubicBezTo>
                  <a:cubicBezTo>
                    <a:pt x="18350" y="4777"/>
                    <a:pt x="18347" y="4774"/>
                    <a:pt x="18344" y="4771"/>
                  </a:cubicBezTo>
                  <a:cubicBezTo>
                    <a:pt x="18337" y="4765"/>
                    <a:pt x="18328" y="4761"/>
                    <a:pt x="18320" y="4758"/>
                  </a:cubicBezTo>
                  <a:lnTo>
                    <a:pt x="18799" y="2969"/>
                  </a:lnTo>
                  <a:close/>
                  <a:moveTo>
                    <a:pt x="16977" y="4378"/>
                  </a:moveTo>
                  <a:cubicBezTo>
                    <a:pt x="18248" y="4801"/>
                    <a:pt x="18248" y="4801"/>
                    <a:pt x="18248" y="4801"/>
                  </a:cubicBezTo>
                  <a:cubicBezTo>
                    <a:pt x="18243" y="4820"/>
                    <a:pt x="18249" y="4842"/>
                    <a:pt x="18265" y="4857"/>
                  </a:cubicBezTo>
                  <a:cubicBezTo>
                    <a:pt x="18278" y="4869"/>
                    <a:pt x="18295" y="4874"/>
                    <a:pt x="18312" y="4872"/>
                  </a:cubicBezTo>
                  <a:cubicBezTo>
                    <a:pt x="18482" y="5630"/>
                    <a:pt x="18482" y="5630"/>
                    <a:pt x="18482" y="5630"/>
                  </a:cubicBezTo>
                  <a:cubicBezTo>
                    <a:pt x="18473" y="5633"/>
                    <a:pt x="18465" y="5638"/>
                    <a:pt x="18458" y="5644"/>
                  </a:cubicBezTo>
                  <a:cubicBezTo>
                    <a:pt x="16972" y="4388"/>
                    <a:pt x="16972" y="4388"/>
                    <a:pt x="16972" y="4388"/>
                  </a:cubicBezTo>
                  <a:cubicBezTo>
                    <a:pt x="16974" y="4385"/>
                    <a:pt x="16976" y="4381"/>
                    <a:pt x="16977" y="4378"/>
                  </a:cubicBezTo>
                  <a:close/>
                  <a:moveTo>
                    <a:pt x="16965" y="4396"/>
                  </a:moveTo>
                  <a:cubicBezTo>
                    <a:pt x="18452" y="5652"/>
                    <a:pt x="18452" y="5652"/>
                    <a:pt x="18452" y="5652"/>
                  </a:cubicBezTo>
                  <a:cubicBezTo>
                    <a:pt x="18441" y="5668"/>
                    <a:pt x="18438" y="5688"/>
                    <a:pt x="18445" y="5705"/>
                  </a:cubicBezTo>
                  <a:cubicBezTo>
                    <a:pt x="17506" y="6144"/>
                    <a:pt x="17506" y="6144"/>
                    <a:pt x="17506" y="6144"/>
                  </a:cubicBezTo>
                  <a:cubicBezTo>
                    <a:pt x="17503" y="6139"/>
                    <a:pt x="17500" y="6134"/>
                    <a:pt x="17496" y="6130"/>
                  </a:cubicBezTo>
                  <a:cubicBezTo>
                    <a:pt x="17481" y="6117"/>
                    <a:pt x="17462" y="6112"/>
                    <a:pt x="17445" y="6116"/>
                  </a:cubicBezTo>
                  <a:cubicBezTo>
                    <a:pt x="16945" y="4409"/>
                    <a:pt x="16945" y="4409"/>
                    <a:pt x="16945" y="4409"/>
                  </a:cubicBezTo>
                  <a:cubicBezTo>
                    <a:pt x="16953" y="4406"/>
                    <a:pt x="16959" y="4402"/>
                    <a:pt x="16965" y="4396"/>
                  </a:cubicBezTo>
                  <a:close/>
                  <a:moveTo>
                    <a:pt x="16906" y="4410"/>
                  </a:moveTo>
                  <a:cubicBezTo>
                    <a:pt x="16915" y="4413"/>
                    <a:pt x="16926" y="4414"/>
                    <a:pt x="16936" y="4412"/>
                  </a:cubicBezTo>
                  <a:cubicBezTo>
                    <a:pt x="17435" y="6119"/>
                    <a:pt x="17435" y="6119"/>
                    <a:pt x="17435" y="6119"/>
                  </a:cubicBezTo>
                  <a:cubicBezTo>
                    <a:pt x="17427" y="6122"/>
                    <a:pt x="17419" y="6126"/>
                    <a:pt x="17413" y="6133"/>
                  </a:cubicBezTo>
                  <a:cubicBezTo>
                    <a:pt x="17398" y="6149"/>
                    <a:pt x="17395" y="6171"/>
                    <a:pt x="17401" y="6190"/>
                  </a:cubicBezTo>
                  <a:cubicBezTo>
                    <a:pt x="16251" y="6674"/>
                    <a:pt x="16251" y="6674"/>
                    <a:pt x="16251" y="6674"/>
                  </a:cubicBezTo>
                  <a:cubicBezTo>
                    <a:pt x="16249" y="6670"/>
                    <a:pt x="16246" y="6666"/>
                    <a:pt x="16242" y="6662"/>
                  </a:cubicBezTo>
                  <a:cubicBezTo>
                    <a:pt x="16235" y="6656"/>
                    <a:pt x="16228" y="6652"/>
                    <a:pt x="16220" y="6650"/>
                  </a:cubicBezTo>
                  <a:lnTo>
                    <a:pt x="16906" y="4410"/>
                  </a:lnTo>
                  <a:close/>
                  <a:moveTo>
                    <a:pt x="14971" y="6426"/>
                  </a:moveTo>
                  <a:cubicBezTo>
                    <a:pt x="14975" y="6424"/>
                    <a:pt x="14979" y="6421"/>
                    <a:pt x="14983" y="6417"/>
                  </a:cubicBezTo>
                  <a:cubicBezTo>
                    <a:pt x="14988" y="6411"/>
                    <a:pt x="14992" y="6404"/>
                    <a:pt x="14995" y="6397"/>
                  </a:cubicBezTo>
                  <a:cubicBezTo>
                    <a:pt x="16145" y="6696"/>
                    <a:pt x="16145" y="6696"/>
                    <a:pt x="16145" y="6696"/>
                  </a:cubicBezTo>
                  <a:cubicBezTo>
                    <a:pt x="16142" y="6715"/>
                    <a:pt x="16148" y="6734"/>
                    <a:pt x="16163" y="6748"/>
                  </a:cubicBezTo>
                  <a:cubicBezTo>
                    <a:pt x="16186" y="6769"/>
                    <a:pt x="16223" y="6768"/>
                    <a:pt x="16245" y="6744"/>
                  </a:cubicBezTo>
                  <a:cubicBezTo>
                    <a:pt x="16246" y="6743"/>
                    <a:pt x="16248" y="6741"/>
                    <a:pt x="16249" y="6740"/>
                  </a:cubicBezTo>
                  <a:cubicBezTo>
                    <a:pt x="16885" y="7090"/>
                    <a:pt x="16885" y="7090"/>
                    <a:pt x="16885" y="7090"/>
                  </a:cubicBezTo>
                  <a:cubicBezTo>
                    <a:pt x="16880" y="7101"/>
                    <a:pt x="16879" y="7114"/>
                    <a:pt x="16882" y="7126"/>
                  </a:cubicBezTo>
                  <a:cubicBezTo>
                    <a:pt x="15613" y="7547"/>
                    <a:pt x="15613" y="7547"/>
                    <a:pt x="15613" y="7547"/>
                  </a:cubicBezTo>
                  <a:cubicBezTo>
                    <a:pt x="15610" y="7541"/>
                    <a:pt x="15606" y="7536"/>
                    <a:pt x="15601" y="7531"/>
                  </a:cubicBezTo>
                  <a:cubicBezTo>
                    <a:pt x="15584" y="7515"/>
                    <a:pt x="15559" y="7511"/>
                    <a:pt x="15539" y="7520"/>
                  </a:cubicBezTo>
                  <a:lnTo>
                    <a:pt x="14971" y="6426"/>
                  </a:lnTo>
                  <a:close/>
                  <a:moveTo>
                    <a:pt x="15395" y="9893"/>
                  </a:moveTo>
                  <a:cubicBezTo>
                    <a:pt x="15485" y="9796"/>
                    <a:pt x="15485" y="9796"/>
                    <a:pt x="15485" y="9796"/>
                  </a:cubicBezTo>
                  <a:cubicBezTo>
                    <a:pt x="16187" y="10220"/>
                    <a:pt x="16187" y="10220"/>
                    <a:pt x="16187" y="10220"/>
                  </a:cubicBezTo>
                  <a:cubicBezTo>
                    <a:pt x="16187" y="10221"/>
                    <a:pt x="16187" y="10221"/>
                    <a:pt x="16186" y="10222"/>
                  </a:cubicBezTo>
                  <a:cubicBezTo>
                    <a:pt x="15409" y="9948"/>
                    <a:pt x="15409" y="9948"/>
                    <a:pt x="15409" y="9948"/>
                  </a:cubicBezTo>
                  <a:cubicBezTo>
                    <a:pt x="15414" y="9929"/>
                    <a:pt x="15409" y="9908"/>
                    <a:pt x="15395" y="9893"/>
                  </a:cubicBezTo>
                  <a:close/>
                  <a:moveTo>
                    <a:pt x="15401" y="9745"/>
                  </a:moveTo>
                  <a:cubicBezTo>
                    <a:pt x="15476" y="9790"/>
                    <a:pt x="15476" y="9790"/>
                    <a:pt x="15476" y="9790"/>
                  </a:cubicBezTo>
                  <a:cubicBezTo>
                    <a:pt x="15387" y="9886"/>
                    <a:pt x="15387" y="9886"/>
                    <a:pt x="15387" y="9886"/>
                  </a:cubicBezTo>
                  <a:cubicBezTo>
                    <a:pt x="15382" y="9882"/>
                    <a:pt x="15376" y="9879"/>
                    <a:pt x="15369" y="9877"/>
                  </a:cubicBezTo>
                  <a:lnTo>
                    <a:pt x="15401" y="9745"/>
                  </a:lnTo>
                  <a:close/>
                  <a:moveTo>
                    <a:pt x="15394" y="9729"/>
                  </a:moveTo>
                  <a:cubicBezTo>
                    <a:pt x="14574" y="9233"/>
                    <a:pt x="14574" y="9233"/>
                    <a:pt x="14574" y="9233"/>
                  </a:cubicBezTo>
                  <a:cubicBezTo>
                    <a:pt x="15561" y="8859"/>
                    <a:pt x="15561" y="8859"/>
                    <a:pt x="15561" y="8859"/>
                  </a:cubicBezTo>
                  <a:cubicBezTo>
                    <a:pt x="15564" y="8866"/>
                    <a:pt x="15568" y="8872"/>
                    <a:pt x="15574" y="8877"/>
                  </a:cubicBezTo>
                  <a:cubicBezTo>
                    <a:pt x="15580" y="8883"/>
                    <a:pt x="15587" y="8887"/>
                    <a:pt x="15595" y="8889"/>
                  </a:cubicBezTo>
                  <a:lnTo>
                    <a:pt x="15394" y="9729"/>
                  </a:lnTo>
                  <a:close/>
                  <a:moveTo>
                    <a:pt x="15492" y="9788"/>
                  </a:moveTo>
                  <a:cubicBezTo>
                    <a:pt x="16753" y="8431"/>
                    <a:pt x="16753" y="8431"/>
                    <a:pt x="16753" y="8431"/>
                  </a:cubicBezTo>
                  <a:cubicBezTo>
                    <a:pt x="16758" y="8435"/>
                    <a:pt x="16763" y="8438"/>
                    <a:pt x="16769" y="8440"/>
                  </a:cubicBezTo>
                  <a:cubicBezTo>
                    <a:pt x="16251" y="10189"/>
                    <a:pt x="16251" y="10189"/>
                    <a:pt x="16251" y="10189"/>
                  </a:cubicBezTo>
                  <a:cubicBezTo>
                    <a:pt x="16231" y="10185"/>
                    <a:pt x="16211" y="10191"/>
                    <a:pt x="16196" y="10206"/>
                  </a:cubicBezTo>
                  <a:cubicBezTo>
                    <a:pt x="16195" y="10208"/>
                    <a:pt x="16194" y="10210"/>
                    <a:pt x="16192" y="10211"/>
                  </a:cubicBezTo>
                  <a:lnTo>
                    <a:pt x="15492" y="9788"/>
                  </a:lnTo>
                  <a:close/>
                  <a:moveTo>
                    <a:pt x="15483" y="9783"/>
                  </a:moveTo>
                  <a:cubicBezTo>
                    <a:pt x="15403" y="9734"/>
                    <a:pt x="15403" y="9734"/>
                    <a:pt x="15403" y="9734"/>
                  </a:cubicBezTo>
                  <a:cubicBezTo>
                    <a:pt x="15605" y="8892"/>
                    <a:pt x="15605" y="8892"/>
                    <a:pt x="15605" y="8892"/>
                  </a:cubicBezTo>
                  <a:cubicBezTo>
                    <a:pt x="15623" y="8895"/>
                    <a:pt x="15642" y="8888"/>
                    <a:pt x="15656" y="8874"/>
                  </a:cubicBezTo>
                  <a:cubicBezTo>
                    <a:pt x="15671" y="8858"/>
                    <a:pt x="15674" y="8836"/>
                    <a:pt x="15669" y="8817"/>
                  </a:cubicBezTo>
                  <a:cubicBezTo>
                    <a:pt x="16737" y="8410"/>
                    <a:pt x="16737" y="8410"/>
                    <a:pt x="16737" y="8410"/>
                  </a:cubicBezTo>
                  <a:cubicBezTo>
                    <a:pt x="16739" y="8415"/>
                    <a:pt x="16742" y="8419"/>
                    <a:pt x="16746" y="8423"/>
                  </a:cubicBezTo>
                  <a:lnTo>
                    <a:pt x="15483" y="9783"/>
                  </a:lnTo>
                  <a:close/>
                  <a:moveTo>
                    <a:pt x="16733" y="8400"/>
                  </a:moveTo>
                  <a:cubicBezTo>
                    <a:pt x="15665" y="8808"/>
                    <a:pt x="15665" y="8808"/>
                    <a:pt x="15665" y="8808"/>
                  </a:cubicBezTo>
                  <a:cubicBezTo>
                    <a:pt x="15662" y="8802"/>
                    <a:pt x="15658" y="8796"/>
                    <a:pt x="15653" y="8791"/>
                  </a:cubicBezTo>
                  <a:cubicBezTo>
                    <a:pt x="15643" y="8782"/>
                    <a:pt x="15631" y="8778"/>
                    <a:pt x="15619" y="8776"/>
                  </a:cubicBezTo>
                  <a:cubicBezTo>
                    <a:pt x="15567" y="7631"/>
                    <a:pt x="15567" y="7631"/>
                    <a:pt x="15567" y="7631"/>
                  </a:cubicBezTo>
                  <a:cubicBezTo>
                    <a:pt x="15581" y="7630"/>
                    <a:pt x="15594" y="7624"/>
                    <a:pt x="15604" y="7613"/>
                  </a:cubicBezTo>
                  <a:cubicBezTo>
                    <a:pt x="15606" y="7612"/>
                    <a:pt x="15607" y="7610"/>
                    <a:pt x="15608" y="7609"/>
                  </a:cubicBezTo>
                  <a:cubicBezTo>
                    <a:pt x="16738" y="8359"/>
                    <a:pt x="16738" y="8359"/>
                    <a:pt x="16738" y="8359"/>
                  </a:cubicBezTo>
                  <a:cubicBezTo>
                    <a:pt x="16732" y="8372"/>
                    <a:pt x="16730" y="8387"/>
                    <a:pt x="16733" y="8400"/>
                  </a:cubicBezTo>
                  <a:close/>
                  <a:moveTo>
                    <a:pt x="15531" y="7623"/>
                  </a:moveTo>
                  <a:cubicBezTo>
                    <a:pt x="15539" y="7628"/>
                    <a:pt x="15548" y="7631"/>
                    <a:pt x="15557" y="7631"/>
                  </a:cubicBezTo>
                  <a:cubicBezTo>
                    <a:pt x="15608" y="8776"/>
                    <a:pt x="15608" y="8776"/>
                    <a:pt x="15608" y="8776"/>
                  </a:cubicBezTo>
                  <a:cubicBezTo>
                    <a:pt x="15594" y="8777"/>
                    <a:pt x="15581" y="8784"/>
                    <a:pt x="15570" y="8795"/>
                  </a:cubicBezTo>
                  <a:cubicBezTo>
                    <a:pt x="15556" y="8810"/>
                    <a:pt x="15552" y="8831"/>
                    <a:pt x="15557" y="8850"/>
                  </a:cubicBezTo>
                  <a:cubicBezTo>
                    <a:pt x="14563" y="9226"/>
                    <a:pt x="14563" y="9226"/>
                    <a:pt x="14563" y="9226"/>
                  </a:cubicBezTo>
                  <a:cubicBezTo>
                    <a:pt x="14519" y="9200"/>
                    <a:pt x="14519" y="9200"/>
                    <a:pt x="14519" y="9200"/>
                  </a:cubicBezTo>
                  <a:lnTo>
                    <a:pt x="15531" y="7623"/>
                  </a:lnTo>
                  <a:close/>
                  <a:moveTo>
                    <a:pt x="14551" y="9231"/>
                  </a:moveTo>
                  <a:cubicBezTo>
                    <a:pt x="14483" y="9256"/>
                    <a:pt x="14483" y="9256"/>
                    <a:pt x="14483" y="9256"/>
                  </a:cubicBezTo>
                  <a:cubicBezTo>
                    <a:pt x="14514" y="9208"/>
                    <a:pt x="14514" y="9208"/>
                    <a:pt x="14514" y="9208"/>
                  </a:cubicBezTo>
                  <a:lnTo>
                    <a:pt x="14551" y="9231"/>
                  </a:lnTo>
                  <a:close/>
                  <a:moveTo>
                    <a:pt x="15515" y="7609"/>
                  </a:moveTo>
                  <a:cubicBezTo>
                    <a:pt x="15517" y="7611"/>
                    <a:pt x="15520" y="7614"/>
                    <a:pt x="15522" y="7616"/>
                  </a:cubicBezTo>
                  <a:cubicBezTo>
                    <a:pt x="15523" y="7617"/>
                    <a:pt x="15523" y="7617"/>
                    <a:pt x="15523" y="7617"/>
                  </a:cubicBezTo>
                  <a:cubicBezTo>
                    <a:pt x="14510" y="9194"/>
                    <a:pt x="14510" y="9194"/>
                    <a:pt x="14510" y="9194"/>
                  </a:cubicBezTo>
                  <a:cubicBezTo>
                    <a:pt x="13869" y="8806"/>
                    <a:pt x="13869" y="8806"/>
                    <a:pt x="13869" y="8806"/>
                  </a:cubicBezTo>
                  <a:lnTo>
                    <a:pt x="15515" y="7609"/>
                  </a:lnTo>
                  <a:close/>
                  <a:moveTo>
                    <a:pt x="11933" y="10220"/>
                  </a:moveTo>
                  <a:cubicBezTo>
                    <a:pt x="11933" y="10219"/>
                    <a:pt x="11932" y="10218"/>
                    <a:pt x="11931" y="10218"/>
                  </a:cubicBezTo>
                  <a:cubicBezTo>
                    <a:pt x="11931" y="10217"/>
                    <a:pt x="11931" y="10216"/>
                    <a:pt x="11930" y="10216"/>
                  </a:cubicBezTo>
                  <a:cubicBezTo>
                    <a:pt x="13860" y="8813"/>
                    <a:pt x="13860" y="8813"/>
                    <a:pt x="13860" y="8813"/>
                  </a:cubicBezTo>
                  <a:cubicBezTo>
                    <a:pt x="14505" y="9203"/>
                    <a:pt x="14505" y="9203"/>
                    <a:pt x="14505" y="9203"/>
                  </a:cubicBezTo>
                  <a:cubicBezTo>
                    <a:pt x="14467" y="9262"/>
                    <a:pt x="14467" y="9262"/>
                    <a:pt x="14467" y="9262"/>
                  </a:cubicBezTo>
                  <a:lnTo>
                    <a:pt x="11933" y="10220"/>
                  </a:lnTo>
                  <a:close/>
                  <a:moveTo>
                    <a:pt x="14102" y="9735"/>
                  </a:moveTo>
                  <a:cubicBezTo>
                    <a:pt x="14092" y="9747"/>
                    <a:pt x="14087" y="9761"/>
                    <a:pt x="14087" y="9776"/>
                  </a:cubicBezTo>
                  <a:cubicBezTo>
                    <a:pt x="11944" y="10227"/>
                    <a:pt x="11944" y="10227"/>
                    <a:pt x="11944" y="10227"/>
                  </a:cubicBezTo>
                  <a:cubicBezTo>
                    <a:pt x="14457" y="9277"/>
                    <a:pt x="14457" y="9277"/>
                    <a:pt x="14457" y="9277"/>
                  </a:cubicBezTo>
                  <a:cubicBezTo>
                    <a:pt x="14171" y="9723"/>
                    <a:pt x="14171" y="9723"/>
                    <a:pt x="14171" y="9723"/>
                  </a:cubicBezTo>
                  <a:cubicBezTo>
                    <a:pt x="14148" y="9711"/>
                    <a:pt x="14120" y="9716"/>
                    <a:pt x="14102" y="9735"/>
                  </a:cubicBezTo>
                  <a:close/>
                  <a:moveTo>
                    <a:pt x="15310" y="9893"/>
                  </a:moveTo>
                  <a:cubicBezTo>
                    <a:pt x="15303" y="9901"/>
                    <a:pt x="15298" y="9910"/>
                    <a:pt x="15296" y="9920"/>
                  </a:cubicBezTo>
                  <a:cubicBezTo>
                    <a:pt x="14203" y="9773"/>
                    <a:pt x="14203" y="9773"/>
                    <a:pt x="14203" y="9773"/>
                  </a:cubicBezTo>
                  <a:cubicBezTo>
                    <a:pt x="14203" y="9758"/>
                    <a:pt x="14197" y="9743"/>
                    <a:pt x="14185" y="9732"/>
                  </a:cubicBezTo>
                  <a:cubicBezTo>
                    <a:pt x="14183" y="9730"/>
                    <a:pt x="14181" y="9729"/>
                    <a:pt x="14180" y="9728"/>
                  </a:cubicBezTo>
                  <a:cubicBezTo>
                    <a:pt x="14473" y="9271"/>
                    <a:pt x="14473" y="9271"/>
                    <a:pt x="14473" y="9271"/>
                  </a:cubicBezTo>
                  <a:cubicBezTo>
                    <a:pt x="14562" y="9237"/>
                    <a:pt x="14562" y="9237"/>
                    <a:pt x="14562" y="9237"/>
                  </a:cubicBezTo>
                  <a:cubicBezTo>
                    <a:pt x="15392" y="9739"/>
                    <a:pt x="15392" y="9739"/>
                    <a:pt x="15392" y="9739"/>
                  </a:cubicBezTo>
                  <a:cubicBezTo>
                    <a:pt x="15359" y="9875"/>
                    <a:pt x="15359" y="9875"/>
                    <a:pt x="15359" y="9875"/>
                  </a:cubicBezTo>
                  <a:cubicBezTo>
                    <a:pt x="15342" y="9873"/>
                    <a:pt x="15323" y="9879"/>
                    <a:pt x="15310" y="9893"/>
                  </a:cubicBezTo>
                  <a:close/>
                  <a:moveTo>
                    <a:pt x="15356" y="9991"/>
                  </a:moveTo>
                  <a:cubicBezTo>
                    <a:pt x="15371" y="9990"/>
                    <a:pt x="15385" y="9984"/>
                    <a:pt x="15395" y="9972"/>
                  </a:cubicBezTo>
                  <a:cubicBezTo>
                    <a:pt x="15400" y="9968"/>
                    <a:pt x="15403" y="9962"/>
                    <a:pt x="15405" y="9957"/>
                  </a:cubicBezTo>
                  <a:cubicBezTo>
                    <a:pt x="16183" y="10231"/>
                    <a:pt x="16183" y="10231"/>
                    <a:pt x="16183" y="10231"/>
                  </a:cubicBezTo>
                  <a:cubicBezTo>
                    <a:pt x="16180" y="10244"/>
                    <a:pt x="16181" y="10258"/>
                    <a:pt x="16186" y="10270"/>
                  </a:cubicBezTo>
                  <a:cubicBezTo>
                    <a:pt x="15441" y="10699"/>
                    <a:pt x="15441" y="10699"/>
                    <a:pt x="15441" y="10699"/>
                  </a:cubicBezTo>
                  <a:cubicBezTo>
                    <a:pt x="15439" y="10696"/>
                    <a:pt x="15436" y="10693"/>
                    <a:pt x="15433" y="10690"/>
                  </a:cubicBezTo>
                  <a:cubicBezTo>
                    <a:pt x="15422" y="10680"/>
                    <a:pt x="15409" y="10675"/>
                    <a:pt x="15395" y="10675"/>
                  </a:cubicBezTo>
                  <a:lnTo>
                    <a:pt x="15356" y="9991"/>
                  </a:lnTo>
                  <a:close/>
                  <a:moveTo>
                    <a:pt x="14617" y="11714"/>
                  </a:moveTo>
                  <a:cubicBezTo>
                    <a:pt x="14615" y="11711"/>
                    <a:pt x="14612" y="11707"/>
                    <a:pt x="14609" y="11704"/>
                  </a:cubicBezTo>
                  <a:cubicBezTo>
                    <a:pt x="15361" y="10781"/>
                    <a:pt x="15361" y="10781"/>
                    <a:pt x="15361" y="10781"/>
                  </a:cubicBezTo>
                  <a:cubicBezTo>
                    <a:pt x="15384" y="10796"/>
                    <a:pt x="15416" y="10793"/>
                    <a:pt x="15436" y="10772"/>
                  </a:cubicBezTo>
                  <a:cubicBezTo>
                    <a:pt x="15447" y="10761"/>
                    <a:pt x="15451" y="10747"/>
                    <a:pt x="15452" y="10733"/>
                  </a:cubicBezTo>
                  <a:cubicBezTo>
                    <a:pt x="16614" y="10642"/>
                    <a:pt x="16614" y="10642"/>
                    <a:pt x="16614" y="10642"/>
                  </a:cubicBezTo>
                  <a:cubicBezTo>
                    <a:pt x="16615" y="10646"/>
                    <a:pt x="16616" y="10650"/>
                    <a:pt x="16618" y="10654"/>
                  </a:cubicBezTo>
                  <a:lnTo>
                    <a:pt x="14617" y="11714"/>
                  </a:lnTo>
                  <a:close/>
                  <a:moveTo>
                    <a:pt x="16613" y="10632"/>
                  </a:moveTo>
                  <a:cubicBezTo>
                    <a:pt x="15451" y="10723"/>
                    <a:pt x="15451" y="10723"/>
                    <a:pt x="15451" y="10723"/>
                  </a:cubicBezTo>
                  <a:cubicBezTo>
                    <a:pt x="15450" y="10718"/>
                    <a:pt x="15449" y="10713"/>
                    <a:pt x="15446" y="10708"/>
                  </a:cubicBezTo>
                  <a:cubicBezTo>
                    <a:pt x="16191" y="10279"/>
                    <a:pt x="16191" y="10279"/>
                    <a:pt x="16191" y="10279"/>
                  </a:cubicBezTo>
                  <a:cubicBezTo>
                    <a:pt x="16194" y="10282"/>
                    <a:pt x="16196" y="10286"/>
                    <a:pt x="16199" y="10288"/>
                  </a:cubicBezTo>
                  <a:cubicBezTo>
                    <a:pt x="16222" y="10309"/>
                    <a:pt x="16257" y="10309"/>
                    <a:pt x="16279" y="10288"/>
                  </a:cubicBezTo>
                  <a:cubicBezTo>
                    <a:pt x="16625" y="10597"/>
                    <a:pt x="16625" y="10597"/>
                    <a:pt x="16625" y="10597"/>
                  </a:cubicBezTo>
                  <a:cubicBezTo>
                    <a:pt x="16617" y="10608"/>
                    <a:pt x="16613" y="10620"/>
                    <a:pt x="16613" y="10632"/>
                  </a:cubicBezTo>
                  <a:close/>
                  <a:moveTo>
                    <a:pt x="16669" y="10574"/>
                  </a:moveTo>
                  <a:cubicBezTo>
                    <a:pt x="16656" y="10574"/>
                    <a:pt x="16642" y="10580"/>
                    <a:pt x="16632" y="10590"/>
                  </a:cubicBezTo>
                  <a:cubicBezTo>
                    <a:pt x="16285" y="10280"/>
                    <a:pt x="16285" y="10280"/>
                    <a:pt x="16285" y="10280"/>
                  </a:cubicBezTo>
                  <a:cubicBezTo>
                    <a:pt x="16303" y="10257"/>
                    <a:pt x="16301" y="10223"/>
                    <a:pt x="16279" y="10203"/>
                  </a:cubicBezTo>
                  <a:cubicBezTo>
                    <a:pt x="16273" y="10198"/>
                    <a:pt x="16267" y="10194"/>
                    <a:pt x="16260" y="10192"/>
                  </a:cubicBezTo>
                  <a:cubicBezTo>
                    <a:pt x="16778" y="8443"/>
                    <a:pt x="16778" y="8443"/>
                    <a:pt x="16778" y="8443"/>
                  </a:cubicBezTo>
                  <a:cubicBezTo>
                    <a:pt x="16779" y="8443"/>
                    <a:pt x="16780" y="8443"/>
                    <a:pt x="16782" y="8443"/>
                  </a:cubicBezTo>
                  <a:lnTo>
                    <a:pt x="16669" y="10574"/>
                  </a:lnTo>
                  <a:close/>
                  <a:moveTo>
                    <a:pt x="16792" y="8328"/>
                  </a:moveTo>
                  <a:cubicBezTo>
                    <a:pt x="16775" y="8327"/>
                    <a:pt x="16759" y="8333"/>
                    <a:pt x="16747" y="8346"/>
                  </a:cubicBezTo>
                  <a:cubicBezTo>
                    <a:pt x="16746" y="8348"/>
                    <a:pt x="16745" y="8349"/>
                    <a:pt x="16744" y="8350"/>
                  </a:cubicBezTo>
                  <a:cubicBezTo>
                    <a:pt x="15613" y="7600"/>
                    <a:pt x="15613" y="7600"/>
                    <a:pt x="15613" y="7600"/>
                  </a:cubicBezTo>
                  <a:cubicBezTo>
                    <a:pt x="15620" y="7587"/>
                    <a:pt x="15622" y="7571"/>
                    <a:pt x="15617" y="7557"/>
                  </a:cubicBezTo>
                  <a:cubicBezTo>
                    <a:pt x="16885" y="7136"/>
                    <a:pt x="16885" y="7136"/>
                    <a:pt x="16885" y="7136"/>
                  </a:cubicBezTo>
                  <a:cubicBezTo>
                    <a:pt x="16888" y="7143"/>
                    <a:pt x="16893" y="7150"/>
                    <a:pt x="16899" y="7156"/>
                  </a:cubicBezTo>
                  <a:cubicBezTo>
                    <a:pt x="16907" y="7163"/>
                    <a:pt x="16917" y="7168"/>
                    <a:pt x="16927" y="7170"/>
                  </a:cubicBezTo>
                  <a:lnTo>
                    <a:pt x="16792" y="8328"/>
                  </a:lnTo>
                  <a:close/>
                  <a:moveTo>
                    <a:pt x="17525" y="8756"/>
                  </a:moveTo>
                  <a:cubicBezTo>
                    <a:pt x="17522" y="8758"/>
                    <a:pt x="17520" y="8761"/>
                    <a:pt x="17519" y="8764"/>
                  </a:cubicBezTo>
                  <a:cubicBezTo>
                    <a:pt x="16843" y="8408"/>
                    <a:pt x="16843" y="8408"/>
                    <a:pt x="16843" y="8408"/>
                  </a:cubicBezTo>
                  <a:cubicBezTo>
                    <a:pt x="16853" y="8386"/>
                    <a:pt x="16848" y="8360"/>
                    <a:pt x="16829" y="8343"/>
                  </a:cubicBezTo>
                  <a:cubicBezTo>
                    <a:pt x="16821" y="8336"/>
                    <a:pt x="16812" y="8331"/>
                    <a:pt x="16802" y="8329"/>
                  </a:cubicBezTo>
                  <a:cubicBezTo>
                    <a:pt x="16937" y="7171"/>
                    <a:pt x="16937" y="7171"/>
                    <a:pt x="16937" y="7171"/>
                  </a:cubicBezTo>
                  <a:cubicBezTo>
                    <a:pt x="16942" y="7171"/>
                    <a:pt x="16948" y="7170"/>
                    <a:pt x="16954" y="7169"/>
                  </a:cubicBezTo>
                  <a:cubicBezTo>
                    <a:pt x="17540" y="8744"/>
                    <a:pt x="17540" y="8744"/>
                    <a:pt x="17540" y="8744"/>
                  </a:cubicBezTo>
                  <a:cubicBezTo>
                    <a:pt x="17534" y="8747"/>
                    <a:pt x="17529" y="8751"/>
                    <a:pt x="17525" y="8756"/>
                  </a:cubicBezTo>
                  <a:close/>
                  <a:moveTo>
                    <a:pt x="17549" y="8740"/>
                  </a:moveTo>
                  <a:cubicBezTo>
                    <a:pt x="16963" y="7165"/>
                    <a:pt x="16963" y="7165"/>
                    <a:pt x="16963" y="7165"/>
                  </a:cubicBezTo>
                  <a:cubicBezTo>
                    <a:pt x="16970" y="7162"/>
                    <a:pt x="16976" y="7158"/>
                    <a:pt x="16981" y="7152"/>
                  </a:cubicBezTo>
                  <a:cubicBezTo>
                    <a:pt x="16992" y="7140"/>
                    <a:pt x="16997" y="7124"/>
                    <a:pt x="16996" y="7109"/>
                  </a:cubicBezTo>
                  <a:cubicBezTo>
                    <a:pt x="18489" y="6823"/>
                    <a:pt x="18489" y="6823"/>
                    <a:pt x="18489" y="6823"/>
                  </a:cubicBezTo>
                  <a:cubicBezTo>
                    <a:pt x="18492" y="6834"/>
                    <a:pt x="18497" y="6844"/>
                    <a:pt x="18506" y="6852"/>
                  </a:cubicBezTo>
                  <a:cubicBezTo>
                    <a:pt x="18509" y="6855"/>
                    <a:pt x="18512" y="6857"/>
                    <a:pt x="18515" y="6859"/>
                  </a:cubicBezTo>
                  <a:cubicBezTo>
                    <a:pt x="17588" y="8741"/>
                    <a:pt x="17588" y="8741"/>
                    <a:pt x="17588" y="8741"/>
                  </a:cubicBezTo>
                  <a:cubicBezTo>
                    <a:pt x="17575" y="8736"/>
                    <a:pt x="17562" y="8736"/>
                    <a:pt x="17549" y="8740"/>
                  </a:cubicBezTo>
                  <a:close/>
                  <a:moveTo>
                    <a:pt x="18931" y="8379"/>
                  </a:moveTo>
                  <a:cubicBezTo>
                    <a:pt x="18926" y="8385"/>
                    <a:pt x="18922" y="8391"/>
                    <a:pt x="18919" y="8398"/>
                  </a:cubicBezTo>
                  <a:cubicBezTo>
                    <a:pt x="18268" y="8217"/>
                    <a:pt x="18268" y="8217"/>
                    <a:pt x="18268" y="8217"/>
                  </a:cubicBezTo>
                  <a:cubicBezTo>
                    <a:pt x="18272" y="8198"/>
                    <a:pt x="18266" y="8178"/>
                    <a:pt x="18251" y="8164"/>
                  </a:cubicBezTo>
                  <a:cubicBezTo>
                    <a:pt x="18227" y="8142"/>
                    <a:pt x="18190" y="8143"/>
                    <a:pt x="18169" y="8167"/>
                  </a:cubicBezTo>
                  <a:cubicBezTo>
                    <a:pt x="18149" y="8188"/>
                    <a:pt x="18148" y="8220"/>
                    <a:pt x="18165" y="8242"/>
                  </a:cubicBezTo>
                  <a:cubicBezTo>
                    <a:pt x="17607" y="8752"/>
                    <a:pt x="17607" y="8752"/>
                    <a:pt x="17607" y="8752"/>
                  </a:cubicBezTo>
                  <a:cubicBezTo>
                    <a:pt x="17604" y="8750"/>
                    <a:pt x="17600" y="8747"/>
                    <a:pt x="17597" y="8745"/>
                  </a:cubicBezTo>
                  <a:cubicBezTo>
                    <a:pt x="18524" y="6863"/>
                    <a:pt x="18524" y="6863"/>
                    <a:pt x="18524" y="6863"/>
                  </a:cubicBezTo>
                  <a:cubicBezTo>
                    <a:pt x="18534" y="6867"/>
                    <a:pt x="18544" y="6868"/>
                    <a:pt x="18554" y="6866"/>
                  </a:cubicBezTo>
                  <a:cubicBezTo>
                    <a:pt x="18955" y="8364"/>
                    <a:pt x="18955" y="8364"/>
                    <a:pt x="18955" y="8364"/>
                  </a:cubicBezTo>
                  <a:cubicBezTo>
                    <a:pt x="18946" y="8367"/>
                    <a:pt x="18938" y="8372"/>
                    <a:pt x="18931" y="8379"/>
                  </a:cubicBezTo>
                  <a:close/>
                  <a:moveTo>
                    <a:pt x="18965" y="8361"/>
                  </a:moveTo>
                  <a:cubicBezTo>
                    <a:pt x="18563" y="6864"/>
                    <a:pt x="18563" y="6864"/>
                    <a:pt x="18563" y="6864"/>
                  </a:cubicBezTo>
                  <a:cubicBezTo>
                    <a:pt x="18573" y="6861"/>
                    <a:pt x="18581" y="6856"/>
                    <a:pt x="18588" y="6849"/>
                  </a:cubicBezTo>
                  <a:cubicBezTo>
                    <a:pt x="18601" y="6835"/>
                    <a:pt x="18605" y="6817"/>
                    <a:pt x="18603" y="6800"/>
                  </a:cubicBezTo>
                  <a:cubicBezTo>
                    <a:pt x="20050" y="6424"/>
                    <a:pt x="20050" y="6424"/>
                    <a:pt x="20050" y="6424"/>
                  </a:cubicBezTo>
                  <a:cubicBezTo>
                    <a:pt x="20053" y="6433"/>
                    <a:pt x="20058" y="6441"/>
                    <a:pt x="20065" y="6447"/>
                  </a:cubicBezTo>
                  <a:cubicBezTo>
                    <a:pt x="20067" y="6449"/>
                    <a:pt x="20070" y="6451"/>
                    <a:pt x="20072" y="6453"/>
                  </a:cubicBezTo>
                  <a:cubicBezTo>
                    <a:pt x="18999" y="8366"/>
                    <a:pt x="18999" y="8366"/>
                    <a:pt x="18999" y="8366"/>
                  </a:cubicBezTo>
                  <a:cubicBezTo>
                    <a:pt x="18988" y="8361"/>
                    <a:pt x="18976" y="8360"/>
                    <a:pt x="18965" y="8361"/>
                  </a:cubicBezTo>
                  <a:close/>
                  <a:moveTo>
                    <a:pt x="20047" y="7587"/>
                  </a:moveTo>
                  <a:cubicBezTo>
                    <a:pt x="20035" y="7589"/>
                    <a:pt x="20024" y="7595"/>
                    <a:pt x="20015" y="7605"/>
                  </a:cubicBezTo>
                  <a:cubicBezTo>
                    <a:pt x="19999" y="7621"/>
                    <a:pt x="19996" y="7645"/>
                    <a:pt x="20003" y="7665"/>
                  </a:cubicBezTo>
                  <a:cubicBezTo>
                    <a:pt x="19018" y="8381"/>
                    <a:pt x="19018" y="8381"/>
                    <a:pt x="19018" y="8381"/>
                  </a:cubicBezTo>
                  <a:cubicBezTo>
                    <a:pt x="19016" y="8379"/>
                    <a:pt x="19015" y="8377"/>
                    <a:pt x="19013" y="8376"/>
                  </a:cubicBezTo>
                  <a:cubicBezTo>
                    <a:pt x="19012" y="8374"/>
                    <a:pt x="19010" y="8373"/>
                    <a:pt x="19008" y="8372"/>
                  </a:cubicBezTo>
                  <a:cubicBezTo>
                    <a:pt x="20081" y="6457"/>
                    <a:pt x="20081" y="6457"/>
                    <a:pt x="20081" y="6457"/>
                  </a:cubicBezTo>
                  <a:cubicBezTo>
                    <a:pt x="20086" y="6460"/>
                    <a:pt x="20091" y="6461"/>
                    <a:pt x="20097" y="6462"/>
                  </a:cubicBezTo>
                  <a:lnTo>
                    <a:pt x="20047" y="7587"/>
                  </a:lnTo>
                  <a:close/>
                  <a:moveTo>
                    <a:pt x="20057" y="7586"/>
                  </a:moveTo>
                  <a:cubicBezTo>
                    <a:pt x="20107" y="6463"/>
                    <a:pt x="20107" y="6463"/>
                    <a:pt x="20107" y="6463"/>
                  </a:cubicBezTo>
                  <a:cubicBezTo>
                    <a:pt x="20120" y="6462"/>
                    <a:pt x="20133" y="6457"/>
                    <a:pt x="20144" y="6447"/>
                  </a:cubicBezTo>
                  <a:cubicBezTo>
                    <a:pt x="21182" y="7395"/>
                    <a:pt x="21182" y="7395"/>
                    <a:pt x="21182" y="7395"/>
                  </a:cubicBezTo>
                  <a:cubicBezTo>
                    <a:pt x="21173" y="7407"/>
                    <a:pt x="21169" y="7422"/>
                    <a:pt x="21171" y="7436"/>
                  </a:cubicBezTo>
                  <a:cubicBezTo>
                    <a:pt x="20111" y="7621"/>
                    <a:pt x="20111" y="7621"/>
                    <a:pt x="20111" y="7621"/>
                  </a:cubicBezTo>
                  <a:cubicBezTo>
                    <a:pt x="20108" y="7614"/>
                    <a:pt x="20103" y="7607"/>
                    <a:pt x="20097" y="7602"/>
                  </a:cubicBezTo>
                  <a:cubicBezTo>
                    <a:pt x="20086" y="7591"/>
                    <a:pt x="20071" y="7586"/>
                    <a:pt x="20057" y="7586"/>
                  </a:cubicBezTo>
                  <a:close/>
                  <a:moveTo>
                    <a:pt x="21125" y="8797"/>
                  </a:moveTo>
                  <a:cubicBezTo>
                    <a:pt x="21106" y="8788"/>
                    <a:pt x="21083" y="8790"/>
                    <a:pt x="21066" y="8802"/>
                  </a:cubicBezTo>
                  <a:cubicBezTo>
                    <a:pt x="20098" y="7685"/>
                    <a:pt x="20098" y="7685"/>
                    <a:pt x="20098" y="7685"/>
                  </a:cubicBezTo>
                  <a:cubicBezTo>
                    <a:pt x="20099" y="7685"/>
                    <a:pt x="20100" y="7684"/>
                    <a:pt x="20100" y="7684"/>
                  </a:cubicBezTo>
                  <a:cubicBezTo>
                    <a:pt x="20114" y="7669"/>
                    <a:pt x="20118" y="7649"/>
                    <a:pt x="20114" y="7631"/>
                  </a:cubicBezTo>
                  <a:cubicBezTo>
                    <a:pt x="21172" y="7446"/>
                    <a:pt x="21172" y="7446"/>
                    <a:pt x="21172" y="7446"/>
                  </a:cubicBezTo>
                  <a:cubicBezTo>
                    <a:pt x="21175" y="7456"/>
                    <a:pt x="21181" y="7466"/>
                    <a:pt x="21189" y="7473"/>
                  </a:cubicBezTo>
                  <a:cubicBezTo>
                    <a:pt x="21209" y="7492"/>
                    <a:pt x="21238" y="7493"/>
                    <a:pt x="21260" y="7479"/>
                  </a:cubicBezTo>
                  <a:cubicBezTo>
                    <a:pt x="21585" y="7890"/>
                    <a:pt x="21585" y="7890"/>
                    <a:pt x="21585" y="7890"/>
                  </a:cubicBezTo>
                  <a:cubicBezTo>
                    <a:pt x="21584" y="7891"/>
                    <a:pt x="21583" y="7891"/>
                    <a:pt x="21582" y="7892"/>
                  </a:cubicBezTo>
                  <a:cubicBezTo>
                    <a:pt x="21560" y="7916"/>
                    <a:pt x="21562" y="7953"/>
                    <a:pt x="21585" y="7974"/>
                  </a:cubicBezTo>
                  <a:cubicBezTo>
                    <a:pt x="21588" y="7977"/>
                    <a:pt x="21591" y="7979"/>
                    <a:pt x="21594" y="7981"/>
                  </a:cubicBezTo>
                  <a:lnTo>
                    <a:pt x="21125" y="8797"/>
                  </a:lnTo>
                  <a:close/>
                  <a:moveTo>
                    <a:pt x="21592" y="7884"/>
                  </a:moveTo>
                  <a:cubicBezTo>
                    <a:pt x="21268" y="7473"/>
                    <a:pt x="21268" y="7473"/>
                    <a:pt x="21268" y="7473"/>
                  </a:cubicBezTo>
                  <a:cubicBezTo>
                    <a:pt x="21269" y="7472"/>
                    <a:pt x="21270" y="7471"/>
                    <a:pt x="21271" y="7470"/>
                  </a:cubicBezTo>
                  <a:cubicBezTo>
                    <a:pt x="21292" y="7447"/>
                    <a:pt x="21291" y="7412"/>
                    <a:pt x="21270" y="7390"/>
                  </a:cubicBezTo>
                  <a:cubicBezTo>
                    <a:pt x="22084" y="6382"/>
                    <a:pt x="22084" y="6382"/>
                    <a:pt x="22084" y="6382"/>
                  </a:cubicBezTo>
                  <a:cubicBezTo>
                    <a:pt x="22088" y="6385"/>
                    <a:pt x="22092" y="6387"/>
                    <a:pt x="22096" y="6389"/>
                  </a:cubicBezTo>
                  <a:cubicBezTo>
                    <a:pt x="21639" y="7875"/>
                    <a:pt x="21639" y="7875"/>
                    <a:pt x="21639" y="7875"/>
                  </a:cubicBezTo>
                  <a:cubicBezTo>
                    <a:pt x="21623" y="7872"/>
                    <a:pt x="21606" y="7874"/>
                    <a:pt x="21592" y="7884"/>
                  </a:cubicBezTo>
                  <a:close/>
                  <a:moveTo>
                    <a:pt x="21648" y="7879"/>
                  </a:moveTo>
                  <a:cubicBezTo>
                    <a:pt x="22106" y="6391"/>
                    <a:pt x="22106" y="6391"/>
                    <a:pt x="22106" y="6391"/>
                  </a:cubicBezTo>
                  <a:cubicBezTo>
                    <a:pt x="22116" y="6393"/>
                    <a:pt x="22125" y="6392"/>
                    <a:pt x="22134" y="6389"/>
                  </a:cubicBezTo>
                  <a:cubicBezTo>
                    <a:pt x="22604" y="7741"/>
                    <a:pt x="22604" y="7741"/>
                    <a:pt x="22604" y="7741"/>
                  </a:cubicBezTo>
                  <a:cubicBezTo>
                    <a:pt x="22597" y="7744"/>
                    <a:pt x="22590" y="7748"/>
                    <a:pt x="22584" y="7754"/>
                  </a:cubicBezTo>
                  <a:cubicBezTo>
                    <a:pt x="22573" y="7767"/>
                    <a:pt x="22568" y="7782"/>
                    <a:pt x="22569" y="7797"/>
                  </a:cubicBezTo>
                  <a:cubicBezTo>
                    <a:pt x="21682" y="7922"/>
                    <a:pt x="21682" y="7922"/>
                    <a:pt x="21682" y="7922"/>
                  </a:cubicBezTo>
                  <a:cubicBezTo>
                    <a:pt x="21680" y="7910"/>
                    <a:pt x="21674" y="7898"/>
                    <a:pt x="21664" y="7889"/>
                  </a:cubicBezTo>
                  <a:cubicBezTo>
                    <a:pt x="21660" y="7884"/>
                    <a:pt x="21654" y="7881"/>
                    <a:pt x="21648" y="7879"/>
                  </a:cubicBezTo>
                  <a:close/>
                  <a:moveTo>
                    <a:pt x="21671" y="7967"/>
                  </a:moveTo>
                  <a:cubicBezTo>
                    <a:pt x="21679" y="7957"/>
                    <a:pt x="21683" y="7945"/>
                    <a:pt x="21683" y="7933"/>
                  </a:cubicBezTo>
                  <a:cubicBezTo>
                    <a:pt x="22570" y="7807"/>
                    <a:pt x="22570" y="7807"/>
                    <a:pt x="22570" y="7807"/>
                  </a:cubicBezTo>
                  <a:cubicBezTo>
                    <a:pt x="22573" y="7818"/>
                    <a:pt x="22578" y="7829"/>
                    <a:pt x="22587" y="7837"/>
                  </a:cubicBezTo>
                  <a:cubicBezTo>
                    <a:pt x="22605" y="7853"/>
                    <a:pt x="22629" y="7856"/>
                    <a:pt x="22649" y="7848"/>
                  </a:cubicBezTo>
                  <a:cubicBezTo>
                    <a:pt x="23427" y="9485"/>
                    <a:pt x="23427" y="9485"/>
                    <a:pt x="23427" y="9485"/>
                  </a:cubicBezTo>
                  <a:cubicBezTo>
                    <a:pt x="23423" y="9487"/>
                    <a:pt x="23419" y="9490"/>
                    <a:pt x="23416" y="9493"/>
                  </a:cubicBezTo>
                  <a:lnTo>
                    <a:pt x="21671" y="7967"/>
                  </a:lnTo>
                  <a:close/>
                  <a:moveTo>
                    <a:pt x="22008" y="9599"/>
                  </a:moveTo>
                  <a:cubicBezTo>
                    <a:pt x="22015" y="9596"/>
                    <a:pt x="22023" y="9592"/>
                    <a:pt x="22029" y="9585"/>
                  </a:cubicBezTo>
                  <a:cubicBezTo>
                    <a:pt x="22039" y="9574"/>
                    <a:pt x="22044" y="9559"/>
                    <a:pt x="22044" y="9545"/>
                  </a:cubicBezTo>
                  <a:cubicBezTo>
                    <a:pt x="23398" y="9535"/>
                    <a:pt x="23398" y="9535"/>
                    <a:pt x="23398" y="9535"/>
                  </a:cubicBezTo>
                  <a:cubicBezTo>
                    <a:pt x="23398" y="9546"/>
                    <a:pt x="23401" y="9557"/>
                    <a:pt x="23407" y="9566"/>
                  </a:cubicBezTo>
                  <a:cubicBezTo>
                    <a:pt x="22310" y="10406"/>
                    <a:pt x="22310" y="10406"/>
                    <a:pt x="22310" y="10406"/>
                  </a:cubicBezTo>
                  <a:lnTo>
                    <a:pt x="22008" y="9599"/>
                  </a:lnTo>
                  <a:close/>
                  <a:moveTo>
                    <a:pt x="21963" y="10720"/>
                  </a:moveTo>
                  <a:cubicBezTo>
                    <a:pt x="21963" y="10710"/>
                    <a:pt x="21959" y="10700"/>
                    <a:pt x="21954" y="10691"/>
                  </a:cubicBezTo>
                  <a:cubicBezTo>
                    <a:pt x="22305" y="10422"/>
                    <a:pt x="22305" y="10422"/>
                    <a:pt x="22305" y="10422"/>
                  </a:cubicBezTo>
                  <a:cubicBezTo>
                    <a:pt x="22424" y="10738"/>
                    <a:pt x="22424" y="10738"/>
                    <a:pt x="22424" y="10738"/>
                  </a:cubicBezTo>
                  <a:lnTo>
                    <a:pt x="21963" y="10720"/>
                  </a:lnTo>
                  <a:close/>
                  <a:moveTo>
                    <a:pt x="23047" y="12268"/>
                  </a:moveTo>
                  <a:cubicBezTo>
                    <a:pt x="23034" y="12262"/>
                    <a:pt x="23020" y="12261"/>
                    <a:pt x="23006" y="12264"/>
                  </a:cubicBezTo>
                  <a:cubicBezTo>
                    <a:pt x="22438" y="10749"/>
                    <a:pt x="22438" y="10749"/>
                    <a:pt x="22438" y="10749"/>
                  </a:cubicBezTo>
                  <a:cubicBezTo>
                    <a:pt x="23886" y="10808"/>
                    <a:pt x="23886" y="10808"/>
                    <a:pt x="23886" y="10808"/>
                  </a:cubicBezTo>
                  <a:cubicBezTo>
                    <a:pt x="23887" y="10822"/>
                    <a:pt x="23893" y="10837"/>
                    <a:pt x="23905" y="10848"/>
                  </a:cubicBezTo>
                  <a:cubicBezTo>
                    <a:pt x="23907" y="10849"/>
                    <a:pt x="23908" y="10850"/>
                    <a:pt x="23910" y="10852"/>
                  </a:cubicBezTo>
                  <a:lnTo>
                    <a:pt x="23047" y="12268"/>
                  </a:lnTo>
                  <a:close/>
                  <a:moveTo>
                    <a:pt x="23902" y="10765"/>
                  </a:moveTo>
                  <a:cubicBezTo>
                    <a:pt x="23893" y="10775"/>
                    <a:pt x="23888" y="10786"/>
                    <a:pt x="23887" y="10798"/>
                  </a:cubicBezTo>
                  <a:cubicBezTo>
                    <a:pt x="22435" y="10739"/>
                    <a:pt x="22435" y="10739"/>
                    <a:pt x="22435" y="10739"/>
                  </a:cubicBezTo>
                  <a:cubicBezTo>
                    <a:pt x="22314" y="10416"/>
                    <a:pt x="22314" y="10416"/>
                    <a:pt x="22314" y="10416"/>
                  </a:cubicBezTo>
                  <a:cubicBezTo>
                    <a:pt x="23413" y="9574"/>
                    <a:pt x="23413" y="9574"/>
                    <a:pt x="23413" y="9574"/>
                  </a:cubicBezTo>
                  <a:cubicBezTo>
                    <a:pt x="23414" y="9575"/>
                    <a:pt x="23415" y="9576"/>
                    <a:pt x="23416" y="9577"/>
                  </a:cubicBezTo>
                  <a:cubicBezTo>
                    <a:pt x="23432" y="9592"/>
                    <a:pt x="23453" y="9596"/>
                    <a:pt x="23472" y="9590"/>
                  </a:cubicBezTo>
                  <a:cubicBezTo>
                    <a:pt x="23919" y="10753"/>
                    <a:pt x="23919" y="10753"/>
                    <a:pt x="23919" y="10753"/>
                  </a:cubicBezTo>
                  <a:cubicBezTo>
                    <a:pt x="23913" y="10756"/>
                    <a:pt x="23907" y="10760"/>
                    <a:pt x="23902" y="10765"/>
                  </a:cubicBezTo>
                  <a:close/>
                  <a:moveTo>
                    <a:pt x="23956" y="10748"/>
                  </a:moveTo>
                  <a:cubicBezTo>
                    <a:pt x="23947" y="10746"/>
                    <a:pt x="23937" y="10747"/>
                    <a:pt x="23929" y="10749"/>
                  </a:cubicBezTo>
                  <a:cubicBezTo>
                    <a:pt x="23481" y="9587"/>
                    <a:pt x="23481" y="9587"/>
                    <a:pt x="23481" y="9587"/>
                  </a:cubicBezTo>
                  <a:cubicBezTo>
                    <a:pt x="23488" y="9584"/>
                    <a:pt x="23494" y="9580"/>
                    <a:pt x="23499" y="9574"/>
                  </a:cubicBezTo>
                  <a:cubicBezTo>
                    <a:pt x="23502" y="9570"/>
                    <a:pt x="23505" y="9565"/>
                    <a:pt x="23508" y="9561"/>
                  </a:cubicBezTo>
                  <a:cubicBezTo>
                    <a:pt x="24223" y="9843"/>
                    <a:pt x="24223" y="9843"/>
                    <a:pt x="24223" y="9843"/>
                  </a:cubicBezTo>
                  <a:lnTo>
                    <a:pt x="23956" y="10748"/>
                  </a:lnTo>
                  <a:close/>
                  <a:moveTo>
                    <a:pt x="24226" y="9834"/>
                  </a:moveTo>
                  <a:cubicBezTo>
                    <a:pt x="23511" y="9551"/>
                    <a:pt x="23511" y="9551"/>
                    <a:pt x="23511" y="9551"/>
                  </a:cubicBezTo>
                  <a:cubicBezTo>
                    <a:pt x="23517" y="9534"/>
                    <a:pt x="23514" y="9516"/>
                    <a:pt x="23503" y="9501"/>
                  </a:cubicBezTo>
                  <a:cubicBezTo>
                    <a:pt x="24524" y="8739"/>
                    <a:pt x="24524" y="8739"/>
                    <a:pt x="24524" y="8739"/>
                  </a:cubicBezTo>
                  <a:cubicBezTo>
                    <a:pt x="24526" y="8742"/>
                    <a:pt x="24528" y="8744"/>
                    <a:pt x="24531" y="8747"/>
                  </a:cubicBezTo>
                  <a:cubicBezTo>
                    <a:pt x="24535" y="8751"/>
                    <a:pt x="24539" y="8754"/>
                    <a:pt x="24544" y="8756"/>
                  </a:cubicBezTo>
                  <a:lnTo>
                    <a:pt x="24226" y="9834"/>
                  </a:lnTo>
                  <a:close/>
                  <a:moveTo>
                    <a:pt x="25355" y="10262"/>
                  </a:moveTo>
                  <a:cubicBezTo>
                    <a:pt x="25351" y="10267"/>
                    <a:pt x="25348" y="10271"/>
                    <a:pt x="25346" y="10276"/>
                  </a:cubicBezTo>
                  <a:cubicBezTo>
                    <a:pt x="24235" y="9837"/>
                    <a:pt x="24235" y="9837"/>
                    <a:pt x="24235" y="9837"/>
                  </a:cubicBezTo>
                  <a:cubicBezTo>
                    <a:pt x="24554" y="8760"/>
                    <a:pt x="24554" y="8760"/>
                    <a:pt x="24554" y="8760"/>
                  </a:cubicBezTo>
                  <a:cubicBezTo>
                    <a:pt x="24565" y="8763"/>
                    <a:pt x="24578" y="8763"/>
                    <a:pt x="24589" y="8759"/>
                  </a:cubicBezTo>
                  <a:cubicBezTo>
                    <a:pt x="25364" y="10254"/>
                    <a:pt x="25364" y="10254"/>
                    <a:pt x="25364" y="10254"/>
                  </a:cubicBezTo>
                  <a:cubicBezTo>
                    <a:pt x="25361" y="10257"/>
                    <a:pt x="25357" y="10259"/>
                    <a:pt x="25355" y="10262"/>
                  </a:cubicBezTo>
                  <a:close/>
                  <a:moveTo>
                    <a:pt x="25373" y="10249"/>
                  </a:moveTo>
                  <a:cubicBezTo>
                    <a:pt x="24599" y="8755"/>
                    <a:pt x="24599" y="8755"/>
                    <a:pt x="24599" y="8755"/>
                  </a:cubicBezTo>
                  <a:cubicBezTo>
                    <a:pt x="24604" y="8752"/>
                    <a:pt x="24609" y="8748"/>
                    <a:pt x="24613" y="8744"/>
                  </a:cubicBezTo>
                  <a:cubicBezTo>
                    <a:pt x="24624" y="8731"/>
                    <a:pt x="24629" y="8715"/>
                    <a:pt x="24628" y="8700"/>
                  </a:cubicBezTo>
                  <a:cubicBezTo>
                    <a:pt x="25187" y="8638"/>
                    <a:pt x="25187" y="8638"/>
                    <a:pt x="25187" y="8638"/>
                  </a:cubicBezTo>
                  <a:cubicBezTo>
                    <a:pt x="25385" y="10245"/>
                    <a:pt x="25385" y="10245"/>
                    <a:pt x="25385" y="10245"/>
                  </a:cubicBezTo>
                  <a:cubicBezTo>
                    <a:pt x="25381" y="10246"/>
                    <a:pt x="25377" y="10247"/>
                    <a:pt x="25373" y="10249"/>
                  </a:cubicBezTo>
                  <a:close/>
                  <a:moveTo>
                    <a:pt x="25442" y="10265"/>
                  </a:moveTo>
                  <a:cubicBezTo>
                    <a:pt x="25440" y="10263"/>
                    <a:pt x="25439" y="10261"/>
                    <a:pt x="25437" y="10259"/>
                  </a:cubicBezTo>
                  <a:cubicBezTo>
                    <a:pt x="25425" y="10248"/>
                    <a:pt x="25410" y="10243"/>
                    <a:pt x="25395" y="10244"/>
                  </a:cubicBezTo>
                  <a:cubicBezTo>
                    <a:pt x="25197" y="8637"/>
                    <a:pt x="25197" y="8637"/>
                    <a:pt x="25197" y="8637"/>
                  </a:cubicBezTo>
                  <a:cubicBezTo>
                    <a:pt x="25624" y="8589"/>
                    <a:pt x="25624" y="8589"/>
                    <a:pt x="25624" y="8589"/>
                  </a:cubicBezTo>
                  <a:cubicBezTo>
                    <a:pt x="26445" y="9574"/>
                    <a:pt x="26445" y="9574"/>
                    <a:pt x="26445" y="9574"/>
                  </a:cubicBezTo>
                  <a:lnTo>
                    <a:pt x="25442" y="10265"/>
                  </a:lnTo>
                  <a:close/>
                  <a:moveTo>
                    <a:pt x="25638" y="8588"/>
                  </a:moveTo>
                  <a:cubicBezTo>
                    <a:pt x="25942" y="8554"/>
                    <a:pt x="25942" y="8554"/>
                    <a:pt x="25942" y="8554"/>
                  </a:cubicBezTo>
                  <a:cubicBezTo>
                    <a:pt x="26926" y="9242"/>
                    <a:pt x="26926" y="9242"/>
                    <a:pt x="26926" y="9242"/>
                  </a:cubicBezTo>
                  <a:cubicBezTo>
                    <a:pt x="26454" y="9567"/>
                    <a:pt x="26454" y="9567"/>
                    <a:pt x="26454" y="9567"/>
                  </a:cubicBezTo>
                  <a:lnTo>
                    <a:pt x="25638" y="8588"/>
                  </a:lnTo>
                  <a:close/>
                  <a:moveTo>
                    <a:pt x="27463" y="10765"/>
                  </a:moveTo>
                  <a:cubicBezTo>
                    <a:pt x="27456" y="10769"/>
                    <a:pt x="27456" y="10769"/>
                    <a:pt x="27456" y="10769"/>
                  </a:cubicBezTo>
                  <a:cubicBezTo>
                    <a:pt x="26460" y="9575"/>
                    <a:pt x="26460" y="9575"/>
                    <a:pt x="26460" y="9575"/>
                  </a:cubicBezTo>
                  <a:cubicBezTo>
                    <a:pt x="26935" y="9248"/>
                    <a:pt x="26935" y="9248"/>
                    <a:pt x="26935" y="9248"/>
                  </a:cubicBezTo>
                  <a:cubicBezTo>
                    <a:pt x="27321" y="9519"/>
                    <a:pt x="27321" y="9519"/>
                    <a:pt x="27321" y="9519"/>
                  </a:cubicBezTo>
                  <a:cubicBezTo>
                    <a:pt x="27312" y="9541"/>
                    <a:pt x="27317" y="9567"/>
                    <a:pt x="27336" y="9584"/>
                  </a:cubicBezTo>
                  <a:cubicBezTo>
                    <a:pt x="27347" y="9595"/>
                    <a:pt x="27361" y="9599"/>
                    <a:pt x="27375" y="9599"/>
                  </a:cubicBezTo>
                  <a:cubicBezTo>
                    <a:pt x="27476" y="10761"/>
                    <a:pt x="27476" y="10761"/>
                    <a:pt x="27476" y="10761"/>
                  </a:cubicBezTo>
                  <a:cubicBezTo>
                    <a:pt x="27471" y="10762"/>
                    <a:pt x="27467" y="10763"/>
                    <a:pt x="27463" y="10765"/>
                  </a:cubicBezTo>
                  <a:close/>
                  <a:moveTo>
                    <a:pt x="27485" y="10760"/>
                  </a:moveTo>
                  <a:cubicBezTo>
                    <a:pt x="27385" y="9598"/>
                    <a:pt x="27385" y="9598"/>
                    <a:pt x="27385" y="9598"/>
                  </a:cubicBezTo>
                  <a:cubicBezTo>
                    <a:pt x="27390" y="9598"/>
                    <a:pt x="27395" y="9596"/>
                    <a:pt x="27400" y="9594"/>
                  </a:cubicBezTo>
                  <a:cubicBezTo>
                    <a:pt x="27835" y="10335"/>
                    <a:pt x="27835" y="10335"/>
                    <a:pt x="27835" y="10335"/>
                  </a:cubicBezTo>
                  <a:cubicBezTo>
                    <a:pt x="27832" y="10338"/>
                    <a:pt x="27828" y="10340"/>
                    <a:pt x="27826" y="10344"/>
                  </a:cubicBezTo>
                  <a:cubicBezTo>
                    <a:pt x="27805" y="10366"/>
                    <a:pt x="27806" y="10401"/>
                    <a:pt x="27827" y="10423"/>
                  </a:cubicBezTo>
                  <a:cubicBezTo>
                    <a:pt x="27520" y="10772"/>
                    <a:pt x="27520" y="10772"/>
                    <a:pt x="27520" y="10772"/>
                  </a:cubicBezTo>
                  <a:cubicBezTo>
                    <a:pt x="27510" y="10764"/>
                    <a:pt x="27498" y="10760"/>
                    <a:pt x="27485" y="10760"/>
                  </a:cubicBezTo>
                  <a:close/>
                  <a:moveTo>
                    <a:pt x="29677" y="10911"/>
                  </a:moveTo>
                  <a:cubicBezTo>
                    <a:pt x="27544" y="10816"/>
                    <a:pt x="27544" y="10816"/>
                    <a:pt x="27544" y="10816"/>
                  </a:cubicBezTo>
                  <a:cubicBezTo>
                    <a:pt x="27544" y="10802"/>
                    <a:pt x="27538" y="10789"/>
                    <a:pt x="27528" y="10778"/>
                  </a:cubicBezTo>
                  <a:cubicBezTo>
                    <a:pt x="27834" y="10429"/>
                    <a:pt x="27834" y="10429"/>
                    <a:pt x="27834" y="10429"/>
                  </a:cubicBezTo>
                  <a:cubicBezTo>
                    <a:pt x="27858" y="10447"/>
                    <a:pt x="27891" y="10444"/>
                    <a:pt x="27912" y="10422"/>
                  </a:cubicBezTo>
                  <a:cubicBezTo>
                    <a:pt x="27917" y="10416"/>
                    <a:pt x="27920" y="10410"/>
                    <a:pt x="27923" y="10404"/>
                  </a:cubicBezTo>
                  <a:cubicBezTo>
                    <a:pt x="29678" y="10909"/>
                    <a:pt x="29678" y="10909"/>
                    <a:pt x="29678" y="10909"/>
                  </a:cubicBezTo>
                  <a:cubicBezTo>
                    <a:pt x="29678" y="10910"/>
                    <a:pt x="29678" y="10910"/>
                    <a:pt x="29677" y="10911"/>
                  </a:cubicBezTo>
                  <a:close/>
                  <a:moveTo>
                    <a:pt x="29680" y="10899"/>
                  </a:moveTo>
                  <a:cubicBezTo>
                    <a:pt x="27926" y="10394"/>
                    <a:pt x="27926" y="10394"/>
                    <a:pt x="27926" y="10394"/>
                  </a:cubicBezTo>
                  <a:cubicBezTo>
                    <a:pt x="27929" y="10375"/>
                    <a:pt x="27923" y="10354"/>
                    <a:pt x="27908" y="10340"/>
                  </a:cubicBezTo>
                  <a:cubicBezTo>
                    <a:pt x="27906" y="10338"/>
                    <a:pt x="27904" y="10337"/>
                    <a:pt x="27902" y="10336"/>
                  </a:cubicBezTo>
                  <a:cubicBezTo>
                    <a:pt x="28320" y="9632"/>
                    <a:pt x="28320" y="9632"/>
                    <a:pt x="28320" y="9632"/>
                  </a:cubicBezTo>
                  <a:cubicBezTo>
                    <a:pt x="29684" y="10890"/>
                    <a:pt x="29684" y="10890"/>
                    <a:pt x="29684" y="10890"/>
                  </a:cubicBezTo>
                  <a:cubicBezTo>
                    <a:pt x="29682" y="10893"/>
                    <a:pt x="29681" y="10896"/>
                    <a:pt x="29680" y="108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</p:grpSp>
      <p:grpSp>
        <p:nvGrpSpPr>
          <p:cNvPr id="48" name="Group 47"/>
          <p:cNvGrpSpPr/>
          <p:nvPr userDrawn="1">
            <p:custDataLst>
              <p:tags r:id="rId2"/>
            </p:custDataLst>
          </p:nvPr>
        </p:nvGrpSpPr>
        <p:grpSpPr>
          <a:xfrm rot="10800000">
            <a:off x="-52700" y="5501614"/>
            <a:ext cx="12003407" cy="6813487"/>
            <a:chOff x="-2949576" y="-5135563"/>
            <a:chExt cx="18086389" cy="10266364"/>
          </a:xfrm>
          <a:solidFill>
            <a:schemeClr val="bg1">
              <a:alpha val="33000"/>
            </a:schemeClr>
          </a:solidFill>
        </p:grpSpPr>
        <p:sp>
          <p:nvSpPr>
            <p:cNvPr id="49" name="Freeform 5"/>
            <p:cNvSpPr>
              <a:spLocks noEditPoints="1"/>
            </p:cNvSpPr>
            <p:nvPr userDrawn="1">
              <p:custDataLst>
                <p:tags r:id="rId3"/>
              </p:custDataLst>
            </p:nvPr>
          </p:nvSpPr>
          <p:spPr bwMode="auto">
            <a:xfrm>
              <a:off x="12515850" y="-581025"/>
              <a:ext cx="350838" cy="350838"/>
            </a:xfrm>
            <a:custGeom>
              <a:avLst/>
              <a:gdLst>
                <a:gd name="T0" fmla="*/ 288 w 577"/>
                <a:gd name="T1" fmla="*/ 577 h 577"/>
                <a:gd name="T2" fmla="*/ 0 w 577"/>
                <a:gd name="T3" fmla="*/ 289 h 577"/>
                <a:gd name="T4" fmla="*/ 288 w 577"/>
                <a:gd name="T5" fmla="*/ 0 h 577"/>
                <a:gd name="T6" fmla="*/ 577 w 577"/>
                <a:gd name="T7" fmla="*/ 289 h 577"/>
                <a:gd name="T8" fmla="*/ 288 w 577"/>
                <a:gd name="T9" fmla="*/ 577 h 577"/>
                <a:gd name="T10" fmla="*/ 288 w 577"/>
                <a:gd name="T11" fmla="*/ 32 h 577"/>
                <a:gd name="T12" fmla="*/ 31 w 577"/>
                <a:gd name="T13" fmla="*/ 289 h 577"/>
                <a:gd name="T14" fmla="*/ 288 w 577"/>
                <a:gd name="T15" fmla="*/ 546 h 577"/>
                <a:gd name="T16" fmla="*/ 545 w 577"/>
                <a:gd name="T17" fmla="*/ 289 h 577"/>
                <a:gd name="T18" fmla="*/ 288 w 577"/>
                <a:gd name="T19" fmla="*/ 32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7" h="577">
                  <a:moveTo>
                    <a:pt x="288" y="577"/>
                  </a:moveTo>
                  <a:cubicBezTo>
                    <a:pt x="129" y="577"/>
                    <a:pt x="0" y="448"/>
                    <a:pt x="0" y="289"/>
                  </a:cubicBezTo>
                  <a:cubicBezTo>
                    <a:pt x="0" y="130"/>
                    <a:pt x="129" y="0"/>
                    <a:pt x="288" y="0"/>
                  </a:cubicBezTo>
                  <a:cubicBezTo>
                    <a:pt x="447" y="0"/>
                    <a:pt x="577" y="130"/>
                    <a:pt x="577" y="289"/>
                  </a:cubicBezTo>
                  <a:cubicBezTo>
                    <a:pt x="577" y="448"/>
                    <a:pt x="447" y="577"/>
                    <a:pt x="288" y="577"/>
                  </a:cubicBezTo>
                  <a:moveTo>
                    <a:pt x="288" y="32"/>
                  </a:moveTo>
                  <a:cubicBezTo>
                    <a:pt x="147" y="32"/>
                    <a:pt x="31" y="147"/>
                    <a:pt x="31" y="289"/>
                  </a:cubicBezTo>
                  <a:cubicBezTo>
                    <a:pt x="31" y="430"/>
                    <a:pt x="147" y="546"/>
                    <a:pt x="288" y="546"/>
                  </a:cubicBezTo>
                  <a:cubicBezTo>
                    <a:pt x="430" y="546"/>
                    <a:pt x="545" y="430"/>
                    <a:pt x="545" y="289"/>
                  </a:cubicBezTo>
                  <a:cubicBezTo>
                    <a:pt x="545" y="147"/>
                    <a:pt x="430" y="32"/>
                    <a:pt x="288" y="3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50" name="Freeform 6"/>
            <p:cNvSpPr>
              <a:spLocks noEditPoints="1"/>
            </p:cNvSpPr>
            <p:nvPr userDrawn="1">
              <p:custDataLst>
                <p:tags r:id="rId4"/>
              </p:custDataLst>
            </p:nvPr>
          </p:nvSpPr>
          <p:spPr bwMode="auto">
            <a:xfrm>
              <a:off x="5100637" y="4779963"/>
              <a:ext cx="350838" cy="350838"/>
            </a:xfrm>
            <a:custGeom>
              <a:avLst/>
              <a:gdLst>
                <a:gd name="T0" fmla="*/ 288 w 576"/>
                <a:gd name="T1" fmla="*/ 577 h 577"/>
                <a:gd name="T2" fmla="*/ 0 w 576"/>
                <a:gd name="T3" fmla="*/ 288 h 577"/>
                <a:gd name="T4" fmla="*/ 288 w 576"/>
                <a:gd name="T5" fmla="*/ 0 h 577"/>
                <a:gd name="T6" fmla="*/ 576 w 576"/>
                <a:gd name="T7" fmla="*/ 288 h 577"/>
                <a:gd name="T8" fmla="*/ 288 w 576"/>
                <a:gd name="T9" fmla="*/ 577 h 577"/>
                <a:gd name="T10" fmla="*/ 288 w 576"/>
                <a:gd name="T11" fmla="*/ 31 h 577"/>
                <a:gd name="T12" fmla="*/ 31 w 576"/>
                <a:gd name="T13" fmla="*/ 288 h 577"/>
                <a:gd name="T14" fmla="*/ 288 w 576"/>
                <a:gd name="T15" fmla="*/ 545 h 577"/>
                <a:gd name="T16" fmla="*/ 545 w 576"/>
                <a:gd name="T17" fmla="*/ 288 h 577"/>
                <a:gd name="T18" fmla="*/ 288 w 576"/>
                <a:gd name="T19" fmla="*/ 31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6" h="577">
                  <a:moveTo>
                    <a:pt x="288" y="577"/>
                  </a:moveTo>
                  <a:cubicBezTo>
                    <a:pt x="129" y="577"/>
                    <a:pt x="0" y="447"/>
                    <a:pt x="0" y="288"/>
                  </a:cubicBezTo>
                  <a:cubicBezTo>
                    <a:pt x="0" y="129"/>
                    <a:pt x="129" y="0"/>
                    <a:pt x="288" y="0"/>
                  </a:cubicBezTo>
                  <a:cubicBezTo>
                    <a:pt x="447" y="0"/>
                    <a:pt x="576" y="129"/>
                    <a:pt x="576" y="288"/>
                  </a:cubicBezTo>
                  <a:cubicBezTo>
                    <a:pt x="576" y="447"/>
                    <a:pt x="447" y="577"/>
                    <a:pt x="288" y="577"/>
                  </a:cubicBezTo>
                  <a:moveTo>
                    <a:pt x="288" y="31"/>
                  </a:moveTo>
                  <a:cubicBezTo>
                    <a:pt x="146" y="31"/>
                    <a:pt x="31" y="146"/>
                    <a:pt x="31" y="288"/>
                  </a:cubicBezTo>
                  <a:cubicBezTo>
                    <a:pt x="31" y="430"/>
                    <a:pt x="146" y="545"/>
                    <a:pt x="288" y="545"/>
                  </a:cubicBezTo>
                  <a:cubicBezTo>
                    <a:pt x="430" y="545"/>
                    <a:pt x="545" y="430"/>
                    <a:pt x="545" y="288"/>
                  </a:cubicBezTo>
                  <a:cubicBezTo>
                    <a:pt x="545" y="146"/>
                    <a:pt x="430" y="31"/>
                    <a:pt x="288" y="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51" name="Freeform 7"/>
            <p:cNvSpPr>
              <a:spLocks noEditPoints="1"/>
            </p:cNvSpPr>
            <p:nvPr userDrawn="1">
              <p:custDataLst>
                <p:tags r:id="rId5"/>
              </p:custDataLst>
            </p:nvPr>
          </p:nvSpPr>
          <p:spPr bwMode="auto">
            <a:xfrm>
              <a:off x="10210800" y="4132263"/>
              <a:ext cx="350838" cy="350838"/>
            </a:xfrm>
            <a:custGeom>
              <a:avLst/>
              <a:gdLst>
                <a:gd name="T0" fmla="*/ 288 w 577"/>
                <a:gd name="T1" fmla="*/ 577 h 577"/>
                <a:gd name="T2" fmla="*/ 0 w 577"/>
                <a:gd name="T3" fmla="*/ 288 h 577"/>
                <a:gd name="T4" fmla="*/ 288 w 577"/>
                <a:gd name="T5" fmla="*/ 0 h 577"/>
                <a:gd name="T6" fmla="*/ 577 w 577"/>
                <a:gd name="T7" fmla="*/ 288 h 577"/>
                <a:gd name="T8" fmla="*/ 288 w 577"/>
                <a:gd name="T9" fmla="*/ 577 h 577"/>
                <a:gd name="T10" fmla="*/ 288 w 577"/>
                <a:gd name="T11" fmla="*/ 31 h 577"/>
                <a:gd name="T12" fmla="*/ 32 w 577"/>
                <a:gd name="T13" fmla="*/ 288 h 577"/>
                <a:gd name="T14" fmla="*/ 288 w 577"/>
                <a:gd name="T15" fmla="*/ 545 h 577"/>
                <a:gd name="T16" fmla="*/ 545 w 577"/>
                <a:gd name="T17" fmla="*/ 288 h 577"/>
                <a:gd name="T18" fmla="*/ 288 w 577"/>
                <a:gd name="T19" fmla="*/ 31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7" h="577">
                  <a:moveTo>
                    <a:pt x="288" y="577"/>
                  </a:moveTo>
                  <a:cubicBezTo>
                    <a:pt x="129" y="577"/>
                    <a:pt x="0" y="447"/>
                    <a:pt x="0" y="288"/>
                  </a:cubicBezTo>
                  <a:cubicBezTo>
                    <a:pt x="0" y="129"/>
                    <a:pt x="129" y="0"/>
                    <a:pt x="288" y="0"/>
                  </a:cubicBezTo>
                  <a:cubicBezTo>
                    <a:pt x="448" y="0"/>
                    <a:pt x="577" y="129"/>
                    <a:pt x="577" y="288"/>
                  </a:cubicBezTo>
                  <a:cubicBezTo>
                    <a:pt x="577" y="447"/>
                    <a:pt x="448" y="577"/>
                    <a:pt x="288" y="577"/>
                  </a:cubicBezTo>
                  <a:moveTo>
                    <a:pt x="288" y="31"/>
                  </a:moveTo>
                  <a:cubicBezTo>
                    <a:pt x="147" y="31"/>
                    <a:pt x="32" y="147"/>
                    <a:pt x="32" y="288"/>
                  </a:cubicBezTo>
                  <a:cubicBezTo>
                    <a:pt x="32" y="430"/>
                    <a:pt x="147" y="545"/>
                    <a:pt x="288" y="545"/>
                  </a:cubicBezTo>
                  <a:cubicBezTo>
                    <a:pt x="430" y="545"/>
                    <a:pt x="545" y="430"/>
                    <a:pt x="545" y="288"/>
                  </a:cubicBezTo>
                  <a:cubicBezTo>
                    <a:pt x="545" y="147"/>
                    <a:pt x="430" y="31"/>
                    <a:pt x="288" y="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52" name="Oval 8"/>
            <p:cNvSpPr>
              <a:spLocks noChangeArrowheads="1"/>
            </p:cNvSpPr>
            <p:nvPr userDrawn="1">
              <p:custDataLst>
                <p:tags r:id="rId6"/>
              </p:custDataLst>
            </p:nvPr>
          </p:nvSpPr>
          <p:spPr bwMode="auto">
            <a:xfrm>
              <a:off x="8724900" y="2870200"/>
              <a:ext cx="96838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53" name="Oval 9"/>
            <p:cNvSpPr>
              <a:spLocks noChangeArrowheads="1"/>
            </p:cNvSpPr>
            <p:nvPr userDrawn="1">
              <p:custDataLst>
                <p:tags r:id="rId7"/>
              </p:custDataLst>
            </p:nvPr>
          </p:nvSpPr>
          <p:spPr bwMode="auto">
            <a:xfrm>
              <a:off x="14565312" y="3586163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54" name="Oval 10"/>
            <p:cNvSpPr>
              <a:spLocks noChangeArrowheads="1"/>
            </p:cNvSpPr>
            <p:nvPr userDrawn="1">
              <p:custDataLst>
                <p:tags r:id="rId8"/>
              </p:custDataLst>
            </p:nvPr>
          </p:nvSpPr>
          <p:spPr bwMode="auto">
            <a:xfrm>
              <a:off x="14498638" y="-355600"/>
              <a:ext cx="134938" cy="134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55" name="Oval 11"/>
            <p:cNvSpPr>
              <a:spLocks noChangeArrowheads="1"/>
            </p:cNvSpPr>
            <p:nvPr userDrawn="1">
              <p:custDataLst>
                <p:tags r:id="rId9"/>
              </p:custDataLst>
            </p:nvPr>
          </p:nvSpPr>
          <p:spPr bwMode="auto">
            <a:xfrm>
              <a:off x="9099550" y="-1049338"/>
              <a:ext cx="134938" cy="134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56" name="Oval 12"/>
            <p:cNvSpPr>
              <a:spLocks noChangeArrowheads="1"/>
            </p:cNvSpPr>
            <p:nvPr userDrawn="1">
              <p:custDataLst>
                <p:tags r:id="rId10"/>
              </p:custDataLst>
            </p:nvPr>
          </p:nvSpPr>
          <p:spPr bwMode="auto">
            <a:xfrm>
              <a:off x="12668250" y="1108075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57" name="Oval 13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>
              <a:off x="13782675" y="4521200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58" name="Oval 14"/>
            <p:cNvSpPr>
              <a:spLocks noChangeArrowheads="1"/>
            </p:cNvSpPr>
            <p:nvPr userDrawn="1">
              <p:custDataLst>
                <p:tags r:id="rId12"/>
              </p:custDataLst>
            </p:nvPr>
          </p:nvSpPr>
          <p:spPr bwMode="auto">
            <a:xfrm>
              <a:off x="12501563" y="2252663"/>
              <a:ext cx="95250" cy="936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59" name="Oval 15"/>
            <p:cNvSpPr>
              <a:spLocks noChangeArrowheads="1"/>
            </p:cNvSpPr>
            <p:nvPr userDrawn="1">
              <p:custDataLst>
                <p:tags r:id="rId13"/>
              </p:custDataLst>
            </p:nvPr>
          </p:nvSpPr>
          <p:spPr bwMode="auto">
            <a:xfrm>
              <a:off x="8774113" y="-1300163"/>
              <a:ext cx="93663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60" name="Oval 16"/>
            <p:cNvSpPr>
              <a:spLocks noChangeArrowheads="1"/>
            </p:cNvSpPr>
            <p:nvPr userDrawn="1">
              <p:custDataLst>
                <p:tags r:id="rId14"/>
              </p:custDataLst>
            </p:nvPr>
          </p:nvSpPr>
          <p:spPr bwMode="auto">
            <a:xfrm>
              <a:off x="11825288" y="4887913"/>
              <a:ext cx="134938" cy="134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61" name="Oval 17"/>
            <p:cNvSpPr>
              <a:spLocks noChangeArrowheads="1"/>
            </p:cNvSpPr>
            <p:nvPr userDrawn="1">
              <p:custDataLst>
                <p:tags r:id="rId15"/>
              </p:custDataLst>
            </p:nvPr>
          </p:nvSpPr>
          <p:spPr bwMode="auto">
            <a:xfrm>
              <a:off x="10174288" y="590550"/>
              <a:ext cx="134938" cy="134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62" name="Freeform 18"/>
            <p:cNvSpPr/>
            <p:nvPr userDrawn="1">
              <p:custDataLst>
                <p:tags r:id="rId16"/>
              </p:custDataLst>
            </p:nvPr>
          </p:nvSpPr>
          <p:spPr bwMode="auto">
            <a:xfrm>
              <a:off x="12752388" y="1862138"/>
              <a:ext cx="261938" cy="271463"/>
            </a:xfrm>
            <a:custGeom>
              <a:avLst/>
              <a:gdLst>
                <a:gd name="T0" fmla="*/ 165 w 165"/>
                <a:gd name="T1" fmla="*/ 81 h 171"/>
                <a:gd name="T2" fmla="*/ 87 w 165"/>
                <a:gd name="T3" fmla="*/ 81 h 171"/>
                <a:gd name="T4" fmla="*/ 87 w 165"/>
                <a:gd name="T5" fmla="*/ 0 h 171"/>
                <a:gd name="T6" fmla="*/ 78 w 165"/>
                <a:gd name="T7" fmla="*/ 0 h 171"/>
                <a:gd name="T8" fmla="*/ 78 w 165"/>
                <a:gd name="T9" fmla="*/ 81 h 171"/>
                <a:gd name="T10" fmla="*/ 0 w 165"/>
                <a:gd name="T11" fmla="*/ 81 h 171"/>
                <a:gd name="T12" fmla="*/ 0 w 165"/>
                <a:gd name="T13" fmla="*/ 90 h 171"/>
                <a:gd name="T14" fmla="*/ 78 w 165"/>
                <a:gd name="T15" fmla="*/ 90 h 171"/>
                <a:gd name="T16" fmla="*/ 78 w 165"/>
                <a:gd name="T17" fmla="*/ 171 h 171"/>
                <a:gd name="T18" fmla="*/ 87 w 165"/>
                <a:gd name="T19" fmla="*/ 171 h 171"/>
                <a:gd name="T20" fmla="*/ 87 w 165"/>
                <a:gd name="T21" fmla="*/ 90 h 171"/>
                <a:gd name="T22" fmla="*/ 165 w 165"/>
                <a:gd name="T23" fmla="*/ 90 h 171"/>
                <a:gd name="T24" fmla="*/ 165 w 165"/>
                <a:gd name="T25" fmla="*/ 8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171">
                  <a:moveTo>
                    <a:pt x="165" y="81"/>
                  </a:moveTo>
                  <a:lnTo>
                    <a:pt x="87" y="81"/>
                  </a:lnTo>
                  <a:lnTo>
                    <a:pt x="87" y="0"/>
                  </a:lnTo>
                  <a:lnTo>
                    <a:pt x="78" y="0"/>
                  </a:lnTo>
                  <a:lnTo>
                    <a:pt x="78" y="81"/>
                  </a:lnTo>
                  <a:lnTo>
                    <a:pt x="0" y="81"/>
                  </a:lnTo>
                  <a:lnTo>
                    <a:pt x="0" y="90"/>
                  </a:lnTo>
                  <a:lnTo>
                    <a:pt x="78" y="90"/>
                  </a:lnTo>
                  <a:lnTo>
                    <a:pt x="78" y="171"/>
                  </a:lnTo>
                  <a:lnTo>
                    <a:pt x="87" y="171"/>
                  </a:lnTo>
                  <a:lnTo>
                    <a:pt x="87" y="90"/>
                  </a:lnTo>
                  <a:lnTo>
                    <a:pt x="165" y="90"/>
                  </a:lnTo>
                  <a:lnTo>
                    <a:pt x="165" y="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63" name="Freeform 19"/>
            <p:cNvSpPr/>
            <p:nvPr userDrawn="1">
              <p:custDataLst>
                <p:tags r:id="rId17"/>
              </p:custDataLst>
            </p:nvPr>
          </p:nvSpPr>
          <p:spPr bwMode="auto">
            <a:xfrm>
              <a:off x="9466263" y="3249613"/>
              <a:ext cx="409575" cy="422275"/>
            </a:xfrm>
            <a:custGeom>
              <a:avLst/>
              <a:gdLst>
                <a:gd name="T0" fmla="*/ 258 w 258"/>
                <a:gd name="T1" fmla="*/ 126 h 266"/>
                <a:gd name="T2" fmla="*/ 136 w 258"/>
                <a:gd name="T3" fmla="*/ 126 h 266"/>
                <a:gd name="T4" fmla="*/ 136 w 258"/>
                <a:gd name="T5" fmla="*/ 0 h 266"/>
                <a:gd name="T6" fmla="*/ 122 w 258"/>
                <a:gd name="T7" fmla="*/ 0 h 266"/>
                <a:gd name="T8" fmla="*/ 122 w 258"/>
                <a:gd name="T9" fmla="*/ 126 h 266"/>
                <a:gd name="T10" fmla="*/ 0 w 258"/>
                <a:gd name="T11" fmla="*/ 126 h 266"/>
                <a:gd name="T12" fmla="*/ 0 w 258"/>
                <a:gd name="T13" fmla="*/ 139 h 266"/>
                <a:gd name="T14" fmla="*/ 122 w 258"/>
                <a:gd name="T15" fmla="*/ 139 h 266"/>
                <a:gd name="T16" fmla="*/ 122 w 258"/>
                <a:gd name="T17" fmla="*/ 266 h 266"/>
                <a:gd name="T18" fmla="*/ 136 w 258"/>
                <a:gd name="T19" fmla="*/ 266 h 266"/>
                <a:gd name="T20" fmla="*/ 136 w 258"/>
                <a:gd name="T21" fmla="*/ 139 h 266"/>
                <a:gd name="T22" fmla="*/ 258 w 258"/>
                <a:gd name="T23" fmla="*/ 139 h 266"/>
                <a:gd name="T24" fmla="*/ 258 w 258"/>
                <a:gd name="T25" fmla="*/ 12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8" h="266">
                  <a:moveTo>
                    <a:pt x="258" y="126"/>
                  </a:moveTo>
                  <a:lnTo>
                    <a:pt x="136" y="126"/>
                  </a:lnTo>
                  <a:lnTo>
                    <a:pt x="136" y="0"/>
                  </a:lnTo>
                  <a:lnTo>
                    <a:pt x="122" y="0"/>
                  </a:lnTo>
                  <a:lnTo>
                    <a:pt x="122" y="126"/>
                  </a:lnTo>
                  <a:lnTo>
                    <a:pt x="0" y="126"/>
                  </a:lnTo>
                  <a:lnTo>
                    <a:pt x="0" y="139"/>
                  </a:lnTo>
                  <a:lnTo>
                    <a:pt x="122" y="139"/>
                  </a:lnTo>
                  <a:lnTo>
                    <a:pt x="122" y="266"/>
                  </a:lnTo>
                  <a:lnTo>
                    <a:pt x="136" y="266"/>
                  </a:lnTo>
                  <a:lnTo>
                    <a:pt x="136" y="139"/>
                  </a:lnTo>
                  <a:lnTo>
                    <a:pt x="258" y="139"/>
                  </a:lnTo>
                  <a:lnTo>
                    <a:pt x="258" y="1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64" name="Freeform 20"/>
            <p:cNvSpPr/>
            <p:nvPr userDrawn="1">
              <p:custDataLst>
                <p:tags r:id="rId18"/>
              </p:custDataLst>
            </p:nvPr>
          </p:nvSpPr>
          <p:spPr bwMode="auto">
            <a:xfrm>
              <a:off x="15130462" y="2849563"/>
              <a:ext cx="6350" cy="6350"/>
            </a:xfrm>
            <a:custGeom>
              <a:avLst/>
              <a:gdLst>
                <a:gd name="T0" fmla="*/ 0 w 9"/>
                <a:gd name="T1" fmla="*/ 10 h 10"/>
                <a:gd name="T2" fmla="*/ 5 w 9"/>
                <a:gd name="T3" fmla="*/ 5 h 10"/>
                <a:gd name="T4" fmla="*/ 9 w 9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0">
                  <a:moveTo>
                    <a:pt x="0" y="10"/>
                  </a:moveTo>
                  <a:cubicBezTo>
                    <a:pt x="1" y="8"/>
                    <a:pt x="3" y="7"/>
                    <a:pt x="5" y="5"/>
                  </a:cubicBezTo>
                  <a:cubicBezTo>
                    <a:pt x="6" y="4"/>
                    <a:pt x="7" y="2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65" name="Oval 21"/>
            <p:cNvSpPr>
              <a:spLocks noChangeArrowheads="1"/>
            </p:cNvSpPr>
            <p:nvPr userDrawn="1">
              <p:custDataLst>
                <p:tags r:id="rId19"/>
              </p:custDataLst>
            </p:nvPr>
          </p:nvSpPr>
          <p:spPr bwMode="auto">
            <a:xfrm>
              <a:off x="8705850" y="4240213"/>
              <a:ext cx="134938" cy="134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66" name="Freeform 22"/>
            <p:cNvSpPr>
              <a:spLocks noEditPoints="1"/>
            </p:cNvSpPr>
            <p:nvPr userDrawn="1">
              <p:custDataLst>
                <p:tags r:id="rId20"/>
              </p:custDataLst>
            </p:nvPr>
          </p:nvSpPr>
          <p:spPr bwMode="auto">
            <a:xfrm>
              <a:off x="7446963" y="1822450"/>
              <a:ext cx="350838" cy="350838"/>
            </a:xfrm>
            <a:custGeom>
              <a:avLst/>
              <a:gdLst>
                <a:gd name="T0" fmla="*/ 288 w 576"/>
                <a:gd name="T1" fmla="*/ 0 h 577"/>
                <a:gd name="T2" fmla="*/ 0 w 576"/>
                <a:gd name="T3" fmla="*/ 289 h 577"/>
                <a:gd name="T4" fmla="*/ 288 w 576"/>
                <a:gd name="T5" fmla="*/ 577 h 577"/>
                <a:gd name="T6" fmla="*/ 576 w 576"/>
                <a:gd name="T7" fmla="*/ 289 h 577"/>
                <a:gd name="T8" fmla="*/ 288 w 576"/>
                <a:gd name="T9" fmla="*/ 0 h 577"/>
                <a:gd name="T10" fmla="*/ 288 w 576"/>
                <a:gd name="T11" fmla="*/ 546 h 577"/>
                <a:gd name="T12" fmla="*/ 31 w 576"/>
                <a:gd name="T13" fmla="*/ 289 h 577"/>
                <a:gd name="T14" fmla="*/ 288 w 576"/>
                <a:gd name="T15" fmla="*/ 32 h 577"/>
                <a:gd name="T16" fmla="*/ 545 w 576"/>
                <a:gd name="T17" fmla="*/ 289 h 577"/>
                <a:gd name="T18" fmla="*/ 288 w 576"/>
                <a:gd name="T19" fmla="*/ 546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6" h="577">
                  <a:moveTo>
                    <a:pt x="288" y="0"/>
                  </a:moveTo>
                  <a:cubicBezTo>
                    <a:pt x="129" y="0"/>
                    <a:pt x="0" y="130"/>
                    <a:pt x="0" y="289"/>
                  </a:cubicBezTo>
                  <a:cubicBezTo>
                    <a:pt x="0" y="448"/>
                    <a:pt x="129" y="577"/>
                    <a:pt x="288" y="577"/>
                  </a:cubicBezTo>
                  <a:cubicBezTo>
                    <a:pt x="447" y="577"/>
                    <a:pt x="576" y="448"/>
                    <a:pt x="576" y="289"/>
                  </a:cubicBezTo>
                  <a:cubicBezTo>
                    <a:pt x="576" y="130"/>
                    <a:pt x="447" y="0"/>
                    <a:pt x="288" y="0"/>
                  </a:cubicBezTo>
                  <a:close/>
                  <a:moveTo>
                    <a:pt x="288" y="546"/>
                  </a:moveTo>
                  <a:cubicBezTo>
                    <a:pt x="146" y="546"/>
                    <a:pt x="31" y="431"/>
                    <a:pt x="31" y="289"/>
                  </a:cubicBezTo>
                  <a:cubicBezTo>
                    <a:pt x="31" y="147"/>
                    <a:pt x="146" y="32"/>
                    <a:pt x="288" y="32"/>
                  </a:cubicBezTo>
                  <a:cubicBezTo>
                    <a:pt x="430" y="32"/>
                    <a:pt x="545" y="147"/>
                    <a:pt x="545" y="289"/>
                  </a:cubicBezTo>
                  <a:cubicBezTo>
                    <a:pt x="545" y="431"/>
                    <a:pt x="430" y="546"/>
                    <a:pt x="288" y="5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67" name="Oval 23"/>
            <p:cNvSpPr>
              <a:spLocks noChangeArrowheads="1"/>
            </p:cNvSpPr>
            <p:nvPr userDrawn="1">
              <p:custDataLst>
                <p:tags r:id="rId21"/>
              </p:custDataLst>
            </p:nvPr>
          </p:nvSpPr>
          <p:spPr bwMode="auto">
            <a:xfrm>
              <a:off x="5710237" y="2965450"/>
              <a:ext cx="134938" cy="134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68" name="Oval 24"/>
            <p:cNvSpPr>
              <a:spLocks noChangeArrowheads="1"/>
            </p:cNvSpPr>
            <p:nvPr userDrawn="1">
              <p:custDataLst>
                <p:tags r:id="rId22"/>
              </p:custDataLst>
            </p:nvPr>
          </p:nvSpPr>
          <p:spPr bwMode="auto">
            <a:xfrm>
              <a:off x="465137" y="2343150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69" name="Oval 25"/>
            <p:cNvSpPr>
              <a:spLocks noChangeArrowheads="1"/>
            </p:cNvSpPr>
            <p:nvPr userDrawn="1">
              <p:custDataLst>
                <p:tags r:id="rId23"/>
              </p:custDataLst>
            </p:nvPr>
          </p:nvSpPr>
          <p:spPr bwMode="auto">
            <a:xfrm>
              <a:off x="3987800" y="-1308100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70" name="Oval 26"/>
            <p:cNvSpPr>
              <a:spLocks noChangeArrowheads="1"/>
            </p:cNvSpPr>
            <p:nvPr userDrawn="1">
              <p:custDataLst>
                <p:tags r:id="rId24"/>
              </p:custDataLst>
            </p:nvPr>
          </p:nvSpPr>
          <p:spPr bwMode="auto">
            <a:xfrm>
              <a:off x="1298575" y="-1300163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71" name="Oval 27"/>
            <p:cNvSpPr>
              <a:spLocks noChangeArrowheads="1"/>
            </p:cNvSpPr>
            <p:nvPr userDrawn="1">
              <p:custDataLst>
                <p:tags r:id="rId25"/>
              </p:custDataLst>
            </p:nvPr>
          </p:nvSpPr>
          <p:spPr bwMode="auto">
            <a:xfrm>
              <a:off x="1343025" y="4213225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72" name="Oval 28"/>
            <p:cNvSpPr>
              <a:spLocks noChangeArrowheads="1"/>
            </p:cNvSpPr>
            <p:nvPr userDrawn="1">
              <p:custDataLst>
                <p:tags r:id="rId26"/>
              </p:custDataLst>
            </p:nvPr>
          </p:nvSpPr>
          <p:spPr bwMode="auto">
            <a:xfrm>
              <a:off x="3638550" y="3324225"/>
              <a:ext cx="134938" cy="134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73" name="Oval 29"/>
            <p:cNvSpPr>
              <a:spLocks noChangeArrowheads="1"/>
            </p:cNvSpPr>
            <p:nvPr userDrawn="1">
              <p:custDataLst>
                <p:tags r:id="rId27"/>
              </p:custDataLst>
            </p:nvPr>
          </p:nvSpPr>
          <p:spPr bwMode="auto">
            <a:xfrm>
              <a:off x="6788150" y="-473075"/>
              <a:ext cx="134938" cy="134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74" name="Oval 30"/>
            <p:cNvSpPr>
              <a:spLocks noChangeArrowheads="1"/>
            </p:cNvSpPr>
            <p:nvPr userDrawn="1">
              <p:custDataLst>
                <p:tags r:id="rId28"/>
              </p:custDataLst>
            </p:nvPr>
          </p:nvSpPr>
          <p:spPr bwMode="auto">
            <a:xfrm>
              <a:off x="695325" y="-971550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75" name="Oval 31"/>
            <p:cNvSpPr>
              <a:spLocks noChangeArrowheads="1"/>
            </p:cNvSpPr>
            <p:nvPr userDrawn="1">
              <p:custDataLst>
                <p:tags r:id="rId29"/>
              </p:custDataLst>
            </p:nvPr>
          </p:nvSpPr>
          <p:spPr bwMode="auto">
            <a:xfrm>
              <a:off x="3705225" y="495300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76" name="Freeform 32"/>
            <p:cNvSpPr/>
            <p:nvPr userDrawn="1">
              <p:custDataLst>
                <p:tags r:id="rId30"/>
              </p:custDataLst>
            </p:nvPr>
          </p:nvSpPr>
          <p:spPr bwMode="auto">
            <a:xfrm>
              <a:off x="2016125" y="3257550"/>
              <a:ext cx="261938" cy="269875"/>
            </a:xfrm>
            <a:custGeom>
              <a:avLst/>
              <a:gdLst>
                <a:gd name="T0" fmla="*/ 88 w 165"/>
                <a:gd name="T1" fmla="*/ 0 h 170"/>
                <a:gd name="T2" fmla="*/ 78 w 165"/>
                <a:gd name="T3" fmla="*/ 0 h 170"/>
                <a:gd name="T4" fmla="*/ 78 w 165"/>
                <a:gd name="T5" fmla="*/ 80 h 170"/>
                <a:gd name="T6" fmla="*/ 0 w 165"/>
                <a:gd name="T7" fmla="*/ 80 h 170"/>
                <a:gd name="T8" fmla="*/ 0 w 165"/>
                <a:gd name="T9" fmla="*/ 89 h 170"/>
                <a:gd name="T10" fmla="*/ 78 w 165"/>
                <a:gd name="T11" fmla="*/ 89 h 170"/>
                <a:gd name="T12" fmla="*/ 78 w 165"/>
                <a:gd name="T13" fmla="*/ 170 h 170"/>
                <a:gd name="T14" fmla="*/ 88 w 165"/>
                <a:gd name="T15" fmla="*/ 170 h 170"/>
                <a:gd name="T16" fmla="*/ 88 w 165"/>
                <a:gd name="T17" fmla="*/ 89 h 170"/>
                <a:gd name="T18" fmla="*/ 165 w 165"/>
                <a:gd name="T19" fmla="*/ 89 h 170"/>
                <a:gd name="T20" fmla="*/ 165 w 165"/>
                <a:gd name="T21" fmla="*/ 80 h 170"/>
                <a:gd name="T22" fmla="*/ 88 w 165"/>
                <a:gd name="T23" fmla="*/ 80 h 170"/>
                <a:gd name="T24" fmla="*/ 88 w 165"/>
                <a:gd name="T25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170">
                  <a:moveTo>
                    <a:pt x="88" y="0"/>
                  </a:moveTo>
                  <a:lnTo>
                    <a:pt x="78" y="0"/>
                  </a:lnTo>
                  <a:lnTo>
                    <a:pt x="78" y="80"/>
                  </a:lnTo>
                  <a:lnTo>
                    <a:pt x="0" y="80"/>
                  </a:lnTo>
                  <a:lnTo>
                    <a:pt x="0" y="89"/>
                  </a:lnTo>
                  <a:lnTo>
                    <a:pt x="78" y="89"/>
                  </a:lnTo>
                  <a:lnTo>
                    <a:pt x="78" y="170"/>
                  </a:lnTo>
                  <a:lnTo>
                    <a:pt x="88" y="170"/>
                  </a:lnTo>
                  <a:lnTo>
                    <a:pt x="88" y="89"/>
                  </a:lnTo>
                  <a:lnTo>
                    <a:pt x="165" y="89"/>
                  </a:lnTo>
                  <a:lnTo>
                    <a:pt x="165" y="80"/>
                  </a:lnTo>
                  <a:lnTo>
                    <a:pt x="88" y="80"/>
                  </a:lnTo>
                  <a:lnTo>
                    <a:pt x="8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77" name="Freeform 33"/>
            <p:cNvSpPr/>
            <p:nvPr userDrawn="1">
              <p:custDataLst>
                <p:tags r:id="rId31"/>
              </p:custDataLst>
            </p:nvPr>
          </p:nvSpPr>
          <p:spPr bwMode="auto">
            <a:xfrm>
              <a:off x="7529513" y="4433888"/>
              <a:ext cx="261938" cy="271463"/>
            </a:xfrm>
            <a:custGeom>
              <a:avLst/>
              <a:gdLst>
                <a:gd name="T0" fmla="*/ 87 w 165"/>
                <a:gd name="T1" fmla="*/ 0 h 171"/>
                <a:gd name="T2" fmla="*/ 78 w 165"/>
                <a:gd name="T3" fmla="*/ 0 h 171"/>
                <a:gd name="T4" fmla="*/ 78 w 165"/>
                <a:gd name="T5" fmla="*/ 81 h 171"/>
                <a:gd name="T6" fmla="*/ 0 w 165"/>
                <a:gd name="T7" fmla="*/ 81 h 171"/>
                <a:gd name="T8" fmla="*/ 0 w 165"/>
                <a:gd name="T9" fmla="*/ 89 h 171"/>
                <a:gd name="T10" fmla="*/ 78 w 165"/>
                <a:gd name="T11" fmla="*/ 89 h 171"/>
                <a:gd name="T12" fmla="*/ 78 w 165"/>
                <a:gd name="T13" fmla="*/ 171 h 171"/>
                <a:gd name="T14" fmla="*/ 87 w 165"/>
                <a:gd name="T15" fmla="*/ 171 h 171"/>
                <a:gd name="T16" fmla="*/ 87 w 165"/>
                <a:gd name="T17" fmla="*/ 89 h 171"/>
                <a:gd name="T18" fmla="*/ 165 w 165"/>
                <a:gd name="T19" fmla="*/ 89 h 171"/>
                <a:gd name="T20" fmla="*/ 165 w 165"/>
                <a:gd name="T21" fmla="*/ 81 h 171"/>
                <a:gd name="T22" fmla="*/ 87 w 165"/>
                <a:gd name="T23" fmla="*/ 81 h 171"/>
                <a:gd name="T24" fmla="*/ 87 w 165"/>
                <a:gd name="T25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171">
                  <a:moveTo>
                    <a:pt x="87" y="0"/>
                  </a:moveTo>
                  <a:lnTo>
                    <a:pt x="78" y="0"/>
                  </a:lnTo>
                  <a:lnTo>
                    <a:pt x="78" y="81"/>
                  </a:lnTo>
                  <a:lnTo>
                    <a:pt x="0" y="81"/>
                  </a:lnTo>
                  <a:lnTo>
                    <a:pt x="0" y="89"/>
                  </a:lnTo>
                  <a:lnTo>
                    <a:pt x="78" y="89"/>
                  </a:lnTo>
                  <a:lnTo>
                    <a:pt x="78" y="171"/>
                  </a:lnTo>
                  <a:lnTo>
                    <a:pt x="87" y="171"/>
                  </a:lnTo>
                  <a:lnTo>
                    <a:pt x="87" y="89"/>
                  </a:lnTo>
                  <a:lnTo>
                    <a:pt x="165" y="89"/>
                  </a:lnTo>
                  <a:lnTo>
                    <a:pt x="165" y="81"/>
                  </a:lnTo>
                  <a:lnTo>
                    <a:pt x="87" y="81"/>
                  </a:lnTo>
                  <a:lnTo>
                    <a:pt x="8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78" name="Freeform 34"/>
            <p:cNvSpPr/>
            <p:nvPr userDrawn="1">
              <p:custDataLst>
                <p:tags r:id="rId32"/>
              </p:custDataLst>
            </p:nvPr>
          </p:nvSpPr>
          <p:spPr bwMode="auto">
            <a:xfrm>
              <a:off x="4354512" y="-1260475"/>
              <a:ext cx="409575" cy="422275"/>
            </a:xfrm>
            <a:custGeom>
              <a:avLst/>
              <a:gdLst>
                <a:gd name="T0" fmla="*/ 122 w 258"/>
                <a:gd name="T1" fmla="*/ 266 h 266"/>
                <a:gd name="T2" fmla="*/ 136 w 258"/>
                <a:gd name="T3" fmla="*/ 266 h 266"/>
                <a:gd name="T4" fmla="*/ 136 w 258"/>
                <a:gd name="T5" fmla="*/ 139 h 266"/>
                <a:gd name="T6" fmla="*/ 258 w 258"/>
                <a:gd name="T7" fmla="*/ 139 h 266"/>
                <a:gd name="T8" fmla="*/ 258 w 258"/>
                <a:gd name="T9" fmla="*/ 126 h 266"/>
                <a:gd name="T10" fmla="*/ 136 w 258"/>
                <a:gd name="T11" fmla="*/ 126 h 266"/>
                <a:gd name="T12" fmla="*/ 136 w 258"/>
                <a:gd name="T13" fmla="*/ 0 h 266"/>
                <a:gd name="T14" fmla="*/ 122 w 258"/>
                <a:gd name="T15" fmla="*/ 0 h 266"/>
                <a:gd name="T16" fmla="*/ 122 w 258"/>
                <a:gd name="T17" fmla="*/ 126 h 266"/>
                <a:gd name="T18" fmla="*/ 0 w 258"/>
                <a:gd name="T19" fmla="*/ 126 h 266"/>
                <a:gd name="T20" fmla="*/ 0 w 258"/>
                <a:gd name="T21" fmla="*/ 139 h 266"/>
                <a:gd name="T22" fmla="*/ 122 w 258"/>
                <a:gd name="T23" fmla="*/ 139 h 266"/>
                <a:gd name="T24" fmla="*/ 122 w 258"/>
                <a:gd name="T25" fmla="*/ 26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8" h="266">
                  <a:moveTo>
                    <a:pt x="122" y="266"/>
                  </a:moveTo>
                  <a:lnTo>
                    <a:pt x="136" y="266"/>
                  </a:lnTo>
                  <a:lnTo>
                    <a:pt x="136" y="139"/>
                  </a:lnTo>
                  <a:lnTo>
                    <a:pt x="258" y="139"/>
                  </a:lnTo>
                  <a:lnTo>
                    <a:pt x="258" y="126"/>
                  </a:lnTo>
                  <a:lnTo>
                    <a:pt x="136" y="126"/>
                  </a:lnTo>
                  <a:lnTo>
                    <a:pt x="136" y="0"/>
                  </a:lnTo>
                  <a:lnTo>
                    <a:pt x="122" y="0"/>
                  </a:lnTo>
                  <a:lnTo>
                    <a:pt x="122" y="126"/>
                  </a:lnTo>
                  <a:lnTo>
                    <a:pt x="0" y="126"/>
                  </a:lnTo>
                  <a:lnTo>
                    <a:pt x="0" y="139"/>
                  </a:lnTo>
                  <a:lnTo>
                    <a:pt x="122" y="139"/>
                  </a:lnTo>
                  <a:lnTo>
                    <a:pt x="122" y="2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79" name="Oval 35"/>
            <p:cNvSpPr>
              <a:spLocks noChangeArrowheads="1"/>
            </p:cNvSpPr>
            <p:nvPr userDrawn="1">
              <p:custDataLst>
                <p:tags r:id="rId33"/>
              </p:custDataLst>
            </p:nvPr>
          </p:nvSpPr>
          <p:spPr bwMode="auto">
            <a:xfrm>
              <a:off x="638175" y="4541838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80" name="Oval 36"/>
            <p:cNvSpPr>
              <a:spLocks noChangeArrowheads="1"/>
            </p:cNvSpPr>
            <p:nvPr userDrawn="1">
              <p:custDataLst>
                <p:tags r:id="rId34"/>
              </p:custDataLst>
            </p:nvPr>
          </p:nvSpPr>
          <p:spPr bwMode="auto">
            <a:xfrm>
              <a:off x="4938712" y="4240213"/>
              <a:ext cx="133350" cy="134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81" name="Freeform 37"/>
            <p:cNvSpPr>
              <a:spLocks noEditPoints="1"/>
            </p:cNvSpPr>
            <p:nvPr userDrawn="1">
              <p:custDataLst>
                <p:tags r:id="rId35"/>
              </p:custDataLst>
            </p:nvPr>
          </p:nvSpPr>
          <p:spPr bwMode="auto">
            <a:xfrm>
              <a:off x="-2949576" y="-5135563"/>
              <a:ext cx="18083214" cy="10256838"/>
            </a:xfrm>
            <a:custGeom>
              <a:avLst/>
              <a:gdLst>
                <a:gd name="T0" fmla="*/ 25149 w 29763"/>
                <a:gd name="T1" fmla="*/ 7919 h 16871"/>
                <a:gd name="T2" fmla="*/ 22153 w 29763"/>
                <a:gd name="T3" fmla="*/ 6290 h 16871"/>
                <a:gd name="T4" fmla="*/ 20496 w 29763"/>
                <a:gd name="T5" fmla="*/ 3477 h 16871"/>
                <a:gd name="T6" fmla="*/ 18005 w 29763"/>
                <a:gd name="T7" fmla="*/ 2018 h 16871"/>
                <a:gd name="T8" fmla="*/ 15408 w 29763"/>
                <a:gd name="T9" fmla="*/ 3508 h 16871"/>
                <a:gd name="T10" fmla="*/ 14250 w 29763"/>
                <a:gd name="T11" fmla="*/ 6267 h 16871"/>
                <a:gd name="T12" fmla="*/ 13825 w 29763"/>
                <a:gd name="T13" fmla="*/ 6816 h 16871"/>
                <a:gd name="T14" fmla="*/ 10366 w 29763"/>
                <a:gd name="T15" fmla="*/ 4449 h 16871"/>
                <a:gd name="T16" fmla="*/ 6696 w 29763"/>
                <a:gd name="T17" fmla="*/ 5500 h 16871"/>
                <a:gd name="T18" fmla="*/ 1638 w 29763"/>
                <a:gd name="T19" fmla="*/ 9186 h 16871"/>
                <a:gd name="T20" fmla="*/ 1865 w 29763"/>
                <a:gd name="T21" fmla="*/ 15302 h 16871"/>
                <a:gd name="T22" fmla="*/ 4489 w 29763"/>
                <a:gd name="T23" fmla="*/ 14790 h 16871"/>
                <a:gd name="T24" fmla="*/ 6106 w 29763"/>
                <a:gd name="T25" fmla="*/ 11695 h 16871"/>
                <a:gd name="T26" fmla="*/ 8985 w 29763"/>
                <a:gd name="T27" fmla="*/ 12307 h 16871"/>
                <a:gd name="T28" fmla="*/ 11824 w 29763"/>
                <a:gd name="T29" fmla="*/ 10259 h 16871"/>
                <a:gd name="T30" fmla="*/ 12826 w 29763"/>
                <a:gd name="T31" fmla="*/ 11001 h 16871"/>
                <a:gd name="T32" fmla="*/ 16669 w 29763"/>
                <a:gd name="T33" fmla="*/ 11958 h 16871"/>
                <a:gd name="T34" fmla="*/ 17614 w 29763"/>
                <a:gd name="T35" fmla="*/ 8760 h 16871"/>
                <a:gd name="T36" fmla="*/ 21133 w 29763"/>
                <a:gd name="T37" fmla="*/ 8802 h 16871"/>
                <a:gd name="T38" fmla="*/ 21947 w 29763"/>
                <a:gd name="T39" fmla="*/ 11926 h 16871"/>
                <a:gd name="T40" fmla="*/ 25874 w 29763"/>
                <a:gd name="T41" fmla="*/ 11344 h 16871"/>
                <a:gd name="T42" fmla="*/ 27300 w 29763"/>
                <a:gd name="T43" fmla="*/ 11620 h 16871"/>
                <a:gd name="T44" fmla="*/ 9074 w 29763"/>
                <a:gd name="T45" fmla="*/ 8613 h 16871"/>
                <a:gd name="T46" fmla="*/ 7031 w 29763"/>
                <a:gd name="T47" fmla="*/ 8422 h 16871"/>
                <a:gd name="T48" fmla="*/ 9827 w 29763"/>
                <a:gd name="T49" fmla="*/ 10470 h 16871"/>
                <a:gd name="T50" fmla="*/ 6362 w 29763"/>
                <a:gd name="T51" fmla="*/ 7053 h 16871"/>
                <a:gd name="T52" fmla="*/ 4935 w 29763"/>
                <a:gd name="T53" fmla="*/ 8807 h 16871"/>
                <a:gd name="T54" fmla="*/ 2669 w 29763"/>
                <a:gd name="T55" fmla="*/ 13708 h 16871"/>
                <a:gd name="T56" fmla="*/ 3379 w 29763"/>
                <a:gd name="T57" fmla="*/ 12775 h 16871"/>
                <a:gd name="T58" fmla="*/ 2580 w 29763"/>
                <a:gd name="T59" fmla="*/ 7017 h 16871"/>
                <a:gd name="T60" fmla="*/ 4962 w 29763"/>
                <a:gd name="T61" fmla="*/ 8694 h 16871"/>
                <a:gd name="T62" fmla="*/ 2562 w 29763"/>
                <a:gd name="T63" fmla="*/ 7063 h 16871"/>
                <a:gd name="T64" fmla="*/ 2369 w 29763"/>
                <a:gd name="T65" fmla="*/ 5798 h 16871"/>
                <a:gd name="T66" fmla="*/ 1594 w 29763"/>
                <a:gd name="T67" fmla="*/ 9259 h 16871"/>
                <a:gd name="T68" fmla="*/ 1839 w 29763"/>
                <a:gd name="T69" fmla="*/ 14685 h 16871"/>
                <a:gd name="T70" fmla="*/ 2997 w 29763"/>
                <a:gd name="T71" fmla="*/ 14831 h 16871"/>
                <a:gd name="T72" fmla="*/ 2991 w 29763"/>
                <a:gd name="T73" fmla="*/ 11635 h 16871"/>
                <a:gd name="T74" fmla="*/ 5909 w 29763"/>
                <a:gd name="T75" fmla="*/ 9027 h 16871"/>
                <a:gd name="T76" fmla="*/ 6893 w 29763"/>
                <a:gd name="T77" fmla="*/ 9807 h 16871"/>
                <a:gd name="T78" fmla="*/ 9763 w 29763"/>
                <a:gd name="T79" fmla="*/ 10556 h 16871"/>
                <a:gd name="T80" fmla="*/ 11823 w 29763"/>
                <a:gd name="T81" fmla="*/ 10249 h 16871"/>
                <a:gd name="T82" fmla="*/ 28135 w 29763"/>
                <a:gd name="T83" fmla="*/ 9537 h 16871"/>
                <a:gd name="T84" fmla="*/ 25152 w 29763"/>
                <a:gd name="T85" fmla="*/ 8001 h 16871"/>
                <a:gd name="T86" fmla="*/ 24610 w 29763"/>
                <a:gd name="T87" fmla="*/ 8661 h 16871"/>
                <a:gd name="T88" fmla="*/ 22095 w 29763"/>
                <a:gd name="T89" fmla="*/ 4752 h 16871"/>
                <a:gd name="T90" fmla="*/ 17405 w 29763"/>
                <a:gd name="T91" fmla="*/ 6200 h 16871"/>
                <a:gd name="T92" fmla="*/ 19035 w 29763"/>
                <a:gd name="T93" fmla="*/ 4389 h 16871"/>
                <a:gd name="T94" fmla="*/ 19571 w 29763"/>
                <a:gd name="T95" fmla="*/ 5098 h 16871"/>
                <a:gd name="T96" fmla="*/ 19512 w 29763"/>
                <a:gd name="T97" fmla="*/ 4885 h 16871"/>
                <a:gd name="T98" fmla="*/ 19844 w 29763"/>
                <a:gd name="T99" fmla="*/ 3841 h 16871"/>
                <a:gd name="T100" fmla="*/ 18824 w 29763"/>
                <a:gd name="T101" fmla="*/ 2968 h 16871"/>
                <a:gd name="T102" fmla="*/ 16906 w 29763"/>
                <a:gd name="T103" fmla="*/ 4410 h 16871"/>
                <a:gd name="T104" fmla="*/ 16753 w 29763"/>
                <a:gd name="T105" fmla="*/ 8431 h 16871"/>
                <a:gd name="T106" fmla="*/ 14483 w 29763"/>
                <a:gd name="T107" fmla="*/ 9256 h 16871"/>
                <a:gd name="T108" fmla="*/ 15356 w 29763"/>
                <a:gd name="T109" fmla="*/ 9991 h 16871"/>
                <a:gd name="T110" fmla="*/ 16669 w 29763"/>
                <a:gd name="T111" fmla="*/ 10574 h 16871"/>
                <a:gd name="T112" fmla="*/ 18169 w 29763"/>
                <a:gd name="T113" fmla="*/ 8167 h 16871"/>
                <a:gd name="T114" fmla="*/ 20097 w 29763"/>
                <a:gd name="T115" fmla="*/ 7602 h 16871"/>
                <a:gd name="T116" fmla="*/ 21671 w 29763"/>
                <a:gd name="T117" fmla="*/ 7967 h 16871"/>
                <a:gd name="T118" fmla="*/ 23416 w 29763"/>
                <a:gd name="T119" fmla="*/ 9577 h 16871"/>
                <a:gd name="T120" fmla="*/ 25442 w 29763"/>
                <a:gd name="T121" fmla="*/ 10265 h 16871"/>
                <a:gd name="T122" fmla="*/ 27834 w 29763"/>
                <a:gd name="T123" fmla="*/ 10429 h 16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763" h="16871">
                  <a:moveTo>
                    <a:pt x="29720" y="10870"/>
                  </a:moveTo>
                  <a:cubicBezTo>
                    <a:pt x="29708" y="10870"/>
                    <a:pt x="29698" y="10874"/>
                    <a:pt x="29690" y="10882"/>
                  </a:cubicBezTo>
                  <a:cubicBezTo>
                    <a:pt x="28325" y="9623"/>
                    <a:pt x="28325" y="9623"/>
                    <a:pt x="28325" y="9623"/>
                  </a:cubicBezTo>
                  <a:cubicBezTo>
                    <a:pt x="28331" y="9614"/>
                    <a:pt x="28331" y="9614"/>
                    <a:pt x="28331" y="9614"/>
                  </a:cubicBezTo>
                  <a:cubicBezTo>
                    <a:pt x="28328" y="9612"/>
                    <a:pt x="28325" y="9610"/>
                    <a:pt x="28322" y="9608"/>
                  </a:cubicBezTo>
                  <a:cubicBezTo>
                    <a:pt x="28318" y="9616"/>
                    <a:pt x="28318" y="9616"/>
                    <a:pt x="28318" y="9616"/>
                  </a:cubicBezTo>
                  <a:cubicBezTo>
                    <a:pt x="28221" y="9528"/>
                    <a:pt x="28221" y="9528"/>
                    <a:pt x="28221" y="9528"/>
                  </a:cubicBezTo>
                  <a:cubicBezTo>
                    <a:pt x="28225" y="9522"/>
                    <a:pt x="28228" y="9516"/>
                    <a:pt x="28230" y="9510"/>
                  </a:cubicBezTo>
                  <a:cubicBezTo>
                    <a:pt x="28247" y="9514"/>
                    <a:pt x="28247" y="9514"/>
                    <a:pt x="28247" y="9514"/>
                  </a:cubicBezTo>
                  <a:cubicBezTo>
                    <a:pt x="28245" y="9510"/>
                    <a:pt x="28244" y="9506"/>
                    <a:pt x="28243" y="9502"/>
                  </a:cubicBezTo>
                  <a:cubicBezTo>
                    <a:pt x="28232" y="9500"/>
                    <a:pt x="28232" y="9500"/>
                    <a:pt x="28232" y="9500"/>
                  </a:cubicBezTo>
                  <a:cubicBezTo>
                    <a:pt x="28234" y="9482"/>
                    <a:pt x="28227" y="9464"/>
                    <a:pt x="28213" y="9451"/>
                  </a:cubicBezTo>
                  <a:cubicBezTo>
                    <a:pt x="28205" y="9443"/>
                    <a:pt x="28196" y="9439"/>
                    <a:pt x="28186" y="9437"/>
                  </a:cubicBezTo>
                  <a:cubicBezTo>
                    <a:pt x="28324" y="8343"/>
                    <a:pt x="28324" y="8343"/>
                    <a:pt x="28324" y="8343"/>
                  </a:cubicBezTo>
                  <a:cubicBezTo>
                    <a:pt x="28339" y="8343"/>
                    <a:pt x="28354" y="8336"/>
                    <a:pt x="28365" y="8324"/>
                  </a:cubicBezTo>
                  <a:cubicBezTo>
                    <a:pt x="28367" y="8323"/>
                    <a:pt x="28368" y="8321"/>
                    <a:pt x="28369" y="8319"/>
                  </a:cubicBezTo>
                  <a:cubicBezTo>
                    <a:pt x="28373" y="8322"/>
                    <a:pt x="28373" y="8322"/>
                    <a:pt x="28373" y="8322"/>
                  </a:cubicBezTo>
                  <a:cubicBezTo>
                    <a:pt x="28375" y="8319"/>
                    <a:pt x="28376" y="8316"/>
                    <a:pt x="28378" y="8313"/>
                  </a:cubicBezTo>
                  <a:cubicBezTo>
                    <a:pt x="28374" y="8310"/>
                    <a:pt x="28374" y="8310"/>
                    <a:pt x="28374" y="8310"/>
                  </a:cubicBezTo>
                  <a:cubicBezTo>
                    <a:pt x="28386" y="8288"/>
                    <a:pt x="28382" y="8260"/>
                    <a:pt x="28362" y="8242"/>
                  </a:cubicBezTo>
                  <a:cubicBezTo>
                    <a:pt x="28350" y="8231"/>
                    <a:pt x="28335" y="8226"/>
                    <a:pt x="28320" y="8226"/>
                  </a:cubicBezTo>
                  <a:cubicBezTo>
                    <a:pt x="28320" y="8225"/>
                    <a:pt x="28320" y="8225"/>
                    <a:pt x="28320" y="8225"/>
                  </a:cubicBezTo>
                  <a:cubicBezTo>
                    <a:pt x="28316" y="8225"/>
                    <a:pt x="28313" y="8226"/>
                    <a:pt x="28310" y="8226"/>
                  </a:cubicBezTo>
                  <a:cubicBezTo>
                    <a:pt x="28310" y="8228"/>
                    <a:pt x="28310" y="8228"/>
                    <a:pt x="28310" y="8228"/>
                  </a:cubicBezTo>
                  <a:cubicBezTo>
                    <a:pt x="28299" y="8230"/>
                    <a:pt x="28288" y="8236"/>
                    <a:pt x="28280" y="8245"/>
                  </a:cubicBezTo>
                  <a:cubicBezTo>
                    <a:pt x="28280" y="8245"/>
                    <a:pt x="28279" y="8245"/>
                    <a:pt x="28279" y="8246"/>
                  </a:cubicBezTo>
                  <a:cubicBezTo>
                    <a:pt x="28279" y="8246"/>
                    <a:pt x="28279" y="8246"/>
                    <a:pt x="28279" y="8246"/>
                  </a:cubicBezTo>
                  <a:cubicBezTo>
                    <a:pt x="28276" y="8249"/>
                    <a:pt x="28273" y="8254"/>
                    <a:pt x="28271" y="8258"/>
                  </a:cubicBezTo>
                  <a:cubicBezTo>
                    <a:pt x="28271" y="8258"/>
                    <a:pt x="28271" y="8259"/>
                    <a:pt x="28270" y="8260"/>
                  </a:cubicBezTo>
                  <a:cubicBezTo>
                    <a:pt x="28268" y="8264"/>
                    <a:pt x="28266" y="8269"/>
                    <a:pt x="28265" y="8274"/>
                  </a:cubicBezTo>
                  <a:cubicBezTo>
                    <a:pt x="25167" y="7958"/>
                    <a:pt x="25167" y="7958"/>
                    <a:pt x="25167" y="7958"/>
                  </a:cubicBezTo>
                  <a:cubicBezTo>
                    <a:pt x="25166" y="7943"/>
                    <a:pt x="25160" y="7930"/>
                    <a:pt x="25149" y="7919"/>
                  </a:cubicBezTo>
                  <a:cubicBezTo>
                    <a:pt x="25146" y="7917"/>
                    <a:pt x="25143" y="7914"/>
                    <a:pt x="25140" y="7913"/>
                  </a:cubicBezTo>
                  <a:cubicBezTo>
                    <a:pt x="26224" y="5782"/>
                    <a:pt x="26224" y="5782"/>
                    <a:pt x="26224" y="5782"/>
                  </a:cubicBezTo>
                  <a:cubicBezTo>
                    <a:pt x="26246" y="5790"/>
                    <a:pt x="26272" y="5786"/>
                    <a:pt x="26289" y="5767"/>
                  </a:cubicBezTo>
                  <a:cubicBezTo>
                    <a:pt x="26294" y="5761"/>
                    <a:pt x="26298" y="5754"/>
                    <a:pt x="26301" y="5747"/>
                  </a:cubicBezTo>
                  <a:cubicBezTo>
                    <a:pt x="26724" y="5890"/>
                    <a:pt x="26724" y="5890"/>
                    <a:pt x="26724" y="5890"/>
                  </a:cubicBezTo>
                  <a:cubicBezTo>
                    <a:pt x="26719" y="5909"/>
                    <a:pt x="26723" y="5931"/>
                    <a:pt x="26739" y="5946"/>
                  </a:cubicBezTo>
                  <a:cubicBezTo>
                    <a:pt x="26761" y="5969"/>
                    <a:pt x="26798" y="5968"/>
                    <a:pt x="26820" y="5946"/>
                  </a:cubicBezTo>
                  <a:cubicBezTo>
                    <a:pt x="26842" y="5923"/>
                    <a:pt x="26841" y="5887"/>
                    <a:pt x="26819" y="5865"/>
                  </a:cubicBezTo>
                  <a:cubicBezTo>
                    <a:pt x="26797" y="5843"/>
                    <a:pt x="26760" y="5843"/>
                    <a:pt x="26738" y="5866"/>
                  </a:cubicBezTo>
                  <a:cubicBezTo>
                    <a:pt x="26734" y="5870"/>
                    <a:pt x="26731" y="5875"/>
                    <a:pt x="26728" y="5880"/>
                  </a:cubicBezTo>
                  <a:cubicBezTo>
                    <a:pt x="26304" y="5736"/>
                    <a:pt x="26304" y="5736"/>
                    <a:pt x="26304" y="5736"/>
                  </a:cubicBezTo>
                  <a:cubicBezTo>
                    <a:pt x="26305" y="5725"/>
                    <a:pt x="26304" y="5713"/>
                    <a:pt x="26299" y="5703"/>
                  </a:cubicBezTo>
                  <a:cubicBezTo>
                    <a:pt x="26685" y="5313"/>
                    <a:pt x="26685" y="5313"/>
                    <a:pt x="26685" y="5313"/>
                  </a:cubicBezTo>
                  <a:cubicBezTo>
                    <a:pt x="26707" y="5329"/>
                    <a:pt x="26739" y="5327"/>
                    <a:pt x="26759" y="5306"/>
                  </a:cubicBezTo>
                  <a:cubicBezTo>
                    <a:pt x="26781" y="5284"/>
                    <a:pt x="26781" y="5248"/>
                    <a:pt x="26758" y="5226"/>
                  </a:cubicBezTo>
                  <a:cubicBezTo>
                    <a:pt x="26736" y="5204"/>
                    <a:pt x="26700" y="5204"/>
                    <a:pt x="26677" y="5226"/>
                  </a:cubicBezTo>
                  <a:cubicBezTo>
                    <a:pt x="26656" y="5248"/>
                    <a:pt x="26656" y="5283"/>
                    <a:pt x="26677" y="5305"/>
                  </a:cubicBezTo>
                  <a:cubicBezTo>
                    <a:pt x="26293" y="5693"/>
                    <a:pt x="26293" y="5693"/>
                    <a:pt x="26293" y="5693"/>
                  </a:cubicBezTo>
                  <a:cubicBezTo>
                    <a:pt x="26291" y="5690"/>
                    <a:pt x="26288" y="5687"/>
                    <a:pt x="26286" y="5685"/>
                  </a:cubicBezTo>
                  <a:cubicBezTo>
                    <a:pt x="26276" y="5676"/>
                    <a:pt x="26265" y="5672"/>
                    <a:pt x="26253" y="5670"/>
                  </a:cubicBezTo>
                  <a:cubicBezTo>
                    <a:pt x="25879" y="4366"/>
                    <a:pt x="25879" y="4366"/>
                    <a:pt x="25879" y="4366"/>
                  </a:cubicBezTo>
                  <a:cubicBezTo>
                    <a:pt x="25887" y="4363"/>
                    <a:pt x="25895" y="4358"/>
                    <a:pt x="25901" y="4352"/>
                  </a:cubicBezTo>
                  <a:cubicBezTo>
                    <a:pt x="25923" y="4330"/>
                    <a:pt x="25923" y="4294"/>
                    <a:pt x="25900" y="4271"/>
                  </a:cubicBezTo>
                  <a:cubicBezTo>
                    <a:pt x="25878" y="4249"/>
                    <a:pt x="25841" y="4250"/>
                    <a:pt x="25819" y="4272"/>
                  </a:cubicBezTo>
                  <a:cubicBezTo>
                    <a:pt x="25797" y="4295"/>
                    <a:pt x="25797" y="4331"/>
                    <a:pt x="25820" y="4353"/>
                  </a:cubicBezTo>
                  <a:cubicBezTo>
                    <a:pt x="25833" y="4366"/>
                    <a:pt x="25852" y="4371"/>
                    <a:pt x="25869" y="4368"/>
                  </a:cubicBezTo>
                  <a:cubicBezTo>
                    <a:pt x="26242" y="5670"/>
                    <a:pt x="26242" y="5670"/>
                    <a:pt x="26242" y="5670"/>
                  </a:cubicBezTo>
                  <a:cubicBezTo>
                    <a:pt x="26228" y="5671"/>
                    <a:pt x="26214" y="5677"/>
                    <a:pt x="26203" y="5688"/>
                  </a:cubicBezTo>
                  <a:cubicBezTo>
                    <a:pt x="26192" y="5700"/>
                    <a:pt x="26187" y="5716"/>
                    <a:pt x="26188" y="5731"/>
                  </a:cubicBezTo>
                  <a:cubicBezTo>
                    <a:pt x="22173" y="6320"/>
                    <a:pt x="22173" y="6320"/>
                    <a:pt x="22173" y="6320"/>
                  </a:cubicBezTo>
                  <a:cubicBezTo>
                    <a:pt x="22170" y="6309"/>
                    <a:pt x="22164" y="6299"/>
                    <a:pt x="22156" y="6291"/>
                  </a:cubicBezTo>
                  <a:cubicBezTo>
                    <a:pt x="22155" y="6291"/>
                    <a:pt x="22154" y="6290"/>
                    <a:pt x="22153" y="6290"/>
                  </a:cubicBezTo>
                  <a:cubicBezTo>
                    <a:pt x="24120" y="3457"/>
                    <a:pt x="24120" y="3457"/>
                    <a:pt x="24120" y="3457"/>
                  </a:cubicBezTo>
                  <a:cubicBezTo>
                    <a:pt x="24143" y="3470"/>
                    <a:pt x="24173" y="3466"/>
                    <a:pt x="24192" y="3446"/>
                  </a:cubicBezTo>
                  <a:cubicBezTo>
                    <a:pt x="24214" y="3422"/>
                    <a:pt x="24212" y="3385"/>
                    <a:pt x="24189" y="3363"/>
                  </a:cubicBezTo>
                  <a:cubicBezTo>
                    <a:pt x="24165" y="3342"/>
                    <a:pt x="24128" y="3343"/>
                    <a:pt x="24107" y="3367"/>
                  </a:cubicBezTo>
                  <a:cubicBezTo>
                    <a:pt x="24085" y="3390"/>
                    <a:pt x="24086" y="3427"/>
                    <a:pt x="24110" y="3449"/>
                  </a:cubicBezTo>
                  <a:cubicBezTo>
                    <a:pt x="24111" y="3450"/>
                    <a:pt x="24111" y="3450"/>
                    <a:pt x="24112" y="3451"/>
                  </a:cubicBezTo>
                  <a:cubicBezTo>
                    <a:pt x="22145" y="6284"/>
                    <a:pt x="22145" y="6284"/>
                    <a:pt x="22145" y="6284"/>
                  </a:cubicBezTo>
                  <a:cubicBezTo>
                    <a:pt x="22144" y="6283"/>
                    <a:pt x="22143" y="6283"/>
                    <a:pt x="22142" y="6282"/>
                  </a:cubicBezTo>
                  <a:cubicBezTo>
                    <a:pt x="23204" y="3630"/>
                    <a:pt x="23204" y="3630"/>
                    <a:pt x="23204" y="3630"/>
                  </a:cubicBezTo>
                  <a:cubicBezTo>
                    <a:pt x="23225" y="3638"/>
                    <a:pt x="23250" y="3633"/>
                    <a:pt x="23266" y="3615"/>
                  </a:cubicBezTo>
                  <a:cubicBezTo>
                    <a:pt x="23288" y="3592"/>
                    <a:pt x="23287" y="3555"/>
                    <a:pt x="23263" y="3533"/>
                  </a:cubicBezTo>
                  <a:cubicBezTo>
                    <a:pt x="23240" y="3511"/>
                    <a:pt x="23203" y="3512"/>
                    <a:pt x="23181" y="3536"/>
                  </a:cubicBezTo>
                  <a:cubicBezTo>
                    <a:pt x="23159" y="3560"/>
                    <a:pt x="23161" y="3596"/>
                    <a:pt x="23184" y="3618"/>
                  </a:cubicBezTo>
                  <a:cubicBezTo>
                    <a:pt x="23188" y="3621"/>
                    <a:pt x="23191" y="3624"/>
                    <a:pt x="23195" y="3626"/>
                  </a:cubicBezTo>
                  <a:cubicBezTo>
                    <a:pt x="22133" y="6279"/>
                    <a:pt x="22133" y="6279"/>
                    <a:pt x="22133" y="6279"/>
                  </a:cubicBezTo>
                  <a:cubicBezTo>
                    <a:pt x="22131" y="6278"/>
                    <a:pt x="22128" y="6277"/>
                    <a:pt x="22126" y="6277"/>
                  </a:cubicBezTo>
                  <a:cubicBezTo>
                    <a:pt x="22154" y="4818"/>
                    <a:pt x="22154" y="4818"/>
                    <a:pt x="22154" y="4818"/>
                  </a:cubicBezTo>
                  <a:cubicBezTo>
                    <a:pt x="22169" y="4817"/>
                    <a:pt x="22184" y="4811"/>
                    <a:pt x="22195" y="4799"/>
                  </a:cubicBezTo>
                  <a:cubicBezTo>
                    <a:pt x="22217" y="4776"/>
                    <a:pt x="22216" y="4739"/>
                    <a:pt x="22192" y="4717"/>
                  </a:cubicBezTo>
                  <a:cubicBezTo>
                    <a:pt x="22168" y="4695"/>
                    <a:pt x="22132" y="4697"/>
                    <a:pt x="22110" y="4720"/>
                  </a:cubicBezTo>
                  <a:cubicBezTo>
                    <a:pt x="22104" y="4727"/>
                    <a:pt x="22100" y="4734"/>
                    <a:pt x="22097" y="4742"/>
                  </a:cubicBezTo>
                  <a:cubicBezTo>
                    <a:pt x="21278" y="4585"/>
                    <a:pt x="21278" y="4585"/>
                    <a:pt x="21278" y="4585"/>
                  </a:cubicBezTo>
                  <a:cubicBezTo>
                    <a:pt x="21281" y="4566"/>
                    <a:pt x="21275" y="4545"/>
                    <a:pt x="21260" y="4531"/>
                  </a:cubicBezTo>
                  <a:cubicBezTo>
                    <a:pt x="21260" y="4531"/>
                    <a:pt x="21259" y="4531"/>
                    <a:pt x="21258" y="4530"/>
                  </a:cubicBezTo>
                  <a:cubicBezTo>
                    <a:pt x="22204" y="3208"/>
                    <a:pt x="22204" y="3208"/>
                    <a:pt x="22204" y="3208"/>
                  </a:cubicBezTo>
                  <a:cubicBezTo>
                    <a:pt x="22227" y="3224"/>
                    <a:pt x="22258" y="3220"/>
                    <a:pt x="22278" y="3199"/>
                  </a:cubicBezTo>
                  <a:cubicBezTo>
                    <a:pt x="22300" y="3176"/>
                    <a:pt x="22298" y="3139"/>
                    <a:pt x="22275" y="3117"/>
                  </a:cubicBezTo>
                  <a:cubicBezTo>
                    <a:pt x="22251" y="3095"/>
                    <a:pt x="22214" y="3097"/>
                    <a:pt x="22193" y="3120"/>
                  </a:cubicBezTo>
                  <a:cubicBezTo>
                    <a:pt x="22179" y="3134"/>
                    <a:pt x="22175" y="3153"/>
                    <a:pt x="22178" y="3171"/>
                  </a:cubicBezTo>
                  <a:cubicBezTo>
                    <a:pt x="20581" y="3510"/>
                    <a:pt x="20581" y="3510"/>
                    <a:pt x="20581" y="3510"/>
                  </a:cubicBezTo>
                  <a:cubicBezTo>
                    <a:pt x="20578" y="3500"/>
                    <a:pt x="20573" y="3492"/>
                    <a:pt x="20565" y="3484"/>
                  </a:cubicBezTo>
                  <a:cubicBezTo>
                    <a:pt x="20546" y="3466"/>
                    <a:pt x="20518" y="3464"/>
                    <a:pt x="20496" y="3477"/>
                  </a:cubicBezTo>
                  <a:cubicBezTo>
                    <a:pt x="19291" y="1760"/>
                    <a:pt x="19291" y="1760"/>
                    <a:pt x="19291" y="1760"/>
                  </a:cubicBezTo>
                  <a:cubicBezTo>
                    <a:pt x="19293" y="1758"/>
                    <a:pt x="19295" y="1757"/>
                    <a:pt x="19297" y="1755"/>
                  </a:cubicBezTo>
                  <a:cubicBezTo>
                    <a:pt x="19318" y="1733"/>
                    <a:pt x="19317" y="1698"/>
                    <a:pt x="19296" y="1676"/>
                  </a:cubicBezTo>
                  <a:cubicBezTo>
                    <a:pt x="19727" y="1272"/>
                    <a:pt x="19727" y="1272"/>
                    <a:pt x="19727" y="1272"/>
                  </a:cubicBezTo>
                  <a:cubicBezTo>
                    <a:pt x="19750" y="1289"/>
                    <a:pt x="19782" y="1287"/>
                    <a:pt x="19803" y="1267"/>
                  </a:cubicBezTo>
                  <a:cubicBezTo>
                    <a:pt x="19825" y="1244"/>
                    <a:pt x="19824" y="1208"/>
                    <a:pt x="19802" y="1186"/>
                  </a:cubicBezTo>
                  <a:cubicBezTo>
                    <a:pt x="19779" y="1164"/>
                    <a:pt x="19743" y="1164"/>
                    <a:pt x="19721" y="1187"/>
                  </a:cubicBezTo>
                  <a:cubicBezTo>
                    <a:pt x="19700" y="1208"/>
                    <a:pt x="19700" y="1242"/>
                    <a:pt x="19719" y="1264"/>
                  </a:cubicBezTo>
                  <a:cubicBezTo>
                    <a:pt x="19288" y="1669"/>
                    <a:pt x="19288" y="1669"/>
                    <a:pt x="19288" y="1669"/>
                  </a:cubicBezTo>
                  <a:cubicBezTo>
                    <a:pt x="19281" y="1663"/>
                    <a:pt x="19273" y="1660"/>
                    <a:pt x="19265" y="1658"/>
                  </a:cubicBezTo>
                  <a:cubicBezTo>
                    <a:pt x="19266" y="119"/>
                    <a:pt x="19266" y="119"/>
                    <a:pt x="19266" y="119"/>
                  </a:cubicBezTo>
                  <a:cubicBezTo>
                    <a:pt x="19277" y="117"/>
                    <a:pt x="19288" y="112"/>
                    <a:pt x="19296" y="103"/>
                  </a:cubicBezTo>
                  <a:cubicBezTo>
                    <a:pt x="19318" y="81"/>
                    <a:pt x="19318" y="44"/>
                    <a:pt x="19295" y="22"/>
                  </a:cubicBezTo>
                  <a:cubicBezTo>
                    <a:pt x="19273" y="0"/>
                    <a:pt x="19237" y="0"/>
                    <a:pt x="19215" y="23"/>
                  </a:cubicBezTo>
                  <a:cubicBezTo>
                    <a:pt x="19192" y="45"/>
                    <a:pt x="19193" y="82"/>
                    <a:pt x="19215" y="104"/>
                  </a:cubicBezTo>
                  <a:cubicBezTo>
                    <a:pt x="19226" y="115"/>
                    <a:pt x="19241" y="120"/>
                    <a:pt x="19255" y="120"/>
                  </a:cubicBezTo>
                  <a:cubicBezTo>
                    <a:pt x="19254" y="1658"/>
                    <a:pt x="19254" y="1658"/>
                    <a:pt x="19254" y="1658"/>
                  </a:cubicBezTo>
                  <a:cubicBezTo>
                    <a:pt x="19239" y="1658"/>
                    <a:pt x="19226" y="1663"/>
                    <a:pt x="19215" y="1673"/>
                  </a:cubicBezTo>
                  <a:cubicBezTo>
                    <a:pt x="18754" y="1425"/>
                    <a:pt x="18754" y="1425"/>
                    <a:pt x="18754" y="1425"/>
                  </a:cubicBezTo>
                  <a:cubicBezTo>
                    <a:pt x="18765" y="1403"/>
                    <a:pt x="18761" y="1376"/>
                    <a:pt x="18743" y="1359"/>
                  </a:cubicBezTo>
                  <a:cubicBezTo>
                    <a:pt x="18721" y="1336"/>
                    <a:pt x="18685" y="1337"/>
                    <a:pt x="18663" y="1359"/>
                  </a:cubicBezTo>
                  <a:cubicBezTo>
                    <a:pt x="18640" y="1382"/>
                    <a:pt x="18641" y="1418"/>
                    <a:pt x="18663" y="1440"/>
                  </a:cubicBezTo>
                  <a:cubicBezTo>
                    <a:pt x="18686" y="1462"/>
                    <a:pt x="18722" y="1462"/>
                    <a:pt x="18744" y="1439"/>
                  </a:cubicBezTo>
                  <a:cubicBezTo>
                    <a:pt x="18745" y="1438"/>
                    <a:pt x="18747" y="1436"/>
                    <a:pt x="18748" y="1434"/>
                  </a:cubicBezTo>
                  <a:cubicBezTo>
                    <a:pt x="19207" y="1682"/>
                    <a:pt x="19207" y="1682"/>
                    <a:pt x="19207" y="1682"/>
                  </a:cubicBezTo>
                  <a:cubicBezTo>
                    <a:pt x="19190" y="1705"/>
                    <a:pt x="19193" y="1738"/>
                    <a:pt x="19215" y="1758"/>
                  </a:cubicBezTo>
                  <a:cubicBezTo>
                    <a:pt x="19219" y="1762"/>
                    <a:pt x="19224" y="1766"/>
                    <a:pt x="19229" y="1768"/>
                  </a:cubicBezTo>
                  <a:cubicBezTo>
                    <a:pt x="18825" y="2856"/>
                    <a:pt x="18825" y="2856"/>
                    <a:pt x="18825" y="2856"/>
                  </a:cubicBezTo>
                  <a:cubicBezTo>
                    <a:pt x="18807" y="2851"/>
                    <a:pt x="18788" y="2855"/>
                    <a:pt x="18773" y="2868"/>
                  </a:cubicBezTo>
                  <a:cubicBezTo>
                    <a:pt x="18089" y="2094"/>
                    <a:pt x="18089" y="2094"/>
                    <a:pt x="18089" y="2094"/>
                  </a:cubicBezTo>
                  <a:cubicBezTo>
                    <a:pt x="18108" y="2072"/>
                    <a:pt x="18107" y="2038"/>
                    <a:pt x="18086" y="2017"/>
                  </a:cubicBezTo>
                  <a:cubicBezTo>
                    <a:pt x="18064" y="1995"/>
                    <a:pt x="18027" y="1995"/>
                    <a:pt x="18005" y="2018"/>
                  </a:cubicBezTo>
                  <a:cubicBezTo>
                    <a:pt x="17983" y="2040"/>
                    <a:pt x="17983" y="2076"/>
                    <a:pt x="18006" y="2098"/>
                  </a:cubicBezTo>
                  <a:cubicBezTo>
                    <a:pt x="18027" y="2119"/>
                    <a:pt x="18059" y="2120"/>
                    <a:pt x="18082" y="2102"/>
                  </a:cubicBezTo>
                  <a:cubicBezTo>
                    <a:pt x="18765" y="2875"/>
                    <a:pt x="18765" y="2875"/>
                    <a:pt x="18765" y="2875"/>
                  </a:cubicBezTo>
                  <a:cubicBezTo>
                    <a:pt x="18757" y="2885"/>
                    <a:pt x="18753" y="2896"/>
                    <a:pt x="18752" y="2908"/>
                  </a:cubicBezTo>
                  <a:cubicBezTo>
                    <a:pt x="18314" y="3009"/>
                    <a:pt x="18314" y="3009"/>
                    <a:pt x="18314" y="3009"/>
                  </a:cubicBezTo>
                  <a:cubicBezTo>
                    <a:pt x="18311" y="3002"/>
                    <a:pt x="18307" y="2995"/>
                    <a:pt x="18301" y="2989"/>
                  </a:cubicBezTo>
                  <a:cubicBezTo>
                    <a:pt x="18279" y="2967"/>
                    <a:pt x="18243" y="2968"/>
                    <a:pt x="18221" y="2990"/>
                  </a:cubicBezTo>
                  <a:cubicBezTo>
                    <a:pt x="18198" y="3013"/>
                    <a:pt x="18199" y="3049"/>
                    <a:pt x="18221" y="3071"/>
                  </a:cubicBezTo>
                  <a:cubicBezTo>
                    <a:pt x="18244" y="3093"/>
                    <a:pt x="18280" y="3093"/>
                    <a:pt x="18302" y="3070"/>
                  </a:cubicBezTo>
                  <a:cubicBezTo>
                    <a:pt x="18316" y="3056"/>
                    <a:pt x="18321" y="3038"/>
                    <a:pt x="18317" y="3020"/>
                  </a:cubicBezTo>
                  <a:cubicBezTo>
                    <a:pt x="18752" y="2919"/>
                    <a:pt x="18752" y="2919"/>
                    <a:pt x="18752" y="2919"/>
                  </a:cubicBezTo>
                  <a:cubicBezTo>
                    <a:pt x="18754" y="2933"/>
                    <a:pt x="18760" y="2945"/>
                    <a:pt x="18770" y="2955"/>
                  </a:cubicBezTo>
                  <a:cubicBezTo>
                    <a:pt x="18776" y="2960"/>
                    <a:pt x="18783" y="2964"/>
                    <a:pt x="18790" y="2967"/>
                  </a:cubicBezTo>
                  <a:cubicBezTo>
                    <a:pt x="18310" y="4756"/>
                    <a:pt x="18310" y="4756"/>
                    <a:pt x="18310" y="4756"/>
                  </a:cubicBezTo>
                  <a:cubicBezTo>
                    <a:pt x="18292" y="4755"/>
                    <a:pt x="18274" y="4761"/>
                    <a:pt x="18262" y="4775"/>
                  </a:cubicBezTo>
                  <a:cubicBezTo>
                    <a:pt x="18257" y="4780"/>
                    <a:pt x="18254" y="4785"/>
                    <a:pt x="18251" y="4791"/>
                  </a:cubicBezTo>
                  <a:cubicBezTo>
                    <a:pt x="16981" y="4368"/>
                    <a:pt x="16981" y="4368"/>
                    <a:pt x="16981" y="4368"/>
                  </a:cubicBezTo>
                  <a:cubicBezTo>
                    <a:pt x="16985" y="4348"/>
                    <a:pt x="16980" y="4327"/>
                    <a:pt x="16964" y="4312"/>
                  </a:cubicBezTo>
                  <a:cubicBezTo>
                    <a:pt x="16957" y="4306"/>
                    <a:pt x="16949" y="4301"/>
                    <a:pt x="16940" y="4299"/>
                  </a:cubicBezTo>
                  <a:cubicBezTo>
                    <a:pt x="16998" y="3365"/>
                    <a:pt x="16998" y="3365"/>
                    <a:pt x="16998" y="3365"/>
                  </a:cubicBezTo>
                  <a:cubicBezTo>
                    <a:pt x="17013" y="3365"/>
                    <a:pt x="17027" y="3359"/>
                    <a:pt x="17039" y="3348"/>
                  </a:cubicBezTo>
                  <a:cubicBezTo>
                    <a:pt x="17061" y="3325"/>
                    <a:pt x="17060" y="3289"/>
                    <a:pt x="17038" y="3267"/>
                  </a:cubicBezTo>
                  <a:cubicBezTo>
                    <a:pt x="17015" y="3245"/>
                    <a:pt x="16979" y="3245"/>
                    <a:pt x="16957" y="3267"/>
                  </a:cubicBezTo>
                  <a:cubicBezTo>
                    <a:pt x="16935" y="3290"/>
                    <a:pt x="16935" y="3326"/>
                    <a:pt x="16958" y="3348"/>
                  </a:cubicBezTo>
                  <a:cubicBezTo>
                    <a:pt x="16966" y="3356"/>
                    <a:pt x="16976" y="3361"/>
                    <a:pt x="16987" y="3363"/>
                  </a:cubicBezTo>
                  <a:cubicBezTo>
                    <a:pt x="16929" y="4297"/>
                    <a:pt x="16929" y="4297"/>
                    <a:pt x="16929" y="4297"/>
                  </a:cubicBezTo>
                  <a:cubicBezTo>
                    <a:pt x="16915" y="4296"/>
                    <a:pt x="16901" y="4300"/>
                    <a:pt x="16889" y="4308"/>
                  </a:cubicBezTo>
                  <a:cubicBezTo>
                    <a:pt x="15421" y="3488"/>
                    <a:pt x="15421" y="3488"/>
                    <a:pt x="15421" y="3488"/>
                  </a:cubicBezTo>
                  <a:cubicBezTo>
                    <a:pt x="15428" y="3467"/>
                    <a:pt x="15424" y="3443"/>
                    <a:pt x="15407" y="3427"/>
                  </a:cubicBezTo>
                  <a:cubicBezTo>
                    <a:pt x="15385" y="3405"/>
                    <a:pt x="15348" y="3405"/>
                    <a:pt x="15326" y="3428"/>
                  </a:cubicBezTo>
                  <a:cubicBezTo>
                    <a:pt x="15304" y="3450"/>
                    <a:pt x="15305" y="3486"/>
                    <a:pt x="15327" y="3508"/>
                  </a:cubicBezTo>
                  <a:cubicBezTo>
                    <a:pt x="15349" y="3531"/>
                    <a:pt x="15386" y="3530"/>
                    <a:pt x="15408" y="3508"/>
                  </a:cubicBezTo>
                  <a:cubicBezTo>
                    <a:pt x="15411" y="3505"/>
                    <a:pt x="15413" y="3501"/>
                    <a:pt x="15416" y="3498"/>
                  </a:cubicBezTo>
                  <a:cubicBezTo>
                    <a:pt x="16881" y="4316"/>
                    <a:pt x="16881" y="4316"/>
                    <a:pt x="16881" y="4316"/>
                  </a:cubicBezTo>
                  <a:cubicBezTo>
                    <a:pt x="16860" y="4340"/>
                    <a:pt x="16861" y="4376"/>
                    <a:pt x="16885" y="4397"/>
                  </a:cubicBezTo>
                  <a:cubicBezTo>
                    <a:pt x="16888" y="4401"/>
                    <a:pt x="16892" y="4403"/>
                    <a:pt x="16896" y="4406"/>
                  </a:cubicBezTo>
                  <a:cubicBezTo>
                    <a:pt x="16210" y="6647"/>
                    <a:pt x="16210" y="6647"/>
                    <a:pt x="16210" y="6647"/>
                  </a:cubicBezTo>
                  <a:cubicBezTo>
                    <a:pt x="16192" y="6645"/>
                    <a:pt x="16173" y="6651"/>
                    <a:pt x="16160" y="6665"/>
                  </a:cubicBezTo>
                  <a:cubicBezTo>
                    <a:pt x="16154" y="6672"/>
                    <a:pt x="16150" y="6679"/>
                    <a:pt x="16147" y="6686"/>
                  </a:cubicBezTo>
                  <a:cubicBezTo>
                    <a:pt x="14997" y="6387"/>
                    <a:pt x="14997" y="6387"/>
                    <a:pt x="14997" y="6387"/>
                  </a:cubicBezTo>
                  <a:cubicBezTo>
                    <a:pt x="15000" y="6368"/>
                    <a:pt x="14994" y="6348"/>
                    <a:pt x="14979" y="6335"/>
                  </a:cubicBezTo>
                  <a:cubicBezTo>
                    <a:pt x="14971" y="6327"/>
                    <a:pt x="14960" y="6322"/>
                    <a:pt x="14949" y="6320"/>
                  </a:cubicBezTo>
                  <a:cubicBezTo>
                    <a:pt x="14750" y="4792"/>
                    <a:pt x="14750" y="4792"/>
                    <a:pt x="14750" y="4792"/>
                  </a:cubicBezTo>
                  <a:cubicBezTo>
                    <a:pt x="14762" y="4790"/>
                    <a:pt x="14773" y="4785"/>
                    <a:pt x="14782" y="4776"/>
                  </a:cubicBezTo>
                  <a:cubicBezTo>
                    <a:pt x="14804" y="4754"/>
                    <a:pt x="14803" y="4718"/>
                    <a:pt x="14781" y="4696"/>
                  </a:cubicBezTo>
                  <a:cubicBezTo>
                    <a:pt x="14759" y="4673"/>
                    <a:pt x="14722" y="4674"/>
                    <a:pt x="14700" y="4696"/>
                  </a:cubicBezTo>
                  <a:cubicBezTo>
                    <a:pt x="14678" y="4719"/>
                    <a:pt x="14678" y="4755"/>
                    <a:pt x="14701" y="4777"/>
                  </a:cubicBezTo>
                  <a:cubicBezTo>
                    <a:pt x="14712" y="4787"/>
                    <a:pt x="14725" y="4793"/>
                    <a:pt x="14739" y="4793"/>
                  </a:cubicBezTo>
                  <a:cubicBezTo>
                    <a:pt x="14938" y="6319"/>
                    <a:pt x="14938" y="6319"/>
                    <a:pt x="14938" y="6319"/>
                  </a:cubicBezTo>
                  <a:cubicBezTo>
                    <a:pt x="14930" y="6320"/>
                    <a:pt x="14922" y="6321"/>
                    <a:pt x="14915" y="6325"/>
                  </a:cubicBezTo>
                  <a:cubicBezTo>
                    <a:pt x="14487" y="5799"/>
                    <a:pt x="14487" y="5799"/>
                    <a:pt x="14487" y="5799"/>
                  </a:cubicBezTo>
                  <a:cubicBezTo>
                    <a:pt x="14503" y="5776"/>
                    <a:pt x="14501" y="5745"/>
                    <a:pt x="14481" y="5725"/>
                  </a:cubicBezTo>
                  <a:cubicBezTo>
                    <a:pt x="14458" y="5702"/>
                    <a:pt x="14422" y="5703"/>
                    <a:pt x="14400" y="5725"/>
                  </a:cubicBezTo>
                  <a:cubicBezTo>
                    <a:pt x="14378" y="5748"/>
                    <a:pt x="14378" y="5784"/>
                    <a:pt x="14401" y="5806"/>
                  </a:cubicBezTo>
                  <a:cubicBezTo>
                    <a:pt x="14423" y="5827"/>
                    <a:pt x="14457" y="5828"/>
                    <a:pt x="14480" y="5807"/>
                  </a:cubicBezTo>
                  <a:cubicBezTo>
                    <a:pt x="14905" y="6331"/>
                    <a:pt x="14905" y="6331"/>
                    <a:pt x="14905" y="6331"/>
                  </a:cubicBezTo>
                  <a:cubicBezTo>
                    <a:pt x="14902" y="6333"/>
                    <a:pt x="14900" y="6335"/>
                    <a:pt x="14897" y="6338"/>
                  </a:cubicBezTo>
                  <a:cubicBezTo>
                    <a:pt x="14891" y="6345"/>
                    <a:pt x="14886" y="6353"/>
                    <a:pt x="14884" y="6362"/>
                  </a:cubicBezTo>
                  <a:cubicBezTo>
                    <a:pt x="14253" y="6257"/>
                    <a:pt x="14253" y="6257"/>
                    <a:pt x="14253" y="6257"/>
                  </a:cubicBezTo>
                  <a:cubicBezTo>
                    <a:pt x="14256" y="6239"/>
                    <a:pt x="14251" y="6220"/>
                    <a:pt x="14237" y="6206"/>
                  </a:cubicBezTo>
                  <a:cubicBezTo>
                    <a:pt x="14214" y="6184"/>
                    <a:pt x="14178" y="6185"/>
                    <a:pt x="14156" y="6207"/>
                  </a:cubicBezTo>
                  <a:cubicBezTo>
                    <a:pt x="14134" y="6230"/>
                    <a:pt x="14134" y="6266"/>
                    <a:pt x="14157" y="6288"/>
                  </a:cubicBezTo>
                  <a:cubicBezTo>
                    <a:pt x="14179" y="6310"/>
                    <a:pt x="14215" y="6310"/>
                    <a:pt x="14238" y="6287"/>
                  </a:cubicBezTo>
                  <a:cubicBezTo>
                    <a:pt x="14243" y="6281"/>
                    <a:pt x="14247" y="6275"/>
                    <a:pt x="14250" y="6267"/>
                  </a:cubicBezTo>
                  <a:cubicBezTo>
                    <a:pt x="14882" y="6373"/>
                    <a:pt x="14882" y="6373"/>
                    <a:pt x="14882" y="6373"/>
                  </a:cubicBezTo>
                  <a:cubicBezTo>
                    <a:pt x="14881" y="6390"/>
                    <a:pt x="14887" y="6408"/>
                    <a:pt x="14900" y="6420"/>
                  </a:cubicBezTo>
                  <a:cubicBezTo>
                    <a:pt x="14917" y="6436"/>
                    <a:pt x="14942" y="6439"/>
                    <a:pt x="14962" y="6431"/>
                  </a:cubicBezTo>
                  <a:cubicBezTo>
                    <a:pt x="15530" y="7525"/>
                    <a:pt x="15530" y="7525"/>
                    <a:pt x="15530" y="7525"/>
                  </a:cubicBezTo>
                  <a:cubicBezTo>
                    <a:pt x="15526" y="7528"/>
                    <a:pt x="15522" y="7530"/>
                    <a:pt x="15519" y="7534"/>
                  </a:cubicBezTo>
                  <a:cubicBezTo>
                    <a:pt x="15502" y="7552"/>
                    <a:pt x="15499" y="7579"/>
                    <a:pt x="15510" y="7600"/>
                  </a:cubicBezTo>
                  <a:cubicBezTo>
                    <a:pt x="13859" y="8801"/>
                    <a:pt x="13859" y="8801"/>
                    <a:pt x="13859" y="8801"/>
                  </a:cubicBezTo>
                  <a:cubicBezTo>
                    <a:pt x="13213" y="8410"/>
                    <a:pt x="13213" y="8410"/>
                    <a:pt x="13213" y="8410"/>
                  </a:cubicBezTo>
                  <a:cubicBezTo>
                    <a:pt x="13224" y="8387"/>
                    <a:pt x="13220" y="8359"/>
                    <a:pt x="13201" y="8341"/>
                  </a:cubicBezTo>
                  <a:cubicBezTo>
                    <a:pt x="13177" y="8320"/>
                    <a:pt x="13140" y="8321"/>
                    <a:pt x="13118" y="8345"/>
                  </a:cubicBezTo>
                  <a:cubicBezTo>
                    <a:pt x="13097" y="8368"/>
                    <a:pt x="13098" y="8405"/>
                    <a:pt x="13122" y="8427"/>
                  </a:cubicBezTo>
                  <a:cubicBezTo>
                    <a:pt x="13145" y="8449"/>
                    <a:pt x="13182" y="8447"/>
                    <a:pt x="13204" y="8424"/>
                  </a:cubicBezTo>
                  <a:cubicBezTo>
                    <a:pt x="13206" y="8422"/>
                    <a:pt x="13207" y="8420"/>
                    <a:pt x="13208" y="8418"/>
                  </a:cubicBezTo>
                  <a:cubicBezTo>
                    <a:pt x="13850" y="8807"/>
                    <a:pt x="13850" y="8807"/>
                    <a:pt x="13850" y="8807"/>
                  </a:cubicBezTo>
                  <a:cubicBezTo>
                    <a:pt x="11925" y="10208"/>
                    <a:pt x="11925" y="10208"/>
                    <a:pt x="11925" y="10208"/>
                  </a:cubicBezTo>
                  <a:cubicBezTo>
                    <a:pt x="11924" y="10207"/>
                    <a:pt x="11924" y="10207"/>
                    <a:pt x="11924" y="10207"/>
                  </a:cubicBezTo>
                  <a:cubicBezTo>
                    <a:pt x="11923" y="10206"/>
                    <a:pt x="11922" y="10204"/>
                    <a:pt x="11920" y="10203"/>
                  </a:cubicBezTo>
                  <a:cubicBezTo>
                    <a:pt x="11918" y="10201"/>
                    <a:pt x="11915" y="10199"/>
                    <a:pt x="11912" y="10197"/>
                  </a:cubicBezTo>
                  <a:cubicBezTo>
                    <a:pt x="13426" y="7110"/>
                    <a:pt x="13426" y="7110"/>
                    <a:pt x="13426" y="7110"/>
                  </a:cubicBezTo>
                  <a:cubicBezTo>
                    <a:pt x="13428" y="7111"/>
                    <a:pt x="13431" y="7112"/>
                    <a:pt x="13433" y="7113"/>
                  </a:cubicBezTo>
                  <a:cubicBezTo>
                    <a:pt x="13459" y="7119"/>
                    <a:pt x="13486" y="7106"/>
                    <a:pt x="13498" y="7084"/>
                  </a:cubicBezTo>
                  <a:cubicBezTo>
                    <a:pt x="13882" y="7248"/>
                    <a:pt x="13882" y="7248"/>
                    <a:pt x="13882" y="7248"/>
                  </a:cubicBezTo>
                  <a:cubicBezTo>
                    <a:pt x="13875" y="7268"/>
                    <a:pt x="13880" y="7290"/>
                    <a:pt x="13896" y="7306"/>
                  </a:cubicBezTo>
                  <a:cubicBezTo>
                    <a:pt x="13918" y="7328"/>
                    <a:pt x="13955" y="7328"/>
                    <a:pt x="13977" y="7305"/>
                  </a:cubicBezTo>
                  <a:cubicBezTo>
                    <a:pt x="13999" y="7283"/>
                    <a:pt x="13998" y="7247"/>
                    <a:pt x="13976" y="7225"/>
                  </a:cubicBezTo>
                  <a:cubicBezTo>
                    <a:pt x="13953" y="7202"/>
                    <a:pt x="13917" y="7203"/>
                    <a:pt x="13895" y="7225"/>
                  </a:cubicBezTo>
                  <a:cubicBezTo>
                    <a:pt x="13891" y="7229"/>
                    <a:pt x="13889" y="7233"/>
                    <a:pt x="13886" y="7238"/>
                  </a:cubicBezTo>
                  <a:cubicBezTo>
                    <a:pt x="13502" y="7074"/>
                    <a:pt x="13502" y="7074"/>
                    <a:pt x="13502" y="7074"/>
                  </a:cubicBezTo>
                  <a:cubicBezTo>
                    <a:pt x="13503" y="7073"/>
                    <a:pt x="13503" y="7071"/>
                    <a:pt x="13503" y="7070"/>
                  </a:cubicBezTo>
                  <a:cubicBezTo>
                    <a:pt x="13506" y="7058"/>
                    <a:pt x="13505" y="7045"/>
                    <a:pt x="13501" y="7035"/>
                  </a:cubicBezTo>
                  <a:cubicBezTo>
                    <a:pt x="13823" y="6814"/>
                    <a:pt x="13823" y="6814"/>
                    <a:pt x="13823" y="6814"/>
                  </a:cubicBezTo>
                  <a:cubicBezTo>
                    <a:pt x="13823" y="6814"/>
                    <a:pt x="13824" y="6815"/>
                    <a:pt x="13825" y="6816"/>
                  </a:cubicBezTo>
                  <a:cubicBezTo>
                    <a:pt x="13847" y="6838"/>
                    <a:pt x="13883" y="6838"/>
                    <a:pt x="13905" y="6815"/>
                  </a:cubicBezTo>
                  <a:cubicBezTo>
                    <a:pt x="13927" y="6793"/>
                    <a:pt x="13927" y="6756"/>
                    <a:pt x="13905" y="6734"/>
                  </a:cubicBezTo>
                  <a:cubicBezTo>
                    <a:pt x="13882" y="6712"/>
                    <a:pt x="13846" y="6712"/>
                    <a:pt x="13824" y="6735"/>
                  </a:cubicBezTo>
                  <a:cubicBezTo>
                    <a:pt x="13805" y="6754"/>
                    <a:pt x="13803" y="6783"/>
                    <a:pt x="13816" y="6805"/>
                  </a:cubicBezTo>
                  <a:cubicBezTo>
                    <a:pt x="13496" y="7025"/>
                    <a:pt x="13496" y="7025"/>
                    <a:pt x="13496" y="7025"/>
                  </a:cubicBezTo>
                  <a:cubicBezTo>
                    <a:pt x="13488" y="7013"/>
                    <a:pt x="13476" y="7003"/>
                    <a:pt x="13460" y="7000"/>
                  </a:cubicBezTo>
                  <a:cubicBezTo>
                    <a:pt x="13457" y="6999"/>
                    <a:pt x="13454" y="6998"/>
                    <a:pt x="13450" y="6998"/>
                  </a:cubicBezTo>
                  <a:cubicBezTo>
                    <a:pt x="13346" y="5466"/>
                    <a:pt x="13346" y="5466"/>
                    <a:pt x="13346" y="5466"/>
                  </a:cubicBezTo>
                  <a:cubicBezTo>
                    <a:pt x="13356" y="5464"/>
                    <a:pt x="13365" y="5459"/>
                    <a:pt x="13373" y="5451"/>
                  </a:cubicBezTo>
                  <a:cubicBezTo>
                    <a:pt x="13395" y="5428"/>
                    <a:pt x="13394" y="5392"/>
                    <a:pt x="13372" y="5370"/>
                  </a:cubicBezTo>
                  <a:cubicBezTo>
                    <a:pt x="13349" y="5348"/>
                    <a:pt x="13313" y="5348"/>
                    <a:pt x="13291" y="5371"/>
                  </a:cubicBezTo>
                  <a:cubicBezTo>
                    <a:pt x="13269" y="5393"/>
                    <a:pt x="13269" y="5429"/>
                    <a:pt x="13292" y="5452"/>
                  </a:cubicBezTo>
                  <a:cubicBezTo>
                    <a:pt x="13304" y="5463"/>
                    <a:pt x="13319" y="5468"/>
                    <a:pt x="13335" y="5468"/>
                  </a:cubicBezTo>
                  <a:cubicBezTo>
                    <a:pt x="13439" y="6999"/>
                    <a:pt x="13439" y="6999"/>
                    <a:pt x="13439" y="6999"/>
                  </a:cubicBezTo>
                  <a:cubicBezTo>
                    <a:pt x="13416" y="7002"/>
                    <a:pt x="13396" y="7019"/>
                    <a:pt x="13390" y="7042"/>
                  </a:cubicBezTo>
                  <a:cubicBezTo>
                    <a:pt x="13388" y="7054"/>
                    <a:pt x="13388" y="7065"/>
                    <a:pt x="13392" y="7075"/>
                  </a:cubicBezTo>
                  <a:cubicBezTo>
                    <a:pt x="10535" y="8314"/>
                    <a:pt x="10535" y="8314"/>
                    <a:pt x="10535" y="8314"/>
                  </a:cubicBezTo>
                  <a:cubicBezTo>
                    <a:pt x="10527" y="8302"/>
                    <a:pt x="10515" y="8293"/>
                    <a:pt x="10500" y="8289"/>
                  </a:cubicBezTo>
                  <a:cubicBezTo>
                    <a:pt x="10496" y="8289"/>
                    <a:pt x="10493" y="8288"/>
                    <a:pt x="10489" y="8288"/>
                  </a:cubicBezTo>
                  <a:cubicBezTo>
                    <a:pt x="10393" y="5899"/>
                    <a:pt x="10393" y="5899"/>
                    <a:pt x="10393" y="5899"/>
                  </a:cubicBezTo>
                  <a:cubicBezTo>
                    <a:pt x="10416" y="5896"/>
                    <a:pt x="10436" y="5879"/>
                    <a:pt x="10442" y="5855"/>
                  </a:cubicBezTo>
                  <a:cubicBezTo>
                    <a:pt x="10446" y="5838"/>
                    <a:pt x="10442" y="5821"/>
                    <a:pt x="10433" y="5808"/>
                  </a:cubicBezTo>
                  <a:cubicBezTo>
                    <a:pt x="11038" y="5410"/>
                    <a:pt x="11038" y="5410"/>
                    <a:pt x="11038" y="5410"/>
                  </a:cubicBezTo>
                  <a:cubicBezTo>
                    <a:pt x="11060" y="5432"/>
                    <a:pt x="11096" y="5431"/>
                    <a:pt x="11118" y="5409"/>
                  </a:cubicBezTo>
                  <a:cubicBezTo>
                    <a:pt x="11140" y="5387"/>
                    <a:pt x="11140" y="5350"/>
                    <a:pt x="11118" y="5328"/>
                  </a:cubicBezTo>
                  <a:cubicBezTo>
                    <a:pt x="11095" y="5306"/>
                    <a:pt x="11059" y="5307"/>
                    <a:pt x="11037" y="5329"/>
                  </a:cubicBezTo>
                  <a:cubicBezTo>
                    <a:pt x="11017" y="5349"/>
                    <a:pt x="11015" y="5379"/>
                    <a:pt x="11031" y="5401"/>
                  </a:cubicBezTo>
                  <a:cubicBezTo>
                    <a:pt x="10426" y="5800"/>
                    <a:pt x="10426" y="5800"/>
                    <a:pt x="10426" y="5800"/>
                  </a:cubicBezTo>
                  <a:cubicBezTo>
                    <a:pt x="10419" y="5793"/>
                    <a:pt x="10410" y="5787"/>
                    <a:pt x="10399" y="5785"/>
                  </a:cubicBezTo>
                  <a:cubicBezTo>
                    <a:pt x="10396" y="5784"/>
                    <a:pt x="10393" y="5784"/>
                    <a:pt x="10390" y="5784"/>
                  </a:cubicBezTo>
                  <a:cubicBezTo>
                    <a:pt x="10337" y="4465"/>
                    <a:pt x="10337" y="4465"/>
                    <a:pt x="10337" y="4465"/>
                  </a:cubicBezTo>
                  <a:cubicBezTo>
                    <a:pt x="10348" y="4463"/>
                    <a:pt x="10358" y="4457"/>
                    <a:pt x="10366" y="4449"/>
                  </a:cubicBezTo>
                  <a:cubicBezTo>
                    <a:pt x="10388" y="4427"/>
                    <a:pt x="10388" y="4390"/>
                    <a:pt x="10365" y="4368"/>
                  </a:cubicBezTo>
                  <a:cubicBezTo>
                    <a:pt x="10343" y="4346"/>
                    <a:pt x="10307" y="4346"/>
                    <a:pt x="10285" y="4369"/>
                  </a:cubicBezTo>
                  <a:cubicBezTo>
                    <a:pt x="10263" y="4391"/>
                    <a:pt x="10263" y="4428"/>
                    <a:pt x="10285" y="4450"/>
                  </a:cubicBezTo>
                  <a:cubicBezTo>
                    <a:pt x="10297" y="4461"/>
                    <a:pt x="10311" y="4466"/>
                    <a:pt x="10326" y="4466"/>
                  </a:cubicBezTo>
                  <a:cubicBezTo>
                    <a:pt x="10379" y="5784"/>
                    <a:pt x="10379" y="5784"/>
                    <a:pt x="10379" y="5784"/>
                  </a:cubicBezTo>
                  <a:cubicBezTo>
                    <a:pt x="10363" y="5785"/>
                    <a:pt x="10348" y="5794"/>
                    <a:pt x="10338" y="5807"/>
                  </a:cubicBezTo>
                  <a:cubicBezTo>
                    <a:pt x="10000" y="5672"/>
                    <a:pt x="10000" y="5672"/>
                    <a:pt x="10000" y="5672"/>
                  </a:cubicBezTo>
                  <a:cubicBezTo>
                    <a:pt x="10004" y="5653"/>
                    <a:pt x="9999" y="5633"/>
                    <a:pt x="9984" y="5618"/>
                  </a:cubicBezTo>
                  <a:cubicBezTo>
                    <a:pt x="9962" y="5596"/>
                    <a:pt x="9925" y="5597"/>
                    <a:pt x="9903" y="5619"/>
                  </a:cubicBezTo>
                  <a:cubicBezTo>
                    <a:pt x="9881" y="5642"/>
                    <a:pt x="9881" y="5678"/>
                    <a:pt x="9904" y="5700"/>
                  </a:cubicBezTo>
                  <a:cubicBezTo>
                    <a:pt x="9926" y="5722"/>
                    <a:pt x="9963" y="5722"/>
                    <a:pt x="9985" y="5699"/>
                  </a:cubicBezTo>
                  <a:cubicBezTo>
                    <a:pt x="9990" y="5694"/>
                    <a:pt x="9993" y="5688"/>
                    <a:pt x="9996" y="5682"/>
                  </a:cubicBezTo>
                  <a:cubicBezTo>
                    <a:pt x="10333" y="5817"/>
                    <a:pt x="10333" y="5817"/>
                    <a:pt x="10333" y="5817"/>
                  </a:cubicBezTo>
                  <a:cubicBezTo>
                    <a:pt x="10331" y="5820"/>
                    <a:pt x="10330" y="5824"/>
                    <a:pt x="10329" y="5828"/>
                  </a:cubicBezTo>
                  <a:cubicBezTo>
                    <a:pt x="10325" y="5844"/>
                    <a:pt x="10328" y="5860"/>
                    <a:pt x="10336" y="5873"/>
                  </a:cubicBezTo>
                  <a:cubicBezTo>
                    <a:pt x="7121" y="8349"/>
                    <a:pt x="7121" y="8349"/>
                    <a:pt x="7121" y="8349"/>
                  </a:cubicBezTo>
                  <a:cubicBezTo>
                    <a:pt x="7114" y="8342"/>
                    <a:pt x="7104" y="8336"/>
                    <a:pt x="7093" y="8333"/>
                  </a:cubicBezTo>
                  <a:cubicBezTo>
                    <a:pt x="7092" y="8333"/>
                    <a:pt x="7091" y="8333"/>
                    <a:pt x="7090" y="8333"/>
                  </a:cubicBezTo>
                  <a:cubicBezTo>
                    <a:pt x="7421" y="4900"/>
                    <a:pt x="7421" y="4900"/>
                    <a:pt x="7421" y="4900"/>
                  </a:cubicBezTo>
                  <a:cubicBezTo>
                    <a:pt x="7447" y="4900"/>
                    <a:pt x="7471" y="4882"/>
                    <a:pt x="7478" y="4855"/>
                  </a:cubicBezTo>
                  <a:cubicBezTo>
                    <a:pt x="7485" y="4824"/>
                    <a:pt x="7466" y="4792"/>
                    <a:pt x="7435" y="4785"/>
                  </a:cubicBezTo>
                  <a:cubicBezTo>
                    <a:pt x="7404" y="4777"/>
                    <a:pt x="7372" y="4797"/>
                    <a:pt x="7365" y="4828"/>
                  </a:cubicBezTo>
                  <a:cubicBezTo>
                    <a:pt x="7357" y="4859"/>
                    <a:pt x="7376" y="4891"/>
                    <a:pt x="7408" y="4898"/>
                  </a:cubicBezTo>
                  <a:cubicBezTo>
                    <a:pt x="7409" y="4898"/>
                    <a:pt x="7410" y="4898"/>
                    <a:pt x="7411" y="4899"/>
                  </a:cubicBezTo>
                  <a:cubicBezTo>
                    <a:pt x="7080" y="8332"/>
                    <a:pt x="7080" y="8332"/>
                    <a:pt x="7080" y="8332"/>
                  </a:cubicBezTo>
                  <a:cubicBezTo>
                    <a:pt x="7079" y="8332"/>
                    <a:pt x="7078" y="8332"/>
                    <a:pt x="7077" y="8332"/>
                  </a:cubicBezTo>
                  <a:cubicBezTo>
                    <a:pt x="6706" y="5499"/>
                    <a:pt x="6706" y="5499"/>
                    <a:pt x="6706" y="5499"/>
                  </a:cubicBezTo>
                  <a:cubicBezTo>
                    <a:pt x="6729" y="5496"/>
                    <a:pt x="6748" y="5479"/>
                    <a:pt x="6753" y="5456"/>
                  </a:cubicBezTo>
                  <a:cubicBezTo>
                    <a:pt x="6761" y="5424"/>
                    <a:pt x="6742" y="5393"/>
                    <a:pt x="6710" y="5385"/>
                  </a:cubicBezTo>
                  <a:cubicBezTo>
                    <a:pt x="6679" y="5378"/>
                    <a:pt x="6648" y="5397"/>
                    <a:pt x="6640" y="5428"/>
                  </a:cubicBezTo>
                  <a:cubicBezTo>
                    <a:pt x="6633" y="5460"/>
                    <a:pt x="6652" y="5491"/>
                    <a:pt x="6683" y="5499"/>
                  </a:cubicBezTo>
                  <a:cubicBezTo>
                    <a:pt x="6688" y="5500"/>
                    <a:pt x="6692" y="5500"/>
                    <a:pt x="6696" y="5500"/>
                  </a:cubicBezTo>
                  <a:cubicBezTo>
                    <a:pt x="7067" y="8333"/>
                    <a:pt x="7067" y="8333"/>
                    <a:pt x="7067" y="8333"/>
                  </a:cubicBezTo>
                  <a:cubicBezTo>
                    <a:pt x="7065" y="8334"/>
                    <a:pt x="7062" y="8334"/>
                    <a:pt x="7060" y="8335"/>
                  </a:cubicBezTo>
                  <a:cubicBezTo>
                    <a:pt x="6371" y="7048"/>
                    <a:pt x="6371" y="7048"/>
                    <a:pt x="6371" y="7048"/>
                  </a:cubicBezTo>
                  <a:cubicBezTo>
                    <a:pt x="6384" y="7041"/>
                    <a:pt x="6394" y="7028"/>
                    <a:pt x="6398" y="7012"/>
                  </a:cubicBezTo>
                  <a:cubicBezTo>
                    <a:pt x="6405" y="6981"/>
                    <a:pt x="6386" y="6950"/>
                    <a:pt x="6355" y="6942"/>
                  </a:cubicBezTo>
                  <a:cubicBezTo>
                    <a:pt x="6324" y="6934"/>
                    <a:pt x="6292" y="6954"/>
                    <a:pt x="6285" y="6985"/>
                  </a:cubicBezTo>
                  <a:cubicBezTo>
                    <a:pt x="6283" y="6994"/>
                    <a:pt x="6283" y="7002"/>
                    <a:pt x="6284" y="7011"/>
                  </a:cubicBezTo>
                  <a:cubicBezTo>
                    <a:pt x="5493" y="7274"/>
                    <a:pt x="5493" y="7274"/>
                    <a:pt x="5493" y="7274"/>
                  </a:cubicBezTo>
                  <a:cubicBezTo>
                    <a:pt x="5486" y="7256"/>
                    <a:pt x="5471" y="7241"/>
                    <a:pt x="5451" y="7236"/>
                  </a:cubicBezTo>
                  <a:cubicBezTo>
                    <a:pt x="5451" y="7236"/>
                    <a:pt x="5450" y="7236"/>
                    <a:pt x="5449" y="7236"/>
                  </a:cubicBezTo>
                  <a:cubicBezTo>
                    <a:pt x="5627" y="5620"/>
                    <a:pt x="5627" y="5620"/>
                    <a:pt x="5627" y="5620"/>
                  </a:cubicBezTo>
                  <a:cubicBezTo>
                    <a:pt x="5655" y="5622"/>
                    <a:pt x="5681" y="5604"/>
                    <a:pt x="5688" y="5576"/>
                  </a:cubicBezTo>
                  <a:cubicBezTo>
                    <a:pt x="5695" y="5545"/>
                    <a:pt x="5676" y="5513"/>
                    <a:pt x="5645" y="5506"/>
                  </a:cubicBezTo>
                  <a:cubicBezTo>
                    <a:pt x="5613" y="5498"/>
                    <a:pt x="5582" y="5518"/>
                    <a:pt x="5574" y="5549"/>
                  </a:cubicBezTo>
                  <a:cubicBezTo>
                    <a:pt x="5570" y="5568"/>
                    <a:pt x="5575" y="5586"/>
                    <a:pt x="5587" y="5600"/>
                  </a:cubicBezTo>
                  <a:cubicBezTo>
                    <a:pt x="4359" y="6677"/>
                    <a:pt x="4359" y="6677"/>
                    <a:pt x="4359" y="6677"/>
                  </a:cubicBezTo>
                  <a:cubicBezTo>
                    <a:pt x="4352" y="6670"/>
                    <a:pt x="4343" y="6665"/>
                    <a:pt x="4333" y="6662"/>
                  </a:cubicBezTo>
                  <a:cubicBezTo>
                    <a:pt x="4307" y="6656"/>
                    <a:pt x="4282" y="6668"/>
                    <a:pt x="4269" y="6689"/>
                  </a:cubicBezTo>
                  <a:cubicBezTo>
                    <a:pt x="2379" y="5781"/>
                    <a:pt x="2379" y="5781"/>
                    <a:pt x="2379" y="5781"/>
                  </a:cubicBezTo>
                  <a:cubicBezTo>
                    <a:pt x="2380" y="5779"/>
                    <a:pt x="2381" y="5777"/>
                    <a:pt x="2381" y="5774"/>
                  </a:cubicBezTo>
                  <a:cubicBezTo>
                    <a:pt x="2389" y="5743"/>
                    <a:pt x="2369" y="5711"/>
                    <a:pt x="2338" y="5704"/>
                  </a:cubicBezTo>
                  <a:cubicBezTo>
                    <a:pt x="2307" y="5696"/>
                    <a:pt x="2275" y="5716"/>
                    <a:pt x="2268" y="5747"/>
                  </a:cubicBezTo>
                  <a:cubicBezTo>
                    <a:pt x="2260" y="5778"/>
                    <a:pt x="2280" y="5810"/>
                    <a:pt x="2311" y="5817"/>
                  </a:cubicBezTo>
                  <a:cubicBezTo>
                    <a:pt x="2317" y="5819"/>
                    <a:pt x="2323" y="5819"/>
                    <a:pt x="2328" y="5818"/>
                  </a:cubicBezTo>
                  <a:cubicBezTo>
                    <a:pt x="2508" y="6965"/>
                    <a:pt x="2508" y="6965"/>
                    <a:pt x="2508" y="6965"/>
                  </a:cubicBezTo>
                  <a:cubicBezTo>
                    <a:pt x="2487" y="6970"/>
                    <a:pt x="2470" y="6986"/>
                    <a:pt x="2465" y="7008"/>
                  </a:cubicBezTo>
                  <a:cubicBezTo>
                    <a:pt x="2458" y="7039"/>
                    <a:pt x="2477" y="7071"/>
                    <a:pt x="2508" y="7078"/>
                  </a:cubicBezTo>
                  <a:cubicBezTo>
                    <a:pt x="2516" y="7080"/>
                    <a:pt x="2524" y="7080"/>
                    <a:pt x="2531" y="7079"/>
                  </a:cubicBezTo>
                  <a:cubicBezTo>
                    <a:pt x="2988" y="8875"/>
                    <a:pt x="2988" y="8875"/>
                    <a:pt x="2988" y="8875"/>
                  </a:cubicBezTo>
                  <a:cubicBezTo>
                    <a:pt x="2972" y="8882"/>
                    <a:pt x="2959" y="8896"/>
                    <a:pt x="2955" y="8914"/>
                  </a:cubicBezTo>
                  <a:cubicBezTo>
                    <a:pt x="2953" y="8921"/>
                    <a:pt x="2953" y="8927"/>
                    <a:pt x="2954" y="8934"/>
                  </a:cubicBezTo>
                  <a:cubicBezTo>
                    <a:pt x="1638" y="9186"/>
                    <a:pt x="1638" y="9186"/>
                    <a:pt x="1638" y="9186"/>
                  </a:cubicBezTo>
                  <a:cubicBezTo>
                    <a:pt x="1633" y="9167"/>
                    <a:pt x="1617" y="9150"/>
                    <a:pt x="1596" y="9145"/>
                  </a:cubicBezTo>
                  <a:cubicBezTo>
                    <a:pt x="1565" y="9138"/>
                    <a:pt x="1534" y="9157"/>
                    <a:pt x="1526" y="9188"/>
                  </a:cubicBezTo>
                  <a:cubicBezTo>
                    <a:pt x="1519" y="9220"/>
                    <a:pt x="1538" y="9251"/>
                    <a:pt x="1569" y="9259"/>
                  </a:cubicBezTo>
                  <a:cubicBezTo>
                    <a:pt x="1574" y="9260"/>
                    <a:pt x="1579" y="9260"/>
                    <a:pt x="1583" y="9260"/>
                  </a:cubicBezTo>
                  <a:cubicBezTo>
                    <a:pt x="2081" y="11551"/>
                    <a:pt x="2081" y="11551"/>
                    <a:pt x="2081" y="11551"/>
                  </a:cubicBezTo>
                  <a:cubicBezTo>
                    <a:pt x="2064" y="11558"/>
                    <a:pt x="2050" y="11572"/>
                    <a:pt x="2045" y="11591"/>
                  </a:cubicBezTo>
                  <a:cubicBezTo>
                    <a:pt x="2044" y="11600"/>
                    <a:pt x="2044" y="11608"/>
                    <a:pt x="2045" y="11616"/>
                  </a:cubicBezTo>
                  <a:cubicBezTo>
                    <a:pt x="895" y="11917"/>
                    <a:pt x="895" y="11917"/>
                    <a:pt x="895" y="11917"/>
                  </a:cubicBezTo>
                  <a:cubicBezTo>
                    <a:pt x="889" y="11899"/>
                    <a:pt x="874" y="11885"/>
                    <a:pt x="854" y="11880"/>
                  </a:cubicBezTo>
                  <a:cubicBezTo>
                    <a:pt x="823" y="11873"/>
                    <a:pt x="792" y="11892"/>
                    <a:pt x="784" y="11923"/>
                  </a:cubicBezTo>
                  <a:cubicBezTo>
                    <a:pt x="777" y="11954"/>
                    <a:pt x="796" y="11986"/>
                    <a:pt x="827" y="11993"/>
                  </a:cubicBezTo>
                  <a:cubicBezTo>
                    <a:pt x="850" y="11999"/>
                    <a:pt x="873" y="11990"/>
                    <a:pt x="886" y="11973"/>
                  </a:cubicBezTo>
                  <a:cubicBezTo>
                    <a:pt x="1917" y="12649"/>
                    <a:pt x="1917" y="12649"/>
                    <a:pt x="1917" y="12649"/>
                  </a:cubicBezTo>
                  <a:cubicBezTo>
                    <a:pt x="1915" y="12653"/>
                    <a:pt x="1913" y="12658"/>
                    <a:pt x="1912" y="12662"/>
                  </a:cubicBezTo>
                  <a:cubicBezTo>
                    <a:pt x="1906" y="12687"/>
                    <a:pt x="1916" y="12711"/>
                    <a:pt x="1936" y="12724"/>
                  </a:cubicBezTo>
                  <a:cubicBezTo>
                    <a:pt x="1083" y="14579"/>
                    <a:pt x="1083" y="14579"/>
                    <a:pt x="1083" y="14579"/>
                  </a:cubicBezTo>
                  <a:cubicBezTo>
                    <a:pt x="328" y="14554"/>
                    <a:pt x="328" y="14554"/>
                    <a:pt x="328" y="14554"/>
                  </a:cubicBezTo>
                  <a:cubicBezTo>
                    <a:pt x="327" y="14529"/>
                    <a:pt x="310" y="14506"/>
                    <a:pt x="284" y="14500"/>
                  </a:cubicBezTo>
                  <a:cubicBezTo>
                    <a:pt x="253" y="14493"/>
                    <a:pt x="221" y="14512"/>
                    <a:pt x="214" y="14543"/>
                  </a:cubicBezTo>
                  <a:cubicBezTo>
                    <a:pt x="206" y="14575"/>
                    <a:pt x="226" y="14606"/>
                    <a:pt x="257" y="14614"/>
                  </a:cubicBezTo>
                  <a:cubicBezTo>
                    <a:pt x="288" y="14621"/>
                    <a:pt x="320" y="14602"/>
                    <a:pt x="327" y="14570"/>
                  </a:cubicBezTo>
                  <a:cubicBezTo>
                    <a:pt x="328" y="14568"/>
                    <a:pt x="328" y="14566"/>
                    <a:pt x="328" y="14564"/>
                  </a:cubicBezTo>
                  <a:cubicBezTo>
                    <a:pt x="1079" y="14589"/>
                    <a:pt x="1079" y="14589"/>
                    <a:pt x="1079" y="14589"/>
                  </a:cubicBezTo>
                  <a:cubicBezTo>
                    <a:pt x="83" y="16752"/>
                    <a:pt x="83" y="16752"/>
                    <a:pt x="83" y="16752"/>
                  </a:cubicBezTo>
                  <a:cubicBezTo>
                    <a:pt x="81" y="16752"/>
                    <a:pt x="80" y="16751"/>
                    <a:pt x="77" y="16750"/>
                  </a:cubicBezTo>
                  <a:cubicBezTo>
                    <a:pt x="46" y="16743"/>
                    <a:pt x="15" y="16762"/>
                    <a:pt x="7" y="16793"/>
                  </a:cubicBezTo>
                  <a:cubicBezTo>
                    <a:pt x="0" y="16824"/>
                    <a:pt x="19" y="16856"/>
                    <a:pt x="50" y="16863"/>
                  </a:cubicBezTo>
                  <a:cubicBezTo>
                    <a:pt x="82" y="16871"/>
                    <a:pt x="113" y="16852"/>
                    <a:pt x="120" y="16820"/>
                  </a:cubicBezTo>
                  <a:cubicBezTo>
                    <a:pt x="125" y="16803"/>
                    <a:pt x="120" y="16786"/>
                    <a:pt x="111" y="16773"/>
                  </a:cubicBezTo>
                  <a:cubicBezTo>
                    <a:pt x="1765" y="15327"/>
                    <a:pt x="1765" y="15327"/>
                    <a:pt x="1765" y="15327"/>
                  </a:cubicBezTo>
                  <a:cubicBezTo>
                    <a:pt x="1773" y="15335"/>
                    <a:pt x="1783" y="15342"/>
                    <a:pt x="1795" y="15345"/>
                  </a:cubicBezTo>
                  <a:cubicBezTo>
                    <a:pt x="1826" y="15353"/>
                    <a:pt x="1858" y="15333"/>
                    <a:pt x="1865" y="15302"/>
                  </a:cubicBezTo>
                  <a:cubicBezTo>
                    <a:pt x="1868" y="15290"/>
                    <a:pt x="1867" y="15279"/>
                    <a:pt x="1863" y="15268"/>
                  </a:cubicBezTo>
                  <a:cubicBezTo>
                    <a:pt x="2888" y="14862"/>
                    <a:pt x="2888" y="14862"/>
                    <a:pt x="2888" y="14862"/>
                  </a:cubicBezTo>
                  <a:cubicBezTo>
                    <a:pt x="2895" y="14877"/>
                    <a:pt x="2908" y="14889"/>
                    <a:pt x="2926" y="14893"/>
                  </a:cubicBezTo>
                  <a:cubicBezTo>
                    <a:pt x="2938" y="14896"/>
                    <a:pt x="2951" y="14894"/>
                    <a:pt x="2962" y="14890"/>
                  </a:cubicBezTo>
                  <a:cubicBezTo>
                    <a:pt x="3331" y="15468"/>
                    <a:pt x="3331" y="15468"/>
                    <a:pt x="3331" y="15468"/>
                  </a:cubicBezTo>
                  <a:cubicBezTo>
                    <a:pt x="3321" y="15476"/>
                    <a:pt x="3313" y="15487"/>
                    <a:pt x="3309" y="15500"/>
                  </a:cubicBezTo>
                  <a:cubicBezTo>
                    <a:pt x="3302" y="15531"/>
                    <a:pt x="3321" y="15562"/>
                    <a:pt x="3351" y="15570"/>
                  </a:cubicBezTo>
                  <a:cubicBezTo>
                    <a:pt x="3147" y="16743"/>
                    <a:pt x="3147" y="16743"/>
                    <a:pt x="3147" y="16743"/>
                  </a:cubicBezTo>
                  <a:cubicBezTo>
                    <a:pt x="3119" y="16741"/>
                    <a:pt x="3092" y="16759"/>
                    <a:pt x="3085" y="16788"/>
                  </a:cubicBezTo>
                  <a:cubicBezTo>
                    <a:pt x="3078" y="16819"/>
                    <a:pt x="3097" y="16850"/>
                    <a:pt x="3128" y="16858"/>
                  </a:cubicBezTo>
                  <a:cubicBezTo>
                    <a:pt x="3160" y="16865"/>
                    <a:pt x="3191" y="16846"/>
                    <a:pt x="3198" y="16815"/>
                  </a:cubicBezTo>
                  <a:cubicBezTo>
                    <a:pt x="3204" y="16792"/>
                    <a:pt x="3195" y="16769"/>
                    <a:pt x="3178" y="16755"/>
                  </a:cubicBezTo>
                  <a:cubicBezTo>
                    <a:pt x="4405" y="14852"/>
                    <a:pt x="4405" y="14852"/>
                    <a:pt x="4405" y="14852"/>
                  </a:cubicBezTo>
                  <a:cubicBezTo>
                    <a:pt x="4409" y="14855"/>
                    <a:pt x="4413" y="14856"/>
                    <a:pt x="4418" y="14858"/>
                  </a:cubicBezTo>
                  <a:cubicBezTo>
                    <a:pt x="4431" y="14861"/>
                    <a:pt x="4444" y="14859"/>
                    <a:pt x="4456" y="14854"/>
                  </a:cubicBezTo>
                  <a:cubicBezTo>
                    <a:pt x="5078" y="15960"/>
                    <a:pt x="5078" y="15960"/>
                    <a:pt x="5078" y="15960"/>
                  </a:cubicBezTo>
                  <a:cubicBezTo>
                    <a:pt x="5066" y="15967"/>
                    <a:pt x="5057" y="15979"/>
                    <a:pt x="5054" y="15994"/>
                  </a:cubicBezTo>
                  <a:cubicBezTo>
                    <a:pt x="5046" y="16025"/>
                    <a:pt x="5066" y="16057"/>
                    <a:pt x="5097" y="16064"/>
                  </a:cubicBezTo>
                  <a:cubicBezTo>
                    <a:pt x="5128" y="16072"/>
                    <a:pt x="5160" y="16052"/>
                    <a:pt x="5167" y="16021"/>
                  </a:cubicBezTo>
                  <a:cubicBezTo>
                    <a:pt x="5175" y="15990"/>
                    <a:pt x="5155" y="15958"/>
                    <a:pt x="5124" y="15951"/>
                  </a:cubicBezTo>
                  <a:cubicBezTo>
                    <a:pt x="5111" y="15948"/>
                    <a:pt x="5098" y="15949"/>
                    <a:pt x="5087" y="15955"/>
                  </a:cubicBezTo>
                  <a:cubicBezTo>
                    <a:pt x="4464" y="14849"/>
                    <a:pt x="4464" y="14849"/>
                    <a:pt x="4464" y="14849"/>
                  </a:cubicBezTo>
                  <a:cubicBezTo>
                    <a:pt x="4465" y="14849"/>
                    <a:pt x="4465" y="14849"/>
                    <a:pt x="4465" y="14848"/>
                  </a:cubicBezTo>
                  <a:cubicBezTo>
                    <a:pt x="5730" y="16345"/>
                    <a:pt x="5730" y="16345"/>
                    <a:pt x="5730" y="16345"/>
                  </a:cubicBezTo>
                  <a:cubicBezTo>
                    <a:pt x="5722" y="16353"/>
                    <a:pt x="5717" y="16362"/>
                    <a:pt x="5714" y="16373"/>
                  </a:cubicBezTo>
                  <a:cubicBezTo>
                    <a:pt x="5707" y="16404"/>
                    <a:pt x="5726" y="16435"/>
                    <a:pt x="5757" y="16443"/>
                  </a:cubicBezTo>
                  <a:cubicBezTo>
                    <a:pt x="5788" y="16450"/>
                    <a:pt x="5820" y="16431"/>
                    <a:pt x="5827" y="16400"/>
                  </a:cubicBezTo>
                  <a:cubicBezTo>
                    <a:pt x="5835" y="16369"/>
                    <a:pt x="5816" y="16337"/>
                    <a:pt x="5784" y="16330"/>
                  </a:cubicBezTo>
                  <a:cubicBezTo>
                    <a:pt x="5767" y="16326"/>
                    <a:pt x="5750" y="16330"/>
                    <a:pt x="5737" y="16339"/>
                  </a:cubicBezTo>
                  <a:cubicBezTo>
                    <a:pt x="4473" y="14842"/>
                    <a:pt x="4473" y="14842"/>
                    <a:pt x="4473" y="14842"/>
                  </a:cubicBezTo>
                  <a:cubicBezTo>
                    <a:pt x="4480" y="14835"/>
                    <a:pt x="4486" y="14825"/>
                    <a:pt x="4488" y="14815"/>
                  </a:cubicBezTo>
                  <a:cubicBezTo>
                    <a:pt x="4490" y="14806"/>
                    <a:pt x="4490" y="14798"/>
                    <a:pt x="4489" y="14790"/>
                  </a:cubicBezTo>
                  <a:cubicBezTo>
                    <a:pt x="5224" y="14578"/>
                    <a:pt x="5224" y="14578"/>
                    <a:pt x="5224" y="14578"/>
                  </a:cubicBezTo>
                  <a:cubicBezTo>
                    <a:pt x="5230" y="14595"/>
                    <a:pt x="5245" y="14609"/>
                    <a:pt x="5264" y="14614"/>
                  </a:cubicBezTo>
                  <a:cubicBezTo>
                    <a:pt x="5296" y="14621"/>
                    <a:pt x="5327" y="14602"/>
                    <a:pt x="5335" y="14571"/>
                  </a:cubicBezTo>
                  <a:cubicBezTo>
                    <a:pt x="5342" y="14540"/>
                    <a:pt x="5323" y="14508"/>
                    <a:pt x="5292" y="14501"/>
                  </a:cubicBezTo>
                  <a:cubicBezTo>
                    <a:pt x="5260" y="14493"/>
                    <a:pt x="5229" y="14512"/>
                    <a:pt x="5221" y="14544"/>
                  </a:cubicBezTo>
                  <a:cubicBezTo>
                    <a:pt x="5219" y="14552"/>
                    <a:pt x="5219" y="14560"/>
                    <a:pt x="5221" y="14568"/>
                  </a:cubicBezTo>
                  <a:cubicBezTo>
                    <a:pt x="4486" y="14780"/>
                    <a:pt x="4486" y="14780"/>
                    <a:pt x="4486" y="14780"/>
                  </a:cubicBezTo>
                  <a:cubicBezTo>
                    <a:pt x="4479" y="14763"/>
                    <a:pt x="4465" y="14749"/>
                    <a:pt x="4445" y="14744"/>
                  </a:cubicBezTo>
                  <a:cubicBezTo>
                    <a:pt x="4433" y="14742"/>
                    <a:pt x="4421" y="14743"/>
                    <a:pt x="4411" y="14747"/>
                  </a:cubicBezTo>
                  <a:cubicBezTo>
                    <a:pt x="3467" y="12834"/>
                    <a:pt x="3467" y="12834"/>
                    <a:pt x="3467" y="12834"/>
                  </a:cubicBezTo>
                  <a:cubicBezTo>
                    <a:pt x="3480" y="12826"/>
                    <a:pt x="3489" y="12813"/>
                    <a:pt x="3493" y="12798"/>
                  </a:cubicBezTo>
                  <a:cubicBezTo>
                    <a:pt x="3494" y="12794"/>
                    <a:pt x="3494" y="12791"/>
                    <a:pt x="3495" y="12787"/>
                  </a:cubicBezTo>
                  <a:cubicBezTo>
                    <a:pt x="4257" y="12767"/>
                    <a:pt x="4257" y="12767"/>
                    <a:pt x="4257" y="12767"/>
                  </a:cubicBezTo>
                  <a:cubicBezTo>
                    <a:pt x="4260" y="12791"/>
                    <a:pt x="4277" y="12812"/>
                    <a:pt x="4301" y="12818"/>
                  </a:cubicBezTo>
                  <a:cubicBezTo>
                    <a:pt x="4333" y="12825"/>
                    <a:pt x="4364" y="12806"/>
                    <a:pt x="4372" y="12775"/>
                  </a:cubicBezTo>
                  <a:cubicBezTo>
                    <a:pt x="4378" y="12747"/>
                    <a:pt x="4364" y="12719"/>
                    <a:pt x="4338" y="12708"/>
                  </a:cubicBezTo>
                  <a:cubicBezTo>
                    <a:pt x="4575" y="11989"/>
                    <a:pt x="4575" y="11989"/>
                    <a:pt x="4575" y="11989"/>
                  </a:cubicBezTo>
                  <a:cubicBezTo>
                    <a:pt x="4607" y="11996"/>
                    <a:pt x="4638" y="11977"/>
                    <a:pt x="4645" y="11946"/>
                  </a:cubicBezTo>
                  <a:cubicBezTo>
                    <a:pt x="4647" y="11938"/>
                    <a:pt x="4647" y="11931"/>
                    <a:pt x="4646" y="11924"/>
                  </a:cubicBezTo>
                  <a:cubicBezTo>
                    <a:pt x="5303" y="11763"/>
                    <a:pt x="5303" y="11763"/>
                    <a:pt x="5303" y="11763"/>
                  </a:cubicBezTo>
                  <a:cubicBezTo>
                    <a:pt x="5309" y="11782"/>
                    <a:pt x="5324" y="11796"/>
                    <a:pt x="5344" y="11801"/>
                  </a:cubicBezTo>
                  <a:cubicBezTo>
                    <a:pt x="5359" y="11805"/>
                    <a:pt x="5374" y="11802"/>
                    <a:pt x="5386" y="11795"/>
                  </a:cubicBezTo>
                  <a:cubicBezTo>
                    <a:pt x="5502" y="11958"/>
                    <a:pt x="5502" y="11958"/>
                    <a:pt x="5502" y="11958"/>
                  </a:cubicBezTo>
                  <a:cubicBezTo>
                    <a:pt x="5499" y="11961"/>
                    <a:pt x="5496" y="11964"/>
                    <a:pt x="5494" y="11968"/>
                  </a:cubicBezTo>
                  <a:cubicBezTo>
                    <a:pt x="5477" y="11995"/>
                    <a:pt x="5486" y="12031"/>
                    <a:pt x="5513" y="12048"/>
                  </a:cubicBezTo>
                  <a:cubicBezTo>
                    <a:pt x="5541" y="12065"/>
                    <a:pt x="5576" y="12056"/>
                    <a:pt x="5593" y="12029"/>
                  </a:cubicBezTo>
                  <a:cubicBezTo>
                    <a:pt x="5610" y="12001"/>
                    <a:pt x="5601" y="11965"/>
                    <a:pt x="5574" y="11949"/>
                  </a:cubicBezTo>
                  <a:cubicBezTo>
                    <a:pt x="5553" y="11936"/>
                    <a:pt x="5528" y="11938"/>
                    <a:pt x="5509" y="11951"/>
                  </a:cubicBezTo>
                  <a:cubicBezTo>
                    <a:pt x="5394" y="11790"/>
                    <a:pt x="5394" y="11790"/>
                    <a:pt x="5394" y="11790"/>
                  </a:cubicBezTo>
                  <a:cubicBezTo>
                    <a:pt x="5404" y="11782"/>
                    <a:pt x="5411" y="11771"/>
                    <a:pt x="5414" y="11758"/>
                  </a:cubicBezTo>
                  <a:cubicBezTo>
                    <a:pt x="5415" y="11754"/>
                    <a:pt x="5416" y="11750"/>
                    <a:pt x="5416" y="11745"/>
                  </a:cubicBezTo>
                  <a:cubicBezTo>
                    <a:pt x="6106" y="11695"/>
                    <a:pt x="6106" y="11695"/>
                    <a:pt x="6106" y="11695"/>
                  </a:cubicBezTo>
                  <a:cubicBezTo>
                    <a:pt x="6108" y="11712"/>
                    <a:pt x="6117" y="11727"/>
                    <a:pt x="6133" y="11737"/>
                  </a:cubicBezTo>
                  <a:cubicBezTo>
                    <a:pt x="6160" y="11754"/>
                    <a:pt x="6196" y="11745"/>
                    <a:pt x="6213" y="11718"/>
                  </a:cubicBezTo>
                  <a:cubicBezTo>
                    <a:pt x="6230" y="11690"/>
                    <a:pt x="6221" y="11654"/>
                    <a:pt x="6194" y="11638"/>
                  </a:cubicBezTo>
                  <a:cubicBezTo>
                    <a:pt x="6166" y="11621"/>
                    <a:pt x="6130" y="11629"/>
                    <a:pt x="6114" y="11657"/>
                  </a:cubicBezTo>
                  <a:cubicBezTo>
                    <a:pt x="6108" y="11666"/>
                    <a:pt x="6106" y="11675"/>
                    <a:pt x="6105" y="11685"/>
                  </a:cubicBezTo>
                  <a:cubicBezTo>
                    <a:pt x="5415" y="11735"/>
                    <a:pt x="5415" y="11735"/>
                    <a:pt x="5415" y="11735"/>
                  </a:cubicBezTo>
                  <a:cubicBezTo>
                    <a:pt x="5412" y="11718"/>
                    <a:pt x="5402" y="11703"/>
                    <a:pt x="5387" y="11694"/>
                  </a:cubicBezTo>
                  <a:cubicBezTo>
                    <a:pt x="5895" y="10590"/>
                    <a:pt x="5895" y="10590"/>
                    <a:pt x="5895" y="10590"/>
                  </a:cubicBezTo>
                  <a:cubicBezTo>
                    <a:pt x="5900" y="10592"/>
                    <a:pt x="5905" y="10595"/>
                    <a:pt x="5911" y="10596"/>
                  </a:cubicBezTo>
                  <a:cubicBezTo>
                    <a:pt x="5938" y="10602"/>
                    <a:pt x="5965" y="10589"/>
                    <a:pt x="5976" y="10565"/>
                  </a:cubicBezTo>
                  <a:cubicBezTo>
                    <a:pt x="7367" y="11066"/>
                    <a:pt x="7367" y="11066"/>
                    <a:pt x="7367" y="11066"/>
                  </a:cubicBezTo>
                  <a:cubicBezTo>
                    <a:pt x="7367" y="11066"/>
                    <a:pt x="7366" y="11066"/>
                    <a:pt x="7366" y="11067"/>
                  </a:cubicBezTo>
                  <a:cubicBezTo>
                    <a:pt x="7359" y="11098"/>
                    <a:pt x="7378" y="11130"/>
                    <a:pt x="7409" y="11137"/>
                  </a:cubicBezTo>
                  <a:cubicBezTo>
                    <a:pt x="7441" y="11145"/>
                    <a:pt x="7472" y="11125"/>
                    <a:pt x="7480" y="11094"/>
                  </a:cubicBezTo>
                  <a:cubicBezTo>
                    <a:pt x="7487" y="11063"/>
                    <a:pt x="7468" y="11031"/>
                    <a:pt x="7437" y="11024"/>
                  </a:cubicBezTo>
                  <a:cubicBezTo>
                    <a:pt x="7434" y="11023"/>
                    <a:pt x="7431" y="11023"/>
                    <a:pt x="7429" y="11023"/>
                  </a:cubicBezTo>
                  <a:cubicBezTo>
                    <a:pt x="7440" y="10081"/>
                    <a:pt x="7440" y="10081"/>
                    <a:pt x="7440" y="10081"/>
                  </a:cubicBezTo>
                  <a:cubicBezTo>
                    <a:pt x="7461" y="10078"/>
                    <a:pt x="7480" y="10063"/>
                    <a:pt x="7487" y="10042"/>
                  </a:cubicBezTo>
                  <a:cubicBezTo>
                    <a:pt x="8007" y="10152"/>
                    <a:pt x="8007" y="10152"/>
                    <a:pt x="8007" y="10152"/>
                  </a:cubicBezTo>
                  <a:cubicBezTo>
                    <a:pt x="8020" y="10174"/>
                    <a:pt x="8045" y="10190"/>
                    <a:pt x="8074" y="10190"/>
                  </a:cubicBezTo>
                  <a:cubicBezTo>
                    <a:pt x="8091" y="10190"/>
                    <a:pt x="8107" y="10184"/>
                    <a:pt x="8119" y="10175"/>
                  </a:cubicBezTo>
                  <a:cubicBezTo>
                    <a:pt x="9756" y="10519"/>
                    <a:pt x="9756" y="10519"/>
                    <a:pt x="9756" y="10519"/>
                  </a:cubicBezTo>
                  <a:cubicBezTo>
                    <a:pt x="9754" y="10529"/>
                    <a:pt x="9755" y="10538"/>
                    <a:pt x="9758" y="10546"/>
                  </a:cubicBezTo>
                  <a:cubicBezTo>
                    <a:pt x="8581" y="11218"/>
                    <a:pt x="8581" y="11218"/>
                    <a:pt x="8581" y="11218"/>
                  </a:cubicBezTo>
                  <a:cubicBezTo>
                    <a:pt x="8573" y="11208"/>
                    <a:pt x="8562" y="11201"/>
                    <a:pt x="8550" y="11198"/>
                  </a:cubicBezTo>
                  <a:cubicBezTo>
                    <a:pt x="8519" y="11191"/>
                    <a:pt x="8487" y="11210"/>
                    <a:pt x="8480" y="11241"/>
                  </a:cubicBezTo>
                  <a:cubicBezTo>
                    <a:pt x="8472" y="11273"/>
                    <a:pt x="8491" y="11304"/>
                    <a:pt x="8523" y="11311"/>
                  </a:cubicBezTo>
                  <a:cubicBezTo>
                    <a:pt x="8542" y="11316"/>
                    <a:pt x="8561" y="11311"/>
                    <a:pt x="8575" y="11299"/>
                  </a:cubicBezTo>
                  <a:cubicBezTo>
                    <a:pt x="9235" y="11857"/>
                    <a:pt x="9235" y="11857"/>
                    <a:pt x="9235" y="11857"/>
                  </a:cubicBezTo>
                  <a:cubicBezTo>
                    <a:pt x="9059" y="12266"/>
                    <a:pt x="9059" y="12266"/>
                    <a:pt x="9059" y="12266"/>
                  </a:cubicBezTo>
                  <a:cubicBezTo>
                    <a:pt x="9058" y="12266"/>
                    <a:pt x="9056" y="12265"/>
                    <a:pt x="9055" y="12264"/>
                  </a:cubicBezTo>
                  <a:cubicBezTo>
                    <a:pt x="9023" y="12257"/>
                    <a:pt x="8992" y="12276"/>
                    <a:pt x="8985" y="12307"/>
                  </a:cubicBezTo>
                  <a:cubicBezTo>
                    <a:pt x="8977" y="12339"/>
                    <a:pt x="8996" y="12370"/>
                    <a:pt x="9028" y="12378"/>
                  </a:cubicBezTo>
                  <a:cubicBezTo>
                    <a:pt x="9037" y="12380"/>
                    <a:pt x="9046" y="12379"/>
                    <a:pt x="9054" y="12377"/>
                  </a:cubicBezTo>
                  <a:cubicBezTo>
                    <a:pt x="9167" y="12940"/>
                    <a:pt x="9167" y="12940"/>
                    <a:pt x="9167" y="12940"/>
                  </a:cubicBezTo>
                  <a:cubicBezTo>
                    <a:pt x="9142" y="12947"/>
                    <a:pt x="9124" y="12969"/>
                    <a:pt x="9124" y="12996"/>
                  </a:cubicBezTo>
                  <a:cubicBezTo>
                    <a:pt x="9124" y="13028"/>
                    <a:pt x="9150" y="13054"/>
                    <a:pt x="9182" y="13054"/>
                  </a:cubicBezTo>
                  <a:cubicBezTo>
                    <a:pt x="9215" y="13054"/>
                    <a:pt x="9241" y="13028"/>
                    <a:pt x="9240" y="12996"/>
                  </a:cubicBezTo>
                  <a:cubicBezTo>
                    <a:pt x="9240" y="12964"/>
                    <a:pt x="9214" y="12938"/>
                    <a:pt x="9182" y="12938"/>
                  </a:cubicBezTo>
                  <a:cubicBezTo>
                    <a:pt x="9180" y="12938"/>
                    <a:pt x="9179" y="12938"/>
                    <a:pt x="9177" y="12938"/>
                  </a:cubicBezTo>
                  <a:cubicBezTo>
                    <a:pt x="9064" y="12374"/>
                    <a:pt x="9064" y="12374"/>
                    <a:pt x="9064" y="12374"/>
                  </a:cubicBezTo>
                  <a:cubicBezTo>
                    <a:pt x="9066" y="12374"/>
                    <a:pt x="9067" y="12373"/>
                    <a:pt x="9069" y="12372"/>
                  </a:cubicBezTo>
                  <a:cubicBezTo>
                    <a:pt x="9666" y="13351"/>
                    <a:pt x="9666" y="13351"/>
                    <a:pt x="9666" y="13351"/>
                  </a:cubicBezTo>
                  <a:cubicBezTo>
                    <a:pt x="9653" y="13361"/>
                    <a:pt x="9644" y="13377"/>
                    <a:pt x="9644" y="13396"/>
                  </a:cubicBezTo>
                  <a:cubicBezTo>
                    <a:pt x="9644" y="13428"/>
                    <a:pt x="9670" y="13454"/>
                    <a:pt x="9703" y="13454"/>
                  </a:cubicBezTo>
                  <a:cubicBezTo>
                    <a:pt x="9735" y="13454"/>
                    <a:pt x="9761" y="13427"/>
                    <a:pt x="9761" y="13395"/>
                  </a:cubicBezTo>
                  <a:cubicBezTo>
                    <a:pt x="9761" y="13363"/>
                    <a:pt x="9734" y="13337"/>
                    <a:pt x="9702" y="13337"/>
                  </a:cubicBezTo>
                  <a:cubicBezTo>
                    <a:pt x="9692" y="13337"/>
                    <a:pt x="9683" y="13340"/>
                    <a:pt x="9674" y="13345"/>
                  </a:cubicBezTo>
                  <a:cubicBezTo>
                    <a:pt x="9077" y="12367"/>
                    <a:pt x="9077" y="12367"/>
                    <a:pt x="9077" y="12367"/>
                  </a:cubicBezTo>
                  <a:cubicBezTo>
                    <a:pt x="9087" y="12359"/>
                    <a:pt x="9095" y="12348"/>
                    <a:pt x="9098" y="12335"/>
                  </a:cubicBezTo>
                  <a:cubicBezTo>
                    <a:pt x="9101" y="12322"/>
                    <a:pt x="9099" y="12310"/>
                    <a:pt x="9095" y="12299"/>
                  </a:cubicBezTo>
                  <a:cubicBezTo>
                    <a:pt x="9510" y="12088"/>
                    <a:pt x="9510" y="12088"/>
                    <a:pt x="9510" y="12088"/>
                  </a:cubicBezTo>
                  <a:cubicBezTo>
                    <a:pt x="10749" y="13135"/>
                    <a:pt x="10749" y="13135"/>
                    <a:pt x="10749" y="13135"/>
                  </a:cubicBezTo>
                  <a:cubicBezTo>
                    <a:pt x="10745" y="13141"/>
                    <a:pt x="10742" y="13148"/>
                    <a:pt x="10740" y="13155"/>
                  </a:cubicBezTo>
                  <a:cubicBezTo>
                    <a:pt x="10732" y="13186"/>
                    <a:pt x="10751" y="13218"/>
                    <a:pt x="10783" y="13225"/>
                  </a:cubicBezTo>
                  <a:cubicBezTo>
                    <a:pt x="10814" y="13233"/>
                    <a:pt x="10845" y="13214"/>
                    <a:pt x="10853" y="13182"/>
                  </a:cubicBezTo>
                  <a:cubicBezTo>
                    <a:pt x="10860" y="13151"/>
                    <a:pt x="10841" y="13120"/>
                    <a:pt x="10810" y="13112"/>
                  </a:cubicBezTo>
                  <a:cubicBezTo>
                    <a:pt x="10808" y="13112"/>
                    <a:pt x="10806" y="13111"/>
                    <a:pt x="10803" y="13111"/>
                  </a:cubicBezTo>
                  <a:cubicBezTo>
                    <a:pt x="10863" y="11453"/>
                    <a:pt x="10863" y="11453"/>
                    <a:pt x="10863" y="11453"/>
                  </a:cubicBezTo>
                  <a:cubicBezTo>
                    <a:pt x="10888" y="11452"/>
                    <a:pt x="10911" y="11435"/>
                    <a:pt x="10917" y="11409"/>
                  </a:cubicBezTo>
                  <a:cubicBezTo>
                    <a:pt x="10925" y="11378"/>
                    <a:pt x="10905" y="11346"/>
                    <a:pt x="10874" y="11339"/>
                  </a:cubicBezTo>
                  <a:cubicBezTo>
                    <a:pt x="10867" y="11337"/>
                    <a:pt x="10860" y="11337"/>
                    <a:pt x="10853" y="11338"/>
                  </a:cubicBezTo>
                  <a:cubicBezTo>
                    <a:pt x="10643" y="10419"/>
                    <a:pt x="10643" y="10419"/>
                    <a:pt x="10643" y="10419"/>
                  </a:cubicBezTo>
                  <a:cubicBezTo>
                    <a:pt x="11824" y="10259"/>
                    <a:pt x="11824" y="10259"/>
                    <a:pt x="11824" y="10259"/>
                  </a:cubicBezTo>
                  <a:cubicBezTo>
                    <a:pt x="11827" y="10270"/>
                    <a:pt x="11832" y="10280"/>
                    <a:pt x="11841" y="10288"/>
                  </a:cubicBezTo>
                  <a:cubicBezTo>
                    <a:pt x="11844" y="10291"/>
                    <a:pt x="11848" y="10294"/>
                    <a:pt x="11852" y="10296"/>
                  </a:cubicBezTo>
                  <a:cubicBezTo>
                    <a:pt x="11853" y="10297"/>
                    <a:pt x="11855" y="10298"/>
                    <a:pt x="11857" y="10299"/>
                  </a:cubicBezTo>
                  <a:cubicBezTo>
                    <a:pt x="11859" y="10299"/>
                    <a:pt x="11861" y="10300"/>
                    <a:pt x="11863" y="10301"/>
                  </a:cubicBezTo>
                  <a:cubicBezTo>
                    <a:pt x="11865" y="10302"/>
                    <a:pt x="11866" y="10303"/>
                    <a:pt x="11868" y="10303"/>
                  </a:cubicBezTo>
                  <a:cubicBezTo>
                    <a:pt x="11881" y="10306"/>
                    <a:pt x="11894" y="10304"/>
                    <a:pt x="11905" y="10299"/>
                  </a:cubicBezTo>
                  <a:cubicBezTo>
                    <a:pt x="12561" y="11500"/>
                    <a:pt x="12561" y="11500"/>
                    <a:pt x="12561" y="11500"/>
                  </a:cubicBezTo>
                  <a:cubicBezTo>
                    <a:pt x="12538" y="11500"/>
                    <a:pt x="12538" y="11500"/>
                    <a:pt x="12538" y="11500"/>
                  </a:cubicBezTo>
                  <a:cubicBezTo>
                    <a:pt x="12538" y="11523"/>
                    <a:pt x="12538" y="11523"/>
                    <a:pt x="12538" y="11523"/>
                  </a:cubicBezTo>
                  <a:cubicBezTo>
                    <a:pt x="12573" y="11523"/>
                    <a:pt x="12573" y="11523"/>
                    <a:pt x="12573" y="11523"/>
                  </a:cubicBezTo>
                  <a:cubicBezTo>
                    <a:pt x="12993" y="12293"/>
                    <a:pt x="12993" y="12293"/>
                    <a:pt x="12993" y="12293"/>
                  </a:cubicBezTo>
                  <a:cubicBezTo>
                    <a:pt x="12987" y="12298"/>
                    <a:pt x="12981" y="12304"/>
                    <a:pt x="12976" y="12311"/>
                  </a:cubicBezTo>
                  <a:cubicBezTo>
                    <a:pt x="12959" y="12339"/>
                    <a:pt x="12968" y="12375"/>
                    <a:pt x="12995" y="12391"/>
                  </a:cubicBezTo>
                  <a:cubicBezTo>
                    <a:pt x="13023" y="12408"/>
                    <a:pt x="13059" y="12400"/>
                    <a:pt x="13075" y="12372"/>
                  </a:cubicBezTo>
                  <a:cubicBezTo>
                    <a:pt x="13092" y="12345"/>
                    <a:pt x="13084" y="12309"/>
                    <a:pt x="13056" y="12292"/>
                  </a:cubicBezTo>
                  <a:cubicBezTo>
                    <a:pt x="13039" y="12282"/>
                    <a:pt x="13019" y="12281"/>
                    <a:pt x="13002" y="12288"/>
                  </a:cubicBezTo>
                  <a:cubicBezTo>
                    <a:pt x="12584" y="11523"/>
                    <a:pt x="12584" y="11523"/>
                    <a:pt x="12584" y="11523"/>
                  </a:cubicBezTo>
                  <a:cubicBezTo>
                    <a:pt x="12741" y="11523"/>
                    <a:pt x="12741" y="11523"/>
                    <a:pt x="12741" y="11523"/>
                  </a:cubicBezTo>
                  <a:cubicBezTo>
                    <a:pt x="12741" y="11735"/>
                    <a:pt x="12741" y="11735"/>
                    <a:pt x="12741" y="11735"/>
                  </a:cubicBezTo>
                  <a:cubicBezTo>
                    <a:pt x="12766" y="11735"/>
                    <a:pt x="12766" y="11735"/>
                    <a:pt x="12766" y="11735"/>
                  </a:cubicBezTo>
                  <a:cubicBezTo>
                    <a:pt x="12766" y="11523"/>
                    <a:pt x="12766" y="11523"/>
                    <a:pt x="12766" y="11523"/>
                  </a:cubicBezTo>
                  <a:cubicBezTo>
                    <a:pt x="12969" y="11523"/>
                    <a:pt x="12969" y="11523"/>
                    <a:pt x="12969" y="11523"/>
                  </a:cubicBezTo>
                  <a:cubicBezTo>
                    <a:pt x="12969" y="11500"/>
                    <a:pt x="12969" y="11500"/>
                    <a:pt x="12969" y="11500"/>
                  </a:cubicBezTo>
                  <a:cubicBezTo>
                    <a:pt x="12766" y="11500"/>
                    <a:pt x="12766" y="11500"/>
                    <a:pt x="12766" y="11500"/>
                  </a:cubicBezTo>
                  <a:cubicBezTo>
                    <a:pt x="12766" y="11290"/>
                    <a:pt x="12766" y="11290"/>
                    <a:pt x="12766" y="11290"/>
                  </a:cubicBezTo>
                  <a:cubicBezTo>
                    <a:pt x="12741" y="11290"/>
                    <a:pt x="12741" y="11290"/>
                    <a:pt x="12741" y="11290"/>
                  </a:cubicBezTo>
                  <a:cubicBezTo>
                    <a:pt x="12741" y="11500"/>
                    <a:pt x="12741" y="11500"/>
                    <a:pt x="12741" y="11500"/>
                  </a:cubicBezTo>
                  <a:cubicBezTo>
                    <a:pt x="12572" y="11500"/>
                    <a:pt x="12572" y="11500"/>
                    <a:pt x="12572" y="11500"/>
                  </a:cubicBezTo>
                  <a:cubicBezTo>
                    <a:pt x="11914" y="10294"/>
                    <a:pt x="11914" y="10294"/>
                    <a:pt x="11914" y="10294"/>
                  </a:cubicBezTo>
                  <a:cubicBezTo>
                    <a:pt x="11918" y="10292"/>
                    <a:pt x="11921" y="10289"/>
                    <a:pt x="11924" y="10286"/>
                  </a:cubicBezTo>
                  <a:cubicBezTo>
                    <a:pt x="12807" y="10922"/>
                    <a:pt x="12807" y="10922"/>
                    <a:pt x="12807" y="10922"/>
                  </a:cubicBezTo>
                  <a:cubicBezTo>
                    <a:pt x="12790" y="10949"/>
                    <a:pt x="12799" y="10985"/>
                    <a:pt x="12826" y="11001"/>
                  </a:cubicBezTo>
                  <a:cubicBezTo>
                    <a:pt x="12854" y="11018"/>
                    <a:pt x="12890" y="11010"/>
                    <a:pt x="12906" y="10982"/>
                  </a:cubicBezTo>
                  <a:cubicBezTo>
                    <a:pt x="12923" y="10955"/>
                    <a:pt x="12915" y="10919"/>
                    <a:pt x="12887" y="10902"/>
                  </a:cubicBezTo>
                  <a:cubicBezTo>
                    <a:pt x="12862" y="10887"/>
                    <a:pt x="12831" y="10893"/>
                    <a:pt x="12813" y="10914"/>
                  </a:cubicBezTo>
                  <a:cubicBezTo>
                    <a:pt x="11930" y="10279"/>
                    <a:pt x="11930" y="10279"/>
                    <a:pt x="11930" y="10279"/>
                  </a:cubicBezTo>
                  <a:cubicBezTo>
                    <a:pt x="11930" y="10279"/>
                    <a:pt x="11930" y="10278"/>
                    <a:pt x="11930" y="10278"/>
                  </a:cubicBezTo>
                  <a:cubicBezTo>
                    <a:pt x="13255" y="10943"/>
                    <a:pt x="13255" y="10943"/>
                    <a:pt x="13255" y="10943"/>
                  </a:cubicBezTo>
                  <a:cubicBezTo>
                    <a:pt x="13244" y="10969"/>
                    <a:pt x="13254" y="10999"/>
                    <a:pt x="13278" y="11014"/>
                  </a:cubicBezTo>
                  <a:cubicBezTo>
                    <a:pt x="13306" y="11031"/>
                    <a:pt x="13342" y="11022"/>
                    <a:pt x="13358" y="10995"/>
                  </a:cubicBezTo>
                  <a:cubicBezTo>
                    <a:pt x="13375" y="10968"/>
                    <a:pt x="13367" y="10932"/>
                    <a:pt x="13339" y="10915"/>
                  </a:cubicBezTo>
                  <a:cubicBezTo>
                    <a:pt x="13312" y="10898"/>
                    <a:pt x="13276" y="10907"/>
                    <a:pt x="13259" y="10934"/>
                  </a:cubicBezTo>
                  <a:cubicBezTo>
                    <a:pt x="11935" y="10269"/>
                    <a:pt x="11935" y="10269"/>
                    <a:pt x="11935" y="10269"/>
                  </a:cubicBezTo>
                  <a:cubicBezTo>
                    <a:pt x="11936" y="10266"/>
                    <a:pt x="11938" y="10263"/>
                    <a:pt x="11938" y="10260"/>
                  </a:cubicBezTo>
                  <a:cubicBezTo>
                    <a:pt x="11940" y="10253"/>
                    <a:pt x="11940" y="10246"/>
                    <a:pt x="11939" y="10239"/>
                  </a:cubicBezTo>
                  <a:cubicBezTo>
                    <a:pt x="14088" y="9786"/>
                    <a:pt x="14088" y="9786"/>
                    <a:pt x="14088" y="9786"/>
                  </a:cubicBezTo>
                  <a:cubicBezTo>
                    <a:pt x="14091" y="9798"/>
                    <a:pt x="14096" y="9809"/>
                    <a:pt x="14106" y="9817"/>
                  </a:cubicBezTo>
                  <a:cubicBezTo>
                    <a:pt x="14129" y="9839"/>
                    <a:pt x="14166" y="9838"/>
                    <a:pt x="14188" y="9814"/>
                  </a:cubicBezTo>
                  <a:cubicBezTo>
                    <a:pt x="14196" y="9805"/>
                    <a:pt x="14201" y="9795"/>
                    <a:pt x="14203" y="9784"/>
                  </a:cubicBezTo>
                  <a:cubicBezTo>
                    <a:pt x="15295" y="9930"/>
                    <a:pt x="15295" y="9930"/>
                    <a:pt x="15295" y="9930"/>
                  </a:cubicBezTo>
                  <a:cubicBezTo>
                    <a:pt x="15294" y="9947"/>
                    <a:pt x="15300" y="9964"/>
                    <a:pt x="15313" y="9976"/>
                  </a:cubicBezTo>
                  <a:cubicBezTo>
                    <a:pt x="15323" y="9984"/>
                    <a:pt x="15334" y="9989"/>
                    <a:pt x="15346" y="9991"/>
                  </a:cubicBezTo>
                  <a:cubicBezTo>
                    <a:pt x="15385" y="10675"/>
                    <a:pt x="15385" y="10675"/>
                    <a:pt x="15385" y="10675"/>
                  </a:cubicBezTo>
                  <a:cubicBezTo>
                    <a:pt x="15372" y="10677"/>
                    <a:pt x="15360" y="10683"/>
                    <a:pt x="15351" y="10693"/>
                  </a:cubicBezTo>
                  <a:cubicBezTo>
                    <a:pt x="15329" y="10716"/>
                    <a:pt x="15330" y="10752"/>
                    <a:pt x="15353" y="10774"/>
                  </a:cubicBezTo>
                  <a:cubicBezTo>
                    <a:pt x="14601" y="11698"/>
                    <a:pt x="14601" y="11698"/>
                    <a:pt x="14601" y="11698"/>
                  </a:cubicBezTo>
                  <a:cubicBezTo>
                    <a:pt x="14578" y="11682"/>
                    <a:pt x="14545" y="11685"/>
                    <a:pt x="14526" y="11706"/>
                  </a:cubicBezTo>
                  <a:cubicBezTo>
                    <a:pt x="14504" y="11730"/>
                    <a:pt x="14505" y="11767"/>
                    <a:pt x="14529" y="11789"/>
                  </a:cubicBezTo>
                  <a:cubicBezTo>
                    <a:pt x="14552" y="11811"/>
                    <a:pt x="14589" y="11809"/>
                    <a:pt x="14611" y="11785"/>
                  </a:cubicBezTo>
                  <a:cubicBezTo>
                    <a:pt x="14627" y="11768"/>
                    <a:pt x="14631" y="11744"/>
                    <a:pt x="14622" y="11723"/>
                  </a:cubicBezTo>
                  <a:cubicBezTo>
                    <a:pt x="16623" y="10663"/>
                    <a:pt x="16623" y="10663"/>
                    <a:pt x="16623" y="10663"/>
                  </a:cubicBezTo>
                  <a:cubicBezTo>
                    <a:pt x="16625" y="10667"/>
                    <a:pt x="16628" y="10671"/>
                    <a:pt x="16632" y="10675"/>
                  </a:cubicBezTo>
                  <a:cubicBezTo>
                    <a:pt x="16642" y="10684"/>
                    <a:pt x="16654" y="10689"/>
                    <a:pt x="16667" y="10690"/>
                  </a:cubicBezTo>
                  <a:cubicBezTo>
                    <a:pt x="16669" y="11958"/>
                    <a:pt x="16669" y="11958"/>
                    <a:pt x="16669" y="11958"/>
                  </a:cubicBezTo>
                  <a:cubicBezTo>
                    <a:pt x="16655" y="11960"/>
                    <a:pt x="16641" y="11966"/>
                    <a:pt x="16631" y="11977"/>
                  </a:cubicBezTo>
                  <a:cubicBezTo>
                    <a:pt x="16609" y="12000"/>
                    <a:pt x="16611" y="12037"/>
                    <a:pt x="16634" y="12059"/>
                  </a:cubicBezTo>
                  <a:cubicBezTo>
                    <a:pt x="16658" y="12081"/>
                    <a:pt x="16695" y="12079"/>
                    <a:pt x="16716" y="12056"/>
                  </a:cubicBezTo>
                  <a:cubicBezTo>
                    <a:pt x="16738" y="12032"/>
                    <a:pt x="16737" y="11995"/>
                    <a:pt x="16713" y="11973"/>
                  </a:cubicBezTo>
                  <a:cubicBezTo>
                    <a:pt x="16703" y="11964"/>
                    <a:pt x="16691" y="11959"/>
                    <a:pt x="16679" y="11958"/>
                  </a:cubicBezTo>
                  <a:cubicBezTo>
                    <a:pt x="16677" y="10690"/>
                    <a:pt x="16677" y="10690"/>
                    <a:pt x="16677" y="10690"/>
                  </a:cubicBezTo>
                  <a:cubicBezTo>
                    <a:pt x="16677" y="10690"/>
                    <a:pt x="16677" y="10690"/>
                    <a:pt x="16677" y="10690"/>
                  </a:cubicBezTo>
                  <a:cubicBezTo>
                    <a:pt x="17048" y="12614"/>
                    <a:pt x="17048" y="12614"/>
                    <a:pt x="17048" y="12614"/>
                  </a:cubicBezTo>
                  <a:cubicBezTo>
                    <a:pt x="17039" y="12616"/>
                    <a:pt x="17029" y="12622"/>
                    <a:pt x="17022" y="12630"/>
                  </a:cubicBezTo>
                  <a:cubicBezTo>
                    <a:pt x="17000" y="12654"/>
                    <a:pt x="17001" y="12690"/>
                    <a:pt x="17025" y="12712"/>
                  </a:cubicBezTo>
                  <a:cubicBezTo>
                    <a:pt x="17048" y="12734"/>
                    <a:pt x="17085" y="12733"/>
                    <a:pt x="17107" y="12709"/>
                  </a:cubicBezTo>
                  <a:cubicBezTo>
                    <a:pt x="17129" y="12685"/>
                    <a:pt x="17128" y="12649"/>
                    <a:pt x="17104" y="12627"/>
                  </a:cubicBezTo>
                  <a:cubicBezTo>
                    <a:pt x="17091" y="12615"/>
                    <a:pt x="17074" y="12610"/>
                    <a:pt x="17058" y="12612"/>
                  </a:cubicBezTo>
                  <a:cubicBezTo>
                    <a:pt x="16687" y="10688"/>
                    <a:pt x="16687" y="10688"/>
                    <a:pt x="16687" y="10688"/>
                  </a:cubicBezTo>
                  <a:cubicBezTo>
                    <a:pt x="16697" y="10685"/>
                    <a:pt x="16707" y="10680"/>
                    <a:pt x="16714" y="10671"/>
                  </a:cubicBezTo>
                  <a:cubicBezTo>
                    <a:pt x="16720" y="10665"/>
                    <a:pt x="16724" y="10658"/>
                    <a:pt x="16727" y="10650"/>
                  </a:cubicBezTo>
                  <a:cubicBezTo>
                    <a:pt x="17471" y="10825"/>
                    <a:pt x="17471" y="10825"/>
                    <a:pt x="17471" y="10825"/>
                  </a:cubicBezTo>
                  <a:cubicBezTo>
                    <a:pt x="17469" y="10843"/>
                    <a:pt x="17475" y="10862"/>
                    <a:pt x="17489" y="10876"/>
                  </a:cubicBezTo>
                  <a:cubicBezTo>
                    <a:pt x="17513" y="10898"/>
                    <a:pt x="17550" y="10896"/>
                    <a:pt x="17572" y="10873"/>
                  </a:cubicBezTo>
                  <a:cubicBezTo>
                    <a:pt x="17594" y="10849"/>
                    <a:pt x="17592" y="10812"/>
                    <a:pt x="17569" y="10790"/>
                  </a:cubicBezTo>
                  <a:cubicBezTo>
                    <a:pt x="17545" y="10769"/>
                    <a:pt x="17508" y="10770"/>
                    <a:pt x="17486" y="10794"/>
                  </a:cubicBezTo>
                  <a:cubicBezTo>
                    <a:pt x="17480" y="10800"/>
                    <a:pt x="17476" y="10807"/>
                    <a:pt x="17474" y="10815"/>
                  </a:cubicBezTo>
                  <a:cubicBezTo>
                    <a:pt x="16729" y="10640"/>
                    <a:pt x="16729" y="10640"/>
                    <a:pt x="16729" y="10640"/>
                  </a:cubicBezTo>
                  <a:cubicBezTo>
                    <a:pt x="16732" y="10622"/>
                    <a:pt x="16726" y="10603"/>
                    <a:pt x="16711" y="10589"/>
                  </a:cubicBezTo>
                  <a:cubicBezTo>
                    <a:pt x="16702" y="10581"/>
                    <a:pt x="16691" y="10576"/>
                    <a:pt x="16680" y="10574"/>
                  </a:cubicBezTo>
                  <a:cubicBezTo>
                    <a:pt x="16792" y="8444"/>
                    <a:pt x="16792" y="8444"/>
                    <a:pt x="16792" y="8444"/>
                  </a:cubicBezTo>
                  <a:cubicBezTo>
                    <a:pt x="16807" y="8444"/>
                    <a:pt x="16822" y="8437"/>
                    <a:pt x="16833" y="8425"/>
                  </a:cubicBezTo>
                  <a:cubicBezTo>
                    <a:pt x="16835" y="8423"/>
                    <a:pt x="16837" y="8420"/>
                    <a:pt x="16839" y="8417"/>
                  </a:cubicBezTo>
                  <a:cubicBezTo>
                    <a:pt x="17514" y="8773"/>
                    <a:pt x="17514" y="8773"/>
                    <a:pt x="17514" y="8773"/>
                  </a:cubicBezTo>
                  <a:cubicBezTo>
                    <a:pt x="17505" y="8795"/>
                    <a:pt x="17509" y="8821"/>
                    <a:pt x="17528" y="8838"/>
                  </a:cubicBezTo>
                  <a:cubicBezTo>
                    <a:pt x="17551" y="8860"/>
                    <a:pt x="17588" y="8858"/>
                    <a:pt x="17610" y="8835"/>
                  </a:cubicBezTo>
                  <a:cubicBezTo>
                    <a:pt x="17630" y="8814"/>
                    <a:pt x="17630" y="8782"/>
                    <a:pt x="17614" y="8760"/>
                  </a:cubicBezTo>
                  <a:cubicBezTo>
                    <a:pt x="18172" y="8249"/>
                    <a:pt x="18172" y="8249"/>
                    <a:pt x="18172" y="8249"/>
                  </a:cubicBezTo>
                  <a:cubicBezTo>
                    <a:pt x="18195" y="8271"/>
                    <a:pt x="18232" y="8269"/>
                    <a:pt x="18254" y="8246"/>
                  </a:cubicBezTo>
                  <a:cubicBezTo>
                    <a:pt x="18259" y="8240"/>
                    <a:pt x="18263" y="8234"/>
                    <a:pt x="18266" y="8227"/>
                  </a:cubicBezTo>
                  <a:cubicBezTo>
                    <a:pt x="18917" y="8408"/>
                    <a:pt x="18917" y="8408"/>
                    <a:pt x="18917" y="8408"/>
                  </a:cubicBezTo>
                  <a:cubicBezTo>
                    <a:pt x="18913" y="8427"/>
                    <a:pt x="18919" y="8447"/>
                    <a:pt x="18934" y="8461"/>
                  </a:cubicBezTo>
                  <a:cubicBezTo>
                    <a:pt x="18946" y="8472"/>
                    <a:pt x="18960" y="8477"/>
                    <a:pt x="18974" y="8477"/>
                  </a:cubicBezTo>
                  <a:cubicBezTo>
                    <a:pt x="18995" y="8675"/>
                    <a:pt x="18995" y="8675"/>
                    <a:pt x="18995" y="8675"/>
                  </a:cubicBezTo>
                  <a:cubicBezTo>
                    <a:pt x="18991" y="8676"/>
                    <a:pt x="18987" y="8678"/>
                    <a:pt x="18984" y="8680"/>
                  </a:cubicBezTo>
                  <a:cubicBezTo>
                    <a:pt x="18956" y="8695"/>
                    <a:pt x="18945" y="8731"/>
                    <a:pt x="18961" y="8759"/>
                  </a:cubicBezTo>
                  <a:cubicBezTo>
                    <a:pt x="18977" y="8787"/>
                    <a:pt x="19012" y="8797"/>
                    <a:pt x="19040" y="8781"/>
                  </a:cubicBezTo>
                  <a:cubicBezTo>
                    <a:pt x="19068" y="8766"/>
                    <a:pt x="19078" y="8730"/>
                    <a:pt x="19063" y="8702"/>
                  </a:cubicBezTo>
                  <a:cubicBezTo>
                    <a:pt x="19051" y="8681"/>
                    <a:pt x="19028" y="8670"/>
                    <a:pt x="19005" y="8673"/>
                  </a:cubicBezTo>
                  <a:cubicBezTo>
                    <a:pt x="18984" y="8476"/>
                    <a:pt x="18984" y="8476"/>
                    <a:pt x="18984" y="8476"/>
                  </a:cubicBezTo>
                  <a:cubicBezTo>
                    <a:pt x="18996" y="8474"/>
                    <a:pt x="19008" y="8468"/>
                    <a:pt x="19017" y="8458"/>
                  </a:cubicBezTo>
                  <a:cubicBezTo>
                    <a:pt x="19020" y="8455"/>
                    <a:pt x="19022" y="8451"/>
                    <a:pt x="19024" y="8448"/>
                  </a:cubicBezTo>
                  <a:cubicBezTo>
                    <a:pt x="19651" y="8741"/>
                    <a:pt x="19651" y="8741"/>
                    <a:pt x="19651" y="8741"/>
                  </a:cubicBezTo>
                  <a:cubicBezTo>
                    <a:pt x="19645" y="8757"/>
                    <a:pt x="19645" y="8775"/>
                    <a:pt x="19654" y="8791"/>
                  </a:cubicBezTo>
                  <a:cubicBezTo>
                    <a:pt x="19670" y="8819"/>
                    <a:pt x="19705" y="8829"/>
                    <a:pt x="19733" y="8813"/>
                  </a:cubicBezTo>
                  <a:cubicBezTo>
                    <a:pt x="19761" y="8798"/>
                    <a:pt x="19771" y="8762"/>
                    <a:pt x="19755" y="8734"/>
                  </a:cubicBezTo>
                  <a:cubicBezTo>
                    <a:pt x="19740" y="8706"/>
                    <a:pt x="19704" y="8696"/>
                    <a:pt x="19676" y="8712"/>
                  </a:cubicBezTo>
                  <a:cubicBezTo>
                    <a:pt x="19667" y="8717"/>
                    <a:pt x="19660" y="8724"/>
                    <a:pt x="19655" y="8732"/>
                  </a:cubicBezTo>
                  <a:cubicBezTo>
                    <a:pt x="19029" y="8439"/>
                    <a:pt x="19029" y="8439"/>
                    <a:pt x="19029" y="8439"/>
                  </a:cubicBezTo>
                  <a:cubicBezTo>
                    <a:pt x="19035" y="8422"/>
                    <a:pt x="19033" y="8404"/>
                    <a:pt x="19024" y="8389"/>
                  </a:cubicBezTo>
                  <a:cubicBezTo>
                    <a:pt x="20008" y="7674"/>
                    <a:pt x="20008" y="7674"/>
                    <a:pt x="20008" y="7674"/>
                  </a:cubicBezTo>
                  <a:cubicBezTo>
                    <a:pt x="20010" y="7679"/>
                    <a:pt x="20014" y="7683"/>
                    <a:pt x="20018" y="7687"/>
                  </a:cubicBezTo>
                  <a:cubicBezTo>
                    <a:pt x="20038" y="7706"/>
                    <a:pt x="20069" y="7707"/>
                    <a:pt x="20091" y="7692"/>
                  </a:cubicBezTo>
                  <a:cubicBezTo>
                    <a:pt x="21058" y="8809"/>
                    <a:pt x="21058" y="8809"/>
                    <a:pt x="21058" y="8809"/>
                  </a:cubicBezTo>
                  <a:cubicBezTo>
                    <a:pt x="21058" y="8809"/>
                    <a:pt x="21058" y="8809"/>
                    <a:pt x="21057" y="8810"/>
                  </a:cubicBezTo>
                  <a:cubicBezTo>
                    <a:pt x="21035" y="8833"/>
                    <a:pt x="21037" y="8870"/>
                    <a:pt x="21061" y="8892"/>
                  </a:cubicBezTo>
                  <a:cubicBezTo>
                    <a:pt x="21084" y="8914"/>
                    <a:pt x="21121" y="8912"/>
                    <a:pt x="21143" y="8889"/>
                  </a:cubicBezTo>
                  <a:cubicBezTo>
                    <a:pt x="21165" y="8865"/>
                    <a:pt x="21163" y="8828"/>
                    <a:pt x="21140" y="8806"/>
                  </a:cubicBezTo>
                  <a:cubicBezTo>
                    <a:pt x="21138" y="8805"/>
                    <a:pt x="21135" y="8803"/>
                    <a:pt x="21133" y="8802"/>
                  </a:cubicBezTo>
                  <a:cubicBezTo>
                    <a:pt x="21603" y="7985"/>
                    <a:pt x="21603" y="7985"/>
                    <a:pt x="21603" y="7985"/>
                  </a:cubicBezTo>
                  <a:cubicBezTo>
                    <a:pt x="21623" y="7994"/>
                    <a:pt x="21647" y="7990"/>
                    <a:pt x="21664" y="7975"/>
                  </a:cubicBezTo>
                  <a:cubicBezTo>
                    <a:pt x="23409" y="9500"/>
                    <a:pt x="23409" y="9500"/>
                    <a:pt x="23409" y="9500"/>
                  </a:cubicBezTo>
                  <a:cubicBezTo>
                    <a:pt x="23404" y="9508"/>
                    <a:pt x="23400" y="9516"/>
                    <a:pt x="23398" y="9525"/>
                  </a:cubicBezTo>
                  <a:cubicBezTo>
                    <a:pt x="22043" y="9535"/>
                    <a:pt x="22043" y="9535"/>
                    <a:pt x="22043" y="9535"/>
                  </a:cubicBezTo>
                  <a:cubicBezTo>
                    <a:pt x="22041" y="9523"/>
                    <a:pt x="22035" y="9512"/>
                    <a:pt x="22025" y="9503"/>
                  </a:cubicBezTo>
                  <a:cubicBezTo>
                    <a:pt x="22002" y="9481"/>
                    <a:pt x="21965" y="9482"/>
                    <a:pt x="21943" y="9506"/>
                  </a:cubicBezTo>
                  <a:cubicBezTo>
                    <a:pt x="21921" y="9530"/>
                    <a:pt x="21923" y="9567"/>
                    <a:pt x="21946" y="9588"/>
                  </a:cubicBezTo>
                  <a:cubicBezTo>
                    <a:pt x="21961" y="9602"/>
                    <a:pt x="21980" y="9606"/>
                    <a:pt x="21998" y="9602"/>
                  </a:cubicBezTo>
                  <a:cubicBezTo>
                    <a:pt x="22301" y="10413"/>
                    <a:pt x="22301" y="10413"/>
                    <a:pt x="22301" y="10413"/>
                  </a:cubicBezTo>
                  <a:cubicBezTo>
                    <a:pt x="21948" y="10683"/>
                    <a:pt x="21948" y="10683"/>
                    <a:pt x="21948" y="10683"/>
                  </a:cubicBezTo>
                  <a:cubicBezTo>
                    <a:pt x="21947" y="10682"/>
                    <a:pt x="21946" y="10681"/>
                    <a:pt x="21945" y="10680"/>
                  </a:cubicBezTo>
                  <a:cubicBezTo>
                    <a:pt x="21921" y="10658"/>
                    <a:pt x="21884" y="10659"/>
                    <a:pt x="21862" y="10683"/>
                  </a:cubicBezTo>
                  <a:cubicBezTo>
                    <a:pt x="21848" y="10698"/>
                    <a:pt x="21844" y="10718"/>
                    <a:pt x="21849" y="10737"/>
                  </a:cubicBezTo>
                  <a:cubicBezTo>
                    <a:pt x="19544" y="11266"/>
                    <a:pt x="19544" y="11266"/>
                    <a:pt x="19544" y="11266"/>
                  </a:cubicBezTo>
                  <a:cubicBezTo>
                    <a:pt x="19541" y="11257"/>
                    <a:pt x="19536" y="11249"/>
                    <a:pt x="19530" y="11243"/>
                  </a:cubicBezTo>
                  <a:cubicBezTo>
                    <a:pt x="19507" y="11221"/>
                    <a:pt x="19471" y="11221"/>
                    <a:pt x="19449" y="11243"/>
                  </a:cubicBezTo>
                  <a:cubicBezTo>
                    <a:pt x="19427" y="11266"/>
                    <a:pt x="19427" y="11302"/>
                    <a:pt x="19450" y="11324"/>
                  </a:cubicBezTo>
                  <a:cubicBezTo>
                    <a:pt x="19472" y="11346"/>
                    <a:pt x="19508" y="11346"/>
                    <a:pt x="19530" y="11324"/>
                  </a:cubicBezTo>
                  <a:cubicBezTo>
                    <a:pt x="19543" y="11311"/>
                    <a:pt x="19548" y="11293"/>
                    <a:pt x="19546" y="11276"/>
                  </a:cubicBezTo>
                  <a:cubicBezTo>
                    <a:pt x="21852" y="10747"/>
                    <a:pt x="21852" y="10747"/>
                    <a:pt x="21852" y="10747"/>
                  </a:cubicBezTo>
                  <a:cubicBezTo>
                    <a:pt x="21856" y="10754"/>
                    <a:pt x="21860" y="10760"/>
                    <a:pt x="21865" y="10765"/>
                  </a:cubicBezTo>
                  <a:cubicBezTo>
                    <a:pt x="21872" y="10772"/>
                    <a:pt x="21880" y="10776"/>
                    <a:pt x="21889" y="10778"/>
                  </a:cubicBezTo>
                  <a:cubicBezTo>
                    <a:pt x="21712" y="11324"/>
                    <a:pt x="21712" y="11324"/>
                    <a:pt x="21712" y="11324"/>
                  </a:cubicBezTo>
                  <a:cubicBezTo>
                    <a:pt x="21687" y="11318"/>
                    <a:pt x="21660" y="11329"/>
                    <a:pt x="21647" y="11352"/>
                  </a:cubicBezTo>
                  <a:cubicBezTo>
                    <a:pt x="21631" y="11380"/>
                    <a:pt x="21642" y="11416"/>
                    <a:pt x="21670" y="11431"/>
                  </a:cubicBezTo>
                  <a:cubicBezTo>
                    <a:pt x="21698" y="11447"/>
                    <a:pt x="21733" y="11437"/>
                    <a:pt x="21749" y="11409"/>
                  </a:cubicBezTo>
                  <a:cubicBezTo>
                    <a:pt x="21764" y="11381"/>
                    <a:pt x="21754" y="11345"/>
                    <a:pt x="21726" y="11330"/>
                  </a:cubicBezTo>
                  <a:cubicBezTo>
                    <a:pt x="21725" y="11329"/>
                    <a:pt x="21723" y="11328"/>
                    <a:pt x="21722" y="11328"/>
                  </a:cubicBezTo>
                  <a:cubicBezTo>
                    <a:pt x="21899" y="10780"/>
                    <a:pt x="21899" y="10780"/>
                    <a:pt x="21899" y="10780"/>
                  </a:cubicBezTo>
                  <a:cubicBezTo>
                    <a:pt x="21901" y="10780"/>
                    <a:pt x="21902" y="10781"/>
                    <a:pt x="21904" y="10781"/>
                  </a:cubicBezTo>
                  <a:cubicBezTo>
                    <a:pt x="21947" y="11926"/>
                    <a:pt x="21947" y="11926"/>
                    <a:pt x="21947" y="11926"/>
                  </a:cubicBezTo>
                  <a:cubicBezTo>
                    <a:pt x="21930" y="11929"/>
                    <a:pt x="21914" y="11939"/>
                    <a:pt x="21906" y="11955"/>
                  </a:cubicBezTo>
                  <a:cubicBezTo>
                    <a:pt x="21890" y="11983"/>
                    <a:pt x="21900" y="12018"/>
                    <a:pt x="21928" y="12034"/>
                  </a:cubicBezTo>
                  <a:cubicBezTo>
                    <a:pt x="21956" y="12050"/>
                    <a:pt x="21992" y="12040"/>
                    <a:pt x="22007" y="12012"/>
                  </a:cubicBezTo>
                  <a:cubicBezTo>
                    <a:pt x="22023" y="11983"/>
                    <a:pt x="22013" y="11948"/>
                    <a:pt x="21985" y="11932"/>
                  </a:cubicBezTo>
                  <a:cubicBezTo>
                    <a:pt x="21976" y="11927"/>
                    <a:pt x="21966" y="11925"/>
                    <a:pt x="21957" y="11925"/>
                  </a:cubicBezTo>
                  <a:cubicBezTo>
                    <a:pt x="21914" y="10780"/>
                    <a:pt x="21914" y="10780"/>
                    <a:pt x="21914" y="10780"/>
                  </a:cubicBezTo>
                  <a:cubicBezTo>
                    <a:pt x="21926" y="10778"/>
                    <a:pt x="21938" y="10772"/>
                    <a:pt x="21948" y="10762"/>
                  </a:cubicBezTo>
                  <a:cubicBezTo>
                    <a:pt x="21956" y="10753"/>
                    <a:pt x="21961" y="10742"/>
                    <a:pt x="21963" y="10730"/>
                  </a:cubicBezTo>
                  <a:cubicBezTo>
                    <a:pt x="22427" y="10749"/>
                    <a:pt x="22427" y="10749"/>
                    <a:pt x="22427" y="10749"/>
                  </a:cubicBezTo>
                  <a:cubicBezTo>
                    <a:pt x="22996" y="12268"/>
                    <a:pt x="22996" y="12268"/>
                    <a:pt x="22996" y="12268"/>
                  </a:cubicBezTo>
                  <a:cubicBezTo>
                    <a:pt x="22990" y="12271"/>
                    <a:pt x="22984" y="12275"/>
                    <a:pt x="22979" y="12281"/>
                  </a:cubicBezTo>
                  <a:cubicBezTo>
                    <a:pt x="22957" y="12304"/>
                    <a:pt x="22958" y="12341"/>
                    <a:pt x="22982" y="12363"/>
                  </a:cubicBezTo>
                  <a:cubicBezTo>
                    <a:pt x="23006" y="12385"/>
                    <a:pt x="23042" y="12383"/>
                    <a:pt x="23064" y="12360"/>
                  </a:cubicBezTo>
                  <a:cubicBezTo>
                    <a:pt x="23086" y="12336"/>
                    <a:pt x="23085" y="12299"/>
                    <a:pt x="23061" y="12277"/>
                  </a:cubicBezTo>
                  <a:cubicBezTo>
                    <a:pt x="23059" y="12276"/>
                    <a:pt x="23058" y="12275"/>
                    <a:pt x="23056" y="12274"/>
                  </a:cubicBezTo>
                  <a:cubicBezTo>
                    <a:pt x="23919" y="10857"/>
                    <a:pt x="23919" y="10857"/>
                    <a:pt x="23919" y="10857"/>
                  </a:cubicBezTo>
                  <a:cubicBezTo>
                    <a:pt x="23941" y="10868"/>
                    <a:pt x="23969" y="10864"/>
                    <a:pt x="23987" y="10844"/>
                  </a:cubicBezTo>
                  <a:cubicBezTo>
                    <a:pt x="24009" y="10821"/>
                    <a:pt x="24008" y="10784"/>
                    <a:pt x="23984" y="10762"/>
                  </a:cubicBezTo>
                  <a:cubicBezTo>
                    <a:pt x="23979" y="10757"/>
                    <a:pt x="23972" y="10753"/>
                    <a:pt x="23966" y="10751"/>
                  </a:cubicBezTo>
                  <a:cubicBezTo>
                    <a:pt x="24233" y="9847"/>
                    <a:pt x="24233" y="9847"/>
                    <a:pt x="24233" y="9847"/>
                  </a:cubicBezTo>
                  <a:cubicBezTo>
                    <a:pt x="25342" y="10285"/>
                    <a:pt x="25342" y="10285"/>
                    <a:pt x="25342" y="10285"/>
                  </a:cubicBezTo>
                  <a:cubicBezTo>
                    <a:pt x="25336" y="10306"/>
                    <a:pt x="25341" y="10329"/>
                    <a:pt x="25358" y="10345"/>
                  </a:cubicBezTo>
                  <a:cubicBezTo>
                    <a:pt x="25368" y="10354"/>
                    <a:pt x="25380" y="10359"/>
                    <a:pt x="25392" y="10360"/>
                  </a:cubicBezTo>
                  <a:cubicBezTo>
                    <a:pt x="25366" y="12631"/>
                    <a:pt x="25366" y="12631"/>
                    <a:pt x="25366" y="12631"/>
                  </a:cubicBezTo>
                  <a:cubicBezTo>
                    <a:pt x="25358" y="12632"/>
                    <a:pt x="25350" y="12634"/>
                    <a:pt x="25342" y="12638"/>
                  </a:cubicBezTo>
                  <a:cubicBezTo>
                    <a:pt x="25314" y="12654"/>
                    <a:pt x="25304" y="12689"/>
                    <a:pt x="25320" y="12717"/>
                  </a:cubicBezTo>
                  <a:cubicBezTo>
                    <a:pt x="25335" y="12746"/>
                    <a:pt x="25371" y="12756"/>
                    <a:pt x="25399" y="12740"/>
                  </a:cubicBezTo>
                  <a:cubicBezTo>
                    <a:pt x="25427" y="12724"/>
                    <a:pt x="25437" y="12689"/>
                    <a:pt x="25421" y="12661"/>
                  </a:cubicBezTo>
                  <a:cubicBezTo>
                    <a:pt x="25412" y="12643"/>
                    <a:pt x="25395" y="12633"/>
                    <a:pt x="25376" y="12631"/>
                  </a:cubicBezTo>
                  <a:cubicBezTo>
                    <a:pt x="25402" y="10360"/>
                    <a:pt x="25402" y="10360"/>
                    <a:pt x="25402" y="10360"/>
                  </a:cubicBezTo>
                  <a:cubicBezTo>
                    <a:pt x="25406" y="10359"/>
                    <a:pt x="25410" y="10359"/>
                    <a:pt x="25414" y="10357"/>
                  </a:cubicBezTo>
                  <a:cubicBezTo>
                    <a:pt x="25874" y="11344"/>
                    <a:pt x="25874" y="11344"/>
                    <a:pt x="25874" y="11344"/>
                  </a:cubicBezTo>
                  <a:cubicBezTo>
                    <a:pt x="25846" y="11359"/>
                    <a:pt x="25836" y="11395"/>
                    <a:pt x="25852" y="11422"/>
                  </a:cubicBezTo>
                  <a:cubicBezTo>
                    <a:pt x="25868" y="11450"/>
                    <a:pt x="25903" y="11460"/>
                    <a:pt x="25931" y="11445"/>
                  </a:cubicBezTo>
                  <a:cubicBezTo>
                    <a:pt x="25959" y="11429"/>
                    <a:pt x="25969" y="11394"/>
                    <a:pt x="25954" y="11366"/>
                  </a:cubicBezTo>
                  <a:cubicBezTo>
                    <a:pt x="25940" y="11340"/>
                    <a:pt x="25909" y="11330"/>
                    <a:pt x="25883" y="11339"/>
                  </a:cubicBezTo>
                  <a:cubicBezTo>
                    <a:pt x="25424" y="10354"/>
                    <a:pt x="25424" y="10354"/>
                    <a:pt x="25424" y="10354"/>
                  </a:cubicBezTo>
                  <a:cubicBezTo>
                    <a:pt x="25424" y="10354"/>
                    <a:pt x="25424" y="10354"/>
                    <a:pt x="25424" y="10353"/>
                  </a:cubicBezTo>
                  <a:cubicBezTo>
                    <a:pt x="26254" y="11581"/>
                    <a:pt x="26254" y="11581"/>
                    <a:pt x="26254" y="11581"/>
                  </a:cubicBezTo>
                  <a:cubicBezTo>
                    <a:pt x="26233" y="11599"/>
                    <a:pt x="26226" y="11629"/>
                    <a:pt x="26240" y="11655"/>
                  </a:cubicBezTo>
                  <a:cubicBezTo>
                    <a:pt x="26256" y="11683"/>
                    <a:pt x="26291" y="11693"/>
                    <a:pt x="26319" y="11677"/>
                  </a:cubicBezTo>
                  <a:cubicBezTo>
                    <a:pt x="26347" y="11661"/>
                    <a:pt x="26357" y="11626"/>
                    <a:pt x="26342" y="11598"/>
                  </a:cubicBezTo>
                  <a:cubicBezTo>
                    <a:pt x="26326" y="11570"/>
                    <a:pt x="26291" y="11560"/>
                    <a:pt x="26263" y="11575"/>
                  </a:cubicBezTo>
                  <a:cubicBezTo>
                    <a:pt x="25433" y="10348"/>
                    <a:pt x="25433" y="10348"/>
                    <a:pt x="25433" y="10348"/>
                  </a:cubicBezTo>
                  <a:cubicBezTo>
                    <a:pt x="25435" y="10346"/>
                    <a:pt x="25438" y="10344"/>
                    <a:pt x="25440" y="10342"/>
                  </a:cubicBezTo>
                  <a:cubicBezTo>
                    <a:pt x="25458" y="10322"/>
                    <a:pt x="25460" y="10295"/>
                    <a:pt x="25448" y="10273"/>
                  </a:cubicBezTo>
                  <a:cubicBezTo>
                    <a:pt x="26451" y="9581"/>
                    <a:pt x="26451" y="9581"/>
                    <a:pt x="26451" y="9581"/>
                  </a:cubicBezTo>
                  <a:cubicBezTo>
                    <a:pt x="27447" y="10776"/>
                    <a:pt x="27447" y="10776"/>
                    <a:pt x="27447" y="10776"/>
                  </a:cubicBezTo>
                  <a:cubicBezTo>
                    <a:pt x="27446" y="10777"/>
                    <a:pt x="27444" y="10778"/>
                    <a:pt x="27443" y="10779"/>
                  </a:cubicBezTo>
                  <a:cubicBezTo>
                    <a:pt x="27434" y="10789"/>
                    <a:pt x="27429" y="10801"/>
                    <a:pt x="27428" y="10814"/>
                  </a:cubicBezTo>
                  <a:cubicBezTo>
                    <a:pt x="27428" y="10824"/>
                    <a:pt x="27428" y="10824"/>
                    <a:pt x="27428" y="10824"/>
                  </a:cubicBezTo>
                  <a:cubicBezTo>
                    <a:pt x="27428" y="10824"/>
                    <a:pt x="27428" y="10825"/>
                    <a:pt x="27428" y="10825"/>
                  </a:cubicBezTo>
                  <a:cubicBezTo>
                    <a:pt x="27430" y="10835"/>
                    <a:pt x="27430" y="10835"/>
                    <a:pt x="27430" y="10835"/>
                  </a:cubicBezTo>
                  <a:cubicBezTo>
                    <a:pt x="27431" y="10836"/>
                    <a:pt x="27432" y="10837"/>
                    <a:pt x="27432" y="10838"/>
                  </a:cubicBezTo>
                  <a:cubicBezTo>
                    <a:pt x="27102" y="11021"/>
                    <a:pt x="27102" y="11021"/>
                    <a:pt x="27102" y="11021"/>
                  </a:cubicBezTo>
                  <a:cubicBezTo>
                    <a:pt x="27099" y="11017"/>
                    <a:pt x="27096" y="11012"/>
                    <a:pt x="27093" y="11009"/>
                  </a:cubicBezTo>
                  <a:cubicBezTo>
                    <a:pt x="27071" y="10987"/>
                    <a:pt x="27037" y="10988"/>
                    <a:pt x="27015" y="11009"/>
                  </a:cubicBezTo>
                  <a:cubicBezTo>
                    <a:pt x="26994" y="11031"/>
                    <a:pt x="26995" y="11065"/>
                    <a:pt x="27016" y="11086"/>
                  </a:cubicBezTo>
                  <a:cubicBezTo>
                    <a:pt x="27037" y="11107"/>
                    <a:pt x="27072" y="11107"/>
                    <a:pt x="27093" y="11086"/>
                  </a:cubicBezTo>
                  <a:cubicBezTo>
                    <a:pt x="27108" y="11071"/>
                    <a:pt x="27112" y="11050"/>
                    <a:pt x="27106" y="11031"/>
                  </a:cubicBezTo>
                  <a:cubicBezTo>
                    <a:pt x="27437" y="10849"/>
                    <a:pt x="27437" y="10849"/>
                    <a:pt x="27437" y="10849"/>
                  </a:cubicBezTo>
                  <a:cubicBezTo>
                    <a:pt x="27439" y="10853"/>
                    <a:pt x="27443" y="10858"/>
                    <a:pt x="27447" y="10861"/>
                  </a:cubicBezTo>
                  <a:cubicBezTo>
                    <a:pt x="27453" y="10867"/>
                    <a:pt x="27461" y="10871"/>
                    <a:pt x="27468" y="10874"/>
                  </a:cubicBezTo>
                  <a:cubicBezTo>
                    <a:pt x="27300" y="11620"/>
                    <a:pt x="27300" y="11620"/>
                    <a:pt x="27300" y="11620"/>
                  </a:cubicBezTo>
                  <a:cubicBezTo>
                    <a:pt x="27282" y="11617"/>
                    <a:pt x="27262" y="11624"/>
                    <a:pt x="27249" y="11638"/>
                  </a:cubicBezTo>
                  <a:cubicBezTo>
                    <a:pt x="27227" y="11662"/>
                    <a:pt x="27229" y="11699"/>
                    <a:pt x="27253" y="11721"/>
                  </a:cubicBezTo>
                  <a:cubicBezTo>
                    <a:pt x="27277" y="11742"/>
                    <a:pt x="27313" y="11740"/>
                    <a:pt x="27335" y="11717"/>
                  </a:cubicBezTo>
                  <a:cubicBezTo>
                    <a:pt x="27357" y="11693"/>
                    <a:pt x="27355" y="11656"/>
                    <a:pt x="27331" y="11634"/>
                  </a:cubicBezTo>
                  <a:cubicBezTo>
                    <a:pt x="27325" y="11629"/>
                    <a:pt x="27317" y="11625"/>
                    <a:pt x="27310" y="11622"/>
                  </a:cubicBezTo>
                  <a:cubicBezTo>
                    <a:pt x="27478" y="10876"/>
                    <a:pt x="27478" y="10876"/>
                    <a:pt x="27478" y="10876"/>
                  </a:cubicBezTo>
                  <a:cubicBezTo>
                    <a:pt x="27497" y="10878"/>
                    <a:pt x="27516" y="10872"/>
                    <a:pt x="27529" y="10858"/>
                  </a:cubicBezTo>
                  <a:cubicBezTo>
                    <a:pt x="27537" y="10848"/>
                    <a:pt x="27542" y="10837"/>
                    <a:pt x="27544" y="10826"/>
                  </a:cubicBezTo>
                  <a:cubicBezTo>
                    <a:pt x="29679" y="10921"/>
                    <a:pt x="29679" y="10921"/>
                    <a:pt x="29679" y="10921"/>
                  </a:cubicBezTo>
                  <a:cubicBezTo>
                    <a:pt x="29683" y="10941"/>
                    <a:pt x="29699" y="10956"/>
                    <a:pt x="29720" y="10956"/>
                  </a:cubicBezTo>
                  <a:cubicBezTo>
                    <a:pt x="29744" y="10956"/>
                    <a:pt x="29763" y="10937"/>
                    <a:pt x="29763" y="10913"/>
                  </a:cubicBezTo>
                  <a:cubicBezTo>
                    <a:pt x="29763" y="10889"/>
                    <a:pt x="29744" y="10870"/>
                    <a:pt x="29720" y="10870"/>
                  </a:cubicBezTo>
                  <a:close/>
                  <a:moveTo>
                    <a:pt x="10543" y="8360"/>
                  </a:moveTo>
                  <a:cubicBezTo>
                    <a:pt x="10546" y="8347"/>
                    <a:pt x="10544" y="8334"/>
                    <a:pt x="10539" y="8323"/>
                  </a:cubicBezTo>
                  <a:cubicBezTo>
                    <a:pt x="13396" y="7084"/>
                    <a:pt x="13396" y="7084"/>
                    <a:pt x="13396" y="7084"/>
                  </a:cubicBezTo>
                  <a:cubicBezTo>
                    <a:pt x="13396" y="7084"/>
                    <a:pt x="13396" y="7085"/>
                    <a:pt x="13397" y="7086"/>
                  </a:cubicBezTo>
                  <a:cubicBezTo>
                    <a:pt x="10887" y="8883"/>
                    <a:pt x="10887" y="8883"/>
                    <a:pt x="10887" y="8883"/>
                  </a:cubicBezTo>
                  <a:cubicBezTo>
                    <a:pt x="10524" y="8390"/>
                    <a:pt x="10524" y="8390"/>
                    <a:pt x="10524" y="8390"/>
                  </a:cubicBezTo>
                  <a:cubicBezTo>
                    <a:pt x="10533" y="8382"/>
                    <a:pt x="10540" y="8372"/>
                    <a:pt x="10543" y="8360"/>
                  </a:cubicBezTo>
                  <a:close/>
                  <a:moveTo>
                    <a:pt x="10516" y="8396"/>
                  </a:moveTo>
                  <a:cubicBezTo>
                    <a:pt x="10879" y="8889"/>
                    <a:pt x="10879" y="8889"/>
                    <a:pt x="10879" y="8889"/>
                  </a:cubicBezTo>
                  <a:cubicBezTo>
                    <a:pt x="10421" y="9217"/>
                    <a:pt x="10421" y="9217"/>
                    <a:pt x="10421" y="9217"/>
                  </a:cubicBezTo>
                  <a:cubicBezTo>
                    <a:pt x="10414" y="9209"/>
                    <a:pt x="10404" y="9203"/>
                    <a:pt x="10393" y="9200"/>
                  </a:cubicBezTo>
                  <a:cubicBezTo>
                    <a:pt x="10367" y="9194"/>
                    <a:pt x="10342" y="9206"/>
                    <a:pt x="10329" y="9227"/>
                  </a:cubicBezTo>
                  <a:cubicBezTo>
                    <a:pt x="9165" y="8595"/>
                    <a:pt x="9165" y="8595"/>
                    <a:pt x="9165" y="8595"/>
                  </a:cubicBezTo>
                  <a:cubicBezTo>
                    <a:pt x="9167" y="8591"/>
                    <a:pt x="9168" y="8587"/>
                    <a:pt x="9169" y="8583"/>
                  </a:cubicBezTo>
                  <a:cubicBezTo>
                    <a:pt x="9170" y="8577"/>
                    <a:pt x="9171" y="8571"/>
                    <a:pt x="9170" y="8565"/>
                  </a:cubicBezTo>
                  <a:cubicBezTo>
                    <a:pt x="10430" y="8360"/>
                    <a:pt x="10430" y="8360"/>
                    <a:pt x="10430" y="8360"/>
                  </a:cubicBezTo>
                  <a:cubicBezTo>
                    <a:pt x="10435" y="8381"/>
                    <a:pt x="10451" y="8397"/>
                    <a:pt x="10472" y="8403"/>
                  </a:cubicBezTo>
                  <a:cubicBezTo>
                    <a:pt x="10488" y="8406"/>
                    <a:pt x="10504" y="8403"/>
                    <a:pt x="10516" y="8396"/>
                  </a:cubicBezTo>
                  <a:close/>
                  <a:moveTo>
                    <a:pt x="8282" y="9375"/>
                  </a:moveTo>
                  <a:cubicBezTo>
                    <a:pt x="9074" y="8613"/>
                    <a:pt x="9074" y="8613"/>
                    <a:pt x="9074" y="8613"/>
                  </a:cubicBezTo>
                  <a:cubicBezTo>
                    <a:pt x="9081" y="8619"/>
                    <a:pt x="9089" y="8624"/>
                    <a:pt x="9099" y="8626"/>
                  </a:cubicBezTo>
                  <a:cubicBezTo>
                    <a:pt x="9107" y="8628"/>
                    <a:pt x="9115" y="8628"/>
                    <a:pt x="9123" y="8627"/>
                  </a:cubicBezTo>
                  <a:cubicBezTo>
                    <a:pt x="9789" y="10474"/>
                    <a:pt x="9789" y="10474"/>
                    <a:pt x="9789" y="10474"/>
                  </a:cubicBezTo>
                  <a:cubicBezTo>
                    <a:pt x="9781" y="10477"/>
                    <a:pt x="9774" y="10482"/>
                    <a:pt x="9769" y="10489"/>
                  </a:cubicBezTo>
                  <a:cubicBezTo>
                    <a:pt x="8290" y="9441"/>
                    <a:pt x="8290" y="9441"/>
                    <a:pt x="8290" y="9441"/>
                  </a:cubicBezTo>
                  <a:cubicBezTo>
                    <a:pt x="8292" y="9437"/>
                    <a:pt x="8294" y="9432"/>
                    <a:pt x="8295" y="9427"/>
                  </a:cubicBezTo>
                  <a:cubicBezTo>
                    <a:pt x="8300" y="9408"/>
                    <a:pt x="8294" y="9388"/>
                    <a:pt x="8282" y="9375"/>
                  </a:cubicBezTo>
                  <a:close/>
                  <a:moveTo>
                    <a:pt x="6857" y="9725"/>
                  </a:moveTo>
                  <a:cubicBezTo>
                    <a:pt x="7005" y="8858"/>
                    <a:pt x="7005" y="8858"/>
                    <a:pt x="7005" y="8858"/>
                  </a:cubicBezTo>
                  <a:cubicBezTo>
                    <a:pt x="7067" y="8835"/>
                    <a:pt x="7118" y="8791"/>
                    <a:pt x="7151" y="8736"/>
                  </a:cubicBezTo>
                  <a:cubicBezTo>
                    <a:pt x="7416" y="9968"/>
                    <a:pt x="7416" y="9968"/>
                    <a:pt x="7416" y="9968"/>
                  </a:cubicBezTo>
                  <a:cubicBezTo>
                    <a:pt x="7401" y="9972"/>
                    <a:pt x="7388" y="9983"/>
                    <a:pt x="7380" y="9998"/>
                  </a:cubicBezTo>
                  <a:cubicBezTo>
                    <a:pt x="6896" y="9798"/>
                    <a:pt x="6896" y="9798"/>
                    <a:pt x="6896" y="9798"/>
                  </a:cubicBezTo>
                  <a:cubicBezTo>
                    <a:pt x="6897" y="9796"/>
                    <a:pt x="6897" y="9795"/>
                    <a:pt x="6898" y="9794"/>
                  </a:cubicBezTo>
                  <a:cubicBezTo>
                    <a:pt x="6905" y="9764"/>
                    <a:pt x="6887" y="9733"/>
                    <a:pt x="6857" y="9725"/>
                  </a:cubicBezTo>
                  <a:close/>
                  <a:moveTo>
                    <a:pt x="6018" y="9013"/>
                  </a:moveTo>
                  <a:cubicBezTo>
                    <a:pt x="6624" y="8659"/>
                    <a:pt x="6624" y="8659"/>
                    <a:pt x="6624" y="8659"/>
                  </a:cubicBezTo>
                  <a:cubicBezTo>
                    <a:pt x="6656" y="8784"/>
                    <a:pt x="6769" y="8877"/>
                    <a:pt x="6903" y="8877"/>
                  </a:cubicBezTo>
                  <a:cubicBezTo>
                    <a:pt x="6935" y="8877"/>
                    <a:pt x="6966" y="8871"/>
                    <a:pt x="6994" y="8862"/>
                  </a:cubicBezTo>
                  <a:cubicBezTo>
                    <a:pt x="6847" y="9723"/>
                    <a:pt x="6847" y="9723"/>
                    <a:pt x="6847" y="9723"/>
                  </a:cubicBezTo>
                  <a:cubicBezTo>
                    <a:pt x="6830" y="9721"/>
                    <a:pt x="6813" y="9727"/>
                    <a:pt x="6800" y="9739"/>
                  </a:cubicBezTo>
                  <a:cubicBezTo>
                    <a:pt x="6013" y="9071"/>
                    <a:pt x="6013" y="9071"/>
                    <a:pt x="6013" y="9071"/>
                  </a:cubicBezTo>
                  <a:cubicBezTo>
                    <a:pt x="6017" y="9065"/>
                    <a:pt x="6021" y="9059"/>
                    <a:pt x="6022" y="9051"/>
                  </a:cubicBezTo>
                  <a:cubicBezTo>
                    <a:pt x="6026" y="9038"/>
                    <a:pt x="6024" y="9024"/>
                    <a:pt x="6018" y="9013"/>
                  </a:cubicBezTo>
                  <a:close/>
                  <a:moveTo>
                    <a:pt x="6647" y="8588"/>
                  </a:moveTo>
                  <a:cubicBezTo>
                    <a:pt x="6647" y="8447"/>
                    <a:pt x="6762" y="8331"/>
                    <a:pt x="6903" y="8331"/>
                  </a:cubicBezTo>
                  <a:cubicBezTo>
                    <a:pt x="6949" y="8331"/>
                    <a:pt x="6991" y="8343"/>
                    <a:pt x="7028" y="8364"/>
                  </a:cubicBezTo>
                  <a:cubicBezTo>
                    <a:pt x="7026" y="8368"/>
                    <a:pt x="7024" y="8372"/>
                    <a:pt x="7023" y="8376"/>
                  </a:cubicBezTo>
                  <a:cubicBezTo>
                    <a:pt x="7020" y="8389"/>
                    <a:pt x="7021" y="8402"/>
                    <a:pt x="7027" y="8413"/>
                  </a:cubicBezTo>
                  <a:cubicBezTo>
                    <a:pt x="6651" y="8632"/>
                    <a:pt x="6651" y="8632"/>
                    <a:pt x="6651" y="8632"/>
                  </a:cubicBezTo>
                  <a:cubicBezTo>
                    <a:pt x="6648" y="8618"/>
                    <a:pt x="6647" y="8603"/>
                    <a:pt x="6647" y="8588"/>
                  </a:cubicBezTo>
                  <a:close/>
                  <a:moveTo>
                    <a:pt x="7031" y="8422"/>
                  </a:moveTo>
                  <a:cubicBezTo>
                    <a:pt x="7039" y="8434"/>
                    <a:pt x="7051" y="8442"/>
                    <a:pt x="7065" y="8446"/>
                  </a:cubicBezTo>
                  <a:cubicBezTo>
                    <a:pt x="7000" y="8826"/>
                    <a:pt x="7000" y="8826"/>
                    <a:pt x="7000" y="8826"/>
                  </a:cubicBezTo>
                  <a:cubicBezTo>
                    <a:pt x="6970" y="8838"/>
                    <a:pt x="6938" y="8845"/>
                    <a:pt x="6903" y="8845"/>
                  </a:cubicBezTo>
                  <a:cubicBezTo>
                    <a:pt x="6781" y="8845"/>
                    <a:pt x="6678" y="8758"/>
                    <a:pt x="6653" y="8643"/>
                  </a:cubicBezTo>
                  <a:lnTo>
                    <a:pt x="7031" y="8422"/>
                  </a:lnTo>
                  <a:close/>
                  <a:moveTo>
                    <a:pt x="7012" y="8821"/>
                  </a:moveTo>
                  <a:cubicBezTo>
                    <a:pt x="7075" y="8448"/>
                    <a:pt x="7075" y="8448"/>
                    <a:pt x="7075" y="8448"/>
                  </a:cubicBezTo>
                  <a:cubicBezTo>
                    <a:pt x="7080" y="8448"/>
                    <a:pt x="7085" y="8448"/>
                    <a:pt x="7089" y="8447"/>
                  </a:cubicBezTo>
                  <a:cubicBezTo>
                    <a:pt x="7141" y="8687"/>
                    <a:pt x="7141" y="8687"/>
                    <a:pt x="7141" y="8687"/>
                  </a:cubicBezTo>
                  <a:cubicBezTo>
                    <a:pt x="7116" y="8746"/>
                    <a:pt x="7070" y="8794"/>
                    <a:pt x="7012" y="8821"/>
                  </a:cubicBezTo>
                  <a:close/>
                  <a:moveTo>
                    <a:pt x="7099" y="8445"/>
                  </a:moveTo>
                  <a:cubicBezTo>
                    <a:pt x="7103" y="8443"/>
                    <a:pt x="7108" y="8441"/>
                    <a:pt x="7112" y="8438"/>
                  </a:cubicBezTo>
                  <a:cubicBezTo>
                    <a:pt x="7142" y="8480"/>
                    <a:pt x="7160" y="8532"/>
                    <a:pt x="7160" y="8588"/>
                  </a:cubicBezTo>
                  <a:cubicBezTo>
                    <a:pt x="7160" y="8617"/>
                    <a:pt x="7156" y="8644"/>
                    <a:pt x="7147" y="8669"/>
                  </a:cubicBezTo>
                  <a:lnTo>
                    <a:pt x="7099" y="8445"/>
                  </a:lnTo>
                  <a:close/>
                  <a:moveTo>
                    <a:pt x="7132" y="8413"/>
                  </a:moveTo>
                  <a:cubicBezTo>
                    <a:pt x="7134" y="8410"/>
                    <a:pt x="7135" y="8407"/>
                    <a:pt x="7136" y="8403"/>
                  </a:cubicBezTo>
                  <a:cubicBezTo>
                    <a:pt x="7137" y="8401"/>
                    <a:pt x="7137" y="8399"/>
                    <a:pt x="7137" y="8396"/>
                  </a:cubicBezTo>
                  <a:cubicBezTo>
                    <a:pt x="9054" y="8573"/>
                    <a:pt x="9054" y="8573"/>
                    <a:pt x="9054" y="8573"/>
                  </a:cubicBezTo>
                  <a:cubicBezTo>
                    <a:pt x="9055" y="8585"/>
                    <a:pt x="9060" y="8597"/>
                    <a:pt x="9067" y="8606"/>
                  </a:cubicBezTo>
                  <a:cubicBezTo>
                    <a:pt x="8275" y="9368"/>
                    <a:pt x="8275" y="9368"/>
                    <a:pt x="8275" y="9368"/>
                  </a:cubicBezTo>
                  <a:cubicBezTo>
                    <a:pt x="8268" y="9363"/>
                    <a:pt x="8261" y="9359"/>
                    <a:pt x="8252" y="9357"/>
                  </a:cubicBezTo>
                  <a:cubicBezTo>
                    <a:pt x="8233" y="9352"/>
                    <a:pt x="8213" y="9358"/>
                    <a:pt x="8199" y="9371"/>
                  </a:cubicBezTo>
                  <a:cubicBezTo>
                    <a:pt x="7151" y="8441"/>
                    <a:pt x="7151" y="8441"/>
                    <a:pt x="7151" y="8441"/>
                  </a:cubicBezTo>
                  <a:cubicBezTo>
                    <a:pt x="7146" y="8432"/>
                    <a:pt x="7139" y="8422"/>
                    <a:pt x="7132" y="8413"/>
                  </a:cubicBezTo>
                  <a:close/>
                  <a:moveTo>
                    <a:pt x="9132" y="8624"/>
                  </a:moveTo>
                  <a:cubicBezTo>
                    <a:pt x="9143" y="8620"/>
                    <a:pt x="9153" y="8613"/>
                    <a:pt x="9160" y="8603"/>
                  </a:cubicBezTo>
                  <a:cubicBezTo>
                    <a:pt x="10325" y="9236"/>
                    <a:pt x="10325" y="9236"/>
                    <a:pt x="10325" y="9236"/>
                  </a:cubicBezTo>
                  <a:cubicBezTo>
                    <a:pt x="10324" y="9239"/>
                    <a:pt x="10323" y="9241"/>
                    <a:pt x="10322" y="9244"/>
                  </a:cubicBezTo>
                  <a:cubicBezTo>
                    <a:pt x="10316" y="9268"/>
                    <a:pt x="10327" y="9292"/>
                    <a:pt x="10347" y="9305"/>
                  </a:cubicBezTo>
                  <a:cubicBezTo>
                    <a:pt x="9829" y="10470"/>
                    <a:pt x="9829" y="10470"/>
                    <a:pt x="9829" y="10470"/>
                  </a:cubicBezTo>
                  <a:cubicBezTo>
                    <a:pt x="9828" y="10470"/>
                    <a:pt x="9827" y="10470"/>
                    <a:pt x="9827" y="10470"/>
                  </a:cubicBezTo>
                  <a:cubicBezTo>
                    <a:pt x="9817" y="10467"/>
                    <a:pt x="9807" y="10468"/>
                    <a:pt x="9798" y="10470"/>
                  </a:cubicBezTo>
                  <a:lnTo>
                    <a:pt x="9132" y="8624"/>
                  </a:lnTo>
                  <a:close/>
                  <a:moveTo>
                    <a:pt x="10355" y="9310"/>
                  </a:moveTo>
                  <a:cubicBezTo>
                    <a:pt x="10359" y="9312"/>
                    <a:pt x="10362" y="9313"/>
                    <a:pt x="10365" y="9314"/>
                  </a:cubicBezTo>
                  <a:cubicBezTo>
                    <a:pt x="10371" y="9315"/>
                    <a:pt x="10376" y="9315"/>
                    <a:pt x="10382" y="9315"/>
                  </a:cubicBezTo>
                  <a:cubicBezTo>
                    <a:pt x="10631" y="10411"/>
                    <a:pt x="10631" y="10411"/>
                    <a:pt x="10631" y="10411"/>
                  </a:cubicBezTo>
                  <a:cubicBezTo>
                    <a:pt x="9870" y="10514"/>
                    <a:pt x="9870" y="10514"/>
                    <a:pt x="9870" y="10514"/>
                  </a:cubicBezTo>
                  <a:cubicBezTo>
                    <a:pt x="9866" y="10497"/>
                    <a:pt x="9854" y="10482"/>
                    <a:pt x="9838" y="10474"/>
                  </a:cubicBezTo>
                  <a:lnTo>
                    <a:pt x="10355" y="9310"/>
                  </a:lnTo>
                  <a:close/>
                  <a:moveTo>
                    <a:pt x="10372" y="5898"/>
                  </a:moveTo>
                  <a:cubicBezTo>
                    <a:pt x="10375" y="5899"/>
                    <a:pt x="10379" y="5899"/>
                    <a:pt x="10383" y="5899"/>
                  </a:cubicBezTo>
                  <a:cubicBezTo>
                    <a:pt x="10479" y="8288"/>
                    <a:pt x="10479" y="8288"/>
                    <a:pt x="10479" y="8288"/>
                  </a:cubicBezTo>
                  <a:cubicBezTo>
                    <a:pt x="10456" y="8291"/>
                    <a:pt x="10435" y="8308"/>
                    <a:pt x="10429" y="8332"/>
                  </a:cubicBezTo>
                  <a:cubicBezTo>
                    <a:pt x="10428" y="8339"/>
                    <a:pt x="10428" y="8344"/>
                    <a:pt x="10428" y="8350"/>
                  </a:cubicBezTo>
                  <a:cubicBezTo>
                    <a:pt x="9169" y="8555"/>
                    <a:pt x="9169" y="8555"/>
                    <a:pt x="9169" y="8555"/>
                  </a:cubicBezTo>
                  <a:cubicBezTo>
                    <a:pt x="9164" y="8539"/>
                    <a:pt x="9153" y="8525"/>
                    <a:pt x="9138" y="8517"/>
                  </a:cubicBezTo>
                  <a:cubicBezTo>
                    <a:pt x="10362" y="5895"/>
                    <a:pt x="10362" y="5895"/>
                    <a:pt x="10362" y="5895"/>
                  </a:cubicBezTo>
                  <a:cubicBezTo>
                    <a:pt x="10365" y="5896"/>
                    <a:pt x="10368" y="5897"/>
                    <a:pt x="10372" y="5898"/>
                  </a:cubicBezTo>
                  <a:close/>
                  <a:moveTo>
                    <a:pt x="10343" y="5881"/>
                  </a:moveTo>
                  <a:cubicBezTo>
                    <a:pt x="10346" y="5884"/>
                    <a:pt x="10349" y="5887"/>
                    <a:pt x="10354" y="5890"/>
                  </a:cubicBezTo>
                  <a:cubicBezTo>
                    <a:pt x="9128" y="8514"/>
                    <a:pt x="9128" y="8514"/>
                    <a:pt x="9128" y="8514"/>
                  </a:cubicBezTo>
                  <a:cubicBezTo>
                    <a:pt x="9127" y="8513"/>
                    <a:pt x="9127" y="8513"/>
                    <a:pt x="9126" y="8513"/>
                  </a:cubicBezTo>
                  <a:cubicBezTo>
                    <a:pt x="9095" y="8505"/>
                    <a:pt x="9063" y="8525"/>
                    <a:pt x="9056" y="8556"/>
                  </a:cubicBezTo>
                  <a:cubicBezTo>
                    <a:pt x="9055" y="8558"/>
                    <a:pt x="9055" y="8561"/>
                    <a:pt x="9055" y="8563"/>
                  </a:cubicBezTo>
                  <a:cubicBezTo>
                    <a:pt x="7137" y="8386"/>
                    <a:pt x="7137" y="8386"/>
                    <a:pt x="7137" y="8386"/>
                  </a:cubicBezTo>
                  <a:cubicBezTo>
                    <a:pt x="7137" y="8376"/>
                    <a:pt x="7133" y="8366"/>
                    <a:pt x="7128" y="8357"/>
                  </a:cubicBezTo>
                  <a:lnTo>
                    <a:pt x="10343" y="5881"/>
                  </a:lnTo>
                  <a:close/>
                  <a:moveTo>
                    <a:pt x="5494" y="7306"/>
                  </a:moveTo>
                  <a:cubicBezTo>
                    <a:pt x="5496" y="7298"/>
                    <a:pt x="5496" y="7291"/>
                    <a:pt x="5495" y="7284"/>
                  </a:cubicBezTo>
                  <a:cubicBezTo>
                    <a:pt x="6287" y="7020"/>
                    <a:pt x="6287" y="7020"/>
                    <a:pt x="6287" y="7020"/>
                  </a:cubicBezTo>
                  <a:cubicBezTo>
                    <a:pt x="6294" y="7037"/>
                    <a:pt x="6309" y="7051"/>
                    <a:pt x="6328" y="7055"/>
                  </a:cubicBezTo>
                  <a:cubicBezTo>
                    <a:pt x="6340" y="7058"/>
                    <a:pt x="6352" y="7057"/>
                    <a:pt x="6362" y="7053"/>
                  </a:cubicBezTo>
                  <a:cubicBezTo>
                    <a:pt x="7051" y="8339"/>
                    <a:pt x="7051" y="8339"/>
                    <a:pt x="7051" y="8339"/>
                  </a:cubicBezTo>
                  <a:cubicBezTo>
                    <a:pt x="7050" y="8340"/>
                    <a:pt x="7050" y="8340"/>
                    <a:pt x="7050" y="8340"/>
                  </a:cubicBezTo>
                  <a:cubicBezTo>
                    <a:pt x="7023" y="8325"/>
                    <a:pt x="6994" y="8313"/>
                    <a:pt x="6963" y="8306"/>
                  </a:cubicBezTo>
                  <a:cubicBezTo>
                    <a:pt x="5488" y="7321"/>
                    <a:pt x="5488" y="7321"/>
                    <a:pt x="5488" y="7321"/>
                  </a:cubicBezTo>
                  <a:cubicBezTo>
                    <a:pt x="5491" y="7317"/>
                    <a:pt x="5493" y="7312"/>
                    <a:pt x="5494" y="7306"/>
                  </a:cubicBezTo>
                  <a:close/>
                  <a:moveTo>
                    <a:pt x="5482" y="7330"/>
                  </a:moveTo>
                  <a:cubicBezTo>
                    <a:pt x="6940" y="8302"/>
                    <a:pt x="6940" y="8302"/>
                    <a:pt x="6940" y="8302"/>
                  </a:cubicBezTo>
                  <a:cubicBezTo>
                    <a:pt x="6928" y="8301"/>
                    <a:pt x="6916" y="8300"/>
                    <a:pt x="6903" y="8300"/>
                  </a:cubicBezTo>
                  <a:cubicBezTo>
                    <a:pt x="6744" y="8300"/>
                    <a:pt x="6615" y="8429"/>
                    <a:pt x="6615" y="8588"/>
                  </a:cubicBezTo>
                  <a:cubicBezTo>
                    <a:pt x="6615" y="8609"/>
                    <a:pt x="6617" y="8630"/>
                    <a:pt x="6622" y="8649"/>
                  </a:cubicBezTo>
                  <a:cubicBezTo>
                    <a:pt x="6013" y="9004"/>
                    <a:pt x="6013" y="9004"/>
                    <a:pt x="6013" y="9004"/>
                  </a:cubicBezTo>
                  <a:cubicBezTo>
                    <a:pt x="6005" y="8993"/>
                    <a:pt x="5994" y="8984"/>
                    <a:pt x="5979" y="8981"/>
                  </a:cubicBezTo>
                  <a:cubicBezTo>
                    <a:pt x="5971" y="8979"/>
                    <a:pt x="5962" y="8979"/>
                    <a:pt x="5954" y="8981"/>
                  </a:cubicBezTo>
                  <a:cubicBezTo>
                    <a:pt x="5459" y="7346"/>
                    <a:pt x="5459" y="7346"/>
                    <a:pt x="5459" y="7346"/>
                  </a:cubicBezTo>
                  <a:cubicBezTo>
                    <a:pt x="5468" y="7343"/>
                    <a:pt x="5476" y="7337"/>
                    <a:pt x="5482" y="7330"/>
                  </a:cubicBezTo>
                  <a:close/>
                  <a:moveTo>
                    <a:pt x="5450" y="7349"/>
                  </a:moveTo>
                  <a:cubicBezTo>
                    <a:pt x="5944" y="8984"/>
                    <a:pt x="5944" y="8984"/>
                    <a:pt x="5944" y="8984"/>
                  </a:cubicBezTo>
                  <a:cubicBezTo>
                    <a:pt x="5929" y="8990"/>
                    <a:pt x="5918" y="9001"/>
                    <a:pt x="5912" y="9017"/>
                  </a:cubicBezTo>
                  <a:cubicBezTo>
                    <a:pt x="5006" y="8760"/>
                    <a:pt x="5006" y="8760"/>
                    <a:pt x="5006" y="8760"/>
                  </a:cubicBezTo>
                  <a:cubicBezTo>
                    <a:pt x="5010" y="8734"/>
                    <a:pt x="4996" y="8708"/>
                    <a:pt x="4972" y="8697"/>
                  </a:cubicBezTo>
                  <a:cubicBezTo>
                    <a:pt x="5424" y="7349"/>
                    <a:pt x="5424" y="7349"/>
                    <a:pt x="5424" y="7349"/>
                  </a:cubicBezTo>
                  <a:cubicBezTo>
                    <a:pt x="5424" y="7349"/>
                    <a:pt x="5424" y="7349"/>
                    <a:pt x="5424" y="7349"/>
                  </a:cubicBezTo>
                  <a:cubicBezTo>
                    <a:pt x="5433" y="7351"/>
                    <a:pt x="5441" y="7351"/>
                    <a:pt x="5450" y="7349"/>
                  </a:cubicBezTo>
                  <a:close/>
                  <a:moveTo>
                    <a:pt x="5314" y="9471"/>
                  </a:moveTo>
                  <a:cubicBezTo>
                    <a:pt x="4236" y="10507"/>
                    <a:pt x="4236" y="10507"/>
                    <a:pt x="4236" y="10507"/>
                  </a:cubicBezTo>
                  <a:cubicBezTo>
                    <a:pt x="4229" y="10501"/>
                    <a:pt x="4220" y="10496"/>
                    <a:pt x="4211" y="10493"/>
                  </a:cubicBezTo>
                  <a:cubicBezTo>
                    <a:pt x="4208" y="10493"/>
                    <a:pt x="4206" y="10493"/>
                    <a:pt x="4204" y="10493"/>
                  </a:cubicBezTo>
                  <a:cubicBezTo>
                    <a:pt x="4254" y="9273"/>
                    <a:pt x="4254" y="9273"/>
                    <a:pt x="4254" y="9273"/>
                  </a:cubicBezTo>
                  <a:cubicBezTo>
                    <a:pt x="4280" y="9272"/>
                    <a:pt x="4302" y="9255"/>
                    <a:pt x="4308" y="9229"/>
                  </a:cubicBezTo>
                  <a:cubicBezTo>
                    <a:pt x="4312" y="9214"/>
                    <a:pt x="4309" y="9200"/>
                    <a:pt x="4303" y="9188"/>
                  </a:cubicBezTo>
                  <a:cubicBezTo>
                    <a:pt x="4905" y="8789"/>
                    <a:pt x="4905" y="8789"/>
                    <a:pt x="4905" y="8789"/>
                  </a:cubicBezTo>
                  <a:cubicBezTo>
                    <a:pt x="4913" y="8798"/>
                    <a:pt x="4923" y="8804"/>
                    <a:pt x="4935" y="8807"/>
                  </a:cubicBezTo>
                  <a:cubicBezTo>
                    <a:pt x="4949" y="8811"/>
                    <a:pt x="4962" y="8808"/>
                    <a:pt x="4974" y="8803"/>
                  </a:cubicBezTo>
                  <a:cubicBezTo>
                    <a:pt x="5325" y="9388"/>
                    <a:pt x="5325" y="9388"/>
                    <a:pt x="5325" y="9388"/>
                  </a:cubicBezTo>
                  <a:cubicBezTo>
                    <a:pt x="5314" y="9396"/>
                    <a:pt x="5306" y="9407"/>
                    <a:pt x="5303" y="9421"/>
                  </a:cubicBezTo>
                  <a:cubicBezTo>
                    <a:pt x="5298" y="9439"/>
                    <a:pt x="5303" y="9458"/>
                    <a:pt x="5314" y="9471"/>
                  </a:cubicBezTo>
                  <a:close/>
                  <a:moveTo>
                    <a:pt x="4148" y="10582"/>
                  </a:moveTo>
                  <a:cubicBezTo>
                    <a:pt x="2986" y="11561"/>
                    <a:pt x="2986" y="11561"/>
                    <a:pt x="2986" y="11561"/>
                  </a:cubicBezTo>
                  <a:cubicBezTo>
                    <a:pt x="2981" y="11555"/>
                    <a:pt x="2974" y="11551"/>
                    <a:pt x="2967" y="11548"/>
                  </a:cubicBezTo>
                  <a:cubicBezTo>
                    <a:pt x="3594" y="9649"/>
                    <a:pt x="3594" y="9649"/>
                    <a:pt x="3594" y="9649"/>
                  </a:cubicBezTo>
                  <a:cubicBezTo>
                    <a:pt x="3607" y="9652"/>
                    <a:pt x="3619" y="9651"/>
                    <a:pt x="3631" y="9646"/>
                  </a:cubicBezTo>
                  <a:cubicBezTo>
                    <a:pt x="4162" y="10504"/>
                    <a:pt x="4162" y="10504"/>
                    <a:pt x="4162" y="10504"/>
                  </a:cubicBezTo>
                  <a:cubicBezTo>
                    <a:pt x="4152" y="10512"/>
                    <a:pt x="4144" y="10523"/>
                    <a:pt x="4140" y="10536"/>
                  </a:cubicBezTo>
                  <a:cubicBezTo>
                    <a:pt x="4136" y="10553"/>
                    <a:pt x="4140" y="10569"/>
                    <a:pt x="4148" y="10582"/>
                  </a:cubicBezTo>
                  <a:close/>
                  <a:moveTo>
                    <a:pt x="3809" y="14662"/>
                  </a:moveTo>
                  <a:cubicBezTo>
                    <a:pt x="3808" y="14664"/>
                    <a:pt x="3808" y="14666"/>
                    <a:pt x="3808" y="14669"/>
                  </a:cubicBezTo>
                  <a:cubicBezTo>
                    <a:pt x="2990" y="14642"/>
                    <a:pt x="2990" y="14642"/>
                    <a:pt x="2990" y="14642"/>
                  </a:cubicBezTo>
                  <a:cubicBezTo>
                    <a:pt x="3426" y="12841"/>
                    <a:pt x="3426" y="12841"/>
                    <a:pt x="3426" y="12841"/>
                  </a:cubicBezTo>
                  <a:cubicBezTo>
                    <a:pt x="3432" y="12842"/>
                    <a:pt x="3439" y="12842"/>
                    <a:pt x="3444" y="12842"/>
                  </a:cubicBezTo>
                  <a:cubicBezTo>
                    <a:pt x="3848" y="14620"/>
                    <a:pt x="3848" y="14620"/>
                    <a:pt x="3848" y="14620"/>
                  </a:cubicBezTo>
                  <a:cubicBezTo>
                    <a:pt x="3829" y="14626"/>
                    <a:pt x="3814" y="14642"/>
                    <a:pt x="3809" y="14662"/>
                  </a:cubicBezTo>
                  <a:close/>
                  <a:moveTo>
                    <a:pt x="3852" y="14732"/>
                  </a:moveTo>
                  <a:cubicBezTo>
                    <a:pt x="3882" y="14739"/>
                    <a:pt x="3912" y="14722"/>
                    <a:pt x="3921" y="14693"/>
                  </a:cubicBezTo>
                  <a:cubicBezTo>
                    <a:pt x="4374" y="14793"/>
                    <a:pt x="4374" y="14793"/>
                    <a:pt x="4374" y="14793"/>
                  </a:cubicBezTo>
                  <a:cubicBezTo>
                    <a:pt x="4372" y="14806"/>
                    <a:pt x="4375" y="14819"/>
                    <a:pt x="4381" y="14829"/>
                  </a:cubicBezTo>
                  <a:cubicBezTo>
                    <a:pt x="3411" y="15477"/>
                    <a:pt x="3411" y="15477"/>
                    <a:pt x="3411" y="15477"/>
                  </a:cubicBezTo>
                  <a:cubicBezTo>
                    <a:pt x="3408" y="15473"/>
                    <a:pt x="3404" y="15470"/>
                    <a:pt x="3400" y="15466"/>
                  </a:cubicBezTo>
                  <a:cubicBezTo>
                    <a:pt x="3840" y="14728"/>
                    <a:pt x="3840" y="14728"/>
                    <a:pt x="3840" y="14728"/>
                  </a:cubicBezTo>
                  <a:cubicBezTo>
                    <a:pt x="3844" y="14730"/>
                    <a:pt x="3848" y="14731"/>
                    <a:pt x="3852" y="14732"/>
                  </a:cubicBezTo>
                  <a:close/>
                  <a:moveTo>
                    <a:pt x="2980" y="14641"/>
                  </a:moveTo>
                  <a:cubicBezTo>
                    <a:pt x="2887" y="14638"/>
                    <a:pt x="2887" y="14638"/>
                    <a:pt x="2887" y="14638"/>
                  </a:cubicBezTo>
                  <a:cubicBezTo>
                    <a:pt x="2650" y="13805"/>
                    <a:pt x="2650" y="13805"/>
                    <a:pt x="2650" y="13805"/>
                  </a:cubicBezTo>
                  <a:cubicBezTo>
                    <a:pt x="2667" y="13798"/>
                    <a:pt x="2681" y="13783"/>
                    <a:pt x="2686" y="13764"/>
                  </a:cubicBezTo>
                  <a:cubicBezTo>
                    <a:pt x="2691" y="13743"/>
                    <a:pt x="2684" y="13722"/>
                    <a:pt x="2669" y="13708"/>
                  </a:cubicBezTo>
                  <a:cubicBezTo>
                    <a:pt x="3402" y="12831"/>
                    <a:pt x="3402" y="12831"/>
                    <a:pt x="3402" y="12831"/>
                  </a:cubicBezTo>
                  <a:cubicBezTo>
                    <a:pt x="3406" y="12834"/>
                    <a:pt x="3411" y="12836"/>
                    <a:pt x="3417" y="12838"/>
                  </a:cubicBezTo>
                  <a:lnTo>
                    <a:pt x="2980" y="14641"/>
                  </a:lnTo>
                  <a:close/>
                  <a:moveTo>
                    <a:pt x="1854" y="14604"/>
                  </a:moveTo>
                  <a:cubicBezTo>
                    <a:pt x="1966" y="12734"/>
                    <a:pt x="1966" y="12734"/>
                    <a:pt x="1966" y="12734"/>
                  </a:cubicBezTo>
                  <a:cubicBezTo>
                    <a:pt x="1975" y="12734"/>
                    <a:pt x="1984" y="12732"/>
                    <a:pt x="1992" y="12729"/>
                  </a:cubicBezTo>
                  <a:cubicBezTo>
                    <a:pt x="2597" y="13702"/>
                    <a:pt x="2597" y="13702"/>
                    <a:pt x="2597" y="13702"/>
                  </a:cubicBezTo>
                  <a:cubicBezTo>
                    <a:pt x="2585" y="13710"/>
                    <a:pt x="2576" y="13722"/>
                    <a:pt x="2573" y="13737"/>
                  </a:cubicBezTo>
                  <a:cubicBezTo>
                    <a:pt x="2568" y="13757"/>
                    <a:pt x="2575" y="13778"/>
                    <a:pt x="2588" y="13791"/>
                  </a:cubicBezTo>
                  <a:cubicBezTo>
                    <a:pt x="1905" y="14606"/>
                    <a:pt x="1905" y="14606"/>
                    <a:pt x="1905" y="14606"/>
                  </a:cubicBezTo>
                  <a:lnTo>
                    <a:pt x="1854" y="14604"/>
                  </a:lnTo>
                  <a:close/>
                  <a:moveTo>
                    <a:pt x="1897" y="14616"/>
                  </a:moveTo>
                  <a:cubicBezTo>
                    <a:pt x="1850" y="14672"/>
                    <a:pt x="1850" y="14672"/>
                    <a:pt x="1850" y="14672"/>
                  </a:cubicBezTo>
                  <a:cubicBezTo>
                    <a:pt x="1853" y="14614"/>
                    <a:pt x="1853" y="14614"/>
                    <a:pt x="1853" y="14614"/>
                  </a:cubicBezTo>
                  <a:lnTo>
                    <a:pt x="1897" y="14616"/>
                  </a:lnTo>
                  <a:close/>
                  <a:moveTo>
                    <a:pt x="2001" y="12724"/>
                  </a:moveTo>
                  <a:cubicBezTo>
                    <a:pt x="2012" y="12716"/>
                    <a:pt x="2021" y="12704"/>
                    <a:pt x="2025" y="12690"/>
                  </a:cubicBezTo>
                  <a:cubicBezTo>
                    <a:pt x="2025" y="12688"/>
                    <a:pt x="2025" y="12686"/>
                    <a:pt x="2026" y="12684"/>
                  </a:cubicBezTo>
                  <a:cubicBezTo>
                    <a:pt x="3379" y="12786"/>
                    <a:pt x="3379" y="12786"/>
                    <a:pt x="3379" y="12786"/>
                  </a:cubicBezTo>
                  <a:cubicBezTo>
                    <a:pt x="3379" y="12800"/>
                    <a:pt x="3385" y="12814"/>
                    <a:pt x="3395" y="12824"/>
                  </a:cubicBezTo>
                  <a:cubicBezTo>
                    <a:pt x="2661" y="13702"/>
                    <a:pt x="2661" y="13702"/>
                    <a:pt x="2661" y="13702"/>
                  </a:cubicBezTo>
                  <a:cubicBezTo>
                    <a:pt x="2656" y="13698"/>
                    <a:pt x="2650" y="13695"/>
                    <a:pt x="2643" y="13694"/>
                  </a:cubicBezTo>
                  <a:cubicBezTo>
                    <a:pt x="2630" y="13691"/>
                    <a:pt x="2617" y="13692"/>
                    <a:pt x="2606" y="13697"/>
                  </a:cubicBezTo>
                  <a:lnTo>
                    <a:pt x="2001" y="12724"/>
                  </a:lnTo>
                  <a:close/>
                  <a:moveTo>
                    <a:pt x="2596" y="13798"/>
                  </a:moveTo>
                  <a:cubicBezTo>
                    <a:pt x="2602" y="13802"/>
                    <a:pt x="2608" y="13805"/>
                    <a:pt x="2616" y="13807"/>
                  </a:cubicBezTo>
                  <a:cubicBezTo>
                    <a:pt x="2624" y="13809"/>
                    <a:pt x="2632" y="13809"/>
                    <a:pt x="2640" y="13807"/>
                  </a:cubicBezTo>
                  <a:cubicBezTo>
                    <a:pt x="2876" y="14638"/>
                    <a:pt x="2876" y="14638"/>
                    <a:pt x="2876" y="14638"/>
                  </a:cubicBezTo>
                  <a:cubicBezTo>
                    <a:pt x="1918" y="14606"/>
                    <a:pt x="1918" y="14606"/>
                    <a:pt x="1918" y="14606"/>
                  </a:cubicBezTo>
                  <a:lnTo>
                    <a:pt x="2596" y="13798"/>
                  </a:lnTo>
                  <a:close/>
                  <a:moveTo>
                    <a:pt x="3380" y="12770"/>
                  </a:moveTo>
                  <a:cubicBezTo>
                    <a:pt x="3380" y="12772"/>
                    <a:pt x="3379" y="12774"/>
                    <a:pt x="3379" y="12775"/>
                  </a:cubicBezTo>
                  <a:cubicBezTo>
                    <a:pt x="2026" y="12674"/>
                    <a:pt x="2026" y="12674"/>
                    <a:pt x="2026" y="12674"/>
                  </a:cubicBezTo>
                  <a:cubicBezTo>
                    <a:pt x="2026" y="12659"/>
                    <a:pt x="2019" y="12644"/>
                    <a:pt x="2008" y="12634"/>
                  </a:cubicBezTo>
                  <a:cubicBezTo>
                    <a:pt x="2908" y="11647"/>
                    <a:pt x="2908" y="11647"/>
                    <a:pt x="2908" y="11647"/>
                  </a:cubicBezTo>
                  <a:cubicBezTo>
                    <a:pt x="2915" y="11652"/>
                    <a:pt x="2922" y="11656"/>
                    <a:pt x="2930" y="11658"/>
                  </a:cubicBezTo>
                  <a:cubicBezTo>
                    <a:pt x="2941" y="11660"/>
                    <a:pt x="2951" y="11659"/>
                    <a:pt x="2961" y="11656"/>
                  </a:cubicBezTo>
                  <a:cubicBezTo>
                    <a:pt x="3410" y="12733"/>
                    <a:pt x="3410" y="12733"/>
                    <a:pt x="3410" y="12733"/>
                  </a:cubicBezTo>
                  <a:cubicBezTo>
                    <a:pt x="3395" y="12740"/>
                    <a:pt x="3384" y="12753"/>
                    <a:pt x="3380" y="12770"/>
                  </a:cubicBezTo>
                  <a:close/>
                  <a:moveTo>
                    <a:pt x="2974" y="10484"/>
                  </a:moveTo>
                  <a:cubicBezTo>
                    <a:pt x="3578" y="9643"/>
                    <a:pt x="3578" y="9643"/>
                    <a:pt x="3578" y="9643"/>
                  </a:cubicBezTo>
                  <a:cubicBezTo>
                    <a:pt x="3580" y="9644"/>
                    <a:pt x="3582" y="9645"/>
                    <a:pt x="3585" y="9646"/>
                  </a:cubicBezTo>
                  <a:cubicBezTo>
                    <a:pt x="2957" y="11544"/>
                    <a:pt x="2957" y="11544"/>
                    <a:pt x="2957" y="11544"/>
                  </a:cubicBezTo>
                  <a:cubicBezTo>
                    <a:pt x="2926" y="11537"/>
                    <a:pt x="2895" y="11556"/>
                    <a:pt x="2887" y="11587"/>
                  </a:cubicBezTo>
                  <a:cubicBezTo>
                    <a:pt x="2886" y="11590"/>
                    <a:pt x="2886" y="11593"/>
                    <a:pt x="2886" y="11596"/>
                  </a:cubicBezTo>
                  <a:cubicBezTo>
                    <a:pt x="2160" y="11602"/>
                    <a:pt x="2160" y="11602"/>
                    <a:pt x="2160" y="11602"/>
                  </a:cubicBezTo>
                  <a:cubicBezTo>
                    <a:pt x="2159" y="11586"/>
                    <a:pt x="2151" y="11570"/>
                    <a:pt x="2138" y="11560"/>
                  </a:cubicBezTo>
                  <a:cubicBezTo>
                    <a:pt x="2904" y="10576"/>
                    <a:pt x="2904" y="10576"/>
                    <a:pt x="2904" y="10576"/>
                  </a:cubicBezTo>
                  <a:cubicBezTo>
                    <a:pt x="2909" y="10580"/>
                    <a:pt x="2915" y="10583"/>
                    <a:pt x="2922" y="10584"/>
                  </a:cubicBezTo>
                  <a:cubicBezTo>
                    <a:pt x="2953" y="10592"/>
                    <a:pt x="2985" y="10573"/>
                    <a:pt x="2992" y="10541"/>
                  </a:cubicBezTo>
                  <a:cubicBezTo>
                    <a:pt x="2997" y="10519"/>
                    <a:pt x="2989" y="10498"/>
                    <a:pt x="2974" y="10484"/>
                  </a:cubicBezTo>
                  <a:close/>
                  <a:moveTo>
                    <a:pt x="3639" y="9641"/>
                  </a:moveTo>
                  <a:cubicBezTo>
                    <a:pt x="3651" y="9633"/>
                    <a:pt x="3660" y="9621"/>
                    <a:pt x="3664" y="9606"/>
                  </a:cubicBezTo>
                  <a:cubicBezTo>
                    <a:pt x="3671" y="9575"/>
                    <a:pt x="3652" y="9544"/>
                    <a:pt x="3621" y="9536"/>
                  </a:cubicBezTo>
                  <a:cubicBezTo>
                    <a:pt x="3603" y="9532"/>
                    <a:pt x="3586" y="9536"/>
                    <a:pt x="3573" y="9546"/>
                  </a:cubicBezTo>
                  <a:cubicBezTo>
                    <a:pt x="3054" y="8967"/>
                    <a:pt x="3054" y="8967"/>
                    <a:pt x="3054" y="8967"/>
                  </a:cubicBezTo>
                  <a:cubicBezTo>
                    <a:pt x="3059" y="8962"/>
                    <a:pt x="3063" y="8956"/>
                    <a:pt x="3065" y="8949"/>
                  </a:cubicBezTo>
                  <a:cubicBezTo>
                    <a:pt x="4194" y="9208"/>
                    <a:pt x="4194" y="9208"/>
                    <a:pt x="4194" y="9208"/>
                  </a:cubicBezTo>
                  <a:cubicBezTo>
                    <a:pt x="4191" y="9237"/>
                    <a:pt x="4209" y="9265"/>
                    <a:pt x="4238" y="9272"/>
                  </a:cubicBezTo>
                  <a:cubicBezTo>
                    <a:pt x="4240" y="9272"/>
                    <a:pt x="4242" y="9272"/>
                    <a:pt x="4244" y="9273"/>
                  </a:cubicBezTo>
                  <a:cubicBezTo>
                    <a:pt x="4194" y="10492"/>
                    <a:pt x="4194" y="10492"/>
                    <a:pt x="4194" y="10492"/>
                  </a:cubicBezTo>
                  <a:cubicBezTo>
                    <a:pt x="4186" y="10493"/>
                    <a:pt x="4178" y="10495"/>
                    <a:pt x="4171" y="10498"/>
                  </a:cubicBezTo>
                  <a:lnTo>
                    <a:pt x="3639" y="9641"/>
                  </a:lnTo>
                  <a:close/>
                  <a:moveTo>
                    <a:pt x="2580" y="7017"/>
                  </a:moveTo>
                  <a:cubicBezTo>
                    <a:pt x="3420" y="6876"/>
                    <a:pt x="3420" y="6876"/>
                    <a:pt x="3420" y="6876"/>
                  </a:cubicBezTo>
                  <a:cubicBezTo>
                    <a:pt x="3872" y="7333"/>
                    <a:pt x="3872" y="7333"/>
                    <a:pt x="3872" y="7333"/>
                  </a:cubicBezTo>
                  <a:cubicBezTo>
                    <a:pt x="3867" y="7339"/>
                    <a:pt x="3864" y="7346"/>
                    <a:pt x="3862" y="7354"/>
                  </a:cubicBezTo>
                  <a:cubicBezTo>
                    <a:pt x="3856" y="7378"/>
                    <a:pt x="3866" y="7402"/>
                    <a:pt x="3885" y="7415"/>
                  </a:cubicBezTo>
                  <a:cubicBezTo>
                    <a:pt x="3582" y="7936"/>
                    <a:pt x="3582" y="7936"/>
                    <a:pt x="3582" y="7936"/>
                  </a:cubicBezTo>
                  <a:cubicBezTo>
                    <a:pt x="2569" y="7056"/>
                    <a:pt x="2569" y="7056"/>
                    <a:pt x="2569" y="7056"/>
                  </a:cubicBezTo>
                  <a:cubicBezTo>
                    <a:pt x="2573" y="7050"/>
                    <a:pt x="2577" y="7043"/>
                    <a:pt x="2578" y="7035"/>
                  </a:cubicBezTo>
                  <a:cubicBezTo>
                    <a:pt x="2580" y="7029"/>
                    <a:pt x="2580" y="7023"/>
                    <a:pt x="2580" y="7017"/>
                  </a:cubicBezTo>
                  <a:close/>
                  <a:moveTo>
                    <a:pt x="4899" y="8781"/>
                  </a:moveTo>
                  <a:cubicBezTo>
                    <a:pt x="4297" y="9179"/>
                    <a:pt x="4297" y="9179"/>
                    <a:pt x="4297" y="9179"/>
                  </a:cubicBezTo>
                  <a:cubicBezTo>
                    <a:pt x="4289" y="9169"/>
                    <a:pt x="4278" y="9162"/>
                    <a:pt x="4265" y="9159"/>
                  </a:cubicBezTo>
                  <a:cubicBezTo>
                    <a:pt x="4259" y="9157"/>
                    <a:pt x="4253" y="9157"/>
                    <a:pt x="4246" y="9157"/>
                  </a:cubicBezTo>
                  <a:cubicBezTo>
                    <a:pt x="4111" y="8410"/>
                    <a:pt x="4111" y="8410"/>
                    <a:pt x="4111" y="8410"/>
                  </a:cubicBezTo>
                  <a:cubicBezTo>
                    <a:pt x="4261" y="8540"/>
                    <a:pt x="4261" y="8540"/>
                    <a:pt x="4261" y="8540"/>
                  </a:cubicBezTo>
                  <a:cubicBezTo>
                    <a:pt x="4258" y="8545"/>
                    <a:pt x="4256" y="8550"/>
                    <a:pt x="4254" y="8556"/>
                  </a:cubicBezTo>
                  <a:cubicBezTo>
                    <a:pt x="4247" y="8587"/>
                    <a:pt x="4266" y="8618"/>
                    <a:pt x="4297" y="8626"/>
                  </a:cubicBezTo>
                  <a:cubicBezTo>
                    <a:pt x="4329" y="8634"/>
                    <a:pt x="4360" y="8614"/>
                    <a:pt x="4368" y="8583"/>
                  </a:cubicBezTo>
                  <a:cubicBezTo>
                    <a:pt x="4372" y="8565"/>
                    <a:pt x="4367" y="8546"/>
                    <a:pt x="4356" y="8533"/>
                  </a:cubicBezTo>
                  <a:cubicBezTo>
                    <a:pt x="4586" y="8270"/>
                    <a:pt x="4586" y="8270"/>
                    <a:pt x="4586" y="8270"/>
                  </a:cubicBezTo>
                  <a:cubicBezTo>
                    <a:pt x="4911" y="8706"/>
                    <a:pt x="4911" y="8706"/>
                    <a:pt x="4911" y="8706"/>
                  </a:cubicBezTo>
                  <a:cubicBezTo>
                    <a:pt x="4902" y="8714"/>
                    <a:pt x="4895" y="8724"/>
                    <a:pt x="4892" y="8737"/>
                  </a:cubicBezTo>
                  <a:cubicBezTo>
                    <a:pt x="4888" y="8753"/>
                    <a:pt x="4891" y="8768"/>
                    <a:pt x="4899" y="8781"/>
                  </a:cubicBezTo>
                  <a:close/>
                  <a:moveTo>
                    <a:pt x="4236" y="9159"/>
                  </a:moveTo>
                  <a:cubicBezTo>
                    <a:pt x="4229" y="9161"/>
                    <a:pt x="4222" y="9165"/>
                    <a:pt x="4216" y="9170"/>
                  </a:cubicBezTo>
                  <a:cubicBezTo>
                    <a:pt x="3446" y="8190"/>
                    <a:pt x="3446" y="8190"/>
                    <a:pt x="3446" y="8190"/>
                  </a:cubicBezTo>
                  <a:cubicBezTo>
                    <a:pt x="3585" y="7952"/>
                    <a:pt x="3585" y="7952"/>
                    <a:pt x="3585" y="7952"/>
                  </a:cubicBezTo>
                  <a:cubicBezTo>
                    <a:pt x="4099" y="8399"/>
                    <a:pt x="4099" y="8399"/>
                    <a:pt x="4099" y="8399"/>
                  </a:cubicBezTo>
                  <a:lnTo>
                    <a:pt x="4236" y="9159"/>
                  </a:lnTo>
                  <a:close/>
                  <a:moveTo>
                    <a:pt x="4593" y="8263"/>
                  </a:moveTo>
                  <a:cubicBezTo>
                    <a:pt x="5403" y="7339"/>
                    <a:pt x="5403" y="7339"/>
                    <a:pt x="5403" y="7339"/>
                  </a:cubicBezTo>
                  <a:cubicBezTo>
                    <a:pt x="5407" y="7342"/>
                    <a:pt x="5410" y="7344"/>
                    <a:pt x="5415" y="7346"/>
                  </a:cubicBezTo>
                  <a:cubicBezTo>
                    <a:pt x="4962" y="8694"/>
                    <a:pt x="4962" y="8694"/>
                    <a:pt x="4962" y="8694"/>
                  </a:cubicBezTo>
                  <a:cubicBezTo>
                    <a:pt x="4962" y="8694"/>
                    <a:pt x="4962" y="8694"/>
                    <a:pt x="4962" y="8694"/>
                  </a:cubicBezTo>
                  <a:cubicBezTo>
                    <a:pt x="4947" y="8690"/>
                    <a:pt x="4932" y="8693"/>
                    <a:pt x="4920" y="8700"/>
                  </a:cubicBezTo>
                  <a:lnTo>
                    <a:pt x="4593" y="8263"/>
                  </a:lnTo>
                  <a:close/>
                  <a:moveTo>
                    <a:pt x="4587" y="8254"/>
                  </a:moveTo>
                  <a:cubicBezTo>
                    <a:pt x="3957" y="7411"/>
                    <a:pt x="3957" y="7411"/>
                    <a:pt x="3957" y="7411"/>
                  </a:cubicBezTo>
                  <a:cubicBezTo>
                    <a:pt x="3966" y="7404"/>
                    <a:pt x="3972" y="7393"/>
                    <a:pt x="3975" y="7381"/>
                  </a:cubicBezTo>
                  <a:cubicBezTo>
                    <a:pt x="3976" y="7379"/>
                    <a:pt x="3976" y="7376"/>
                    <a:pt x="3976" y="7373"/>
                  </a:cubicBezTo>
                  <a:cubicBezTo>
                    <a:pt x="5381" y="7305"/>
                    <a:pt x="5381" y="7305"/>
                    <a:pt x="5381" y="7305"/>
                  </a:cubicBezTo>
                  <a:cubicBezTo>
                    <a:pt x="5383" y="7315"/>
                    <a:pt x="5388" y="7325"/>
                    <a:pt x="5396" y="7333"/>
                  </a:cubicBezTo>
                  <a:lnTo>
                    <a:pt x="4587" y="8254"/>
                  </a:lnTo>
                  <a:close/>
                  <a:moveTo>
                    <a:pt x="4580" y="8262"/>
                  </a:moveTo>
                  <a:cubicBezTo>
                    <a:pt x="4349" y="8526"/>
                    <a:pt x="4349" y="8526"/>
                    <a:pt x="4349" y="8526"/>
                  </a:cubicBezTo>
                  <a:cubicBezTo>
                    <a:pt x="4342" y="8520"/>
                    <a:pt x="4334" y="8515"/>
                    <a:pt x="4325" y="8513"/>
                  </a:cubicBezTo>
                  <a:cubicBezTo>
                    <a:pt x="4315" y="8511"/>
                    <a:pt x="4306" y="8511"/>
                    <a:pt x="4298" y="8513"/>
                  </a:cubicBezTo>
                  <a:cubicBezTo>
                    <a:pt x="3942" y="7421"/>
                    <a:pt x="3942" y="7421"/>
                    <a:pt x="3942" y="7421"/>
                  </a:cubicBezTo>
                  <a:cubicBezTo>
                    <a:pt x="3945" y="7420"/>
                    <a:pt x="3947" y="7419"/>
                    <a:pt x="3949" y="7417"/>
                  </a:cubicBezTo>
                  <a:lnTo>
                    <a:pt x="4580" y="8262"/>
                  </a:lnTo>
                  <a:close/>
                  <a:moveTo>
                    <a:pt x="4288" y="8516"/>
                  </a:moveTo>
                  <a:cubicBezTo>
                    <a:pt x="4280" y="8520"/>
                    <a:pt x="4273" y="8525"/>
                    <a:pt x="4267" y="8532"/>
                  </a:cubicBezTo>
                  <a:cubicBezTo>
                    <a:pt x="4108" y="8394"/>
                    <a:pt x="4108" y="8394"/>
                    <a:pt x="4108" y="8394"/>
                  </a:cubicBezTo>
                  <a:cubicBezTo>
                    <a:pt x="3934" y="7429"/>
                    <a:pt x="3934" y="7429"/>
                    <a:pt x="3934" y="7429"/>
                  </a:cubicBezTo>
                  <a:lnTo>
                    <a:pt x="4288" y="8516"/>
                  </a:lnTo>
                  <a:close/>
                  <a:moveTo>
                    <a:pt x="4096" y="8384"/>
                  </a:moveTo>
                  <a:cubicBezTo>
                    <a:pt x="3590" y="7943"/>
                    <a:pt x="3590" y="7943"/>
                    <a:pt x="3590" y="7943"/>
                  </a:cubicBezTo>
                  <a:cubicBezTo>
                    <a:pt x="3894" y="7421"/>
                    <a:pt x="3894" y="7421"/>
                    <a:pt x="3894" y="7421"/>
                  </a:cubicBezTo>
                  <a:cubicBezTo>
                    <a:pt x="3897" y="7422"/>
                    <a:pt x="3901" y="7424"/>
                    <a:pt x="3905" y="7425"/>
                  </a:cubicBezTo>
                  <a:cubicBezTo>
                    <a:pt x="3911" y="7426"/>
                    <a:pt x="3917" y="7426"/>
                    <a:pt x="3923" y="7426"/>
                  </a:cubicBezTo>
                  <a:lnTo>
                    <a:pt x="4096" y="8384"/>
                  </a:lnTo>
                  <a:close/>
                  <a:moveTo>
                    <a:pt x="3577" y="7945"/>
                  </a:moveTo>
                  <a:cubicBezTo>
                    <a:pt x="3439" y="8181"/>
                    <a:pt x="3439" y="8181"/>
                    <a:pt x="3439" y="8181"/>
                  </a:cubicBezTo>
                  <a:cubicBezTo>
                    <a:pt x="2562" y="7064"/>
                    <a:pt x="2562" y="7064"/>
                    <a:pt x="2562" y="7064"/>
                  </a:cubicBezTo>
                  <a:cubicBezTo>
                    <a:pt x="2562" y="7064"/>
                    <a:pt x="2562" y="7064"/>
                    <a:pt x="2562" y="7063"/>
                  </a:cubicBezTo>
                  <a:lnTo>
                    <a:pt x="3577" y="7945"/>
                  </a:lnTo>
                  <a:close/>
                  <a:moveTo>
                    <a:pt x="3441" y="8199"/>
                  </a:moveTo>
                  <a:cubicBezTo>
                    <a:pt x="4208" y="9177"/>
                    <a:pt x="4208" y="9177"/>
                    <a:pt x="4208" y="9177"/>
                  </a:cubicBezTo>
                  <a:cubicBezTo>
                    <a:pt x="4203" y="9183"/>
                    <a:pt x="4199" y="9190"/>
                    <a:pt x="4196" y="9199"/>
                  </a:cubicBezTo>
                  <a:cubicBezTo>
                    <a:pt x="3068" y="8939"/>
                    <a:pt x="3068" y="8939"/>
                    <a:pt x="3068" y="8939"/>
                  </a:cubicBezTo>
                  <a:cubicBezTo>
                    <a:pt x="3073" y="8916"/>
                    <a:pt x="3063" y="8893"/>
                    <a:pt x="3045" y="8880"/>
                  </a:cubicBezTo>
                  <a:lnTo>
                    <a:pt x="3441" y="8199"/>
                  </a:lnTo>
                  <a:close/>
                  <a:moveTo>
                    <a:pt x="5594" y="5607"/>
                  </a:moveTo>
                  <a:cubicBezTo>
                    <a:pt x="5601" y="5613"/>
                    <a:pt x="5608" y="5617"/>
                    <a:pt x="5617" y="5619"/>
                  </a:cubicBezTo>
                  <a:cubicBezTo>
                    <a:pt x="5439" y="7234"/>
                    <a:pt x="5439" y="7234"/>
                    <a:pt x="5439" y="7234"/>
                  </a:cubicBezTo>
                  <a:cubicBezTo>
                    <a:pt x="5418" y="7234"/>
                    <a:pt x="5399" y="7244"/>
                    <a:pt x="5389" y="7262"/>
                  </a:cubicBezTo>
                  <a:cubicBezTo>
                    <a:pt x="4373" y="6741"/>
                    <a:pt x="4373" y="6741"/>
                    <a:pt x="4373" y="6741"/>
                  </a:cubicBezTo>
                  <a:cubicBezTo>
                    <a:pt x="4374" y="6738"/>
                    <a:pt x="4375" y="6735"/>
                    <a:pt x="4376" y="6733"/>
                  </a:cubicBezTo>
                  <a:cubicBezTo>
                    <a:pt x="4380" y="6715"/>
                    <a:pt x="4376" y="6698"/>
                    <a:pt x="4366" y="6685"/>
                  </a:cubicBezTo>
                  <a:lnTo>
                    <a:pt x="5594" y="5607"/>
                  </a:lnTo>
                  <a:close/>
                  <a:moveTo>
                    <a:pt x="4306" y="6776"/>
                  </a:moveTo>
                  <a:cubicBezTo>
                    <a:pt x="4331" y="6782"/>
                    <a:pt x="4355" y="6770"/>
                    <a:pt x="4368" y="6750"/>
                  </a:cubicBezTo>
                  <a:cubicBezTo>
                    <a:pt x="5384" y="7271"/>
                    <a:pt x="5384" y="7271"/>
                    <a:pt x="5384" y="7271"/>
                  </a:cubicBezTo>
                  <a:cubicBezTo>
                    <a:pt x="5383" y="7273"/>
                    <a:pt x="5382" y="7276"/>
                    <a:pt x="5381" y="7279"/>
                  </a:cubicBezTo>
                  <a:cubicBezTo>
                    <a:pt x="5380" y="7284"/>
                    <a:pt x="5379" y="7290"/>
                    <a:pt x="5380" y="7295"/>
                  </a:cubicBezTo>
                  <a:cubicBezTo>
                    <a:pt x="3976" y="7363"/>
                    <a:pt x="3976" y="7363"/>
                    <a:pt x="3976" y="7363"/>
                  </a:cubicBezTo>
                  <a:cubicBezTo>
                    <a:pt x="3974" y="7339"/>
                    <a:pt x="3957" y="7317"/>
                    <a:pt x="3932" y="7311"/>
                  </a:cubicBezTo>
                  <a:cubicBezTo>
                    <a:pt x="3912" y="7307"/>
                    <a:pt x="3892" y="7313"/>
                    <a:pt x="3879" y="7325"/>
                  </a:cubicBezTo>
                  <a:cubicBezTo>
                    <a:pt x="3432" y="6874"/>
                    <a:pt x="3432" y="6874"/>
                    <a:pt x="3432" y="6874"/>
                  </a:cubicBezTo>
                  <a:cubicBezTo>
                    <a:pt x="4263" y="6734"/>
                    <a:pt x="4263" y="6734"/>
                    <a:pt x="4263" y="6734"/>
                  </a:cubicBezTo>
                  <a:cubicBezTo>
                    <a:pt x="4268" y="6754"/>
                    <a:pt x="4284" y="6770"/>
                    <a:pt x="4306" y="6776"/>
                  </a:cubicBezTo>
                  <a:close/>
                  <a:moveTo>
                    <a:pt x="2374" y="5790"/>
                  </a:moveTo>
                  <a:cubicBezTo>
                    <a:pt x="4265" y="6699"/>
                    <a:pt x="4265" y="6699"/>
                    <a:pt x="4265" y="6699"/>
                  </a:cubicBezTo>
                  <a:cubicBezTo>
                    <a:pt x="4264" y="6701"/>
                    <a:pt x="4263" y="6703"/>
                    <a:pt x="4263" y="6705"/>
                  </a:cubicBezTo>
                  <a:cubicBezTo>
                    <a:pt x="4261" y="6712"/>
                    <a:pt x="4261" y="6718"/>
                    <a:pt x="4261" y="6724"/>
                  </a:cubicBezTo>
                  <a:cubicBezTo>
                    <a:pt x="3423" y="6865"/>
                    <a:pt x="3423" y="6865"/>
                    <a:pt x="3423" y="6865"/>
                  </a:cubicBezTo>
                  <a:cubicBezTo>
                    <a:pt x="2369" y="5798"/>
                    <a:pt x="2369" y="5798"/>
                    <a:pt x="2369" y="5798"/>
                  </a:cubicBezTo>
                  <a:cubicBezTo>
                    <a:pt x="2371" y="5796"/>
                    <a:pt x="2373" y="5793"/>
                    <a:pt x="2374" y="5790"/>
                  </a:cubicBezTo>
                  <a:close/>
                  <a:moveTo>
                    <a:pt x="2518" y="6964"/>
                  </a:moveTo>
                  <a:cubicBezTo>
                    <a:pt x="2338" y="5817"/>
                    <a:pt x="2338" y="5817"/>
                    <a:pt x="2338" y="5817"/>
                  </a:cubicBezTo>
                  <a:cubicBezTo>
                    <a:pt x="2347" y="5815"/>
                    <a:pt x="2355" y="5811"/>
                    <a:pt x="2362" y="5805"/>
                  </a:cubicBezTo>
                  <a:cubicBezTo>
                    <a:pt x="3411" y="6867"/>
                    <a:pt x="3411" y="6867"/>
                    <a:pt x="3411" y="6867"/>
                  </a:cubicBezTo>
                  <a:cubicBezTo>
                    <a:pt x="2578" y="7007"/>
                    <a:pt x="2578" y="7007"/>
                    <a:pt x="2578" y="7007"/>
                  </a:cubicBezTo>
                  <a:cubicBezTo>
                    <a:pt x="2573" y="6987"/>
                    <a:pt x="2557" y="6970"/>
                    <a:pt x="2535" y="6965"/>
                  </a:cubicBezTo>
                  <a:cubicBezTo>
                    <a:pt x="2530" y="6964"/>
                    <a:pt x="2524" y="6963"/>
                    <a:pt x="2518" y="6964"/>
                  </a:cubicBezTo>
                  <a:close/>
                  <a:moveTo>
                    <a:pt x="2541" y="7077"/>
                  </a:moveTo>
                  <a:cubicBezTo>
                    <a:pt x="2545" y="7075"/>
                    <a:pt x="2550" y="7073"/>
                    <a:pt x="2554" y="7070"/>
                  </a:cubicBezTo>
                  <a:cubicBezTo>
                    <a:pt x="3434" y="8191"/>
                    <a:pt x="3434" y="8191"/>
                    <a:pt x="3434" y="8191"/>
                  </a:cubicBezTo>
                  <a:cubicBezTo>
                    <a:pt x="3036" y="8875"/>
                    <a:pt x="3036" y="8875"/>
                    <a:pt x="3036" y="8875"/>
                  </a:cubicBezTo>
                  <a:cubicBezTo>
                    <a:pt x="3033" y="8873"/>
                    <a:pt x="3029" y="8872"/>
                    <a:pt x="3025" y="8871"/>
                  </a:cubicBezTo>
                  <a:cubicBezTo>
                    <a:pt x="3015" y="8869"/>
                    <a:pt x="3006" y="8869"/>
                    <a:pt x="2997" y="8872"/>
                  </a:cubicBezTo>
                  <a:lnTo>
                    <a:pt x="2541" y="7077"/>
                  </a:lnTo>
                  <a:close/>
                  <a:moveTo>
                    <a:pt x="1640" y="9196"/>
                  </a:moveTo>
                  <a:cubicBezTo>
                    <a:pt x="2955" y="8944"/>
                    <a:pt x="2955" y="8944"/>
                    <a:pt x="2955" y="8944"/>
                  </a:cubicBezTo>
                  <a:cubicBezTo>
                    <a:pt x="2961" y="8963"/>
                    <a:pt x="2976" y="8979"/>
                    <a:pt x="2998" y="8984"/>
                  </a:cubicBezTo>
                  <a:cubicBezTo>
                    <a:pt x="3015" y="8989"/>
                    <a:pt x="3033" y="8984"/>
                    <a:pt x="3046" y="8974"/>
                  </a:cubicBezTo>
                  <a:cubicBezTo>
                    <a:pt x="3565" y="9553"/>
                    <a:pt x="3565" y="9553"/>
                    <a:pt x="3565" y="9553"/>
                  </a:cubicBezTo>
                  <a:cubicBezTo>
                    <a:pt x="3559" y="9560"/>
                    <a:pt x="3554" y="9568"/>
                    <a:pt x="3552" y="9577"/>
                  </a:cubicBezTo>
                  <a:cubicBezTo>
                    <a:pt x="1640" y="9208"/>
                    <a:pt x="1640" y="9208"/>
                    <a:pt x="1640" y="9208"/>
                  </a:cubicBezTo>
                  <a:cubicBezTo>
                    <a:pt x="1641" y="9204"/>
                    <a:pt x="1641" y="9200"/>
                    <a:pt x="1640" y="9196"/>
                  </a:cubicBezTo>
                  <a:close/>
                  <a:moveTo>
                    <a:pt x="1638" y="9218"/>
                  </a:moveTo>
                  <a:cubicBezTo>
                    <a:pt x="3550" y="9587"/>
                    <a:pt x="3550" y="9587"/>
                    <a:pt x="3550" y="9587"/>
                  </a:cubicBezTo>
                  <a:cubicBezTo>
                    <a:pt x="3548" y="9606"/>
                    <a:pt x="3555" y="9624"/>
                    <a:pt x="3570" y="9637"/>
                  </a:cubicBezTo>
                  <a:cubicBezTo>
                    <a:pt x="2965" y="10478"/>
                    <a:pt x="2965" y="10478"/>
                    <a:pt x="2965" y="10478"/>
                  </a:cubicBezTo>
                  <a:cubicBezTo>
                    <a:pt x="2960" y="10475"/>
                    <a:pt x="2955" y="10473"/>
                    <a:pt x="2949" y="10471"/>
                  </a:cubicBezTo>
                  <a:cubicBezTo>
                    <a:pt x="2930" y="10467"/>
                    <a:pt x="2911" y="10472"/>
                    <a:pt x="2898" y="10484"/>
                  </a:cubicBezTo>
                  <a:cubicBezTo>
                    <a:pt x="1628" y="9239"/>
                    <a:pt x="1628" y="9239"/>
                    <a:pt x="1628" y="9239"/>
                  </a:cubicBezTo>
                  <a:cubicBezTo>
                    <a:pt x="1632" y="9233"/>
                    <a:pt x="1636" y="9226"/>
                    <a:pt x="1638" y="9218"/>
                  </a:cubicBezTo>
                  <a:close/>
                  <a:moveTo>
                    <a:pt x="1594" y="9259"/>
                  </a:moveTo>
                  <a:cubicBezTo>
                    <a:pt x="1604" y="9257"/>
                    <a:pt x="1613" y="9253"/>
                    <a:pt x="1620" y="9246"/>
                  </a:cubicBezTo>
                  <a:cubicBezTo>
                    <a:pt x="2891" y="10491"/>
                    <a:pt x="2891" y="10491"/>
                    <a:pt x="2891" y="10491"/>
                  </a:cubicBezTo>
                  <a:cubicBezTo>
                    <a:pt x="2885" y="10497"/>
                    <a:pt x="2881" y="10505"/>
                    <a:pt x="2879" y="10514"/>
                  </a:cubicBezTo>
                  <a:cubicBezTo>
                    <a:pt x="2874" y="10535"/>
                    <a:pt x="2881" y="10556"/>
                    <a:pt x="2896" y="10570"/>
                  </a:cubicBezTo>
                  <a:cubicBezTo>
                    <a:pt x="2130" y="11554"/>
                    <a:pt x="2130" y="11554"/>
                    <a:pt x="2130" y="11554"/>
                  </a:cubicBezTo>
                  <a:cubicBezTo>
                    <a:pt x="2125" y="11552"/>
                    <a:pt x="2121" y="11550"/>
                    <a:pt x="2116" y="11548"/>
                  </a:cubicBezTo>
                  <a:cubicBezTo>
                    <a:pt x="2107" y="11546"/>
                    <a:pt x="2099" y="11546"/>
                    <a:pt x="2091" y="11548"/>
                  </a:cubicBezTo>
                  <a:lnTo>
                    <a:pt x="1594" y="9259"/>
                  </a:lnTo>
                  <a:close/>
                  <a:moveTo>
                    <a:pt x="1922" y="12641"/>
                  </a:moveTo>
                  <a:cubicBezTo>
                    <a:pt x="892" y="11964"/>
                    <a:pt x="892" y="11964"/>
                    <a:pt x="892" y="11964"/>
                  </a:cubicBezTo>
                  <a:cubicBezTo>
                    <a:pt x="894" y="11960"/>
                    <a:pt x="896" y="11955"/>
                    <a:pt x="897" y="11950"/>
                  </a:cubicBezTo>
                  <a:cubicBezTo>
                    <a:pt x="899" y="11942"/>
                    <a:pt x="899" y="11934"/>
                    <a:pt x="898" y="11927"/>
                  </a:cubicBezTo>
                  <a:cubicBezTo>
                    <a:pt x="2048" y="11625"/>
                    <a:pt x="2048" y="11625"/>
                    <a:pt x="2048" y="11625"/>
                  </a:cubicBezTo>
                  <a:cubicBezTo>
                    <a:pt x="2054" y="11643"/>
                    <a:pt x="2069" y="11657"/>
                    <a:pt x="2089" y="11662"/>
                  </a:cubicBezTo>
                  <a:cubicBezTo>
                    <a:pt x="2120" y="11669"/>
                    <a:pt x="2151" y="11650"/>
                    <a:pt x="2159" y="11619"/>
                  </a:cubicBezTo>
                  <a:cubicBezTo>
                    <a:pt x="2159" y="11617"/>
                    <a:pt x="2159" y="11615"/>
                    <a:pt x="2160" y="11613"/>
                  </a:cubicBezTo>
                  <a:cubicBezTo>
                    <a:pt x="2886" y="11606"/>
                    <a:pt x="2886" y="11606"/>
                    <a:pt x="2886" y="11606"/>
                  </a:cubicBezTo>
                  <a:cubicBezTo>
                    <a:pt x="2887" y="11619"/>
                    <a:pt x="2892" y="11631"/>
                    <a:pt x="2901" y="11640"/>
                  </a:cubicBezTo>
                  <a:cubicBezTo>
                    <a:pt x="2000" y="12628"/>
                    <a:pt x="2000" y="12628"/>
                    <a:pt x="2000" y="12628"/>
                  </a:cubicBezTo>
                  <a:cubicBezTo>
                    <a:pt x="1995" y="12624"/>
                    <a:pt x="1989" y="12621"/>
                    <a:pt x="1982" y="12619"/>
                  </a:cubicBezTo>
                  <a:cubicBezTo>
                    <a:pt x="1959" y="12614"/>
                    <a:pt x="1936" y="12623"/>
                    <a:pt x="1922" y="12641"/>
                  </a:cubicBezTo>
                  <a:close/>
                  <a:moveTo>
                    <a:pt x="1945" y="12729"/>
                  </a:moveTo>
                  <a:cubicBezTo>
                    <a:pt x="1948" y="12731"/>
                    <a:pt x="1951" y="12732"/>
                    <a:pt x="1955" y="12733"/>
                  </a:cubicBezTo>
                  <a:cubicBezTo>
                    <a:pt x="1955" y="12733"/>
                    <a:pt x="1955" y="12733"/>
                    <a:pt x="1956" y="12733"/>
                  </a:cubicBezTo>
                  <a:cubicBezTo>
                    <a:pt x="1844" y="14604"/>
                    <a:pt x="1844" y="14604"/>
                    <a:pt x="1844" y="14604"/>
                  </a:cubicBezTo>
                  <a:cubicBezTo>
                    <a:pt x="1094" y="14579"/>
                    <a:pt x="1094" y="14579"/>
                    <a:pt x="1094" y="14579"/>
                  </a:cubicBezTo>
                  <a:lnTo>
                    <a:pt x="1945" y="12729"/>
                  </a:lnTo>
                  <a:close/>
                  <a:moveTo>
                    <a:pt x="97" y="16759"/>
                  </a:moveTo>
                  <a:cubicBezTo>
                    <a:pt x="96" y="16758"/>
                    <a:pt x="94" y="16757"/>
                    <a:pt x="93" y="16756"/>
                  </a:cubicBezTo>
                  <a:cubicBezTo>
                    <a:pt x="1089" y="14589"/>
                    <a:pt x="1089" y="14589"/>
                    <a:pt x="1089" y="14589"/>
                  </a:cubicBezTo>
                  <a:cubicBezTo>
                    <a:pt x="1843" y="14614"/>
                    <a:pt x="1843" y="14614"/>
                    <a:pt x="1843" y="14614"/>
                  </a:cubicBezTo>
                  <a:cubicBezTo>
                    <a:pt x="1839" y="14685"/>
                    <a:pt x="1839" y="14685"/>
                    <a:pt x="1839" y="14685"/>
                  </a:cubicBezTo>
                  <a:lnTo>
                    <a:pt x="97" y="16759"/>
                  </a:lnTo>
                  <a:close/>
                  <a:moveTo>
                    <a:pt x="1806" y="15231"/>
                  </a:moveTo>
                  <a:cubicBezTo>
                    <a:pt x="1781" y="15232"/>
                    <a:pt x="1758" y="15249"/>
                    <a:pt x="1752" y="15275"/>
                  </a:cubicBezTo>
                  <a:cubicBezTo>
                    <a:pt x="1748" y="15290"/>
                    <a:pt x="1751" y="15306"/>
                    <a:pt x="1759" y="15318"/>
                  </a:cubicBezTo>
                  <a:cubicBezTo>
                    <a:pt x="110" y="16760"/>
                    <a:pt x="110" y="16760"/>
                    <a:pt x="110" y="16760"/>
                  </a:cubicBezTo>
                  <a:cubicBezTo>
                    <a:pt x="1838" y="14701"/>
                    <a:pt x="1838" y="14701"/>
                    <a:pt x="1838" y="14701"/>
                  </a:cubicBezTo>
                  <a:lnTo>
                    <a:pt x="1806" y="15231"/>
                  </a:lnTo>
                  <a:close/>
                  <a:moveTo>
                    <a:pt x="2883" y="14823"/>
                  </a:moveTo>
                  <a:cubicBezTo>
                    <a:pt x="2880" y="14833"/>
                    <a:pt x="2881" y="14843"/>
                    <a:pt x="2884" y="14853"/>
                  </a:cubicBezTo>
                  <a:cubicBezTo>
                    <a:pt x="1859" y="15259"/>
                    <a:pt x="1859" y="15259"/>
                    <a:pt x="1859" y="15259"/>
                  </a:cubicBezTo>
                  <a:cubicBezTo>
                    <a:pt x="1851" y="15246"/>
                    <a:pt x="1838" y="15236"/>
                    <a:pt x="1822" y="15232"/>
                  </a:cubicBezTo>
                  <a:cubicBezTo>
                    <a:pt x="1820" y="15231"/>
                    <a:pt x="1818" y="15231"/>
                    <a:pt x="1816" y="15231"/>
                  </a:cubicBezTo>
                  <a:cubicBezTo>
                    <a:pt x="1849" y="14689"/>
                    <a:pt x="1849" y="14689"/>
                    <a:pt x="1849" y="14689"/>
                  </a:cubicBezTo>
                  <a:cubicBezTo>
                    <a:pt x="1909" y="14616"/>
                    <a:pt x="1909" y="14616"/>
                    <a:pt x="1909" y="14616"/>
                  </a:cubicBezTo>
                  <a:cubicBezTo>
                    <a:pt x="2879" y="14648"/>
                    <a:pt x="2879" y="14648"/>
                    <a:pt x="2879" y="14648"/>
                  </a:cubicBezTo>
                  <a:cubicBezTo>
                    <a:pt x="2917" y="14783"/>
                    <a:pt x="2917" y="14783"/>
                    <a:pt x="2917" y="14783"/>
                  </a:cubicBezTo>
                  <a:cubicBezTo>
                    <a:pt x="2900" y="14790"/>
                    <a:pt x="2887" y="14804"/>
                    <a:pt x="2883" y="14823"/>
                  </a:cubicBezTo>
                  <a:close/>
                  <a:moveTo>
                    <a:pt x="2927" y="14780"/>
                  </a:moveTo>
                  <a:cubicBezTo>
                    <a:pt x="2889" y="14648"/>
                    <a:pt x="2889" y="14648"/>
                    <a:pt x="2889" y="14648"/>
                  </a:cubicBezTo>
                  <a:cubicBezTo>
                    <a:pt x="2978" y="14651"/>
                    <a:pt x="2978" y="14651"/>
                    <a:pt x="2978" y="14651"/>
                  </a:cubicBezTo>
                  <a:cubicBezTo>
                    <a:pt x="2947" y="14779"/>
                    <a:pt x="2947" y="14779"/>
                    <a:pt x="2947" y="14779"/>
                  </a:cubicBezTo>
                  <a:cubicBezTo>
                    <a:pt x="2940" y="14778"/>
                    <a:pt x="2933" y="14778"/>
                    <a:pt x="2927" y="14780"/>
                  </a:cubicBezTo>
                  <a:close/>
                  <a:moveTo>
                    <a:pt x="2957" y="14781"/>
                  </a:moveTo>
                  <a:cubicBezTo>
                    <a:pt x="2988" y="14652"/>
                    <a:pt x="2988" y="14652"/>
                    <a:pt x="2988" y="14652"/>
                  </a:cubicBezTo>
                  <a:cubicBezTo>
                    <a:pt x="3808" y="14679"/>
                    <a:pt x="3808" y="14679"/>
                    <a:pt x="3808" y="14679"/>
                  </a:cubicBezTo>
                  <a:cubicBezTo>
                    <a:pt x="3808" y="14679"/>
                    <a:pt x="3808" y="14680"/>
                    <a:pt x="3808" y="14680"/>
                  </a:cubicBezTo>
                  <a:cubicBezTo>
                    <a:pt x="2995" y="14822"/>
                    <a:pt x="2995" y="14822"/>
                    <a:pt x="2995" y="14822"/>
                  </a:cubicBezTo>
                  <a:cubicBezTo>
                    <a:pt x="2990" y="14803"/>
                    <a:pt x="2976" y="14787"/>
                    <a:pt x="2957" y="14781"/>
                  </a:cubicBezTo>
                  <a:close/>
                  <a:moveTo>
                    <a:pt x="3339" y="15462"/>
                  </a:moveTo>
                  <a:cubicBezTo>
                    <a:pt x="2971" y="14885"/>
                    <a:pt x="2971" y="14885"/>
                    <a:pt x="2971" y="14885"/>
                  </a:cubicBezTo>
                  <a:cubicBezTo>
                    <a:pt x="2983" y="14877"/>
                    <a:pt x="2992" y="14865"/>
                    <a:pt x="2996" y="14850"/>
                  </a:cubicBezTo>
                  <a:cubicBezTo>
                    <a:pt x="2998" y="14844"/>
                    <a:pt x="2998" y="14837"/>
                    <a:pt x="2997" y="14831"/>
                  </a:cubicBezTo>
                  <a:cubicBezTo>
                    <a:pt x="3810" y="14690"/>
                    <a:pt x="3810" y="14690"/>
                    <a:pt x="3810" y="14690"/>
                  </a:cubicBezTo>
                  <a:cubicBezTo>
                    <a:pt x="3813" y="14703"/>
                    <a:pt x="3821" y="14715"/>
                    <a:pt x="3832" y="14723"/>
                  </a:cubicBezTo>
                  <a:cubicBezTo>
                    <a:pt x="3391" y="15461"/>
                    <a:pt x="3391" y="15461"/>
                    <a:pt x="3391" y="15461"/>
                  </a:cubicBezTo>
                  <a:cubicBezTo>
                    <a:pt x="3388" y="15460"/>
                    <a:pt x="3384" y="15458"/>
                    <a:pt x="3380" y="15457"/>
                  </a:cubicBezTo>
                  <a:cubicBezTo>
                    <a:pt x="3365" y="15454"/>
                    <a:pt x="3351" y="15456"/>
                    <a:pt x="3339" y="15462"/>
                  </a:cubicBezTo>
                  <a:close/>
                  <a:moveTo>
                    <a:pt x="3169" y="16750"/>
                  </a:moveTo>
                  <a:cubicBezTo>
                    <a:pt x="3165" y="16748"/>
                    <a:pt x="3161" y="16746"/>
                    <a:pt x="3157" y="16745"/>
                  </a:cubicBezTo>
                  <a:cubicBezTo>
                    <a:pt x="3361" y="15571"/>
                    <a:pt x="3361" y="15571"/>
                    <a:pt x="3361" y="15571"/>
                  </a:cubicBezTo>
                  <a:cubicBezTo>
                    <a:pt x="3389" y="15574"/>
                    <a:pt x="3416" y="15556"/>
                    <a:pt x="3423" y="15527"/>
                  </a:cubicBezTo>
                  <a:cubicBezTo>
                    <a:pt x="3426" y="15513"/>
                    <a:pt x="3424" y="15498"/>
                    <a:pt x="3417" y="15486"/>
                  </a:cubicBezTo>
                  <a:cubicBezTo>
                    <a:pt x="4387" y="14838"/>
                    <a:pt x="4387" y="14838"/>
                    <a:pt x="4387" y="14838"/>
                  </a:cubicBezTo>
                  <a:cubicBezTo>
                    <a:pt x="4390" y="14841"/>
                    <a:pt x="4393" y="14844"/>
                    <a:pt x="4396" y="14847"/>
                  </a:cubicBezTo>
                  <a:lnTo>
                    <a:pt x="3169" y="16750"/>
                  </a:lnTo>
                  <a:close/>
                  <a:moveTo>
                    <a:pt x="4401" y="14751"/>
                  </a:moveTo>
                  <a:cubicBezTo>
                    <a:pt x="4390" y="14758"/>
                    <a:pt x="4381" y="14770"/>
                    <a:pt x="4376" y="14784"/>
                  </a:cubicBezTo>
                  <a:cubicBezTo>
                    <a:pt x="3923" y="14683"/>
                    <a:pt x="3923" y="14683"/>
                    <a:pt x="3923" y="14683"/>
                  </a:cubicBezTo>
                  <a:cubicBezTo>
                    <a:pt x="3927" y="14654"/>
                    <a:pt x="3908" y="14626"/>
                    <a:pt x="3879" y="14619"/>
                  </a:cubicBezTo>
                  <a:cubicBezTo>
                    <a:pt x="3872" y="14617"/>
                    <a:pt x="3865" y="14617"/>
                    <a:pt x="3858" y="14618"/>
                  </a:cubicBezTo>
                  <a:cubicBezTo>
                    <a:pt x="3454" y="12839"/>
                    <a:pt x="3454" y="12839"/>
                    <a:pt x="3454" y="12839"/>
                  </a:cubicBezTo>
                  <a:cubicBezTo>
                    <a:pt x="3455" y="12839"/>
                    <a:pt x="3457" y="12839"/>
                    <a:pt x="3458" y="12838"/>
                  </a:cubicBezTo>
                  <a:lnTo>
                    <a:pt x="4401" y="14751"/>
                  </a:lnTo>
                  <a:close/>
                  <a:moveTo>
                    <a:pt x="4258" y="12747"/>
                  </a:moveTo>
                  <a:cubicBezTo>
                    <a:pt x="4258" y="12751"/>
                    <a:pt x="4257" y="12754"/>
                    <a:pt x="4257" y="12757"/>
                  </a:cubicBezTo>
                  <a:cubicBezTo>
                    <a:pt x="3494" y="12777"/>
                    <a:pt x="3494" y="12777"/>
                    <a:pt x="3494" y="12777"/>
                  </a:cubicBezTo>
                  <a:cubicBezTo>
                    <a:pt x="3492" y="12754"/>
                    <a:pt x="3475" y="12733"/>
                    <a:pt x="3450" y="12727"/>
                  </a:cubicBezTo>
                  <a:cubicBezTo>
                    <a:pt x="3439" y="12725"/>
                    <a:pt x="3429" y="12726"/>
                    <a:pt x="3419" y="12729"/>
                  </a:cubicBezTo>
                  <a:cubicBezTo>
                    <a:pt x="2971" y="11652"/>
                    <a:pt x="2971" y="11652"/>
                    <a:pt x="2971" y="11652"/>
                  </a:cubicBezTo>
                  <a:cubicBezTo>
                    <a:pt x="2976" y="11650"/>
                    <a:pt x="2980" y="11646"/>
                    <a:pt x="2985" y="11642"/>
                  </a:cubicBezTo>
                  <a:cubicBezTo>
                    <a:pt x="4266" y="12730"/>
                    <a:pt x="4266" y="12730"/>
                    <a:pt x="4266" y="12730"/>
                  </a:cubicBezTo>
                  <a:cubicBezTo>
                    <a:pt x="4263" y="12735"/>
                    <a:pt x="4260" y="12741"/>
                    <a:pt x="4258" y="12747"/>
                  </a:cubicBezTo>
                  <a:close/>
                  <a:moveTo>
                    <a:pt x="4272" y="12722"/>
                  </a:moveTo>
                  <a:cubicBezTo>
                    <a:pt x="2991" y="11635"/>
                    <a:pt x="2991" y="11635"/>
                    <a:pt x="2991" y="11635"/>
                  </a:cubicBezTo>
                  <a:cubicBezTo>
                    <a:pt x="2995" y="11629"/>
                    <a:pt x="2999" y="11622"/>
                    <a:pt x="3000" y="11615"/>
                  </a:cubicBezTo>
                  <a:cubicBezTo>
                    <a:pt x="3004" y="11598"/>
                    <a:pt x="3001" y="11582"/>
                    <a:pt x="2992" y="11569"/>
                  </a:cubicBezTo>
                  <a:cubicBezTo>
                    <a:pt x="4154" y="10590"/>
                    <a:pt x="4154" y="10590"/>
                    <a:pt x="4154" y="10590"/>
                  </a:cubicBezTo>
                  <a:cubicBezTo>
                    <a:pt x="4162" y="10598"/>
                    <a:pt x="4172" y="10604"/>
                    <a:pt x="4183" y="10607"/>
                  </a:cubicBezTo>
                  <a:cubicBezTo>
                    <a:pt x="4187" y="10608"/>
                    <a:pt x="4191" y="10608"/>
                    <a:pt x="4195" y="10608"/>
                  </a:cubicBezTo>
                  <a:cubicBezTo>
                    <a:pt x="4306" y="12703"/>
                    <a:pt x="4306" y="12703"/>
                    <a:pt x="4306" y="12703"/>
                  </a:cubicBezTo>
                  <a:cubicBezTo>
                    <a:pt x="4293" y="12705"/>
                    <a:pt x="4281" y="12712"/>
                    <a:pt x="4272" y="12722"/>
                  </a:cubicBezTo>
                  <a:close/>
                  <a:moveTo>
                    <a:pt x="5301" y="11731"/>
                  </a:moveTo>
                  <a:cubicBezTo>
                    <a:pt x="5299" y="11739"/>
                    <a:pt x="5299" y="11746"/>
                    <a:pt x="5300" y="11753"/>
                  </a:cubicBezTo>
                  <a:cubicBezTo>
                    <a:pt x="4644" y="11914"/>
                    <a:pt x="4644" y="11914"/>
                    <a:pt x="4644" y="11914"/>
                  </a:cubicBezTo>
                  <a:cubicBezTo>
                    <a:pt x="4638" y="11895"/>
                    <a:pt x="4622" y="11881"/>
                    <a:pt x="4602" y="11876"/>
                  </a:cubicBezTo>
                  <a:cubicBezTo>
                    <a:pt x="4571" y="11868"/>
                    <a:pt x="4540" y="11888"/>
                    <a:pt x="4532" y="11919"/>
                  </a:cubicBezTo>
                  <a:cubicBezTo>
                    <a:pt x="4525" y="11947"/>
                    <a:pt x="4540" y="11975"/>
                    <a:pt x="4566" y="11986"/>
                  </a:cubicBezTo>
                  <a:cubicBezTo>
                    <a:pt x="4328" y="12704"/>
                    <a:pt x="4328" y="12704"/>
                    <a:pt x="4328" y="12704"/>
                  </a:cubicBezTo>
                  <a:cubicBezTo>
                    <a:pt x="4324" y="12703"/>
                    <a:pt x="4320" y="12703"/>
                    <a:pt x="4316" y="12703"/>
                  </a:cubicBezTo>
                  <a:cubicBezTo>
                    <a:pt x="4205" y="10608"/>
                    <a:pt x="4205" y="10608"/>
                    <a:pt x="4205" y="10608"/>
                  </a:cubicBezTo>
                  <a:cubicBezTo>
                    <a:pt x="4215" y="10606"/>
                    <a:pt x="4224" y="10602"/>
                    <a:pt x="4232" y="10596"/>
                  </a:cubicBezTo>
                  <a:cubicBezTo>
                    <a:pt x="5314" y="11706"/>
                    <a:pt x="5314" y="11706"/>
                    <a:pt x="5314" y="11706"/>
                  </a:cubicBezTo>
                  <a:cubicBezTo>
                    <a:pt x="5308" y="11713"/>
                    <a:pt x="5303" y="11721"/>
                    <a:pt x="5301" y="11731"/>
                  </a:cubicBezTo>
                  <a:close/>
                  <a:moveTo>
                    <a:pt x="5354" y="11687"/>
                  </a:moveTo>
                  <a:cubicBezTo>
                    <a:pt x="5342" y="11688"/>
                    <a:pt x="5331" y="11692"/>
                    <a:pt x="5322" y="11699"/>
                  </a:cubicBezTo>
                  <a:cubicBezTo>
                    <a:pt x="4240" y="10589"/>
                    <a:pt x="4240" y="10589"/>
                    <a:pt x="4240" y="10589"/>
                  </a:cubicBezTo>
                  <a:cubicBezTo>
                    <a:pt x="4246" y="10582"/>
                    <a:pt x="4251" y="10574"/>
                    <a:pt x="4254" y="10564"/>
                  </a:cubicBezTo>
                  <a:cubicBezTo>
                    <a:pt x="4258" y="10546"/>
                    <a:pt x="4253" y="10528"/>
                    <a:pt x="4243" y="10514"/>
                  </a:cubicBezTo>
                  <a:cubicBezTo>
                    <a:pt x="5321" y="9478"/>
                    <a:pt x="5321" y="9478"/>
                    <a:pt x="5321" y="9478"/>
                  </a:cubicBezTo>
                  <a:cubicBezTo>
                    <a:pt x="5328" y="9484"/>
                    <a:pt x="5336" y="9489"/>
                    <a:pt x="5346" y="9491"/>
                  </a:cubicBezTo>
                  <a:cubicBezTo>
                    <a:pt x="5348" y="9492"/>
                    <a:pt x="5351" y="9492"/>
                    <a:pt x="5354" y="9493"/>
                  </a:cubicBezTo>
                  <a:lnTo>
                    <a:pt x="5354" y="11687"/>
                  </a:lnTo>
                  <a:close/>
                  <a:moveTo>
                    <a:pt x="5334" y="9383"/>
                  </a:moveTo>
                  <a:cubicBezTo>
                    <a:pt x="4983" y="8798"/>
                    <a:pt x="4983" y="8798"/>
                    <a:pt x="4983" y="8798"/>
                  </a:cubicBezTo>
                  <a:cubicBezTo>
                    <a:pt x="4992" y="8791"/>
                    <a:pt x="4999" y="8781"/>
                    <a:pt x="5003" y="8770"/>
                  </a:cubicBezTo>
                  <a:cubicBezTo>
                    <a:pt x="5909" y="9027"/>
                    <a:pt x="5909" y="9027"/>
                    <a:pt x="5909" y="9027"/>
                  </a:cubicBezTo>
                  <a:cubicBezTo>
                    <a:pt x="5903" y="9057"/>
                    <a:pt x="5922" y="9087"/>
                    <a:pt x="5952" y="9094"/>
                  </a:cubicBezTo>
                  <a:cubicBezTo>
                    <a:pt x="5973" y="9099"/>
                    <a:pt x="5993" y="9092"/>
                    <a:pt x="6007" y="9079"/>
                  </a:cubicBezTo>
                  <a:cubicBezTo>
                    <a:pt x="6794" y="9747"/>
                    <a:pt x="6794" y="9747"/>
                    <a:pt x="6794" y="9747"/>
                  </a:cubicBezTo>
                  <a:cubicBezTo>
                    <a:pt x="6790" y="9751"/>
                    <a:pt x="6788" y="9757"/>
                    <a:pt x="6786" y="9762"/>
                  </a:cubicBezTo>
                  <a:cubicBezTo>
                    <a:pt x="5417" y="9443"/>
                    <a:pt x="5417" y="9443"/>
                    <a:pt x="5417" y="9443"/>
                  </a:cubicBezTo>
                  <a:cubicBezTo>
                    <a:pt x="5421" y="9414"/>
                    <a:pt x="5402" y="9385"/>
                    <a:pt x="5373" y="9378"/>
                  </a:cubicBezTo>
                  <a:cubicBezTo>
                    <a:pt x="5359" y="9375"/>
                    <a:pt x="5346" y="9377"/>
                    <a:pt x="5334" y="9383"/>
                  </a:cubicBezTo>
                  <a:close/>
                  <a:moveTo>
                    <a:pt x="5887" y="10584"/>
                  </a:moveTo>
                  <a:cubicBezTo>
                    <a:pt x="5377" y="11690"/>
                    <a:pt x="5377" y="11690"/>
                    <a:pt x="5377" y="11690"/>
                  </a:cubicBezTo>
                  <a:cubicBezTo>
                    <a:pt x="5375" y="11689"/>
                    <a:pt x="5373" y="11688"/>
                    <a:pt x="5371" y="11688"/>
                  </a:cubicBezTo>
                  <a:cubicBezTo>
                    <a:pt x="5369" y="11687"/>
                    <a:pt x="5367" y="11687"/>
                    <a:pt x="5364" y="11687"/>
                  </a:cubicBezTo>
                  <a:cubicBezTo>
                    <a:pt x="5364" y="9493"/>
                    <a:pt x="5364" y="9493"/>
                    <a:pt x="5364" y="9493"/>
                  </a:cubicBezTo>
                  <a:cubicBezTo>
                    <a:pt x="5370" y="9492"/>
                    <a:pt x="5376" y="9491"/>
                    <a:pt x="5381" y="9489"/>
                  </a:cubicBezTo>
                  <a:cubicBezTo>
                    <a:pt x="5887" y="10495"/>
                    <a:pt x="5887" y="10495"/>
                    <a:pt x="5887" y="10495"/>
                  </a:cubicBezTo>
                  <a:cubicBezTo>
                    <a:pt x="5878" y="10502"/>
                    <a:pt x="5871" y="10513"/>
                    <a:pt x="5868" y="10526"/>
                  </a:cubicBezTo>
                  <a:cubicBezTo>
                    <a:pt x="5862" y="10548"/>
                    <a:pt x="5871" y="10570"/>
                    <a:pt x="5887" y="10584"/>
                  </a:cubicBezTo>
                  <a:close/>
                  <a:moveTo>
                    <a:pt x="5960" y="10493"/>
                  </a:moveTo>
                  <a:cubicBezTo>
                    <a:pt x="5953" y="10488"/>
                    <a:pt x="5946" y="10485"/>
                    <a:pt x="5938" y="10483"/>
                  </a:cubicBezTo>
                  <a:cubicBezTo>
                    <a:pt x="5923" y="10479"/>
                    <a:pt x="5908" y="10482"/>
                    <a:pt x="5896" y="10489"/>
                  </a:cubicBezTo>
                  <a:cubicBezTo>
                    <a:pt x="5390" y="9484"/>
                    <a:pt x="5390" y="9484"/>
                    <a:pt x="5390" y="9484"/>
                  </a:cubicBezTo>
                  <a:cubicBezTo>
                    <a:pt x="5401" y="9477"/>
                    <a:pt x="5410" y="9466"/>
                    <a:pt x="5414" y="9453"/>
                  </a:cubicBezTo>
                  <a:cubicBezTo>
                    <a:pt x="6784" y="9772"/>
                    <a:pt x="6784" y="9772"/>
                    <a:pt x="6784" y="9772"/>
                  </a:cubicBezTo>
                  <a:cubicBezTo>
                    <a:pt x="6782" y="9787"/>
                    <a:pt x="6785" y="9801"/>
                    <a:pt x="6793" y="9813"/>
                  </a:cubicBezTo>
                  <a:lnTo>
                    <a:pt x="5960" y="10493"/>
                  </a:lnTo>
                  <a:close/>
                  <a:moveTo>
                    <a:pt x="7419" y="11023"/>
                  </a:moveTo>
                  <a:cubicBezTo>
                    <a:pt x="7398" y="11024"/>
                    <a:pt x="7379" y="11037"/>
                    <a:pt x="7370" y="11056"/>
                  </a:cubicBezTo>
                  <a:cubicBezTo>
                    <a:pt x="5980" y="10555"/>
                    <a:pt x="5980" y="10555"/>
                    <a:pt x="5980" y="10555"/>
                  </a:cubicBezTo>
                  <a:cubicBezTo>
                    <a:pt x="5980" y="10554"/>
                    <a:pt x="5981" y="10554"/>
                    <a:pt x="5981" y="10553"/>
                  </a:cubicBezTo>
                  <a:cubicBezTo>
                    <a:pt x="5986" y="10533"/>
                    <a:pt x="5980" y="10514"/>
                    <a:pt x="5967" y="10500"/>
                  </a:cubicBezTo>
                  <a:cubicBezTo>
                    <a:pt x="6800" y="9821"/>
                    <a:pt x="6800" y="9821"/>
                    <a:pt x="6800" y="9821"/>
                  </a:cubicBezTo>
                  <a:cubicBezTo>
                    <a:pt x="6807" y="9829"/>
                    <a:pt x="6817" y="9834"/>
                    <a:pt x="6828" y="9837"/>
                  </a:cubicBezTo>
                  <a:cubicBezTo>
                    <a:pt x="6854" y="9843"/>
                    <a:pt x="6881" y="9830"/>
                    <a:pt x="6893" y="9807"/>
                  </a:cubicBezTo>
                  <a:cubicBezTo>
                    <a:pt x="7377" y="10007"/>
                    <a:pt x="7377" y="10007"/>
                    <a:pt x="7377" y="10007"/>
                  </a:cubicBezTo>
                  <a:cubicBezTo>
                    <a:pt x="7376" y="10008"/>
                    <a:pt x="7376" y="10009"/>
                    <a:pt x="7375" y="10010"/>
                  </a:cubicBezTo>
                  <a:cubicBezTo>
                    <a:pt x="7368" y="10041"/>
                    <a:pt x="7387" y="10073"/>
                    <a:pt x="7419" y="10080"/>
                  </a:cubicBezTo>
                  <a:cubicBezTo>
                    <a:pt x="7422" y="10081"/>
                    <a:pt x="7426" y="10081"/>
                    <a:pt x="7429" y="10082"/>
                  </a:cubicBezTo>
                  <a:lnTo>
                    <a:pt x="7419" y="11023"/>
                  </a:lnTo>
                  <a:close/>
                  <a:moveTo>
                    <a:pt x="7446" y="9967"/>
                  </a:moveTo>
                  <a:cubicBezTo>
                    <a:pt x="7439" y="9965"/>
                    <a:pt x="7433" y="9965"/>
                    <a:pt x="7426" y="9966"/>
                  </a:cubicBezTo>
                  <a:cubicBezTo>
                    <a:pt x="7159" y="8723"/>
                    <a:pt x="7159" y="8723"/>
                    <a:pt x="7159" y="8723"/>
                  </a:cubicBezTo>
                  <a:cubicBezTo>
                    <a:pt x="7180" y="8682"/>
                    <a:pt x="7192" y="8637"/>
                    <a:pt x="7192" y="8588"/>
                  </a:cubicBezTo>
                  <a:cubicBezTo>
                    <a:pt x="7192" y="8545"/>
                    <a:pt x="7182" y="8504"/>
                    <a:pt x="7165" y="8467"/>
                  </a:cubicBezTo>
                  <a:cubicBezTo>
                    <a:pt x="8193" y="9378"/>
                    <a:pt x="8193" y="9378"/>
                    <a:pt x="8193" y="9378"/>
                  </a:cubicBezTo>
                  <a:cubicBezTo>
                    <a:pt x="8188" y="9384"/>
                    <a:pt x="8184" y="9392"/>
                    <a:pt x="8182" y="9400"/>
                  </a:cubicBezTo>
                  <a:cubicBezTo>
                    <a:pt x="8178" y="9416"/>
                    <a:pt x="8182" y="9432"/>
                    <a:pt x="8190" y="9445"/>
                  </a:cubicBezTo>
                  <a:cubicBezTo>
                    <a:pt x="7478" y="9987"/>
                    <a:pt x="7478" y="9987"/>
                    <a:pt x="7478" y="9987"/>
                  </a:cubicBezTo>
                  <a:cubicBezTo>
                    <a:pt x="7470" y="9978"/>
                    <a:pt x="7459" y="9970"/>
                    <a:pt x="7446" y="9967"/>
                  </a:cubicBezTo>
                  <a:close/>
                  <a:moveTo>
                    <a:pt x="9758" y="10510"/>
                  </a:moveTo>
                  <a:cubicBezTo>
                    <a:pt x="8129" y="10167"/>
                    <a:pt x="8129" y="10167"/>
                    <a:pt x="8129" y="10167"/>
                  </a:cubicBezTo>
                  <a:cubicBezTo>
                    <a:pt x="8144" y="10153"/>
                    <a:pt x="8152" y="10133"/>
                    <a:pt x="8152" y="10112"/>
                  </a:cubicBezTo>
                  <a:cubicBezTo>
                    <a:pt x="8152" y="10068"/>
                    <a:pt x="8117" y="10033"/>
                    <a:pt x="8074" y="10033"/>
                  </a:cubicBezTo>
                  <a:cubicBezTo>
                    <a:pt x="8031" y="10033"/>
                    <a:pt x="7996" y="10068"/>
                    <a:pt x="7996" y="10112"/>
                  </a:cubicBezTo>
                  <a:cubicBezTo>
                    <a:pt x="7996" y="10122"/>
                    <a:pt x="7998" y="10131"/>
                    <a:pt x="8001" y="10140"/>
                  </a:cubicBezTo>
                  <a:cubicBezTo>
                    <a:pt x="7489" y="10032"/>
                    <a:pt x="7489" y="10032"/>
                    <a:pt x="7489" y="10032"/>
                  </a:cubicBezTo>
                  <a:cubicBezTo>
                    <a:pt x="7491" y="10019"/>
                    <a:pt x="7489" y="10007"/>
                    <a:pt x="7483" y="9996"/>
                  </a:cubicBezTo>
                  <a:cubicBezTo>
                    <a:pt x="8196" y="9453"/>
                    <a:pt x="8196" y="9453"/>
                    <a:pt x="8196" y="9453"/>
                  </a:cubicBezTo>
                  <a:cubicBezTo>
                    <a:pt x="8203" y="9461"/>
                    <a:pt x="8213" y="9467"/>
                    <a:pt x="8225" y="9470"/>
                  </a:cubicBezTo>
                  <a:cubicBezTo>
                    <a:pt x="8248" y="9476"/>
                    <a:pt x="8271" y="9467"/>
                    <a:pt x="8285" y="9449"/>
                  </a:cubicBezTo>
                  <a:cubicBezTo>
                    <a:pt x="9763" y="10497"/>
                    <a:pt x="9763" y="10497"/>
                    <a:pt x="9763" y="10497"/>
                  </a:cubicBezTo>
                  <a:cubicBezTo>
                    <a:pt x="9761" y="10501"/>
                    <a:pt x="9759" y="10505"/>
                    <a:pt x="9758" y="10510"/>
                  </a:cubicBezTo>
                  <a:close/>
                  <a:moveTo>
                    <a:pt x="8582" y="11291"/>
                  </a:moveTo>
                  <a:cubicBezTo>
                    <a:pt x="8587" y="11285"/>
                    <a:pt x="8591" y="11277"/>
                    <a:pt x="8593" y="11268"/>
                  </a:cubicBezTo>
                  <a:cubicBezTo>
                    <a:pt x="8596" y="11253"/>
                    <a:pt x="8594" y="11238"/>
                    <a:pt x="8586" y="11226"/>
                  </a:cubicBezTo>
                  <a:cubicBezTo>
                    <a:pt x="9763" y="10556"/>
                    <a:pt x="9763" y="10556"/>
                    <a:pt x="9763" y="10556"/>
                  </a:cubicBezTo>
                  <a:cubicBezTo>
                    <a:pt x="9768" y="10565"/>
                    <a:pt x="9776" y="10572"/>
                    <a:pt x="9786" y="10578"/>
                  </a:cubicBezTo>
                  <a:cubicBezTo>
                    <a:pt x="9240" y="11847"/>
                    <a:pt x="9240" y="11847"/>
                    <a:pt x="9240" y="11847"/>
                  </a:cubicBezTo>
                  <a:lnTo>
                    <a:pt x="8582" y="11291"/>
                  </a:lnTo>
                  <a:close/>
                  <a:moveTo>
                    <a:pt x="9091" y="12290"/>
                  </a:moveTo>
                  <a:cubicBezTo>
                    <a:pt x="9085" y="12282"/>
                    <a:pt x="9078" y="12275"/>
                    <a:pt x="9069" y="12270"/>
                  </a:cubicBezTo>
                  <a:cubicBezTo>
                    <a:pt x="9243" y="11864"/>
                    <a:pt x="9243" y="11864"/>
                    <a:pt x="9243" y="11864"/>
                  </a:cubicBezTo>
                  <a:cubicBezTo>
                    <a:pt x="9501" y="12081"/>
                    <a:pt x="9501" y="12081"/>
                    <a:pt x="9501" y="12081"/>
                  </a:cubicBezTo>
                  <a:lnTo>
                    <a:pt x="9091" y="12290"/>
                  </a:lnTo>
                  <a:close/>
                  <a:moveTo>
                    <a:pt x="9248" y="11854"/>
                  </a:moveTo>
                  <a:cubicBezTo>
                    <a:pt x="9795" y="10581"/>
                    <a:pt x="9795" y="10581"/>
                    <a:pt x="9795" y="10581"/>
                  </a:cubicBezTo>
                  <a:cubicBezTo>
                    <a:pt x="9796" y="10582"/>
                    <a:pt x="9798" y="10583"/>
                    <a:pt x="9799" y="10583"/>
                  </a:cubicBezTo>
                  <a:cubicBezTo>
                    <a:pt x="9820" y="10588"/>
                    <a:pt x="9841" y="10581"/>
                    <a:pt x="9854" y="10567"/>
                  </a:cubicBezTo>
                  <a:cubicBezTo>
                    <a:pt x="10813" y="11363"/>
                    <a:pt x="10813" y="11363"/>
                    <a:pt x="10813" y="11363"/>
                  </a:cubicBezTo>
                  <a:cubicBezTo>
                    <a:pt x="10809" y="11368"/>
                    <a:pt x="10806" y="11375"/>
                    <a:pt x="10804" y="11382"/>
                  </a:cubicBezTo>
                  <a:cubicBezTo>
                    <a:pt x="10801" y="11394"/>
                    <a:pt x="10802" y="11406"/>
                    <a:pt x="10807" y="11417"/>
                  </a:cubicBezTo>
                  <a:cubicBezTo>
                    <a:pt x="9511" y="12076"/>
                    <a:pt x="9511" y="12076"/>
                    <a:pt x="9511" y="12076"/>
                  </a:cubicBezTo>
                  <a:lnTo>
                    <a:pt x="9248" y="11854"/>
                  </a:lnTo>
                  <a:close/>
                  <a:moveTo>
                    <a:pt x="10853" y="11453"/>
                  </a:moveTo>
                  <a:cubicBezTo>
                    <a:pt x="10793" y="13111"/>
                    <a:pt x="10793" y="13111"/>
                    <a:pt x="10793" y="13111"/>
                  </a:cubicBezTo>
                  <a:cubicBezTo>
                    <a:pt x="10779" y="13112"/>
                    <a:pt x="10765" y="13118"/>
                    <a:pt x="10755" y="13128"/>
                  </a:cubicBezTo>
                  <a:cubicBezTo>
                    <a:pt x="9519" y="12083"/>
                    <a:pt x="9519" y="12083"/>
                    <a:pt x="9519" y="12083"/>
                  </a:cubicBezTo>
                  <a:cubicBezTo>
                    <a:pt x="10811" y="11426"/>
                    <a:pt x="10811" y="11426"/>
                    <a:pt x="10811" y="11426"/>
                  </a:cubicBezTo>
                  <a:cubicBezTo>
                    <a:pt x="10819" y="11439"/>
                    <a:pt x="10831" y="11448"/>
                    <a:pt x="10847" y="11452"/>
                  </a:cubicBezTo>
                  <a:cubicBezTo>
                    <a:pt x="10849" y="11453"/>
                    <a:pt x="10851" y="11453"/>
                    <a:pt x="10853" y="11453"/>
                  </a:cubicBezTo>
                  <a:close/>
                  <a:moveTo>
                    <a:pt x="10843" y="11340"/>
                  </a:moveTo>
                  <a:cubicBezTo>
                    <a:pt x="10834" y="11343"/>
                    <a:pt x="10826" y="11348"/>
                    <a:pt x="10819" y="11355"/>
                  </a:cubicBezTo>
                  <a:cubicBezTo>
                    <a:pt x="9861" y="10559"/>
                    <a:pt x="9861" y="10559"/>
                    <a:pt x="9861" y="10559"/>
                  </a:cubicBezTo>
                  <a:cubicBezTo>
                    <a:pt x="9865" y="10554"/>
                    <a:pt x="9868" y="10547"/>
                    <a:pt x="9870" y="10540"/>
                  </a:cubicBezTo>
                  <a:cubicBezTo>
                    <a:pt x="9871" y="10534"/>
                    <a:pt x="9871" y="10529"/>
                    <a:pt x="9871" y="10524"/>
                  </a:cubicBezTo>
                  <a:cubicBezTo>
                    <a:pt x="10633" y="10420"/>
                    <a:pt x="10633" y="10420"/>
                    <a:pt x="10633" y="10420"/>
                  </a:cubicBezTo>
                  <a:lnTo>
                    <a:pt x="10843" y="11340"/>
                  </a:lnTo>
                  <a:close/>
                  <a:moveTo>
                    <a:pt x="11823" y="10249"/>
                  </a:moveTo>
                  <a:cubicBezTo>
                    <a:pt x="10641" y="10409"/>
                    <a:pt x="10641" y="10409"/>
                    <a:pt x="10641" y="10409"/>
                  </a:cubicBezTo>
                  <a:cubicBezTo>
                    <a:pt x="10392" y="9314"/>
                    <a:pt x="10392" y="9314"/>
                    <a:pt x="10392" y="9314"/>
                  </a:cubicBezTo>
                  <a:cubicBezTo>
                    <a:pt x="10404" y="9311"/>
                    <a:pt x="10414" y="9305"/>
                    <a:pt x="10423" y="9295"/>
                  </a:cubicBezTo>
                  <a:cubicBezTo>
                    <a:pt x="11829" y="10221"/>
                    <a:pt x="11829" y="10221"/>
                    <a:pt x="11829" y="10221"/>
                  </a:cubicBezTo>
                  <a:cubicBezTo>
                    <a:pt x="11824" y="10230"/>
                    <a:pt x="11822" y="10239"/>
                    <a:pt x="11823" y="10249"/>
                  </a:cubicBezTo>
                  <a:close/>
                  <a:moveTo>
                    <a:pt x="11838" y="10206"/>
                  </a:moveTo>
                  <a:cubicBezTo>
                    <a:pt x="11836" y="10208"/>
                    <a:pt x="11835" y="10210"/>
                    <a:pt x="11834" y="10212"/>
                  </a:cubicBezTo>
                  <a:cubicBezTo>
                    <a:pt x="10428" y="9287"/>
                    <a:pt x="10428" y="9287"/>
                    <a:pt x="10428" y="9287"/>
                  </a:cubicBezTo>
                  <a:cubicBezTo>
                    <a:pt x="10432" y="9282"/>
                    <a:pt x="10434" y="9277"/>
                    <a:pt x="10436" y="9271"/>
                  </a:cubicBezTo>
                  <a:cubicBezTo>
                    <a:pt x="10440" y="9254"/>
                    <a:pt x="10436" y="9238"/>
                    <a:pt x="10427" y="9225"/>
                  </a:cubicBezTo>
                  <a:cubicBezTo>
                    <a:pt x="10885" y="8897"/>
                    <a:pt x="10885" y="8897"/>
                    <a:pt x="10885" y="8897"/>
                  </a:cubicBezTo>
                  <a:cubicBezTo>
                    <a:pt x="11843" y="10202"/>
                    <a:pt x="11843" y="10202"/>
                    <a:pt x="11843" y="10202"/>
                  </a:cubicBezTo>
                  <a:cubicBezTo>
                    <a:pt x="11841" y="10203"/>
                    <a:pt x="11839" y="10205"/>
                    <a:pt x="11838" y="10206"/>
                  </a:cubicBezTo>
                  <a:close/>
                  <a:moveTo>
                    <a:pt x="11903" y="10192"/>
                  </a:moveTo>
                  <a:cubicBezTo>
                    <a:pt x="11886" y="10185"/>
                    <a:pt x="11867" y="10186"/>
                    <a:pt x="11851" y="10196"/>
                  </a:cubicBezTo>
                  <a:cubicBezTo>
                    <a:pt x="10893" y="8891"/>
                    <a:pt x="10893" y="8891"/>
                    <a:pt x="10893" y="8891"/>
                  </a:cubicBezTo>
                  <a:cubicBezTo>
                    <a:pt x="13403" y="7094"/>
                    <a:pt x="13403" y="7094"/>
                    <a:pt x="13403" y="7094"/>
                  </a:cubicBezTo>
                  <a:cubicBezTo>
                    <a:pt x="13407" y="7099"/>
                    <a:pt x="13412" y="7102"/>
                    <a:pt x="13417" y="7106"/>
                  </a:cubicBezTo>
                  <a:lnTo>
                    <a:pt x="11903" y="10192"/>
                  </a:lnTo>
                  <a:close/>
                  <a:moveTo>
                    <a:pt x="28214" y="9536"/>
                  </a:moveTo>
                  <a:cubicBezTo>
                    <a:pt x="28312" y="9625"/>
                    <a:pt x="28312" y="9625"/>
                    <a:pt x="28312" y="9625"/>
                  </a:cubicBezTo>
                  <a:cubicBezTo>
                    <a:pt x="27894" y="10331"/>
                    <a:pt x="27894" y="10331"/>
                    <a:pt x="27894" y="10331"/>
                  </a:cubicBezTo>
                  <a:cubicBezTo>
                    <a:pt x="27893" y="10330"/>
                    <a:pt x="27893" y="10330"/>
                    <a:pt x="27892" y="10330"/>
                  </a:cubicBezTo>
                  <a:cubicBezTo>
                    <a:pt x="28160" y="9550"/>
                    <a:pt x="28160" y="9550"/>
                    <a:pt x="28160" y="9550"/>
                  </a:cubicBezTo>
                  <a:cubicBezTo>
                    <a:pt x="28179" y="9555"/>
                    <a:pt x="28199" y="9550"/>
                    <a:pt x="28214" y="9536"/>
                  </a:cubicBezTo>
                  <a:close/>
                  <a:moveTo>
                    <a:pt x="27883" y="10327"/>
                  </a:moveTo>
                  <a:cubicBezTo>
                    <a:pt x="27870" y="10323"/>
                    <a:pt x="27856" y="10324"/>
                    <a:pt x="27844" y="10330"/>
                  </a:cubicBezTo>
                  <a:cubicBezTo>
                    <a:pt x="27408" y="9589"/>
                    <a:pt x="27408" y="9589"/>
                    <a:pt x="27408" y="9589"/>
                  </a:cubicBezTo>
                  <a:cubicBezTo>
                    <a:pt x="27412" y="9586"/>
                    <a:pt x="27415" y="9584"/>
                    <a:pt x="27418" y="9580"/>
                  </a:cubicBezTo>
                  <a:cubicBezTo>
                    <a:pt x="27428" y="9570"/>
                    <a:pt x="27432" y="9556"/>
                    <a:pt x="27433" y="9543"/>
                  </a:cubicBezTo>
                  <a:cubicBezTo>
                    <a:pt x="28116" y="9498"/>
                    <a:pt x="28116" y="9498"/>
                    <a:pt x="28116" y="9498"/>
                  </a:cubicBezTo>
                  <a:cubicBezTo>
                    <a:pt x="28117" y="9512"/>
                    <a:pt x="28123" y="9526"/>
                    <a:pt x="28135" y="9537"/>
                  </a:cubicBezTo>
                  <a:cubicBezTo>
                    <a:pt x="28140" y="9541"/>
                    <a:pt x="28145" y="9544"/>
                    <a:pt x="28150" y="9547"/>
                  </a:cubicBezTo>
                  <a:lnTo>
                    <a:pt x="27883" y="10327"/>
                  </a:lnTo>
                  <a:close/>
                  <a:moveTo>
                    <a:pt x="28283" y="8328"/>
                  </a:moveTo>
                  <a:cubicBezTo>
                    <a:pt x="28292" y="8336"/>
                    <a:pt x="28303" y="8341"/>
                    <a:pt x="28314" y="8343"/>
                  </a:cubicBezTo>
                  <a:cubicBezTo>
                    <a:pt x="28176" y="9436"/>
                    <a:pt x="28176" y="9436"/>
                    <a:pt x="28176" y="9436"/>
                  </a:cubicBezTo>
                  <a:cubicBezTo>
                    <a:pt x="28160" y="9435"/>
                    <a:pt x="28143" y="9441"/>
                    <a:pt x="28131" y="9455"/>
                  </a:cubicBezTo>
                  <a:cubicBezTo>
                    <a:pt x="28122" y="9464"/>
                    <a:pt x="28117" y="9476"/>
                    <a:pt x="28116" y="9488"/>
                  </a:cubicBezTo>
                  <a:cubicBezTo>
                    <a:pt x="27432" y="9533"/>
                    <a:pt x="27432" y="9533"/>
                    <a:pt x="27432" y="9533"/>
                  </a:cubicBezTo>
                  <a:cubicBezTo>
                    <a:pt x="27430" y="9520"/>
                    <a:pt x="27424" y="9508"/>
                    <a:pt x="27414" y="9498"/>
                  </a:cubicBezTo>
                  <a:cubicBezTo>
                    <a:pt x="27391" y="9477"/>
                    <a:pt x="27355" y="9478"/>
                    <a:pt x="27333" y="9501"/>
                  </a:cubicBezTo>
                  <a:cubicBezTo>
                    <a:pt x="27332" y="9501"/>
                    <a:pt x="27332" y="9501"/>
                    <a:pt x="27332" y="9501"/>
                  </a:cubicBezTo>
                  <a:cubicBezTo>
                    <a:pt x="27330" y="9503"/>
                    <a:pt x="27328" y="9506"/>
                    <a:pt x="27326" y="9508"/>
                  </a:cubicBezTo>
                  <a:cubicBezTo>
                    <a:pt x="26944" y="9241"/>
                    <a:pt x="26944" y="9241"/>
                    <a:pt x="26944" y="9241"/>
                  </a:cubicBezTo>
                  <a:cubicBezTo>
                    <a:pt x="28277" y="8322"/>
                    <a:pt x="28277" y="8322"/>
                    <a:pt x="28277" y="8322"/>
                  </a:cubicBezTo>
                  <a:cubicBezTo>
                    <a:pt x="28279" y="8324"/>
                    <a:pt x="28281" y="8326"/>
                    <a:pt x="28283" y="8328"/>
                  </a:cubicBezTo>
                  <a:close/>
                  <a:moveTo>
                    <a:pt x="28272" y="8313"/>
                  </a:moveTo>
                  <a:cubicBezTo>
                    <a:pt x="26935" y="9235"/>
                    <a:pt x="26935" y="9235"/>
                    <a:pt x="26935" y="9235"/>
                  </a:cubicBezTo>
                  <a:cubicBezTo>
                    <a:pt x="25959" y="8552"/>
                    <a:pt x="25959" y="8552"/>
                    <a:pt x="25959" y="8552"/>
                  </a:cubicBezTo>
                  <a:cubicBezTo>
                    <a:pt x="28265" y="8296"/>
                    <a:pt x="28265" y="8296"/>
                    <a:pt x="28265" y="8296"/>
                  </a:cubicBezTo>
                  <a:cubicBezTo>
                    <a:pt x="28266" y="8302"/>
                    <a:pt x="28269" y="8308"/>
                    <a:pt x="28272" y="8313"/>
                  </a:cubicBezTo>
                  <a:close/>
                  <a:moveTo>
                    <a:pt x="25167" y="7968"/>
                  </a:moveTo>
                  <a:cubicBezTo>
                    <a:pt x="28264" y="8284"/>
                    <a:pt x="28264" y="8284"/>
                    <a:pt x="28264" y="8284"/>
                  </a:cubicBezTo>
                  <a:cubicBezTo>
                    <a:pt x="28264" y="8284"/>
                    <a:pt x="28264" y="8285"/>
                    <a:pt x="28264" y="8286"/>
                  </a:cubicBezTo>
                  <a:cubicBezTo>
                    <a:pt x="25947" y="8543"/>
                    <a:pt x="25947" y="8543"/>
                    <a:pt x="25947" y="8543"/>
                  </a:cubicBezTo>
                  <a:cubicBezTo>
                    <a:pt x="25159" y="7992"/>
                    <a:pt x="25159" y="7992"/>
                    <a:pt x="25159" y="7992"/>
                  </a:cubicBezTo>
                  <a:cubicBezTo>
                    <a:pt x="25163" y="7984"/>
                    <a:pt x="25166" y="7976"/>
                    <a:pt x="25167" y="7968"/>
                  </a:cubicBezTo>
                  <a:close/>
                  <a:moveTo>
                    <a:pt x="25152" y="8001"/>
                  </a:moveTo>
                  <a:cubicBezTo>
                    <a:pt x="25152" y="8001"/>
                    <a:pt x="25152" y="8001"/>
                    <a:pt x="25152" y="8001"/>
                  </a:cubicBezTo>
                  <a:cubicBezTo>
                    <a:pt x="25930" y="8545"/>
                    <a:pt x="25930" y="8545"/>
                    <a:pt x="25930" y="8545"/>
                  </a:cubicBezTo>
                  <a:cubicBezTo>
                    <a:pt x="25630" y="8578"/>
                    <a:pt x="25630" y="8578"/>
                    <a:pt x="25630" y="8578"/>
                  </a:cubicBezTo>
                  <a:cubicBezTo>
                    <a:pt x="25150" y="8003"/>
                    <a:pt x="25150" y="8003"/>
                    <a:pt x="25150" y="8003"/>
                  </a:cubicBezTo>
                  <a:cubicBezTo>
                    <a:pt x="25151" y="8002"/>
                    <a:pt x="25151" y="8002"/>
                    <a:pt x="25152" y="8001"/>
                  </a:cubicBezTo>
                  <a:close/>
                  <a:moveTo>
                    <a:pt x="25142" y="8010"/>
                  </a:moveTo>
                  <a:cubicBezTo>
                    <a:pt x="25617" y="8580"/>
                    <a:pt x="25617" y="8580"/>
                    <a:pt x="25617" y="8580"/>
                  </a:cubicBezTo>
                  <a:cubicBezTo>
                    <a:pt x="25196" y="8626"/>
                    <a:pt x="25196" y="8626"/>
                    <a:pt x="25196" y="8626"/>
                  </a:cubicBezTo>
                  <a:cubicBezTo>
                    <a:pt x="25121" y="8019"/>
                    <a:pt x="25121" y="8019"/>
                    <a:pt x="25121" y="8019"/>
                  </a:cubicBezTo>
                  <a:cubicBezTo>
                    <a:pt x="25128" y="8017"/>
                    <a:pt x="25135" y="8014"/>
                    <a:pt x="25142" y="8010"/>
                  </a:cubicBezTo>
                  <a:close/>
                  <a:moveTo>
                    <a:pt x="24518" y="8730"/>
                  </a:moveTo>
                  <a:cubicBezTo>
                    <a:pt x="23497" y="9493"/>
                    <a:pt x="23497" y="9493"/>
                    <a:pt x="23497" y="9493"/>
                  </a:cubicBezTo>
                  <a:cubicBezTo>
                    <a:pt x="23496" y="9493"/>
                    <a:pt x="23496" y="9492"/>
                    <a:pt x="23495" y="9492"/>
                  </a:cubicBezTo>
                  <a:cubicBezTo>
                    <a:pt x="23488" y="9485"/>
                    <a:pt x="23479" y="9481"/>
                    <a:pt x="23470" y="9479"/>
                  </a:cubicBezTo>
                  <a:cubicBezTo>
                    <a:pt x="23792" y="7542"/>
                    <a:pt x="23792" y="7542"/>
                    <a:pt x="23792" y="7542"/>
                  </a:cubicBezTo>
                  <a:cubicBezTo>
                    <a:pt x="23804" y="7544"/>
                    <a:pt x="23816" y="7543"/>
                    <a:pt x="23826" y="7538"/>
                  </a:cubicBezTo>
                  <a:cubicBezTo>
                    <a:pt x="24533" y="8660"/>
                    <a:pt x="24533" y="8660"/>
                    <a:pt x="24533" y="8660"/>
                  </a:cubicBezTo>
                  <a:cubicBezTo>
                    <a:pt x="24531" y="8661"/>
                    <a:pt x="24529" y="8663"/>
                    <a:pt x="24527" y="8665"/>
                  </a:cubicBezTo>
                  <a:cubicBezTo>
                    <a:pt x="24510" y="8683"/>
                    <a:pt x="24508" y="8709"/>
                    <a:pt x="24518" y="8730"/>
                  </a:cubicBezTo>
                  <a:close/>
                  <a:moveTo>
                    <a:pt x="22684" y="7781"/>
                  </a:moveTo>
                  <a:cubicBezTo>
                    <a:pt x="23747" y="7504"/>
                    <a:pt x="23747" y="7504"/>
                    <a:pt x="23747" y="7504"/>
                  </a:cubicBezTo>
                  <a:cubicBezTo>
                    <a:pt x="23750" y="7513"/>
                    <a:pt x="23755" y="7521"/>
                    <a:pt x="23762" y="7528"/>
                  </a:cubicBezTo>
                  <a:cubicBezTo>
                    <a:pt x="23768" y="7533"/>
                    <a:pt x="23775" y="7537"/>
                    <a:pt x="23782" y="7540"/>
                  </a:cubicBezTo>
                  <a:cubicBezTo>
                    <a:pt x="23460" y="9477"/>
                    <a:pt x="23460" y="9477"/>
                    <a:pt x="23460" y="9477"/>
                  </a:cubicBezTo>
                  <a:cubicBezTo>
                    <a:pt x="23452" y="9476"/>
                    <a:pt x="23444" y="9477"/>
                    <a:pt x="23436" y="9480"/>
                  </a:cubicBezTo>
                  <a:cubicBezTo>
                    <a:pt x="22658" y="7843"/>
                    <a:pt x="22658" y="7843"/>
                    <a:pt x="22658" y="7843"/>
                  </a:cubicBezTo>
                  <a:cubicBezTo>
                    <a:pt x="22662" y="7840"/>
                    <a:pt x="22666" y="7837"/>
                    <a:pt x="22670" y="7834"/>
                  </a:cubicBezTo>
                  <a:cubicBezTo>
                    <a:pt x="22683" y="7819"/>
                    <a:pt x="22688" y="7799"/>
                    <a:pt x="22684" y="7781"/>
                  </a:cubicBezTo>
                  <a:close/>
                  <a:moveTo>
                    <a:pt x="23835" y="7533"/>
                  </a:moveTo>
                  <a:cubicBezTo>
                    <a:pt x="23838" y="7530"/>
                    <a:pt x="23841" y="7528"/>
                    <a:pt x="23844" y="7525"/>
                  </a:cubicBezTo>
                  <a:cubicBezTo>
                    <a:pt x="23848" y="7520"/>
                    <a:pt x="23852" y="7515"/>
                    <a:pt x="23854" y="7510"/>
                  </a:cubicBezTo>
                  <a:cubicBezTo>
                    <a:pt x="25053" y="7947"/>
                    <a:pt x="25053" y="7947"/>
                    <a:pt x="25053" y="7947"/>
                  </a:cubicBezTo>
                  <a:cubicBezTo>
                    <a:pt x="25048" y="7967"/>
                    <a:pt x="25053" y="7989"/>
                    <a:pt x="25070" y="8005"/>
                  </a:cubicBezTo>
                  <a:cubicBezTo>
                    <a:pt x="25081" y="8015"/>
                    <a:pt x="25096" y="8021"/>
                    <a:pt x="25111" y="8020"/>
                  </a:cubicBezTo>
                  <a:cubicBezTo>
                    <a:pt x="25186" y="8628"/>
                    <a:pt x="25186" y="8628"/>
                    <a:pt x="25186" y="8628"/>
                  </a:cubicBezTo>
                  <a:cubicBezTo>
                    <a:pt x="24626" y="8690"/>
                    <a:pt x="24626" y="8690"/>
                    <a:pt x="24626" y="8690"/>
                  </a:cubicBezTo>
                  <a:cubicBezTo>
                    <a:pt x="24624" y="8679"/>
                    <a:pt x="24618" y="8669"/>
                    <a:pt x="24610" y="8661"/>
                  </a:cubicBezTo>
                  <a:cubicBezTo>
                    <a:pt x="24591" y="8644"/>
                    <a:pt x="24563" y="8642"/>
                    <a:pt x="24541" y="8654"/>
                  </a:cubicBezTo>
                  <a:lnTo>
                    <a:pt x="23835" y="7533"/>
                  </a:lnTo>
                  <a:close/>
                  <a:moveTo>
                    <a:pt x="26207" y="5770"/>
                  </a:moveTo>
                  <a:cubicBezTo>
                    <a:pt x="26209" y="5773"/>
                    <a:pt x="26212" y="5775"/>
                    <a:pt x="26215" y="5777"/>
                  </a:cubicBezTo>
                  <a:cubicBezTo>
                    <a:pt x="25131" y="7908"/>
                    <a:pt x="25131" y="7908"/>
                    <a:pt x="25131" y="7908"/>
                  </a:cubicBezTo>
                  <a:cubicBezTo>
                    <a:pt x="25109" y="7899"/>
                    <a:pt x="25083" y="7904"/>
                    <a:pt x="25066" y="7922"/>
                  </a:cubicBezTo>
                  <a:cubicBezTo>
                    <a:pt x="25062" y="7927"/>
                    <a:pt x="25059" y="7932"/>
                    <a:pt x="25057" y="7937"/>
                  </a:cubicBezTo>
                  <a:cubicBezTo>
                    <a:pt x="23858" y="7500"/>
                    <a:pt x="23858" y="7500"/>
                    <a:pt x="23858" y="7500"/>
                  </a:cubicBezTo>
                  <a:cubicBezTo>
                    <a:pt x="23862" y="7484"/>
                    <a:pt x="23859" y="7466"/>
                    <a:pt x="23849" y="7452"/>
                  </a:cubicBezTo>
                  <a:cubicBezTo>
                    <a:pt x="26200" y="5763"/>
                    <a:pt x="26200" y="5763"/>
                    <a:pt x="26200" y="5763"/>
                  </a:cubicBezTo>
                  <a:cubicBezTo>
                    <a:pt x="26202" y="5766"/>
                    <a:pt x="26204" y="5768"/>
                    <a:pt x="26207" y="5770"/>
                  </a:cubicBezTo>
                  <a:close/>
                  <a:moveTo>
                    <a:pt x="22174" y="6329"/>
                  </a:moveTo>
                  <a:cubicBezTo>
                    <a:pt x="26189" y="5741"/>
                    <a:pt x="26189" y="5741"/>
                    <a:pt x="26189" y="5741"/>
                  </a:cubicBezTo>
                  <a:cubicBezTo>
                    <a:pt x="26190" y="5746"/>
                    <a:pt x="26192" y="5750"/>
                    <a:pt x="26195" y="5754"/>
                  </a:cubicBezTo>
                  <a:cubicBezTo>
                    <a:pt x="23843" y="7444"/>
                    <a:pt x="23843" y="7444"/>
                    <a:pt x="23843" y="7444"/>
                  </a:cubicBezTo>
                  <a:cubicBezTo>
                    <a:pt x="23842" y="7443"/>
                    <a:pt x="23842" y="7443"/>
                    <a:pt x="23841" y="7442"/>
                  </a:cubicBezTo>
                  <a:cubicBezTo>
                    <a:pt x="23818" y="7420"/>
                    <a:pt x="23781" y="7422"/>
                    <a:pt x="23759" y="7445"/>
                  </a:cubicBezTo>
                  <a:cubicBezTo>
                    <a:pt x="23757" y="7447"/>
                    <a:pt x="23756" y="7449"/>
                    <a:pt x="23755" y="7451"/>
                  </a:cubicBezTo>
                  <a:cubicBezTo>
                    <a:pt x="22168" y="6359"/>
                    <a:pt x="22168" y="6359"/>
                    <a:pt x="22168" y="6359"/>
                  </a:cubicBezTo>
                  <a:cubicBezTo>
                    <a:pt x="22173" y="6350"/>
                    <a:pt x="22175" y="6340"/>
                    <a:pt x="22174" y="6329"/>
                  </a:cubicBezTo>
                  <a:close/>
                  <a:moveTo>
                    <a:pt x="22159" y="6374"/>
                  </a:moveTo>
                  <a:cubicBezTo>
                    <a:pt x="22161" y="6372"/>
                    <a:pt x="22162" y="6370"/>
                    <a:pt x="22163" y="6368"/>
                  </a:cubicBezTo>
                  <a:cubicBezTo>
                    <a:pt x="23749" y="7460"/>
                    <a:pt x="23749" y="7460"/>
                    <a:pt x="23749" y="7460"/>
                  </a:cubicBezTo>
                  <a:cubicBezTo>
                    <a:pt x="23744" y="7471"/>
                    <a:pt x="23742" y="7483"/>
                    <a:pt x="23744" y="7495"/>
                  </a:cubicBezTo>
                  <a:cubicBezTo>
                    <a:pt x="22680" y="7772"/>
                    <a:pt x="22680" y="7772"/>
                    <a:pt x="22680" y="7772"/>
                  </a:cubicBezTo>
                  <a:cubicBezTo>
                    <a:pt x="22677" y="7764"/>
                    <a:pt x="22673" y="7757"/>
                    <a:pt x="22666" y="7751"/>
                  </a:cubicBezTo>
                  <a:cubicBezTo>
                    <a:pt x="22652" y="7738"/>
                    <a:pt x="22632" y="7733"/>
                    <a:pt x="22613" y="7737"/>
                  </a:cubicBezTo>
                  <a:cubicBezTo>
                    <a:pt x="22144" y="6385"/>
                    <a:pt x="22144" y="6385"/>
                    <a:pt x="22144" y="6385"/>
                  </a:cubicBezTo>
                  <a:cubicBezTo>
                    <a:pt x="22149" y="6382"/>
                    <a:pt x="22154" y="6379"/>
                    <a:pt x="22159" y="6374"/>
                  </a:cubicBezTo>
                  <a:close/>
                  <a:moveTo>
                    <a:pt x="21263" y="4614"/>
                  </a:moveTo>
                  <a:cubicBezTo>
                    <a:pt x="21269" y="4608"/>
                    <a:pt x="21273" y="4601"/>
                    <a:pt x="21275" y="4595"/>
                  </a:cubicBezTo>
                  <a:cubicBezTo>
                    <a:pt x="22095" y="4752"/>
                    <a:pt x="22095" y="4752"/>
                    <a:pt x="22095" y="4752"/>
                  </a:cubicBezTo>
                  <a:cubicBezTo>
                    <a:pt x="22093" y="4770"/>
                    <a:pt x="22099" y="4789"/>
                    <a:pt x="22113" y="4802"/>
                  </a:cubicBezTo>
                  <a:cubicBezTo>
                    <a:pt x="22122" y="4811"/>
                    <a:pt x="22133" y="4816"/>
                    <a:pt x="22144" y="4817"/>
                  </a:cubicBezTo>
                  <a:cubicBezTo>
                    <a:pt x="22116" y="6276"/>
                    <a:pt x="22116" y="6276"/>
                    <a:pt x="22116" y="6276"/>
                  </a:cubicBezTo>
                  <a:cubicBezTo>
                    <a:pt x="22108" y="6276"/>
                    <a:pt x="22101" y="6278"/>
                    <a:pt x="22094" y="6280"/>
                  </a:cubicBezTo>
                  <a:cubicBezTo>
                    <a:pt x="21250" y="4624"/>
                    <a:pt x="21250" y="4624"/>
                    <a:pt x="21250" y="4624"/>
                  </a:cubicBezTo>
                  <a:cubicBezTo>
                    <a:pt x="21255" y="4621"/>
                    <a:pt x="21259" y="4618"/>
                    <a:pt x="21263" y="4614"/>
                  </a:cubicBezTo>
                  <a:close/>
                  <a:moveTo>
                    <a:pt x="20144" y="6362"/>
                  </a:moveTo>
                  <a:cubicBezTo>
                    <a:pt x="20134" y="6352"/>
                    <a:pt x="20121" y="6347"/>
                    <a:pt x="20108" y="6347"/>
                  </a:cubicBezTo>
                  <a:cubicBezTo>
                    <a:pt x="20088" y="5665"/>
                    <a:pt x="20088" y="5665"/>
                    <a:pt x="20088" y="5665"/>
                  </a:cubicBezTo>
                  <a:cubicBezTo>
                    <a:pt x="20099" y="5663"/>
                    <a:pt x="20110" y="5659"/>
                    <a:pt x="20119" y="5651"/>
                  </a:cubicBezTo>
                  <a:cubicBezTo>
                    <a:pt x="20784" y="6317"/>
                    <a:pt x="20784" y="6317"/>
                    <a:pt x="20784" y="6317"/>
                  </a:cubicBezTo>
                  <a:cubicBezTo>
                    <a:pt x="20764" y="6341"/>
                    <a:pt x="20765" y="6376"/>
                    <a:pt x="20788" y="6397"/>
                  </a:cubicBezTo>
                  <a:cubicBezTo>
                    <a:pt x="20804" y="6412"/>
                    <a:pt x="20825" y="6416"/>
                    <a:pt x="20843" y="6411"/>
                  </a:cubicBezTo>
                  <a:cubicBezTo>
                    <a:pt x="21203" y="7378"/>
                    <a:pt x="21203" y="7378"/>
                    <a:pt x="21203" y="7378"/>
                  </a:cubicBezTo>
                  <a:cubicBezTo>
                    <a:pt x="21198" y="7380"/>
                    <a:pt x="21194" y="7384"/>
                    <a:pt x="21189" y="7388"/>
                  </a:cubicBezTo>
                  <a:cubicBezTo>
                    <a:pt x="20151" y="6440"/>
                    <a:pt x="20151" y="6440"/>
                    <a:pt x="20151" y="6440"/>
                  </a:cubicBezTo>
                  <a:cubicBezTo>
                    <a:pt x="20169" y="6416"/>
                    <a:pt x="20166" y="6382"/>
                    <a:pt x="20144" y="6362"/>
                  </a:cubicBezTo>
                  <a:close/>
                  <a:moveTo>
                    <a:pt x="20047" y="6414"/>
                  </a:moveTo>
                  <a:cubicBezTo>
                    <a:pt x="18600" y="6790"/>
                    <a:pt x="18600" y="6790"/>
                    <a:pt x="18600" y="6790"/>
                  </a:cubicBezTo>
                  <a:cubicBezTo>
                    <a:pt x="18597" y="6782"/>
                    <a:pt x="18592" y="6773"/>
                    <a:pt x="18585" y="6766"/>
                  </a:cubicBezTo>
                  <a:cubicBezTo>
                    <a:pt x="18583" y="6765"/>
                    <a:pt x="18582" y="6764"/>
                    <a:pt x="18580" y="6763"/>
                  </a:cubicBezTo>
                  <a:cubicBezTo>
                    <a:pt x="19220" y="5723"/>
                    <a:pt x="19220" y="5723"/>
                    <a:pt x="19220" y="5723"/>
                  </a:cubicBezTo>
                  <a:cubicBezTo>
                    <a:pt x="19242" y="5735"/>
                    <a:pt x="19271" y="5730"/>
                    <a:pt x="19289" y="5711"/>
                  </a:cubicBezTo>
                  <a:cubicBezTo>
                    <a:pt x="19299" y="5700"/>
                    <a:pt x="19304" y="5686"/>
                    <a:pt x="19304" y="5672"/>
                  </a:cubicBezTo>
                  <a:cubicBezTo>
                    <a:pt x="20024" y="5619"/>
                    <a:pt x="20024" y="5619"/>
                    <a:pt x="20024" y="5619"/>
                  </a:cubicBezTo>
                  <a:cubicBezTo>
                    <a:pt x="20027" y="5631"/>
                    <a:pt x="20032" y="5641"/>
                    <a:pt x="20042" y="5650"/>
                  </a:cubicBezTo>
                  <a:cubicBezTo>
                    <a:pt x="20052" y="5659"/>
                    <a:pt x="20065" y="5664"/>
                    <a:pt x="20078" y="5665"/>
                  </a:cubicBezTo>
                  <a:cubicBezTo>
                    <a:pt x="20098" y="6347"/>
                    <a:pt x="20098" y="6347"/>
                    <a:pt x="20098" y="6347"/>
                  </a:cubicBezTo>
                  <a:cubicBezTo>
                    <a:pt x="20085" y="6349"/>
                    <a:pt x="20072" y="6354"/>
                    <a:pt x="20062" y="6365"/>
                  </a:cubicBezTo>
                  <a:cubicBezTo>
                    <a:pt x="20049" y="6379"/>
                    <a:pt x="20045" y="6397"/>
                    <a:pt x="20047" y="6414"/>
                  </a:cubicBezTo>
                  <a:close/>
                  <a:moveTo>
                    <a:pt x="16256" y="6683"/>
                  </a:moveTo>
                  <a:cubicBezTo>
                    <a:pt x="17405" y="6200"/>
                    <a:pt x="17405" y="6200"/>
                    <a:pt x="17405" y="6200"/>
                  </a:cubicBezTo>
                  <a:cubicBezTo>
                    <a:pt x="17408" y="6205"/>
                    <a:pt x="17411" y="6211"/>
                    <a:pt x="17416" y="6215"/>
                  </a:cubicBezTo>
                  <a:cubicBezTo>
                    <a:pt x="17440" y="6237"/>
                    <a:pt x="17477" y="6236"/>
                    <a:pt x="17499" y="6212"/>
                  </a:cubicBezTo>
                  <a:cubicBezTo>
                    <a:pt x="17514" y="6196"/>
                    <a:pt x="17518" y="6173"/>
                    <a:pt x="17511" y="6153"/>
                  </a:cubicBezTo>
                  <a:cubicBezTo>
                    <a:pt x="18449" y="5715"/>
                    <a:pt x="18449" y="5715"/>
                    <a:pt x="18449" y="5715"/>
                  </a:cubicBezTo>
                  <a:cubicBezTo>
                    <a:pt x="18450" y="5717"/>
                    <a:pt x="18452" y="5719"/>
                    <a:pt x="18453" y="5721"/>
                  </a:cubicBezTo>
                  <a:cubicBezTo>
                    <a:pt x="16978" y="7070"/>
                    <a:pt x="16978" y="7070"/>
                    <a:pt x="16978" y="7070"/>
                  </a:cubicBezTo>
                  <a:cubicBezTo>
                    <a:pt x="16954" y="7048"/>
                    <a:pt x="16917" y="7050"/>
                    <a:pt x="16896" y="7073"/>
                  </a:cubicBezTo>
                  <a:cubicBezTo>
                    <a:pt x="16894" y="7076"/>
                    <a:pt x="16892" y="7078"/>
                    <a:pt x="16890" y="7081"/>
                  </a:cubicBezTo>
                  <a:cubicBezTo>
                    <a:pt x="16254" y="6731"/>
                    <a:pt x="16254" y="6731"/>
                    <a:pt x="16254" y="6731"/>
                  </a:cubicBezTo>
                  <a:cubicBezTo>
                    <a:pt x="16262" y="6716"/>
                    <a:pt x="16262" y="6698"/>
                    <a:pt x="16256" y="6683"/>
                  </a:cubicBezTo>
                  <a:close/>
                  <a:moveTo>
                    <a:pt x="18460" y="5729"/>
                  </a:moveTo>
                  <a:cubicBezTo>
                    <a:pt x="18470" y="5737"/>
                    <a:pt x="18482" y="5742"/>
                    <a:pt x="18493" y="5743"/>
                  </a:cubicBezTo>
                  <a:cubicBezTo>
                    <a:pt x="18538" y="6752"/>
                    <a:pt x="18538" y="6752"/>
                    <a:pt x="18538" y="6752"/>
                  </a:cubicBezTo>
                  <a:cubicBezTo>
                    <a:pt x="18525" y="6753"/>
                    <a:pt x="18512" y="6759"/>
                    <a:pt x="18503" y="6770"/>
                  </a:cubicBezTo>
                  <a:cubicBezTo>
                    <a:pt x="18491" y="6782"/>
                    <a:pt x="18486" y="6797"/>
                    <a:pt x="18487" y="6813"/>
                  </a:cubicBezTo>
                  <a:cubicBezTo>
                    <a:pt x="16995" y="7099"/>
                    <a:pt x="16995" y="7099"/>
                    <a:pt x="16995" y="7099"/>
                  </a:cubicBezTo>
                  <a:cubicBezTo>
                    <a:pt x="16993" y="7091"/>
                    <a:pt x="16989" y="7084"/>
                    <a:pt x="16984" y="7078"/>
                  </a:cubicBezTo>
                  <a:lnTo>
                    <a:pt x="18460" y="5729"/>
                  </a:lnTo>
                  <a:close/>
                  <a:moveTo>
                    <a:pt x="18504" y="5743"/>
                  </a:moveTo>
                  <a:cubicBezTo>
                    <a:pt x="18518" y="5742"/>
                    <a:pt x="18532" y="5736"/>
                    <a:pt x="18542" y="5725"/>
                  </a:cubicBezTo>
                  <a:cubicBezTo>
                    <a:pt x="18564" y="5702"/>
                    <a:pt x="18562" y="5665"/>
                    <a:pt x="18539" y="5643"/>
                  </a:cubicBezTo>
                  <a:cubicBezTo>
                    <a:pt x="18526" y="5631"/>
                    <a:pt x="18508" y="5626"/>
                    <a:pt x="18492" y="5628"/>
                  </a:cubicBezTo>
                  <a:cubicBezTo>
                    <a:pt x="18322" y="4869"/>
                    <a:pt x="18322" y="4869"/>
                    <a:pt x="18322" y="4869"/>
                  </a:cubicBezTo>
                  <a:cubicBezTo>
                    <a:pt x="18329" y="4867"/>
                    <a:pt x="18336" y="4864"/>
                    <a:pt x="18341" y="4859"/>
                  </a:cubicBezTo>
                  <a:cubicBezTo>
                    <a:pt x="19199" y="5637"/>
                    <a:pt x="19199" y="5637"/>
                    <a:pt x="19199" y="5637"/>
                  </a:cubicBezTo>
                  <a:cubicBezTo>
                    <a:pt x="19182" y="5661"/>
                    <a:pt x="19184" y="5694"/>
                    <a:pt x="19206" y="5714"/>
                  </a:cubicBezTo>
                  <a:cubicBezTo>
                    <a:pt x="19208" y="5716"/>
                    <a:pt x="19210" y="5717"/>
                    <a:pt x="19211" y="5718"/>
                  </a:cubicBezTo>
                  <a:cubicBezTo>
                    <a:pt x="18571" y="6757"/>
                    <a:pt x="18571" y="6757"/>
                    <a:pt x="18571" y="6757"/>
                  </a:cubicBezTo>
                  <a:cubicBezTo>
                    <a:pt x="18564" y="6754"/>
                    <a:pt x="18556" y="6751"/>
                    <a:pt x="18548" y="6751"/>
                  </a:cubicBezTo>
                  <a:lnTo>
                    <a:pt x="18504" y="5743"/>
                  </a:lnTo>
                  <a:close/>
                  <a:moveTo>
                    <a:pt x="18357" y="4789"/>
                  </a:moveTo>
                  <a:cubicBezTo>
                    <a:pt x="19035" y="4389"/>
                    <a:pt x="19035" y="4389"/>
                    <a:pt x="19035" y="4389"/>
                  </a:cubicBezTo>
                  <a:cubicBezTo>
                    <a:pt x="19227" y="5617"/>
                    <a:pt x="19227" y="5617"/>
                    <a:pt x="19227" y="5617"/>
                  </a:cubicBezTo>
                  <a:cubicBezTo>
                    <a:pt x="19219" y="5619"/>
                    <a:pt x="19212" y="5624"/>
                    <a:pt x="19206" y="5630"/>
                  </a:cubicBezTo>
                  <a:cubicBezTo>
                    <a:pt x="18349" y="4852"/>
                    <a:pt x="18349" y="4852"/>
                    <a:pt x="18349" y="4852"/>
                  </a:cubicBezTo>
                  <a:cubicBezTo>
                    <a:pt x="18364" y="4834"/>
                    <a:pt x="18367" y="4809"/>
                    <a:pt x="18357" y="4789"/>
                  </a:cubicBezTo>
                  <a:close/>
                  <a:moveTo>
                    <a:pt x="20127" y="5572"/>
                  </a:moveTo>
                  <a:cubicBezTo>
                    <a:pt x="21181" y="4617"/>
                    <a:pt x="21181" y="4617"/>
                    <a:pt x="21181" y="4617"/>
                  </a:cubicBezTo>
                  <a:cubicBezTo>
                    <a:pt x="21181" y="4617"/>
                    <a:pt x="21181" y="4617"/>
                    <a:pt x="21181" y="4617"/>
                  </a:cubicBezTo>
                  <a:cubicBezTo>
                    <a:pt x="21188" y="4623"/>
                    <a:pt x="21195" y="4627"/>
                    <a:pt x="21203" y="4630"/>
                  </a:cubicBezTo>
                  <a:cubicBezTo>
                    <a:pt x="20836" y="6297"/>
                    <a:pt x="20836" y="6297"/>
                    <a:pt x="20836" y="6297"/>
                  </a:cubicBezTo>
                  <a:cubicBezTo>
                    <a:pt x="20820" y="6295"/>
                    <a:pt x="20804" y="6299"/>
                    <a:pt x="20791" y="6310"/>
                  </a:cubicBezTo>
                  <a:cubicBezTo>
                    <a:pt x="20126" y="5644"/>
                    <a:pt x="20126" y="5644"/>
                    <a:pt x="20126" y="5644"/>
                  </a:cubicBezTo>
                  <a:cubicBezTo>
                    <a:pt x="20143" y="5622"/>
                    <a:pt x="20143" y="5593"/>
                    <a:pt x="20127" y="5572"/>
                  </a:cubicBezTo>
                  <a:close/>
                  <a:moveTo>
                    <a:pt x="20121" y="5564"/>
                  </a:moveTo>
                  <a:cubicBezTo>
                    <a:pt x="20121" y="5564"/>
                    <a:pt x="20121" y="5564"/>
                    <a:pt x="20121" y="5564"/>
                  </a:cubicBezTo>
                  <a:cubicBezTo>
                    <a:pt x="20109" y="5554"/>
                    <a:pt x="20095" y="5549"/>
                    <a:pt x="20080" y="5549"/>
                  </a:cubicBezTo>
                  <a:cubicBezTo>
                    <a:pt x="20009" y="5007"/>
                    <a:pt x="20009" y="5007"/>
                    <a:pt x="20009" y="5007"/>
                  </a:cubicBezTo>
                  <a:cubicBezTo>
                    <a:pt x="21168" y="4598"/>
                    <a:pt x="21168" y="4598"/>
                    <a:pt x="21168" y="4598"/>
                  </a:cubicBezTo>
                  <a:cubicBezTo>
                    <a:pt x="21169" y="4602"/>
                    <a:pt x="21172" y="4606"/>
                    <a:pt x="21174" y="4609"/>
                  </a:cubicBezTo>
                  <a:lnTo>
                    <a:pt x="20121" y="5564"/>
                  </a:lnTo>
                  <a:close/>
                  <a:moveTo>
                    <a:pt x="19574" y="5180"/>
                  </a:moveTo>
                  <a:cubicBezTo>
                    <a:pt x="19597" y="5202"/>
                    <a:pt x="19634" y="5200"/>
                    <a:pt x="19656" y="5177"/>
                  </a:cubicBezTo>
                  <a:cubicBezTo>
                    <a:pt x="19669" y="5163"/>
                    <a:pt x="19674" y="5144"/>
                    <a:pt x="19671" y="5127"/>
                  </a:cubicBezTo>
                  <a:cubicBezTo>
                    <a:pt x="20000" y="5011"/>
                    <a:pt x="20000" y="5011"/>
                    <a:pt x="20000" y="5011"/>
                  </a:cubicBezTo>
                  <a:cubicBezTo>
                    <a:pt x="20070" y="5550"/>
                    <a:pt x="20070" y="5550"/>
                    <a:pt x="20070" y="5550"/>
                  </a:cubicBezTo>
                  <a:cubicBezTo>
                    <a:pt x="20058" y="5552"/>
                    <a:pt x="20047" y="5558"/>
                    <a:pt x="20038" y="5567"/>
                  </a:cubicBezTo>
                  <a:cubicBezTo>
                    <a:pt x="20027" y="5579"/>
                    <a:pt x="20022" y="5594"/>
                    <a:pt x="20023" y="5609"/>
                  </a:cubicBezTo>
                  <a:cubicBezTo>
                    <a:pt x="19303" y="5662"/>
                    <a:pt x="19303" y="5662"/>
                    <a:pt x="19303" y="5662"/>
                  </a:cubicBezTo>
                  <a:cubicBezTo>
                    <a:pt x="19301" y="5650"/>
                    <a:pt x="19295" y="5638"/>
                    <a:pt x="19285" y="5629"/>
                  </a:cubicBezTo>
                  <a:cubicBezTo>
                    <a:pt x="19281" y="5624"/>
                    <a:pt x="19275" y="5621"/>
                    <a:pt x="19269" y="5618"/>
                  </a:cubicBezTo>
                  <a:cubicBezTo>
                    <a:pt x="19517" y="4900"/>
                    <a:pt x="19517" y="4900"/>
                    <a:pt x="19517" y="4900"/>
                  </a:cubicBezTo>
                  <a:cubicBezTo>
                    <a:pt x="19584" y="5087"/>
                    <a:pt x="19584" y="5087"/>
                    <a:pt x="19584" y="5087"/>
                  </a:cubicBezTo>
                  <a:cubicBezTo>
                    <a:pt x="19579" y="5090"/>
                    <a:pt x="19575" y="5093"/>
                    <a:pt x="19571" y="5098"/>
                  </a:cubicBezTo>
                  <a:cubicBezTo>
                    <a:pt x="19549" y="5121"/>
                    <a:pt x="19550" y="5158"/>
                    <a:pt x="19574" y="5180"/>
                  </a:cubicBezTo>
                  <a:close/>
                  <a:moveTo>
                    <a:pt x="21164" y="4589"/>
                  </a:moveTo>
                  <a:cubicBezTo>
                    <a:pt x="20008" y="4997"/>
                    <a:pt x="20008" y="4997"/>
                    <a:pt x="20008" y="4997"/>
                  </a:cubicBezTo>
                  <a:cubicBezTo>
                    <a:pt x="19871" y="3954"/>
                    <a:pt x="19871" y="3954"/>
                    <a:pt x="19871" y="3954"/>
                  </a:cubicBezTo>
                  <a:cubicBezTo>
                    <a:pt x="19882" y="3951"/>
                    <a:pt x="19893" y="3946"/>
                    <a:pt x="19901" y="3937"/>
                  </a:cubicBezTo>
                  <a:cubicBezTo>
                    <a:pt x="19903" y="3934"/>
                    <a:pt x="19905" y="3932"/>
                    <a:pt x="19906" y="3930"/>
                  </a:cubicBezTo>
                  <a:cubicBezTo>
                    <a:pt x="21165" y="4557"/>
                    <a:pt x="21165" y="4557"/>
                    <a:pt x="21165" y="4557"/>
                  </a:cubicBezTo>
                  <a:cubicBezTo>
                    <a:pt x="21162" y="4568"/>
                    <a:pt x="21162" y="4578"/>
                    <a:pt x="21164" y="4589"/>
                  </a:cubicBezTo>
                  <a:close/>
                  <a:moveTo>
                    <a:pt x="19998" y="5001"/>
                  </a:moveTo>
                  <a:cubicBezTo>
                    <a:pt x="19668" y="5117"/>
                    <a:pt x="19668" y="5117"/>
                    <a:pt x="19668" y="5117"/>
                  </a:cubicBezTo>
                  <a:cubicBezTo>
                    <a:pt x="19665" y="5109"/>
                    <a:pt x="19660" y="5101"/>
                    <a:pt x="19653" y="5094"/>
                  </a:cubicBezTo>
                  <a:cubicBezTo>
                    <a:pt x="19646" y="5088"/>
                    <a:pt x="19638" y="5084"/>
                    <a:pt x="19630" y="5081"/>
                  </a:cubicBezTo>
                  <a:cubicBezTo>
                    <a:pt x="19853" y="3955"/>
                    <a:pt x="19853" y="3955"/>
                    <a:pt x="19853" y="3955"/>
                  </a:cubicBezTo>
                  <a:cubicBezTo>
                    <a:pt x="19856" y="3955"/>
                    <a:pt x="19859" y="3955"/>
                    <a:pt x="19861" y="3955"/>
                  </a:cubicBezTo>
                  <a:lnTo>
                    <a:pt x="19998" y="5001"/>
                  </a:lnTo>
                  <a:close/>
                  <a:moveTo>
                    <a:pt x="19620" y="5079"/>
                  </a:moveTo>
                  <a:cubicBezTo>
                    <a:pt x="19611" y="5078"/>
                    <a:pt x="19602" y="5080"/>
                    <a:pt x="19593" y="5083"/>
                  </a:cubicBezTo>
                  <a:cubicBezTo>
                    <a:pt x="19522" y="4885"/>
                    <a:pt x="19522" y="4885"/>
                    <a:pt x="19522" y="4885"/>
                  </a:cubicBezTo>
                  <a:cubicBezTo>
                    <a:pt x="19843" y="3958"/>
                    <a:pt x="19843" y="3958"/>
                    <a:pt x="19843" y="3958"/>
                  </a:cubicBezTo>
                  <a:lnTo>
                    <a:pt x="19620" y="5079"/>
                  </a:lnTo>
                  <a:close/>
                  <a:moveTo>
                    <a:pt x="19517" y="4870"/>
                  </a:moveTo>
                  <a:cubicBezTo>
                    <a:pt x="19290" y="4238"/>
                    <a:pt x="19290" y="4238"/>
                    <a:pt x="19290" y="4238"/>
                  </a:cubicBezTo>
                  <a:cubicBezTo>
                    <a:pt x="19811" y="3931"/>
                    <a:pt x="19811" y="3931"/>
                    <a:pt x="19811" y="3931"/>
                  </a:cubicBezTo>
                  <a:cubicBezTo>
                    <a:pt x="19813" y="3934"/>
                    <a:pt x="19816" y="3937"/>
                    <a:pt x="19819" y="3940"/>
                  </a:cubicBezTo>
                  <a:cubicBezTo>
                    <a:pt x="19824" y="3944"/>
                    <a:pt x="19829" y="3947"/>
                    <a:pt x="19835" y="3950"/>
                  </a:cubicBezTo>
                  <a:lnTo>
                    <a:pt x="19517" y="4870"/>
                  </a:lnTo>
                  <a:close/>
                  <a:moveTo>
                    <a:pt x="19512" y="4885"/>
                  </a:moveTo>
                  <a:cubicBezTo>
                    <a:pt x="19260" y="5615"/>
                    <a:pt x="19260" y="5615"/>
                    <a:pt x="19260" y="5615"/>
                  </a:cubicBezTo>
                  <a:cubicBezTo>
                    <a:pt x="19252" y="5613"/>
                    <a:pt x="19245" y="5613"/>
                    <a:pt x="19237" y="5614"/>
                  </a:cubicBezTo>
                  <a:cubicBezTo>
                    <a:pt x="19045" y="4383"/>
                    <a:pt x="19045" y="4383"/>
                    <a:pt x="19045" y="4383"/>
                  </a:cubicBezTo>
                  <a:cubicBezTo>
                    <a:pt x="19282" y="4243"/>
                    <a:pt x="19282" y="4243"/>
                    <a:pt x="19282" y="4243"/>
                  </a:cubicBezTo>
                  <a:lnTo>
                    <a:pt x="19512" y="4885"/>
                  </a:lnTo>
                  <a:close/>
                  <a:moveTo>
                    <a:pt x="20853" y="6407"/>
                  </a:moveTo>
                  <a:cubicBezTo>
                    <a:pt x="20859" y="6404"/>
                    <a:pt x="20866" y="6400"/>
                    <a:pt x="20871" y="6394"/>
                  </a:cubicBezTo>
                  <a:cubicBezTo>
                    <a:pt x="20880" y="6384"/>
                    <a:pt x="20885" y="6371"/>
                    <a:pt x="20886" y="6359"/>
                  </a:cubicBezTo>
                  <a:cubicBezTo>
                    <a:pt x="22058" y="6339"/>
                    <a:pt x="22058" y="6339"/>
                    <a:pt x="22058" y="6339"/>
                  </a:cubicBezTo>
                  <a:cubicBezTo>
                    <a:pt x="22059" y="6353"/>
                    <a:pt x="22065" y="6366"/>
                    <a:pt x="22076" y="6376"/>
                  </a:cubicBezTo>
                  <a:cubicBezTo>
                    <a:pt x="21262" y="7383"/>
                    <a:pt x="21262" y="7383"/>
                    <a:pt x="21262" y="7383"/>
                  </a:cubicBezTo>
                  <a:cubicBezTo>
                    <a:pt x="21247" y="7373"/>
                    <a:pt x="21229" y="7370"/>
                    <a:pt x="21213" y="7375"/>
                  </a:cubicBezTo>
                  <a:lnTo>
                    <a:pt x="20853" y="6407"/>
                  </a:lnTo>
                  <a:close/>
                  <a:moveTo>
                    <a:pt x="22074" y="6295"/>
                  </a:moveTo>
                  <a:cubicBezTo>
                    <a:pt x="22065" y="6304"/>
                    <a:pt x="22060" y="6316"/>
                    <a:pt x="22059" y="6329"/>
                  </a:cubicBezTo>
                  <a:cubicBezTo>
                    <a:pt x="20886" y="6349"/>
                    <a:pt x="20886" y="6349"/>
                    <a:pt x="20886" y="6349"/>
                  </a:cubicBezTo>
                  <a:cubicBezTo>
                    <a:pt x="20884" y="6335"/>
                    <a:pt x="20878" y="6322"/>
                    <a:pt x="20868" y="6312"/>
                  </a:cubicBezTo>
                  <a:cubicBezTo>
                    <a:pt x="20861" y="6306"/>
                    <a:pt x="20853" y="6302"/>
                    <a:pt x="20845" y="6299"/>
                  </a:cubicBezTo>
                  <a:cubicBezTo>
                    <a:pt x="21213" y="4632"/>
                    <a:pt x="21213" y="4632"/>
                    <a:pt x="21213" y="4632"/>
                  </a:cubicBezTo>
                  <a:cubicBezTo>
                    <a:pt x="21223" y="4633"/>
                    <a:pt x="21232" y="4632"/>
                    <a:pt x="21241" y="4628"/>
                  </a:cubicBezTo>
                  <a:cubicBezTo>
                    <a:pt x="22086" y="6285"/>
                    <a:pt x="22086" y="6285"/>
                    <a:pt x="22086" y="6285"/>
                  </a:cubicBezTo>
                  <a:cubicBezTo>
                    <a:pt x="22081" y="6288"/>
                    <a:pt x="22077" y="6291"/>
                    <a:pt x="22074" y="6295"/>
                  </a:cubicBezTo>
                  <a:close/>
                  <a:moveTo>
                    <a:pt x="20568" y="3567"/>
                  </a:moveTo>
                  <a:cubicBezTo>
                    <a:pt x="20580" y="3553"/>
                    <a:pt x="20585" y="3536"/>
                    <a:pt x="20583" y="3520"/>
                  </a:cubicBezTo>
                  <a:cubicBezTo>
                    <a:pt x="22181" y="3181"/>
                    <a:pt x="22181" y="3181"/>
                    <a:pt x="22181" y="3181"/>
                  </a:cubicBezTo>
                  <a:cubicBezTo>
                    <a:pt x="22184" y="3189"/>
                    <a:pt x="22189" y="3196"/>
                    <a:pt x="22196" y="3202"/>
                  </a:cubicBezTo>
                  <a:cubicBezTo>
                    <a:pt x="21250" y="4524"/>
                    <a:pt x="21250" y="4524"/>
                    <a:pt x="21250" y="4524"/>
                  </a:cubicBezTo>
                  <a:cubicBezTo>
                    <a:pt x="21233" y="4514"/>
                    <a:pt x="21211" y="4513"/>
                    <a:pt x="21193" y="4523"/>
                  </a:cubicBezTo>
                  <a:cubicBezTo>
                    <a:pt x="20562" y="3572"/>
                    <a:pt x="20562" y="3572"/>
                    <a:pt x="20562" y="3572"/>
                  </a:cubicBezTo>
                  <a:cubicBezTo>
                    <a:pt x="20564" y="3571"/>
                    <a:pt x="20566" y="3569"/>
                    <a:pt x="20568" y="3567"/>
                  </a:cubicBezTo>
                  <a:close/>
                  <a:moveTo>
                    <a:pt x="20553" y="3578"/>
                  </a:moveTo>
                  <a:cubicBezTo>
                    <a:pt x="21184" y="4529"/>
                    <a:pt x="21184" y="4529"/>
                    <a:pt x="21184" y="4529"/>
                  </a:cubicBezTo>
                  <a:cubicBezTo>
                    <a:pt x="21182" y="4531"/>
                    <a:pt x="21180" y="4532"/>
                    <a:pt x="21178" y="4535"/>
                  </a:cubicBezTo>
                  <a:cubicBezTo>
                    <a:pt x="21174" y="4539"/>
                    <a:pt x="21171" y="4543"/>
                    <a:pt x="21169" y="4548"/>
                  </a:cubicBezTo>
                  <a:cubicBezTo>
                    <a:pt x="19911" y="3921"/>
                    <a:pt x="19911" y="3921"/>
                    <a:pt x="19911" y="3921"/>
                  </a:cubicBezTo>
                  <a:cubicBezTo>
                    <a:pt x="19921" y="3899"/>
                    <a:pt x="19917" y="3872"/>
                    <a:pt x="19898" y="3854"/>
                  </a:cubicBezTo>
                  <a:cubicBezTo>
                    <a:pt x="19883" y="3841"/>
                    <a:pt x="19863" y="3836"/>
                    <a:pt x="19844" y="3841"/>
                  </a:cubicBezTo>
                  <a:cubicBezTo>
                    <a:pt x="19676" y="3228"/>
                    <a:pt x="19676" y="3228"/>
                    <a:pt x="19676" y="3228"/>
                  </a:cubicBezTo>
                  <a:cubicBezTo>
                    <a:pt x="20469" y="3512"/>
                    <a:pt x="20469" y="3512"/>
                    <a:pt x="20469" y="3512"/>
                  </a:cubicBezTo>
                  <a:cubicBezTo>
                    <a:pt x="20464" y="3532"/>
                    <a:pt x="20470" y="3555"/>
                    <a:pt x="20486" y="3570"/>
                  </a:cubicBezTo>
                  <a:cubicBezTo>
                    <a:pt x="20505" y="3587"/>
                    <a:pt x="20532" y="3590"/>
                    <a:pt x="20553" y="3578"/>
                  </a:cubicBezTo>
                  <a:close/>
                  <a:moveTo>
                    <a:pt x="19283" y="1766"/>
                  </a:moveTo>
                  <a:cubicBezTo>
                    <a:pt x="20488" y="3483"/>
                    <a:pt x="20488" y="3483"/>
                    <a:pt x="20488" y="3483"/>
                  </a:cubicBezTo>
                  <a:cubicBezTo>
                    <a:pt x="20486" y="3484"/>
                    <a:pt x="20484" y="3486"/>
                    <a:pt x="20483" y="3487"/>
                  </a:cubicBezTo>
                  <a:cubicBezTo>
                    <a:pt x="20478" y="3492"/>
                    <a:pt x="20475" y="3497"/>
                    <a:pt x="20473" y="3503"/>
                  </a:cubicBezTo>
                  <a:cubicBezTo>
                    <a:pt x="19673" y="3216"/>
                    <a:pt x="19673" y="3216"/>
                    <a:pt x="19673" y="3216"/>
                  </a:cubicBezTo>
                  <a:cubicBezTo>
                    <a:pt x="19274" y="1770"/>
                    <a:pt x="19274" y="1770"/>
                    <a:pt x="19274" y="1770"/>
                  </a:cubicBezTo>
                  <a:cubicBezTo>
                    <a:pt x="19277" y="1769"/>
                    <a:pt x="19280" y="1767"/>
                    <a:pt x="19283" y="1766"/>
                  </a:cubicBezTo>
                  <a:close/>
                  <a:moveTo>
                    <a:pt x="19239" y="1772"/>
                  </a:moveTo>
                  <a:cubicBezTo>
                    <a:pt x="19247" y="1774"/>
                    <a:pt x="19256" y="1774"/>
                    <a:pt x="19265" y="1773"/>
                  </a:cubicBezTo>
                  <a:cubicBezTo>
                    <a:pt x="19661" y="3212"/>
                    <a:pt x="19661" y="3212"/>
                    <a:pt x="19661" y="3212"/>
                  </a:cubicBezTo>
                  <a:cubicBezTo>
                    <a:pt x="18866" y="2927"/>
                    <a:pt x="18866" y="2927"/>
                    <a:pt x="18866" y="2927"/>
                  </a:cubicBezTo>
                  <a:cubicBezTo>
                    <a:pt x="18871" y="2907"/>
                    <a:pt x="18865" y="2884"/>
                    <a:pt x="18849" y="2869"/>
                  </a:cubicBezTo>
                  <a:cubicBezTo>
                    <a:pt x="18845" y="2865"/>
                    <a:pt x="18840" y="2862"/>
                    <a:pt x="18834" y="2860"/>
                  </a:cubicBezTo>
                  <a:lnTo>
                    <a:pt x="19239" y="1772"/>
                  </a:lnTo>
                  <a:close/>
                  <a:moveTo>
                    <a:pt x="18852" y="2952"/>
                  </a:moveTo>
                  <a:cubicBezTo>
                    <a:pt x="18857" y="2947"/>
                    <a:pt x="18860" y="2942"/>
                    <a:pt x="18862" y="2936"/>
                  </a:cubicBezTo>
                  <a:cubicBezTo>
                    <a:pt x="19664" y="3224"/>
                    <a:pt x="19664" y="3224"/>
                    <a:pt x="19664" y="3224"/>
                  </a:cubicBezTo>
                  <a:cubicBezTo>
                    <a:pt x="19835" y="3844"/>
                    <a:pt x="19835" y="3844"/>
                    <a:pt x="19835" y="3844"/>
                  </a:cubicBezTo>
                  <a:cubicBezTo>
                    <a:pt x="19828" y="3847"/>
                    <a:pt x="19821" y="3851"/>
                    <a:pt x="19816" y="3857"/>
                  </a:cubicBezTo>
                  <a:cubicBezTo>
                    <a:pt x="19799" y="3876"/>
                    <a:pt x="19796" y="3901"/>
                    <a:pt x="19806" y="3922"/>
                  </a:cubicBezTo>
                  <a:cubicBezTo>
                    <a:pt x="19287" y="4228"/>
                    <a:pt x="19287" y="4228"/>
                    <a:pt x="19287" y="4228"/>
                  </a:cubicBezTo>
                  <a:cubicBezTo>
                    <a:pt x="18834" y="2965"/>
                    <a:pt x="18834" y="2965"/>
                    <a:pt x="18834" y="2965"/>
                  </a:cubicBezTo>
                  <a:cubicBezTo>
                    <a:pt x="18841" y="2962"/>
                    <a:pt x="18847" y="2957"/>
                    <a:pt x="18852" y="2952"/>
                  </a:cubicBezTo>
                  <a:close/>
                  <a:moveTo>
                    <a:pt x="18824" y="2968"/>
                  </a:moveTo>
                  <a:cubicBezTo>
                    <a:pt x="19278" y="4234"/>
                    <a:pt x="19278" y="4234"/>
                    <a:pt x="19278" y="4234"/>
                  </a:cubicBezTo>
                  <a:cubicBezTo>
                    <a:pt x="19043" y="4372"/>
                    <a:pt x="19043" y="4372"/>
                    <a:pt x="19043" y="4372"/>
                  </a:cubicBezTo>
                  <a:cubicBezTo>
                    <a:pt x="18824" y="2969"/>
                    <a:pt x="18824" y="2969"/>
                    <a:pt x="18824" y="2969"/>
                  </a:cubicBezTo>
                  <a:cubicBezTo>
                    <a:pt x="18824" y="2968"/>
                    <a:pt x="18824" y="2968"/>
                    <a:pt x="18824" y="2968"/>
                  </a:cubicBezTo>
                  <a:close/>
                  <a:moveTo>
                    <a:pt x="18799" y="2969"/>
                  </a:moveTo>
                  <a:cubicBezTo>
                    <a:pt x="18804" y="2970"/>
                    <a:pt x="18809" y="2970"/>
                    <a:pt x="18814" y="2970"/>
                  </a:cubicBezTo>
                  <a:cubicBezTo>
                    <a:pt x="19034" y="4378"/>
                    <a:pt x="19034" y="4378"/>
                    <a:pt x="19034" y="4378"/>
                  </a:cubicBezTo>
                  <a:cubicBezTo>
                    <a:pt x="18352" y="4780"/>
                    <a:pt x="18352" y="4780"/>
                    <a:pt x="18352" y="4780"/>
                  </a:cubicBezTo>
                  <a:cubicBezTo>
                    <a:pt x="18350" y="4777"/>
                    <a:pt x="18347" y="4774"/>
                    <a:pt x="18344" y="4771"/>
                  </a:cubicBezTo>
                  <a:cubicBezTo>
                    <a:pt x="18337" y="4765"/>
                    <a:pt x="18328" y="4761"/>
                    <a:pt x="18320" y="4758"/>
                  </a:cubicBezTo>
                  <a:lnTo>
                    <a:pt x="18799" y="2969"/>
                  </a:lnTo>
                  <a:close/>
                  <a:moveTo>
                    <a:pt x="16977" y="4378"/>
                  </a:moveTo>
                  <a:cubicBezTo>
                    <a:pt x="18248" y="4801"/>
                    <a:pt x="18248" y="4801"/>
                    <a:pt x="18248" y="4801"/>
                  </a:cubicBezTo>
                  <a:cubicBezTo>
                    <a:pt x="18243" y="4820"/>
                    <a:pt x="18249" y="4842"/>
                    <a:pt x="18265" y="4857"/>
                  </a:cubicBezTo>
                  <a:cubicBezTo>
                    <a:pt x="18278" y="4869"/>
                    <a:pt x="18295" y="4874"/>
                    <a:pt x="18312" y="4872"/>
                  </a:cubicBezTo>
                  <a:cubicBezTo>
                    <a:pt x="18482" y="5630"/>
                    <a:pt x="18482" y="5630"/>
                    <a:pt x="18482" y="5630"/>
                  </a:cubicBezTo>
                  <a:cubicBezTo>
                    <a:pt x="18473" y="5633"/>
                    <a:pt x="18465" y="5638"/>
                    <a:pt x="18458" y="5644"/>
                  </a:cubicBezTo>
                  <a:cubicBezTo>
                    <a:pt x="16972" y="4388"/>
                    <a:pt x="16972" y="4388"/>
                    <a:pt x="16972" y="4388"/>
                  </a:cubicBezTo>
                  <a:cubicBezTo>
                    <a:pt x="16974" y="4385"/>
                    <a:pt x="16976" y="4381"/>
                    <a:pt x="16977" y="4378"/>
                  </a:cubicBezTo>
                  <a:close/>
                  <a:moveTo>
                    <a:pt x="16965" y="4396"/>
                  </a:moveTo>
                  <a:cubicBezTo>
                    <a:pt x="18452" y="5652"/>
                    <a:pt x="18452" y="5652"/>
                    <a:pt x="18452" y="5652"/>
                  </a:cubicBezTo>
                  <a:cubicBezTo>
                    <a:pt x="18441" y="5668"/>
                    <a:pt x="18438" y="5688"/>
                    <a:pt x="18445" y="5705"/>
                  </a:cubicBezTo>
                  <a:cubicBezTo>
                    <a:pt x="17506" y="6144"/>
                    <a:pt x="17506" y="6144"/>
                    <a:pt x="17506" y="6144"/>
                  </a:cubicBezTo>
                  <a:cubicBezTo>
                    <a:pt x="17503" y="6139"/>
                    <a:pt x="17500" y="6134"/>
                    <a:pt x="17496" y="6130"/>
                  </a:cubicBezTo>
                  <a:cubicBezTo>
                    <a:pt x="17481" y="6117"/>
                    <a:pt x="17462" y="6112"/>
                    <a:pt x="17445" y="6116"/>
                  </a:cubicBezTo>
                  <a:cubicBezTo>
                    <a:pt x="16945" y="4409"/>
                    <a:pt x="16945" y="4409"/>
                    <a:pt x="16945" y="4409"/>
                  </a:cubicBezTo>
                  <a:cubicBezTo>
                    <a:pt x="16953" y="4406"/>
                    <a:pt x="16959" y="4402"/>
                    <a:pt x="16965" y="4396"/>
                  </a:cubicBezTo>
                  <a:close/>
                  <a:moveTo>
                    <a:pt x="16906" y="4410"/>
                  </a:moveTo>
                  <a:cubicBezTo>
                    <a:pt x="16915" y="4413"/>
                    <a:pt x="16926" y="4414"/>
                    <a:pt x="16936" y="4412"/>
                  </a:cubicBezTo>
                  <a:cubicBezTo>
                    <a:pt x="17435" y="6119"/>
                    <a:pt x="17435" y="6119"/>
                    <a:pt x="17435" y="6119"/>
                  </a:cubicBezTo>
                  <a:cubicBezTo>
                    <a:pt x="17427" y="6122"/>
                    <a:pt x="17419" y="6126"/>
                    <a:pt x="17413" y="6133"/>
                  </a:cubicBezTo>
                  <a:cubicBezTo>
                    <a:pt x="17398" y="6149"/>
                    <a:pt x="17395" y="6171"/>
                    <a:pt x="17401" y="6190"/>
                  </a:cubicBezTo>
                  <a:cubicBezTo>
                    <a:pt x="16251" y="6674"/>
                    <a:pt x="16251" y="6674"/>
                    <a:pt x="16251" y="6674"/>
                  </a:cubicBezTo>
                  <a:cubicBezTo>
                    <a:pt x="16249" y="6670"/>
                    <a:pt x="16246" y="6666"/>
                    <a:pt x="16242" y="6662"/>
                  </a:cubicBezTo>
                  <a:cubicBezTo>
                    <a:pt x="16235" y="6656"/>
                    <a:pt x="16228" y="6652"/>
                    <a:pt x="16220" y="6650"/>
                  </a:cubicBezTo>
                  <a:lnTo>
                    <a:pt x="16906" y="4410"/>
                  </a:lnTo>
                  <a:close/>
                  <a:moveTo>
                    <a:pt x="14971" y="6426"/>
                  </a:moveTo>
                  <a:cubicBezTo>
                    <a:pt x="14975" y="6424"/>
                    <a:pt x="14979" y="6421"/>
                    <a:pt x="14983" y="6417"/>
                  </a:cubicBezTo>
                  <a:cubicBezTo>
                    <a:pt x="14988" y="6411"/>
                    <a:pt x="14992" y="6404"/>
                    <a:pt x="14995" y="6397"/>
                  </a:cubicBezTo>
                  <a:cubicBezTo>
                    <a:pt x="16145" y="6696"/>
                    <a:pt x="16145" y="6696"/>
                    <a:pt x="16145" y="6696"/>
                  </a:cubicBezTo>
                  <a:cubicBezTo>
                    <a:pt x="16142" y="6715"/>
                    <a:pt x="16148" y="6734"/>
                    <a:pt x="16163" y="6748"/>
                  </a:cubicBezTo>
                  <a:cubicBezTo>
                    <a:pt x="16186" y="6769"/>
                    <a:pt x="16223" y="6768"/>
                    <a:pt x="16245" y="6744"/>
                  </a:cubicBezTo>
                  <a:cubicBezTo>
                    <a:pt x="16246" y="6743"/>
                    <a:pt x="16248" y="6741"/>
                    <a:pt x="16249" y="6740"/>
                  </a:cubicBezTo>
                  <a:cubicBezTo>
                    <a:pt x="16885" y="7090"/>
                    <a:pt x="16885" y="7090"/>
                    <a:pt x="16885" y="7090"/>
                  </a:cubicBezTo>
                  <a:cubicBezTo>
                    <a:pt x="16880" y="7101"/>
                    <a:pt x="16879" y="7114"/>
                    <a:pt x="16882" y="7126"/>
                  </a:cubicBezTo>
                  <a:cubicBezTo>
                    <a:pt x="15613" y="7547"/>
                    <a:pt x="15613" y="7547"/>
                    <a:pt x="15613" y="7547"/>
                  </a:cubicBezTo>
                  <a:cubicBezTo>
                    <a:pt x="15610" y="7541"/>
                    <a:pt x="15606" y="7536"/>
                    <a:pt x="15601" y="7531"/>
                  </a:cubicBezTo>
                  <a:cubicBezTo>
                    <a:pt x="15584" y="7515"/>
                    <a:pt x="15559" y="7511"/>
                    <a:pt x="15539" y="7520"/>
                  </a:cubicBezTo>
                  <a:lnTo>
                    <a:pt x="14971" y="6426"/>
                  </a:lnTo>
                  <a:close/>
                  <a:moveTo>
                    <a:pt x="15395" y="9893"/>
                  </a:moveTo>
                  <a:cubicBezTo>
                    <a:pt x="15485" y="9796"/>
                    <a:pt x="15485" y="9796"/>
                    <a:pt x="15485" y="9796"/>
                  </a:cubicBezTo>
                  <a:cubicBezTo>
                    <a:pt x="16187" y="10220"/>
                    <a:pt x="16187" y="10220"/>
                    <a:pt x="16187" y="10220"/>
                  </a:cubicBezTo>
                  <a:cubicBezTo>
                    <a:pt x="16187" y="10221"/>
                    <a:pt x="16187" y="10221"/>
                    <a:pt x="16186" y="10222"/>
                  </a:cubicBezTo>
                  <a:cubicBezTo>
                    <a:pt x="15409" y="9948"/>
                    <a:pt x="15409" y="9948"/>
                    <a:pt x="15409" y="9948"/>
                  </a:cubicBezTo>
                  <a:cubicBezTo>
                    <a:pt x="15414" y="9929"/>
                    <a:pt x="15409" y="9908"/>
                    <a:pt x="15395" y="9893"/>
                  </a:cubicBezTo>
                  <a:close/>
                  <a:moveTo>
                    <a:pt x="15401" y="9745"/>
                  </a:moveTo>
                  <a:cubicBezTo>
                    <a:pt x="15476" y="9790"/>
                    <a:pt x="15476" y="9790"/>
                    <a:pt x="15476" y="9790"/>
                  </a:cubicBezTo>
                  <a:cubicBezTo>
                    <a:pt x="15387" y="9886"/>
                    <a:pt x="15387" y="9886"/>
                    <a:pt x="15387" y="9886"/>
                  </a:cubicBezTo>
                  <a:cubicBezTo>
                    <a:pt x="15382" y="9882"/>
                    <a:pt x="15376" y="9879"/>
                    <a:pt x="15369" y="9877"/>
                  </a:cubicBezTo>
                  <a:lnTo>
                    <a:pt x="15401" y="9745"/>
                  </a:lnTo>
                  <a:close/>
                  <a:moveTo>
                    <a:pt x="15394" y="9729"/>
                  </a:moveTo>
                  <a:cubicBezTo>
                    <a:pt x="14574" y="9233"/>
                    <a:pt x="14574" y="9233"/>
                    <a:pt x="14574" y="9233"/>
                  </a:cubicBezTo>
                  <a:cubicBezTo>
                    <a:pt x="15561" y="8859"/>
                    <a:pt x="15561" y="8859"/>
                    <a:pt x="15561" y="8859"/>
                  </a:cubicBezTo>
                  <a:cubicBezTo>
                    <a:pt x="15564" y="8866"/>
                    <a:pt x="15568" y="8872"/>
                    <a:pt x="15574" y="8877"/>
                  </a:cubicBezTo>
                  <a:cubicBezTo>
                    <a:pt x="15580" y="8883"/>
                    <a:pt x="15587" y="8887"/>
                    <a:pt x="15595" y="8889"/>
                  </a:cubicBezTo>
                  <a:lnTo>
                    <a:pt x="15394" y="9729"/>
                  </a:lnTo>
                  <a:close/>
                  <a:moveTo>
                    <a:pt x="15492" y="9788"/>
                  </a:moveTo>
                  <a:cubicBezTo>
                    <a:pt x="16753" y="8431"/>
                    <a:pt x="16753" y="8431"/>
                    <a:pt x="16753" y="8431"/>
                  </a:cubicBezTo>
                  <a:cubicBezTo>
                    <a:pt x="16758" y="8435"/>
                    <a:pt x="16763" y="8438"/>
                    <a:pt x="16769" y="8440"/>
                  </a:cubicBezTo>
                  <a:cubicBezTo>
                    <a:pt x="16251" y="10189"/>
                    <a:pt x="16251" y="10189"/>
                    <a:pt x="16251" y="10189"/>
                  </a:cubicBezTo>
                  <a:cubicBezTo>
                    <a:pt x="16231" y="10185"/>
                    <a:pt x="16211" y="10191"/>
                    <a:pt x="16196" y="10206"/>
                  </a:cubicBezTo>
                  <a:cubicBezTo>
                    <a:pt x="16195" y="10208"/>
                    <a:pt x="16194" y="10210"/>
                    <a:pt x="16192" y="10211"/>
                  </a:cubicBezTo>
                  <a:lnTo>
                    <a:pt x="15492" y="9788"/>
                  </a:lnTo>
                  <a:close/>
                  <a:moveTo>
                    <a:pt x="15483" y="9783"/>
                  </a:moveTo>
                  <a:cubicBezTo>
                    <a:pt x="15403" y="9734"/>
                    <a:pt x="15403" y="9734"/>
                    <a:pt x="15403" y="9734"/>
                  </a:cubicBezTo>
                  <a:cubicBezTo>
                    <a:pt x="15605" y="8892"/>
                    <a:pt x="15605" y="8892"/>
                    <a:pt x="15605" y="8892"/>
                  </a:cubicBezTo>
                  <a:cubicBezTo>
                    <a:pt x="15623" y="8895"/>
                    <a:pt x="15642" y="8888"/>
                    <a:pt x="15656" y="8874"/>
                  </a:cubicBezTo>
                  <a:cubicBezTo>
                    <a:pt x="15671" y="8858"/>
                    <a:pt x="15674" y="8836"/>
                    <a:pt x="15669" y="8817"/>
                  </a:cubicBezTo>
                  <a:cubicBezTo>
                    <a:pt x="16737" y="8410"/>
                    <a:pt x="16737" y="8410"/>
                    <a:pt x="16737" y="8410"/>
                  </a:cubicBezTo>
                  <a:cubicBezTo>
                    <a:pt x="16739" y="8415"/>
                    <a:pt x="16742" y="8419"/>
                    <a:pt x="16746" y="8423"/>
                  </a:cubicBezTo>
                  <a:lnTo>
                    <a:pt x="15483" y="9783"/>
                  </a:lnTo>
                  <a:close/>
                  <a:moveTo>
                    <a:pt x="16733" y="8400"/>
                  </a:moveTo>
                  <a:cubicBezTo>
                    <a:pt x="15665" y="8808"/>
                    <a:pt x="15665" y="8808"/>
                    <a:pt x="15665" y="8808"/>
                  </a:cubicBezTo>
                  <a:cubicBezTo>
                    <a:pt x="15662" y="8802"/>
                    <a:pt x="15658" y="8796"/>
                    <a:pt x="15653" y="8791"/>
                  </a:cubicBezTo>
                  <a:cubicBezTo>
                    <a:pt x="15643" y="8782"/>
                    <a:pt x="15631" y="8778"/>
                    <a:pt x="15619" y="8776"/>
                  </a:cubicBezTo>
                  <a:cubicBezTo>
                    <a:pt x="15567" y="7631"/>
                    <a:pt x="15567" y="7631"/>
                    <a:pt x="15567" y="7631"/>
                  </a:cubicBezTo>
                  <a:cubicBezTo>
                    <a:pt x="15581" y="7630"/>
                    <a:pt x="15594" y="7624"/>
                    <a:pt x="15604" y="7613"/>
                  </a:cubicBezTo>
                  <a:cubicBezTo>
                    <a:pt x="15606" y="7612"/>
                    <a:pt x="15607" y="7610"/>
                    <a:pt x="15608" y="7609"/>
                  </a:cubicBezTo>
                  <a:cubicBezTo>
                    <a:pt x="16738" y="8359"/>
                    <a:pt x="16738" y="8359"/>
                    <a:pt x="16738" y="8359"/>
                  </a:cubicBezTo>
                  <a:cubicBezTo>
                    <a:pt x="16732" y="8372"/>
                    <a:pt x="16730" y="8387"/>
                    <a:pt x="16733" y="8400"/>
                  </a:cubicBezTo>
                  <a:close/>
                  <a:moveTo>
                    <a:pt x="15531" y="7623"/>
                  </a:moveTo>
                  <a:cubicBezTo>
                    <a:pt x="15539" y="7628"/>
                    <a:pt x="15548" y="7631"/>
                    <a:pt x="15557" y="7631"/>
                  </a:cubicBezTo>
                  <a:cubicBezTo>
                    <a:pt x="15608" y="8776"/>
                    <a:pt x="15608" y="8776"/>
                    <a:pt x="15608" y="8776"/>
                  </a:cubicBezTo>
                  <a:cubicBezTo>
                    <a:pt x="15594" y="8777"/>
                    <a:pt x="15581" y="8784"/>
                    <a:pt x="15570" y="8795"/>
                  </a:cubicBezTo>
                  <a:cubicBezTo>
                    <a:pt x="15556" y="8810"/>
                    <a:pt x="15552" y="8831"/>
                    <a:pt x="15557" y="8850"/>
                  </a:cubicBezTo>
                  <a:cubicBezTo>
                    <a:pt x="14563" y="9226"/>
                    <a:pt x="14563" y="9226"/>
                    <a:pt x="14563" y="9226"/>
                  </a:cubicBezTo>
                  <a:cubicBezTo>
                    <a:pt x="14519" y="9200"/>
                    <a:pt x="14519" y="9200"/>
                    <a:pt x="14519" y="9200"/>
                  </a:cubicBezTo>
                  <a:lnTo>
                    <a:pt x="15531" y="7623"/>
                  </a:lnTo>
                  <a:close/>
                  <a:moveTo>
                    <a:pt x="14551" y="9231"/>
                  </a:moveTo>
                  <a:cubicBezTo>
                    <a:pt x="14483" y="9256"/>
                    <a:pt x="14483" y="9256"/>
                    <a:pt x="14483" y="9256"/>
                  </a:cubicBezTo>
                  <a:cubicBezTo>
                    <a:pt x="14514" y="9208"/>
                    <a:pt x="14514" y="9208"/>
                    <a:pt x="14514" y="9208"/>
                  </a:cubicBezTo>
                  <a:lnTo>
                    <a:pt x="14551" y="9231"/>
                  </a:lnTo>
                  <a:close/>
                  <a:moveTo>
                    <a:pt x="15515" y="7609"/>
                  </a:moveTo>
                  <a:cubicBezTo>
                    <a:pt x="15517" y="7611"/>
                    <a:pt x="15520" y="7614"/>
                    <a:pt x="15522" y="7616"/>
                  </a:cubicBezTo>
                  <a:cubicBezTo>
                    <a:pt x="15523" y="7617"/>
                    <a:pt x="15523" y="7617"/>
                    <a:pt x="15523" y="7617"/>
                  </a:cubicBezTo>
                  <a:cubicBezTo>
                    <a:pt x="14510" y="9194"/>
                    <a:pt x="14510" y="9194"/>
                    <a:pt x="14510" y="9194"/>
                  </a:cubicBezTo>
                  <a:cubicBezTo>
                    <a:pt x="13869" y="8806"/>
                    <a:pt x="13869" y="8806"/>
                    <a:pt x="13869" y="8806"/>
                  </a:cubicBezTo>
                  <a:lnTo>
                    <a:pt x="15515" y="7609"/>
                  </a:lnTo>
                  <a:close/>
                  <a:moveTo>
                    <a:pt x="11933" y="10220"/>
                  </a:moveTo>
                  <a:cubicBezTo>
                    <a:pt x="11933" y="10219"/>
                    <a:pt x="11932" y="10218"/>
                    <a:pt x="11931" y="10218"/>
                  </a:cubicBezTo>
                  <a:cubicBezTo>
                    <a:pt x="11931" y="10217"/>
                    <a:pt x="11931" y="10216"/>
                    <a:pt x="11930" y="10216"/>
                  </a:cubicBezTo>
                  <a:cubicBezTo>
                    <a:pt x="13860" y="8813"/>
                    <a:pt x="13860" y="8813"/>
                    <a:pt x="13860" y="8813"/>
                  </a:cubicBezTo>
                  <a:cubicBezTo>
                    <a:pt x="14505" y="9203"/>
                    <a:pt x="14505" y="9203"/>
                    <a:pt x="14505" y="9203"/>
                  </a:cubicBezTo>
                  <a:cubicBezTo>
                    <a:pt x="14467" y="9262"/>
                    <a:pt x="14467" y="9262"/>
                    <a:pt x="14467" y="9262"/>
                  </a:cubicBezTo>
                  <a:lnTo>
                    <a:pt x="11933" y="10220"/>
                  </a:lnTo>
                  <a:close/>
                  <a:moveTo>
                    <a:pt x="14102" y="9735"/>
                  </a:moveTo>
                  <a:cubicBezTo>
                    <a:pt x="14092" y="9747"/>
                    <a:pt x="14087" y="9761"/>
                    <a:pt x="14087" y="9776"/>
                  </a:cubicBezTo>
                  <a:cubicBezTo>
                    <a:pt x="11944" y="10227"/>
                    <a:pt x="11944" y="10227"/>
                    <a:pt x="11944" y="10227"/>
                  </a:cubicBezTo>
                  <a:cubicBezTo>
                    <a:pt x="14457" y="9277"/>
                    <a:pt x="14457" y="9277"/>
                    <a:pt x="14457" y="9277"/>
                  </a:cubicBezTo>
                  <a:cubicBezTo>
                    <a:pt x="14171" y="9723"/>
                    <a:pt x="14171" y="9723"/>
                    <a:pt x="14171" y="9723"/>
                  </a:cubicBezTo>
                  <a:cubicBezTo>
                    <a:pt x="14148" y="9711"/>
                    <a:pt x="14120" y="9716"/>
                    <a:pt x="14102" y="9735"/>
                  </a:cubicBezTo>
                  <a:close/>
                  <a:moveTo>
                    <a:pt x="15310" y="9893"/>
                  </a:moveTo>
                  <a:cubicBezTo>
                    <a:pt x="15303" y="9901"/>
                    <a:pt x="15298" y="9910"/>
                    <a:pt x="15296" y="9920"/>
                  </a:cubicBezTo>
                  <a:cubicBezTo>
                    <a:pt x="14203" y="9773"/>
                    <a:pt x="14203" y="9773"/>
                    <a:pt x="14203" y="9773"/>
                  </a:cubicBezTo>
                  <a:cubicBezTo>
                    <a:pt x="14203" y="9758"/>
                    <a:pt x="14197" y="9743"/>
                    <a:pt x="14185" y="9732"/>
                  </a:cubicBezTo>
                  <a:cubicBezTo>
                    <a:pt x="14183" y="9730"/>
                    <a:pt x="14181" y="9729"/>
                    <a:pt x="14180" y="9728"/>
                  </a:cubicBezTo>
                  <a:cubicBezTo>
                    <a:pt x="14473" y="9271"/>
                    <a:pt x="14473" y="9271"/>
                    <a:pt x="14473" y="9271"/>
                  </a:cubicBezTo>
                  <a:cubicBezTo>
                    <a:pt x="14562" y="9237"/>
                    <a:pt x="14562" y="9237"/>
                    <a:pt x="14562" y="9237"/>
                  </a:cubicBezTo>
                  <a:cubicBezTo>
                    <a:pt x="15392" y="9739"/>
                    <a:pt x="15392" y="9739"/>
                    <a:pt x="15392" y="9739"/>
                  </a:cubicBezTo>
                  <a:cubicBezTo>
                    <a:pt x="15359" y="9875"/>
                    <a:pt x="15359" y="9875"/>
                    <a:pt x="15359" y="9875"/>
                  </a:cubicBezTo>
                  <a:cubicBezTo>
                    <a:pt x="15342" y="9873"/>
                    <a:pt x="15323" y="9879"/>
                    <a:pt x="15310" y="9893"/>
                  </a:cubicBezTo>
                  <a:close/>
                  <a:moveTo>
                    <a:pt x="15356" y="9991"/>
                  </a:moveTo>
                  <a:cubicBezTo>
                    <a:pt x="15371" y="9990"/>
                    <a:pt x="15385" y="9984"/>
                    <a:pt x="15395" y="9972"/>
                  </a:cubicBezTo>
                  <a:cubicBezTo>
                    <a:pt x="15400" y="9968"/>
                    <a:pt x="15403" y="9962"/>
                    <a:pt x="15405" y="9957"/>
                  </a:cubicBezTo>
                  <a:cubicBezTo>
                    <a:pt x="16183" y="10231"/>
                    <a:pt x="16183" y="10231"/>
                    <a:pt x="16183" y="10231"/>
                  </a:cubicBezTo>
                  <a:cubicBezTo>
                    <a:pt x="16180" y="10244"/>
                    <a:pt x="16181" y="10258"/>
                    <a:pt x="16186" y="10270"/>
                  </a:cubicBezTo>
                  <a:cubicBezTo>
                    <a:pt x="15441" y="10699"/>
                    <a:pt x="15441" y="10699"/>
                    <a:pt x="15441" y="10699"/>
                  </a:cubicBezTo>
                  <a:cubicBezTo>
                    <a:pt x="15439" y="10696"/>
                    <a:pt x="15436" y="10693"/>
                    <a:pt x="15433" y="10690"/>
                  </a:cubicBezTo>
                  <a:cubicBezTo>
                    <a:pt x="15422" y="10680"/>
                    <a:pt x="15409" y="10675"/>
                    <a:pt x="15395" y="10675"/>
                  </a:cubicBezTo>
                  <a:lnTo>
                    <a:pt x="15356" y="9991"/>
                  </a:lnTo>
                  <a:close/>
                  <a:moveTo>
                    <a:pt x="14617" y="11714"/>
                  </a:moveTo>
                  <a:cubicBezTo>
                    <a:pt x="14615" y="11711"/>
                    <a:pt x="14612" y="11707"/>
                    <a:pt x="14609" y="11704"/>
                  </a:cubicBezTo>
                  <a:cubicBezTo>
                    <a:pt x="15361" y="10781"/>
                    <a:pt x="15361" y="10781"/>
                    <a:pt x="15361" y="10781"/>
                  </a:cubicBezTo>
                  <a:cubicBezTo>
                    <a:pt x="15384" y="10796"/>
                    <a:pt x="15416" y="10793"/>
                    <a:pt x="15436" y="10772"/>
                  </a:cubicBezTo>
                  <a:cubicBezTo>
                    <a:pt x="15447" y="10761"/>
                    <a:pt x="15451" y="10747"/>
                    <a:pt x="15452" y="10733"/>
                  </a:cubicBezTo>
                  <a:cubicBezTo>
                    <a:pt x="16614" y="10642"/>
                    <a:pt x="16614" y="10642"/>
                    <a:pt x="16614" y="10642"/>
                  </a:cubicBezTo>
                  <a:cubicBezTo>
                    <a:pt x="16615" y="10646"/>
                    <a:pt x="16616" y="10650"/>
                    <a:pt x="16618" y="10654"/>
                  </a:cubicBezTo>
                  <a:lnTo>
                    <a:pt x="14617" y="11714"/>
                  </a:lnTo>
                  <a:close/>
                  <a:moveTo>
                    <a:pt x="16613" y="10632"/>
                  </a:moveTo>
                  <a:cubicBezTo>
                    <a:pt x="15451" y="10723"/>
                    <a:pt x="15451" y="10723"/>
                    <a:pt x="15451" y="10723"/>
                  </a:cubicBezTo>
                  <a:cubicBezTo>
                    <a:pt x="15450" y="10718"/>
                    <a:pt x="15449" y="10713"/>
                    <a:pt x="15446" y="10708"/>
                  </a:cubicBezTo>
                  <a:cubicBezTo>
                    <a:pt x="16191" y="10279"/>
                    <a:pt x="16191" y="10279"/>
                    <a:pt x="16191" y="10279"/>
                  </a:cubicBezTo>
                  <a:cubicBezTo>
                    <a:pt x="16194" y="10282"/>
                    <a:pt x="16196" y="10286"/>
                    <a:pt x="16199" y="10288"/>
                  </a:cubicBezTo>
                  <a:cubicBezTo>
                    <a:pt x="16222" y="10309"/>
                    <a:pt x="16257" y="10309"/>
                    <a:pt x="16279" y="10288"/>
                  </a:cubicBezTo>
                  <a:cubicBezTo>
                    <a:pt x="16625" y="10597"/>
                    <a:pt x="16625" y="10597"/>
                    <a:pt x="16625" y="10597"/>
                  </a:cubicBezTo>
                  <a:cubicBezTo>
                    <a:pt x="16617" y="10608"/>
                    <a:pt x="16613" y="10620"/>
                    <a:pt x="16613" y="10632"/>
                  </a:cubicBezTo>
                  <a:close/>
                  <a:moveTo>
                    <a:pt x="16669" y="10574"/>
                  </a:moveTo>
                  <a:cubicBezTo>
                    <a:pt x="16656" y="10574"/>
                    <a:pt x="16642" y="10580"/>
                    <a:pt x="16632" y="10590"/>
                  </a:cubicBezTo>
                  <a:cubicBezTo>
                    <a:pt x="16285" y="10280"/>
                    <a:pt x="16285" y="10280"/>
                    <a:pt x="16285" y="10280"/>
                  </a:cubicBezTo>
                  <a:cubicBezTo>
                    <a:pt x="16303" y="10257"/>
                    <a:pt x="16301" y="10223"/>
                    <a:pt x="16279" y="10203"/>
                  </a:cubicBezTo>
                  <a:cubicBezTo>
                    <a:pt x="16273" y="10198"/>
                    <a:pt x="16267" y="10194"/>
                    <a:pt x="16260" y="10192"/>
                  </a:cubicBezTo>
                  <a:cubicBezTo>
                    <a:pt x="16778" y="8443"/>
                    <a:pt x="16778" y="8443"/>
                    <a:pt x="16778" y="8443"/>
                  </a:cubicBezTo>
                  <a:cubicBezTo>
                    <a:pt x="16779" y="8443"/>
                    <a:pt x="16780" y="8443"/>
                    <a:pt x="16782" y="8443"/>
                  </a:cubicBezTo>
                  <a:lnTo>
                    <a:pt x="16669" y="10574"/>
                  </a:lnTo>
                  <a:close/>
                  <a:moveTo>
                    <a:pt x="16792" y="8328"/>
                  </a:moveTo>
                  <a:cubicBezTo>
                    <a:pt x="16775" y="8327"/>
                    <a:pt x="16759" y="8333"/>
                    <a:pt x="16747" y="8346"/>
                  </a:cubicBezTo>
                  <a:cubicBezTo>
                    <a:pt x="16746" y="8348"/>
                    <a:pt x="16745" y="8349"/>
                    <a:pt x="16744" y="8350"/>
                  </a:cubicBezTo>
                  <a:cubicBezTo>
                    <a:pt x="15613" y="7600"/>
                    <a:pt x="15613" y="7600"/>
                    <a:pt x="15613" y="7600"/>
                  </a:cubicBezTo>
                  <a:cubicBezTo>
                    <a:pt x="15620" y="7587"/>
                    <a:pt x="15622" y="7571"/>
                    <a:pt x="15617" y="7557"/>
                  </a:cubicBezTo>
                  <a:cubicBezTo>
                    <a:pt x="16885" y="7136"/>
                    <a:pt x="16885" y="7136"/>
                    <a:pt x="16885" y="7136"/>
                  </a:cubicBezTo>
                  <a:cubicBezTo>
                    <a:pt x="16888" y="7143"/>
                    <a:pt x="16893" y="7150"/>
                    <a:pt x="16899" y="7156"/>
                  </a:cubicBezTo>
                  <a:cubicBezTo>
                    <a:pt x="16907" y="7163"/>
                    <a:pt x="16917" y="7168"/>
                    <a:pt x="16927" y="7170"/>
                  </a:cubicBezTo>
                  <a:lnTo>
                    <a:pt x="16792" y="8328"/>
                  </a:lnTo>
                  <a:close/>
                  <a:moveTo>
                    <a:pt x="17525" y="8756"/>
                  </a:moveTo>
                  <a:cubicBezTo>
                    <a:pt x="17522" y="8758"/>
                    <a:pt x="17520" y="8761"/>
                    <a:pt x="17519" y="8764"/>
                  </a:cubicBezTo>
                  <a:cubicBezTo>
                    <a:pt x="16843" y="8408"/>
                    <a:pt x="16843" y="8408"/>
                    <a:pt x="16843" y="8408"/>
                  </a:cubicBezTo>
                  <a:cubicBezTo>
                    <a:pt x="16853" y="8386"/>
                    <a:pt x="16848" y="8360"/>
                    <a:pt x="16829" y="8343"/>
                  </a:cubicBezTo>
                  <a:cubicBezTo>
                    <a:pt x="16821" y="8336"/>
                    <a:pt x="16812" y="8331"/>
                    <a:pt x="16802" y="8329"/>
                  </a:cubicBezTo>
                  <a:cubicBezTo>
                    <a:pt x="16937" y="7171"/>
                    <a:pt x="16937" y="7171"/>
                    <a:pt x="16937" y="7171"/>
                  </a:cubicBezTo>
                  <a:cubicBezTo>
                    <a:pt x="16942" y="7171"/>
                    <a:pt x="16948" y="7170"/>
                    <a:pt x="16954" y="7169"/>
                  </a:cubicBezTo>
                  <a:cubicBezTo>
                    <a:pt x="17540" y="8744"/>
                    <a:pt x="17540" y="8744"/>
                    <a:pt x="17540" y="8744"/>
                  </a:cubicBezTo>
                  <a:cubicBezTo>
                    <a:pt x="17534" y="8747"/>
                    <a:pt x="17529" y="8751"/>
                    <a:pt x="17525" y="8756"/>
                  </a:cubicBezTo>
                  <a:close/>
                  <a:moveTo>
                    <a:pt x="17549" y="8740"/>
                  </a:moveTo>
                  <a:cubicBezTo>
                    <a:pt x="16963" y="7165"/>
                    <a:pt x="16963" y="7165"/>
                    <a:pt x="16963" y="7165"/>
                  </a:cubicBezTo>
                  <a:cubicBezTo>
                    <a:pt x="16970" y="7162"/>
                    <a:pt x="16976" y="7158"/>
                    <a:pt x="16981" y="7152"/>
                  </a:cubicBezTo>
                  <a:cubicBezTo>
                    <a:pt x="16992" y="7140"/>
                    <a:pt x="16997" y="7124"/>
                    <a:pt x="16996" y="7109"/>
                  </a:cubicBezTo>
                  <a:cubicBezTo>
                    <a:pt x="18489" y="6823"/>
                    <a:pt x="18489" y="6823"/>
                    <a:pt x="18489" y="6823"/>
                  </a:cubicBezTo>
                  <a:cubicBezTo>
                    <a:pt x="18492" y="6834"/>
                    <a:pt x="18497" y="6844"/>
                    <a:pt x="18506" y="6852"/>
                  </a:cubicBezTo>
                  <a:cubicBezTo>
                    <a:pt x="18509" y="6855"/>
                    <a:pt x="18512" y="6857"/>
                    <a:pt x="18515" y="6859"/>
                  </a:cubicBezTo>
                  <a:cubicBezTo>
                    <a:pt x="17588" y="8741"/>
                    <a:pt x="17588" y="8741"/>
                    <a:pt x="17588" y="8741"/>
                  </a:cubicBezTo>
                  <a:cubicBezTo>
                    <a:pt x="17575" y="8736"/>
                    <a:pt x="17562" y="8736"/>
                    <a:pt x="17549" y="8740"/>
                  </a:cubicBezTo>
                  <a:close/>
                  <a:moveTo>
                    <a:pt x="18931" y="8379"/>
                  </a:moveTo>
                  <a:cubicBezTo>
                    <a:pt x="18926" y="8385"/>
                    <a:pt x="18922" y="8391"/>
                    <a:pt x="18919" y="8398"/>
                  </a:cubicBezTo>
                  <a:cubicBezTo>
                    <a:pt x="18268" y="8217"/>
                    <a:pt x="18268" y="8217"/>
                    <a:pt x="18268" y="8217"/>
                  </a:cubicBezTo>
                  <a:cubicBezTo>
                    <a:pt x="18272" y="8198"/>
                    <a:pt x="18266" y="8178"/>
                    <a:pt x="18251" y="8164"/>
                  </a:cubicBezTo>
                  <a:cubicBezTo>
                    <a:pt x="18227" y="8142"/>
                    <a:pt x="18190" y="8143"/>
                    <a:pt x="18169" y="8167"/>
                  </a:cubicBezTo>
                  <a:cubicBezTo>
                    <a:pt x="18149" y="8188"/>
                    <a:pt x="18148" y="8220"/>
                    <a:pt x="18165" y="8242"/>
                  </a:cubicBezTo>
                  <a:cubicBezTo>
                    <a:pt x="17607" y="8752"/>
                    <a:pt x="17607" y="8752"/>
                    <a:pt x="17607" y="8752"/>
                  </a:cubicBezTo>
                  <a:cubicBezTo>
                    <a:pt x="17604" y="8750"/>
                    <a:pt x="17600" y="8747"/>
                    <a:pt x="17597" y="8745"/>
                  </a:cubicBezTo>
                  <a:cubicBezTo>
                    <a:pt x="18524" y="6863"/>
                    <a:pt x="18524" y="6863"/>
                    <a:pt x="18524" y="6863"/>
                  </a:cubicBezTo>
                  <a:cubicBezTo>
                    <a:pt x="18534" y="6867"/>
                    <a:pt x="18544" y="6868"/>
                    <a:pt x="18554" y="6866"/>
                  </a:cubicBezTo>
                  <a:cubicBezTo>
                    <a:pt x="18955" y="8364"/>
                    <a:pt x="18955" y="8364"/>
                    <a:pt x="18955" y="8364"/>
                  </a:cubicBezTo>
                  <a:cubicBezTo>
                    <a:pt x="18946" y="8367"/>
                    <a:pt x="18938" y="8372"/>
                    <a:pt x="18931" y="8379"/>
                  </a:cubicBezTo>
                  <a:close/>
                  <a:moveTo>
                    <a:pt x="18965" y="8361"/>
                  </a:moveTo>
                  <a:cubicBezTo>
                    <a:pt x="18563" y="6864"/>
                    <a:pt x="18563" y="6864"/>
                    <a:pt x="18563" y="6864"/>
                  </a:cubicBezTo>
                  <a:cubicBezTo>
                    <a:pt x="18573" y="6861"/>
                    <a:pt x="18581" y="6856"/>
                    <a:pt x="18588" y="6849"/>
                  </a:cubicBezTo>
                  <a:cubicBezTo>
                    <a:pt x="18601" y="6835"/>
                    <a:pt x="18605" y="6817"/>
                    <a:pt x="18603" y="6800"/>
                  </a:cubicBezTo>
                  <a:cubicBezTo>
                    <a:pt x="20050" y="6424"/>
                    <a:pt x="20050" y="6424"/>
                    <a:pt x="20050" y="6424"/>
                  </a:cubicBezTo>
                  <a:cubicBezTo>
                    <a:pt x="20053" y="6433"/>
                    <a:pt x="20058" y="6441"/>
                    <a:pt x="20065" y="6447"/>
                  </a:cubicBezTo>
                  <a:cubicBezTo>
                    <a:pt x="20067" y="6449"/>
                    <a:pt x="20070" y="6451"/>
                    <a:pt x="20072" y="6453"/>
                  </a:cubicBezTo>
                  <a:cubicBezTo>
                    <a:pt x="18999" y="8366"/>
                    <a:pt x="18999" y="8366"/>
                    <a:pt x="18999" y="8366"/>
                  </a:cubicBezTo>
                  <a:cubicBezTo>
                    <a:pt x="18988" y="8361"/>
                    <a:pt x="18976" y="8360"/>
                    <a:pt x="18965" y="8361"/>
                  </a:cubicBezTo>
                  <a:close/>
                  <a:moveTo>
                    <a:pt x="20047" y="7587"/>
                  </a:moveTo>
                  <a:cubicBezTo>
                    <a:pt x="20035" y="7589"/>
                    <a:pt x="20024" y="7595"/>
                    <a:pt x="20015" y="7605"/>
                  </a:cubicBezTo>
                  <a:cubicBezTo>
                    <a:pt x="19999" y="7621"/>
                    <a:pt x="19996" y="7645"/>
                    <a:pt x="20003" y="7665"/>
                  </a:cubicBezTo>
                  <a:cubicBezTo>
                    <a:pt x="19018" y="8381"/>
                    <a:pt x="19018" y="8381"/>
                    <a:pt x="19018" y="8381"/>
                  </a:cubicBezTo>
                  <a:cubicBezTo>
                    <a:pt x="19016" y="8379"/>
                    <a:pt x="19015" y="8377"/>
                    <a:pt x="19013" y="8376"/>
                  </a:cubicBezTo>
                  <a:cubicBezTo>
                    <a:pt x="19012" y="8374"/>
                    <a:pt x="19010" y="8373"/>
                    <a:pt x="19008" y="8372"/>
                  </a:cubicBezTo>
                  <a:cubicBezTo>
                    <a:pt x="20081" y="6457"/>
                    <a:pt x="20081" y="6457"/>
                    <a:pt x="20081" y="6457"/>
                  </a:cubicBezTo>
                  <a:cubicBezTo>
                    <a:pt x="20086" y="6460"/>
                    <a:pt x="20091" y="6461"/>
                    <a:pt x="20097" y="6462"/>
                  </a:cubicBezTo>
                  <a:lnTo>
                    <a:pt x="20047" y="7587"/>
                  </a:lnTo>
                  <a:close/>
                  <a:moveTo>
                    <a:pt x="20057" y="7586"/>
                  </a:moveTo>
                  <a:cubicBezTo>
                    <a:pt x="20107" y="6463"/>
                    <a:pt x="20107" y="6463"/>
                    <a:pt x="20107" y="6463"/>
                  </a:cubicBezTo>
                  <a:cubicBezTo>
                    <a:pt x="20120" y="6462"/>
                    <a:pt x="20133" y="6457"/>
                    <a:pt x="20144" y="6447"/>
                  </a:cubicBezTo>
                  <a:cubicBezTo>
                    <a:pt x="21182" y="7395"/>
                    <a:pt x="21182" y="7395"/>
                    <a:pt x="21182" y="7395"/>
                  </a:cubicBezTo>
                  <a:cubicBezTo>
                    <a:pt x="21173" y="7407"/>
                    <a:pt x="21169" y="7422"/>
                    <a:pt x="21171" y="7436"/>
                  </a:cubicBezTo>
                  <a:cubicBezTo>
                    <a:pt x="20111" y="7621"/>
                    <a:pt x="20111" y="7621"/>
                    <a:pt x="20111" y="7621"/>
                  </a:cubicBezTo>
                  <a:cubicBezTo>
                    <a:pt x="20108" y="7614"/>
                    <a:pt x="20103" y="7607"/>
                    <a:pt x="20097" y="7602"/>
                  </a:cubicBezTo>
                  <a:cubicBezTo>
                    <a:pt x="20086" y="7591"/>
                    <a:pt x="20071" y="7586"/>
                    <a:pt x="20057" y="7586"/>
                  </a:cubicBezTo>
                  <a:close/>
                  <a:moveTo>
                    <a:pt x="21125" y="8797"/>
                  </a:moveTo>
                  <a:cubicBezTo>
                    <a:pt x="21106" y="8788"/>
                    <a:pt x="21083" y="8790"/>
                    <a:pt x="21066" y="8802"/>
                  </a:cubicBezTo>
                  <a:cubicBezTo>
                    <a:pt x="20098" y="7685"/>
                    <a:pt x="20098" y="7685"/>
                    <a:pt x="20098" y="7685"/>
                  </a:cubicBezTo>
                  <a:cubicBezTo>
                    <a:pt x="20099" y="7685"/>
                    <a:pt x="20100" y="7684"/>
                    <a:pt x="20100" y="7684"/>
                  </a:cubicBezTo>
                  <a:cubicBezTo>
                    <a:pt x="20114" y="7669"/>
                    <a:pt x="20118" y="7649"/>
                    <a:pt x="20114" y="7631"/>
                  </a:cubicBezTo>
                  <a:cubicBezTo>
                    <a:pt x="21172" y="7446"/>
                    <a:pt x="21172" y="7446"/>
                    <a:pt x="21172" y="7446"/>
                  </a:cubicBezTo>
                  <a:cubicBezTo>
                    <a:pt x="21175" y="7456"/>
                    <a:pt x="21181" y="7466"/>
                    <a:pt x="21189" y="7473"/>
                  </a:cubicBezTo>
                  <a:cubicBezTo>
                    <a:pt x="21209" y="7492"/>
                    <a:pt x="21238" y="7493"/>
                    <a:pt x="21260" y="7479"/>
                  </a:cubicBezTo>
                  <a:cubicBezTo>
                    <a:pt x="21585" y="7890"/>
                    <a:pt x="21585" y="7890"/>
                    <a:pt x="21585" y="7890"/>
                  </a:cubicBezTo>
                  <a:cubicBezTo>
                    <a:pt x="21584" y="7891"/>
                    <a:pt x="21583" y="7891"/>
                    <a:pt x="21582" y="7892"/>
                  </a:cubicBezTo>
                  <a:cubicBezTo>
                    <a:pt x="21560" y="7916"/>
                    <a:pt x="21562" y="7953"/>
                    <a:pt x="21585" y="7974"/>
                  </a:cubicBezTo>
                  <a:cubicBezTo>
                    <a:pt x="21588" y="7977"/>
                    <a:pt x="21591" y="7979"/>
                    <a:pt x="21594" y="7981"/>
                  </a:cubicBezTo>
                  <a:lnTo>
                    <a:pt x="21125" y="8797"/>
                  </a:lnTo>
                  <a:close/>
                  <a:moveTo>
                    <a:pt x="21592" y="7884"/>
                  </a:moveTo>
                  <a:cubicBezTo>
                    <a:pt x="21268" y="7473"/>
                    <a:pt x="21268" y="7473"/>
                    <a:pt x="21268" y="7473"/>
                  </a:cubicBezTo>
                  <a:cubicBezTo>
                    <a:pt x="21269" y="7472"/>
                    <a:pt x="21270" y="7471"/>
                    <a:pt x="21271" y="7470"/>
                  </a:cubicBezTo>
                  <a:cubicBezTo>
                    <a:pt x="21292" y="7447"/>
                    <a:pt x="21291" y="7412"/>
                    <a:pt x="21270" y="7390"/>
                  </a:cubicBezTo>
                  <a:cubicBezTo>
                    <a:pt x="22084" y="6382"/>
                    <a:pt x="22084" y="6382"/>
                    <a:pt x="22084" y="6382"/>
                  </a:cubicBezTo>
                  <a:cubicBezTo>
                    <a:pt x="22088" y="6385"/>
                    <a:pt x="22092" y="6387"/>
                    <a:pt x="22096" y="6389"/>
                  </a:cubicBezTo>
                  <a:cubicBezTo>
                    <a:pt x="21639" y="7875"/>
                    <a:pt x="21639" y="7875"/>
                    <a:pt x="21639" y="7875"/>
                  </a:cubicBezTo>
                  <a:cubicBezTo>
                    <a:pt x="21623" y="7872"/>
                    <a:pt x="21606" y="7874"/>
                    <a:pt x="21592" y="7884"/>
                  </a:cubicBezTo>
                  <a:close/>
                  <a:moveTo>
                    <a:pt x="21648" y="7879"/>
                  </a:moveTo>
                  <a:cubicBezTo>
                    <a:pt x="22106" y="6391"/>
                    <a:pt x="22106" y="6391"/>
                    <a:pt x="22106" y="6391"/>
                  </a:cubicBezTo>
                  <a:cubicBezTo>
                    <a:pt x="22116" y="6393"/>
                    <a:pt x="22125" y="6392"/>
                    <a:pt x="22134" y="6389"/>
                  </a:cubicBezTo>
                  <a:cubicBezTo>
                    <a:pt x="22604" y="7741"/>
                    <a:pt x="22604" y="7741"/>
                    <a:pt x="22604" y="7741"/>
                  </a:cubicBezTo>
                  <a:cubicBezTo>
                    <a:pt x="22597" y="7744"/>
                    <a:pt x="22590" y="7748"/>
                    <a:pt x="22584" y="7754"/>
                  </a:cubicBezTo>
                  <a:cubicBezTo>
                    <a:pt x="22573" y="7767"/>
                    <a:pt x="22568" y="7782"/>
                    <a:pt x="22569" y="7797"/>
                  </a:cubicBezTo>
                  <a:cubicBezTo>
                    <a:pt x="21682" y="7922"/>
                    <a:pt x="21682" y="7922"/>
                    <a:pt x="21682" y="7922"/>
                  </a:cubicBezTo>
                  <a:cubicBezTo>
                    <a:pt x="21680" y="7910"/>
                    <a:pt x="21674" y="7898"/>
                    <a:pt x="21664" y="7889"/>
                  </a:cubicBezTo>
                  <a:cubicBezTo>
                    <a:pt x="21660" y="7884"/>
                    <a:pt x="21654" y="7881"/>
                    <a:pt x="21648" y="7879"/>
                  </a:cubicBezTo>
                  <a:close/>
                  <a:moveTo>
                    <a:pt x="21671" y="7967"/>
                  </a:moveTo>
                  <a:cubicBezTo>
                    <a:pt x="21679" y="7957"/>
                    <a:pt x="21683" y="7945"/>
                    <a:pt x="21683" y="7933"/>
                  </a:cubicBezTo>
                  <a:cubicBezTo>
                    <a:pt x="22570" y="7807"/>
                    <a:pt x="22570" y="7807"/>
                    <a:pt x="22570" y="7807"/>
                  </a:cubicBezTo>
                  <a:cubicBezTo>
                    <a:pt x="22573" y="7818"/>
                    <a:pt x="22578" y="7829"/>
                    <a:pt x="22587" y="7837"/>
                  </a:cubicBezTo>
                  <a:cubicBezTo>
                    <a:pt x="22605" y="7853"/>
                    <a:pt x="22629" y="7856"/>
                    <a:pt x="22649" y="7848"/>
                  </a:cubicBezTo>
                  <a:cubicBezTo>
                    <a:pt x="23427" y="9485"/>
                    <a:pt x="23427" y="9485"/>
                    <a:pt x="23427" y="9485"/>
                  </a:cubicBezTo>
                  <a:cubicBezTo>
                    <a:pt x="23423" y="9487"/>
                    <a:pt x="23419" y="9490"/>
                    <a:pt x="23416" y="9493"/>
                  </a:cubicBezTo>
                  <a:lnTo>
                    <a:pt x="21671" y="7967"/>
                  </a:lnTo>
                  <a:close/>
                  <a:moveTo>
                    <a:pt x="22008" y="9599"/>
                  </a:moveTo>
                  <a:cubicBezTo>
                    <a:pt x="22015" y="9596"/>
                    <a:pt x="22023" y="9592"/>
                    <a:pt x="22029" y="9585"/>
                  </a:cubicBezTo>
                  <a:cubicBezTo>
                    <a:pt x="22039" y="9574"/>
                    <a:pt x="22044" y="9559"/>
                    <a:pt x="22044" y="9545"/>
                  </a:cubicBezTo>
                  <a:cubicBezTo>
                    <a:pt x="23398" y="9535"/>
                    <a:pt x="23398" y="9535"/>
                    <a:pt x="23398" y="9535"/>
                  </a:cubicBezTo>
                  <a:cubicBezTo>
                    <a:pt x="23398" y="9546"/>
                    <a:pt x="23401" y="9557"/>
                    <a:pt x="23407" y="9566"/>
                  </a:cubicBezTo>
                  <a:cubicBezTo>
                    <a:pt x="22310" y="10406"/>
                    <a:pt x="22310" y="10406"/>
                    <a:pt x="22310" y="10406"/>
                  </a:cubicBezTo>
                  <a:lnTo>
                    <a:pt x="22008" y="9599"/>
                  </a:lnTo>
                  <a:close/>
                  <a:moveTo>
                    <a:pt x="21963" y="10720"/>
                  </a:moveTo>
                  <a:cubicBezTo>
                    <a:pt x="21963" y="10710"/>
                    <a:pt x="21959" y="10700"/>
                    <a:pt x="21954" y="10691"/>
                  </a:cubicBezTo>
                  <a:cubicBezTo>
                    <a:pt x="22305" y="10422"/>
                    <a:pt x="22305" y="10422"/>
                    <a:pt x="22305" y="10422"/>
                  </a:cubicBezTo>
                  <a:cubicBezTo>
                    <a:pt x="22424" y="10738"/>
                    <a:pt x="22424" y="10738"/>
                    <a:pt x="22424" y="10738"/>
                  </a:cubicBezTo>
                  <a:lnTo>
                    <a:pt x="21963" y="10720"/>
                  </a:lnTo>
                  <a:close/>
                  <a:moveTo>
                    <a:pt x="23047" y="12268"/>
                  </a:moveTo>
                  <a:cubicBezTo>
                    <a:pt x="23034" y="12262"/>
                    <a:pt x="23020" y="12261"/>
                    <a:pt x="23006" y="12264"/>
                  </a:cubicBezTo>
                  <a:cubicBezTo>
                    <a:pt x="22438" y="10749"/>
                    <a:pt x="22438" y="10749"/>
                    <a:pt x="22438" y="10749"/>
                  </a:cubicBezTo>
                  <a:cubicBezTo>
                    <a:pt x="23886" y="10808"/>
                    <a:pt x="23886" y="10808"/>
                    <a:pt x="23886" y="10808"/>
                  </a:cubicBezTo>
                  <a:cubicBezTo>
                    <a:pt x="23887" y="10822"/>
                    <a:pt x="23893" y="10837"/>
                    <a:pt x="23905" y="10848"/>
                  </a:cubicBezTo>
                  <a:cubicBezTo>
                    <a:pt x="23907" y="10849"/>
                    <a:pt x="23908" y="10850"/>
                    <a:pt x="23910" y="10852"/>
                  </a:cubicBezTo>
                  <a:lnTo>
                    <a:pt x="23047" y="12268"/>
                  </a:lnTo>
                  <a:close/>
                  <a:moveTo>
                    <a:pt x="23902" y="10765"/>
                  </a:moveTo>
                  <a:cubicBezTo>
                    <a:pt x="23893" y="10775"/>
                    <a:pt x="23888" y="10786"/>
                    <a:pt x="23887" y="10798"/>
                  </a:cubicBezTo>
                  <a:cubicBezTo>
                    <a:pt x="22435" y="10739"/>
                    <a:pt x="22435" y="10739"/>
                    <a:pt x="22435" y="10739"/>
                  </a:cubicBezTo>
                  <a:cubicBezTo>
                    <a:pt x="22314" y="10416"/>
                    <a:pt x="22314" y="10416"/>
                    <a:pt x="22314" y="10416"/>
                  </a:cubicBezTo>
                  <a:cubicBezTo>
                    <a:pt x="23413" y="9574"/>
                    <a:pt x="23413" y="9574"/>
                    <a:pt x="23413" y="9574"/>
                  </a:cubicBezTo>
                  <a:cubicBezTo>
                    <a:pt x="23414" y="9575"/>
                    <a:pt x="23415" y="9576"/>
                    <a:pt x="23416" y="9577"/>
                  </a:cubicBezTo>
                  <a:cubicBezTo>
                    <a:pt x="23432" y="9592"/>
                    <a:pt x="23453" y="9596"/>
                    <a:pt x="23472" y="9590"/>
                  </a:cubicBezTo>
                  <a:cubicBezTo>
                    <a:pt x="23919" y="10753"/>
                    <a:pt x="23919" y="10753"/>
                    <a:pt x="23919" y="10753"/>
                  </a:cubicBezTo>
                  <a:cubicBezTo>
                    <a:pt x="23913" y="10756"/>
                    <a:pt x="23907" y="10760"/>
                    <a:pt x="23902" y="10765"/>
                  </a:cubicBezTo>
                  <a:close/>
                  <a:moveTo>
                    <a:pt x="23956" y="10748"/>
                  </a:moveTo>
                  <a:cubicBezTo>
                    <a:pt x="23947" y="10746"/>
                    <a:pt x="23937" y="10747"/>
                    <a:pt x="23929" y="10749"/>
                  </a:cubicBezTo>
                  <a:cubicBezTo>
                    <a:pt x="23481" y="9587"/>
                    <a:pt x="23481" y="9587"/>
                    <a:pt x="23481" y="9587"/>
                  </a:cubicBezTo>
                  <a:cubicBezTo>
                    <a:pt x="23488" y="9584"/>
                    <a:pt x="23494" y="9580"/>
                    <a:pt x="23499" y="9574"/>
                  </a:cubicBezTo>
                  <a:cubicBezTo>
                    <a:pt x="23502" y="9570"/>
                    <a:pt x="23505" y="9565"/>
                    <a:pt x="23508" y="9561"/>
                  </a:cubicBezTo>
                  <a:cubicBezTo>
                    <a:pt x="24223" y="9843"/>
                    <a:pt x="24223" y="9843"/>
                    <a:pt x="24223" y="9843"/>
                  </a:cubicBezTo>
                  <a:lnTo>
                    <a:pt x="23956" y="10748"/>
                  </a:lnTo>
                  <a:close/>
                  <a:moveTo>
                    <a:pt x="24226" y="9834"/>
                  </a:moveTo>
                  <a:cubicBezTo>
                    <a:pt x="23511" y="9551"/>
                    <a:pt x="23511" y="9551"/>
                    <a:pt x="23511" y="9551"/>
                  </a:cubicBezTo>
                  <a:cubicBezTo>
                    <a:pt x="23517" y="9534"/>
                    <a:pt x="23514" y="9516"/>
                    <a:pt x="23503" y="9501"/>
                  </a:cubicBezTo>
                  <a:cubicBezTo>
                    <a:pt x="24524" y="8739"/>
                    <a:pt x="24524" y="8739"/>
                    <a:pt x="24524" y="8739"/>
                  </a:cubicBezTo>
                  <a:cubicBezTo>
                    <a:pt x="24526" y="8742"/>
                    <a:pt x="24528" y="8744"/>
                    <a:pt x="24531" y="8747"/>
                  </a:cubicBezTo>
                  <a:cubicBezTo>
                    <a:pt x="24535" y="8751"/>
                    <a:pt x="24539" y="8754"/>
                    <a:pt x="24544" y="8756"/>
                  </a:cubicBezTo>
                  <a:lnTo>
                    <a:pt x="24226" y="9834"/>
                  </a:lnTo>
                  <a:close/>
                  <a:moveTo>
                    <a:pt x="25355" y="10262"/>
                  </a:moveTo>
                  <a:cubicBezTo>
                    <a:pt x="25351" y="10267"/>
                    <a:pt x="25348" y="10271"/>
                    <a:pt x="25346" y="10276"/>
                  </a:cubicBezTo>
                  <a:cubicBezTo>
                    <a:pt x="24235" y="9837"/>
                    <a:pt x="24235" y="9837"/>
                    <a:pt x="24235" y="9837"/>
                  </a:cubicBezTo>
                  <a:cubicBezTo>
                    <a:pt x="24554" y="8760"/>
                    <a:pt x="24554" y="8760"/>
                    <a:pt x="24554" y="8760"/>
                  </a:cubicBezTo>
                  <a:cubicBezTo>
                    <a:pt x="24565" y="8763"/>
                    <a:pt x="24578" y="8763"/>
                    <a:pt x="24589" y="8759"/>
                  </a:cubicBezTo>
                  <a:cubicBezTo>
                    <a:pt x="25364" y="10254"/>
                    <a:pt x="25364" y="10254"/>
                    <a:pt x="25364" y="10254"/>
                  </a:cubicBezTo>
                  <a:cubicBezTo>
                    <a:pt x="25361" y="10257"/>
                    <a:pt x="25357" y="10259"/>
                    <a:pt x="25355" y="10262"/>
                  </a:cubicBezTo>
                  <a:close/>
                  <a:moveTo>
                    <a:pt x="25373" y="10249"/>
                  </a:moveTo>
                  <a:cubicBezTo>
                    <a:pt x="24599" y="8755"/>
                    <a:pt x="24599" y="8755"/>
                    <a:pt x="24599" y="8755"/>
                  </a:cubicBezTo>
                  <a:cubicBezTo>
                    <a:pt x="24604" y="8752"/>
                    <a:pt x="24609" y="8748"/>
                    <a:pt x="24613" y="8744"/>
                  </a:cubicBezTo>
                  <a:cubicBezTo>
                    <a:pt x="24624" y="8731"/>
                    <a:pt x="24629" y="8715"/>
                    <a:pt x="24628" y="8700"/>
                  </a:cubicBezTo>
                  <a:cubicBezTo>
                    <a:pt x="25187" y="8638"/>
                    <a:pt x="25187" y="8638"/>
                    <a:pt x="25187" y="8638"/>
                  </a:cubicBezTo>
                  <a:cubicBezTo>
                    <a:pt x="25385" y="10245"/>
                    <a:pt x="25385" y="10245"/>
                    <a:pt x="25385" y="10245"/>
                  </a:cubicBezTo>
                  <a:cubicBezTo>
                    <a:pt x="25381" y="10246"/>
                    <a:pt x="25377" y="10247"/>
                    <a:pt x="25373" y="10249"/>
                  </a:cubicBezTo>
                  <a:close/>
                  <a:moveTo>
                    <a:pt x="25442" y="10265"/>
                  </a:moveTo>
                  <a:cubicBezTo>
                    <a:pt x="25440" y="10263"/>
                    <a:pt x="25439" y="10261"/>
                    <a:pt x="25437" y="10259"/>
                  </a:cubicBezTo>
                  <a:cubicBezTo>
                    <a:pt x="25425" y="10248"/>
                    <a:pt x="25410" y="10243"/>
                    <a:pt x="25395" y="10244"/>
                  </a:cubicBezTo>
                  <a:cubicBezTo>
                    <a:pt x="25197" y="8637"/>
                    <a:pt x="25197" y="8637"/>
                    <a:pt x="25197" y="8637"/>
                  </a:cubicBezTo>
                  <a:cubicBezTo>
                    <a:pt x="25624" y="8589"/>
                    <a:pt x="25624" y="8589"/>
                    <a:pt x="25624" y="8589"/>
                  </a:cubicBezTo>
                  <a:cubicBezTo>
                    <a:pt x="26445" y="9574"/>
                    <a:pt x="26445" y="9574"/>
                    <a:pt x="26445" y="9574"/>
                  </a:cubicBezTo>
                  <a:lnTo>
                    <a:pt x="25442" y="10265"/>
                  </a:lnTo>
                  <a:close/>
                  <a:moveTo>
                    <a:pt x="25638" y="8588"/>
                  </a:moveTo>
                  <a:cubicBezTo>
                    <a:pt x="25942" y="8554"/>
                    <a:pt x="25942" y="8554"/>
                    <a:pt x="25942" y="8554"/>
                  </a:cubicBezTo>
                  <a:cubicBezTo>
                    <a:pt x="26926" y="9242"/>
                    <a:pt x="26926" y="9242"/>
                    <a:pt x="26926" y="9242"/>
                  </a:cubicBezTo>
                  <a:cubicBezTo>
                    <a:pt x="26454" y="9567"/>
                    <a:pt x="26454" y="9567"/>
                    <a:pt x="26454" y="9567"/>
                  </a:cubicBezTo>
                  <a:lnTo>
                    <a:pt x="25638" y="8588"/>
                  </a:lnTo>
                  <a:close/>
                  <a:moveTo>
                    <a:pt x="27463" y="10765"/>
                  </a:moveTo>
                  <a:cubicBezTo>
                    <a:pt x="27456" y="10769"/>
                    <a:pt x="27456" y="10769"/>
                    <a:pt x="27456" y="10769"/>
                  </a:cubicBezTo>
                  <a:cubicBezTo>
                    <a:pt x="26460" y="9575"/>
                    <a:pt x="26460" y="9575"/>
                    <a:pt x="26460" y="9575"/>
                  </a:cubicBezTo>
                  <a:cubicBezTo>
                    <a:pt x="26935" y="9248"/>
                    <a:pt x="26935" y="9248"/>
                    <a:pt x="26935" y="9248"/>
                  </a:cubicBezTo>
                  <a:cubicBezTo>
                    <a:pt x="27321" y="9519"/>
                    <a:pt x="27321" y="9519"/>
                    <a:pt x="27321" y="9519"/>
                  </a:cubicBezTo>
                  <a:cubicBezTo>
                    <a:pt x="27312" y="9541"/>
                    <a:pt x="27317" y="9567"/>
                    <a:pt x="27336" y="9584"/>
                  </a:cubicBezTo>
                  <a:cubicBezTo>
                    <a:pt x="27347" y="9595"/>
                    <a:pt x="27361" y="9599"/>
                    <a:pt x="27375" y="9599"/>
                  </a:cubicBezTo>
                  <a:cubicBezTo>
                    <a:pt x="27476" y="10761"/>
                    <a:pt x="27476" y="10761"/>
                    <a:pt x="27476" y="10761"/>
                  </a:cubicBezTo>
                  <a:cubicBezTo>
                    <a:pt x="27471" y="10762"/>
                    <a:pt x="27467" y="10763"/>
                    <a:pt x="27463" y="10765"/>
                  </a:cubicBezTo>
                  <a:close/>
                  <a:moveTo>
                    <a:pt x="27485" y="10760"/>
                  </a:moveTo>
                  <a:cubicBezTo>
                    <a:pt x="27385" y="9598"/>
                    <a:pt x="27385" y="9598"/>
                    <a:pt x="27385" y="9598"/>
                  </a:cubicBezTo>
                  <a:cubicBezTo>
                    <a:pt x="27390" y="9598"/>
                    <a:pt x="27395" y="9596"/>
                    <a:pt x="27400" y="9594"/>
                  </a:cubicBezTo>
                  <a:cubicBezTo>
                    <a:pt x="27835" y="10335"/>
                    <a:pt x="27835" y="10335"/>
                    <a:pt x="27835" y="10335"/>
                  </a:cubicBezTo>
                  <a:cubicBezTo>
                    <a:pt x="27832" y="10338"/>
                    <a:pt x="27828" y="10340"/>
                    <a:pt x="27826" y="10344"/>
                  </a:cubicBezTo>
                  <a:cubicBezTo>
                    <a:pt x="27805" y="10366"/>
                    <a:pt x="27806" y="10401"/>
                    <a:pt x="27827" y="10423"/>
                  </a:cubicBezTo>
                  <a:cubicBezTo>
                    <a:pt x="27520" y="10772"/>
                    <a:pt x="27520" y="10772"/>
                    <a:pt x="27520" y="10772"/>
                  </a:cubicBezTo>
                  <a:cubicBezTo>
                    <a:pt x="27510" y="10764"/>
                    <a:pt x="27498" y="10760"/>
                    <a:pt x="27485" y="10760"/>
                  </a:cubicBezTo>
                  <a:close/>
                  <a:moveTo>
                    <a:pt x="29677" y="10911"/>
                  </a:moveTo>
                  <a:cubicBezTo>
                    <a:pt x="27544" y="10816"/>
                    <a:pt x="27544" y="10816"/>
                    <a:pt x="27544" y="10816"/>
                  </a:cubicBezTo>
                  <a:cubicBezTo>
                    <a:pt x="27544" y="10802"/>
                    <a:pt x="27538" y="10789"/>
                    <a:pt x="27528" y="10778"/>
                  </a:cubicBezTo>
                  <a:cubicBezTo>
                    <a:pt x="27834" y="10429"/>
                    <a:pt x="27834" y="10429"/>
                    <a:pt x="27834" y="10429"/>
                  </a:cubicBezTo>
                  <a:cubicBezTo>
                    <a:pt x="27858" y="10447"/>
                    <a:pt x="27891" y="10444"/>
                    <a:pt x="27912" y="10422"/>
                  </a:cubicBezTo>
                  <a:cubicBezTo>
                    <a:pt x="27917" y="10416"/>
                    <a:pt x="27920" y="10410"/>
                    <a:pt x="27923" y="10404"/>
                  </a:cubicBezTo>
                  <a:cubicBezTo>
                    <a:pt x="29678" y="10909"/>
                    <a:pt x="29678" y="10909"/>
                    <a:pt x="29678" y="10909"/>
                  </a:cubicBezTo>
                  <a:cubicBezTo>
                    <a:pt x="29678" y="10910"/>
                    <a:pt x="29678" y="10910"/>
                    <a:pt x="29677" y="10911"/>
                  </a:cubicBezTo>
                  <a:close/>
                  <a:moveTo>
                    <a:pt x="29680" y="10899"/>
                  </a:moveTo>
                  <a:cubicBezTo>
                    <a:pt x="27926" y="10394"/>
                    <a:pt x="27926" y="10394"/>
                    <a:pt x="27926" y="10394"/>
                  </a:cubicBezTo>
                  <a:cubicBezTo>
                    <a:pt x="27929" y="10375"/>
                    <a:pt x="27923" y="10354"/>
                    <a:pt x="27908" y="10340"/>
                  </a:cubicBezTo>
                  <a:cubicBezTo>
                    <a:pt x="27906" y="10338"/>
                    <a:pt x="27904" y="10337"/>
                    <a:pt x="27902" y="10336"/>
                  </a:cubicBezTo>
                  <a:cubicBezTo>
                    <a:pt x="28320" y="9632"/>
                    <a:pt x="28320" y="9632"/>
                    <a:pt x="28320" y="9632"/>
                  </a:cubicBezTo>
                  <a:cubicBezTo>
                    <a:pt x="29684" y="10890"/>
                    <a:pt x="29684" y="10890"/>
                    <a:pt x="29684" y="10890"/>
                  </a:cubicBezTo>
                  <a:cubicBezTo>
                    <a:pt x="29682" y="10893"/>
                    <a:pt x="29681" y="10896"/>
                    <a:pt x="29680" y="108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</p:grp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ci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ctangle 115"/>
          <p:cNvSpPr/>
          <p:nvPr userDrawn="1"/>
        </p:nvSpPr>
        <p:spPr>
          <a:xfrm>
            <a:off x="0" y="-7034"/>
            <a:ext cx="12188825" cy="6865034"/>
          </a:xfrm>
          <a:prstGeom prst="rect">
            <a:avLst/>
          </a:prstGeom>
          <a:gradFill>
            <a:gsLst>
              <a:gs pos="73000">
                <a:schemeClr val="accent2"/>
              </a:gs>
              <a:gs pos="0">
                <a:srgbClr val="298FC0"/>
              </a:gs>
              <a:gs pos="100000">
                <a:srgbClr val="25BD58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4644596" y="1304509"/>
            <a:ext cx="3265387" cy="1454105"/>
            <a:chOff x="750324" y="1796430"/>
            <a:chExt cx="4859864" cy="2163577"/>
          </a:xfrm>
          <a:solidFill>
            <a:schemeClr val="bg1"/>
          </a:solidFill>
          <a:effectLst/>
        </p:grpSpPr>
        <p:sp>
          <p:nvSpPr>
            <p:cNvPr id="7" name="Freeform 6"/>
            <p:cNvSpPr/>
            <p:nvPr/>
          </p:nvSpPr>
          <p:spPr>
            <a:xfrm rot="243445">
              <a:off x="4560142" y="1796430"/>
              <a:ext cx="1050046" cy="1103450"/>
            </a:xfrm>
            <a:custGeom>
              <a:avLst/>
              <a:gdLst>
                <a:gd name="connsiteX0" fmla="*/ 1828441 w 5982955"/>
                <a:gd name="connsiteY0" fmla="*/ 233797 h 6287222"/>
                <a:gd name="connsiteX1" fmla="*/ 2512106 w 5982955"/>
                <a:gd name="connsiteY1" fmla="*/ 9047 h 6287222"/>
                <a:gd name="connsiteX2" fmla="*/ 2739216 w 5982955"/>
                <a:gd name="connsiteY2" fmla="*/ 123780 h 6287222"/>
                <a:gd name="connsiteX3" fmla="*/ 3446345 w 5982955"/>
                <a:gd name="connsiteY3" fmla="*/ 2274801 h 6287222"/>
                <a:gd name="connsiteX4" fmla="*/ 5253823 w 5982955"/>
                <a:gd name="connsiteY4" fmla="*/ 942424 h 6287222"/>
                <a:gd name="connsiteX5" fmla="*/ 5318585 w 5982955"/>
                <a:gd name="connsiteY5" fmla="*/ 912251 h 6287222"/>
                <a:gd name="connsiteX6" fmla="*/ 5505405 w 5982955"/>
                <a:gd name="connsiteY6" fmla="*/ 980492 h 6287222"/>
                <a:gd name="connsiteX7" fmla="*/ 5932421 w 5982955"/>
                <a:gd name="connsiteY7" fmla="*/ 1559774 h 6287222"/>
                <a:gd name="connsiteX8" fmla="*/ 5894353 w 5982955"/>
                <a:gd name="connsiteY8" fmla="*/ 1811355 h 6287222"/>
                <a:gd name="connsiteX9" fmla="*/ 4083224 w 5982955"/>
                <a:gd name="connsiteY9" fmla="*/ 3146423 h 6287222"/>
                <a:gd name="connsiteX10" fmla="*/ 5908414 w 5982955"/>
                <a:gd name="connsiteY10" fmla="*/ 4465570 h 6287222"/>
                <a:gd name="connsiteX11" fmla="*/ 5948844 w 5982955"/>
                <a:gd name="connsiteY11" fmla="*/ 4716783 h 6287222"/>
                <a:gd name="connsiteX12" fmla="*/ 5527289 w 5982955"/>
                <a:gd name="connsiteY12" fmla="*/ 5300052 h 6287222"/>
                <a:gd name="connsiteX13" fmla="*/ 5276077 w 5982955"/>
                <a:gd name="connsiteY13" fmla="*/ 5340482 h 6287222"/>
                <a:gd name="connsiteX14" fmla="*/ 3461959 w 5982955"/>
                <a:gd name="connsiteY14" fmla="*/ 4029337 h 6287222"/>
                <a:gd name="connsiteX15" fmla="*/ 2779381 w 5982955"/>
                <a:gd name="connsiteY15" fmla="*/ 6162096 h 6287222"/>
                <a:gd name="connsiteX16" fmla="*/ 2553181 w 5982955"/>
                <a:gd name="connsiteY16" fmla="*/ 6278612 h 6287222"/>
                <a:gd name="connsiteX17" fmla="*/ 1867768 w 5982955"/>
                <a:gd name="connsiteY17" fmla="*/ 6059249 h 6287222"/>
                <a:gd name="connsiteX18" fmla="*/ 1751253 w 5982955"/>
                <a:gd name="connsiteY18" fmla="*/ 5833049 h 6287222"/>
                <a:gd name="connsiteX19" fmla="*/ 2432221 w 5982955"/>
                <a:gd name="connsiteY19" fmla="*/ 3705321 h 6287222"/>
                <a:gd name="connsiteX20" fmla="*/ 179920 w 5982955"/>
                <a:gd name="connsiteY20" fmla="*/ 3705321 h 6287222"/>
                <a:gd name="connsiteX21" fmla="*/ 0 w 5982955"/>
                <a:gd name="connsiteY21" fmla="*/ 3525401 h 6287222"/>
                <a:gd name="connsiteX22" fmla="*/ 0 w 5982955"/>
                <a:gd name="connsiteY22" fmla="*/ 2805741 h 6287222"/>
                <a:gd name="connsiteX23" fmla="*/ 109887 w 5982955"/>
                <a:gd name="connsiteY23" fmla="*/ 2639960 h 6287222"/>
                <a:gd name="connsiteX24" fmla="*/ 179920 w 5982955"/>
                <a:gd name="connsiteY24" fmla="*/ 2625821 h 6287222"/>
                <a:gd name="connsiteX25" fmla="*/ 2425405 w 5982955"/>
                <a:gd name="connsiteY25" fmla="*/ 2625821 h 6287222"/>
                <a:gd name="connsiteX26" fmla="*/ 1713708 w 5982955"/>
                <a:gd name="connsiteY26" fmla="*/ 460907 h 6287222"/>
                <a:gd name="connsiteX27" fmla="*/ 1828441 w 5982955"/>
                <a:gd name="connsiteY27" fmla="*/ 233797 h 6287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982955" h="6287222">
                  <a:moveTo>
                    <a:pt x="1828441" y="233797"/>
                  </a:moveTo>
                  <a:lnTo>
                    <a:pt x="2512106" y="9047"/>
                  </a:lnTo>
                  <a:cubicBezTo>
                    <a:pt x="2606503" y="-21985"/>
                    <a:pt x="2708184" y="29383"/>
                    <a:pt x="2739216" y="123780"/>
                  </a:cubicBezTo>
                  <a:lnTo>
                    <a:pt x="3446345" y="2274801"/>
                  </a:lnTo>
                  <a:lnTo>
                    <a:pt x="5253823" y="942424"/>
                  </a:lnTo>
                  <a:cubicBezTo>
                    <a:pt x="5273820" y="927684"/>
                    <a:pt x="5295856" y="917694"/>
                    <a:pt x="5318585" y="912251"/>
                  </a:cubicBezTo>
                  <a:cubicBezTo>
                    <a:pt x="5386771" y="895920"/>
                    <a:pt x="5461185" y="920504"/>
                    <a:pt x="5505405" y="980492"/>
                  </a:cubicBezTo>
                  <a:lnTo>
                    <a:pt x="5932421" y="1559774"/>
                  </a:lnTo>
                  <a:cubicBezTo>
                    <a:pt x="5991381" y="1639758"/>
                    <a:pt x="5974338" y="1752395"/>
                    <a:pt x="5894353" y="1811355"/>
                  </a:cubicBezTo>
                  <a:lnTo>
                    <a:pt x="4083224" y="3146423"/>
                  </a:lnTo>
                  <a:lnTo>
                    <a:pt x="5908414" y="4465570"/>
                  </a:lnTo>
                  <a:cubicBezTo>
                    <a:pt x="5988949" y="4523776"/>
                    <a:pt x="6007050" y="4636248"/>
                    <a:pt x="5948844" y="4716783"/>
                  </a:cubicBezTo>
                  <a:lnTo>
                    <a:pt x="5527289" y="5300052"/>
                  </a:lnTo>
                  <a:cubicBezTo>
                    <a:pt x="5469083" y="5380587"/>
                    <a:pt x="5356611" y="5398688"/>
                    <a:pt x="5276077" y="5340482"/>
                  </a:cubicBezTo>
                  <a:lnTo>
                    <a:pt x="3461959" y="4029337"/>
                  </a:lnTo>
                  <a:lnTo>
                    <a:pt x="2779381" y="6162096"/>
                  </a:lnTo>
                  <a:cubicBezTo>
                    <a:pt x="2749092" y="6256734"/>
                    <a:pt x="2647819" y="6308900"/>
                    <a:pt x="2553181" y="6278612"/>
                  </a:cubicBezTo>
                  <a:lnTo>
                    <a:pt x="1867768" y="6059249"/>
                  </a:lnTo>
                  <a:cubicBezTo>
                    <a:pt x="1773130" y="6028960"/>
                    <a:pt x="1720964" y="5927687"/>
                    <a:pt x="1751253" y="5833049"/>
                  </a:cubicBezTo>
                  <a:lnTo>
                    <a:pt x="2432221" y="3705321"/>
                  </a:lnTo>
                  <a:lnTo>
                    <a:pt x="179920" y="3705321"/>
                  </a:lnTo>
                  <a:cubicBezTo>
                    <a:pt x="80553" y="3705321"/>
                    <a:pt x="0" y="3624768"/>
                    <a:pt x="0" y="3525401"/>
                  </a:cubicBezTo>
                  <a:lnTo>
                    <a:pt x="0" y="2805741"/>
                  </a:lnTo>
                  <a:cubicBezTo>
                    <a:pt x="0" y="2731216"/>
                    <a:pt x="45311" y="2667274"/>
                    <a:pt x="109887" y="2639960"/>
                  </a:cubicBezTo>
                  <a:cubicBezTo>
                    <a:pt x="131413" y="2630856"/>
                    <a:pt x="155079" y="2625821"/>
                    <a:pt x="179920" y="2625821"/>
                  </a:cubicBezTo>
                  <a:lnTo>
                    <a:pt x="2425405" y="2625821"/>
                  </a:lnTo>
                  <a:lnTo>
                    <a:pt x="1713708" y="460907"/>
                  </a:lnTo>
                  <a:cubicBezTo>
                    <a:pt x="1682676" y="366509"/>
                    <a:pt x="1734043" y="264829"/>
                    <a:pt x="1828441" y="233797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/>
            </a:p>
          </p:txBody>
        </p:sp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750324" y="2202223"/>
              <a:ext cx="4224928" cy="1757784"/>
            </a:xfrm>
            <a:custGeom>
              <a:avLst/>
              <a:gdLst>
                <a:gd name="T0" fmla="*/ 49 w 400"/>
                <a:gd name="T1" fmla="*/ 166 h 166"/>
                <a:gd name="T2" fmla="*/ 4 w 400"/>
                <a:gd name="T3" fmla="*/ 160 h 166"/>
                <a:gd name="T4" fmla="*/ 3 w 400"/>
                <a:gd name="T5" fmla="*/ 142 h 166"/>
                <a:gd name="T6" fmla="*/ 14 w 400"/>
                <a:gd name="T7" fmla="*/ 127 h 166"/>
                <a:gd name="T8" fmla="*/ 73 w 400"/>
                <a:gd name="T9" fmla="*/ 119 h 166"/>
                <a:gd name="T10" fmla="*/ 5 w 400"/>
                <a:gd name="T11" fmla="*/ 46 h 166"/>
                <a:gd name="T12" fmla="*/ 65 w 400"/>
                <a:gd name="T13" fmla="*/ 1 h 166"/>
                <a:gd name="T14" fmla="*/ 107 w 400"/>
                <a:gd name="T15" fmla="*/ 7 h 166"/>
                <a:gd name="T16" fmla="*/ 109 w 400"/>
                <a:gd name="T17" fmla="*/ 24 h 166"/>
                <a:gd name="T18" fmla="*/ 98 w 400"/>
                <a:gd name="T19" fmla="*/ 38 h 166"/>
                <a:gd name="T20" fmla="*/ 45 w 400"/>
                <a:gd name="T21" fmla="*/ 46 h 166"/>
                <a:gd name="T22" fmla="*/ 112 w 400"/>
                <a:gd name="T23" fmla="*/ 120 h 166"/>
                <a:gd name="T24" fmla="*/ 49 w 400"/>
                <a:gd name="T25" fmla="*/ 166 h 166"/>
                <a:gd name="T26" fmla="*/ 399 w 400"/>
                <a:gd name="T27" fmla="*/ 145 h 166"/>
                <a:gd name="T28" fmla="*/ 394 w 400"/>
                <a:gd name="T29" fmla="*/ 163 h 166"/>
                <a:gd name="T30" fmla="*/ 309 w 400"/>
                <a:gd name="T31" fmla="*/ 163 h 166"/>
                <a:gd name="T32" fmla="*/ 293 w 400"/>
                <a:gd name="T33" fmla="*/ 157 h 166"/>
                <a:gd name="T34" fmla="*/ 293 w 400"/>
                <a:gd name="T35" fmla="*/ 8 h 166"/>
                <a:gd name="T36" fmla="*/ 315 w 400"/>
                <a:gd name="T37" fmla="*/ 1 h 166"/>
                <a:gd name="T38" fmla="*/ 333 w 400"/>
                <a:gd name="T39" fmla="*/ 7 h 166"/>
                <a:gd name="T40" fmla="*/ 333 w 400"/>
                <a:gd name="T41" fmla="*/ 126 h 166"/>
                <a:gd name="T42" fmla="*/ 335 w 400"/>
                <a:gd name="T43" fmla="*/ 127 h 166"/>
                <a:gd name="T44" fmla="*/ 393 w 400"/>
                <a:gd name="T45" fmla="*/ 127 h 166"/>
                <a:gd name="T46" fmla="*/ 399 w 400"/>
                <a:gd name="T47" fmla="*/ 145 h 166"/>
                <a:gd name="T48" fmla="*/ 203 w 400"/>
                <a:gd name="T49" fmla="*/ 3 h 166"/>
                <a:gd name="T50" fmla="*/ 138 w 400"/>
                <a:gd name="T51" fmla="*/ 3 h 166"/>
                <a:gd name="T52" fmla="*/ 132 w 400"/>
                <a:gd name="T53" fmla="*/ 9 h 166"/>
                <a:gd name="T54" fmla="*/ 132 w 400"/>
                <a:gd name="T55" fmla="*/ 158 h 166"/>
                <a:gd name="T56" fmla="*/ 141 w 400"/>
                <a:gd name="T57" fmla="*/ 163 h 166"/>
                <a:gd name="T58" fmla="*/ 198 w 400"/>
                <a:gd name="T59" fmla="*/ 163 h 166"/>
                <a:gd name="T60" fmla="*/ 270 w 400"/>
                <a:gd name="T61" fmla="*/ 103 h 166"/>
                <a:gd name="T62" fmla="*/ 270 w 400"/>
                <a:gd name="T63" fmla="*/ 61 h 166"/>
                <a:gd name="T64" fmla="*/ 203 w 400"/>
                <a:gd name="T65" fmla="*/ 3 h 166"/>
                <a:gd name="T66" fmla="*/ 228 w 400"/>
                <a:gd name="T67" fmla="*/ 99 h 166"/>
                <a:gd name="T68" fmla="*/ 199 w 400"/>
                <a:gd name="T69" fmla="*/ 127 h 166"/>
                <a:gd name="T70" fmla="*/ 173 w 400"/>
                <a:gd name="T71" fmla="*/ 127 h 166"/>
                <a:gd name="T72" fmla="*/ 172 w 400"/>
                <a:gd name="T73" fmla="*/ 126 h 166"/>
                <a:gd name="T74" fmla="*/ 172 w 400"/>
                <a:gd name="T75" fmla="*/ 39 h 166"/>
                <a:gd name="T76" fmla="*/ 173 w 400"/>
                <a:gd name="T77" fmla="*/ 39 h 166"/>
                <a:gd name="T78" fmla="*/ 199 w 400"/>
                <a:gd name="T79" fmla="*/ 39 h 166"/>
                <a:gd name="T80" fmla="*/ 228 w 400"/>
                <a:gd name="T81" fmla="*/ 64 h 166"/>
                <a:gd name="T82" fmla="*/ 228 w 400"/>
                <a:gd name="T83" fmla="*/ 99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00" h="166">
                  <a:moveTo>
                    <a:pt x="49" y="166"/>
                  </a:moveTo>
                  <a:cubicBezTo>
                    <a:pt x="23" y="166"/>
                    <a:pt x="8" y="162"/>
                    <a:pt x="4" y="160"/>
                  </a:cubicBezTo>
                  <a:cubicBezTo>
                    <a:pt x="2" y="158"/>
                    <a:pt x="0" y="157"/>
                    <a:pt x="3" y="142"/>
                  </a:cubicBezTo>
                  <a:cubicBezTo>
                    <a:pt x="4" y="135"/>
                    <a:pt x="8" y="125"/>
                    <a:pt x="14" y="127"/>
                  </a:cubicBezTo>
                  <a:cubicBezTo>
                    <a:pt x="20" y="130"/>
                    <a:pt x="73" y="140"/>
                    <a:pt x="73" y="119"/>
                  </a:cubicBezTo>
                  <a:cubicBezTo>
                    <a:pt x="73" y="97"/>
                    <a:pt x="5" y="104"/>
                    <a:pt x="5" y="46"/>
                  </a:cubicBezTo>
                  <a:cubicBezTo>
                    <a:pt x="5" y="21"/>
                    <a:pt x="16" y="1"/>
                    <a:pt x="65" y="1"/>
                  </a:cubicBezTo>
                  <a:cubicBezTo>
                    <a:pt x="94" y="1"/>
                    <a:pt x="104" y="6"/>
                    <a:pt x="107" y="7"/>
                  </a:cubicBezTo>
                  <a:cubicBezTo>
                    <a:pt x="109" y="8"/>
                    <a:pt x="111" y="12"/>
                    <a:pt x="109" y="24"/>
                  </a:cubicBezTo>
                  <a:cubicBezTo>
                    <a:pt x="107" y="34"/>
                    <a:pt x="102" y="39"/>
                    <a:pt x="98" y="38"/>
                  </a:cubicBezTo>
                  <a:cubicBezTo>
                    <a:pt x="88" y="34"/>
                    <a:pt x="45" y="29"/>
                    <a:pt x="45" y="46"/>
                  </a:cubicBezTo>
                  <a:cubicBezTo>
                    <a:pt x="45" y="68"/>
                    <a:pt x="112" y="61"/>
                    <a:pt x="112" y="120"/>
                  </a:cubicBezTo>
                  <a:cubicBezTo>
                    <a:pt x="112" y="147"/>
                    <a:pt x="101" y="166"/>
                    <a:pt x="49" y="166"/>
                  </a:cubicBezTo>
                  <a:close/>
                  <a:moveTo>
                    <a:pt x="399" y="145"/>
                  </a:moveTo>
                  <a:cubicBezTo>
                    <a:pt x="399" y="154"/>
                    <a:pt x="397" y="163"/>
                    <a:pt x="394" y="163"/>
                  </a:cubicBezTo>
                  <a:cubicBezTo>
                    <a:pt x="393" y="163"/>
                    <a:pt x="323" y="163"/>
                    <a:pt x="309" y="163"/>
                  </a:cubicBezTo>
                  <a:cubicBezTo>
                    <a:pt x="296" y="163"/>
                    <a:pt x="293" y="160"/>
                    <a:pt x="293" y="157"/>
                  </a:cubicBezTo>
                  <a:cubicBezTo>
                    <a:pt x="293" y="155"/>
                    <a:pt x="293" y="13"/>
                    <a:pt x="293" y="8"/>
                  </a:cubicBezTo>
                  <a:cubicBezTo>
                    <a:pt x="293" y="3"/>
                    <a:pt x="303" y="2"/>
                    <a:pt x="315" y="1"/>
                  </a:cubicBezTo>
                  <a:cubicBezTo>
                    <a:pt x="327" y="0"/>
                    <a:pt x="333" y="1"/>
                    <a:pt x="333" y="7"/>
                  </a:cubicBezTo>
                  <a:cubicBezTo>
                    <a:pt x="333" y="8"/>
                    <a:pt x="333" y="125"/>
                    <a:pt x="333" y="126"/>
                  </a:cubicBezTo>
                  <a:cubicBezTo>
                    <a:pt x="333" y="127"/>
                    <a:pt x="334" y="127"/>
                    <a:pt x="335" y="127"/>
                  </a:cubicBezTo>
                  <a:cubicBezTo>
                    <a:pt x="335" y="127"/>
                    <a:pt x="389" y="127"/>
                    <a:pt x="393" y="127"/>
                  </a:cubicBezTo>
                  <a:cubicBezTo>
                    <a:pt x="399" y="127"/>
                    <a:pt x="400" y="132"/>
                    <a:pt x="399" y="145"/>
                  </a:cubicBezTo>
                  <a:close/>
                  <a:moveTo>
                    <a:pt x="203" y="3"/>
                  </a:moveTo>
                  <a:cubicBezTo>
                    <a:pt x="187" y="3"/>
                    <a:pt x="140" y="3"/>
                    <a:pt x="138" y="3"/>
                  </a:cubicBezTo>
                  <a:cubicBezTo>
                    <a:pt x="132" y="3"/>
                    <a:pt x="132" y="9"/>
                    <a:pt x="132" y="9"/>
                  </a:cubicBezTo>
                  <a:cubicBezTo>
                    <a:pt x="132" y="13"/>
                    <a:pt x="132" y="156"/>
                    <a:pt x="132" y="158"/>
                  </a:cubicBezTo>
                  <a:cubicBezTo>
                    <a:pt x="132" y="162"/>
                    <a:pt x="136" y="163"/>
                    <a:pt x="141" y="163"/>
                  </a:cubicBezTo>
                  <a:cubicBezTo>
                    <a:pt x="152" y="163"/>
                    <a:pt x="196" y="163"/>
                    <a:pt x="198" y="163"/>
                  </a:cubicBezTo>
                  <a:cubicBezTo>
                    <a:pt x="245" y="163"/>
                    <a:pt x="270" y="146"/>
                    <a:pt x="270" y="103"/>
                  </a:cubicBezTo>
                  <a:cubicBezTo>
                    <a:pt x="270" y="103"/>
                    <a:pt x="270" y="73"/>
                    <a:pt x="270" y="61"/>
                  </a:cubicBezTo>
                  <a:cubicBezTo>
                    <a:pt x="270" y="14"/>
                    <a:pt x="237" y="3"/>
                    <a:pt x="203" y="3"/>
                  </a:cubicBezTo>
                  <a:close/>
                  <a:moveTo>
                    <a:pt x="228" y="99"/>
                  </a:moveTo>
                  <a:cubicBezTo>
                    <a:pt x="228" y="121"/>
                    <a:pt x="217" y="127"/>
                    <a:pt x="199" y="127"/>
                  </a:cubicBezTo>
                  <a:cubicBezTo>
                    <a:pt x="198" y="127"/>
                    <a:pt x="177" y="127"/>
                    <a:pt x="173" y="127"/>
                  </a:cubicBezTo>
                  <a:cubicBezTo>
                    <a:pt x="172" y="127"/>
                    <a:pt x="172" y="127"/>
                    <a:pt x="172" y="126"/>
                  </a:cubicBezTo>
                  <a:cubicBezTo>
                    <a:pt x="172" y="125"/>
                    <a:pt x="172" y="40"/>
                    <a:pt x="172" y="39"/>
                  </a:cubicBezTo>
                  <a:cubicBezTo>
                    <a:pt x="172" y="39"/>
                    <a:pt x="172" y="39"/>
                    <a:pt x="173" y="39"/>
                  </a:cubicBezTo>
                  <a:cubicBezTo>
                    <a:pt x="173" y="39"/>
                    <a:pt x="193" y="39"/>
                    <a:pt x="199" y="39"/>
                  </a:cubicBezTo>
                  <a:cubicBezTo>
                    <a:pt x="216" y="39"/>
                    <a:pt x="228" y="47"/>
                    <a:pt x="228" y="64"/>
                  </a:cubicBezTo>
                  <a:cubicBezTo>
                    <a:pt x="228" y="69"/>
                    <a:pt x="228" y="76"/>
                    <a:pt x="228" y="9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199"/>
            </a:p>
          </p:txBody>
        </p:sp>
      </p:grpSp>
      <p:grpSp>
        <p:nvGrpSpPr>
          <p:cNvPr id="11" name="Group 10"/>
          <p:cNvGrpSpPr/>
          <p:nvPr userDrawn="1">
            <p:custDataLst>
              <p:tags r:id="rId1"/>
            </p:custDataLst>
          </p:nvPr>
        </p:nvGrpSpPr>
        <p:grpSpPr>
          <a:xfrm rot="10800000">
            <a:off x="-52700" y="5501614"/>
            <a:ext cx="12003407" cy="6813487"/>
            <a:chOff x="-2949576" y="-5135563"/>
            <a:chExt cx="18086389" cy="10266364"/>
          </a:xfrm>
          <a:solidFill>
            <a:schemeClr val="bg1">
              <a:alpha val="33000"/>
            </a:schemeClr>
          </a:solidFill>
        </p:grpSpPr>
        <p:sp>
          <p:nvSpPr>
            <p:cNvPr id="12" name="Freeform 5"/>
            <p:cNvSpPr>
              <a:spLocks noEditPoints="1"/>
            </p:cNvSpPr>
            <p:nvPr userDrawn="1">
              <p:custDataLst>
                <p:tags r:id="rId70"/>
              </p:custDataLst>
            </p:nvPr>
          </p:nvSpPr>
          <p:spPr bwMode="auto">
            <a:xfrm>
              <a:off x="12515850" y="-581025"/>
              <a:ext cx="350838" cy="350838"/>
            </a:xfrm>
            <a:custGeom>
              <a:avLst/>
              <a:gdLst>
                <a:gd name="T0" fmla="*/ 288 w 577"/>
                <a:gd name="T1" fmla="*/ 577 h 577"/>
                <a:gd name="T2" fmla="*/ 0 w 577"/>
                <a:gd name="T3" fmla="*/ 289 h 577"/>
                <a:gd name="T4" fmla="*/ 288 w 577"/>
                <a:gd name="T5" fmla="*/ 0 h 577"/>
                <a:gd name="T6" fmla="*/ 577 w 577"/>
                <a:gd name="T7" fmla="*/ 289 h 577"/>
                <a:gd name="T8" fmla="*/ 288 w 577"/>
                <a:gd name="T9" fmla="*/ 577 h 577"/>
                <a:gd name="T10" fmla="*/ 288 w 577"/>
                <a:gd name="T11" fmla="*/ 32 h 577"/>
                <a:gd name="T12" fmla="*/ 31 w 577"/>
                <a:gd name="T13" fmla="*/ 289 h 577"/>
                <a:gd name="T14" fmla="*/ 288 w 577"/>
                <a:gd name="T15" fmla="*/ 546 h 577"/>
                <a:gd name="T16" fmla="*/ 545 w 577"/>
                <a:gd name="T17" fmla="*/ 289 h 577"/>
                <a:gd name="T18" fmla="*/ 288 w 577"/>
                <a:gd name="T19" fmla="*/ 32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7" h="577">
                  <a:moveTo>
                    <a:pt x="288" y="577"/>
                  </a:moveTo>
                  <a:cubicBezTo>
                    <a:pt x="129" y="577"/>
                    <a:pt x="0" y="448"/>
                    <a:pt x="0" y="289"/>
                  </a:cubicBezTo>
                  <a:cubicBezTo>
                    <a:pt x="0" y="130"/>
                    <a:pt x="129" y="0"/>
                    <a:pt x="288" y="0"/>
                  </a:cubicBezTo>
                  <a:cubicBezTo>
                    <a:pt x="447" y="0"/>
                    <a:pt x="577" y="130"/>
                    <a:pt x="577" y="289"/>
                  </a:cubicBezTo>
                  <a:cubicBezTo>
                    <a:pt x="577" y="448"/>
                    <a:pt x="447" y="577"/>
                    <a:pt x="288" y="577"/>
                  </a:cubicBezTo>
                  <a:moveTo>
                    <a:pt x="288" y="32"/>
                  </a:moveTo>
                  <a:cubicBezTo>
                    <a:pt x="147" y="32"/>
                    <a:pt x="31" y="147"/>
                    <a:pt x="31" y="289"/>
                  </a:cubicBezTo>
                  <a:cubicBezTo>
                    <a:pt x="31" y="430"/>
                    <a:pt x="147" y="546"/>
                    <a:pt x="288" y="546"/>
                  </a:cubicBezTo>
                  <a:cubicBezTo>
                    <a:pt x="430" y="546"/>
                    <a:pt x="545" y="430"/>
                    <a:pt x="545" y="289"/>
                  </a:cubicBezTo>
                  <a:cubicBezTo>
                    <a:pt x="545" y="147"/>
                    <a:pt x="430" y="32"/>
                    <a:pt x="288" y="3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15" name="Freeform 6"/>
            <p:cNvSpPr>
              <a:spLocks noEditPoints="1"/>
            </p:cNvSpPr>
            <p:nvPr userDrawn="1">
              <p:custDataLst>
                <p:tags r:id="rId71"/>
              </p:custDataLst>
            </p:nvPr>
          </p:nvSpPr>
          <p:spPr bwMode="auto">
            <a:xfrm>
              <a:off x="5100637" y="4779963"/>
              <a:ext cx="350838" cy="350838"/>
            </a:xfrm>
            <a:custGeom>
              <a:avLst/>
              <a:gdLst>
                <a:gd name="T0" fmla="*/ 288 w 576"/>
                <a:gd name="T1" fmla="*/ 577 h 577"/>
                <a:gd name="T2" fmla="*/ 0 w 576"/>
                <a:gd name="T3" fmla="*/ 288 h 577"/>
                <a:gd name="T4" fmla="*/ 288 w 576"/>
                <a:gd name="T5" fmla="*/ 0 h 577"/>
                <a:gd name="T6" fmla="*/ 576 w 576"/>
                <a:gd name="T7" fmla="*/ 288 h 577"/>
                <a:gd name="T8" fmla="*/ 288 w 576"/>
                <a:gd name="T9" fmla="*/ 577 h 577"/>
                <a:gd name="T10" fmla="*/ 288 w 576"/>
                <a:gd name="T11" fmla="*/ 31 h 577"/>
                <a:gd name="T12" fmla="*/ 31 w 576"/>
                <a:gd name="T13" fmla="*/ 288 h 577"/>
                <a:gd name="T14" fmla="*/ 288 w 576"/>
                <a:gd name="T15" fmla="*/ 545 h 577"/>
                <a:gd name="T16" fmla="*/ 545 w 576"/>
                <a:gd name="T17" fmla="*/ 288 h 577"/>
                <a:gd name="T18" fmla="*/ 288 w 576"/>
                <a:gd name="T19" fmla="*/ 31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6" h="577">
                  <a:moveTo>
                    <a:pt x="288" y="577"/>
                  </a:moveTo>
                  <a:cubicBezTo>
                    <a:pt x="129" y="577"/>
                    <a:pt x="0" y="447"/>
                    <a:pt x="0" y="288"/>
                  </a:cubicBezTo>
                  <a:cubicBezTo>
                    <a:pt x="0" y="129"/>
                    <a:pt x="129" y="0"/>
                    <a:pt x="288" y="0"/>
                  </a:cubicBezTo>
                  <a:cubicBezTo>
                    <a:pt x="447" y="0"/>
                    <a:pt x="576" y="129"/>
                    <a:pt x="576" y="288"/>
                  </a:cubicBezTo>
                  <a:cubicBezTo>
                    <a:pt x="576" y="447"/>
                    <a:pt x="447" y="577"/>
                    <a:pt x="288" y="577"/>
                  </a:cubicBezTo>
                  <a:moveTo>
                    <a:pt x="288" y="31"/>
                  </a:moveTo>
                  <a:cubicBezTo>
                    <a:pt x="146" y="31"/>
                    <a:pt x="31" y="146"/>
                    <a:pt x="31" y="288"/>
                  </a:cubicBezTo>
                  <a:cubicBezTo>
                    <a:pt x="31" y="430"/>
                    <a:pt x="146" y="545"/>
                    <a:pt x="288" y="545"/>
                  </a:cubicBezTo>
                  <a:cubicBezTo>
                    <a:pt x="430" y="545"/>
                    <a:pt x="545" y="430"/>
                    <a:pt x="545" y="288"/>
                  </a:cubicBezTo>
                  <a:cubicBezTo>
                    <a:pt x="545" y="146"/>
                    <a:pt x="430" y="31"/>
                    <a:pt x="288" y="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16" name="Freeform 7"/>
            <p:cNvSpPr>
              <a:spLocks noEditPoints="1"/>
            </p:cNvSpPr>
            <p:nvPr userDrawn="1">
              <p:custDataLst>
                <p:tags r:id="rId72"/>
              </p:custDataLst>
            </p:nvPr>
          </p:nvSpPr>
          <p:spPr bwMode="auto">
            <a:xfrm>
              <a:off x="10210800" y="4132263"/>
              <a:ext cx="350838" cy="350838"/>
            </a:xfrm>
            <a:custGeom>
              <a:avLst/>
              <a:gdLst>
                <a:gd name="T0" fmla="*/ 288 w 577"/>
                <a:gd name="T1" fmla="*/ 577 h 577"/>
                <a:gd name="T2" fmla="*/ 0 w 577"/>
                <a:gd name="T3" fmla="*/ 288 h 577"/>
                <a:gd name="T4" fmla="*/ 288 w 577"/>
                <a:gd name="T5" fmla="*/ 0 h 577"/>
                <a:gd name="T6" fmla="*/ 577 w 577"/>
                <a:gd name="T7" fmla="*/ 288 h 577"/>
                <a:gd name="T8" fmla="*/ 288 w 577"/>
                <a:gd name="T9" fmla="*/ 577 h 577"/>
                <a:gd name="T10" fmla="*/ 288 w 577"/>
                <a:gd name="T11" fmla="*/ 31 h 577"/>
                <a:gd name="T12" fmla="*/ 32 w 577"/>
                <a:gd name="T13" fmla="*/ 288 h 577"/>
                <a:gd name="T14" fmla="*/ 288 w 577"/>
                <a:gd name="T15" fmla="*/ 545 h 577"/>
                <a:gd name="T16" fmla="*/ 545 w 577"/>
                <a:gd name="T17" fmla="*/ 288 h 577"/>
                <a:gd name="T18" fmla="*/ 288 w 577"/>
                <a:gd name="T19" fmla="*/ 31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7" h="577">
                  <a:moveTo>
                    <a:pt x="288" y="577"/>
                  </a:moveTo>
                  <a:cubicBezTo>
                    <a:pt x="129" y="577"/>
                    <a:pt x="0" y="447"/>
                    <a:pt x="0" y="288"/>
                  </a:cubicBezTo>
                  <a:cubicBezTo>
                    <a:pt x="0" y="129"/>
                    <a:pt x="129" y="0"/>
                    <a:pt x="288" y="0"/>
                  </a:cubicBezTo>
                  <a:cubicBezTo>
                    <a:pt x="448" y="0"/>
                    <a:pt x="577" y="129"/>
                    <a:pt x="577" y="288"/>
                  </a:cubicBezTo>
                  <a:cubicBezTo>
                    <a:pt x="577" y="447"/>
                    <a:pt x="448" y="577"/>
                    <a:pt x="288" y="577"/>
                  </a:cubicBezTo>
                  <a:moveTo>
                    <a:pt x="288" y="31"/>
                  </a:moveTo>
                  <a:cubicBezTo>
                    <a:pt x="147" y="31"/>
                    <a:pt x="32" y="147"/>
                    <a:pt x="32" y="288"/>
                  </a:cubicBezTo>
                  <a:cubicBezTo>
                    <a:pt x="32" y="430"/>
                    <a:pt x="147" y="545"/>
                    <a:pt x="288" y="545"/>
                  </a:cubicBezTo>
                  <a:cubicBezTo>
                    <a:pt x="430" y="545"/>
                    <a:pt x="545" y="430"/>
                    <a:pt x="545" y="288"/>
                  </a:cubicBezTo>
                  <a:cubicBezTo>
                    <a:pt x="545" y="147"/>
                    <a:pt x="430" y="31"/>
                    <a:pt x="288" y="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17" name="Oval 8"/>
            <p:cNvSpPr>
              <a:spLocks noChangeArrowheads="1"/>
            </p:cNvSpPr>
            <p:nvPr userDrawn="1">
              <p:custDataLst>
                <p:tags r:id="rId73"/>
              </p:custDataLst>
            </p:nvPr>
          </p:nvSpPr>
          <p:spPr bwMode="auto">
            <a:xfrm>
              <a:off x="8724900" y="2870200"/>
              <a:ext cx="96838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18" name="Oval 9"/>
            <p:cNvSpPr>
              <a:spLocks noChangeArrowheads="1"/>
            </p:cNvSpPr>
            <p:nvPr userDrawn="1">
              <p:custDataLst>
                <p:tags r:id="rId74"/>
              </p:custDataLst>
            </p:nvPr>
          </p:nvSpPr>
          <p:spPr bwMode="auto">
            <a:xfrm>
              <a:off x="14565312" y="3586163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19" name="Oval 10"/>
            <p:cNvSpPr>
              <a:spLocks noChangeArrowheads="1"/>
            </p:cNvSpPr>
            <p:nvPr userDrawn="1">
              <p:custDataLst>
                <p:tags r:id="rId75"/>
              </p:custDataLst>
            </p:nvPr>
          </p:nvSpPr>
          <p:spPr bwMode="auto">
            <a:xfrm>
              <a:off x="14498638" y="-355600"/>
              <a:ext cx="134938" cy="134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20" name="Oval 11"/>
            <p:cNvSpPr>
              <a:spLocks noChangeArrowheads="1"/>
            </p:cNvSpPr>
            <p:nvPr userDrawn="1">
              <p:custDataLst>
                <p:tags r:id="rId76"/>
              </p:custDataLst>
            </p:nvPr>
          </p:nvSpPr>
          <p:spPr bwMode="auto">
            <a:xfrm>
              <a:off x="9099550" y="-1049338"/>
              <a:ext cx="134938" cy="134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21" name="Oval 12"/>
            <p:cNvSpPr>
              <a:spLocks noChangeArrowheads="1"/>
            </p:cNvSpPr>
            <p:nvPr userDrawn="1">
              <p:custDataLst>
                <p:tags r:id="rId77"/>
              </p:custDataLst>
            </p:nvPr>
          </p:nvSpPr>
          <p:spPr bwMode="auto">
            <a:xfrm>
              <a:off x="12668250" y="1108075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22" name="Oval 13"/>
            <p:cNvSpPr>
              <a:spLocks noChangeArrowheads="1"/>
            </p:cNvSpPr>
            <p:nvPr userDrawn="1">
              <p:custDataLst>
                <p:tags r:id="rId78"/>
              </p:custDataLst>
            </p:nvPr>
          </p:nvSpPr>
          <p:spPr bwMode="auto">
            <a:xfrm>
              <a:off x="13782675" y="4521200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23" name="Oval 14"/>
            <p:cNvSpPr>
              <a:spLocks noChangeArrowheads="1"/>
            </p:cNvSpPr>
            <p:nvPr userDrawn="1">
              <p:custDataLst>
                <p:tags r:id="rId79"/>
              </p:custDataLst>
            </p:nvPr>
          </p:nvSpPr>
          <p:spPr bwMode="auto">
            <a:xfrm>
              <a:off x="12501563" y="2252663"/>
              <a:ext cx="95250" cy="936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24" name="Oval 15"/>
            <p:cNvSpPr>
              <a:spLocks noChangeArrowheads="1"/>
            </p:cNvSpPr>
            <p:nvPr userDrawn="1">
              <p:custDataLst>
                <p:tags r:id="rId80"/>
              </p:custDataLst>
            </p:nvPr>
          </p:nvSpPr>
          <p:spPr bwMode="auto">
            <a:xfrm>
              <a:off x="8774113" y="-1300163"/>
              <a:ext cx="93663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25" name="Oval 16"/>
            <p:cNvSpPr>
              <a:spLocks noChangeArrowheads="1"/>
            </p:cNvSpPr>
            <p:nvPr userDrawn="1">
              <p:custDataLst>
                <p:tags r:id="rId81"/>
              </p:custDataLst>
            </p:nvPr>
          </p:nvSpPr>
          <p:spPr bwMode="auto">
            <a:xfrm>
              <a:off x="11825288" y="4887913"/>
              <a:ext cx="134938" cy="134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26" name="Oval 17"/>
            <p:cNvSpPr>
              <a:spLocks noChangeArrowheads="1"/>
            </p:cNvSpPr>
            <p:nvPr userDrawn="1">
              <p:custDataLst>
                <p:tags r:id="rId82"/>
              </p:custDataLst>
            </p:nvPr>
          </p:nvSpPr>
          <p:spPr bwMode="auto">
            <a:xfrm>
              <a:off x="10174288" y="590550"/>
              <a:ext cx="134938" cy="134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27" name="Freeform 18"/>
            <p:cNvSpPr/>
            <p:nvPr userDrawn="1">
              <p:custDataLst>
                <p:tags r:id="rId83"/>
              </p:custDataLst>
            </p:nvPr>
          </p:nvSpPr>
          <p:spPr bwMode="auto">
            <a:xfrm>
              <a:off x="12752388" y="1862138"/>
              <a:ext cx="261938" cy="271463"/>
            </a:xfrm>
            <a:custGeom>
              <a:avLst/>
              <a:gdLst>
                <a:gd name="T0" fmla="*/ 165 w 165"/>
                <a:gd name="T1" fmla="*/ 81 h 171"/>
                <a:gd name="T2" fmla="*/ 87 w 165"/>
                <a:gd name="T3" fmla="*/ 81 h 171"/>
                <a:gd name="T4" fmla="*/ 87 w 165"/>
                <a:gd name="T5" fmla="*/ 0 h 171"/>
                <a:gd name="T6" fmla="*/ 78 w 165"/>
                <a:gd name="T7" fmla="*/ 0 h 171"/>
                <a:gd name="T8" fmla="*/ 78 w 165"/>
                <a:gd name="T9" fmla="*/ 81 h 171"/>
                <a:gd name="T10" fmla="*/ 0 w 165"/>
                <a:gd name="T11" fmla="*/ 81 h 171"/>
                <a:gd name="T12" fmla="*/ 0 w 165"/>
                <a:gd name="T13" fmla="*/ 90 h 171"/>
                <a:gd name="T14" fmla="*/ 78 w 165"/>
                <a:gd name="T15" fmla="*/ 90 h 171"/>
                <a:gd name="T16" fmla="*/ 78 w 165"/>
                <a:gd name="T17" fmla="*/ 171 h 171"/>
                <a:gd name="T18" fmla="*/ 87 w 165"/>
                <a:gd name="T19" fmla="*/ 171 h 171"/>
                <a:gd name="T20" fmla="*/ 87 w 165"/>
                <a:gd name="T21" fmla="*/ 90 h 171"/>
                <a:gd name="T22" fmla="*/ 165 w 165"/>
                <a:gd name="T23" fmla="*/ 90 h 171"/>
                <a:gd name="T24" fmla="*/ 165 w 165"/>
                <a:gd name="T25" fmla="*/ 8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171">
                  <a:moveTo>
                    <a:pt x="165" y="81"/>
                  </a:moveTo>
                  <a:lnTo>
                    <a:pt x="87" y="81"/>
                  </a:lnTo>
                  <a:lnTo>
                    <a:pt x="87" y="0"/>
                  </a:lnTo>
                  <a:lnTo>
                    <a:pt x="78" y="0"/>
                  </a:lnTo>
                  <a:lnTo>
                    <a:pt x="78" y="81"/>
                  </a:lnTo>
                  <a:lnTo>
                    <a:pt x="0" y="81"/>
                  </a:lnTo>
                  <a:lnTo>
                    <a:pt x="0" y="90"/>
                  </a:lnTo>
                  <a:lnTo>
                    <a:pt x="78" y="90"/>
                  </a:lnTo>
                  <a:lnTo>
                    <a:pt x="78" y="171"/>
                  </a:lnTo>
                  <a:lnTo>
                    <a:pt x="87" y="171"/>
                  </a:lnTo>
                  <a:lnTo>
                    <a:pt x="87" y="90"/>
                  </a:lnTo>
                  <a:lnTo>
                    <a:pt x="165" y="90"/>
                  </a:lnTo>
                  <a:lnTo>
                    <a:pt x="165" y="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28" name="Freeform 19"/>
            <p:cNvSpPr/>
            <p:nvPr userDrawn="1">
              <p:custDataLst>
                <p:tags r:id="rId84"/>
              </p:custDataLst>
            </p:nvPr>
          </p:nvSpPr>
          <p:spPr bwMode="auto">
            <a:xfrm>
              <a:off x="9466263" y="3249613"/>
              <a:ext cx="409575" cy="422275"/>
            </a:xfrm>
            <a:custGeom>
              <a:avLst/>
              <a:gdLst>
                <a:gd name="T0" fmla="*/ 258 w 258"/>
                <a:gd name="T1" fmla="*/ 126 h 266"/>
                <a:gd name="T2" fmla="*/ 136 w 258"/>
                <a:gd name="T3" fmla="*/ 126 h 266"/>
                <a:gd name="T4" fmla="*/ 136 w 258"/>
                <a:gd name="T5" fmla="*/ 0 h 266"/>
                <a:gd name="T6" fmla="*/ 122 w 258"/>
                <a:gd name="T7" fmla="*/ 0 h 266"/>
                <a:gd name="T8" fmla="*/ 122 w 258"/>
                <a:gd name="T9" fmla="*/ 126 h 266"/>
                <a:gd name="T10" fmla="*/ 0 w 258"/>
                <a:gd name="T11" fmla="*/ 126 h 266"/>
                <a:gd name="T12" fmla="*/ 0 w 258"/>
                <a:gd name="T13" fmla="*/ 139 h 266"/>
                <a:gd name="T14" fmla="*/ 122 w 258"/>
                <a:gd name="T15" fmla="*/ 139 h 266"/>
                <a:gd name="T16" fmla="*/ 122 w 258"/>
                <a:gd name="T17" fmla="*/ 266 h 266"/>
                <a:gd name="T18" fmla="*/ 136 w 258"/>
                <a:gd name="T19" fmla="*/ 266 h 266"/>
                <a:gd name="T20" fmla="*/ 136 w 258"/>
                <a:gd name="T21" fmla="*/ 139 h 266"/>
                <a:gd name="T22" fmla="*/ 258 w 258"/>
                <a:gd name="T23" fmla="*/ 139 h 266"/>
                <a:gd name="T24" fmla="*/ 258 w 258"/>
                <a:gd name="T25" fmla="*/ 12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8" h="266">
                  <a:moveTo>
                    <a:pt x="258" y="126"/>
                  </a:moveTo>
                  <a:lnTo>
                    <a:pt x="136" y="126"/>
                  </a:lnTo>
                  <a:lnTo>
                    <a:pt x="136" y="0"/>
                  </a:lnTo>
                  <a:lnTo>
                    <a:pt x="122" y="0"/>
                  </a:lnTo>
                  <a:lnTo>
                    <a:pt x="122" y="126"/>
                  </a:lnTo>
                  <a:lnTo>
                    <a:pt x="0" y="126"/>
                  </a:lnTo>
                  <a:lnTo>
                    <a:pt x="0" y="139"/>
                  </a:lnTo>
                  <a:lnTo>
                    <a:pt x="122" y="139"/>
                  </a:lnTo>
                  <a:lnTo>
                    <a:pt x="122" y="266"/>
                  </a:lnTo>
                  <a:lnTo>
                    <a:pt x="136" y="266"/>
                  </a:lnTo>
                  <a:lnTo>
                    <a:pt x="136" y="139"/>
                  </a:lnTo>
                  <a:lnTo>
                    <a:pt x="258" y="139"/>
                  </a:lnTo>
                  <a:lnTo>
                    <a:pt x="258" y="1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29" name="Freeform 20"/>
            <p:cNvSpPr/>
            <p:nvPr userDrawn="1">
              <p:custDataLst>
                <p:tags r:id="rId85"/>
              </p:custDataLst>
            </p:nvPr>
          </p:nvSpPr>
          <p:spPr bwMode="auto">
            <a:xfrm>
              <a:off x="15130462" y="2849563"/>
              <a:ext cx="6350" cy="6350"/>
            </a:xfrm>
            <a:custGeom>
              <a:avLst/>
              <a:gdLst>
                <a:gd name="T0" fmla="*/ 0 w 9"/>
                <a:gd name="T1" fmla="*/ 10 h 10"/>
                <a:gd name="T2" fmla="*/ 5 w 9"/>
                <a:gd name="T3" fmla="*/ 5 h 10"/>
                <a:gd name="T4" fmla="*/ 9 w 9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0">
                  <a:moveTo>
                    <a:pt x="0" y="10"/>
                  </a:moveTo>
                  <a:cubicBezTo>
                    <a:pt x="1" y="8"/>
                    <a:pt x="3" y="7"/>
                    <a:pt x="5" y="5"/>
                  </a:cubicBezTo>
                  <a:cubicBezTo>
                    <a:pt x="6" y="4"/>
                    <a:pt x="7" y="2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30" name="Oval 21"/>
            <p:cNvSpPr>
              <a:spLocks noChangeArrowheads="1"/>
            </p:cNvSpPr>
            <p:nvPr userDrawn="1">
              <p:custDataLst>
                <p:tags r:id="rId86"/>
              </p:custDataLst>
            </p:nvPr>
          </p:nvSpPr>
          <p:spPr bwMode="auto">
            <a:xfrm>
              <a:off x="8705850" y="4240213"/>
              <a:ext cx="134938" cy="134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31" name="Freeform 22"/>
            <p:cNvSpPr>
              <a:spLocks noEditPoints="1"/>
            </p:cNvSpPr>
            <p:nvPr userDrawn="1">
              <p:custDataLst>
                <p:tags r:id="rId87"/>
              </p:custDataLst>
            </p:nvPr>
          </p:nvSpPr>
          <p:spPr bwMode="auto">
            <a:xfrm>
              <a:off x="7446963" y="1822450"/>
              <a:ext cx="350838" cy="350838"/>
            </a:xfrm>
            <a:custGeom>
              <a:avLst/>
              <a:gdLst>
                <a:gd name="T0" fmla="*/ 288 w 576"/>
                <a:gd name="T1" fmla="*/ 0 h 577"/>
                <a:gd name="T2" fmla="*/ 0 w 576"/>
                <a:gd name="T3" fmla="*/ 289 h 577"/>
                <a:gd name="T4" fmla="*/ 288 w 576"/>
                <a:gd name="T5" fmla="*/ 577 h 577"/>
                <a:gd name="T6" fmla="*/ 576 w 576"/>
                <a:gd name="T7" fmla="*/ 289 h 577"/>
                <a:gd name="T8" fmla="*/ 288 w 576"/>
                <a:gd name="T9" fmla="*/ 0 h 577"/>
                <a:gd name="T10" fmla="*/ 288 w 576"/>
                <a:gd name="T11" fmla="*/ 546 h 577"/>
                <a:gd name="T12" fmla="*/ 31 w 576"/>
                <a:gd name="T13" fmla="*/ 289 h 577"/>
                <a:gd name="T14" fmla="*/ 288 w 576"/>
                <a:gd name="T15" fmla="*/ 32 h 577"/>
                <a:gd name="T16" fmla="*/ 545 w 576"/>
                <a:gd name="T17" fmla="*/ 289 h 577"/>
                <a:gd name="T18" fmla="*/ 288 w 576"/>
                <a:gd name="T19" fmla="*/ 546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6" h="577">
                  <a:moveTo>
                    <a:pt x="288" y="0"/>
                  </a:moveTo>
                  <a:cubicBezTo>
                    <a:pt x="129" y="0"/>
                    <a:pt x="0" y="130"/>
                    <a:pt x="0" y="289"/>
                  </a:cubicBezTo>
                  <a:cubicBezTo>
                    <a:pt x="0" y="448"/>
                    <a:pt x="129" y="577"/>
                    <a:pt x="288" y="577"/>
                  </a:cubicBezTo>
                  <a:cubicBezTo>
                    <a:pt x="447" y="577"/>
                    <a:pt x="576" y="448"/>
                    <a:pt x="576" y="289"/>
                  </a:cubicBezTo>
                  <a:cubicBezTo>
                    <a:pt x="576" y="130"/>
                    <a:pt x="447" y="0"/>
                    <a:pt x="288" y="0"/>
                  </a:cubicBezTo>
                  <a:close/>
                  <a:moveTo>
                    <a:pt x="288" y="546"/>
                  </a:moveTo>
                  <a:cubicBezTo>
                    <a:pt x="146" y="546"/>
                    <a:pt x="31" y="431"/>
                    <a:pt x="31" y="289"/>
                  </a:cubicBezTo>
                  <a:cubicBezTo>
                    <a:pt x="31" y="147"/>
                    <a:pt x="146" y="32"/>
                    <a:pt x="288" y="32"/>
                  </a:cubicBezTo>
                  <a:cubicBezTo>
                    <a:pt x="430" y="32"/>
                    <a:pt x="545" y="147"/>
                    <a:pt x="545" y="289"/>
                  </a:cubicBezTo>
                  <a:cubicBezTo>
                    <a:pt x="545" y="431"/>
                    <a:pt x="430" y="546"/>
                    <a:pt x="288" y="5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32" name="Oval 23"/>
            <p:cNvSpPr>
              <a:spLocks noChangeArrowheads="1"/>
            </p:cNvSpPr>
            <p:nvPr userDrawn="1">
              <p:custDataLst>
                <p:tags r:id="rId88"/>
              </p:custDataLst>
            </p:nvPr>
          </p:nvSpPr>
          <p:spPr bwMode="auto">
            <a:xfrm>
              <a:off x="5710237" y="2965450"/>
              <a:ext cx="134938" cy="134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33" name="Oval 24"/>
            <p:cNvSpPr>
              <a:spLocks noChangeArrowheads="1"/>
            </p:cNvSpPr>
            <p:nvPr userDrawn="1">
              <p:custDataLst>
                <p:tags r:id="rId89"/>
              </p:custDataLst>
            </p:nvPr>
          </p:nvSpPr>
          <p:spPr bwMode="auto">
            <a:xfrm>
              <a:off x="465137" y="2343150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34" name="Oval 25"/>
            <p:cNvSpPr>
              <a:spLocks noChangeArrowheads="1"/>
            </p:cNvSpPr>
            <p:nvPr userDrawn="1">
              <p:custDataLst>
                <p:tags r:id="rId90"/>
              </p:custDataLst>
            </p:nvPr>
          </p:nvSpPr>
          <p:spPr bwMode="auto">
            <a:xfrm>
              <a:off x="3987800" y="-1308100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35" name="Oval 26"/>
            <p:cNvSpPr>
              <a:spLocks noChangeArrowheads="1"/>
            </p:cNvSpPr>
            <p:nvPr userDrawn="1">
              <p:custDataLst>
                <p:tags r:id="rId91"/>
              </p:custDataLst>
            </p:nvPr>
          </p:nvSpPr>
          <p:spPr bwMode="auto">
            <a:xfrm>
              <a:off x="1298575" y="-1300163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36" name="Oval 27"/>
            <p:cNvSpPr>
              <a:spLocks noChangeArrowheads="1"/>
            </p:cNvSpPr>
            <p:nvPr userDrawn="1">
              <p:custDataLst>
                <p:tags r:id="rId92"/>
              </p:custDataLst>
            </p:nvPr>
          </p:nvSpPr>
          <p:spPr bwMode="auto">
            <a:xfrm>
              <a:off x="1343025" y="4213225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37" name="Oval 28"/>
            <p:cNvSpPr>
              <a:spLocks noChangeArrowheads="1"/>
            </p:cNvSpPr>
            <p:nvPr userDrawn="1">
              <p:custDataLst>
                <p:tags r:id="rId93"/>
              </p:custDataLst>
            </p:nvPr>
          </p:nvSpPr>
          <p:spPr bwMode="auto">
            <a:xfrm>
              <a:off x="3638550" y="3324225"/>
              <a:ext cx="134938" cy="134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38" name="Oval 29"/>
            <p:cNvSpPr>
              <a:spLocks noChangeArrowheads="1"/>
            </p:cNvSpPr>
            <p:nvPr userDrawn="1">
              <p:custDataLst>
                <p:tags r:id="rId94"/>
              </p:custDataLst>
            </p:nvPr>
          </p:nvSpPr>
          <p:spPr bwMode="auto">
            <a:xfrm>
              <a:off x="6788150" y="-473075"/>
              <a:ext cx="134938" cy="134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39" name="Oval 30"/>
            <p:cNvSpPr>
              <a:spLocks noChangeArrowheads="1"/>
            </p:cNvSpPr>
            <p:nvPr userDrawn="1">
              <p:custDataLst>
                <p:tags r:id="rId95"/>
              </p:custDataLst>
            </p:nvPr>
          </p:nvSpPr>
          <p:spPr bwMode="auto">
            <a:xfrm>
              <a:off x="695325" y="-971550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40" name="Oval 31"/>
            <p:cNvSpPr>
              <a:spLocks noChangeArrowheads="1"/>
            </p:cNvSpPr>
            <p:nvPr userDrawn="1">
              <p:custDataLst>
                <p:tags r:id="rId96"/>
              </p:custDataLst>
            </p:nvPr>
          </p:nvSpPr>
          <p:spPr bwMode="auto">
            <a:xfrm>
              <a:off x="3705225" y="495300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41" name="Freeform 32"/>
            <p:cNvSpPr/>
            <p:nvPr userDrawn="1">
              <p:custDataLst>
                <p:tags r:id="rId97"/>
              </p:custDataLst>
            </p:nvPr>
          </p:nvSpPr>
          <p:spPr bwMode="auto">
            <a:xfrm>
              <a:off x="2016125" y="3257550"/>
              <a:ext cx="261938" cy="269875"/>
            </a:xfrm>
            <a:custGeom>
              <a:avLst/>
              <a:gdLst>
                <a:gd name="T0" fmla="*/ 88 w 165"/>
                <a:gd name="T1" fmla="*/ 0 h 170"/>
                <a:gd name="T2" fmla="*/ 78 w 165"/>
                <a:gd name="T3" fmla="*/ 0 h 170"/>
                <a:gd name="T4" fmla="*/ 78 w 165"/>
                <a:gd name="T5" fmla="*/ 80 h 170"/>
                <a:gd name="T6" fmla="*/ 0 w 165"/>
                <a:gd name="T7" fmla="*/ 80 h 170"/>
                <a:gd name="T8" fmla="*/ 0 w 165"/>
                <a:gd name="T9" fmla="*/ 89 h 170"/>
                <a:gd name="T10" fmla="*/ 78 w 165"/>
                <a:gd name="T11" fmla="*/ 89 h 170"/>
                <a:gd name="T12" fmla="*/ 78 w 165"/>
                <a:gd name="T13" fmla="*/ 170 h 170"/>
                <a:gd name="T14" fmla="*/ 88 w 165"/>
                <a:gd name="T15" fmla="*/ 170 h 170"/>
                <a:gd name="T16" fmla="*/ 88 w 165"/>
                <a:gd name="T17" fmla="*/ 89 h 170"/>
                <a:gd name="T18" fmla="*/ 165 w 165"/>
                <a:gd name="T19" fmla="*/ 89 h 170"/>
                <a:gd name="T20" fmla="*/ 165 w 165"/>
                <a:gd name="T21" fmla="*/ 80 h 170"/>
                <a:gd name="T22" fmla="*/ 88 w 165"/>
                <a:gd name="T23" fmla="*/ 80 h 170"/>
                <a:gd name="T24" fmla="*/ 88 w 165"/>
                <a:gd name="T25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170">
                  <a:moveTo>
                    <a:pt x="88" y="0"/>
                  </a:moveTo>
                  <a:lnTo>
                    <a:pt x="78" y="0"/>
                  </a:lnTo>
                  <a:lnTo>
                    <a:pt x="78" y="80"/>
                  </a:lnTo>
                  <a:lnTo>
                    <a:pt x="0" y="80"/>
                  </a:lnTo>
                  <a:lnTo>
                    <a:pt x="0" y="89"/>
                  </a:lnTo>
                  <a:lnTo>
                    <a:pt x="78" y="89"/>
                  </a:lnTo>
                  <a:lnTo>
                    <a:pt x="78" y="170"/>
                  </a:lnTo>
                  <a:lnTo>
                    <a:pt x="88" y="170"/>
                  </a:lnTo>
                  <a:lnTo>
                    <a:pt x="88" y="89"/>
                  </a:lnTo>
                  <a:lnTo>
                    <a:pt x="165" y="89"/>
                  </a:lnTo>
                  <a:lnTo>
                    <a:pt x="165" y="80"/>
                  </a:lnTo>
                  <a:lnTo>
                    <a:pt x="88" y="80"/>
                  </a:lnTo>
                  <a:lnTo>
                    <a:pt x="8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42" name="Freeform 33"/>
            <p:cNvSpPr/>
            <p:nvPr userDrawn="1">
              <p:custDataLst>
                <p:tags r:id="rId98"/>
              </p:custDataLst>
            </p:nvPr>
          </p:nvSpPr>
          <p:spPr bwMode="auto">
            <a:xfrm>
              <a:off x="7529513" y="4433888"/>
              <a:ext cx="261938" cy="271463"/>
            </a:xfrm>
            <a:custGeom>
              <a:avLst/>
              <a:gdLst>
                <a:gd name="T0" fmla="*/ 87 w 165"/>
                <a:gd name="T1" fmla="*/ 0 h 171"/>
                <a:gd name="T2" fmla="*/ 78 w 165"/>
                <a:gd name="T3" fmla="*/ 0 h 171"/>
                <a:gd name="T4" fmla="*/ 78 w 165"/>
                <a:gd name="T5" fmla="*/ 81 h 171"/>
                <a:gd name="T6" fmla="*/ 0 w 165"/>
                <a:gd name="T7" fmla="*/ 81 h 171"/>
                <a:gd name="T8" fmla="*/ 0 w 165"/>
                <a:gd name="T9" fmla="*/ 89 h 171"/>
                <a:gd name="T10" fmla="*/ 78 w 165"/>
                <a:gd name="T11" fmla="*/ 89 h 171"/>
                <a:gd name="T12" fmla="*/ 78 w 165"/>
                <a:gd name="T13" fmla="*/ 171 h 171"/>
                <a:gd name="T14" fmla="*/ 87 w 165"/>
                <a:gd name="T15" fmla="*/ 171 h 171"/>
                <a:gd name="T16" fmla="*/ 87 w 165"/>
                <a:gd name="T17" fmla="*/ 89 h 171"/>
                <a:gd name="T18" fmla="*/ 165 w 165"/>
                <a:gd name="T19" fmla="*/ 89 h 171"/>
                <a:gd name="T20" fmla="*/ 165 w 165"/>
                <a:gd name="T21" fmla="*/ 81 h 171"/>
                <a:gd name="T22" fmla="*/ 87 w 165"/>
                <a:gd name="T23" fmla="*/ 81 h 171"/>
                <a:gd name="T24" fmla="*/ 87 w 165"/>
                <a:gd name="T25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171">
                  <a:moveTo>
                    <a:pt x="87" y="0"/>
                  </a:moveTo>
                  <a:lnTo>
                    <a:pt x="78" y="0"/>
                  </a:lnTo>
                  <a:lnTo>
                    <a:pt x="78" y="81"/>
                  </a:lnTo>
                  <a:lnTo>
                    <a:pt x="0" y="81"/>
                  </a:lnTo>
                  <a:lnTo>
                    <a:pt x="0" y="89"/>
                  </a:lnTo>
                  <a:lnTo>
                    <a:pt x="78" y="89"/>
                  </a:lnTo>
                  <a:lnTo>
                    <a:pt x="78" y="171"/>
                  </a:lnTo>
                  <a:lnTo>
                    <a:pt x="87" y="171"/>
                  </a:lnTo>
                  <a:lnTo>
                    <a:pt x="87" y="89"/>
                  </a:lnTo>
                  <a:lnTo>
                    <a:pt x="165" y="89"/>
                  </a:lnTo>
                  <a:lnTo>
                    <a:pt x="165" y="81"/>
                  </a:lnTo>
                  <a:lnTo>
                    <a:pt x="87" y="81"/>
                  </a:lnTo>
                  <a:lnTo>
                    <a:pt x="8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43" name="Freeform 34"/>
            <p:cNvSpPr/>
            <p:nvPr userDrawn="1">
              <p:custDataLst>
                <p:tags r:id="rId99"/>
              </p:custDataLst>
            </p:nvPr>
          </p:nvSpPr>
          <p:spPr bwMode="auto">
            <a:xfrm>
              <a:off x="4354512" y="-1260475"/>
              <a:ext cx="409575" cy="422275"/>
            </a:xfrm>
            <a:custGeom>
              <a:avLst/>
              <a:gdLst>
                <a:gd name="T0" fmla="*/ 122 w 258"/>
                <a:gd name="T1" fmla="*/ 266 h 266"/>
                <a:gd name="T2" fmla="*/ 136 w 258"/>
                <a:gd name="T3" fmla="*/ 266 h 266"/>
                <a:gd name="T4" fmla="*/ 136 w 258"/>
                <a:gd name="T5" fmla="*/ 139 h 266"/>
                <a:gd name="T6" fmla="*/ 258 w 258"/>
                <a:gd name="T7" fmla="*/ 139 h 266"/>
                <a:gd name="T8" fmla="*/ 258 w 258"/>
                <a:gd name="T9" fmla="*/ 126 h 266"/>
                <a:gd name="T10" fmla="*/ 136 w 258"/>
                <a:gd name="T11" fmla="*/ 126 h 266"/>
                <a:gd name="T12" fmla="*/ 136 w 258"/>
                <a:gd name="T13" fmla="*/ 0 h 266"/>
                <a:gd name="T14" fmla="*/ 122 w 258"/>
                <a:gd name="T15" fmla="*/ 0 h 266"/>
                <a:gd name="T16" fmla="*/ 122 w 258"/>
                <a:gd name="T17" fmla="*/ 126 h 266"/>
                <a:gd name="T18" fmla="*/ 0 w 258"/>
                <a:gd name="T19" fmla="*/ 126 h 266"/>
                <a:gd name="T20" fmla="*/ 0 w 258"/>
                <a:gd name="T21" fmla="*/ 139 h 266"/>
                <a:gd name="T22" fmla="*/ 122 w 258"/>
                <a:gd name="T23" fmla="*/ 139 h 266"/>
                <a:gd name="T24" fmla="*/ 122 w 258"/>
                <a:gd name="T25" fmla="*/ 26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8" h="266">
                  <a:moveTo>
                    <a:pt x="122" y="266"/>
                  </a:moveTo>
                  <a:lnTo>
                    <a:pt x="136" y="266"/>
                  </a:lnTo>
                  <a:lnTo>
                    <a:pt x="136" y="139"/>
                  </a:lnTo>
                  <a:lnTo>
                    <a:pt x="258" y="139"/>
                  </a:lnTo>
                  <a:lnTo>
                    <a:pt x="258" y="126"/>
                  </a:lnTo>
                  <a:lnTo>
                    <a:pt x="136" y="126"/>
                  </a:lnTo>
                  <a:lnTo>
                    <a:pt x="136" y="0"/>
                  </a:lnTo>
                  <a:lnTo>
                    <a:pt x="122" y="0"/>
                  </a:lnTo>
                  <a:lnTo>
                    <a:pt x="122" y="126"/>
                  </a:lnTo>
                  <a:lnTo>
                    <a:pt x="0" y="126"/>
                  </a:lnTo>
                  <a:lnTo>
                    <a:pt x="0" y="139"/>
                  </a:lnTo>
                  <a:lnTo>
                    <a:pt x="122" y="139"/>
                  </a:lnTo>
                  <a:lnTo>
                    <a:pt x="122" y="2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44" name="Oval 35"/>
            <p:cNvSpPr>
              <a:spLocks noChangeArrowheads="1"/>
            </p:cNvSpPr>
            <p:nvPr userDrawn="1">
              <p:custDataLst>
                <p:tags r:id="rId100"/>
              </p:custDataLst>
            </p:nvPr>
          </p:nvSpPr>
          <p:spPr bwMode="auto">
            <a:xfrm>
              <a:off x="638175" y="4541838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45" name="Oval 36"/>
            <p:cNvSpPr>
              <a:spLocks noChangeArrowheads="1"/>
            </p:cNvSpPr>
            <p:nvPr userDrawn="1">
              <p:custDataLst>
                <p:tags r:id="rId101"/>
              </p:custDataLst>
            </p:nvPr>
          </p:nvSpPr>
          <p:spPr bwMode="auto">
            <a:xfrm>
              <a:off x="4938712" y="4240213"/>
              <a:ext cx="133350" cy="134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46" name="Freeform 37"/>
            <p:cNvSpPr>
              <a:spLocks noEditPoints="1"/>
            </p:cNvSpPr>
            <p:nvPr userDrawn="1">
              <p:custDataLst>
                <p:tags r:id="rId102"/>
              </p:custDataLst>
            </p:nvPr>
          </p:nvSpPr>
          <p:spPr bwMode="auto">
            <a:xfrm>
              <a:off x="-2949576" y="-5135563"/>
              <a:ext cx="18083214" cy="10256838"/>
            </a:xfrm>
            <a:custGeom>
              <a:avLst/>
              <a:gdLst>
                <a:gd name="T0" fmla="*/ 25149 w 29763"/>
                <a:gd name="T1" fmla="*/ 7919 h 16871"/>
                <a:gd name="T2" fmla="*/ 22153 w 29763"/>
                <a:gd name="T3" fmla="*/ 6290 h 16871"/>
                <a:gd name="T4" fmla="*/ 20496 w 29763"/>
                <a:gd name="T5" fmla="*/ 3477 h 16871"/>
                <a:gd name="T6" fmla="*/ 18005 w 29763"/>
                <a:gd name="T7" fmla="*/ 2018 h 16871"/>
                <a:gd name="T8" fmla="*/ 15408 w 29763"/>
                <a:gd name="T9" fmla="*/ 3508 h 16871"/>
                <a:gd name="T10" fmla="*/ 14250 w 29763"/>
                <a:gd name="T11" fmla="*/ 6267 h 16871"/>
                <a:gd name="T12" fmla="*/ 13825 w 29763"/>
                <a:gd name="T13" fmla="*/ 6816 h 16871"/>
                <a:gd name="T14" fmla="*/ 10366 w 29763"/>
                <a:gd name="T15" fmla="*/ 4449 h 16871"/>
                <a:gd name="T16" fmla="*/ 6696 w 29763"/>
                <a:gd name="T17" fmla="*/ 5500 h 16871"/>
                <a:gd name="T18" fmla="*/ 1638 w 29763"/>
                <a:gd name="T19" fmla="*/ 9186 h 16871"/>
                <a:gd name="T20" fmla="*/ 1865 w 29763"/>
                <a:gd name="T21" fmla="*/ 15302 h 16871"/>
                <a:gd name="T22" fmla="*/ 4489 w 29763"/>
                <a:gd name="T23" fmla="*/ 14790 h 16871"/>
                <a:gd name="T24" fmla="*/ 6106 w 29763"/>
                <a:gd name="T25" fmla="*/ 11695 h 16871"/>
                <a:gd name="T26" fmla="*/ 8985 w 29763"/>
                <a:gd name="T27" fmla="*/ 12307 h 16871"/>
                <a:gd name="T28" fmla="*/ 11824 w 29763"/>
                <a:gd name="T29" fmla="*/ 10259 h 16871"/>
                <a:gd name="T30" fmla="*/ 12826 w 29763"/>
                <a:gd name="T31" fmla="*/ 11001 h 16871"/>
                <a:gd name="T32" fmla="*/ 16669 w 29763"/>
                <a:gd name="T33" fmla="*/ 11958 h 16871"/>
                <a:gd name="T34" fmla="*/ 17614 w 29763"/>
                <a:gd name="T35" fmla="*/ 8760 h 16871"/>
                <a:gd name="T36" fmla="*/ 21133 w 29763"/>
                <a:gd name="T37" fmla="*/ 8802 h 16871"/>
                <a:gd name="T38" fmla="*/ 21947 w 29763"/>
                <a:gd name="T39" fmla="*/ 11926 h 16871"/>
                <a:gd name="T40" fmla="*/ 25874 w 29763"/>
                <a:gd name="T41" fmla="*/ 11344 h 16871"/>
                <a:gd name="T42" fmla="*/ 27300 w 29763"/>
                <a:gd name="T43" fmla="*/ 11620 h 16871"/>
                <a:gd name="T44" fmla="*/ 9074 w 29763"/>
                <a:gd name="T45" fmla="*/ 8613 h 16871"/>
                <a:gd name="T46" fmla="*/ 7031 w 29763"/>
                <a:gd name="T47" fmla="*/ 8422 h 16871"/>
                <a:gd name="T48" fmla="*/ 9827 w 29763"/>
                <a:gd name="T49" fmla="*/ 10470 h 16871"/>
                <a:gd name="T50" fmla="*/ 6362 w 29763"/>
                <a:gd name="T51" fmla="*/ 7053 h 16871"/>
                <a:gd name="T52" fmla="*/ 4935 w 29763"/>
                <a:gd name="T53" fmla="*/ 8807 h 16871"/>
                <a:gd name="T54" fmla="*/ 2669 w 29763"/>
                <a:gd name="T55" fmla="*/ 13708 h 16871"/>
                <a:gd name="T56" fmla="*/ 3379 w 29763"/>
                <a:gd name="T57" fmla="*/ 12775 h 16871"/>
                <a:gd name="T58" fmla="*/ 2580 w 29763"/>
                <a:gd name="T59" fmla="*/ 7017 h 16871"/>
                <a:gd name="T60" fmla="*/ 4962 w 29763"/>
                <a:gd name="T61" fmla="*/ 8694 h 16871"/>
                <a:gd name="T62" fmla="*/ 2562 w 29763"/>
                <a:gd name="T63" fmla="*/ 7063 h 16871"/>
                <a:gd name="T64" fmla="*/ 2369 w 29763"/>
                <a:gd name="T65" fmla="*/ 5798 h 16871"/>
                <a:gd name="T66" fmla="*/ 1594 w 29763"/>
                <a:gd name="T67" fmla="*/ 9259 h 16871"/>
                <a:gd name="T68" fmla="*/ 1839 w 29763"/>
                <a:gd name="T69" fmla="*/ 14685 h 16871"/>
                <a:gd name="T70" fmla="*/ 2997 w 29763"/>
                <a:gd name="T71" fmla="*/ 14831 h 16871"/>
                <a:gd name="T72" fmla="*/ 2991 w 29763"/>
                <a:gd name="T73" fmla="*/ 11635 h 16871"/>
                <a:gd name="T74" fmla="*/ 5909 w 29763"/>
                <a:gd name="T75" fmla="*/ 9027 h 16871"/>
                <a:gd name="T76" fmla="*/ 6893 w 29763"/>
                <a:gd name="T77" fmla="*/ 9807 h 16871"/>
                <a:gd name="T78" fmla="*/ 9763 w 29763"/>
                <a:gd name="T79" fmla="*/ 10556 h 16871"/>
                <a:gd name="T80" fmla="*/ 11823 w 29763"/>
                <a:gd name="T81" fmla="*/ 10249 h 16871"/>
                <a:gd name="T82" fmla="*/ 28135 w 29763"/>
                <a:gd name="T83" fmla="*/ 9537 h 16871"/>
                <a:gd name="T84" fmla="*/ 25152 w 29763"/>
                <a:gd name="T85" fmla="*/ 8001 h 16871"/>
                <a:gd name="T86" fmla="*/ 24610 w 29763"/>
                <a:gd name="T87" fmla="*/ 8661 h 16871"/>
                <a:gd name="T88" fmla="*/ 22095 w 29763"/>
                <a:gd name="T89" fmla="*/ 4752 h 16871"/>
                <a:gd name="T90" fmla="*/ 17405 w 29763"/>
                <a:gd name="T91" fmla="*/ 6200 h 16871"/>
                <a:gd name="T92" fmla="*/ 19035 w 29763"/>
                <a:gd name="T93" fmla="*/ 4389 h 16871"/>
                <a:gd name="T94" fmla="*/ 19571 w 29763"/>
                <a:gd name="T95" fmla="*/ 5098 h 16871"/>
                <a:gd name="T96" fmla="*/ 19512 w 29763"/>
                <a:gd name="T97" fmla="*/ 4885 h 16871"/>
                <a:gd name="T98" fmla="*/ 19844 w 29763"/>
                <a:gd name="T99" fmla="*/ 3841 h 16871"/>
                <a:gd name="T100" fmla="*/ 18824 w 29763"/>
                <a:gd name="T101" fmla="*/ 2968 h 16871"/>
                <a:gd name="T102" fmla="*/ 16906 w 29763"/>
                <a:gd name="T103" fmla="*/ 4410 h 16871"/>
                <a:gd name="T104" fmla="*/ 16753 w 29763"/>
                <a:gd name="T105" fmla="*/ 8431 h 16871"/>
                <a:gd name="T106" fmla="*/ 14483 w 29763"/>
                <a:gd name="T107" fmla="*/ 9256 h 16871"/>
                <a:gd name="T108" fmla="*/ 15356 w 29763"/>
                <a:gd name="T109" fmla="*/ 9991 h 16871"/>
                <a:gd name="T110" fmla="*/ 16669 w 29763"/>
                <a:gd name="T111" fmla="*/ 10574 h 16871"/>
                <a:gd name="T112" fmla="*/ 18169 w 29763"/>
                <a:gd name="T113" fmla="*/ 8167 h 16871"/>
                <a:gd name="T114" fmla="*/ 20097 w 29763"/>
                <a:gd name="T115" fmla="*/ 7602 h 16871"/>
                <a:gd name="T116" fmla="*/ 21671 w 29763"/>
                <a:gd name="T117" fmla="*/ 7967 h 16871"/>
                <a:gd name="T118" fmla="*/ 23416 w 29763"/>
                <a:gd name="T119" fmla="*/ 9577 h 16871"/>
                <a:gd name="T120" fmla="*/ 25442 w 29763"/>
                <a:gd name="T121" fmla="*/ 10265 h 16871"/>
                <a:gd name="T122" fmla="*/ 27834 w 29763"/>
                <a:gd name="T123" fmla="*/ 10429 h 16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763" h="16871">
                  <a:moveTo>
                    <a:pt x="29720" y="10870"/>
                  </a:moveTo>
                  <a:cubicBezTo>
                    <a:pt x="29708" y="10870"/>
                    <a:pt x="29698" y="10874"/>
                    <a:pt x="29690" y="10882"/>
                  </a:cubicBezTo>
                  <a:cubicBezTo>
                    <a:pt x="28325" y="9623"/>
                    <a:pt x="28325" y="9623"/>
                    <a:pt x="28325" y="9623"/>
                  </a:cubicBezTo>
                  <a:cubicBezTo>
                    <a:pt x="28331" y="9614"/>
                    <a:pt x="28331" y="9614"/>
                    <a:pt x="28331" y="9614"/>
                  </a:cubicBezTo>
                  <a:cubicBezTo>
                    <a:pt x="28328" y="9612"/>
                    <a:pt x="28325" y="9610"/>
                    <a:pt x="28322" y="9608"/>
                  </a:cubicBezTo>
                  <a:cubicBezTo>
                    <a:pt x="28318" y="9616"/>
                    <a:pt x="28318" y="9616"/>
                    <a:pt x="28318" y="9616"/>
                  </a:cubicBezTo>
                  <a:cubicBezTo>
                    <a:pt x="28221" y="9528"/>
                    <a:pt x="28221" y="9528"/>
                    <a:pt x="28221" y="9528"/>
                  </a:cubicBezTo>
                  <a:cubicBezTo>
                    <a:pt x="28225" y="9522"/>
                    <a:pt x="28228" y="9516"/>
                    <a:pt x="28230" y="9510"/>
                  </a:cubicBezTo>
                  <a:cubicBezTo>
                    <a:pt x="28247" y="9514"/>
                    <a:pt x="28247" y="9514"/>
                    <a:pt x="28247" y="9514"/>
                  </a:cubicBezTo>
                  <a:cubicBezTo>
                    <a:pt x="28245" y="9510"/>
                    <a:pt x="28244" y="9506"/>
                    <a:pt x="28243" y="9502"/>
                  </a:cubicBezTo>
                  <a:cubicBezTo>
                    <a:pt x="28232" y="9500"/>
                    <a:pt x="28232" y="9500"/>
                    <a:pt x="28232" y="9500"/>
                  </a:cubicBezTo>
                  <a:cubicBezTo>
                    <a:pt x="28234" y="9482"/>
                    <a:pt x="28227" y="9464"/>
                    <a:pt x="28213" y="9451"/>
                  </a:cubicBezTo>
                  <a:cubicBezTo>
                    <a:pt x="28205" y="9443"/>
                    <a:pt x="28196" y="9439"/>
                    <a:pt x="28186" y="9437"/>
                  </a:cubicBezTo>
                  <a:cubicBezTo>
                    <a:pt x="28324" y="8343"/>
                    <a:pt x="28324" y="8343"/>
                    <a:pt x="28324" y="8343"/>
                  </a:cubicBezTo>
                  <a:cubicBezTo>
                    <a:pt x="28339" y="8343"/>
                    <a:pt x="28354" y="8336"/>
                    <a:pt x="28365" y="8324"/>
                  </a:cubicBezTo>
                  <a:cubicBezTo>
                    <a:pt x="28367" y="8323"/>
                    <a:pt x="28368" y="8321"/>
                    <a:pt x="28369" y="8319"/>
                  </a:cubicBezTo>
                  <a:cubicBezTo>
                    <a:pt x="28373" y="8322"/>
                    <a:pt x="28373" y="8322"/>
                    <a:pt x="28373" y="8322"/>
                  </a:cubicBezTo>
                  <a:cubicBezTo>
                    <a:pt x="28375" y="8319"/>
                    <a:pt x="28376" y="8316"/>
                    <a:pt x="28378" y="8313"/>
                  </a:cubicBezTo>
                  <a:cubicBezTo>
                    <a:pt x="28374" y="8310"/>
                    <a:pt x="28374" y="8310"/>
                    <a:pt x="28374" y="8310"/>
                  </a:cubicBezTo>
                  <a:cubicBezTo>
                    <a:pt x="28386" y="8288"/>
                    <a:pt x="28382" y="8260"/>
                    <a:pt x="28362" y="8242"/>
                  </a:cubicBezTo>
                  <a:cubicBezTo>
                    <a:pt x="28350" y="8231"/>
                    <a:pt x="28335" y="8226"/>
                    <a:pt x="28320" y="8226"/>
                  </a:cubicBezTo>
                  <a:cubicBezTo>
                    <a:pt x="28320" y="8225"/>
                    <a:pt x="28320" y="8225"/>
                    <a:pt x="28320" y="8225"/>
                  </a:cubicBezTo>
                  <a:cubicBezTo>
                    <a:pt x="28316" y="8225"/>
                    <a:pt x="28313" y="8226"/>
                    <a:pt x="28310" y="8226"/>
                  </a:cubicBezTo>
                  <a:cubicBezTo>
                    <a:pt x="28310" y="8228"/>
                    <a:pt x="28310" y="8228"/>
                    <a:pt x="28310" y="8228"/>
                  </a:cubicBezTo>
                  <a:cubicBezTo>
                    <a:pt x="28299" y="8230"/>
                    <a:pt x="28288" y="8236"/>
                    <a:pt x="28280" y="8245"/>
                  </a:cubicBezTo>
                  <a:cubicBezTo>
                    <a:pt x="28280" y="8245"/>
                    <a:pt x="28279" y="8245"/>
                    <a:pt x="28279" y="8246"/>
                  </a:cubicBezTo>
                  <a:cubicBezTo>
                    <a:pt x="28279" y="8246"/>
                    <a:pt x="28279" y="8246"/>
                    <a:pt x="28279" y="8246"/>
                  </a:cubicBezTo>
                  <a:cubicBezTo>
                    <a:pt x="28276" y="8249"/>
                    <a:pt x="28273" y="8254"/>
                    <a:pt x="28271" y="8258"/>
                  </a:cubicBezTo>
                  <a:cubicBezTo>
                    <a:pt x="28271" y="8258"/>
                    <a:pt x="28271" y="8259"/>
                    <a:pt x="28270" y="8260"/>
                  </a:cubicBezTo>
                  <a:cubicBezTo>
                    <a:pt x="28268" y="8264"/>
                    <a:pt x="28266" y="8269"/>
                    <a:pt x="28265" y="8274"/>
                  </a:cubicBezTo>
                  <a:cubicBezTo>
                    <a:pt x="25167" y="7958"/>
                    <a:pt x="25167" y="7958"/>
                    <a:pt x="25167" y="7958"/>
                  </a:cubicBezTo>
                  <a:cubicBezTo>
                    <a:pt x="25166" y="7943"/>
                    <a:pt x="25160" y="7930"/>
                    <a:pt x="25149" y="7919"/>
                  </a:cubicBezTo>
                  <a:cubicBezTo>
                    <a:pt x="25146" y="7917"/>
                    <a:pt x="25143" y="7914"/>
                    <a:pt x="25140" y="7913"/>
                  </a:cubicBezTo>
                  <a:cubicBezTo>
                    <a:pt x="26224" y="5782"/>
                    <a:pt x="26224" y="5782"/>
                    <a:pt x="26224" y="5782"/>
                  </a:cubicBezTo>
                  <a:cubicBezTo>
                    <a:pt x="26246" y="5790"/>
                    <a:pt x="26272" y="5786"/>
                    <a:pt x="26289" y="5767"/>
                  </a:cubicBezTo>
                  <a:cubicBezTo>
                    <a:pt x="26294" y="5761"/>
                    <a:pt x="26298" y="5754"/>
                    <a:pt x="26301" y="5747"/>
                  </a:cubicBezTo>
                  <a:cubicBezTo>
                    <a:pt x="26724" y="5890"/>
                    <a:pt x="26724" y="5890"/>
                    <a:pt x="26724" y="5890"/>
                  </a:cubicBezTo>
                  <a:cubicBezTo>
                    <a:pt x="26719" y="5909"/>
                    <a:pt x="26723" y="5931"/>
                    <a:pt x="26739" y="5946"/>
                  </a:cubicBezTo>
                  <a:cubicBezTo>
                    <a:pt x="26761" y="5969"/>
                    <a:pt x="26798" y="5968"/>
                    <a:pt x="26820" y="5946"/>
                  </a:cubicBezTo>
                  <a:cubicBezTo>
                    <a:pt x="26842" y="5923"/>
                    <a:pt x="26841" y="5887"/>
                    <a:pt x="26819" y="5865"/>
                  </a:cubicBezTo>
                  <a:cubicBezTo>
                    <a:pt x="26797" y="5843"/>
                    <a:pt x="26760" y="5843"/>
                    <a:pt x="26738" y="5866"/>
                  </a:cubicBezTo>
                  <a:cubicBezTo>
                    <a:pt x="26734" y="5870"/>
                    <a:pt x="26731" y="5875"/>
                    <a:pt x="26728" y="5880"/>
                  </a:cubicBezTo>
                  <a:cubicBezTo>
                    <a:pt x="26304" y="5736"/>
                    <a:pt x="26304" y="5736"/>
                    <a:pt x="26304" y="5736"/>
                  </a:cubicBezTo>
                  <a:cubicBezTo>
                    <a:pt x="26305" y="5725"/>
                    <a:pt x="26304" y="5713"/>
                    <a:pt x="26299" y="5703"/>
                  </a:cubicBezTo>
                  <a:cubicBezTo>
                    <a:pt x="26685" y="5313"/>
                    <a:pt x="26685" y="5313"/>
                    <a:pt x="26685" y="5313"/>
                  </a:cubicBezTo>
                  <a:cubicBezTo>
                    <a:pt x="26707" y="5329"/>
                    <a:pt x="26739" y="5327"/>
                    <a:pt x="26759" y="5306"/>
                  </a:cubicBezTo>
                  <a:cubicBezTo>
                    <a:pt x="26781" y="5284"/>
                    <a:pt x="26781" y="5248"/>
                    <a:pt x="26758" y="5226"/>
                  </a:cubicBezTo>
                  <a:cubicBezTo>
                    <a:pt x="26736" y="5204"/>
                    <a:pt x="26700" y="5204"/>
                    <a:pt x="26677" y="5226"/>
                  </a:cubicBezTo>
                  <a:cubicBezTo>
                    <a:pt x="26656" y="5248"/>
                    <a:pt x="26656" y="5283"/>
                    <a:pt x="26677" y="5305"/>
                  </a:cubicBezTo>
                  <a:cubicBezTo>
                    <a:pt x="26293" y="5693"/>
                    <a:pt x="26293" y="5693"/>
                    <a:pt x="26293" y="5693"/>
                  </a:cubicBezTo>
                  <a:cubicBezTo>
                    <a:pt x="26291" y="5690"/>
                    <a:pt x="26288" y="5687"/>
                    <a:pt x="26286" y="5685"/>
                  </a:cubicBezTo>
                  <a:cubicBezTo>
                    <a:pt x="26276" y="5676"/>
                    <a:pt x="26265" y="5672"/>
                    <a:pt x="26253" y="5670"/>
                  </a:cubicBezTo>
                  <a:cubicBezTo>
                    <a:pt x="25879" y="4366"/>
                    <a:pt x="25879" y="4366"/>
                    <a:pt x="25879" y="4366"/>
                  </a:cubicBezTo>
                  <a:cubicBezTo>
                    <a:pt x="25887" y="4363"/>
                    <a:pt x="25895" y="4358"/>
                    <a:pt x="25901" y="4352"/>
                  </a:cubicBezTo>
                  <a:cubicBezTo>
                    <a:pt x="25923" y="4330"/>
                    <a:pt x="25923" y="4294"/>
                    <a:pt x="25900" y="4271"/>
                  </a:cubicBezTo>
                  <a:cubicBezTo>
                    <a:pt x="25878" y="4249"/>
                    <a:pt x="25841" y="4250"/>
                    <a:pt x="25819" y="4272"/>
                  </a:cubicBezTo>
                  <a:cubicBezTo>
                    <a:pt x="25797" y="4295"/>
                    <a:pt x="25797" y="4331"/>
                    <a:pt x="25820" y="4353"/>
                  </a:cubicBezTo>
                  <a:cubicBezTo>
                    <a:pt x="25833" y="4366"/>
                    <a:pt x="25852" y="4371"/>
                    <a:pt x="25869" y="4368"/>
                  </a:cubicBezTo>
                  <a:cubicBezTo>
                    <a:pt x="26242" y="5670"/>
                    <a:pt x="26242" y="5670"/>
                    <a:pt x="26242" y="5670"/>
                  </a:cubicBezTo>
                  <a:cubicBezTo>
                    <a:pt x="26228" y="5671"/>
                    <a:pt x="26214" y="5677"/>
                    <a:pt x="26203" y="5688"/>
                  </a:cubicBezTo>
                  <a:cubicBezTo>
                    <a:pt x="26192" y="5700"/>
                    <a:pt x="26187" y="5716"/>
                    <a:pt x="26188" y="5731"/>
                  </a:cubicBezTo>
                  <a:cubicBezTo>
                    <a:pt x="22173" y="6320"/>
                    <a:pt x="22173" y="6320"/>
                    <a:pt x="22173" y="6320"/>
                  </a:cubicBezTo>
                  <a:cubicBezTo>
                    <a:pt x="22170" y="6309"/>
                    <a:pt x="22164" y="6299"/>
                    <a:pt x="22156" y="6291"/>
                  </a:cubicBezTo>
                  <a:cubicBezTo>
                    <a:pt x="22155" y="6291"/>
                    <a:pt x="22154" y="6290"/>
                    <a:pt x="22153" y="6290"/>
                  </a:cubicBezTo>
                  <a:cubicBezTo>
                    <a:pt x="24120" y="3457"/>
                    <a:pt x="24120" y="3457"/>
                    <a:pt x="24120" y="3457"/>
                  </a:cubicBezTo>
                  <a:cubicBezTo>
                    <a:pt x="24143" y="3470"/>
                    <a:pt x="24173" y="3466"/>
                    <a:pt x="24192" y="3446"/>
                  </a:cubicBezTo>
                  <a:cubicBezTo>
                    <a:pt x="24214" y="3422"/>
                    <a:pt x="24212" y="3385"/>
                    <a:pt x="24189" y="3363"/>
                  </a:cubicBezTo>
                  <a:cubicBezTo>
                    <a:pt x="24165" y="3342"/>
                    <a:pt x="24128" y="3343"/>
                    <a:pt x="24107" y="3367"/>
                  </a:cubicBezTo>
                  <a:cubicBezTo>
                    <a:pt x="24085" y="3390"/>
                    <a:pt x="24086" y="3427"/>
                    <a:pt x="24110" y="3449"/>
                  </a:cubicBezTo>
                  <a:cubicBezTo>
                    <a:pt x="24111" y="3450"/>
                    <a:pt x="24111" y="3450"/>
                    <a:pt x="24112" y="3451"/>
                  </a:cubicBezTo>
                  <a:cubicBezTo>
                    <a:pt x="22145" y="6284"/>
                    <a:pt x="22145" y="6284"/>
                    <a:pt x="22145" y="6284"/>
                  </a:cubicBezTo>
                  <a:cubicBezTo>
                    <a:pt x="22144" y="6283"/>
                    <a:pt x="22143" y="6283"/>
                    <a:pt x="22142" y="6282"/>
                  </a:cubicBezTo>
                  <a:cubicBezTo>
                    <a:pt x="23204" y="3630"/>
                    <a:pt x="23204" y="3630"/>
                    <a:pt x="23204" y="3630"/>
                  </a:cubicBezTo>
                  <a:cubicBezTo>
                    <a:pt x="23225" y="3638"/>
                    <a:pt x="23250" y="3633"/>
                    <a:pt x="23266" y="3615"/>
                  </a:cubicBezTo>
                  <a:cubicBezTo>
                    <a:pt x="23288" y="3592"/>
                    <a:pt x="23287" y="3555"/>
                    <a:pt x="23263" y="3533"/>
                  </a:cubicBezTo>
                  <a:cubicBezTo>
                    <a:pt x="23240" y="3511"/>
                    <a:pt x="23203" y="3512"/>
                    <a:pt x="23181" y="3536"/>
                  </a:cubicBezTo>
                  <a:cubicBezTo>
                    <a:pt x="23159" y="3560"/>
                    <a:pt x="23161" y="3596"/>
                    <a:pt x="23184" y="3618"/>
                  </a:cubicBezTo>
                  <a:cubicBezTo>
                    <a:pt x="23188" y="3621"/>
                    <a:pt x="23191" y="3624"/>
                    <a:pt x="23195" y="3626"/>
                  </a:cubicBezTo>
                  <a:cubicBezTo>
                    <a:pt x="22133" y="6279"/>
                    <a:pt x="22133" y="6279"/>
                    <a:pt x="22133" y="6279"/>
                  </a:cubicBezTo>
                  <a:cubicBezTo>
                    <a:pt x="22131" y="6278"/>
                    <a:pt x="22128" y="6277"/>
                    <a:pt x="22126" y="6277"/>
                  </a:cubicBezTo>
                  <a:cubicBezTo>
                    <a:pt x="22154" y="4818"/>
                    <a:pt x="22154" y="4818"/>
                    <a:pt x="22154" y="4818"/>
                  </a:cubicBezTo>
                  <a:cubicBezTo>
                    <a:pt x="22169" y="4817"/>
                    <a:pt x="22184" y="4811"/>
                    <a:pt x="22195" y="4799"/>
                  </a:cubicBezTo>
                  <a:cubicBezTo>
                    <a:pt x="22217" y="4776"/>
                    <a:pt x="22216" y="4739"/>
                    <a:pt x="22192" y="4717"/>
                  </a:cubicBezTo>
                  <a:cubicBezTo>
                    <a:pt x="22168" y="4695"/>
                    <a:pt x="22132" y="4697"/>
                    <a:pt x="22110" y="4720"/>
                  </a:cubicBezTo>
                  <a:cubicBezTo>
                    <a:pt x="22104" y="4727"/>
                    <a:pt x="22100" y="4734"/>
                    <a:pt x="22097" y="4742"/>
                  </a:cubicBezTo>
                  <a:cubicBezTo>
                    <a:pt x="21278" y="4585"/>
                    <a:pt x="21278" y="4585"/>
                    <a:pt x="21278" y="4585"/>
                  </a:cubicBezTo>
                  <a:cubicBezTo>
                    <a:pt x="21281" y="4566"/>
                    <a:pt x="21275" y="4545"/>
                    <a:pt x="21260" y="4531"/>
                  </a:cubicBezTo>
                  <a:cubicBezTo>
                    <a:pt x="21260" y="4531"/>
                    <a:pt x="21259" y="4531"/>
                    <a:pt x="21258" y="4530"/>
                  </a:cubicBezTo>
                  <a:cubicBezTo>
                    <a:pt x="22204" y="3208"/>
                    <a:pt x="22204" y="3208"/>
                    <a:pt x="22204" y="3208"/>
                  </a:cubicBezTo>
                  <a:cubicBezTo>
                    <a:pt x="22227" y="3224"/>
                    <a:pt x="22258" y="3220"/>
                    <a:pt x="22278" y="3199"/>
                  </a:cubicBezTo>
                  <a:cubicBezTo>
                    <a:pt x="22300" y="3176"/>
                    <a:pt x="22298" y="3139"/>
                    <a:pt x="22275" y="3117"/>
                  </a:cubicBezTo>
                  <a:cubicBezTo>
                    <a:pt x="22251" y="3095"/>
                    <a:pt x="22214" y="3097"/>
                    <a:pt x="22193" y="3120"/>
                  </a:cubicBezTo>
                  <a:cubicBezTo>
                    <a:pt x="22179" y="3134"/>
                    <a:pt x="22175" y="3153"/>
                    <a:pt x="22178" y="3171"/>
                  </a:cubicBezTo>
                  <a:cubicBezTo>
                    <a:pt x="20581" y="3510"/>
                    <a:pt x="20581" y="3510"/>
                    <a:pt x="20581" y="3510"/>
                  </a:cubicBezTo>
                  <a:cubicBezTo>
                    <a:pt x="20578" y="3500"/>
                    <a:pt x="20573" y="3492"/>
                    <a:pt x="20565" y="3484"/>
                  </a:cubicBezTo>
                  <a:cubicBezTo>
                    <a:pt x="20546" y="3466"/>
                    <a:pt x="20518" y="3464"/>
                    <a:pt x="20496" y="3477"/>
                  </a:cubicBezTo>
                  <a:cubicBezTo>
                    <a:pt x="19291" y="1760"/>
                    <a:pt x="19291" y="1760"/>
                    <a:pt x="19291" y="1760"/>
                  </a:cubicBezTo>
                  <a:cubicBezTo>
                    <a:pt x="19293" y="1758"/>
                    <a:pt x="19295" y="1757"/>
                    <a:pt x="19297" y="1755"/>
                  </a:cubicBezTo>
                  <a:cubicBezTo>
                    <a:pt x="19318" y="1733"/>
                    <a:pt x="19317" y="1698"/>
                    <a:pt x="19296" y="1676"/>
                  </a:cubicBezTo>
                  <a:cubicBezTo>
                    <a:pt x="19727" y="1272"/>
                    <a:pt x="19727" y="1272"/>
                    <a:pt x="19727" y="1272"/>
                  </a:cubicBezTo>
                  <a:cubicBezTo>
                    <a:pt x="19750" y="1289"/>
                    <a:pt x="19782" y="1287"/>
                    <a:pt x="19803" y="1267"/>
                  </a:cubicBezTo>
                  <a:cubicBezTo>
                    <a:pt x="19825" y="1244"/>
                    <a:pt x="19824" y="1208"/>
                    <a:pt x="19802" y="1186"/>
                  </a:cubicBezTo>
                  <a:cubicBezTo>
                    <a:pt x="19779" y="1164"/>
                    <a:pt x="19743" y="1164"/>
                    <a:pt x="19721" y="1187"/>
                  </a:cubicBezTo>
                  <a:cubicBezTo>
                    <a:pt x="19700" y="1208"/>
                    <a:pt x="19700" y="1242"/>
                    <a:pt x="19719" y="1264"/>
                  </a:cubicBezTo>
                  <a:cubicBezTo>
                    <a:pt x="19288" y="1669"/>
                    <a:pt x="19288" y="1669"/>
                    <a:pt x="19288" y="1669"/>
                  </a:cubicBezTo>
                  <a:cubicBezTo>
                    <a:pt x="19281" y="1663"/>
                    <a:pt x="19273" y="1660"/>
                    <a:pt x="19265" y="1658"/>
                  </a:cubicBezTo>
                  <a:cubicBezTo>
                    <a:pt x="19266" y="119"/>
                    <a:pt x="19266" y="119"/>
                    <a:pt x="19266" y="119"/>
                  </a:cubicBezTo>
                  <a:cubicBezTo>
                    <a:pt x="19277" y="117"/>
                    <a:pt x="19288" y="112"/>
                    <a:pt x="19296" y="103"/>
                  </a:cubicBezTo>
                  <a:cubicBezTo>
                    <a:pt x="19318" y="81"/>
                    <a:pt x="19318" y="44"/>
                    <a:pt x="19295" y="22"/>
                  </a:cubicBezTo>
                  <a:cubicBezTo>
                    <a:pt x="19273" y="0"/>
                    <a:pt x="19237" y="0"/>
                    <a:pt x="19215" y="23"/>
                  </a:cubicBezTo>
                  <a:cubicBezTo>
                    <a:pt x="19192" y="45"/>
                    <a:pt x="19193" y="82"/>
                    <a:pt x="19215" y="104"/>
                  </a:cubicBezTo>
                  <a:cubicBezTo>
                    <a:pt x="19226" y="115"/>
                    <a:pt x="19241" y="120"/>
                    <a:pt x="19255" y="120"/>
                  </a:cubicBezTo>
                  <a:cubicBezTo>
                    <a:pt x="19254" y="1658"/>
                    <a:pt x="19254" y="1658"/>
                    <a:pt x="19254" y="1658"/>
                  </a:cubicBezTo>
                  <a:cubicBezTo>
                    <a:pt x="19239" y="1658"/>
                    <a:pt x="19226" y="1663"/>
                    <a:pt x="19215" y="1673"/>
                  </a:cubicBezTo>
                  <a:cubicBezTo>
                    <a:pt x="18754" y="1425"/>
                    <a:pt x="18754" y="1425"/>
                    <a:pt x="18754" y="1425"/>
                  </a:cubicBezTo>
                  <a:cubicBezTo>
                    <a:pt x="18765" y="1403"/>
                    <a:pt x="18761" y="1376"/>
                    <a:pt x="18743" y="1359"/>
                  </a:cubicBezTo>
                  <a:cubicBezTo>
                    <a:pt x="18721" y="1336"/>
                    <a:pt x="18685" y="1337"/>
                    <a:pt x="18663" y="1359"/>
                  </a:cubicBezTo>
                  <a:cubicBezTo>
                    <a:pt x="18640" y="1382"/>
                    <a:pt x="18641" y="1418"/>
                    <a:pt x="18663" y="1440"/>
                  </a:cubicBezTo>
                  <a:cubicBezTo>
                    <a:pt x="18686" y="1462"/>
                    <a:pt x="18722" y="1462"/>
                    <a:pt x="18744" y="1439"/>
                  </a:cubicBezTo>
                  <a:cubicBezTo>
                    <a:pt x="18745" y="1438"/>
                    <a:pt x="18747" y="1436"/>
                    <a:pt x="18748" y="1434"/>
                  </a:cubicBezTo>
                  <a:cubicBezTo>
                    <a:pt x="19207" y="1682"/>
                    <a:pt x="19207" y="1682"/>
                    <a:pt x="19207" y="1682"/>
                  </a:cubicBezTo>
                  <a:cubicBezTo>
                    <a:pt x="19190" y="1705"/>
                    <a:pt x="19193" y="1738"/>
                    <a:pt x="19215" y="1758"/>
                  </a:cubicBezTo>
                  <a:cubicBezTo>
                    <a:pt x="19219" y="1762"/>
                    <a:pt x="19224" y="1766"/>
                    <a:pt x="19229" y="1768"/>
                  </a:cubicBezTo>
                  <a:cubicBezTo>
                    <a:pt x="18825" y="2856"/>
                    <a:pt x="18825" y="2856"/>
                    <a:pt x="18825" y="2856"/>
                  </a:cubicBezTo>
                  <a:cubicBezTo>
                    <a:pt x="18807" y="2851"/>
                    <a:pt x="18788" y="2855"/>
                    <a:pt x="18773" y="2868"/>
                  </a:cubicBezTo>
                  <a:cubicBezTo>
                    <a:pt x="18089" y="2094"/>
                    <a:pt x="18089" y="2094"/>
                    <a:pt x="18089" y="2094"/>
                  </a:cubicBezTo>
                  <a:cubicBezTo>
                    <a:pt x="18108" y="2072"/>
                    <a:pt x="18107" y="2038"/>
                    <a:pt x="18086" y="2017"/>
                  </a:cubicBezTo>
                  <a:cubicBezTo>
                    <a:pt x="18064" y="1995"/>
                    <a:pt x="18027" y="1995"/>
                    <a:pt x="18005" y="2018"/>
                  </a:cubicBezTo>
                  <a:cubicBezTo>
                    <a:pt x="17983" y="2040"/>
                    <a:pt x="17983" y="2076"/>
                    <a:pt x="18006" y="2098"/>
                  </a:cubicBezTo>
                  <a:cubicBezTo>
                    <a:pt x="18027" y="2119"/>
                    <a:pt x="18059" y="2120"/>
                    <a:pt x="18082" y="2102"/>
                  </a:cubicBezTo>
                  <a:cubicBezTo>
                    <a:pt x="18765" y="2875"/>
                    <a:pt x="18765" y="2875"/>
                    <a:pt x="18765" y="2875"/>
                  </a:cubicBezTo>
                  <a:cubicBezTo>
                    <a:pt x="18757" y="2885"/>
                    <a:pt x="18753" y="2896"/>
                    <a:pt x="18752" y="2908"/>
                  </a:cubicBezTo>
                  <a:cubicBezTo>
                    <a:pt x="18314" y="3009"/>
                    <a:pt x="18314" y="3009"/>
                    <a:pt x="18314" y="3009"/>
                  </a:cubicBezTo>
                  <a:cubicBezTo>
                    <a:pt x="18311" y="3002"/>
                    <a:pt x="18307" y="2995"/>
                    <a:pt x="18301" y="2989"/>
                  </a:cubicBezTo>
                  <a:cubicBezTo>
                    <a:pt x="18279" y="2967"/>
                    <a:pt x="18243" y="2968"/>
                    <a:pt x="18221" y="2990"/>
                  </a:cubicBezTo>
                  <a:cubicBezTo>
                    <a:pt x="18198" y="3013"/>
                    <a:pt x="18199" y="3049"/>
                    <a:pt x="18221" y="3071"/>
                  </a:cubicBezTo>
                  <a:cubicBezTo>
                    <a:pt x="18244" y="3093"/>
                    <a:pt x="18280" y="3093"/>
                    <a:pt x="18302" y="3070"/>
                  </a:cubicBezTo>
                  <a:cubicBezTo>
                    <a:pt x="18316" y="3056"/>
                    <a:pt x="18321" y="3038"/>
                    <a:pt x="18317" y="3020"/>
                  </a:cubicBezTo>
                  <a:cubicBezTo>
                    <a:pt x="18752" y="2919"/>
                    <a:pt x="18752" y="2919"/>
                    <a:pt x="18752" y="2919"/>
                  </a:cubicBezTo>
                  <a:cubicBezTo>
                    <a:pt x="18754" y="2933"/>
                    <a:pt x="18760" y="2945"/>
                    <a:pt x="18770" y="2955"/>
                  </a:cubicBezTo>
                  <a:cubicBezTo>
                    <a:pt x="18776" y="2960"/>
                    <a:pt x="18783" y="2964"/>
                    <a:pt x="18790" y="2967"/>
                  </a:cubicBezTo>
                  <a:cubicBezTo>
                    <a:pt x="18310" y="4756"/>
                    <a:pt x="18310" y="4756"/>
                    <a:pt x="18310" y="4756"/>
                  </a:cubicBezTo>
                  <a:cubicBezTo>
                    <a:pt x="18292" y="4755"/>
                    <a:pt x="18274" y="4761"/>
                    <a:pt x="18262" y="4775"/>
                  </a:cubicBezTo>
                  <a:cubicBezTo>
                    <a:pt x="18257" y="4780"/>
                    <a:pt x="18254" y="4785"/>
                    <a:pt x="18251" y="4791"/>
                  </a:cubicBezTo>
                  <a:cubicBezTo>
                    <a:pt x="16981" y="4368"/>
                    <a:pt x="16981" y="4368"/>
                    <a:pt x="16981" y="4368"/>
                  </a:cubicBezTo>
                  <a:cubicBezTo>
                    <a:pt x="16985" y="4348"/>
                    <a:pt x="16980" y="4327"/>
                    <a:pt x="16964" y="4312"/>
                  </a:cubicBezTo>
                  <a:cubicBezTo>
                    <a:pt x="16957" y="4306"/>
                    <a:pt x="16949" y="4301"/>
                    <a:pt x="16940" y="4299"/>
                  </a:cubicBezTo>
                  <a:cubicBezTo>
                    <a:pt x="16998" y="3365"/>
                    <a:pt x="16998" y="3365"/>
                    <a:pt x="16998" y="3365"/>
                  </a:cubicBezTo>
                  <a:cubicBezTo>
                    <a:pt x="17013" y="3365"/>
                    <a:pt x="17027" y="3359"/>
                    <a:pt x="17039" y="3348"/>
                  </a:cubicBezTo>
                  <a:cubicBezTo>
                    <a:pt x="17061" y="3325"/>
                    <a:pt x="17060" y="3289"/>
                    <a:pt x="17038" y="3267"/>
                  </a:cubicBezTo>
                  <a:cubicBezTo>
                    <a:pt x="17015" y="3245"/>
                    <a:pt x="16979" y="3245"/>
                    <a:pt x="16957" y="3267"/>
                  </a:cubicBezTo>
                  <a:cubicBezTo>
                    <a:pt x="16935" y="3290"/>
                    <a:pt x="16935" y="3326"/>
                    <a:pt x="16958" y="3348"/>
                  </a:cubicBezTo>
                  <a:cubicBezTo>
                    <a:pt x="16966" y="3356"/>
                    <a:pt x="16976" y="3361"/>
                    <a:pt x="16987" y="3363"/>
                  </a:cubicBezTo>
                  <a:cubicBezTo>
                    <a:pt x="16929" y="4297"/>
                    <a:pt x="16929" y="4297"/>
                    <a:pt x="16929" y="4297"/>
                  </a:cubicBezTo>
                  <a:cubicBezTo>
                    <a:pt x="16915" y="4296"/>
                    <a:pt x="16901" y="4300"/>
                    <a:pt x="16889" y="4308"/>
                  </a:cubicBezTo>
                  <a:cubicBezTo>
                    <a:pt x="15421" y="3488"/>
                    <a:pt x="15421" y="3488"/>
                    <a:pt x="15421" y="3488"/>
                  </a:cubicBezTo>
                  <a:cubicBezTo>
                    <a:pt x="15428" y="3467"/>
                    <a:pt x="15424" y="3443"/>
                    <a:pt x="15407" y="3427"/>
                  </a:cubicBezTo>
                  <a:cubicBezTo>
                    <a:pt x="15385" y="3405"/>
                    <a:pt x="15348" y="3405"/>
                    <a:pt x="15326" y="3428"/>
                  </a:cubicBezTo>
                  <a:cubicBezTo>
                    <a:pt x="15304" y="3450"/>
                    <a:pt x="15305" y="3486"/>
                    <a:pt x="15327" y="3508"/>
                  </a:cubicBezTo>
                  <a:cubicBezTo>
                    <a:pt x="15349" y="3531"/>
                    <a:pt x="15386" y="3530"/>
                    <a:pt x="15408" y="3508"/>
                  </a:cubicBezTo>
                  <a:cubicBezTo>
                    <a:pt x="15411" y="3505"/>
                    <a:pt x="15413" y="3501"/>
                    <a:pt x="15416" y="3498"/>
                  </a:cubicBezTo>
                  <a:cubicBezTo>
                    <a:pt x="16881" y="4316"/>
                    <a:pt x="16881" y="4316"/>
                    <a:pt x="16881" y="4316"/>
                  </a:cubicBezTo>
                  <a:cubicBezTo>
                    <a:pt x="16860" y="4340"/>
                    <a:pt x="16861" y="4376"/>
                    <a:pt x="16885" y="4397"/>
                  </a:cubicBezTo>
                  <a:cubicBezTo>
                    <a:pt x="16888" y="4401"/>
                    <a:pt x="16892" y="4403"/>
                    <a:pt x="16896" y="4406"/>
                  </a:cubicBezTo>
                  <a:cubicBezTo>
                    <a:pt x="16210" y="6647"/>
                    <a:pt x="16210" y="6647"/>
                    <a:pt x="16210" y="6647"/>
                  </a:cubicBezTo>
                  <a:cubicBezTo>
                    <a:pt x="16192" y="6645"/>
                    <a:pt x="16173" y="6651"/>
                    <a:pt x="16160" y="6665"/>
                  </a:cubicBezTo>
                  <a:cubicBezTo>
                    <a:pt x="16154" y="6672"/>
                    <a:pt x="16150" y="6679"/>
                    <a:pt x="16147" y="6686"/>
                  </a:cubicBezTo>
                  <a:cubicBezTo>
                    <a:pt x="14997" y="6387"/>
                    <a:pt x="14997" y="6387"/>
                    <a:pt x="14997" y="6387"/>
                  </a:cubicBezTo>
                  <a:cubicBezTo>
                    <a:pt x="15000" y="6368"/>
                    <a:pt x="14994" y="6348"/>
                    <a:pt x="14979" y="6335"/>
                  </a:cubicBezTo>
                  <a:cubicBezTo>
                    <a:pt x="14971" y="6327"/>
                    <a:pt x="14960" y="6322"/>
                    <a:pt x="14949" y="6320"/>
                  </a:cubicBezTo>
                  <a:cubicBezTo>
                    <a:pt x="14750" y="4792"/>
                    <a:pt x="14750" y="4792"/>
                    <a:pt x="14750" y="4792"/>
                  </a:cubicBezTo>
                  <a:cubicBezTo>
                    <a:pt x="14762" y="4790"/>
                    <a:pt x="14773" y="4785"/>
                    <a:pt x="14782" y="4776"/>
                  </a:cubicBezTo>
                  <a:cubicBezTo>
                    <a:pt x="14804" y="4754"/>
                    <a:pt x="14803" y="4718"/>
                    <a:pt x="14781" y="4696"/>
                  </a:cubicBezTo>
                  <a:cubicBezTo>
                    <a:pt x="14759" y="4673"/>
                    <a:pt x="14722" y="4674"/>
                    <a:pt x="14700" y="4696"/>
                  </a:cubicBezTo>
                  <a:cubicBezTo>
                    <a:pt x="14678" y="4719"/>
                    <a:pt x="14678" y="4755"/>
                    <a:pt x="14701" y="4777"/>
                  </a:cubicBezTo>
                  <a:cubicBezTo>
                    <a:pt x="14712" y="4787"/>
                    <a:pt x="14725" y="4793"/>
                    <a:pt x="14739" y="4793"/>
                  </a:cubicBezTo>
                  <a:cubicBezTo>
                    <a:pt x="14938" y="6319"/>
                    <a:pt x="14938" y="6319"/>
                    <a:pt x="14938" y="6319"/>
                  </a:cubicBezTo>
                  <a:cubicBezTo>
                    <a:pt x="14930" y="6320"/>
                    <a:pt x="14922" y="6321"/>
                    <a:pt x="14915" y="6325"/>
                  </a:cubicBezTo>
                  <a:cubicBezTo>
                    <a:pt x="14487" y="5799"/>
                    <a:pt x="14487" y="5799"/>
                    <a:pt x="14487" y="5799"/>
                  </a:cubicBezTo>
                  <a:cubicBezTo>
                    <a:pt x="14503" y="5776"/>
                    <a:pt x="14501" y="5745"/>
                    <a:pt x="14481" y="5725"/>
                  </a:cubicBezTo>
                  <a:cubicBezTo>
                    <a:pt x="14458" y="5702"/>
                    <a:pt x="14422" y="5703"/>
                    <a:pt x="14400" y="5725"/>
                  </a:cubicBezTo>
                  <a:cubicBezTo>
                    <a:pt x="14378" y="5748"/>
                    <a:pt x="14378" y="5784"/>
                    <a:pt x="14401" y="5806"/>
                  </a:cubicBezTo>
                  <a:cubicBezTo>
                    <a:pt x="14423" y="5827"/>
                    <a:pt x="14457" y="5828"/>
                    <a:pt x="14480" y="5807"/>
                  </a:cubicBezTo>
                  <a:cubicBezTo>
                    <a:pt x="14905" y="6331"/>
                    <a:pt x="14905" y="6331"/>
                    <a:pt x="14905" y="6331"/>
                  </a:cubicBezTo>
                  <a:cubicBezTo>
                    <a:pt x="14902" y="6333"/>
                    <a:pt x="14900" y="6335"/>
                    <a:pt x="14897" y="6338"/>
                  </a:cubicBezTo>
                  <a:cubicBezTo>
                    <a:pt x="14891" y="6345"/>
                    <a:pt x="14886" y="6353"/>
                    <a:pt x="14884" y="6362"/>
                  </a:cubicBezTo>
                  <a:cubicBezTo>
                    <a:pt x="14253" y="6257"/>
                    <a:pt x="14253" y="6257"/>
                    <a:pt x="14253" y="6257"/>
                  </a:cubicBezTo>
                  <a:cubicBezTo>
                    <a:pt x="14256" y="6239"/>
                    <a:pt x="14251" y="6220"/>
                    <a:pt x="14237" y="6206"/>
                  </a:cubicBezTo>
                  <a:cubicBezTo>
                    <a:pt x="14214" y="6184"/>
                    <a:pt x="14178" y="6185"/>
                    <a:pt x="14156" y="6207"/>
                  </a:cubicBezTo>
                  <a:cubicBezTo>
                    <a:pt x="14134" y="6230"/>
                    <a:pt x="14134" y="6266"/>
                    <a:pt x="14157" y="6288"/>
                  </a:cubicBezTo>
                  <a:cubicBezTo>
                    <a:pt x="14179" y="6310"/>
                    <a:pt x="14215" y="6310"/>
                    <a:pt x="14238" y="6287"/>
                  </a:cubicBezTo>
                  <a:cubicBezTo>
                    <a:pt x="14243" y="6281"/>
                    <a:pt x="14247" y="6275"/>
                    <a:pt x="14250" y="6267"/>
                  </a:cubicBezTo>
                  <a:cubicBezTo>
                    <a:pt x="14882" y="6373"/>
                    <a:pt x="14882" y="6373"/>
                    <a:pt x="14882" y="6373"/>
                  </a:cubicBezTo>
                  <a:cubicBezTo>
                    <a:pt x="14881" y="6390"/>
                    <a:pt x="14887" y="6408"/>
                    <a:pt x="14900" y="6420"/>
                  </a:cubicBezTo>
                  <a:cubicBezTo>
                    <a:pt x="14917" y="6436"/>
                    <a:pt x="14942" y="6439"/>
                    <a:pt x="14962" y="6431"/>
                  </a:cubicBezTo>
                  <a:cubicBezTo>
                    <a:pt x="15530" y="7525"/>
                    <a:pt x="15530" y="7525"/>
                    <a:pt x="15530" y="7525"/>
                  </a:cubicBezTo>
                  <a:cubicBezTo>
                    <a:pt x="15526" y="7528"/>
                    <a:pt x="15522" y="7530"/>
                    <a:pt x="15519" y="7534"/>
                  </a:cubicBezTo>
                  <a:cubicBezTo>
                    <a:pt x="15502" y="7552"/>
                    <a:pt x="15499" y="7579"/>
                    <a:pt x="15510" y="7600"/>
                  </a:cubicBezTo>
                  <a:cubicBezTo>
                    <a:pt x="13859" y="8801"/>
                    <a:pt x="13859" y="8801"/>
                    <a:pt x="13859" y="8801"/>
                  </a:cubicBezTo>
                  <a:cubicBezTo>
                    <a:pt x="13213" y="8410"/>
                    <a:pt x="13213" y="8410"/>
                    <a:pt x="13213" y="8410"/>
                  </a:cubicBezTo>
                  <a:cubicBezTo>
                    <a:pt x="13224" y="8387"/>
                    <a:pt x="13220" y="8359"/>
                    <a:pt x="13201" y="8341"/>
                  </a:cubicBezTo>
                  <a:cubicBezTo>
                    <a:pt x="13177" y="8320"/>
                    <a:pt x="13140" y="8321"/>
                    <a:pt x="13118" y="8345"/>
                  </a:cubicBezTo>
                  <a:cubicBezTo>
                    <a:pt x="13097" y="8368"/>
                    <a:pt x="13098" y="8405"/>
                    <a:pt x="13122" y="8427"/>
                  </a:cubicBezTo>
                  <a:cubicBezTo>
                    <a:pt x="13145" y="8449"/>
                    <a:pt x="13182" y="8447"/>
                    <a:pt x="13204" y="8424"/>
                  </a:cubicBezTo>
                  <a:cubicBezTo>
                    <a:pt x="13206" y="8422"/>
                    <a:pt x="13207" y="8420"/>
                    <a:pt x="13208" y="8418"/>
                  </a:cubicBezTo>
                  <a:cubicBezTo>
                    <a:pt x="13850" y="8807"/>
                    <a:pt x="13850" y="8807"/>
                    <a:pt x="13850" y="8807"/>
                  </a:cubicBezTo>
                  <a:cubicBezTo>
                    <a:pt x="11925" y="10208"/>
                    <a:pt x="11925" y="10208"/>
                    <a:pt x="11925" y="10208"/>
                  </a:cubicBezTo>
                  <a:cubicBezTo>
                    <a:pt x="11924" y="10207"/>
                    <a:pt x="11924" y="10207"/>
                    <a:pt x="11924" y="10207"/>
                  </a:cubicBezTo>
                  <a:cubicBezTo>
                    <a:pt x="11923" y="10206"/>
                    <a:pt x="11922" y="10204"/>
                    <a:pt x="11920" y="10203"/>
                  </a:cubicBezTo>
                  <a:cubicBezTo>
                    <a:pt x="11918" y="10201"/>
                    <a:pt x="11915" y="10199"/>
                    <a:pt x="11912" y="10197"/>
                  </a:cubicBezTo>
                  <a:cubicBezTo>
                    <a:pt x="13426" y="7110"/>
                    <a:pt x="13426" y="7110"/>
                    <a:pt x="13426" y="7110"/>
                  </a:cubicBezTo>
                  <a:cubicBezTo>
                    <a:pt x="13428" y="7111"/>
                    <a:pt x="13431" y="7112"/>
                    <a:pt x="13433" y="7113"/>
                  </a:cubicBezTo>
                  <a:cubicBezTo>
                    <a:pt x="13459" y="7119"/>
                    <a:pt x="13486" y="7106"/>
                    <a:pt x="13498" y="7084"/>
                  </a:cubicBezTo>
                  <a:cubicBezTo>
                    <a:pt x="13882" y="7248"/>
                    <a:pt x="13882" y="7248"/>
                    <a:pt x="13882" y="7248"/>
                  </a:cubicBezTo>
                  <a:cubicBezTo>
                    <a:pt x="13875" y="7268"/>
                    <a:pt x="13880" y="7290"/>
                    <a:pt x="13896" y="7306"/>
                  </a:cubicBezTo>
                  <a:cubicBezTo>
                    <a:pt x="13918" y="7328"/>
                    <a:pt x="13955" y="7328"/>
                    <a:pt x="13977" y="7305"/>
                  </a:cubicBezTo>
                  <a:cubicBezTo>
                    <a:pt x="13999" y="7283"/>
                    <a:pt x="13998" y="7247"/>
                    <a:pt x="13976" y="7225"/>
                  </a:cubicBezTo>
                  <a:cubicBezTo>
                    <a:pt x="13953" y="7202"/>
                    <a:pt x="13917" y="7203"/>
                    <a:pt x="13895" y="7225"/>
                  </a:cubicBezTo>
                  <a:cubicBezTo>
                    <a:pt x="13891" y="7229"/>
                    <a:pt x="13889" y="7233"/>
                    <a:pt x="13886" y="7238"/>
                  </a:cubicBezTo>
                  <a:cubicBezTo>
                    <a:pt x="13502" y="7074"/>
                    <a:pt x="13502" y="7074"/>
                    <a:pt x="13502" y="7074"/>
                  </a:cubicBezTo>
                  <a:cubicBezTo>
                    <a:pt x="13503" y="7073"/>
                    <a:pt x="13503" y="7071"/>
                    <a:pt x="13503" y="7070"/>
                  </a:cubicBezTo>
                  <a:cubicBezTo>
                    <a:pt x="13506" y="7058"/>
                    <a:pt x="13505" y="7045"/>
                    <a:pt x="13501" y="7035"/>
                  </a:cubicBezTo>
                  <a:cubicBezTo>
                    <a:pt x="13823" y="6814"/>
                    <a:pt x="13823" y="6814"/>
                    <a:pt x="13823" y="6814"/>
                  </a:cubicBezTo>
                  <a:cubicBezTo>
                    <a:pt x="13823" y="6814"/>
                    <a:pt x="13824" y="6815"/>
                    <a:pt x="13825" y="6816"/>
                  </a:cubicBezTo>
                  <a:cubicBezTo>
                    <a:pt x="13847" y="6838"/>
                    <a:pt x="13883" y="6838"/>
                    <a:pt x="13905" y="6815"/>
                  </a:cubicBezTo>
                  <a:cubicBezTo>
                    <a:pt x="13927" y="6793"/>
                    <a:pt x="13927" y="6756"/>
                    <a:pt x="13905" y="6734"/>
                  </a:cubicBezTo>
                  <a:cubicBezTo>
                    <a:pt x="13882" y="6712"/>
                    <a:pt x="13846" y="6712"/>
                    <a:pt x="13824" y="6735"/>
                  </a:cubicBezTo>
                  <a:cubicBezTo>
                    <a:pt x="13805" y="6754"/>
                    <a:pt x="13803" y="6783"/>
                    <a:pt x="13816" y="6805"/>
                  </a:cubicBezTo>
                  <a:cubicBezTo>
                    <a:pt x="13496" y="7025"/>
                    <a:pt x="13496" y="7025"/>
                    <a:pt x="13496" y="7025"/>
                  </a:cubicBezTo>
                  <a:cubicBezTo>
                    <a:pt x="13488" y="7013"/>
                    <a:pt x="13476" y="7003"/>
                    <a:pt x="13460" y="7000"/>
                  </a:cubicBezTo>
                  <a:cubicBezTo>
                    <a:pt x="13457" y="6999"/>
                    <a:pt x="13454" y="6998"/>
                    <a:pt x="13450" y="6998"/>
                  </a:cubicBezTo>
                  <a:cubicBezTo>
                    <a:pt x="13346" y="5466"/>
                    <a:pt x="13346" y="5466"/>
                    <a:pt x="13346" y="5466"/>
                  </a:cubicBezTo>
                  <a:cubicBezTo>
                    <a:pt x="13356" y="5464"/>
                    <a:pt x="13365" y="5459"/>
                    <a:pt x="13373" y="5451"/>
                  </a:cubicBezTo>
                  <a:cubicBezTo>
                    <a:pt x="13395" y="5428"/>
                    <a:pt x="13394" y="5392"/>
                    <a:pt x="13372" y="5370"/>
                  </a:cubicBezTo>
                  <a:cubicBezTo>
                    <a:pt x="13349" y="5348"/>
                    <a:pt x="13313" y="5348"/>
                    <a:pt x="13291" y="5371"/>
                  </a:cubicBezTo>
                  <a:cubicBezTo>
                    <a:pt x="13269" y="5393"/>
                    <a:pt x="13269" y="5429"/>
                    <a:pt x="13292" y="5452"/>
                  </a:cubicBezTo>
                  <a:cubicBezTo>
                    <a:pt x="13304" y="5463"/>
                    <a:pt x="13319" y="5468"/>
                    <a:pt x="13335" y="5468"/>
                  </a:cubicBezTo>
                  <a:cubicBezTo>
                    <a:pt x="13439" y="6999"/>
                    <a:pt x="13439" y="6999"/>
                    <a:pt x="13439" y="6999"/>
                  </a:cubicBezTo>
                  <a:cubicBezTo>
                    <a:pt x="13416" y="7002"/>
                    <a:pt x="13396" y="7019"/>
                    <a:pt x="13390" y="7042"/>
                  </a:cubicBezTo>
                  <a:cubicBezTo>
                    <a:pt x="13388" y="7054"/>
                    <a:pt x="13388" y="7065"/>
                    <a:pt x="13392" y="7075"/>
                  </a:cubicBezTo>
                  <a:cubicBezTo>
                    <a:pt x="10535" y="8314"/>
                    <a:pt x="10535" y="8314"/>
                    <a:pt x="10535" y="8314"/>
                  </a:cubicBezTo>
                  <a:cubicBezTo>
                    <a:pt x="10527" y="8302"/>
                    <a:pt x="10515" y="8293"/>
                    <a:pt x="10500" y="8289"/>
                  </a:cubicBezTo>
                  <a:cubicBezTo>
                    <a:pt x="10496" y="8289"/>
                    <a:pt x="10493" y="8288"/>
                    <a:pt x="10489" y="8288"/>
                  </a:cubicBezTo>
                  <a:cubicBezTo>
                    <a:pt x="10393" y="5899"/>
                    <a:pt x="10393" y="5899"/>
                    <a:pt x="10393" y="5899"/>
                  </a:cubicBezTo>
                  <a:cubicBezTo>
                    <a:pt x="10416" y="5896"/>
                    <a:pt x="10436" y="5879"/>
                    <a:pt x="10442" y="5855"/>
                  </a:cubicBezTo>
                  <a:cubicBezTo>
                    <a:pt x="10446" y="5838"/>
                    <a:pt x="10442" y="5821"/>
                    <a:pt x="10433" y="5808"/>
                  </a:cubicBezTo>
                  <a:cubicBezTo>
                    <a:pt x="11038" y="5410"/>
                    <a:pt x="11038" y="5410"/>
                    <a:pt x="11038" y="5410"/>
                  </a:cubicBezTo>
                  <a:cubicBezTo>
                    <a:pt x="11060" y="5432"/>
                    <a:pt x="11096" y="5431"/>
                    <a:pt x="11118" y="5409"/>
                  </a:cubicBezTo>
                  <a:cubicBezTo>
                    <a:pt x="11140" y="5387"/>
                    <a:pt x="11140" y="5350"/>
                    <a:pt x="11118" y="5328"/>
                  </a:cubicBezTo>
                  <a:cubicBezTo>
                    <a:pt x="11095" y="5306"/>
                    <a:pt x="11059" y="5307"/>
                    <a:pt x="11037" y="5329"/>
                  </a:cubicBezTo>
                  <a:cubicBezTo>
                    <a:pt x="11017" y="5349"/>
                    <a:pt x="11015" y="5379"/>
                    <a:pt x="11031" y="5401"/>
                  </a:cubicBezTo>
                  <a:cubicBezTo>
                    <a:pt x="10426" y="5800"/>
                    <a:pt x="10426" y="5800"/>
                    <a:pt x="10426" y="5800"/>
                  </a:cubicBezTo>
                  <a:cubicBezTo>
                    <a:pt x="10419" y="5793"/>
                    <a:pt x="10410" y="5787"/>
                    <a:pt x="10399" y="5785"/>
                  </a:cubicBezTo>
                  <a:cubicBezTo>
                    <a:pt x="10396" y="5784"/>
                    <a:pt x="10393" y="5784"/>
                    <a:pt x="10390" y="5784"/>
                  </a:cubicBezTo>
                  <a:cubicBezTo>
                    <a:pt x="10337" y="4465"/>
                    <a:pt x="10337" y="4465"/>
                    <a:pt x="10337" y="4465"/>
                  </a:cubicBezTo>
                  <a:cubicBezTo>
                    <a:pt x="10348" y="4463"/>
                    <a:pt x="10358" y="4457"/>
                    <a:pt x="10366" y="4449"/>
                  </a:cubicBezTo>
                  <a:cubicBezTo>
                    <a:pt x="10388" y="4427"/>
                    <a:pt x="10388" y="4390"/>
                    <a:pt x="10365" y="4368"/>
                  </a:cubicBezTo>
                  <a:cubicBezTo>
                    <a:pt x="10343" y="4346"/>
                    <a:pt x="10307" y="4346"/>
                    <a:pt x="10285" y="4369"/>
                  </a:cubicBezTo>
                  <a:cubicBezTo>
                    <a:pt x="10263" y="4391"/>
                    <a:pt x="10263" y="4428"/>
                    <a:pt x="10285" y="4450"/>
                  </a:cubicBezTo>
                  <a:cubicBezTo>
                    <a:pt x="10297" y="4461"/>
                    <a:pt x="10311" y="4466"/>
                    <a:pt x="10326" y="4466"/>
                  </a:cubicBezTo>
                  <a:cubicBezTo>
                    <a:pt x="10379" y="5784"/>
                    <a:pt x="10379" y="5784"/>
                    <a:pt x="10379" y="5784"/>
                  </a:cubicBezTo>
                  <a:cubicBezTo>
                    <a:pt x="10363" y="5785"/>
                    <a:pt x="10348" y="5794"/>
                    <a:pt x="10338" y="5807"/>
                  </a:cubicBezTo>
                  <a:cubicBezTo>
                    <a:pt x="10000" y="5672"/>
                    <a:pt x="10000" y="5672"/>
                    <a:pt x="10000" y="5672"/>
                  </a:cubicBezTo>
                  <a:cubicBezTo>
                    <a:pt x="10004" y="5653"/>
                    <a:pt x="9999" y="5633"/>
                    <a:pt x="9984" y="5618"/>
                  </a:cubicBezTo>
                  <a:cubicBezTo>
                    <a:pt x="9962" y="5596"/>
                    <a:pt x="9925" y="5597"/>
                    <a:pt x="9903" y="5619"/>
                  </a:cubicBezTo>
                  <a:cubicBezTo>
                    <a:pt x="9881" y="5642"/>
                    <a:pt x="9881" y="5678"/>
                    <a:pt x="9904" y="5700"/>
                  </a:cubicBezTo>
                  <a:cubicBezTo>
                    <a:pt x="9926" y="5722"/>
                    <a:pt x="9963" y="5722"/>
                    <a:pt x="9985" y="5699"/>
                  </a:cubicBezTo>
                  <a:cubicBezTo>
                    <a:pt x="9990" y="5694"/>
                    <a:pt x="9993" y="5688"/>
                    <a:pt x="9996" y="5682"/>
                  </a:cubicBezTo>
                  <a:cubicBezTo>
                    <a:pt x="10333" y="5817"/>
                    <a:pt x="10333" y="5817"/>
                    <a:pt x="10333" y="5817"/>
                  </a:cubicBezTo>
                  <a:cubicBezTo>
                    <a:pt x="10331" y="5820"/>
                    <a:pt x="10330" y="5824"/>
                    <a:pt x="10329" y="5828"/>
                  </a:cubicBezTo>
                  <a:cubicBezTo>
                    <a:pt x="10325" y="5844"/>
                    <a:pt x="10328" y="5860"/>
                    <a:pt x="10336" y="5873"/>
                  </a:cubicBezTo>
                  <a:cubicBezTo>
                    <a:pt x="7121" y="8349"/>
                    <a:pt x="7121" y="8349"/>
                    <a:pt x="7121" y="8349"/>
                  </a:cubicBezTo>
                  <a:cubicBezTo>
                    <a:pt x="7114" y="8342"/>
                    <a:pt x="7104" y="8336"/>
                    <a:pt x="7093" y="8333"/>
                  </a:cubicBezTo>
                  <a:cubicBezTo>
                    <a:pt x="7092" y="8333"/>
                    <a:pt x="7091" y="8333"/>
                    <a:pt x="7090" y="8333"/>
                  </a:cubicBezTo>
                  <a:cubicBezTo>
                    <a:pt x="7421" y="4900"/>
                    <a:pt x="7421" y="4900"/>
                    <a:pt x="7421" y="4900"/>
                  </a:cubicBezTo>
                  <a:cubicBezTo>
                    <a:pt x="7447" y="4900"/>
                    <a:pt x="7471" y="4882"/>
                    <a:pt x="7478" y="4855"/>
                  </a:cubicBezTo>
                  <a:cubicBezTo>
                    <a:pt x="7485" y="4824"/>
                    <a:pt x="7466" y="4792"/>
                    <a:pt x="7435" y="4785"/>
                  </a:cubicBezTo>
                  <a:cubicBezTo>
                    <a:pt x="7404" y="4777"/>
                    <a:pt x="7372" y="4797"/>
                    <a:pt x="7365" y="4828"/>
                  </a:cubicBezTo>
                  <a:cubicBezTo>
                    <a:pt x="7357" y="4859"/>
                    <a:pt x="7376" y="4891"/>
                    <a:pt x="7408" y="4898"/>
                  </a:cubicBezTo>
                  <a:cubicBezTo>
                    <a:pt x="7409" y="4898"/>
                    <a:pt x="7410" y="4898"/>
                    <a:pt x="7411" y="4899"/>
                  </a:cubicBezTo>
                  <a:cubicBezTo>
                    <a:pt x="7080" y="8332"/>
                    <a:pt x="7080" y="8332"/>
                    <a:pt x="7080" y="8332"/>
                  </a:cubicBezTo>
                  <a:cubicBezTo>
                    <a:pt x="7079" y="8332"/>
                    <a:pt x="7078" y="8332"/>
                    <a:pt x="7077" y="8332"/>
                  </a:cubicBezTo>
                  <a:cubicBezTo>
                    <a:pt x="6706" y="5499"/>
                    <a:pt x="6706" y="5499"/>
                    <a:pt x="6706" y="5499"/>
                  </a:cubicBezTo>
                  <a:cubicBezTo>
                    <a:pt x="6729" y="5496"/>
                    <a:pt x="6748" y="5479"/>
                    <a:pt x="6753" y="5456"/>
                  </a:cubicBezTo>
                  <a:cubicBezTo>
                    <a:pt x="6761" y="5424"/>
                    <a:pt x="6742" y="5393"/>
                    <a:pt x="6710" y="5385"/>
                  </a:cubicBezTo>
                  <a:cubicBezTo>
                    <a:pt x="6679" y="5378"/>
                    <a:pt x="6648" y="5397"/>
                    <a:pt x="6640" y="5428"/>
                  </a:cubicBezTo>
                  <a:cubicBezTo>
                    <a:pt x="6633" y="5460"/>
                    <a:pt x="6652" y="5491"/>
                    <a:pt x="6683" y="5499"/>
                  </a:cubicBezTo>
                  <a:cubicBezTo>
                    <a:pt x="6688" y="5500"/>
                    <a:pt x="6692" y="5500"/>
                    <a:pt x="6696" y="5500"/>
                  </a:cubicBezTo>
                  <a:cubicBezTo>
                    <a:pt x="7067" y="8333"/>
                    <a:pt x="7067" y="8333"/>
                    <a:pt x="7067" y="8333"/>
                  </a:cubicBezTo>
                  <a:cubicBezTo>
                    <a:pt x="7065" y="8334"/>
                    <a:pt x="7062" y="8334"/>
                    <a:pt x="7060" y="8335"/>
                  </a:cubicBezTo>
                  <a:cubicBezTo>
                    <a:pt x="6371" y="7048"/>
                    <a:pt x="6371" y="7048"/>
                    <a:pt x="6371" y="7048"/>
                  </a:cubicBezTo>
                  <a:cubicBezTo>
                    <a:pt x="6384" y="7041"/>
                    <a:pt x="6394" y="7028"/>
                    <a:pt x="6398" y="7012"/>
                  </a:cubicBezTo>
                  <a:cubicBezTo>
                    <a:pt x="6405" y="6981"/>
                    <a:pt x="6386" y="6950"/>
                    <a:pt x="6355" y="6942"/>
                  </a:cubicBezTo>
                  <a:cubicBezTo>
                    <a:pt x="6324" y="6934"/>
                    <a:pt x="6292" y="6954"/>
                    <a:pt x="6285" y="6985"/>
                  </a:cubicBezTo>
                  <a:cubicBezTo>
                    <a:pt x="6283" y="6994"/>
                    <a:pt x="6283" y="7002"/>
                    <a:pt x="6284" y="7011"/>
                  </a:cubicBezTo>
                  <a:cubicBezTo>
                    <a:pt x="5493" y="7274"/>
                    <a:pt x="5493" y="7274"/>
                    <a:pt x="5493" y="7274"/>
                  </a:cubicBezTo>
                  <a:cubicBezTo>
                    <a:pt x="5486" y="7256"/>
                    <a:pt x="5471" y="7241"/>
                    <a:pt x="5451" y="7236"/>
                  </a:cubicBezTo>
                  <a:cubicBezTo>
                    <a:pt x="5451" y="7236"/>
                    <a:pt x="5450" y="7236"/>
                    <a:pt x="5449" y="7236"/>
                  </a:cubicBezTo>
                  <a:cubicBezTo>
                    <a:pt x="5627" y="5620"/>
                    <a:pt x="5627" y="5620"/>
                    <a:pt x="5627" y="5620"/>
                  </a:cubicBezTo>
                  <a:cubicBezTo>
                    <a:pt x="5655" y="5622"/>
                    <a:pt x="5681" y="5604"/>
                    <a:pt x="5688" y="5576"/>
                  </a:cubicBezTo>
                  <a:cubicBezTo>
                    <a:pt x="5695" y="5545"/>
                    <a:pt x="5676" y="5513"/>
                    <a:pt x="5645" y="5506"/>
                  </a:cubicBezTo>
                  <a:cubicBezTo>
                    <a:pt x="5613" y="5498"/>
                    <a:pt x="5582" y="5518"/>
                    <a:pt x="5574" y="5549"/>
                  </a:cubicBezTo>
                  <a:cubicBezTo>
                    <a:pt x="5570" y="5568"/>
                    <a:pt x="5575" y="5586"/>
                    <a:pt x="5587" y="5600"/>
                  </a:cubicBezTo>
                  <a:cubicBezTo>
                    <a:pt x="4359" y="6677"/>
                    <a:pt x="4359" y="6677"/>
                    <a:pt x="4359" y="6677"/>
                  </a:cubicBezTo>
                  <a:cubicBezTo>
                    <a:pt x="4352" y="6670"/>
                    <a:pt x="4343" y="6665"/>
                    <a:pt x="4333" y="6662"/>
                  </a:cubicBezTo>
                  <a:cubicBezTo>
                    <a:pt x="4307" y="6656"/>
                    <a:pt x="4282" y="6668"/>
                    <a:pt x="4269" y="6689"/>
                  </a:cubicBezTo>
                  <a:cubicBezTo>
                    <a:pt x="2379" y="5781"/>
                    <a:pt x="2379" y="5781"/>
                    <a:pt x="2379" y="5781"/>
                  </a:cubicBezTo>
                  <a:cubicBezTo>
                    <a:pt x="2380" y="5779"/>
                    <a:pt x="2381" y="5777"/>
                    <a:pt x="2381" y="5774"/>
                  </a:cubicBezTo>
                  <a:cubicBezTo>
                    <a:pt x="2389" y="5743"/>
                    <a:pt x="2369" y="5711"/>
                    <a:pt x="2338" y="5704"/>
                  </a:cubicBezTo>
                  <a:cubicBezTo>
                    <a:pt x="2307" y="5696"/>
                    <a:pt x="2275" y="5716"/>
                    <a:pt x="2268" y="5747"/>
                  </a:cubicBezTo>
                  <a:cubicBezTo>
                    <a:pt x="2260" y="5778"/>
                    <a:pt x="2280" y="5810"/>
                    <a:pt x="2311" y="5817"/>
                  </a:cubicBezTo>
                  <a:cubicBezTo>
                    <a:pt x="2317" y="5819"/>
                    <a:pt x="2323" y="5819"/>
                    <a:pt x="2328" y="5818"/>
                  </a:cubicBezTo>
                  <a:cubicBezTo>
                    <a:pt x="2508" y="6965"/>
                    <a:pt x="2508" y="6965"/>
                    <a:pt x="2508" y="6965"/>
                  </a:cubicBezTo>
                  <a:cubicBezTo>
                    <a:pt x="2487" y="6970"/>
                    <a:pt x="2470" y="6986"/>
                    <a:pt x="2465" y="7008"/>
                  </a:cubicBezTo>
                  <a:cubicBezTo>
                    <a:pt x="2458" y="7039"/>
                    <a:pt x="2477" y="7071"/>
                    <a:pt x="2508" y="7078"/>
                  </a:cubicBezTo>
                  <a:cubicBezTo>
                    <a:pt x="2516" y="7080"/>
                    <a:pt x="2524" y="7080"/>
                    <a:pt x="2531" y="7079"/>
                  </a:cubicBezTo>
                  <a:cubicBezTo>
                    <a:pt x="2988" y="8875"/>
                    <a:pt x="2988" y="8875"/>
                    <a:pt x="2988" y="8875"/>
                  </a:cubicBezTo>
                  <a:cubicBezTo>
                    <a:pt x="2972" y="8882"/>
                    <a:pt x="2959" y="8896"/>
                    <a:pt x="2955" y="8914"/>
                  </a:cubicBezTo>
                  <a:cubicBezTo>
                    <a:pt x="2953" y="8921"/>
                    <a:pt x="2953" y="8927"/>
                    <a:pt x="2954" y="8934"/>
                  </a:cubicBezTo>
                  <a:cubicBezTo>
                    <a:pt x="1638" y="9186"/>
                    <a:pt x="1638" y="9186"/>
                    <a:pt x="1638" y="9186"/>
                  </a:cubicBezTo>
                  <a:cubicBezTo>
                    <a:pt x="1633" y="9167"/>
                    <a:pt x="1617" y="9150"/>
                    <a:pt x="1596" y="9145"/>
                  </a:cubicBezTo>
                  <a:cubicBezTo>
                    <a:pt x="1565" y="9138"/>
                    <a:pt x="1534" y="9157"/>
                    <a:pt x="1526" y="9188"/>
                  </a:cubicBezTo>
                  <a:cubicBezTo>
                    <a:pt x="1519" y="9220"/>
                    <a:pt x="1538" y="9251"/>
                    <a:pt x="1569" y="9259"/>
                  </a:cubicBezTo>
                  <a:cubicBezTo>
                    <a:pt x="1574" y="9260"/>
                    <a:pt x="1579" y="9260"/>
                    <a:pt x="1583" y="9260"/>
                  </a:cubicBezTo>
                  <a:cubicBezTo>
                    <a:pt x="2081" y="11551"/>
                    <a:pt x="2081" y="11551"/>
                    <a:pt x="2081" y="11551"/>
                  </a:cubicBezTo>
                  <a:cubicBezTo>
                    <a:pt x="2064" y="11558"/>
                    <a:pt x="2050" y="11572"/>
                    <a:pt x="2045" y="11591"/>
                  </a:cubicBezTo>
                  <a:cubicBezTo>
                    <a:pt x="2044" y="11600"/>
                    <a:pt x="2044" y="11608"/>
                    <a:pt x="2045" y="11616"/>
                  </a:cubicBezTo>
                  <a:cubicBezTo>
                    <a:pt x="895" y="11917"/>
                    <a:pt x="895" y="11917"/>
                    <a:pt x="895" y="11917"/>
                  </a:cubicBezTo>
                  <a:cubicBezTo>
                    <a:pt x="889" y="11899"/>
                    <a:pt x="874" y="11885"/>
                    <a:pt x="854" y="11880"/>
                  </a:cubicBezTo>
                  <a:cubicBezTo>
                    <a:pt x="823" y="11873"/>
                    <a:pt x="792" y="11892"/>
                    <a:pt x="784" y="11923"/>
                  </a:cubicBezTo>
                  <a:cubicBezTo>
                    <a:pt x="777" y="11954"/>
                    <a:pt x="796" y="11986"/>
                    <a:pt x="827" y="11993"/>
                  </a:cubicBezTo>
                  <a:cubicBezTo>
                    <a:pt x="850" y="11999"/>
                    <a:pt x="873" y="11990"/>
                    <a:pt x="886" y="11973"/>
                  </a:cubicBezTo>
                  <a:cubicBezTo>
                    <a:pt x="1917" y="12649"/>
                    <a:pt x="1917" y="12649"/>
                    <a:pt x="1917" y="12649"/>
                  </a:cubicBezTo>
                  <a:cubicBezTo>
                    <a:pt x="1915" y="12653"/>
                    <a:pt x="1913" y="12658"/>
                    <a:pt x="1912" y="12662"/>
                  </a:cubicBezTo>
                  <a:cubicBezTo>
                    <a:pt x="1906" y="12687"/>
                    <a:pt x="1916" y="12711"/>
                    <a:pt x="1936" y="12724"/>
                  </a:cubicBezTo>
                  <a:cubicBezTo>
                    <a:pt x="1083" y="14579"/>
                    <a:pt x="1083" y="14579"/>
                    <a:pt x="1083" y="14579"/>
                  </a:cubicBezTo>
                  <a:cubicBezTo>
                    <a:pt x="328" y="14554"/>
                    <a:pt x="328" y="14554"/>
                    <a:pt x="328" y="14554"/>
                  </a:cubicBezTo>
                  <a:cubicBezTo>
                    <a:pt x="327" y="14529"/>
                    <a:pt x="310" y="14506"/>
                    <a:pt x="284" y="14500"/>
                  </a:cubicBezTo>
                  <a:cubicBezTo>
                    <a:pt x="253" y="14493"/>
                    <a:pt x="221" y="14512"/>
                    <a:pt x="214" y="14543"/>
                  </a:cubicBezTo>
                  <a:cubicBezTo>
                    <a:pt x="206" y="14575"/>
                    <a:pt x="226" y="14606"/>
                    <a:pt x="257" y="14614"/>
                  </a:cubicBezTo>
                  <a:cubicBezTo>
                    <a:pt x="288" y="14621"/>
                    <a:pt x="320" y="14602"/>
                    <a:pt x="327" y="14570"/>
                  </a:cubicBezTo>
                  <a:cubicBezTo>
                    <a:pt x="328" y="14568"/>
                    <a:pt x="328" y="14566"/>
                    <a:pt x="328" y="14564"/>
                  </a:cubicBezTo>
                  <a:cubicBezTo>
                    <a:pt x="1079" y="14589"/>
                    <a:pt x="1079" y="14589"/>
                    <a:pt x="1079" y="14589"/>
                  </a:cubicBezTo>
                  <a:cubicBezTo>
                    <a:pt x="83" y="16752"/>
                    <a:pt x="83" y="16752"/>
                    <a:pt x="83" y="16752"/>
                  </a:cubicBezTo>
                  <a:cubicBezTo>
                    <a:pt x="81" y="16752"/>
                    <a:pt x="80" y="16751"/>
                    <a:pt x="77" y="16750"/>
                  </a:cubicBezTo>
                  <a:cubicBezTo>
                    <a:pt x="46" y="16743"/>
                    <a:pt x="15" y="16762"/>
                    <a:pt x="7" y="16793"/>
                  </a:cubicBezTo>
                  <a:cubicBezTo>
                    <a:pt x="0" y="16824"/>
                    <a:pt x="19" y="16856"/>
                    <a:pt x="50" y="16863"/>
                  </a:cubicBezTo>
                  <a:cubicBezTo>
                    <a:pt x="82" y="16871"/>
                    <a:pt x="113" y="16852"/>
                    <a:pt x="120" y="16820"/>
                  </a:cubicBezTo>
                  <a:cubicBezTo>
                    <a:pt x="125" y="16803"/>
                    <a:pt x="120" y="16786"/>
                    <a:pt x="111" y="16773"/>
                  </a:cubicBezTo>
                  <a:cubicBezTo>
                    <a:pt x="1765" y="15327"/>
                    <a:pt x="1765" y="15327"/>
                    <a:pt x="1765" y="15327"/>
                  </a:cubicBezTo>
                  <a:cubicBezTo>
                    <a:pt x="1773" y="15335"/>
                    <a:pt x="1783" y="15342"/>
                    <a:pt x="1795" y="15345"/>
                  </a:cubicBezTo>
                  <a:cubicBezTo>
                    <a:pt x="1826" y="15353"/>
                    <a:pt x="1858" y="15333"/>
                    <a:pt x="1865" y="15302"/>
                  </a:cubicBezTo>
                  <a:cubicBezTo>
                    <a:pt x="1868" y="15290"/>
                    <a:pt x="1867" y="15279"/>
                    <a:pt x="1863" y="15268"/>
                  </a:cubicBezTo>
                  <a:cubicBezTo>
                    <a:pt x="2888" y="14862"/>
                    <a:pt x="2888" y="14862"/>
                    <a:pt x="2888" y="14862"/>
                  </a:cubicBezTo>
                  <a:cubicBezTo>
                    <a:pt x="2895" y="14877"/>
                    <a:pt x="2908" y="14889"/>
                    <a:pt x="2926" y="14893"/>
                  </a:cubicBezTo>
                  <a:cubicBezTo>
                    <a:pt x="2938" y="14896"/>
                    <a:pt x="2951" y="14894"/>
                    <a:pt x="2962" y="14890"/>
                  </a:cubicBezTo>
                  <a:cubicBezTo>
                    <a:pt x="3331" y="15468"/>
                    <a:pt x="3331" y="15468"/>
                    <a:pt x="3331" y="15468"/>
                  </a:cubicBezTo>
                  <a:cubicBezTo>
                    <a:pt x="3321" y="15476"/>
                    <a:pt x="3313" y="15487"/>
                    <a:pt x="3309" y="15500"/>
                  </a:cubicBezTo>
                  <a:cubicBezTo>
                    <a:pt x="3302" y="15531"/>
                    <a:pt x="3321" y="15562"/>
                    <a:pt x="3351" y="15570"/>
                  </a:cubicBezTo>
                  <a:cubicBezTo>
                    <a:pt x="3147" y="16743"/>
                    <a:pt x="3147" y="16743"/>
                    <a:pt x="3147" y="16743"/>
                  </a:cubicBezTo>
                  <a:cubicBezTo>
                    <a:pt x="3119" y="16741"/>
                    <a:pt x="3092" y="16759"/>
                    <a:pt x="3085" y="16788"/>
                  </a:cubicBezTo>
                  <a:cubicBezTo>
                    <a:pt x="3078" y="16819"/>
                    <a:pt x="3097" y="16850"/>
                    <a:pt x="3128" y="16858"/>
                  </a:cubicBezTo>
                  <a:cubicBezTo>
                    <a:pt x="3160" y="16865"/>
                    <a:pt x="3191" y="16846"/>
                    <a:pt x="3198" y="16815"/>
                  </a:cubicBezTo>
                  <a:cubicBezTo>
                    <a:pt x="3204" y="16792"/>
                    <a:pt x="3195" y="16769"/>
                    <a:pt x="3178" y="16755"/>
                  </a:cubicBezTo>
                  <a:cubicBezTo>
                    <a:pt x="4405" y="14852"/>
                    <a:pt x="4405" y="14852"/>
                    <a:pt x="4405" y="14852"/>
                  </a:cubicBezTo>
                  <a:cubicBezTo>
                    <a:pt x="4409" y="14855"/>
                    <a:pt x="4413" y="14856"/>
                    <a:pt x="4418" y="14858"/>
                  </a:cubicBezTo>
                  <a:cubicBezTo>
                    <a:pt x="4431" y="14861"/>
                    <a:pt x="4444" y="14859"/>
                    <a:pt x="4456" y="14854"/>
                  </a:cubicBezTo>
                  <a:cubicBezTo>
                    <a:pt x="5078" y="15960"/>
                    <a:pt x="5078" y="15960"/>
                    <a:pt x="5078" y="15960"/>
                  </a:cubicBezTo>
                  <a:cubicBezTo>
                    <a:pt x="5066" y="15967"/>
                    <a:pt x="5057" y="15979"/>
                    <a:pt x="5054" y="15994"/>
                  </a:cubicBezTo>
                  <a:cubicBezTo>
                    <a:pt x="5046" y="16025"/>
                    <a:pt x="5066" y="16057"/>
                    <a:pt x="5097" y="16064"/>
                  </a:cubicBezTo>
                  <a:cubicBezTo>
                    <a:pt x="5128" y="16072"/>
                    <a:pt x="5160" y="16052"/>
                    <a:pt x="5167" y="16021"/>
                  </a:cubicBezTo>
                  <a:cubicBezTo>
                    <a:pt x="5175" y="15990"/>
                    <a:pt x="5155" y="15958"/>
                    <a:pt x="5124" y="15951"/>
                  </a:cubicBezTo>
                  <a:cubicBezTo>
                    <a:pt x="5111" y="15948"/>
                    <a:pt x="5098" y="15949"/>
                    <a:pt x="5087" y="15955"/>
                  </a:cubicBezTo>
                  <a:cubicBezTo>
                    <a:pt x="4464" y="14849"/>
                    <a:pt x="4464" y="14849"/>
                    <a:pt x="4464" y="14849"/>
                  </a:cubicBezTo>
                  <a:cubicBezTo>
                    <a:pt x="4465" y="14849"/>
                    <a:pt x="4465" y="14849"/>
                    <a:pt x="4465" y="14848"/>
                  </a:cubicBezTo>
                  <a:cubicBezTo>
                    <a:pt x="5730" y="16345"/>
                    <a:pt x="5730" y="16345"/>
                    <a:pt x="5730" y="16345"/>
                  </a:cubicBezTo>
                  <a:cubicBezTo>
                    <a:pt x="5722" y="16353"/>
                    <a:pt x="5717" y="16362"/>
                    <a:pt x="5714" y="16373"/>
                  </a:cubicBezTo>
                  <a:cubicBezTo>
                    <a:pt x="5707" y="16404"/>
                    <a:pt x="5726" y="16435"/>
                    <a:pt x="5757" y="16443"/>
                  </a:cubicBezTo>
                  <a:cubicBezTo>
                    <a:pt x="5788" y="16450"/>
                    <a:pt x="5820" y="16431"/>
                    <a:pt x="5827" y="16400"/>
                  </a:cubicBezTo>
                  <a:cubicBezTo>
                    <a:pt x="5835" y="16369"/>
                    <a:pt x="5816" y="16337"/>
                    <a:pt x="5784" y="16330"/>
                  </a:cubicBezTo>
                  <a:cubicBezTo>
                    <a:pt x="5767" y="16326"/>
                    <a:pt x="5750" y="16330"/>
                    <a:pt x="5737" y="16339"/>
                  </a:cubicBezTo>
                  <a:cubicBezTo>
                    <a:pt x="4473" y="14842"/>
                    <a:pt x="4473" y="14842"/>
                    <a:pt x="4473" y="14842"/>
                  </a:cubicBezTo>
                  <a:cubicBezTo>
                    <a:pt x="4480" y="14835"/>
                    <a:pt x="4486" y="14825"/>
                    <a:pt x="4488" y="14815"/>
                  </a:cubicBezTo>
                  <a:cubicBezTo>
                    <a:pt x="4490" y="14806"/>
                    <a:pt x="4490" y="14798"/>
                    <a:pt x="4489" y="14790"/>
                  </a:cubicBezTo>
                  <a:cubicBezTo>
                    <a:pt x="5224" y="14578"/>
                    <a:pt x="5224" y="14578"/>
                    <a:pt x="5224" y="14578"/>
                  </a:cubicBezTo>
                  <a:cubicBezTo>
                    <a:pt x="5230" y="14595"/>
                    <a:pt x="5245" y="14609"/>
                    <a:pt x="5264" y="14614"/>
                  </a:cubicBezTo>
                  <a:cubicBezTo>
                    <a:pt x="5296" y="14621"/>
                    <a:pt x="5327" y="14602"/>
                    <a:pt x="5335" y="14571"/>
                  </a:cubicBezTo>
                  <a:cubicBezTo>
                    <a:pt x="5342" y="14540"/>
                    <a:pt x="5323" y="14508"/>
                    <a:pt x="5292" y="14501"/>
                  </a:cubicBezTo>
                  <a:cubicBezTo>
                    <a:pt x="5260" y="14493"/>
                    <a:pt x="5229" y="14512"/>
                    <a:pt x="5221" y="14544"/>
                  </a:cubicBezTo>
                  <a:cubicBezTo>
                    <a:pt x="5219" y="14552"/>
                    <a:pt x="5219" y="14560"/>
                    <a:pt x="5221" y="14568"/>
                  </a:cubicBezTo>
                  <a:cubicBezTo>
                    <a:pt x="4486" y="14780"/>
                    <a:pt x="4486" y="14780"/>
                    <a:pt x="4486" y="14780"/>
                  </a:cubicBezTo>
                  <a:cubicBezTo>
                    <a:pt x="4479" y="14763"/>
                    <a:pt x="4465" y="14749"/>
                    <a:pt x="4445" y="14744"/>
                  </a:cubicBezTo>
                  <a:cubicBezTo>
                    <a:pt x="4433" y="14742"/>
                    <a:pt x="4421" y="14743"/>
                    <a:pt x="4411" y="14747"/>
                  </a:cubicBezTo>
                  <a:cubicBezTo>
                    <a:pt x="3467" y="12834"/>
                    <a:pt x="3467" y="12834"/>
                    <a:pt x="3467" y="12834"/>
                  </a:cubicBezTo>
                  <a:cubicBezTo>
                    <a:pt x="3480" y="12826"/>
                    <a:pt x="3489" y="12813"/>
                    <a:pt x="3493" y="12798"/>
                  </a:cubicBezTo>
                  <a:cubicBezTo>
                    <a:pt x="3494" y="12794"/>
                    <a:pt x="3494" y="12791"/>
                    <a:pt x="3495" y="12787"/>
                  </a:cubicBezTo>
                  <a:cubicBezTo>
                    <a:pt x="4257" y="12767"/>
                    <a:pt x="4257" y="12767"/>
                    <a:pt x="4257" y="12767"/>
                  </a:cubicBezTo>
                  <a:cubicBezTo>
                    <a:pt x="4260" y="12791"/>
                    <a:pt x="4277" y="12812"/>
                    <a:pt x="4301" y="12818"/>
                  </a:cubicBezTo>
                  <a:cubicBezTo>
                    <a:pt x="4333" y="12825"/>
                    <a:pt x="4364" y="12806"/>
                    <a:pt x="4372" y="12775"/>
                  </a:cubicBezTo>
                  <a:cubicBezTo>
                    <a:pt x="4378" y="12747"/>
                    <a:pt x="4364" y="12719"/>
                    <a:pt x="4338" y="12708"/>
                  </a:cubicBezTo>
                  <a:cubicBezTo>
                    <a:pt x="4575" y="11989"/>
                    <a:pt x="4575" y="11989"/>
                    <a:pt x="4575" y="11989"/>
                  </a:cubicBezTo>
                  <a:cubicBezTo>
                    <a:pt x="4607" y="11996"/>
                    <a:pt x="4638" y="11977"/>
                    <a:pt x="4645" y="11946"/>
                  </a:cubicBezTo>
                  <a:cubicBezTo>
                    <a:pt x="4647" y="11938"/>
                    <a:pt x="4647" y="11931"/>
                    <a:pt x="4646" y="11924"/>
                  </a:cubicBezTo>
                  <a:cubicBezTo>
                    <a:pt x="5303" y="11763"/>
                    <a:pt x="5303" y="11763"/>
                    <a:pt x="5303" y="11763"/>
                  </a:cubicBezTo>
                  <a:cubicBezTo>
                    <a:pt x="5309" y="11782"/>
                    <a:pt x="5324" y="11796"/>
                    <a:pt x="5344" y="11801"/>
                  </a:cubicBezTo>
                  <a:cubicBezTo>
                    <a:pt x="5359" y="11805"/>
                    <a:pt x="5374" y="11802"/>
                    <a:pt x="5386" y="11795"/>
                  </a:cubicBezTo>
                  <a:cubicBezTo>
                    <a:pt x="5502" y="11958"/>
                    <a:pt x="5502" y="11958"/>
                    <a:pt x="5502" y="11958"/>
                  </a:cubicBezTo>
                  <a:cubicBezTo>
                    <a:pt x="5499" y="11961"/>
                    <a:pt x="5496" y="11964"/>
                    <a:pt x="5494" y="11968"/>
                  </a:cubicBezTo>
                  <a:cubicBezTo>
                    <a:pt x="5477" y="11995"/>
                    <a:pt x="5486" y="12031"/>
                    <a:pt x="5513" y="12048"/>
                  </a:cubicBezTo>
                  <a:cubicBezTo>
                    <a:pt x="5541" y="12065"/>
                    <a:pt x="5576" y="12056"/>
                    <a:pt x="5593" y="12029"/>
                  </a:cubicBezTo>
                  <a:cubicBezTo>
                    <a:pt x="5610" y="12001"/>
                    <a:pt x="5601" y="11965"/>
                    <a:pt x="5574" y="11949"/>
                  </a:cubicBezTo>
                  <a:cubicBezTo>
                    <a:pt x="5553" y="11936"/>
                    <a:pt x="5528" y="11938"/>
                    <a:pt x="5509" y="11951"/>
                  </a:cubicBezTo>
                  <a:cubicBezTo>
                    <a:pt x="5394" y="11790"/>
                    <a:pt x="5394" y="11790"/>
                    <a:pt x="5394" y="11790"/>
                  </a:cubicBezTo>
                  <a:cubicBezTo>
                    <a:pt x="5404" y="11782"/>
                    <a:pt x="5411" y="11771"/>
                    <a:pt x="5414" y="11758"/>
                  </a:cubicBezTo>
                  <a:cubicBezTo>
                    <a:pt x="5415" y="11754"/>
                    <a:pt x="5416" y="11750"/>
                    <a:pt x="5416" y="11745"/>
                  </a:cubicBezTo>
                  <a:cubicBezTo>
                    <a:pt x="6106" y="11695"/>
                    <a:pt x="6106" y="11695"/>
                    <a:pt x="6106" y="11695"/>
                  </a:cubicBezTo>
                  <a:cubicBezTo>
                    <a:pt x="6108" y="11712"/>
                    <a:pt x="6117" y="11727"/>
                    <a:pt x="6133" y="11737"/>
                  </a:cubicBezTo>
                  <a:cubicBezTo>
                    <a:pt x="6160" y="11754"/>
                    <a:pt x="6196" y="11745"/>
                    <a:pt x="6213" y="11718"/>
                  </a:cubicBezTo>
                  <a:cubicBezTo>
                    <a:pt x="6230" y="11690"/>
                    <a:pt x="6221" y="11654"/>
                    <a:pt x="6194" y="11638"/>
                  </a:cubicBezTo>
                  <a:cubicBezTo>
                    <a:pt x="6166" y="11621"/>
                    <a:pt x="6130" y="11629"/>
                    <a:pt x="6114" y="11657"/>
                  </a:cubicBezTo>
                  <a:cubicBezTo>
                    <a:pt x="6108" y="11666"/>
                    <a:pt x="6106" y="11675"/>
                    <a:pt x="6105" y="11685"/>
                  </a:cubicBezTo>
                  <a:cubicBezTo>
                    <a:pt x="5415" y="11735"/>
                    <a:pt x="5415" y="11735"/>
                    <a:pt x="5415" y="11735"/>
                  </a:cubicBezTo>
                  <a:cubicBezTo>
                    <a:pt x="5412" y="11718"/>
                    <a:pt x="5402" y="11703"/>
                    <a:pt x="5387" y="11694"/>
                  </a:cubicBezTo>
                  <a:cubicBezTo>
                    <a:pt x="5895" y="10590"/>
                    <a:pt x="5895" y="10590"/>
                    <a:pt x="5895" y="10590"/>
                  </a:cubicBezTo>
                  <a:cubicBezTo>
                    <a:pt x="5900" y="10592"/>
                    <a:pt x="5905" y="10595"/>
                    <a:pt x="5911" y="10596"/>
                  </a:cubicBezTo>
                  <a:cubicBezTo>
                    <a:pt x="5938" y="10602"/>
                    <a:pt x="5965" y="10589"/>
                    <a:pt x="5976" y="10565"/>
                  </a:cubicBezTo>
                  <a:cubicBezTo>
                    <a:pt x="7367" y="11066"/>
                    <a:pt x="7367" y="11066"/>
                    <a:pt x="7367" y="11066"/>
                  </a:cubicBezTo>
                  <a:cubicBezTo>
                    <a:pt x="7367" y="11066"/>
                    <a:pt x="7366" y="11066"/>
                    <a:pt x="7366" y="11067"/>
                  </a:cubicBezTo>
                  <a:cubicBezTo>
                    <a:pt x="7359" y="11098"/>
                    <a:pt x="7378" y="11130"/>
                    <a:pt x="7409" y="11137"/>
                  </a:cubicBezTo>
                  <a:cubicBezTo>
                    <a:pt x="7441" y="11145"/>
                    <a:pt x="7472" y="11125"/>
                    <a:pt x="7480" y="11094"/>
                  </a:cubicBezTo>
                  <a:cubicBezTo>
                    <a:pt x="7487" y="11063"/>
                    <a:pt x="7468" y="11031"/>
                    <a:pt x="7437" y="11024"/>
                  </a:cubicBezTo>
                  <a:cubicBezTo>
                    <a:pt x="7434" y="11023"/>
                    <a:pt x="7431" y="11023"/>
                    <a:pt x="7429" y="11023"/>
                  </a:cubicBezTo>
                  <a:cubicBezTo>
                    <a:pt x="7440" y="10081"/>
                    <a:pt x="7440" y="10081"/>
                    <a:pt x="7440" y="10081"/>
                  </a:cubicBezTo>
                  <a:cubicBezTo>
                    <a:pt x="7461" y="10078"/>
                    <a:pt x="7480" y="10063"/>
                    <a:pt x="7487" y="10042"/>
                  </a:cubicBezTo>
                  <a:cubicBezTo>
                    <a:pt x="8007" y="10152"/>
                    <a:pt x="8007" y="10152"/>
                    <a:pt x="8007" y="10152"/>
                  </a:cubicBezTo>
                  <a:cubicBezTo>
                    <a:pt x="8020" y="10174"/>
                    <a:pt x="8045" y="10190"/>
                    <a:pt x="8074" y="10190"/>
                  </a:cubicBezTo>
                  <a:cubicBezTo>
                    <a:pt x="8091" y="10190"/>
                    <a:pt x="8107" y="10184"/>
                    <a:pt x="8119" y="10175"/>
                  </a:cubicBezTo>
                  <a:cubicBezTo>
                    <a:pt x="9756" y="10519"/>
                    <a:pt x="9756" y="10519"/>
                    <a:pt x="9756" y="10519"/>
                  </a:cubicBezTo>
                  <a:cubicBezTo>
                    <a:pt x="9754" y="10529"/>
                    <a:pt x="9755" y="10538"/>
                    <a:pt x="9758" y="10546"/>
                  </a:cubicBezTo>
                  <a:cubicBezTo>
                    <a:pt x="8581" y="11218"/>
                    <a:pt x="8581" y="11218"/>
                    <a:pt x="8581" y="11218"/>
                  </a:cubicBezTo>
                  <a:cubicBezTo>
                    <a:pt x="8573" y="11208"/>
                    <a:pt x="8562" y="11201"/>
                    <a:pt x="8550" y="11198"/>
                  </a:cubicBezTo>
                  <a:cubicBezTo>
                    <a:pt x="8519" y="11191"/>
                    <a:pt x="8487" y="11210"/>
                    <a:pt x="8480" y="11241"/>
                  </a:cubicBezTo>
                  <a:cubicBezTo>
                    <a:pt x="8472" y="11273"/>
                    <a:pt x="8491" y="11304"/>
                    <a:pt x="8523" y="11311"/>
                  </a:cubicBezTo>
                  <a:cubicBezTo>
                    <a:pt x="8542" y="11316"/>
                    <a:pt x="8561" y="11311"/>
                    <a:pt x="8575" y="11299"/>
                  </a:cubicBezTo>
                  <a:cubicBezTo>
                    <a:pt x="9235" y="11857"/>
                    <a:pt x="9235" y="11857"/>
                    <a:pt x="9235" y="11857"/>
                  </a:cubicBezTo>
                  <a:cubicBezTo>
                    <a:pt x="9059" y="12266"/>
                    <a:pt x="9059" y="12266"/>
                    <a:pt x="9059" y="12266"/>
                  </a:cubicBezTo>
                  <a:cubicBezTo>
                    <a:pt x="9058" y="12266"/>
                    <a:pt x="9056" y="12265"/>
                    <a:pt x="9055" y="12264"/>
                  </a:cubicBezTo>
                  <a:cubicBezTo>
                    <a:pt x="9023" y="12257"/>
                    <a:pt x="8992" y="12276"/>
                    <a:pt x="8985" y="12307"/>
                  </a:cubicBezTo>
                  <a:cubicBezTo>
                    <a:pt x="8977" y="12339"/>
                    <a:pt x="8996" y="12370"/>
                    <a:pt x="9028" y="12378"/>
                  </a:cubicBezTo>
                  <a:cubicBezTo>
                    <a:pt x="9037" y="12380"/>
                    <a:pt x="9046" y="12379"/>
                    <a:pt x="9054" y="12377"/>
                  </a:cubicBezTo>
                  <a:cubicBezTo>
                    <a:pt x="9167" y="12940"/>
                    <a:pt x="9167" y="12940"/>
                    <a:pt x="9167" y="12940"/>
                  </a:cubicBezTo>
                  <a:cubicBezTo>
                    <a:pt x="9142" y="12947"/>
                    <a:pt x="9124" y="12969"/>
                    <a:pt x="9124" y="12996"/>
                  </a:cubicBezTo>
                  <a:cubicBezTo>
                    <a:pt x="9124" y="13028"/>
                    <a:pt x="9150" y="13054"/>
                    <a:pt x="9182" y="13054"/>
                  </a:cubicBezTo>
                  <a:cubicBezTo>
                    <a:pt x="9215" y="13054"/>
                    <a:pt x="9241" y="13028"/>
                    <a:pt x="9240" y="12996"/>
                  </a:cubicBezTo>
                  <a:cubicBezTo>
                    <a:pt x="9240" y="12964"/>
                    <a:pt x="9214" y="12938"/>
                    <a:pt x="9182" y="12938"/>
                  </a:cubicBezTo>
                  <a:cubicBezTo>
                    <a:pt x="9180" y="12938"/>
                    <a:pt x="9179" y="12938"/>
                    <a:pt x="9177" y="12938"/>
                  </a:cubicBezTo>
                  <a:cubicBezTo>
                    <a:pt x="9064" y="12374"/>
                    <a:pt x="9064" y="12374"/>
                    <a:pt x="9064" y="12374"/>
                  </a:cubicBezTo>
                  <a:cubicBezTo>
                    <a:pt x="9066" y="12374"/>
                    <a:pt x="9067" y="12373"/>
                    <a:pt x="9069" y="12372"/>
                  </a:cubicBezTo>
                  <a:cubicBezTo>
                    <a:pt x="9666" y="13351"/>
                    <a:pt x="9666" y="13351"/>
                    <a:pt x="9666" y="13351"/>
                  </a:cubicBezTo>
                  <a:cubicBezTo>
                    <a:pt x="9653" y="13361"/>
                    <a:pt x="9644" y="13377"/>
                    <a:pt x="9644" y="13396"/>
                  </a:cubicBezTo>
                  <a:cubicBezTo>
                    <a:pt x="9644" y="13428"/>
                    <a:pt x="9670" y="13454"/>
                    <a:pt x="9703" y="13454"/>
                  </a:cubicBezTo>
                  <a:cubicBezTo>
                    <a:pt x="9735" y="13454"/>
                    <a:pt x="9761" y="13427"/>
                    <a:pt x="9761" y="13395"/>
                  </a:cubicBezTo>
                  <a:cubicBezTo>
                    <a:pt x="9761" y="13363"/>
                    <a:pt x="9734" y="13337"/>
                    <a:pt x="9702" y="13337"/>
                  </a:cubicBezTo>
                  <a:cubicBezTo>
                    <a:pt x="9692" y="13337"/>
                    <a:pt x="9683" y="13340"/>
                    <a:pt x="9674" y="13345"/>
                  </a:cubicBezTo>
                  <a:cubicBezTo>
                    <a:pt x="9077" y="12367"/>
                    <a:pt x="9077" y="12367"/>
                    <a:pt x="9077" y="12367"/>
                  </a:cubicBezTo>
                  <a:cubicBezTo>
                    <a:pt x="9087" y="12359"/>
                    <a:pt x="9095" y="12348"/>
                    <a:pt x="9098" y="12335"/>
                  </a:cubicBezTo>
                  <a:cubicBezTo>
                    <a:pt x="9101" y="12322"/>
                    <a:pt x="9099" y="12310"/>
                    <a:pt x="9095" y="12299"/>
                  </a:cubicBezTo>
                  <a:cubicBezTo>
                    <a:pt x="9510" y="12088"/>
                    <a:pt x="9510" y="12088"/>
                    <a:pt x="9510" y="12088"/>
                  </a:cubicBezTo>
                  <a:cubicBezTo>
                    <a:pt x="10749" y="13135"/>
                    <a:pt x="10749" y="13135"/>
                    <a:pt x="10749" y="13135"/>
                  </a:cubicBezTo>
                  <a:cubicBezTo>
                    <a:pt x="10745" y="13141"/>
                    <a:pt x="10742" y="13148"/>
                    <a:pt x="10740" y="13155"/>
                  </a:cubicBezTo>
                  <a:cubicBezTo>
                    <a:pt x="10732" y="13186"/>
                    <a:pt x="10751" y="13218"/>
                    <a:pt x="10783" y="13225"/>
                  </a:cubicBezTo>
                  <a:cubicBezTo>
                    <a:pt x="10814" y="13233"/>
                    <a:pt x="10845" y="13214"/>
                    <a:pt x="10853" y="13182"/>
                  </a:cubicBezTo>
                  <a:cubicBezTo>
                    <a:pt x="10860" y="13151"/>
                    <a:pt x="10841" y="13120"/>
                    <a:pt x="10810" y="13112"/>
                  </a:cubicBezTo>
                  <a:cubicBezTo>
                    <a:pt x="10808" y="13112"/>
                    <a:pt x="10806" y="13111"/>
                    <a:pt x="10803" y="13111"/>
                  </a:cubicBezTo>
                  <a:cubicBezTo>
                    <a:pt x="10863" y="11453"/>
                    <a:pt x="10863" y="11453"/>
                    <a:pt x="10863" y="11453"/>
                  </a:cubicBezTo>
                  <a:cubicBezTo>
                    <a:pt x="10888" y="11452"/>
                    <a:pt x="10911" y="11435"/>
                    <a:pt x="10917" y="11409"/>
                  </a:cubicBezTo>
                  <a:cubicBezTo>
                    <a:pt x="10925" y="11378"/>
                    <a:pt x="10905" y="11346"/>
                    <a:pt x="10874" y="11339"/>
                  </a:cubicBezTo>
                  <a:cubicBezTo>
                    <a:pt x="10867" y="11337"/>
                    <a:pt x="10860" y="11337"/>
                    <a:pt x="10853" y="11338"/>
                  </a:cubicBezTo>
                  <a:cubicBezTo>
                    <a:pt x="10643" y="10419"/>
                    <a:pt x="10643" y="10419"/>
                    <a:pt x="10643" y="10419"/>
                  </a:cubicBezTo>
                  <a:cubicBezTo>
                    <a:pt x="11824" y="10259"/>
                    <a:pt x="11824" y="10259"/>
                    <a:pt x="11824" y="10259"/>
                  </a:cubicBezTo>
                  <a:cubicBezTo>
                    <a:pt x="11827" y="10270"/>
                    <a:pt x="11832" y="10280"/>
                    <a:pt x="11841" y="10288"/>
                  </a:cubicBezTo>
                  <a:cubicBezTo>
                    <a:pt x="11844" y="10291"/>
                    <a:pt x="11848" y="10294"/>
                    <a:pt x="11852" y="10296"/>
                  </a:cubicBezTo>
                  <a:cubicBezTo>
                    <a:pt x="11853" y="10297"/>
                    <a:pt x="11855" y="10298"/>
                    <a:pt x="11857" y="10299"/>
                  </a:cubicBezTo>
                  <a:cubicBezTo>
                    <a:pt x="11859" y="10299"/>
                    <a:pt x="11861" y="10300"/>
                    <a:pt x="11863" y="10301"/>
                  </a:cubicBezTo>
                  <a:cubicBezTo>
                    <a:pt x="11865" y="10302"/>
                    <a:pt x="11866" y="10303"/>
                    <a:pt x="11868" y="10303"/>
                  </a:cubicBezTo>
                  <a:cubicBezTo>
                    <a:pt x="11881" y="10306"/>
                    <a:pt x="11894" y="10304"/>
                    <a:pt x="11905" y="10299"/>
                  </a:cubicBezTo>
                  <a:cubicBezTo>
                    <a:pt x="12561" y="11500"/>
                    <a:pt x="12561" y="11500"/>
                    <a:pt x="12561" y="11500"/>
                  </a:cubicBezTo>
                  <a:cubicBezTo>
                    <a:pt x="12538" y="11500"/>
                    <a:pt x="12538" y="11500"/>
                    <a:pt x="12538" y="11500"/>
                  </a:cubicBezTo>
                  <a:cubicBezTo>
                    <a:pt x="12538" y="11523"/>
                    <a:pt x="12538" y="11523"/>
                    <a:pt x="12538" y="11523"/>
                  </a:cubicBezTo>
                  <a:cubicBezTo>
                    <a:pt x="12573" y="11523"/>
                    <a:pt x="12573" y="11523"/>
                    <a:pt x="12573" y="11523"/>
                  </a:cubicBezTo>
                  <a:cubicBezTo>
                    <a:pt x="12993" y="12293"/>
                    <a:pt x="12993" y="12293"/>
                    <a:pt x="12993" y="12293"/>
                  </a:cubicBezTo>
                  <a:cubicBezTo>
                    <a:pt x="12987" y="12298"/>
                    <a:pt x="12981" y="12304"/>
                    <a:pt x="12976" y="12311"/>
                  </a:cubicBezTo>
                  <a:cubicBezTo>
                    <a:pt x="12959" y="12339"/>
                    <a:pt x="12968" y="12375"/>
                    <a:pt x="12995" y="12391"/>
                  </a:cubicBezTo>
                  <a:cubicBezTo>
                    <a:pt x="13023" y="12408"/>
                    <a:pt x="13059" y="12400"/>
                    <a:pt x="13075" y="12372"/>
                  </a:cubicBezTo>
                  <a:cubicBezTo>
                    <a:pt x="13092" y="12345"/>
                    <a:pt x="13084" y="12309"/>
                    <a:pt x="13056" y="12292"/>
                  </a:cubicBezTo>
                  <a:cubicBezTo>
                    <a:pt x="13039" y="12282"/>
                    <a:pt x="13019" y="12281"/>
                    <a:pt x="13002" y="12288"/>
                  </a:cubicBezTo>
                  <a:cubicBezTo>
                    <a:pt x="12584" y="11523"/>
                    <a:pt x="12584" y="11523"/>
                    <a:pt x="12584" y="11523"/>
                  </a:cubicBezTo>
                  <a:cubicBezTo>
                    <a:pt x="12741" y="11523"/>
                    <a:pt x="12741" y="11523"/>
                    <a:pt x="12741" y="11523"/>
                  </a:cubicBezTo>
                  <a:cubicBezTo>
                    <a:pt x="12741" y="11735"/>
                    <a:pt x="12741" y="11735"/>
                    <a:pt x="12741" y="11735"/>
                  </a:cubicBezTo>
                  <a:cubicBezTo>
                    <a:pt x="12766" y="11735"/>
                    <a:pt x="12766" y="11735"/>
                    <a:pt x="12766" y="11735"/>
                  </a:cubicBezTo>
                  <a:cubicBezTo>
                    <a:pt x="12766" y="11523"/>
                    <a:pt x="12766" y="11523"/>
                    <a:pt x="12766" y="11523"/>
                  </a:cubicBezTo>
                  <a:cubicBezTo>
                    <a:pt x="12969" y="11523"/>
                    <a:pt x="12969" y="11523"/>
                    <a:pt x="12969" y="11523"/>
                  </a:cubicBezTo>
                  <a:cubicBezTo>
                    <a:pt x="12969" y="11500"/>
                    <a:pt x="12969" y="11500"/>
                    <a:pt x="12969" y="11500"/>
                  </a:cubicBezTo>
                  <a:cubicBezTo>
                    <a:pt x="12766" y="11500"/>
                    <a:pt x="12766" y="11500"/>
                    <a:pt x="12766" y="11500"/>
                  </a:cubicBezTo>
                  <a:cubicBezTo>
                    <a:pt x="12766" y="11290"/>
                    <a:pt x="12766" y="11290"/>
                    <a:pt x="12766" y="11290"/>
                  </a:cubicBezTo>
                  <a:cubicBezTo>
                    <a:pt x="12741" y="11290"/>
                    <a:pt x="12741" y="11290"/>
                    <a:pt x="12741" y="11290"/>
                  </a:cubicBezTo>
                  <a:cubicBezTo>
                    <a:pt x="12741" y="11500"/>
                    <a:pt x="12741" y="11500"/>
                    <a:pt x="12741" y="11500"/>
                  </a:cubicBezTo>
                  <a:cubicBezTo>
                    <a:pt x="12572" y="11500"/>
                    <a:pt x="12572" y="11500"/>
                    <a:pt x="12572" y="11500"/>
                  </a:cubicBezTo>
                  <a:cubicBezTo>
                    <a:pt x="11914" y="10294"/>
                    <a:pt x="11914" y="10294"/>
                    <a:pt x="11914" y="10294"/>
                  </a:cubicBezTo>
                  <a:cubicBezTo>
                    <a:pt x="11918" y="10292"/>
                    <a:pt x="11921" y="10289"/>
                    <a:pt x="11924" y="10286"/>
                  </a:cubicBezTo>
                  <a:cubicBezTo>
                    <a:pt x="12807" y="10922"/>
                    <a:pt x="12807" y="10922"/>
                    <a:pt x="12807" y="10922"/>
                  </a:cubicBezTo>
                  <a:cubicBezTo>
                    <a:pt x="12790" y="10949"/>
                    <a:pt x="12799" y="10985"/>
                    <a:pt x="12826" y="11001"/>
                  </a:cubicBezTo>
                  <a:cubicBezTo>
                    <a:pt x="12854" y="11018"/>
                    <a:pt x="12890" y="11010"/>
                    <a:pt x="12906" y="10982"/>
                  </a:cubicBezTo>
                  <a:cubicBezTo>
                    <a:pt x="12923" y="10955"/>
                    <a:pt x="12915" y="10919"/>
                    <a:pt x="12887" y="10902"/>
                  </a:cubicBezTo>
                  <a:cubicBezTo>
                    <a:pt x="12862" y="10887"/>
                    <a:pt x="12831" y="10893"/>
                    <a:pt x="12813" y="10914"/>
                  </a:cubicBezTo>
                  <a:cubicBezTo>
                    <a:pt x="11930" y="10279"/>
                    <a:pt x="11930" y="10279"/>
                    <a:pt x="11930" y="10279"/>
                  </a:cubicBezTo>
                  <a:cubicBezTo>
                    <a:pt x="11930" y="10279"/>
                    <a:pt x="11930" y="10278"/>
                    <a:pt x="11930" y="10278"/>
                  </a:cubicBezTo>
                  <a:cubicBezTo>
                    <a:pt x="13255" y="10943"/>
                    <a:pt x="13255" y="10943"/>
                    <a:pt x="13255" y="10943"/>
                  </a:cubicBezTo>
                  <a:cubicBezTo>
                    <a:pt x="13244" y="10969"/>
                    <a:pt x="13254" y="10999"/>
                    <a:pt x="13278" y="11014"/>
                  </a:cubicBezTo>
                  <a:cubicBezTo>
                    <a:pt x="13306" y="11031"/>
                    <a:pt x="13342" y="11022"/>
                    <a:pt x="13358" y="10995"/>
                  </a:cubicBezTo>
                  <a:cubicBezTo>
                    <a:pt x="13375" y="10968"/>
                    <a:pt x="13367" y="10932"/>
                    <a:pt x="13339" y="10915"/>
                  </a:cubicBezTo>
                  <a:cubicBezTo>
                    <a:pt x="13312" y="10898"/>
                    <a:pt x="13276" y="10907"/>
                    <a:pt x="13259" y="10934"/>
                  </a:cubicBezTo>
                  <a:cubicBezTo>
                    <a:pt x="11935" y="10269"/>
                    <a:pt x="11935" y="10269"/>
                    <a:pt x="11935" y="10269"/>
                  </a:cubicBezTo>
                  <a:cubicBezTo>
                    <a:pt x="11936" y="10266"/>
                    <a:pt x="11938" y="10263"/>
                    <a:pt x="11938" y="10260"/>
                  </a:cubicBezTo>
                  <a:cubicBezTo>
                    <a:pt x="11940" y="10253"/>
                    <a:pt x="11940" y="10246"/>
                    <a:pt x="11939" y="10239"/>
                  </a:cubicBezTo>
                  <a:cubicBezTo>
                    <a:pt x="14088" y="9786"/>
                    <a:pt x="14088" y="9786"/>
                    <a:pt x="14088" y="9786"/>
                  </a:cubicBezTo>
                  <a:cubicBezTo>
                    <a:pt x="14091" y="9798"/>
                    <a:pt x="14096" y="9809"/>
                    <a:pt x="14106" y="9817"/>
                  </a:cubicBezTo>
                  <a:cubicBezTo>
                    <a:pt x="14129" y="9839"/>
                    <a:pt x="14166" y="9838"/>
                    <a:pt x="14188" y="9814"/>
                  </a:cubicBezTo>
                  <a:cubicBezTo>
                    <a:pt x="14196" y="9805"/>
                    <a:pt x="14201" y="9795"/>
                    <a:pt x="14203" y="9784"/>
                  </a:cubicBezTo>
                  <a:cubicBezTo>
                    <a:pt x="15295" y="9930"/>
                    <a:pt x="15295" y="9930"/>
                    <a:pt x="15295" y="9930"/>
                  </a:cubicBezTo>
                  <a:cubicBezTo>
                    <a:pt x="15294" y="9947"/>
                    <a:pt x="15300" y="9964"/>
                    <a:pt x="15313" y="9976"/>
                  </a:cubicBezTo>
                  <a:cubicBezTo>
                    <a:pt x="15323" y="9984"/>
                    <a:pt x="15334" y="9989"/>
                    <a:pt x="15346" y="9991"/>
                  </a:cubicBezTo>
                  <a:cubicBezTo>
                    <a:pt x="15385" y="10675"/>
                    <a:pt x="15385" y="10675"/>
                    <a:pt x="15385" y="10675"/>
                  </a:cubicBezTo>
                  <a:cubicBezTo>
                    <a:pt x="15372" y="10677"/>
                    <a:pt x="15360" y="10683"/>
                    <a:pt x="15351" y="10693"/>
                  </a:cubicBezTo>
                  <a:cubicBezTo>
                    <a:pt x="15329" y="10716"/>
                    <a:pt x="15330" y="10752"/>
                    <a:pt x="15353" y="10774"/>
                  </a:cubicBezTo>
                  <a:cubicBezTo>
                    <a:pt x="14601" y="11698"/>
                    <a:pt x="14601" y="11698"/>
                    <a:pt x="14601" y="11698"/>
                  </a:cubicBezTo>
                  <a:cubicBezTo>
                    <a:pt x="14578" y="11682"/>
                    <a:pt x="14545" y="11685"/>
                    <a:pt x="14526" y="11706"/>
                  </a:cubicBezTo>
                  <a:cubicBezTo>
                    <a:pt x="14504" y="11730"/>
                    <a:pt x="14505" y="11767"/>
                    <a:pt x="14529" y="11789"/>
                  </a:cubicBezTo>
                  <a:cubicBezTo>
                    <a:pt x="14552" y="11811"/>
                    <a:pt x="14589" y="11809"/>
                    <a:pt x="14611" y="11785"/>
                  </a:cubicBezTo>
                  <a:cubicBezTo>
                    <a:pt x="14627" y="11768"/>
                    <a:pt x="14631" y="11744"/>
                    <a:pt x="14622" y="11723"/>
                  </a:cubicBezTo>
                  <a:cubicBezTo>
                    <a:pt x="16623" y="10663"/>
                    <a:pt x="16623" y="10663"/>
                    <a:pt x="16623" y="10663"/>
                  </a:cubicBezTo>
                  <a:cubicBezTo>
                    <a:pt x="16625" y="10667"/>
                    <a:pt x="16628" y="10671"/>
                    <a:pt x="16632" y="10675"/>
                  </a:cubicBezTo>
                  <a:cubicBezTo>
                    <a:pt x="16642" y="10684"/>
                    <a:pt x="16654" y="10689"/>
                    <a:pt x="16667" y="10690"/>
                  </a:cubicBezTo>
                  <a:cubicBezTo>
                    <a:pt x="16669" y="11958"/>
                    <a:pt x="16669" y="11958"/>
                    <a:pt x="16669" y="11958"/>
                  </a:cubicBezTo>
                  <a:cubicBezTo>
                    <a:pt x="16655" y="11960"/>
                    <a:pt x="16641" y="11966"/>
                    <a:pt x="16631" y="11977"/>
                  </a:cubicBezTo>
                  <a:cubicBezTo>
                    <a:pt x="16609" y="12000"/>
                    <a:pt x="16611" y="12037"/>
                    <a:pt x="16634" y="12059"/>
                  </a:cubicBezTo>
                  <a:cubicBezTo>
                    <a:pt x="16658" y="12081"/>
                    <a:pt x="16695" y="12079"/>
                    <a:pt x="16716" y="12056"/>
                  </a:cubicBezTo>
                  <a:cubicBezTo>
                    <a:pt x="16738" y="12032"/>
                    <a:pt x="16737" y="11995"/>
                    <a:pt x="16713" y="11973"/>
                  </a:cubicBezTo>
                  <a:cubicBezTo>
                    <a:pt x="16703" y="11964"/>
                    <a:pt x="16691" y="11959"/>
                    <a:pt x="16679" y="11958"/>
                  </a:cubicBezTo>
                  <a:cubicBezTo>
                    <a:pt x="16677" y="10690"/>
                    <a:pt x="16677" y="10690"/>
                    <a:pt x="16677" y="10690"/>
                  </a:cubicBezTo>
                  <a:cubicBezTo>
                    <a:pt x="16677" y="10690"/>
                    <a:pt x="16677" y="10690"/>
                    <a:pt x="16677" y="10690"/>
                  </a:cubicBezTo>
                  <a:cubicBezTo>
                    <a:pt x="17048" y="12614"/>
                    <a:pt x="17048" y="12614"/>
                    <a:pt x="17048" y="12614"/>
                  </a:cubicBezTo>
                  <a:cubicBezTo>
                    <a:pt x="17039" y="12616"/>
                    <a:pt x="17029" y="12622"/>
                    <a:pt x="17022" y="12630"/>
                  </a:cubicBezTo>
                  <a:cubicBezTo>
                    <a:pt x="17000" y="12654"/>
                    <a:pt x="17001" y="12690"/>
                    <a:pt x="17025" y="12712"/>
                  </a:cubicBezTo>
                  <a:cubicBezTo>
                    <a:pt x="17048" y="12734"/>
                    <a:pt x="17085" y="12733"/>
                    <a:pt x="17107" y="12709"/>
                  </a:cubicBezTo>
                  <a:cubicBezTo>
                    <a:pt x="17129" y="12685"/>
                    <a:pt x="17128" y="12649"/>
                    <a:pt x="17104" y="12627"/>
                  </a:cubicBezTo>
                  <a:cubicBezTo>
                    <a:pt x="17091" y="12615"/>
                    <a:pt x="17074" y="12610"/>
                    <a:pt x="17058" y="12612"/>
                  </a:cubicBezTo>
                  <a:cubicBezTo>
                    <a:pt x="16687" y="10688"/>
                    <a:pt x="16687" y="10688"/>
                    <a:pt x="16687" y="10688"/>
                  </a:cubicBezTo>
                  <a:cubicBezTo>
                    <a:pt x="16697" y="10685"/>
                    <a:pt x="16707" y="10680"/>
                    <a:pt x="16714" y="10671"/>
                  </a:cubicBezTo>
                  <a:cubicBezTo>
                    <a:pt x="16720" y="10665"/>
                    <a:pt x="16724" y="10658"/>
                    <a:pt x="16727" y="10650"/>
                  </a:cubicBezTo>
                  <a:cubicBezTo>
                    <a:pt x="17471" y="10825"/>
                    <a:pt x="17471" y="10825"/>
                    <a:pt x="17471" y="10825"/>
                  </a:cubicBezTo>
                  <a:cubicBezTo>
                    <a:pt x="17469" y="10843"/>
                    <a:pt x="17475" y="10862"/>
                    <a:pt x="17489" y="10876"/>
                  </a:cubicBezTo>
                  <a:cubicBezTo>
                    <a:pt x="17513" y="10898"/>
                    <a:pt x="17550" y="10896"/>
                    <a:pt x="17572" y="10873"/>
                  </a:cubicBezTo>
                  <a:cubicBezTo>
                    <a:pt x="17594" y="10849"/>
                    <a:pt x="17592" y="10812"/>
                    <a:pt x="17569" y="10790"/>
                  </a:cubicBezTo>
                  <a:cubicBezTo>
                    <a:pt x="17545" y="10769"/>
                    <a:pt x="17508" y="10770"/>
                    <a:pt x="17486" y="10794"/>
                  </a:cubicBezTo>
                  <a:cubicBezTo>
                    <a:pt x="17480" y="10800"/>
                    <a:pt x="17476" y="10807"/>
                    <a:pt x="17474" y="10815"/>
                  </a:cubicBezTo>
                  <a:cubicBezTo>
                    <a:pt x="16729" y="10640"/>
                    <a:pt x="16729" y="10640"/>
                    <a:pt x="16729" y="10640"/>
                  </a:cubicBezTo>
                  <a:cubicBezTo>
                    <a:pt x="16732" y="10622"/>
                    <a:pt x="16726" y="10603"/>
                    <a:pt x="16711" y="10589"/>
                  </a:cubicBezTo>
                  <a:cubicBezTo>
                    <a:pt x="16702" y="10581"/>
                    <a:pt x="16691" y="10576"/>
                    <a:pt x="16680" y="10574"/>
                  </a:cubicBezTo>
                  <a:cubicBezTo>
                    <a:pt x="16792" y="8444"/>
                    <a:pt x="16792" y="8444"/>
                    <a:pt x="16792" y="8444"/>
                  </a:cubicBezTo>
                  <a:cubicBezTo>
                    <a:pt x="16807" y="8444"/>
                    <a:pt x="16822" y="8437"/>
                    <a:pt x="16833" y="8425"/>
                  </a:cubicBezTo>
                  <a:cubicBezTo>
                    <a:pt x="16835" y="8423"/>
                    <a:pt x="16837" y="8420"/>
                    <a:pt x="16839" y="8417"/>
                  </a:cubicBezTo>
                  <a:cubicBezTo>
                    <a:pt x="17514" y="8773"/>
                    <a:pt x="17514" y="8773"/>
                    <a:pt x="17514" y="8773"/>
                  </a:cubicBezTo>
                  <a:cubicBezTo>
                    <a:pt x="17505" y="8795"/>
                    <a:pt x="17509" y="8821"/>
                    <a:pt x="17528" y="8838"/>
                  </a:cubicBezTo>
                  <a:cubicBezTo>
                    <a:pt x="17551" y="8860"/>
                    <a:pt x="17588" y="8858"/>
                    <a:pt x="17610" y="8835"/>
                  </a:cubicBezTo>
                  <a:cubicBezTo>
                    <a:pt x="17630" y="8814"/>
                    <a:pt x="17630" y="8782"/>
                    <a:pt x="17614" y="8760"/>
                  </a:cubicBezTo>
                  <a:cubicBezTo>
                    <a:pt x="18172" y="8249"/>
                    <a:pt x="18172" y="8249"/>
                    <a:pt x="18172" y="8249"/>
                  </a:cubicBezTo>
                  <a:cubicBezTo>
                    <a:pt x="18195" y="8271"/>
                    <a:pt x="18232" y="8269"/>
                    <a:pt x="18254" y="8246"/>
                  </a:cubicBezTo>
                  <a:cubicBezTo>
                    <a:pt x="18259" y="8240"/>
                    <a:pt x="18263" y="8234"/>
                    <a:pt x="18266" y="8227"/>
                  </a:cubicBezTo>
                  <a:cubicBezTo>
                    <a:pt x="18917" y="8408"/>
                    <a:pt x="18917" y="8408"/>
                    <a:pt x="18917" y="8408"/>
                  </a:cubicBezTo>
                  <a:cubicBezTo>
                    <a:pt x="18913" y="8427"/>
                    <a:pt x="18919" y="8447"/>
                    <a:pt x="18934" y="8461"/>
                  </a:cubicBezTo>
                  <a:cubicBezTo>
                    <a:pt x="18946" y="8472"/>
                    <a:pt x="18960" y="8477"/>
                    <a:pt x="18974" y="8477"/>
                  </a:cubicBezTo>
                  <a:cubicBezTo>
                    <a:pt x="18995" y="8675"/>
                    <a:pt x="18995" y="8675"/>
                    <a:pt x="18995" y="8675"/>
                  </a:cubicBezTo>
                  <a:cubicBezTo>
                    <a:pt x="18991" y="8676"/>
                    <a:pt x="18987" y="8678"/>
                    <a:pt x="18984" y="8680"/>
                  </a:cubicBezTo>
                  <a:cubicBezTo>
                    <a:pt x="18956" y="8695"/>
                    <a:pt x="18945" y="8731"/>
                    <a:pt x="18961" y="8759"/>
                  </a:cubicBezTo>
                  <a:cubicBezTo>
                    <a:pt x="18977" y="8787"/>
                    <a:pt x="19012" y="8797"/>
                    <a:pt x="19040" y="8781"/>
                  </a:cubicBezTo>
                  <a:cubicBezTo>
                    <a:pt x="19068" y="8766"/>
                    <a:pt x="19078" y="8730"/>
                    <a:pt x="19063" y="8702"/>
                  </a:cubicBezTo>
                  <a:cubicBezTo>
                    <a:pt x="19051" y="8681"/>
                    <a:pt x="19028" y="8670"/>
                    <a:pt x="19005" y="8673"/>
                  </a:cubicBezTo>
                  <a:cubicBezTo>
                    <a:pt x="18984" y="8476"/>
                    <a:pt x="18984" y="8476"/>
                    <a:pt x="18984" y="8476"/>
                  </a:cubicBezTo>
                  <a:cubicBezTo>
                    <a:pt x="18996" y="8474"/>
                    <a:pt x="19008" y="8468"/>
                    <a:pt x="19017" y="8458"/>
                  </a:cubicBezTo>
                  <a:cubicBezTo>
                    <a:pt x="19020" y="8455"/>
                    <a:pt x="19022" y="8451"/>
                    <a:pt x="19024" y="8448"/>
                  </a:cubicBezTo>
                  <a:cubicBezTo>
                    <a:pt x="19651" y="8741"/>
                    <a:pt x="19651" y="8741"/>
                    <a:pt x="19651" y="8741"/>
                  </a:cubicBezTo>
                  <a:cubicBezTo>
                    <a:pt x="19645" y="8757"/>
                    <a:pt x="19645" y="8775"/>
                    <a:pt x="19654" y="8791"/>
                  </a:cubicBezTo>
                  <a:cubicBezTo>
                    <a:pt x="19670" y="8819"/>
                    <a:pt x="19705" y="8829"/>
                    <a:pt x="19733" y="8813"/>
                  </a:cubicBezTo>
                  <a:cubicBezTo>
                    <a:pt x="19761" y="8798"/>
                    <a:pt x="19771" y="8762"/>
                    <a:pt x="19755" y="8734"/>
                  </a:cubicBezTo>
                  <a:cubicBezTo>
                    <a:pt x="19740" y="8706"/>
                    <a:pt x="19704" y="8696"/>
                    <a:pt x="19676" y="8712"/>
                  </a:cubicBezTo>
                  <a:cubicBezTo>
                    <a:pt x="19667" y="8717"/>
                    <a:pt x="19660" y="8724"/>
                    <a:pt x="19655" y="8732"/>
                  </a:cubicBezTo>
                  <a:cubicBezTo>
                    <a:pt x="19029" y="8439"/>
                    <a:pt x="19029" y="8439"/>
                    <a:pt x="19029" y="8439"/>
                  </a:cubicBezTo>
                  <a:cubicBezTo>
                    <a:pt x="19035" y="8422"/>
                    <a:pt x="19033" y="8404"/>
                    <a:pt x="19024" y="8389"/>
                  </a:cubicBezTo>
                  <a:cubicBezTo>
                    <a:pt x="20008" y="7674"/>
                    <a:pt x="20008" y="7674"/>
                    <a:pt x="20008" y="7674"/>
                  </a:cubicBezTo>
                  <a:cubicBezTo>
                    <a:pt x="20010" y="7679"/>
                    <a:pt x="20014" y="7683"/>
                    <a:pt x="20018" y="7687"/>
                  </a:cubicBezTo>
                  <a:cubicBezTo>
                    <a:pt x="20038" y="7706"/>
                    <a:pt x="20069" y="7707"/>
                    <a:pt x="20091" y="7692"/>
                  </a:cubicBezTo>
                  <a:cubicBezTo>
                    <a:pt x="21058" y="8809"/>
                    <a:pt x="21058" y="8809"/>
                    <a:pt x="21058" y="8809"/>
                  </a:cubicBezTo>
                  <a:cubicBezTo>
                    <a:pt x="21058" y="8809"/>
                    <a:pt x="21058" y="8809"/>
                    <a:pt x="21057" y="8810"/>
                  </a:cubicBezTo>
                  <a:cubicBezTo>
                    <a:pt x="21035" y="8833"/>
                    <a:pt x="21037" y="8870"/>
                    <a:pt x="21061" y="8892"/>
                  </a:cubicBezTo>
                  <a:cubicBezTo>
                    <a:pt x="21084" y="8914"/>
                    <a:pt x="21121" y="8912"/>
                    <a:pt x="21143" y="8889"/>
                  </a:cubicBezTo>
                  <a:cubicBezTo>
                    <a:pt x="21165" y="8865"/>
                    <a:pt x="21163" y="8828"/>
                    <a:pt x="21140" y="8806"/>
                  </a:cubicBezTo>
                  <a:cubicBezTo>
                    <a:pt x="21138" y="8805"/>
                    <a:pt x="21135" y="8803"/>
                    <a:pt x="21133" y="8802"/>
                  </a:cubicBezTo>
                  <a:cubicBezTo>
                    <a:pt x="21603" y="7985"/>
                    <a:pt x="21603" y="7985"/>
                    <a:pt x="21603" y="7985"/>
                  </a:cubicBezTo>
                  <a:cubicBezTo>
                    <a:pt x="21623" y="7994"/>
                    <a:pt x="21647" y="7990"/>
                    <a:pt x="21664" y="7975"/>
                  </a:cubicBezTo>
                  <a:cubicBezTo>
                    <a:pt x="23409" y="9500"/>
                    <a:pt x="23409" y="9500"/>
                    <a:pt x="23409" y="9500"/>
                  </a:cubicBezTo>
                  <a:cubicBezTo>
                    <a:pt x="23404" y="9508"/>
                    <a:pt x="23400" y="9516"/>
                    <a:pt x="23398" y="9525"/>
                  </a:cubicBezTo>
                  <a:cubicBezTo>
                    <a:pt x="22043" y="9535"/>
                    <a:pt x="22043" y="9535"/>
                    <a:pt x="22043" y="9535"/>
                  </a:cubicBezTo>
                  <a:cubicBezTo>
                    <a:pt x="22041" y="9523"/>
                    <a:pt x="22035" y="9512"/>
                    <a:pt x="22025" y="9503"/>
                  </a:cubicBezTo>
                  <a:cubicBezTo>
                    <a:pt x="22002" y="9481"/>
                    <a:pt x="21965" y="9482"/>
                    <a:pt x="21943" y="9506"/>
                  </a:cubicBezTo>
                  <a:cubicBezTo>
                    <a:pt x="21921" y="9530"/>
                    <a:pt x="21923" y="9567"/>
                    <a:pt x="21946" y="9588"/>
                  </a:cubicBezTo>
                  <a:cubicBezTo>
                    <a:pt x="21961" y="9602"/>
                    <a:pt x="21980" y="9606"/>
                    <a:pt x="21998" y="9602"/>
                  </a:cubicBezTo>
                  <a:cubicBezTo>
                    <a:pt x="22301" y="10413"/>
                    <a:pt x="22301" y="10413"/>
                    <a:pt x="22301" y="10413"/>
                  </a:cubicBezTo>
                  <a:cubicBezTo>
                    <a:pt x="21948" y="10683"/>
                    <a:pt x="21948" y="10683"/>
                    <a:pt x="21948" y="10683"/>
                  </a:cubicBezTo>
                  <a:cubicBezTo>
                    <a:pt x="21947" y="10682"/>
                    <a:pt x="21946" y="10681"/>
                    <a:pt x="21945" y="10680"/>
                  </a:cubicBezTo>
                  <a:cubicBezTo>
                    <a:pt x="21921" y="10658"/>
                    <a:pt x="21884" y="10659"/>
                    <a:pt x="21862" y="10683"/>
                  </a:cubicBezTo>
                  <a:cubicBezTo>
                    <a:pt x="21848" y="10698"/>
                    <a:pt x="21844" y="10718"/>
                    <a:pt x="21849" y="10737"/>
                  </a:cubicBezTo>
                  <a:cubicBezTo>
                    <a:pt x="19544" y="11266"/>
                    <a:pt x="19544" y="11266"/>
                    <a:pt x="19544" y="11266"/>
                  </a:cubicBezTo>
                  <a:cubicBezTo>
                    <a:pt x="19541" y="11257"/>
                    <a:pt x="19536" y="11249"/>
                    <a:pt x="19530" y="11243"/>
                  </a:cubicBezTo>
                  <a:cubicBezTo>
                    <a:pt x="19507" y="11221"/>
                    <a:pt x="19471" y="11221"/>
                    <a:pt x="19449" y="11243"/>
                  </a:cubicBezTo>
                  <a:cubicBezTo>
                    <a:pt x="19427" y="11266"/>
                    <a:pt x="19427" y="11302"/>
                    <a:pt x="19450" y="11324"/>
                  </a:cubicBezTo>
                  <a:cubicBezTo>
                    <a:pt x="19472" y="11346"/>
                    <a:pt x="19508" y="11346"/>
                    <a:pt x="19530" y="11324"/>
                  </a:cubicBezTo>
                  <a:cubicBezTo>
                    <a:pt x="19543" y="11311"/>
                    <a:pt x="19548" y="11293"/>
                    <a:pt x="19546" y="11276"/>
                  </a:cubicBezTo>
                  <a:cubicBezTo>
                    <a:pt x="21852" y="10747"/>
                    <a:pt x="21852" y="10747"/>
                    <a:pt x="21852" y="10747"/>
                  </a:cubicBezTo>
                  <a:cubicBezTo>
                    <a:pt x="21856" y="10754"/>
                    <a:pt x="21860" y="10760"/>
                    <a:pt x="21865" y="10765"/>
                  </a:cubicBezTo>
                  <a:cubicBezTo>
                    <a:pt x="21872" y="10772"/>
                    <a:pt x="21880" y="10776"/>
                    <a:pt x="21889" y="10778"/>
                  </a:cubicBezTo>
                  <a:cubicBezTo>
                    <a:pt x="21712" y="11324"/>
                    <a:pt x="21712" y="11324"/>
                    <a:pt x="21712" y="11324"/>
                  </a:cubicBezTo>
                  <a:cubicBezTo>
                    <a:pt x="21687" y="11318"/>
                    <a:pt x="21660" y="11329"/>
                    <a:pt x="21647" y="11352"/>
                  </a:cubicBezTo>
                  <a:cubicBezTo>
                    <a:pt x="21631" y="11380"/>
                    <a:pt x="21642" y="11416"/>
                    <a:pt x="21670" y="11431"/>
                  </a:cubicBezTo>
                  <a:cubicBezTo>
                    <a:pt x="21698" y="11447"/>
                    <a:pt x="21733" y="11437"/>
                    <a:pt x="21749" y="11409"/>
                  </a:cubicBezTo>
                  <a:cubicBezTo>
                    <a:pt x="21764" y="11381"/>
                    <a:pt x="21754" y="11345"/>
                    <a:pt x="21726" y="11330"/>
                  </a:cubicBezTo>
                  <a:cubicBezTo>
                    <a:pt x="21725" y="11329"/>
                    <a:pt x="21723" y="11328"/>
                    <a:pt x="21722" y="11328"/>
                  </a:cubicBezTo>
                  <a:cubicBezTo>
                    <a:pt x="21899" y="10780"/>
                    <a:pt x="21899" y="10780"/>
                    <a:pt x="21899" y="10780"/>
                  </a:cubicBezTo>
                  <a:cubicBezTo>
                    <a:pt x="21901" y="10780"/>
                    <a:pt x="21902" y="10781"/>
                    <a:pt x="21904" y="10781"/>
                  </a:cubicBezTo>
                  <a:cubicBezTo>
                    <a:pt x="21947" y="11926"/>
                    <a:pt x="21947" y="11926"/>
                    <a:pt x="21947" y="11926"/>
                  </a:cubicBezTo>
                  <a:cubicBezTo>
                    <a:pt x="21930" y="11929"/>
                    <a:pt x="21914" y="11939"/>
                    <a:pt x="21906" y="11955"/>
                  </a:cubicBezTo>
                  <a:cubicBezTo>
                    <a:pt x="21890" y="11983"/>
                    <a:pt x="21900" y="12018"/>
                    <a:pt x="21928" y="12034"/>
                  </a:cubicBezTo>
                  <a:cubicBezTo>
                    <a:pt x="21956" y="12050"/>
                    <a:pt x="21992" y="12040"/>
                    <a:pt x="22007" y="12012"/>
                  </a:cubicBezTo>
                  <a:cubicBezTo>
                    <a:pt x="22023" y="11983"/>
                    <a:pt x="22013" y="11948"/>
                    <a:pt x="21985" y="11932"/>
                  </a:cubicBezTo>
                  <a:cubicBezTo>
                    <a:pt x="21976" y="11927"/>
                    <a:pt x="21966" y="11925"/>
                    <a:pt x="21957" y="11925"/>
                  </a:cubicBezTo>
                  <a:cubicBezTo>
                    <a:pt x="21914" y="10780"/>
                    <a:pt x="21914" y="10780"/>
                    <a:pt x="21914" y="10780"/>
                  </a:cubicBezTo>
                  <a:cubicBezTo>
                    <a:pt x="21926" y="10778"/>
                    <a:pt x="21938" y="10772"/>
                    <a:pt x="21948" y="10762"/>
                  </a:cubicBezTo>
                  <a:cubicBezTo>
                    <a:pt x="21956" y="10753"/>
                    <a:pt x="21961" y="10742"/>
                    <a:pt x="21963" y="10730"/>
                  </a:cubicBezTo>
                  <a:cubicBezTo>
                    <a:pt x="22427" y="10749"/>
                    <a:pt x="22427" y="10749"/>
                    <a:pt x="22427" y="10749"/>
                  </a:cubicBezTo>
                  <a:cubicBezTo>
                    <a:pt x="22996" y="12268"/>
                    <a:pt x="22996" y="12268"/>
                    <a:pt x="22996" y="12268"/>
                  </a:cubicBezTo>
                  <a:cubicBezTo>
                    <a:pt x="22990" y="12271"/>
                    <a:pt x="22984" y="12275"/>
                    <a:pt x="22979" y="12281"/>
                  </a:cubicBezTo>
                  <a:cubicBezTo>
                    <a:pt x="22957" y="12304"/>
                    <a:pt x="22958" y="12341"/>
                    <a:pt x="22982" y="12363"/>
                  </a:cubicBezTo>
                  <a:cubicBezTo>
                    <a:pt x="23006" y="12385"/>
                    <a:pt x="23042" y="12383"/>
                    <a:pt x="23064" y="12360"/>
                  </a:cubicBezTo>
                  <a:cubicBezTo>
                    <a:pt x="23086" y="12336"/>
                    <a:pt x="23085" y="12299"/>
                    <a:pt x="23061" y="12277"/>
                  </a:cubicBezTo>
                  <a:cubicBezTo>
                    <a:pt x="23059" y="12276"/>
                    <a:pt x="23058" y="12275"/>
                    <a:pt x="23056" y="12274"/>
                  </a:cubicBezTo>
                  <a:cubicBezTo>
                    <a:pt x="23919" y="10857"/>
                    <a:pt x="23919" y="10857"/>
                    <a:pt x="23919" y="10857"/>
                  </a:cubicBezTo>
                  <a:cubicBezTo>
                    <a:pt x="23941" y="10868"/>
                    <a:pt x="23969" y="10864"/>
                    <a:pt x="23987" y="10844"/>
                  </a:cubicBezTo>
                  <a:cubicBezTo>
                    <a:pt x="24009" y="10821"/>
                    <a:pt x="24008" y="10784"/>
                    <a:pt x="23984" y="10762"/>
                  </a:cubicBezTo>
                  <a:cubicBezTo>
                    <a:pt x="23979" y="10757"/>
                    <a:pt x="23972" y="10753"/>
                    <a:pt x="23966" y="10751"/>
                  </a:cubicBezTo>
                  <a:cubicBezTo>
                    <a:pt x="24233" y="9847"/>
                    <a:pt x="24233" y="9847"/>
                    <a:pt x="24233" y="9847"/>
                  </a:cubicBezTo>
                  <a:cubicBezTo>
                    <a:pt x="25342" y="10285"/>
                    <a:pt x="25342" y="10285"/>
                    <a:pt x="25342" y="10285"/>
                  </a:cubicBezTo>
                  <a:cubicBezTo>
                    <a:pt x="25336" y="10306"/>
                    <a:pt x="25341" y="10329"/>
                    <a:pt x="25358" y="10345"/>
                  </a:cubicBezTo>
                  <a:cubicBezTo>
                    <a:pt x="25368" y="10354"/>
                    <a:pt x="25380" y="10359"/>
                    <a:pt x="25392" y="10360"/>
                  </a:cubicBezTo>
                  <a:cubicBezTo>
                    <a:pt x="25366" y="12631"/>
                    <a:pt x="25366" y="12631"/>
                    <a:pt x="25366" y="12631"/>
                  </a:cubicBezTo>
                  <a:cubicBezTo>
                    <a:pt x="25358" y="12632"/>
                    <a:pt x="25350" y="12634"/>
                    <a:pt x="25342" y="12638"/>
                  </a:cubicBezTo>
                  <a:cubicBezTo>
                    <a:pt x="25314" y="12654"/>
                    <a:pt x="25304" y="12689"/>
                    <a:pt x="25320" y="12717"/>
                  </a:cubicBezTo>
                  <a:cubicBezTo>
                    <a:pt x="25335" y="12746"/>
                    <a:pt x="25371" y="12756"/>
                    <a:pt x="25399" y="12740"/>
                  </a:cubicBezTo>
                  <a:cubicBezTo>
                    <a:pt x="25427" y="12724"/>
                    <a:pt x="25437" y="12689"/>
                    <a:pt x="25421" y="12661"/>
                  </a:cubicBezTo>
                  <a:cubicBezTo>
                    <a:pt x="25412" y="12643"/>
                    <a:pt x="25395" y="12633"/>
                    <a:pt x="25376" y="12631"/>
                  </a:cubicBezTo>
                  <a:cubicBezTo>
                    <a:pt x="25402" y="10360"/>
                    <a:pt x="25402" y="10360"/>
                    <a:pt x="25402" y="10360"/>
                  </a:cubicBezTo>
                  <a:cubicBezTo>
                    <a:pt x="25406" y="10359"/>
                    <a:pt x="25410" y="10359"/>
                    <a:pt x="25414" y="10357"/>
                  </a:cubicBezTo>
                  <a:cubicBezTo>
                    <a:pt x="25874" y="11344"/>
                    <a:pt x="25874" y="11344"/>
                    <a:pt x="25874" y="11344"/>
                  </a:cubicBezTo>
                  <a:cubicBezTo>
                    <a:pt x="25846" y="11359"/>
                    <a:pt x="25836" y="11395"/>
                    <a:pt x="25852" y="11422"/>
                  </a:cubicBezTo>
                  <a:cubicBezTo>
                    <a:pt x="25868" y="11450"/>
                    <a:pt x="25903" y="11460"/>
                    <a:pt x="25931" y="11445"/>
                  </a:cubicBezTo>
                  <a:cubicBezTo>
                    <a:pt x="25959" y="11429"/>
                    <a:pt x="25969" y="11394"/>
                    <a:pt x="25954" y="11366"/>
                  </a:cubicBezTo>
                  <a:cubicBezTo>
                    <a:pt x="25940" y="11340"/>
                    <a:pt x="25909" y="11330"/>
                    <a:pt x="25883" y="11339"/>
                  </a:cubicBezTo>
                  <a:cubicBezTo>
                    <a:pt x="25424" y="10354"/>
                    <a:pt x="25424" y="10354"/>
                    <a:pt x="25424" y="10354"/>
                  </a:cubicBezTo>
                  <a:cubicBezTo>
                    <a:pt x="25424" y="10354"/>
                    <a:pt x="25424" y="10354"/>
                    <a:pt x="25424" y="10353"/>
                  </a:cubicBezTo>
                  <a:cubicBezTo>
                    <a:pt x="26254" y="11581"/>
                    <a:pt x="26254" y="11581"/>
                    <a:pt x="26254" y="11581"/>
                  </a:cubicBezTo>
                  <a:cubicBezTo>
                    <a:pt x="26233" y="11599"/>
                    <a:pt x="26226" y="11629"/>
                    <a:pt x="26240" y="11655"/>
                  </a:cubicBezTo>
                  <a:cubicBezTo>
                    <a:pt x="26256" y="11683"/>
                    <a:pt x="26291" y="11693"/>
                    <a:pt x="26319" y="11677"/>
                  </a:cubicBezTo>
                  <a:cubicBezTo>
                    <a:pt x="26347" y="11661"/>
                    <a:pt x="26357" y="11626"/>
                    <a:pt x="26342" y="11598"/>
                  </a:cubicBezTo>
                  <a:cubicBezTo>
                    <a:pt x="26326" y="11570"/>
                    <a:pt x="26291" y="11560"/>
                    <a:pt x="26263" y="11575"/>
                  </a:cubicBezTo>
                  <a:cubicBezTo>
                    <a:pt x="25433" y="10348"/>
                    <a:pt x="25433" y="10348"/>
                    <a:pt x="25433" y="10348"/>
                  </a:cubicBezTo>
                  <a:cubicBezTo>
                    <a:pt x="25435" y="10346"/>
                    <a:pt x="25438" y="10344"/>
                    <a:pt x="25440" y="10342"/>
                  </a:cubicBezTo>
                  <a:cubicBezTo>
                    <a:pt x="25458" y="10322"/>
                    <a:pt x="25460" y="10295"/>
                    <a:pt x="25448" y="10273"/>
                  </a:cubicBezTo>
                  <a:cubicBezTo>
                    <a:pt x="26451" y="9581"/>
                    <a:pt x="26451" y="9581"/>
                    <a:pt x="26451" y="9581"/>
                  </a:cubicBezTo>
                  <a:cubicBezTo>
                    <a:pt x="27447" y="10776"/>
                    <a:pt x="27447" y="10776"/>
                    <a:pt x="27447" y="10776"/>
                  </a:cubicBezTo>
                  <a:cubicBezTo>
                    <a:pt x="27446" y="10777"/>
                    <a:pt x="27444" y="10778"/>
                    <a:pt x="27443" y="10779"/>
                  </a:cubicBezTo>
                  <a:cubicBezTo>
                    <a:pt x="27434" y="10789"/>
                    <a:pt x="27429" y="10801"/>
                    <a:pt x="27428" y="10814"/>
                  </a:cubicBezTo>
                  <a:cubicBezTo>
                    <a:pt x="27428" y="10824"/>
                    <a:pt x="27428" y="10824"/>
                    <a:pt x="27428" y="10824"/>
                  </a:cubicBezTo>
                  <a:cubicBezTo>
                    <a:pt x="27428" y="10824"/>
                    <a:pt x="27428" y="10825"/>
                    <a:pt x="27428" y="10825"/>
                  </a:cubicBezTo>
                  <a:cubicBezTo>
                    <a:pt x="27430" y="10835"/>
                    <a:pt x="27430" y="10835"/>
                    <a:pt x="27430" y="10835"/>
                  </a:cubicBezTo>
                  <a:cubicBezTo>
                    <a:pt x="27431" y="10836"/>
                    <a:pt x="27432" y="10837"/>
                    <a:pt x="27432" y="10838"/>
                  </a:cubicBezTo>
                  <a:cubicBezTo>
                    <a:pt x="27102" y="11021"/>
                    <a:pt x="27102" y="11021"/>
                    <a:pt x="27102" y="11021"/>
                  </a:cubicBezTo>
                  <a:cubicBezTo>
                    <a:pt x="27099" y="11017"/>
                    <a:pt x="27096" y="11012"/>
                    <a:pt x="27093" y="11009"/>
                  </a:cubicBezTo>
                  <a:cubicBezTo>
                    <a:pt x="27071" y="10987"/>
                    <a:pt x="27037" y="10988"/>
                    <a:pt x="27015" y="11009"/>
                  </a:cubicBezTo>
                  <a:cubicBezTo>
                    <a:pt x="26994" y="11031"/>
                    <a:pt x="26995" y="11065"/>
                    <a:pt x="27016" y="11086"/>
                  </a:cubicBezTo>
                  <a:cubicBezTo>
                    <a:pt x="27037" y="11107"/>
                    <a:pt x="27072" y="11107"/>
                    <a:pt x="27093" y="11086"/>
                  </a:cubicBezTo>
                  <a:cubicBezTo>
                    <a:pt x="27108" y="11071"/>
                    <a:pt x="27112" y="11050"/>
                    <a:pt x="27106" y="11031"/>
                  </a:cubicBezTo>
                  <a:cubicBezTo>
                    <a:pt x="27437" y="10849"/>
                    <a:pt x="27437" y="10849"/>
                    <a:pt x="27437" y="10849"/>
                  </a:cubicBezTo>
                  <a:cubicBezTo>
                    <a:pt x="27439" y="10853"/>
                    <a:pt x="27443" y="10858"/>
                    <a:pt x="27447" y="10861"/>
                  </a:cubicBezTo>
                  <a:cubicBezTo>
                    <a:pt x="27453" y="10867"/>
                    <a:pt x="27461" y="10871"/>
                    <a:pt x="27468" y="10874"/>
                  </a:cubicBezTo>
                  <a:cubicBezTo>
                    <a:pt x="27300" y="11620"/>
                    <a:pt x="27300" y="11620"/>
                    <a:pt x="27300" y="11620"/>
                  </a:cubicBezTo>
                  <a:cubicBezTo>
                    <a:pt x="27282" y="11617"/>
                    <a:pt x="27262" y="11624"/>
                    <a:pt x="27249" y="11638"/>
                  </a:cubicBezTo>
                  <a:cubicBezTo>
                    <a:pt x="27227" y="11662"/>
                    <a:pt x="27229" y="11699"/>
                    <a:pt x="27253" y="11721"/>
                  </a:cubicBezTo>
                  <a:cubicBezTo>
                    <a:pt x="27277" y="11742"/>
                    <a:pt x="27313" y="11740"/>
                    <a:pt x="27335" y="11717"/>
                  </a:cubicBezTo>
                  <a:cubicBezTo>
                    <a:pt x="27357" y="11693"/>
                    <a:pt x="27355" y="11656"/>
                    <a:pt x="27331" y="11634"/>
                  </a:cubicBezTo>
                  <a:cubicBezTo>
                    <a:pt x="27325" y="11629"/>
                    <a:pt x="27317" y="11625"/>
                    <a:pt x="27310" y="11622"/>
                  </a:cubicBezTo>
                  <a:cubicBezTo>
                    <a:pt x="27478" y="10876"/>
                    <a:pt x="27478" y="10876"/>
                    <a:pt x="27478" y="10876"/>
                  </a:cubicBezTo>
                  <a:cubicBezTo>
                    <a:pt x="27497" y="10878"/>
                    <a:pt x="27516" y="10872"/>
                    <a:pt x="27529" y="10858"/>
                  </a:cubicBezTo>
                  <a:cubicBezTo>
                    <a:pt x="27537" y="10848"/>
                    <a:pt x="27542" y="10837"/>
                    <a:pt x="27544" y="10826"/>
                  </a:cubicBezTo>
                  <a:cubicBezTo>
                    <a:pt x="29679" y="10921"/>
                    <a:pt x="29679" y="10921"/>
                    <a:pt x="29679" y="10921"/>
                  </a:cubicBezTo>
                  <a:cubicBezTo>
                    <a:pt x="29683" y="10941"/>
                    <a:pt x="29699" y="10956"/>
                    <a:pt x="29720" y="10956"/>
                  </a:cubicBezTo>
                  <a:cubicBezTo>
                    <a:pt x="29744" y="10956"/>
                    <a:pt x="29763" y="10937"/>
                    <a:pt x="29763" y="10913"/>
                  </a:cubicBezTo>
                  <a:cubicBezTo>
                    <a:pt x="29763" y="10889"/>
                    <a:pt x="29744" y="10870"/>
                    <a:pt x="29720" y="10870"/>
                  </a:cubicBezTo>
                  <a:close/>
                  <a:moveTo>
                    <a:pt x="10543" y="8360"/>
                  </a:moveTo>
                  <a:cubicBezTo>
                    <a:pt x="10546" y="8347"/>
                    <a:pt x="10544" y="8334"/>
                    <a:pt x="10539" y="8323"/>
                  </a:cubicBezTo>
                  <a:cubicBezTo>
                    <a:pt x="13396" y="7084"/>
                    <a:pt x="13396" y="7084"/>
                    <a:pt x="13396" y="7084"/>
                  </a:cubicBezTo>
                  <a:cubicBezTo>
                    <a:pt x="13396" y="7084"/>
                    <a:pt x="13396" y="7085"/>
                    <a:pt x="13397" y="7086"/>
                  </a:cubicBezTo>
                  <a:cubicBezTo>
                    <a:pt x="10887" y="8883"/>
                    <a:pt x="10887" y="8883"/>
                    <a:pt x="10887" y="8883"/>
                  </a:cubicBezTo>
                  <a:cubicBezTo>
                    <a:pt x="10524" y="8390"/>
                    <a:pt x="10524" y="8390"/>
                    <a:pt x="10524" y="8390"/>
                  </a:cubicBezTo>
                  <a:cubicBezTo>
                    <a:pt x="10533" y="8382"/>
                    <a:pt x="10540" y="8372"/>
                    <a:pt x="10543" y="8360"/>
                  </a:cubicBezTo>
                  <a:close/>
                  <a:moveTo>
                    <a:pt x="10516" y="8396"/>
                  </a:moveTo>
                  <a:cubicBezTo>
                    <a:pt x="10879" y="8889"/>
                    <a:pt x="10879" y="8889"/>
                    <a:pt x="10879" y="8889"/>
                  </a:cubicBezTo>
                  <a:cubicBezTo>
                    <a:pt x="10421" y="9217"/>
                    <a:pt x="10421" y="9217"/>
                    <a:pt x="10421" y="9217"/>
                  </a:cubicBezTo>
                  <a:cubicBezTo>
                    <a:pt x="10414" y="9209"/>
                    <a:pt x="10404" y="9203"/>
                    <a:pt x="10393" y="9200"/>
                  </a:cubicBezTo>
                  <a:cubicBezTo>
                    <a:pt x="10367" y="9194"/>
                    <a:pt x="10342" y="9206"/>
                    <a:pt x="10329" y="9227"/>
                  </a:cubicBezTo>
                  <a:cubicBezTo>
                    <a:pt x="9165" y="8595"/>
                    <a:pt x="9165" y="8595"/>
                    <a:pt x="9165" y="8595"/>
                  </a:cubicBezTo>
                  <a:cubicBezTo>
                    <a:pt x="9167" y="8591"/>
                    <a:pt x="9168" y="8587"/>
                    <a:pt x="9169" y="8583"/>
                  </a:cubicBezTo>
                  <a:cubicBezTo>
                    <a:pt x="9170" y="8577"/>
                    <a:pt x="9171" y="8571"/>
                    <a:pt x="9170" y="8565"/>
                  </a:cubicBezTo>
                  <a:cubicBezTo>
                    <a:pt x="10430" y="8360"/>
                    <a:pt x="10430" y="8360"/>
                    <a:pt x="10430" y="8360"/>
                  </a:cubicBezTo>
                  <a:cubicBezTo>
                    <a:pt x="10435" y="8381"/>
                    <a:pt x="10451" y="8397"/>
                    <a:pt x="10472" y="8403"/>
                  </a:cubicBezTo>
                  <a:cubicBezTo>
                    <a:pt x="10488" y="8406"/>
                    <a:pt x="10504" y="8403"/>
                    <a:pt x="10516" y="8396"/>
                  </a:cubicBezTo>
                  <a:close/>
                  <a:moveTo>
                    <a:pt x="8282" y="9375"/>
                  </a:moveTo>
                  <a:cubicBezTo>
                    <a:pt x="9074" y="8613"/>
                    <a:pt x="9074" y="8613"/>
                    <a:pt x="9074" y="8613"/>
                  </a:cubicBezTo>
                  <a:cubicBezTo>
                    <a:pt x="9081" y="8619"/>
                    <a:pt x="9089" y="8624"/>
                    <a:pt x="9099" y="8626"/>
                  </a:cubicBezTo>
                  <a:cubicBezTo>
                    <a:pt x="9107" y="8628"/>
                    <a:pt x="9115" y="8628"/>
                    <a:pt x="9123" y="8627"/>
                  </a:cubicBezTo>
                  <a:cubicBezTo>
                    <a:pt x="9789" y="10474"/>
                    <a:pt x="9789" y="10474"/>
                    <a:pt x="9789" y="10474"/>
                  </a:cubicBezTo>
                  <a:cubicBezTo>
                    <a:pt x="9781" y="10477"/>
                    <a:pt x="9774" y="10482"/>
                    <a:pt x="9769" y="10489"/>
                  </a:cubicBezTo>
                  <a:cubicBezTo>
                    <a:pt x="8290" y="9441"/>
                    <a:pt x="8290" y="9441"/>
                    <a:pt x="8290" y="9441"/>
                  </a:cubicBezTo>
                  <a:cubicBezTo>
                    <a:pt x="8292" y="9437"/>
                    <a:pt x="8294" y="9432"/>
                    <a:pt x="8295" y="9427"/>
                  </a:cubicBezTo>
                  <a:cubicBezTo>
                    <a:pt x="8300" y="9408"/>
                    <a:pt x="8294" y="9388"/>
                    <a:pt x="8282" y="9375"/>
                  </a:cubicBezTo>
                  <a:close/>
                  <a:moveTo>
                    <a:pt x="6857" y="9725"/>
                  </a:moveTo>
                  <a:cubicBezTo>
                    <a:pt x="7005" y="8858"/>
                    <a:pt x="7005" y="8858"/>
                    <a:pt x="7005" y="8858"/>
                  </a:cubicBezTo>
                  <a:cubicBezTo>
                    <a:pt x="7067" y="8835"/>
                    <a:pt x="7118" y="8791"/>
                    <a:pt x="7151" y="8736"/>
                  </a:cubicBezTo>
                  <a:cubicBezTo>
                    <a:pt x="7416" y="9968"/>
                    <a:pt x="7416" y="9968"/>
                    <a:pt x="7416" y="9968"/>
                  </a:cubicBezTo>
                  <a:cubicBezTo>
                    <a:pt x="7401" y="9972"/>
                    <a:pt x="7388" y="9983"/>
                    <a:pt x="7380" y="9998"/>
                  </a:cubicBezTo>
                  <a:cubicBezTo>
                    <a:pt x="6896" y="9798"/>
                    <a:pt x="6896" y="9798"/>
                    <a:pt x="6896" y="9798"/>
                  </a:cubicBezTo>
                  <a:cubicBezTo>
                    <a:pt x="6897" y="9796"/>
                    <a:pt x="6897" y="9795"/>
                    <a:pt x="6898" y="9794"/>
                  </a:cubicBezTo>
                  <a:cubicBezTo>
                    <a:pt x="6905" y="9764"/>
                    <a:pt x="6887" y="9733"/>
                    <a:pt x="6857" y="9725"/>
                  </a:cubicBezTo>
                  <a:close/>
                  <a:moveTo>
                    <a:pt x="6018" y="9013"/>
                  </a:moveTo>
                  <a:cubicBezTo>
                    <a:pt x="6624" y="8659"/>
                    <a:pt x="6624" y="8659"/>
                    <a:pt x="6624" y="8659"/>
                  </a:cubicBezTo>
                  <a:cubicBezTo>
                    <a:pt x="6656" y="8784"/>
                    <a:pt x="6769" y="8877"/>
                    <a:pt x="6903" y="8877"/>
                  </a:cubicBezTo>
                  <a:cubicBezTo>
                    <a:pt x="6935" y="8877"/>
                    <a:pt x="6966" y="8871"/>
                    <a:pt x="6994" y="8862"/>
                  </a:cubicBezTo>
                  <a:cubicBezTo>
                    <a:pt x="6847" y="9723"/>
                    <a:pt x="6847" y="9723"/>
                    <a:pt x="6847" y="9723"/>
                  </a:cubicBezTo>
                  <a:cubicBezTo>
                    <a:pt x="6830" y="9721"/>
                    <a:pt x="6813" y="9727"/>
                    <a:pt x="6800" y="9739"/>
                  </a:cubicBezTo>
                  <a:cubicBezTo>
                    <a:pt x="6013" y="9071"/>
                    <a:pt x="6013" y="9071"/>
                    <a:pt x="6013" y="9071"/>
                  </a:cubicBezTo>
                  <a:cubicBezTo>
                    <a:pt x="6017" y="9065"/>
                    <a:pt x="6021" y="9059"/>
                    <a:pt x="6022" y="9051"/>
                  </a:cubicBezTo>
                  <a:cubicBezTo>
                    <a:pt x="6026" y="9038"/>
                    <a:pt x="6024" y="9024"/>
                    <a:pt x="6018" y="9013"/>
                  </a:cubicBezTo>
                  <a:close/>
                  <a:moveTo>
                    <a:pt x="6647" y="8588"/>
                  </a:moveTo>
                  <a:cubicBezTo>
                    <a:pt x="6647" y="8447"/>
                    <a:pt x="6762" y="8331"/>
                    <a:pt x="6903" y="8331"/>
                  </a:cubicBezTo>
                  <a:cubicBezTo>
                    <a:pt x="6949" y="8331"/>
                    <a:pt x="6991" y="8343"/>
                    <a:pt x="7028" y="8364"/>
                  </a:cubicBezTo>
                  <a:cubicBezTo>
                    <a:pt x="7026" y="8368"/>
                    <a:pt x="7024" y="8372"/>
                    <a:pt x="7023" y="8376"/>
                  </a:cubicBezTo>
                  <a:cubicBezTo>
                    <a:pt x="7020" y="8389"/>
                    <a:pt x="7021" y="8402"/>
                    <a:pt x="7027" y="8413"/>
                  </a:cubicBezTo>
                  <a:cubicBezTo>
                    <a:pt x="6651" y="8632"/>
                    <a:pt x="6651" y="8632"/>
                    <a:pt x="6651" y="8632"/>
                  </a:cubicBezTo>
                  <a:cubicBezTo>
                    <a:pt x="6648" y="8618"/>
                    <a:pt x="6647" y="8603"/>
                    <a:pt x="6647" y="8588"/>
                  </a:cubicBezTo>
                  <a:close/>
                  <a:moveTo>
                    <a:pt x="7031" y="8422"/>
                  </a:moveTo>
                  <a:cubicBezTo>
                    <a:pt x="7039" y="8434"/>
                    <a:pt x="7051" y="8442"/>
                    <a:pt x="7065" y="8446"/>
                  </a:cubicBezTo>
                  <a:cubicBezTo>
                    <a:pt x="7000" y="8826"/>
                    <a:pt x="7000" y="8826"/>
                    <a:pt x="7000" y="8826"/>
                  </a:cubicBezTo>
                  <a:cubicBezTo>
                    <a:pt x="6970" y="8838"/>
                    <a:pt x="6938" y="8845"/>
                    <a:pt x="6903" y="8845"/>
                  </a:cubicBezTo>
                  <a:cubicBezTo>
                    <a:pt x="6781" y="8845"/>
                    <a:pt x="6678" y="8758"/>
                    <a:pt x="6653" y="8643"/>
                  </a:cubicBezTo>
                  <a:lnTo>
                    <a:pt x="7031" y="8422"/>
                  </a:lnTo>
                  <a:close/>
                  <a:moveTo>
                    <a:pt x="7012" y="8821"/>
                  </a:moveTo>
                  <a:cubicBezTo>
                    <a:pt x="7075" y="8448"/>
                    <a:pt x="7075" y="8448"/>
                    <a:pt x="7075" y="8448"/>
                  </a:cubicBezTo>
                  <a:cubicBezTo>
                    <a:pt x="7080" y="8448"/>
                    <a:pt x="7085" y="8448"/>
                    <a:pt x="7089" y="8447"/>
                  </a:cubicBezTo>
                  <a:cubicBezTo>
                    <a:pt x="7141" y="8687"/>
                    <a:pt x="7141" y="8687"/>
                    <a:pt x="7141" y="8687"/>
                  </a:cubicBezTo>
                  <a:cubicBezTo>
                    <a:pt x="7116" y="8746"/>
                    <a:pt x="7070" y="8794"/>
                    <a:pt x="7012" y="8821"/>
                  </a:cubicBezTo>
                  <a:close/>
                  <a:moveTo>
                    <a:pt x="7099" y="8445"/>
                  </a:moveTo>
                  <a:cubicBezTo>
                    <a:pt x="7103" y="8443"/>
                    <a:pt x="7108" y="8441"/>
                    <a:pt x="7112" y="8438"/>
                  </a:cubicBezTo>
                  <a:cubicBezTo>
                    <a:pt x="7142" y="8480"/>
                    <a:pt x="7160" y="8532"/>
                    <a:pt x="7160" y="8588"/>
                  </a:cubicBezTo>
                  <a:cubicBezTo>
                    <a:pt x="7160" y="8617"/>
                    <a:pt x="7156" y="8644"/>
                    <a:pt x="7147" y="8669"/>
                  </a:cubicBezTo>
                  <a:lnTo>
                    <a:pt x="7099" y="8445"/>
                  </a:lnTo>
                  <a:close/>
                  <a:moveTo>
                    <a:pt x="7132" y="8413"/>
                  </a:moveTo>
                  <a:cubicBezTo>
                    <a:pt x="7134" y="8410"/>
                    <a:pt x="7135" y="8407"/>
                    <a:pt x="7136" y="8403"/>
                  </a:cubicBezTo>
                  <a:cubicBezTo>
                    <a:pt x="7137" y="8401"/>
                    <a:pt x="7137" y="8399"/>
                    <a:pt x="7137" y="8396"/>
                  </a:cubicBezTo>
                  <a:cubicBezTo>
                    <a:pt x="9054" y="8573"/>
                    <a:pt x="9054" y="8573"/>
                    <a:pt x="9054" y="8573"/>
                  </a:cubicBezTo>
                  <a:cubicBezTo>
                    <a:pt x="9055" y="8585"/>
                    <a:pt x="9060" y="8597"/>
                    <a:pt x="9067" y="8606"/>
                  </a:cubicBezTo>
                  <a:cubicBezTo>
                    <a:pt x="8275" y="9368"/>
                    <a:pt x="8275" y="9368"/>
                    <a:pt x="8275" y="9368"/>
                  </a:cubicBezTo>
                  <a:cubicBezTo>
                    <a:pt x="8268" y="9363"/>
                    <a:pt x="8261" y="9359"/>
                    <a:pt x="8252" y="9357"/>
                  </a:cubicBezTo>
                  <a:cubicBezTo>
                    <a:pt x="8233" y="9352"/>
                    <a:pt x="8213" y="9358"/>
                    <a:pt x="8199" y="9371"/>
                  </a:cubicBezTo>
                  <a:cubicBezTo>
                    <a:pt x="7151" y="8441"/>
                    <a:pt x="7151" y="8441"/>
                    <a:pt x="7151" y="8441"/>
                  </a:cubicBezTo>
                  <a:cubicBezTo>
                    <a:pt x="7146" y="8432"/>
                    <a:pt x="7139" y="8422"/>
                    <a:pt x="7132" y="8413"/>
                  </a:cubicBezTo>
                  <a:close/>
                  <a:moveTo>
                    <a:pt x="9132" y="8624"/>
                  </a:moveTo>
                  <a:cubicBezTo>
                    <a:pt x="9143" y="8620"/>
                    <a:pt x="9153" y="8613"/>
                    <a:pt x="9160" y="8603"/>
                  </a:cubicBezTo>
                  <a:cubicBezTo>
                    <a:pt x="10325" y="9236"/>
                    <a:pt x="10325" y="9236"/>
                    <a:pt x="10325" y="9236"/>
                  </a:cubicBezTo>
                  <a:cubicBezTo>
                    <a:pt x="10324" y="9239"/>
                    <a:pt x="10323" y="9241"/>
                    <a:pt x="10322" y="9244"/>
                  </a:cubicBezTo>
                  <a:cubicBezTo>
                    <a:pt x="10316" y="9268"/>
                    <a:pt x="10327" y="9292"/>
                    <a:pt x="10347" y="9305"/>
                  </a:cubicBezTo>
                  <a:cubicBezTo>
                    <a:pt x="9829" y="10470"/>
                    <a:pt x="9829" y="10470"/>
                    <a:pt x="9829" y="10470"/>
                  </a:cubicBezTo>
                  <a:cubicBezTo>
                    <a:pt x="9828" y="10470"/>
                    <a:pt x="9827" y="10470"/>
                    <a:pt x="9827" y="10470"/>
                  </a:cubicBezTo>
                  <a:cubicBezTo>
                    <a:pt x="9817" y="10467"/>
                    <a:pt x="9807" y="10468"/>
                    <a:pt x="9798" y="10470"/>
                  </a:cubicBezTo>
                  <a:lnTo>
                    <a:pt x="9132" y="8624"/>
                  </a:lnTo>
                  <a:close/>
                  <a:moveTo>
                    <a:pt x="10355" y="9310"/>
                  </a:moveTo>
                  <a:cubicBezTo>
                    <a:pt x="10359" y="9312"/>
                    <a:pt x="10362" y="9313"/>
                    <a:pt x="10365" y="9314"/>
                  </a:cubicBezTo>
                  <a:cubicBezTo>
                    <a:pt x="10371" y="9315"/>
                    <a:pt x="10376" y="9315"/>
                    <a:pt x="10382" y="9315"/>
                  </a:cubicBezTo>
                  <a:cubicBezTo>
                    <a:pt x="10631" y="10411"/>
                    <a:pt x="10631" y="10411"/>
                    <a:pt x="10631" y="10411"/>
                  </a:cubicBezTo>
                  <a:cubicBezTo>
                    <a:pt x="9870" y="10514"/>
                    <a:pt x="9870" y="10514"/>
                    <a:pt x="9870" y="10514"/>
                  </a:cubicBezTo>
                  <a:cubicBezTo>
                    <a:pt x="9866" y="10497"/>
                    <a:pt x="9854" y="10482"/>
                    <a:pt x="9838" y="10474"/>
                  </a:cubicBezTo>
                  <a:lnTo>
                    <a:pt x="10355" y="9310"/>
                  </a:lnTo>
                  <a:close/>
                  <a:moveTo>
                    <a:pt x="10372" y="5898"/>
                  </a:moveTo>
                  <a:cubicBezTo>
                    <a:pt x="10375" y="5899"/>
                    <a:pt x="10379" y="5899"/>
                    <a:pt x="10383" y="5899"/>
                  </a:cubicBezTo>
                  <a:cubicBezTo>
                    <a:pt x="10479" y="8288"/>
                    <a:pt x="10479" y="8288"/>
                    <a:pt x="10479" y="8288"/>
                  </a:cubicBezTo>
                  <a:cubicBezTo>
                    <a:pt x="10456" y="8291"/>
                    <a:pt x="10435" y="8308"/>
                    <a:pt x="10429" y="8332"/>
                  </a:cubicBezTo>
                  <a:cubicBezTo>
                    <a:pt x="10428" y="8339"/>
                    <a:pt x="10428" y="8344"/>
                    <a:pt x="10428" y="8350"/>
                  </a:cubicBezTo>
                  <a:cubicBezTo>
                    <a:pt x="9169" y="8555"/>
                    <a:pt x="9169" y="8555"/>
                    <a:pt x="9169" y="8555"/>
                  </a:cubicBezTo>
                  <a:cubicBezTo>
                    <a:pt x="9164" y="8539"/>
                    <a:pt x="9153" y="8525"/>
                    <a:pt x="9138" y="8517"/>
                  </a:cubicBezTo>
                  <a:cubicBezTo>
                    <a:pt x="10362" y="5895"/>
                    <a:pt x="10362" y="5895"/>
                    <a:pt x="10362" y="5895"/>
                  </a:cubicBezTo>
                  <a:cubicBezTo>
                    <a:pt x="10365" y="5896"/>
                    <a:pt x="10368" y="5897"/>
                    <a:pt x="10372" y="5898"/>
                  </a:cubicBezTo>
                  <a:close/>
                  <a:moveTo>
                    <a:pt x="10343" y="5881"/>
                  </a:moveTo>
                  <a:cubicBezTo>
                    <a:pt x="10346" y="5884"/>
                    <a:pt x="10349" y="5887"/>
                    <a:pt x="10354" y="5890"/>
                  </a:cubicBezTo>
                  <a:cubicBezTo>
                    <a:pt x="9128" y="8514"/>
                    <a:pt x="9128" y="8514"/>
                    <a:pt x="9128" y="8514"/>
                  </a:cubicBezTo>
                  <a:cubicBezTo>
                    <a:pt x="9127" y="8513"/>
                    <a:pt x="9127" y="8513"/>
                    <a:pt x="9126" y="8513"/>
                  </a:cubicBezTo>
                  <a:cubicBezTo>
                    <a:pt x="9095" y="8505"/>
                    <a:pt x="9063" y="8525"/>
                    <a:pt x="9056" y="8556"/>
                  </a:cubicBezTo>
                  <a:cubicBezTo>
                    <a:pt x="9055" y="8558"/>
                    <a:pt x="9055" y="8561"/>
                    <a:pt x="9055" y="8563"/>
                  </a:cubicBezTo>
                  <a:cubicBezTo>
                    <a:pt x="7137" y="8386"/>
                    <a:pt x="7137" y="8386"/>
                    <a:pt x="7137" y="8386"/>
                  </a:cubicBezTo>
                  <a:cubicBezTo>
                    <a:pt x="7137" y="8376"/>
                    <a:pt x="7133" y="8366"/>
                    <a:pt x="7128" y="8357"/>
                  </a:cubicBezTo>
                  <a:lnTo>
                    <a:pt x="10343" y="5881"/>
                  </a:lnTo>
                  <a:close/>
                  <a:moveTo>
                    <a:pt x="5494" y="7306"/>
                  </a:moveTo>
                  <a:cubicBezTo>
                    <a:pt x="5496" y="7298"/>
                    <a:pt x="5496" y="7291"/>
                    <a:pt x="5495" y="7284"/>
                  </a:cubicBezTo>
                  <a:cubicBezTo>
                    <a:pt x="6287" y="7020"/>
                    <a:pt x="6287" y="7020"/>
                    <a:pt x="6287" y="7020"/>
                  </a:cubicBezTo>
                  <a:cubicBezTo>
                    <a:pt x="6294" y="7037"/>
                    <a:pt x="6309" y="7051"/>
                    <a:pt x="6328" y="7055"/>
                  </a:cubicBezTo>
                  <a:cubicBezTo>
                    <a:pt x="6340" y="7058"/>
                    <a:pt x="6352" y="7057"/>
                    <a:pt x="6362" y="7053"/>
                  </a:cubicBezTo>
                  <a:cubicBezTo>
                    <a:pt x="7051" y="8339"/>
                    <a:pt x="7051" y="8339"/>
                    <a:pt x="7051" y="8339"/>
                  </a:cubicBezTo>
                  <a:cubicBezTo>
                    <a:pt x="7050" y="8340"/>
                    <a:pt x="7050" y="8340"/>
                    <a:pt x="7050" y="8340"/>
                  </a:cubicBezTo>
                  <a:cubicBezTo>
                    <a:pt x="7023" y="8325"/>
                    <a:pt x="6994" y="8313"/>
                    <a:pt x="6963" y="8306"/>
                  </a:cubicBezTo>
                  <a:cubicBezTo>
                    <a:pt x="5488" y="7321"/>
                    <a:pt x="5488" y="7321"/>
                    <a:pt x="5488" y="7321"/>
                  </a:cubicBezTo>
                  <a:cubicBezTo>
                    <a:pt x="5491" y="7317"/>
                    <a:pt x="5493" y="7312"/>
                    <a:pt x="5494" y="7306"/>
                  </a:cubicBezTo>
                  <a:close/>
                  <a:moveTo>
                    <a:pt x="5482" y="7330"/>
                  </a:moveTo>
                  <a:cubicBezTo>
                    <a:pt x="6940" y="8302"/>
                    <a:pt x="6940" y="8302"/>
                    <a:pt x="6940" y="8302"/>
                  </a:cubicBezTo>
                  <a:cubicBezTo>
                    <a:pt x="6928" y="8301"/>
                    <a:pt x="6916" y="8300"/>
                    <a:pt x="6903" y="8300"/>
                  </a:cubicBezTo>
                  <a:cubicBezTo>
                    <a:pt x="6744" y="8300"/>
                    <a:pt x="6615" y="8429"/>
                    <a:pt x="6615" y="8588"/>
                  </a:cubicBezTo>
                  <a:cubicBezTo>
                    <a:pt x="6615" y="8609"/>
                    <a:pt x="6617" y="8630"/>
                    <a:pt x="6622" y="8649"/>
                  </a:cubicBezTo>
                  <a:cubicBezTo>
                    <a:pt x="6013" y="9004"/>
                    <a:pt x="6013" y="9004"/>
                    <a:pt x="6013" y="9004"/>
                  </a:cubicBezTo>
                  <a:cubicBezTo>
                    <a:pt x="6005" y="8993"/>
                    <a:pt x="5994" y="8984"/>
                    <a:pt x="5979" y="8981"/>
                  </a:cubicBezTo>
                  <a:cubicBezTo>
                    <a:pt x="5971" y="8979"/>
                    <a:pt x="5962" y="8979"/>
                    <a:pt x="5954" y="8981"/>
                  </a:cubicBezTo>
                  <a:cubicBezTo>
                    <a:pt x="5459" y="7346"/>
                    <a:pt x="5459" y="7346"/>
                    <a:pt x="5459" y="7346"/>
                  </a:cubicBezTo>
                  <a:cubicBezTo>
                    <a:pt x="5468" y="7343"/>
                    <a:pt x="5476" y="7337"/>
                    <a:pt x="5482" y="7330"/>
                  </a:cubicBezTo>
                  <a:close/>
                  <a:moveTo>
                    <a:pt x="5450" y="7349"/>
                  </a:moveTo>
                  <a:cubicBezTo>
                    <a:pt x="5944" y="8984"/>
                    <a:pt x="5944" y="8984"/>
                    <a:pt x="5944" y="8984"/>
                  </a:cubicBezTo>
                  <a:cubicBezTo>
                    <a:pt x="5929" y="8990"/>
                    <a:pt x="5918" y="9001"/>
                    <a:pt x="5912" y="9017"/>
                  </a:cubicBezTo>
                  <a:cubicBezTo>
                    <a:pt x="5006" y="8760"/>
                    <a:pt x="5006" y="8760"/>
                    <a:pt x="5006" y="8760"/>
                  </a:cubicBezTo>
                  <a:cubicBezTo>
                    <a:pt x="5010" y="8734"/>
                    <a:pt x="4996" y="8708"/>
                    <a:pt x="4972" y="8697"/>
                  </a:cubicBezTo>
                  <a:cubicBezTo>
                    <a:pt x="5424" y="7349"/>
                    <a:pt x="5424" y="7349"/>
                    <a:pt x="5424" y="7349"/>
                  </a:cubicBezTo>
                  <a:cubicBezTo>
                    <a:pt x="5424" y="7349"/>
                    <a:pt x="5424" y="7349"/>
                    <a:pt x="5424" y="7349"/>
                  </a:cubicBezTo>
                  <a:cubicBezTo>
                    <a:pt x="5433" y="7351"/>
                    <a:pt x="5441" y="7351"/>
                    <a:pt x="5450" y="7349"/>
                  </a:cubicBezTo>
                  <a:close/>
                  <a:moveTo>
                    <a:pt x="5314" y="9471"/>
                  </a:moveTo>
                  <a:cubicBezTo>
                    <a:pt x="4236" y="10507"/>
                    <a:pt x="4236" y="10507"/>
                    <a:pt x="4236" y="10507"/>
                  </a:cubicBezTo>
                  <a:cubicBezTo>
                    <a:pt x="4229" y="10501"/>
                    <a:pt x="4220" y="10496"/>
                    <a:pt x="4211" y="10493"/>
                  </a:cubicBezTo>
                  <a:cubicBezTo>
                    <a:pt x="4208" y="10493"/>
                    <a:pt x="4206" y="10493"/>
                    <a:pt x="4204" y="10493"/>
                  </a:cubicBezTo>
                  <a:cubicBezTo>
                    <a:pt x="4254" y="9273"/>
                    <a:pt x="4254" y="9273"/>
                    <a:pt x="4254" y="9273"/>
                  </a:cubicBezTo>
                  <a:cubicBezTo>
                    <a:pt x="4280" y="9272"/>
                    <a:pt x="4302" y="9255"/>
                    <a:pt x="4308" y="9229"/>
                  </a:cubicBezTo>
                  <a:cubicBezTo>
                    <a:pt x="4312" y="9214"/>
                    <a:pt x="4309" y="9200"/>
                    <a:pt x="4303" y="9188"/>
                  </a:cubicBezTo>
                  <a:cubicBezTo>
                    <a:pt x="4905" y="8789"/>
                    <a:pt x="4905" y="8789"/>
                    <a:pt x="4905" y="8789"/>
                  </a:cubicBezTo>
                  <a:cubicBezTo>
                    <a:pt x="4913" y="8798"/>
                    <a:pt x="4923" y="8804"/>
                    <a:pt x="4935" y="8807"/>
                  </a:cubicBezTo>
                  <a:cubicBezTo>
                    <a:pt x="4949" y="8811"/>
                    <a:pt x="4962" y="8808"/>
                    <a:pt x="4974" y="8803"/>
                  </a:cubicBezTo>
                  <a:cubicBezTo>
                    <a:pt x="5325" y="9388"/>
                    <a:pt x="5325" y="9388"/>
                    <a:pt x="5325" y="9388"/>
                  </a:cubicBezTo>
                  <a:cubicBezTo>
                    <a:pt x="5314" y="9396"/>
                    <a:pt x="5306" y="9407"/>
                    <a:pt x="5303" y="9421"/>
                  </a:cubicBezTo>
                  <a:cubicBezTo>
                    <a:pt x="5298" y="9439"/>
                    <a:pt x="5303" y="9458"/>
                    <a:pt x="5314" y="9471"/>
                  </a:cubicBezTo>
                  <a:close/>
                  <a:moveTo>
                    <a:pt x="4148" y="10582"/>
                  </a:moveTo>
                  <a:cubicBezTo>
                    <a:pt x="2986" y="11561"/>
                    <a:pt x="2986" y="11561"/>
                    <a:pt x="2986" y="11561"/>
                  </a:cubicBezTo>
                  <a:cubicBezTo>
                    <a:pt x="2981" y="11555"/>
                    <a:pt x="2974" y="11551"/>
                    <a:pt x="2967" y="11548"/>
                  </a:cubicBezTo>
                  <a:cubicBezTo>
                    <a:pt x="3594" y="9649"/>
                    <a:pt x="3594" y="9649"/>
                    <a:pt x="3594" y="9649"/>
                  </a:cubicBezTo>
                  <a:cubicBezTo>
                    <a:pt x="3607" y="9652"/>
                    <a:pt x="3619" y="9651"/>
                    <a:pt x="3631" y="9646"/>
                  </a:cubicBezTo>
                  <a:cubicBezTo>
                    <a:pt x="4162" y="10504"/>
                    <a:pt x="4162" y="10504"/>
                    <a:pt x="4162" y="10504"/>
                  </a:cubicBezTo>
                  <a:cubicBezTo>
                    <a:pt x="4152" y="10512"/>
                    <a:pt x="4144" y="10523"/>
                    <a:pt x="4140" y="10536"/>
                  </a:cubicBezTo>
                  <a:cubicBezTo>
                    <a:pt x="4136" y="10553"/>
                    <a:pt x="4140" y="10569"/>
                    <a:pt x="4148" y="10582"/>
                  </a:cubicBezTo>
                  <a:close/>
                  <a:moveTo>
                    <a:pt x="3809" y="14662"/>
                  </a:moveTo>
                  <a:cubicBezTo>
                    <a:pt x="3808" y="14664"/>
                    <a:pt x="3808" y="14666"/>
                    <a:pt x="3808" y="14669"/>
                  </a:cubicBezTo>
                  <a:cubicBezTo>
                    <a:pt x="2990" y="14642"/>
                    <a:pt x="2990" y="14642"/>
                    <a:pt x="2990" y="14642"/>
                  </a:cubicBezTo>
                  <a:cubicBezTo>
                    <a:pt x="3426" y="12841"/>
                    <a:pt x="3426" y="12841"/>
                    <a:pt x="3426" y="12841"/>
                  </a:cubicBezTo>
                  <a:cubicBezTo>
                    <a:pt x="3432" y="12842"/>
                    <a:pt x="3439" y="12842"/>
                    <a:pt x="3444" y="12842"/>
                  </a:cubicBezTo>
                  <a:cubicBezTo>
                    <a:pt x="3848" y="14620"/>
                    <a:pt x="3848" y="14620"/>
                    <a:pt x="3848" y="14620"/>
                  </a:cubicBezTo>
                  <a:cubicBezTo>
                    <a:pt x="3829" y="14626"/>
                    <a:pt x="3814" y="14642"/>
                    <a:pt x="3809" y="14662"/>
                  </a:cubicBezTo>
                  <a:close/>
                  <a:moveTo>
                    <a:pt x="3852" y="14732"/>
                  </a:moveTo>
                  <a:cubicBezTo>
                    <a:pt x="3882" y="14739"/>
                    <a:pt x="3912" y="14722"/>
                    <a:pt x="3921" y="14693"/>
                  </a:cubicBezTo>
                  <a:cubicBezTo>
                    <a:pt x="4374" y="14793"/>
                    <a:pt x="4374" y="14793"/>
                    <a:pt x="4374" y="14793"/>
                  </a:cubicBezTo>
                  <a:cubicBezTo>
                    <a:pt x="4372" y="14806"/>
                    <a:pt x="4375" y="14819"/>
                    <a:pt x="4381" y="14829"/>
                  </a:cubicBezTo>
                  <a:cubicBezTo>
                    <a:pt x="3411" y="15477"/>
                    <a:pt x="3411" y="15477"/>
                    <a:pt x="3411" y="15477"/>
                  </a:cubicBezTo>
                  <a:cubicBezTo>
                    <a:pt x="3408" y="15473"/>
                    <a:pt x="3404" y="15470"/>
                    <a:pt x="3400" y="15466"/>
                  </a:cubicBezTo>
                  <a:cubicBezTo>
                    <a:pt x="3840" y="14728"/>
                    <a:pt x="3840" y="14728"/>
                    <a:pt x="3840" y="14728"/>
                  </a:cubicBezTo>
                  <a:cubicBezTo>
                    <a:pt x="3844" y="14730"/>
                    <a:pt x="3848" y="14731"/>
                    <a:pt x="3852" y="14732"/>
                  </a:cubicBezTo>
                  <a:close/>
                  <a:moveTo>
                    <a:pt x="2980" y="14641"/>
                  </a:moveTo>
                  <a:cubicBezTo>
                    <a:pt x="2887" y="14638"/>
                    <a:pt x="2887" y="14638"/>
                    <a:pt x="2887" y="14638"/>
                  </a:cubicBezTo>
                  <a:cubicBezTo>
                    <a:pt x="2650" y="13805"/>
                    <a:pt x="2650" y="13805"/>
                    <a:pt x="2650" y="13805"/>
                  </a:cubicBezTo>
                  <a:cubicBezTo>
                    <a:pt x="2667" y="13798"/>
                    <a:pt x="2681" y="13783"/>
                    <a:pt x="2686" y="13764"/>
                  </a:cubicBezTo>
                  <a:cubicBezTo>
                    <a:pt x="2691" y="13743"/>
                    <a:pt x="2684" y="13722"/>
                    <a:pt x="2669" y="13708"/>
                  </a:cubicBezTo>
                  <a:cubicBezTo>
                    <a:pt x="3402" y="12831"/>
                    <a:pt x="3402" y="12831"/>
                    <a:pt x="3402" y="12831"/>
                  </a:cubicBezTo>
                  <a:cubicBezTo>
                    <a:pt x="3406" y="12834"/>
                    <a:pt x="3411" y="12836"/>
                    <a:pt x="3417" y="12838"/>
                  </a:cubicBezTo>
                  <a:lnTo>
                    <a:pt x="2980" y="14641"/>
                  </a:lnTo>
                  <a:close/>
                  <a:moveTo>
                    <a:pt x="1854" y="14604"/>
                  </a:moveTo>
                  <a:cubicBezTo>
                    <a:pt x="1966" y="12734"/>
                    <a:pt x="1966" y="12734"/>
                    <a:pt x="1966" y="12734"/>
                  </a:cubicBezTo>
                  <a:cubicBezTo>
                    <a:pt x="1975" y="12734"/>
                    <a:pt x="1984" y="12732"/>
                    <a:pt x="1992" y="12729"/>
                  </a:cubicBezTo>
                  <a:cubicBezTo>
                    <a:pt x="2597" y="13702"/>
                    <a:pt x="2597" y="13702"/>
                    <a:pt x="2597" y="13702"/>
                  </a:cubicBezTo>
                  <a:cubicBezTo>
                    <a:pt x="2585" y="13710"/>
                    <a:pt x="2576" y="13722"/>
                    <a:pt x="2573" y="13737"/>
                  </a:cubicBezTo>
                  <a:cubicBezTo>
                    <a:pt x="2568" y="13757"/>
                    <a:pt x="2575" y="13778"/>
                    <a:pt x="2588" y="13791"/>
                  </a:cubicBezTo>
                  <a:cubicBezTo>
                    <a:pt x="1905" y="14606"/>
                    <a:pt x="1905" y="14606"/>
                    <a:pt x="1905" y="14606"/>
                  </a:cubicBezTo>
                  <a:lnTo>
                    <a:pt x="1854" y="14604"/>
                  </a:lnTo>
                  <a:close/>
                  <a:moveTo>
                    <a:pt x="1897" y="14616"/>
                  </a:moveTo>
                  <a:cubicBezTo>
                    <a:pt x="1850" y="14672"/>
                    <a:pt x="1850" y="14672"/>
                    <a:pt x="1850" y="14672"/>
                  </a:cubicBezTo>
                  <a:cubicBezTo>
                    <a:pt x="1853" y="14614"/>
                    <a:pt x="1853" y="14614"/>
                    <a:pt x="1853" y="14614"/>
                  </a:cubicBezTo>
                  <a:lnTo>
                    <a:pt x="1897" y="14616"/>
                  </a:lnTo>
                  <a:close/>
                  <a:moveTo>
                    <a:pt x="2001" y="12724"/>
                  </a:moveTo>
                  <a:cubicBezTo>
                    <a:pt x="2012" y="12716"/>
                    <a:pt x="2021" y="12704"/>
                    <a:pt x="2025" y="12690"/>
                  </a:cubicBezTo>
                  <a:cubicBezTo>
                    <a:pt x="2025" y="12688"/>
                    <a:pt x="2025" y="12686"/>
                    <a:pt x="2026" y="12684"/>
                  </a:cubicBezTo>
                  <a:cubicBezTo>
                    <a:pt x="3379" y="12786"/>
                    <a:pt x="3379" y="12786"/>
                    <a:pt x="3379" y="12786"/>
                  </a:cubicBezTo>
                  <a:cubicBezTo>
                    <a:pt x="3379" y="12800"/>
                    <a:pt x="3385" y="12814"/>
                    <a:pt x="3395" y="12824"/>
                  </a:cubicBezTo>
                  <a:cubicBezTo>
                    <a:pt x="2661" y="13702"/>
                    <a:pt x="2661" y="13702"/>
                    <a:pt x="2661" y="13702"/>
                  </a:cubicBezTo>
                  <a:cubicBezTo>
                    <a:pt x="2656" y="13698"/>
                    <a:pt x="2650" y="13695"/>
                    <a:pt x="2643" y="13694"/>
                  </a:cubicBezTo>
                  <a:cubicBezTo>
                    <a:pt x="2630" y="13691"/>
                    <a:pt x="2617" y="13692"/>
                    <a:pt x="2606" y="13697"/>
                  </a:cubicBezTo>
                  <a:lnTo>
                    <a:pt x="2001" y="12724"/>
                  </a:lnTo>
                  <a:close/>
                  <a:moveTo>
                    <a:pt x="2596" y="13798"/>
                  </a:moveTo>
                  <a:cubicBezTo>
                    <a:pt x="2602" y="13802"/>
                    <a:pt x="2608" y="13805"/>
                    <a:pt x="2616" y="13807"/>
                  </a:cubicBezTo>
                  <a:cubicBezTo>
                    <a:pt x="2624" y="13809"/>
                    <a:pt x="2632" y="13809"/>
                    <a:pt x="2640" y="13807"/>
                  </a:cubicBezTo>
                  <a:cubicBezTo>
                    <a:pt x="2876" y="14638"/>
                    <a:pt x="2876" y="14638"/>
                    <a:pt x="2876" y="14638"/>
                  </a:cubicBezTo>
                  <a:cubicBezTo>
                    <a:pt x="1918" y="14606"/>
                    <a:pt x="1918" y="14606"/>
                    <a:pt x="1918" y="14606"/>
                  </a:cubicBezTo>
                  <a:lnTo>
                    <a:pt x="2596" y="13798"/>
                  </a:lnTo>
                  <a:close/>
                  <a:moveTo>
                    <a:pt x="3380" y="12770"/>
                  </a:moveTo>
                  <a:cubicBezTo>
                    <a:pt x="3380" y="12772"/>
                    <a:pt x="3379" y="12774"/>
                    <a:pt x="3379" y="12775"/>
                  </a:cubicBezTo>
                  <a:cubicBezTo>
                    <a:pt x="2026" y="12674"/>
                    <a:pt x="2026" y="12674"/>
                    <a:pt x="2026" y="12674"/>
                  </a:cubicBezTo>
                  <a:cubicBezTo>
                    <a:pt x="2026" y="12659"/>
                    <a:pt x="2019" y="12644"/>
                    <a:pt x="2008" y="12634"/>
                  </a:cubicBezTo>
                  <a:cubicBezTo>
                    <a:pt x="2908" y="11647"/>
                    <a:pt x="2908" y="11647"/>
                    <a:pt x="2908" y="11647"/>
                  </a:cubicBezTo>
                  <a:cubicBezTo>
                    <a:pt x="2915" y="11652"/>
                    <a:pt x="2922" y="11656"/>
                    <a:pt x="2930" y="11658"/>
                  </a:cubicBezTo>
                  <a:cubicBezTo>
                    <a:pt x="2941" y="11660"/>
                    <a:pt x="2951" y="11659"/>
                    <a:pt x="2961" y="11656"/>
                  </a:cubicBezTo>
                  <a:cubicBezTo>
                    <a:pt x="3410" y="12733"/>
                    <a:pt x="3410" y="12733"/>
                    <a:pt x="3410" y="12733"/>
                  </a:cubicBezTo>
                  <a:cubicBezTo>
                    <a:pt x="3395" y="12740"/>
                    <a:pt x="3384" y="12753"/>
                    <a:pt x="3380" y="12770"/>
                  </a:cubicBezTo>
                  <a:close/>
                  <a:moveTo>
                    <a:pt x="2974" y="10484"/>
                  </a:moveTo>
                  <a:cubicBezTo>
                    <a:pt x="3578" y="9643"/>
                    <a:pt x="3578" y="9643"/>
                    <a:pt x="3578" y="9643"/>
                  </a:cubicBezTo>
                  <a:cubicBezTo>
                    <a:pt x="3580" y="9644"/>
                    <a:pt x="3582" y="9645"/>
                    <a:pt x="3585" y="9646"/>
                  </a:cubicBezTo>
                  <a:cubicBezTo>
                    <a:pt x="2957" y="11544"/>
                    <a:pt x="2957" y="11544"/>
                    <a:pt x="2957" y="11544"/>
                  </a:cubicBezTo>
                  <a:cubicBezTo>
                    <a:pt x="2926" y="11537"/>
                    <a:pt x="2895" y="11556"/>
                    <a:pt x="2887" y="11587"/>
                  </a:cubicBezTo>
                  <a:cubicBezTo>
                    <a:pt x="2886" y="11590"/>
                    <a:pt x="2886" y="11593"/>
                    <a:pt x="2886" y="11596"/>
                  </a:cubicBezTo>
                  <a:cubicBezTo>
                    <a:pt x="2160" y="11602"/>
                    <a:pt x="2160" y="11602"/>
                    <a:pt x="2160" y="11602"/>
                  </a:cubicBezTo>
                  <a:cubicBezTo>
                    <a:pt x="2159" y="11586"/>
                    <a:pt x="2151" y="11570"/>
                    <a:pt x="2138" y="11560"/>
                  </a:cubicBezTo>
                  <a:cubicBezTo>
                    <a:pt x="2904" y="10576"/>
                    <a:pt x="2904" y="10576"/>
                    <a:pt x="2904" y="10576"/>
                  </a:cubicBezTo>
                  <a:cubicBezTo>
                    <a:pt x="2909" y="10580"/>
                    <a:pt x="2915" y="10583"/>
                    <a:pt x="2922" y="10584"/>
                  </a:cubicBezTo>
                  <a:cubicBezTo>
                    <a:pt x="2953" y="10592"/>
                    <a:pt x="2985" y="10573"/>
                    <a:pt x="2992" y="10541"/>
                  </a:cubicBezTo>
                  <a:cubicBezTo>
                    <a:pt x="2997" y="10519"/>
                    <a:pt x="2989" y="10498"/>
                    <a:pt x="2974" y="10484"/>
                  </a:cubicBezTo>
                  <a:close/>
                  <a:moveTo>
                    <a:pt x="3639" y="9641"/>
                  </a:moveTo>
                  <a:cubicBezTo>
                    <a:pt x="3651" y="9633"/>
                    <a:pt x="3660" y="9621"/>
                    <a:pt x="3664" y="9606"/>
                  </a:cubicBezTo>
                  <a:cubicBezTo>
                    <a:pt x="3671" y="9575"/>
                    <a:pt x="3652" y="9544"/>
                    <a:pt x="3621" y="9536"/>
                  </a:cubicBezTo>
                  <a:cubicBezTo>
                    <a:pt x="3603" y="9532"/>
                    <a:pt x="3586" y="9536"/>
                    <a:pt x="3573" y="9546"/>
                  </a:cubicBezTo>
                  <a:cubicBezTo>
                    <a:pt x="3054" y="8967"/>
                    <a:pt x="3054" y="8967"/>
                    <a:pt x="3054" y="8967"/>
                  </a:cubicBezTo>
                  <a:cubicBezTo>
                    <a:pt x="3059" y="8962"/>
                    <a:pt x="3063" y="8956"/>
                    <a:pt x="3065" y="8949"/>
                  </a:cubicBezTo>
                  <a:cubicBezTo>
                    <a:pt x="4194" y="9208"/>
                    <a:pt x="4194" y="9208"/>
                    <a:pt x="4194" y="9208"/>
                  </a:cubicBezTo>
                  <a:cubicBezTo>
                    <a:pt x="4191" y="9237"/>
                    <a:pt x="4209" y="9265"/>
                    <a:pt x="4238" y="9272"/>
                  </a:cubicBezTo>
                  <a:cubicBezTo>
                    <a:pt x="4240" y="9272"/>
                    <a:pt x="4242" y="9272"/>
                    <a:pt x="4244" y="9273"/>
                  </a:cubicBezTo>
                  <a:cubicBezTo>
                    <a:pt x="4194" y="10492"/>
                    <a:pt x="4194" y="10492"/>
                    <a:pt x="4194" y="10492"/>
                  </a:cubicBezTo>
                  <a:cubicBezTo>
                    <a:pt x="4186" y="10493"/>
                    <a:pt x="4178" y="10495"/>
                    <a:pt x="4171" y="10498"/>
                  </a:cubicBezTo>
                  <a:lnTo>
                    <a:pt x="3639" y="9641"/>
                  </a:lnTo>
                  <a:close/>
                  <a:moveTo>
                    <a:pt x="2580" y="7017"/>
                  </a:moveTo>
                  <a:cubicBezTo>
                    <a:pt x="3420" y="6876"/>
                    <a:pt x="3420" y="6876"/>
                    <a:pt x="3420" y="6876"/>
                  </a:cubicBezTo>
                  <a:cubicBezTo>
                    <a:pt x="3872" y="7333"/>
                    <a:pt x="3872" y="7333"/>
                    <a:pt x="3872" y="7333"/>
                  </a:cubicBezTo>
                  <a:cubicBezTo>
                    <a:pt x="3867" y="7339"/>
                    <a:pt x="3864" y="7346"/>
                    <a:pt x="3862" y="7354"/>
                  </a:cubicBezTo>
                  <a:cubicBezTo>
                    <a:pt x="3856" y="7378"/>
                    <a:pt x="3866" y="7402"/>
                    <a:pt x="3885" y="7415"/>
                  </a:cubicBezTo>
                  <a:cubicBezTo>
                    <a:pt x="3582" y="7936"/>
                    <a:pt x="3582" y="7936"/>
                    <a:pt x="3582" y="7936"/>
                  </a:cubicBezTo>
                  <a:cubicBezTo>
                    <a:pt x="2569" y="7056"/>
                    <a:pt x="2569" y="7056"/>
                    <a:pt x="2569" y="7056"/>
                  </a:cubicBezTo>
                  <a:cubicBezTo>
                    <a:pt x="2573" y="7050"/>
                    <a:pt x="2577" y="7043"/>
                    <a:pt x="2578" y="7035"/>
                  </a:cubicBezTo>
                  <a:cubicBezTo>
                    <a:pt x="2580" y="7029"/>
                    <a:pt x="2580" y="7023"/>
                    <a:pt x="2580" y="7017"/>
                  </a:cubicBezTo>
                  <a:close/>
                  <a:moveTo>
                    <a:pt x="4899" y="8781"/>
                  </a:moveTo>
                  <a:cubicBezTo>
                    <a:pt x="4297" y="9179"/>
                    <a:pt x="4297" y="9179"/>
                    <a:pt x="4297" y="9179"/>
                  </a:cubicBezTo>
                  <a:cubicBezTo>
                    <a:pt x="4289" y="9169"/>
                    <a:pt x="4278" y="9162"/>
                    <a:pt x="4265" y="9159"/>
                  </a:cubicBezTo>
                  <a:cubicBezTo>
                    <a:pt x="4259" y="9157"/>
                    <a:pt x="4253" y="9157"/>
                    <a:pt x="4246" y="9157"/>
                  </a:cubicBezTo>
                  <a:cubicBezTo>
                    <a:pt x="4111" y="8410"/>
                    <a:pt x="4111" y="8410"/>
                    <a:pt x="4111" y="8410"/>
                  </a:cubicBezTo>
                  <a:cubicBezTo>
                    <a:pt x="4261" y="8540"/>
                    <a:pt x="4261" y="8540"/>
                    <a:pt x="4261" y="8540"/>
                  </a:cubicBezTo>
                  <a:cubicBezTo>
                    <a:pt x="4258" y="8545"/>
                    <a:pt x="4256" y="8550"/>
                    <a:pt x="4254" y="8556"/>
                  </a:cubicBezTo>
                  <a:cubicBezTo>
                    <a:pt x="4247" y="8587"/>
                    <a:pt x="4266" y="8618"/>
                    <a:pt x="4297" y="8626"/>
                  </a:cubicBezTo>
                  <a:cubicBezTo>
                    <a:pt x="4329" y="8634"/>
                    <a:pt x="4360" y="8614"/>
                    <a:pt x="4368" y="8583"/>
                  </a:cubicBezTo>
                  <a:cubicBezTo>
                    <a:pt x="4372" y="8565"/>
                    <a:pt x="4367" y="8546"/>
                    <a:pt x="4356" y="8533"/>
                  </a:cubicBezTo>
                  <a:cubicBezTo>
                    <a:pt x="4586" y="8270"/>
                    <a:pt x="4586" y="8270"/>
                    <a:pt x="4586" y="8270"/>
                  </a:cubicBezTo>
                  <a:cubicBezTo>
                    <a:pt x="4911" y="8706"/>
                    <a:pt x="4911" y="8706"/>
                    <a:pt x="4911" y="8706"/>
                  </a:cubicBezTo>
                  <a:cubicBezTo>
                    <a:pt x="4902" y="8714"/>
                    <a:pt x="4895" y="8724"/>
                    <a:pt x="4892" y="8737"/>
                  </a:cubicBezTo>
                  <a:cubicBezTo>
                    <a:pt x="4888" y="8753"/>
                    <a:pt x="4891" y="8768"/>
                    <a:pt x="4899" y="8781"/>
                  </a:cubicBezTo>
                  <a:close/>
                  <a:moveTo>
                    <a:pt x="4236" y="9159"/>
                  </a:moveTo>
                  <a:cubicBezTo>
                    <a:pt x="4229" y="9161"/>
                    <a:pt x="4222" y="9165"/>
                    <a:pt x="4216" y="9170"/>
                  </a:cubicBezTo>
                  <a:cubicBezTo>
                    <a:pt x="3446" y="8190"/>
                    <a:pt x="3446" y="8190"/>
                    <a:pt x="3446" y="8190"/>
                  </a:cubicBezTo>
                  <a:cubicBezTo>
                    <a:pt x="3585" y="7952"/>
                    <a:pt x="3585" y="7952"/>
                    <a:pt x="3585" y="7952"/>
                  </a:cubicBezTo>
                  <a:cubicBezTo>
                    <a:pt x="4099" y="8399"/>
                    <a:pt x="4099" y="8399"/>
                    <a:pt x="4099" y="8399"/>
                  </a:cubicBezTo>
                  <a:lnTo>
                    <a:pt x="4236" y="9159"/>
                  </a:lnTo>
                  <a:close/>
                  <a:moveTo>
                    <a:pt x="4593" y="8263"/>
                  </a:moveTo>
                  <a:cubicBezTo>
                    <a:pt x="5403" y="7339"/>
                    <a:pt x="5403" y="7339"/>
                    <a:pt x="5403" y="7339"/>
                  </a:cubicBezTo>
                  <a:cubicBezTo>
                    <a:pt x="5407" y="7342"/>
                    <a:pt x="5410" y="7344"/>
                    <a:pt x="5415" y="7346"/>
                  </a:cubicBezTo>
                  <a:cubicBezTo>
                    <a:pt x="4962" y="8694"/>
                    <a:pt x="4962" y="8694"/>
                    <a:pt x="4962" y="8694"/>
                  </a:cubicBezTo>
                  <a:cubicBezTo>
                    <a:pt x="4962" y="8694"/>
                    <a:pt x="4962" y="8694"/>
                    <a:pt x="4962" y="8694"/>
                  </a:cubicBezTo>
                  <a:cubicBezTo>
                    <a:pt x="4947" y="8690"/>
                    <a:pt x="4932" y="8693"/>
                    <a:pt x="4920" y="8700"/>
                  </a:cubicBezTo>
                  <a:lnTo>
                    <a:pt x="4593" y="8263"/>
                  </a:lnTo>
                  <a:close/>
                  <a:moveTo>
                    <a:pt x="4587" y="8254"/>
                  </a:moveTo>
                  <a:cubicBezTo>
                    <a:pt x="3957" y="7411"/>
                    <a:pt x="3957" y="7411"/>
                    <a:pt x="3957" y="7411"/>
                  </a:cubicBezTo>
                  <a:cubicBezTo>
                    <a:pt x="3966" y="7404"/>
                    <a:pt x="3972" y="7393"/>
                    <a:pt x="3975" y="7381"/>
                  </a:cubicBezTo>
                  <a:cubicBezTo>
                    <a:pt x="3976" y="7379"/>
                    <a:pt x="3976" y="7376"/>
                    <a:pt x="3976" y="7373"/>
                  </a:cubicBezTo>
                  <a:cubicBezTo>
                    <a:pt x="5381" y="7305"/>
                    <a:pt x="5381" y="7305"/>
                    <a:pt x="5381" y="7305"/>
                  </a:cubicBezTo>
                  <a:cubicBezTo>
                    <a:pt x="5383" y="7315"/>
                    <a:pt x="5388" y="7325"/>
                    <a:pt x="5396" y="7333"/>
                  </a:cubicBezTo>
                  <a:lnTo>
                    <a:pt x="4587" y="8254"/>
                  </a:lnTo>
                  <a:close/>
                  <a:moveTo>
                    <a:pt x="4580" y="8262"/>
                  </a:moveTo>
                  <a:cubicBezTo>
                    <a:pt x="4349" y="8526"/>
                    <a:pt x="4349" y="8526"/>
                    <a:pt x="4349" y="8526"/>
                  </a:cubicBezTo>
                  <a:cubicBezTo>
                    <a:pt x="4342" y="8520"/>
                    <a:pt x="4334" y="8515"/>
                    <a:pt x="4325" y="8513"/>
                  </a:cubicBezTo>
                  <a:cubicBezTo>
                    <a:pt x="4315" y="8511"/>
                    <a:pt x="4306" y="8511"/>
                    <a:pt x="4298" y="8513"/>
                  </a:cubicBezTo>
                  <a:cubicBezTo>
                    <a:pt x="3942" y="7421"/>
                    <a:pt x="3942" y="7421"/>
                    <a:pt x="3942" y="7421"/>
                  </a:cubicBezTo>
                  <a:cubicBezTo>
                    <a:pt x="3945" y="7420"/>
                    <a:pt x="3947" y="7419"/>
                    <a:pt x="3949" y="7417"/>
                  </a:cubicBezTo>
                  <a:lnTo>
                    <a:pt x="4580" y="8262"/>
                  </a:lnTo>
                  <a:close/>
                  <a:moveTo>
                    <a:pt x="4288" y="8516"/>
                  </a:moveTo>
                  <a:cubicBezTo>
                    <a:pt x="4280" y="8520"/>
                    <a:pt x="4273" y="8525"/>
                    <a:pt x="4267" y="8532"/>
                  </a:cubicBezTo>
                  <a:cubicBezTo>
                    <a:pt x="4108" y="8394"/>
                    <a:pt x="4108" y="8394"/>
                    <a:pt x="4108" y="8394"/>
                  </a:cubicBezTo>
                  <a:cubicBezTo>
                    <a:pt x="3934" y="7429"/>
                    <a:pt x="3934" y="7429"/>
                    <a:pt x="3934" y="7429"/>
                  </a:cubicBezTo>
                  <a:lnTo>
                    <a:pt x="4288" y="8516"/>
                  </a:lnTo>
                  <a:close/>
                  <a:moveTo>
                    <a:pt x="4096" y="8384"/>
                  </a:moveTo>
                  <a:cubicBezTo>
                    <a:pt x="3590" y="7943"/>
                    <a:pt x="3590" y="7943"/>
                    <a:pt x="3590" y="7943"/>
                  </a:cubicBezTo>
                  <a:cubicBezTo>
                    <a:pt x="3894" y="7421"/>
                    <a:pt x="3894" y="7421"/>
                    <a:pt x="3894" y="7421"/>
                  </a:cubicBezTo>
                  <a:cubicBezTo>
                    <a:pt x="3897" y="7422"/>
                    <a:pt x="3901" y="7424"/>
                    <a:pt x="3905" y="7425"/>
                  </a:cubicBezTo>
                  <a:cubicBezTo>
                    <a:pt x="3911" y="7426"/>
                    <a:pt x="3917" y="7426"/>
                    <a:pt x="3923" y="7426"/>
                  </a:cubicBezTo>
                  <a:lnTo>
                    <a:pt x="4096" y="8384"/>
                  </a:lnTo>
                  <a:close/>
                  <a:moveTo>
                    <a:pt x="3577" y="7945"/>
                  </a:moveTo>
                  <a:cubicBezTo>
                    <a:pt x="3439" y="8181"/>
                    <a:pt x="3439" y="8181"/>
                    <a:pt x="3439" y="8181"/>
                  </a:cubicBezTo>
                  <a:cubicBezTo>
                    <a:pt x="2562" y="7064"/>
                    <a:pt x="2562" y="7064"/>
                    <a:pt x="2562" y="7064"/>
                  </a:cubicBezTo>
                  <a:cubicBezTo>
                    <a:pt x="2562" y="7064"/>
                    <a:pt x="2562" y="7064"/>
                    <a:pt x="2562" y="7063"/>
                  </a:cubicBezTo>
                  <a:lnTo>
                    <a:pt x="3577" y="7945"/>
                  </a:lnTo>
                  <a:close/>
                  <a:moveTo>
                    <a:pt x="3441" y="8199"/>
                  </a:moveTo>
                  <a:cubicBezTo>
                    <a:pt x="4208" y="9177"/>
                    <a:pt x="4208" y="9177"/>
                    <a:pt x="4208" y="9177"/>
                  </a:cubicBezTo>
                  <a:cubicBezTo>
                    <a:pt x="4203" y="9183"/>
                    <a:pt x="4199" y="9190"/>
                    <a:pt x="4196" y="9199"/>
                  </a:cubicBezTo>
                  <a:cubicBezTo>
                    <a:pt x="3068" y="8939"/>
                    <a:pt x="3068" y="8939"/>
                    <a:pt x="3068" y="8939"/>
                  </a:cubicBezTo>
                  <a:cubicBezTo>
                    <a:pt x="3073" y="8916"/>
                    <a:pt x="3063" y="8893"/>
                    <a:pt x="3045" y="8880"/>
                  </a:cubicBezTo>
                  <a:lnTo>
                    <a:pt x="3441" y="8199"/>
                  </a:lnTo>
                  <a:close/>
                  <a:moveTo>
                    <a:pt x="5594" y="5607"/>
                  </a:moveTo>
                  <a:cubicBezTo>
                    <a:pt x="5601" y="5613"/>
                    <a:pt x="5608" y="5617"/>
                    <a:pt x="5617" y="5619"/>
                  </a:cubicBezTo>
                  <a:cubicBezTo>
                    <a:pt x="5439" y="7234"/>
                    <a:pt x="5439" y="7234"/>
                    <a:pt x="5439" y="7234"/>
                  </a:cubicBezTo>
                  <a:cubicBezTo>
                    <a:pt x="5418" y="7234"/>
                    <a:pt x="5399" y="7244"/>
                    <a:pt x="5389" y="7262"/>
                  </a:cubicBezTo>
                  <a:cubicBezTo>
                    <a:pt x="4373" y="6741"/>
                    <a:pt x="4373" y="6741"/>
                    <a:pt x="4373" y="6741"/>
                  </a:cubicBezTo>
                  <a:cubicBezTo>
                    <a:pt x="4374" y="6738"/>
                    <a:pt x="4375" y="6735"/>
                    <a:pt x="4376" y="6733"/>
                  </a:cubicBezTo>
                  <a:cubicBezTo>
                    <a:pt x="4380" y="6715"/>
                    <a:pt x="4376" y="6698"/>
                    <a:pt x="4366" y="6685"/>
                  </a:cubicBezTo>
                  <a:lnTo>
                    <a:pt x="5594" y="5607"/>
                  </a:lnTo>
                  <a:close/>
                  <a:moveTo>
                    <a:pt x="4306" y="6776"/>
                  </a:moveTo>
                  <a:cubicBezTo>
                    <a:pt x="4331" y="6782"/>
                    <a:pt x="4355" y="6770"/>
                    <a:pt x="4368" y="6750"/>
                  </a:cubicBezTo>
                  <a:cubicBezTo>
                    <a:pt x="5384" y="7271"/>
                    <a:pt x="5384" y="7271"/>
                    <a:pt x="5384" y="7271"/>
                  </a:cubicBezTo>
                  <a:cubicBezTo>
                    <a:pt x="5383" y="7273"/>
                    <a:pt x="5382" y="7276"/>
                    <a:pt x="5381" y="7279"/>
                  </a:cubicBezTo>
                  <a:cubicBezTo>
                    <a:pt x="5380" y="7284"/>
                    <a:pt x="5379" y="7290"/>
                    <a:pt x="5380" y="7295"/>
                  </a:cubicBezTo>
                  <a:cubicBezTo>
                    <a:pt x="3976" y="7363"/>
                    <a:pt x="3976" y="7363"/>
                    <a:pt x="3976" y="7363"/>
                  </a:cubicBezTo>
                  <a:cubicBezTo>
                    <a:pt x="3974" y="7339"/>
                    <a:pt x="3957" y="7317"/>
                    <a:pt x="3932" y="7311"/>
                  </a:cubicBezTo>
                  <a:cubicBezTo>
                    <a:pt x="3912" y="7307"/>
                    <a:pt x="3892" y="7313"/>
                    <a:pt x="3879" y="7325"/>
                  </a:cubicBezTo>
                  <a:cubicBezTo>
                    <a:pt x="3432" y="6874"/>
                    <a:pt x="3432" y="6874"/>
                    <a:pt x="3432" y="6874"/>
                  </a:cubicBezTo>
                  <a:cubicBezTo>
                    <a:pt x="4263" y="6734"/>
                    <a:pt x="4263" y="6734"/>
                    <a:pt x="4263" y="6734"/>
                  </a:cubicBezTo>
                  <a:cubicBezTo>
                    <a:pt x="4268" y="6754"/>
                    <a:pt x="4284" y="6770"/>
                    <a:pt x="4306" y="6776"/>
                  </a:cubicBezTo>
                  <a:close/>
                  <a:moveTo>
                    <a:pt x="2374" y="5790"/>
                  </a:moveTo>
                  <a:cubicBezTo>
                    <a:pt x="4265" y="6699"/>
                    <a:pt x="4265" y="6699"/>
                    <a:pt x="4265" y="6699"/>
                  </a:cubicBezTo>
                  <a:cubicBezTo>
                    <a:pt x="4264" y="6701"/>
                    <a:pt x="4263" y="6703"/>
                    <a:pt x="4263" y="6705"/>
                  </a:cubicBezTo>
                  <a:cubicBezTo>
                    <a:pt x="4261" y="6712"/>
                    <a:pt x="4261" y="6718"/>
                    <a:pt x="4261" y="6724"/>
                  </a:cubicBezTo>
                  <a:cubicBezTo>
                    <a:pt x="3423" y="6865"/>
                    <a:pt x="3423" y="6865"/>
                    <a:pt x="3423" y="6865"/>
                  </a:cubicBezTo>
                  <a:cubicBezTo>
                    <a:pt x="2369" y="5798"/>
                    <a:pt x="2369" y="5798"/>
                    <a:pt x="2369" y="5798"/>
                  </a:cubicBezTo>
                  <a:cubicBezTo>
                    <a:pt x="2371" y="5796"/>
                    <a:pt x="2373" y="5793"/>
                    <a:pt x="2374" y="5790"/>
                  </a:cubicBezTo>
                  <a:close/>
                  <a:moveTo>
                    <a:pt x="2518" y="6964"/>
                  </a:moveTo>
                  <a:cubicBezTo>
                    <a:pt x="2338" y="5817"/>
                    <a:pt x="2338" y="5817"/>
                    <a:pt x="2338" y="5817"/>
                  </a:cubicBezTo>
                  <a:cubicBezTo>
                    <a:pt x="2347" y="5815"/>
                    <a:pt x="2355" y="5811"/>
                    <a:pt x="2362" y="5805"/>
                  </a:cubicBezTo>
                  <a:cubicBezTo>
                    <a:pt x="3411" y="6867"/>
                    <a:pt x="3411" y="6867"/>
                    <a:pt x="3411" y="6867"/>
                  </a:cubicBezTo>
                  <a:cubicBezTo>
                    <a:pt x="2578" y="7007"/>
                    <a:pt x="2578" y="7007"/>
                    <a:pt x="2578" y="7007"/>
                  </a:cubicBezTo>
                  <a:cubicBezTo>
                    <a:pt x="2573" y="6987"/>
                    <a:pt x="2557" y="6970"/>
                    <a:pt x="2535" y="6965"/>
                  </a:cubicBezTo>
                  <a:cubicBezTo>
                    <a:pt x="2530" y="6964"/>
                    <a:pt x="2524" y="6963"/>
                    <a:pt x="2518" y="6964"/>
                  </a:cubicBezTo>
                  <a:close/>
                  <a:moveTo>
                    <a:pt x="2541" y="7077"/>
                  </a:moveTo>
                  <a:cubicBezTo>
                    <a:pt x="2545" y="7075"/>
                    <a:pt x="2550" y="7073"/>
                    <a:pt x="2554" y="7070"/>
                  </a:cubicBezTo>
                  <a:cubicBezTo>
                    <a:pt x="3434" y="8191"/>
                    <a:pt x="3434" y="8191"/>
                    <a:pt x="3434" y="8191"/>
                  </a:cubicBezTo>
                  <a:cubicBezTo>
                    <a:pt x="3036" y="8875"/>
                    <a:pt x="3036" y="8875"/>
                    <a:pt x="3036" y="8875"/>
                  </a:cubicBezTo>
                  <a:cubicBezTo>
                    <a:pt x="3033" y="8873"/>
                    <a:pt x="3029" y="8872"/>
                    <a:pt x="3025" y="8871"/>
                  </a:cubicBezTo>
                  <a:cubicBezTo>
                    <a:pt x="3015" y="8869"/>
                    <a:pt x="3006" y="8869"/>
                    <a:pt x="2997" y="8872"/>
                  </a:cubicBezTo>
                  <a:lnTo>
                    <a:pt x="2541" y="7077"/>
                  </a:lnTo>
                  <a:close/>
                  <a:moveTo>
                    <a:pt x="1640" y="9196"/>
                  </a:moveTo>
                  <a:cubicBezTo>
                    <a:pt x="2955" y="8944"/>
                    <a:pt x="2955" y="8944"/>
                    <a:pt x="2955" y="8944"/>
                  </a:cubicBezTo>
                  <a:cubicBezTo>
                    <a:pt x="2961" y="8963"/>
                    <a:pt x="2976" y="8979"/>
                    <a:pt x="2998" y="8984"/>
                  </a:cubicBezTo>
                  <a:cubicBezTo>
                    <a:pt x="3015" y="8989"/>
                    <a:pt x="3033" y="8984"/>
                    <a:pt x="3046" y="8974"/>
                  </a:cubicBezTo>
                  <a:cubicBezTo>
                    <a:pt x="3565" y="9553"/>
                    <a:pt x="3565" y="9553"/>
                    <a:pt x="3565" y="9553"/>
                  </a:cubicBezTo>
                  <a:cubicBezTo>
                    <a:pt x="3559" y="9560"/>
                    <a:pt x="3554" y="9568"/>
                    <a:pt x="3552" y="9577"/>
                  </a:cubicBezTo>
                  <a:cubicBezTo>
                    <a:pt x="1640" y="9208"/>
                    <a:pt x="1640" y="9208"/>
                    <a:pt x="1640" y="9208"/>
                  </a:cubicBezTo>
                  <a:cubicBezTo>
                    <a:pt x="1641" y="9204"/>
                    <a:pt x="1641" y="9200"/>
                    <a:pt x="1640" y="9196"/>
                  </a:cubicBezTo>
                  <a:close/>
                  <a:moveTo>
                    <a:pt x="1638" y="9218"/>
                  </a:moveTo>
                  <a:cubicBezTo>
                    <a:pt x="3550" y="9587"/>
                    <a:pt x="3550" y="9587"/>
                    <a:pt x="3550" y="9587"/>
                  </a:cubicBezTo>
                  <a:cubicBezTo>
                    <a:pt x="3548" y="9606"/>
                    <a:pt x="3555" y="9624"/>
                    <a:pt x="3570" y="9637"/>
                  </a:cubicBezTo>
                  <a:cubicBezTo>
                    <a:pt x="2965" y="10478"/>
                    <a:pt x="2965" y="10478"/>
                    <a:pt x="2965" y="10478"/>
                  </a:cubicBezTo>
                  <a:cubicBezTo>
                    <a:pt x="2960" y="10475"/>
                    <a:pt x="2955" y="10473"/>
                    <a:pt x="2949" y="10471"/>
                  </a:cubicBezTo>
                  <a:cubicBezTo>
                    <a:pt x="2930" y="10467"/>
                    <a:pt x="2911" y="10472"/>
                    <a:pt x="2898" y="10484"/>
                  </a:cubicBezTo>
                  <a:cubicBezTo>
                    <a:pt x="1628" y="9239"/>
                    <a:pt x="1628" y="9239"/>
                    <a:pt x="1628" y="9239"/>
                  </a:cubicBezTo>
                  <a:cubicBezTo>
                    <a:pt x="1632" y="9233"/>
                    <a:pt x="1636" y="9226"/>
                    <a:pt x="1638" y="9218"/>
                  </a:cubicBezTo>
                  <a:close/>
                  <a:moveTo>
                    <a:pt x="1594" y="9259"/>
                  </a:moveTo>
                  <a:cubicBezTo>
                    <a:pt x="1604" y="9257"/>
                    <a:pt x="1613" y="9253"/>
                    <a:pt x="1620" y="9246"/>
                  </a:cubicBezTo>
                  <a:cubicBezTo>
                    <a:pt x="2891" y="10491"/>
                    <a:pt x="2891" y="10491"/>
                    <a:pt x="2891" y="10491"/>
                  </a:cubicBezTo>
                  <a:cubicBezTo>
                    <a:pt x="2885" y="10497"/>
                    <a:pt x="2881" y="10505"/>
                    <a:pt x="2879" y="10514"/>
                  </a:cubicBezTo>
                  <a:cubicBezTo>
                    <a:pt x="2874" y="10535"/>
                    <a:pt x="2881" y="10556"/>
                    <a:pt x="2896" y="10570"/>
                  </a:cubicBezTo>
                  <a:cubicBezTo>
                    <a:pt x="2130" y="11554"/>
                    <a:pt x="2130" y="11554"/>
                    <a:pt x="2130" y="11554"/>
                  </a:cubicBezTo>
                  <a:cubicBezTo>
                    <a:pt x="2125" y="11552"/>
                    <a:pt x="2121" y="11550"/>
                    <a:pt x="2116" y="11548"/>
                  </a:cubicBezTo>
                  <a:cubicBezTo>
                    <a:pt x="2107" y="11546"/>
                    <a:pt x="2099" y="11546"/>
                    <a:pt x="2091" y="11548"/>
                  </a:cubicBezTo>
                  <a:lnTo>
                    <a:pt x="1594" y="9259"/>
                  </a:lnTo>
                  <a:close/>
                  <a:moveTo>
                    <a:pt x="1922" y="12641"/>
                  </a:moveTo>
                  <a:cubicBezTo>
                    <a:pt x="892" y="11964"/>
                    <a:pt x="892" y="11964"/>
                    <a:pt x="892" y="11964"/>
                  </a:cubicBezTo>
                  <a:cubicBezTo>
                    <a:pt x="894" y="11960"/>
                    <a:pt x="896" y="11955"/>
                    <a:pt x="897" y="11950"/>
                  </a:cubicBezTo>
                  <a:cubicBezTo>
                    <a:pt x="899" y="11942"/>
                    <a:pt x="899" y="11934"/>
                    <a:pt x="898" y="11927"/>
                  </a:cubicBezTo>
                  <a:cubicBezTo>
                    <a:pt x="2048" y="11625"/>
                    <a:pt x="2048" y="11625"/>
                    <a:pt x="2048" y="11625"/>
                  </a:cubicBezTo>
                  <a:cubicBezTo>
                    <a:pt x="2054" y="11643"/>
                    <a:pt x="2069" y="11657"/>
                    <a:pt x="2089" y="11662"/>
                  </a:cubicBezTo>
                  <a:cubicBezTo>
                    <a:pt x="2120" y="11669"/>
                    <a:pt x="2151" y="11650"/>
                    <a:pt x="2159" y="11619"/>
                  </a:cubicBezTo>
                  <a:cubicBezTo>
                    <a:pt x="2159" y="11617"/>
                    <a:pt x="2159" y="11615"/>
                    <a:pt x="2160" y="11613"/>
                  </a:cubicBezTo>
                  <a:cubicBezTo>
                    <a:pt x="2886" y="11606"/>
                    <a:pt x="2886" y="11606"/>
                    <a:pt x="2886" y="11606"/>
                  </a:cubicBezTo>
                  <a:cubicBezTo>
                    <a:pt x="2887" y="11619"/>
                    <a:pt x="2892" y="11631"/>
                    <a:pt x="2901" y="11640"/>
                  </a:cubicBezTo>
                  <a:cubicBezTo>
                    <a:pt x="2000" y="12628"/>
                    <a:pt x="2000" y="12628"/>
                    <a:pt x="2000" y="12628"/>
                  </a:cubicBezTo>
                  <a:cubicBezTo>
                    <a:pt x="1995" y="12624"/>
                    <a:pt x="1989" y="12621"/>
                    <a:pt x="1982" y="12619"/>
                  </a:cubicBezTo>
                  <a:cubicBezTo>
                    <a:pt x="1959" y="12614"/>
                    <a:pt x="1936" y="12623"/>
                    <a:pt x="1922" y="12641"/>
                  </a:cubicBezTo>
                  <a:close/>
                  <a:moveTo>
                    <a:pt x="1945" y="12729"/>
                  </a:moveTo>
                  <a:cubicBezTo>
                    <a:pt x="1948" y="12731"/>
                    <a:pt x="1951" y="12732"/>
                    <a:pt x="1955" y="12733"/>
                  </a:cubicBezTo>
                  <a:cubicBezTo>
                    <a:pt x="1955" y="12733"/>
                    <a:pt x="1955" y="12733"/>
                    <a:pt x="1956" y="12733"/>
                  </a:cubicBezTo>
                  <a:cubicBezTo>
                    <a:pt x="1844" y="14604"/>
                    <a:pt x="1844" y="14604"/>
                    <a:pt x="1844" y="14604"/>
                  </a:cubicBezTo>
                  <a:cubicBezTo>
                    <a:pt x="1094" y="14579"/>
                    <a:pt x="1094" y="14579"/>
                    <a:pt x="1094" y="14579"/>
                  </a:cubicBezTo>
                  <a:lnTo>
                    <a:pt x="1945" y="12729"/>
                  </a:lnTo>
                  <a:close/>
                  <a:moveTo>
                    <a:pt x="97" y="16759"/>
                  </a:moveTo>
                  <a:cubicBezTo>
                    <a:pt x="96" y="16758"/>
                    <a:pt x="94" y="16757"/>
                    <a:pt x="93" y="16756"/>
                  </a:cubicBezTo>
                  <a:cubicBezTo>
                    <a:pt x="1089" y="14589"/>
                    <a:pt x="1089" y="14589"/>
                    <a:pt x="1089" y="14589"/>
                  </a:cubicBezTo>
                  <a:cubicBezTo>
                    <a:pt x="1843" y="14614"/>
                    <a:pt x="1843" y="14614"/>
                    <a:pt x="1843" y="14614"/>
                  </a:cubicBezTo>
                  <a:cubicBezTo>
                    <a:pt x="1839" y="14685"/>
                    <a:pt x="1839" y="14685"/>
                    <a:pt x="1839" y="14685"/>
                  </a:cubicBezTo>
                  <a:lnTo>
                    <a:pt x="97" y="16759"/>
                  </a:lnTo>
                  <a:close/>
                  <a:moveTo>
                    <a:pt x="1806" y="15231"/>
                  </a:moveTo>
                  <a:cubicBezTo>
                    <a:pt x="1781" y="15232"/>
                    <a:pt x="1758" y="15249"/>
                    <a:pt x="1752" y="15275"/>
                  </a:cubicBezTo>
                  <a:cubicBezTo>
                    <a:pt x="1748" y="15290"/>
                    <a:pt x="1751" y="15306"/>
                    <a:pt x="1759" y="15318"/>
                  </a:cubicBezTo>
                  <a:cubicBezTo>
                    <a:pt x="110" y="16760"/>
                    <a:pt x="110" y="16760"/>
                    <a:pt x="110" y="16760"/>
                  </a:cubicBezTo>
                  <a:cubicBezTo>
                    <a:pt x="1838" y="14701"/>
                    <a:pt x="1838" y="14701"/>
                    <a:pt x="1838" y="14701"/>
                  </a:cubicBezTo>
                  <a:lnTo>
                    <a:pt x="1806" y="15231"/>
                  </a:lnTo>
                  <a:close/>
                  <a:moveTo>
                    <a:pt x="2883" y="14823"/>
                  </a:moveTo>
                  <a:cubicBezTo>
                    <a:pt x="2880" y="14833"/>
                    <a:pt x="2881" y="14843"/>
                    <a:pt x="2884" y="14853"/>
                  </a:cubicBezTo>
                  <a:cubicBezTo>
                    <a:pt x="1859" y="15259"/>
                    <a:pt x="1859" y="15259"/>
                    <a:pt x="1859" y="15259"/>
                  </a:cubicBezTo>
                  <a:cubicBezTo>
                    <a:pt x="1851" y="15246"/>
                    <a:pt x="1838" y="15236"/>
                    <a:pt x="1822" y="15232"/>
                  </a:cubicBezTo>
                  <a:cubicBezTo>
                    <a:pt x="1820" y="15231"/>
                    <a:pt x="1818" y="15231"/>
                    <a:pt x="1816" y="15231"/>
                  </a:cubicBezTo>
                  <a:cubicBezTo>
                    <a:pt x="1849" y="14689"/>
                    <a:pt x="1849" y="14689"/>
                    <a:pt x="1849" y="14689"/>
                  </a:cubicBezTo>
                  <a:cubicBezTo>
                    <a:pt x="1909" y="14616"/>
                    <a:pt x="1909" y="14616"/>
                    <a:pt x="1909" y="14616"/>
                  </a:cubicBezTo>
                  <a:cubicBezTo>
                    <a:pt x="2879" y="14648"/>
                    <a:pt x="2879" y="14648"/>
                    <a:pt x="2879" y="14648"/>
                  </a:cubicBezTo>
                  <a:cubicBezTo>
                    <a:pt x="2917" y="14783"/>
                    <a:pt x="2917" y="14783"/>
                    <a:pt x="2917" y="14783"/>
                  </a:cubicBezTo>
                  <a:cubicBezTo>
                    <a:pt x="2900" y="14790"/>
                    <a:pt x="2887" y="14804"/>
                    <a:pt x="2883" y="14823"/>
                  </a:cubicBezTo>
                  <a:close/>
                  <a:moveTo>
                    <a:pt x="2927" y="14780"/>
                  </a:moveTo>
                  <a:cubicBezTo>
                    <a:pt x="2889" y="14648"/>
                    <a:pt x="2889" y="14648"/>
                    <a:pt x="2889" y="14648"/>
                  </a:cubicBezTo>
                  <a:cubicBezTo>
                    <a:pt x="2978" y="14651"/>
                    <a:pt x="2978" y="14651"/>
                    <a:pt x="2978" y="14651"/>
                  </a:cubicBezTo>
                  <a:cubicBezTo>
                    <a:pt x="2947" y="14779"/>
                    <a:pt x="2947" y="14779"/>
                    <a:pt x="2947" y="14779"/>
                  </a:cubicBezTo>
                  <a:cubicBezTo>
                    <a:pt x="2940" y="14778"/>
                    <a:pt x="2933" y="14778"/>
                    <a:pt x="2927" y="14780"/>
                  </a:cubicBezTo>
                  <a:close/>
                  <a:moveTo>
                    <a:pt x="2957" y="14781"/>
                  </a:moveTo>
                  <a:cubicBezTo>
                    <a:pt x="2988" y="14652"/>
                    <a:pt x="2988" y="14652"/>
                    <a:pt x="2988" y="14652"/>
                  </a:cubicBezTo>
                  <a:cubicBezTo>
                    <a:pt x="3808" y="14679"/>
                    <a:pt x="3808" y="14679"/>
                    <a:pt x="3808" y="14679"/>
                  </a:cubicBezTo>
                  <a:cubicBezTo>
                    <a:pt x="3808" y="14679"/>
                    <a:pt x="3808" y="14680"/>
                    <a:pt x="3808" y="14680"/>
                  </a:cubicBezTo>
                  <a:cubicBezTo>
                    <a:pt x="2995" y="14822"/>
                    <a:pt x="2995" y="14822"/>
                    <a:pt x="2995" y="14822"/>
                  </a:cubicBezTo>
                  <a:cubicBezTo>
                    <a:pt x="2990" y="14803"/>
                    <a:pt x="2976" y="14787"/>
                    <a:pt x="2957" y="14781"/>
                  </a:cubicBezTo>
                  <a:close/>
                  <a:moveTo>
                    <a:pt x="3339" y="15462"/>
                  </a:moveTo>
                  <a:cubicBezTo>
                    <a:pt x="2971" y="14885"/>
                    <a:pt x="2971" y="14885"/>
                    <a:pt x="2971" y="14885"/>
                  </a:cubicBezTo>
                  <a:cubicBezTo>
                    <a:pt x="2983" y="14877"/>
                    <a:pt x="2992" y="14865"/>
                    <a:pt x="2996" y="14850"/>
                  </a:cubicBezTo>
                  <a:cubicBezTo>
                    <a:pt x="2998" y="14844"/>
                    <a:pt x="2998" y="14837"/>
                    <a:pt x="2997" y="14831"/>
                  </a:cubicBezTo>
                  <a:cubicBezTo>
                    <a:pt x="3810" y="14690"/>
                    <a:pt x="3810" y="14690"/>
                    <a:pt x="3810" y="14690"/>
                  </a:cubicBezTo>
                  <a:cubicBezTo>
                    <a:pt x="3813" y="14703"/>
                    <a:pt x="3821" y="14715"/>
                    <a:pt x="3832" y="14723"/>
                  </a:cubicBezTo>
                  <a:cubicBezTo>
                    <a:pt x="3391" y="15461"/>
                    <a:pt x="3391" y="15461"/>
                    <a:pt x="3391" y="15461"/>
                  </a:cubicBezTo>
                  <a:cubicBezTo>
                    <a:pt x="3388" y="15460"/>
                    <a:pt x="3384" y="15458"/>
                    <a:pt x="3380" y="15457"/>
                  </a:cubicBezTo>
                  <a:cubicBezTo>
                    <a:pt x="3365" y="15454"/>
                    <a:pt x="3351" y="15456"/>
                    <a:pt x="3339" y="15462"/>
                  </a:cubicBezTo>
                  <a:close/>
                  <a:moveTo>
                    <a:pt x="3169" y="16750"/>
                  </a:moveTo>
                  <a:cubicBezTo>
                    <a:pt x="3165" y="16748"/>
                    <a:pt x="3161" y="16746"/>
                    <a:pt x="3157" y="16745"/>
                  </a:cubicBezTo>
                  <a:cubicBezTo>
                    <a:pt x="3361" y="15571"/>
                    <a:pt x="3361" y="15571"/>
                    <a:pt x="3361" y="15571"/>
                  </a:cubicBezTo>
                  <a:cubicBezTo>
                    <a:pt x="3389" y="15574"/>
                    <a:pt x="3416" y="15556"/>
                    <a:pt x="3423" y="15527"/>
                  </a:cubicBezTo>
                  <a:cubicBezTo>
                    <a:pt x="3426" y="15513"/>
                    <a:pt x="3424" y="15498"/>
                    <a:pt x="3417" y="15486"/>
                  </a:cubicBezTo>
                  <a:cubicBezTo>
                    <a:pt x="4387" y="14838"/>
                    <a:pt x="4387" y="14838"/>
                    <a:pt x="4387" y="14838"/>
                  </a:cubicBezTo>
                  <a:cubicBezTo>
                    <a:pt x="4390" y="14841"/>
                    <a:pt x="4393" y="14844"/>
                    <a:pt x="4396" y="14847"/>
                  </a:cubicBezTo>
                  <a:lnTo>
                    <a:pt x="3169" y="16750"/>
                  </a:lnTo>
                  <a:close/>
                  <a:moveTo>
                    <a:pt x="4401" y="14751"/>
                  </a:moveTo>
                  <a:cubicBezTo>
                    <a:pt x="4390" y="14758"/>
                    <a:pt x="4381" y="14770"/>
                    <a:pt x="4376" y="14784"/>
                  </a:cubicBezTo>
                  <a:cubicBezTo>
                    <a:pt x="3923" y="14683"/>
                    <a:pt x="3923" y="14683"/>
                    <a:pt x="3923" y="14683"/>
                  </a:cubicBezTo>
                  <a:cubicBezTo>
                    <a:pt x="3927" y="14654"/>
                    <a:pt x="3908" y="14626"/>
                    <a:pt x="3879" y="14619"/>
                  </a:cubicBezTo>
                  <a:cubicBezTo>
                    <a:pt x="3872" y="14617"/>
                    <a:pt x="3865" y="14617"/>
                    <a:pt x="3858" y="14618"/>
                  </a:cubicBezTo>
                  <a:cubicBezTo>
                    <a:pt x="3454" y="12839"/>
                    <a:pt x="3454" y="12839"/>
                    <a:pt x="3454" y="12839"/>
                  </a:cubicBezTo>
                  <a:cubicBezTo>
                    <a:pt x="3455" y="12839"/>
                    <a:pt x="3457" y="12839"/>
                    <a:pt x="3458" y="12838"/>
                  </a:cubicBezTo>
                  <a:lnTo>
                    <a:pt x="4401" y="14751"/>
                  </a:lnTo>
                  <a:close/>
                  <a:moveTo>
                    <a:pt x="4258" y="12747"/>
                  </a:moveTo>
                  <a:cubicBezTo>
                    <a:pt x="4258" y="12751"/>
                    <a:pt x="4257" y="12754"/>
                    <a:pt x="4257" y="12757"/>
                  </a:cubicBezTo>
                  <a:cubicBezTo>
                    <a:pt x="3494" y="12777"/>
                    <a:pt x="3494" y="12777"/>
                    <a:pt x="3494" y="12777"/>
                  </a:cubicBezTo>
                  <a:cubicBezTo>
                    <a:pt x="3492" y="12754"/>
                    <a:pt x="3475" y="12733"/>
                    <a:pt x="3450" y="12727"/>
                  </a:cubicBezTo>
                  <a:cubicBezTo>
                    <a:pt x="3439" y="12725"/>
                    <a:pt x="3429" y="12726"/>
                    <a:pt x="3419" y="12729"/>
                  </a:cubicBezTo>
                  <a:cubicBezTo>
                    <a:pt x="2971" y="11652"/>
                    <a:pt x="2971" y="11652"/>
                    <a:pt x="2971" y="11652"/>
                  </a:cubicBezTo>
                  <a:cubicBezTo>
                    <a:pt x="2976" y="11650"/>
                    <a:pt x="2980" y="11646"/>
                    <a:pt x="2985" y="11642"/>
                  </a:cubicBezTo>
                  <a:cubicBezTo>
                    <a:pt x="4266" y="12730"/>
                    <a:pt x="4266" y="12730"/>
                    <a:pt x="4266" y="12730"/>
                  </a:cubicBezTo>
                  <a:cubicBezTo>
                    <a:pt x="4263" y="12735"/>
                    <a:pt x="4260" y="12741"/>
                    <a:pt x="4258" y="12747"/>
                  </a:cubicBezTo>
                  <a:close/>
                  <a:moveTo>
                    <a:pt x="4272" y="12722"/>
                  </a:moveTo>
                  <a:cubicBezTo>
                    <a:pt x="2991" y="11635"/>
                    <a:pt x="2991" y="11635"/>
                    <a:pt x="2991" y="11635"/>
                  </a:cubicBezTo>
                  <a:cubicBezTo>
                    <a:pt x="2995" y="11629"/>
                    <a:pt x="2999" y="11622"/>
                    <a:pt x="3000" y="11615"/>
                  </a:cubicBezTo>
                  <a:cubicBezTo>
                    <a:pt x="3004" y="11598"/>
                    <a:pt x="3001" y="11582"/>
                    <a:pt x="2992" y="11569"/>
                  </a:cubicBezTo>
                  <a:cubicBezTo>
                    <a:pt x="4154" y="10590"/>
                    <a:pt x="4154" y="10590"/>
                    <a:pt x="4154" y="10590"/>
                  </a:cubicBezTo>
                  <a:cubicBezTo>
                    <a:pt x="4162" y="10598"/>
                    <a:pt x="4172" y="10604"/>
                    <a:pt x="4183" y="10607"/>
                  </a:cubicBezTo>
                  <a:cubicBezTo>
                    <a:pt x="4187" y="10608"/>
                    <a:pt x="4191" y="10608"/>
                    <a:pt x="4195" y="10608"/>
                  </a:cubicBezTo>
                  <a:cubicBezTo>
                    <a:pt x="4306" y="12703"/>
                    <a:pt x="4306" y="12703"/>
                    <a:pt x="4306" y="12703"/>
                  </a:cubicBezTo>
                  <a:cubicBezTo>
                    <a:pt x="4293" y="12705"/>
                    <a:pt x="4281" y="12712"/>
                    <a:pt x="4272" y="12722"/>
                  </a:cubicBezTo>
                  <a:close/>
                  <a:moveTo>
                    <a:pt x="5301" y="11731"/>
                  </a:moveTo>
                  <a:cubicBezTo>
                    <a:pt x="5299" y="11739"/>
                    <a:pt x="5299" y="11746"/>
                    <a:pt x="5300" y="11753"/>
                  </a:cubicBezTo>
                  <a:cubicBezTo>
                    <a:pt x="4644" y="11914"/>
                    <a:pt x="4644" y="11914"/>
                    <a:pt x="4644" y="11914"/>
                  </a:cubicBezTo>
                  <a:cubicBezTo>
                    <a:pt x="4638" y="11895"/>
                    <a:pt x="4622" y="11881"/>
                    <a:pt x="4602" y="11876"/>
                  </a:cubicBezTo>
                  <a:cubicBezTo>
                    <a:pt x="4571" y="11868"/>
                    <a:pt x="4540" y="11888"/>
                    <a:pt x="4532" y="11919"/>
                  </a:cubicBezTo>
                  <a:cubicBezTo>
                    <a:pt x="4525" y="11947"/>
                    <a:pt x="4540" y="11975"/>
                    <a:pt x="4566" y="11986"/>
                  </a:cubicBezTo>
                  <a:cubicBezTo>
                    <a:pt x="4328" y="12704"/>
                    <a:pt x="4328" y="12704"/>
                    <a:pt x="4328" y="12704"/>
                  </a:cubicBezTo>
                  <a:cubicBezTo>
                    <a:pt x="4324" y="12703"/>
                    <a:pt x="4320" y="12703"/>
                    <a:pt x="4316" y="12703"/>
                  </a:cubicBezTo>
                  <a:cubicBezTo>
                    <a:pt x="4205" y="10608"/>
                    <a:pt x="4205" y="10608"/>
                    <a:pt x="4205" y="10608"/>
                  </a:cubicBezTo>
                  <a:cubicBezTo>
                    <a:pt x="4215" y="10606"/>
                    <a:pt x="4224" y="10602"/>
                    <a:pt x="4232" y="10596"/>
                  </a:cubicBezTo>
                  <a:cubicBezTo>
                    <a:pt x="5314" y="11706"/>
                    <a:pt x="5314" y="11706"/>
                    <a:pt x="5314" y="11706"/>
                  </a:cubicBezTo>
                  <a:cubicBezTo>
                    <a:pt x="5308" y="11713"/>
                    <a:pt x="5303" y="11721"/>
                    <a:pt x="5301" y="11731"/>
                  </a:cubicBezTo>
                  <a:close/>
                  <a:moveTo>
                    <a:pt x="5354" y="11687"/>
                  </a:moveTo>
                  <a:cubicBezTo>
                    <a:pt x="5342" y="11688"/>
                    <a:pt x="5331" y="11692"/>
                    <a:pt x="5322" y="11699"/>
                  </a:cubicBezTo>
                  <a:cubicBezTo>
                    <a:pt x="4240" y="10589"/>
                    <a:pt x="4240" y="10589"/>
                    <a:pt x="4240" y="10589"/>
                  </a:cubicBezTo>
                  <a:cubicBezTo>
                    <a:pt x="4246" y="10582"/>
                    <a:pt x="4251" y="10574"/>
                    <a:pt x="4254" y="10564"/>
                  </a:cubicBezTo>
                  <a:cubicBezTo>
                    <a:pt x="4258" y="10546"/>
                    <a:pt x="4253" y="10528"/>
                    <a:pt x="4243" y="10514"/>
                  </a:cubicBezTo>
                  <a:cubicBezTo>
                    <a:pt x="5321" y="9478"/>
                    <a:pt x="5321" y="9478"/>
                    <a:pt x="5321" y="9478"/>
                  </a:cubicBezTo>
                  <a:cubicBezTo>
                    <a:pt x="5328" y="9484"/>
                    <a:pt x="5336" y="9489"/>
                    <a:pt x="5346" y="9491"/>
                  </a:cubicBezTo>
                  <a:cubicBezTo>
                    <a:pt x="5348" y="9492"/>
                    <a:pt x="5351" y="9492"/>
                    <a:pt x="5354" y="9493"/>
                  </a:cubicBezTo>
                  <a:lnTo>
                    <a:pt x="5354" y="11687"/>
                  </a:lnTo>
                  <a:close/>
                  <a:moveTo>
                    <a:pt x="5334" y="9383"/>
                  </a:moveTo>
                  <a:cubicBezTo>
                    <a:pt x="4983" y="8798"/>
                    <a:pt x="4983" y="8798"/>
                    <a:pt x="4983" y="8798"/>
                  </a:cubicBezTo>
                  <a:cubicBezTo>
                    <a:pt x="4992" y="8791"/>
                    <a:pt x="4999" y="8781"/>
                    <a:pt x="5003" y="8770"/>
                  </a:cubicBezTo>
                  <a:cubicBezTo>
                    <a:pt x="5909" y="9027"/>
                    <a:pt x="5909" y="9027"/>
                    <a:pt x="5909" y="9027"/>
                  </a:cubicBezTo>
                  <a:cubicBezTo>
                    <a:pt x="5903" y="9057"/>
                    <a:pt x="5922" y="9087"/>
                    <a:pt x="5952" y="9094"/>
                  </a:cubicBezTo>
                  <a:cubicBezTo>
                    <a:pt x="5973" y="9099"/>
                    <a:pt x="5993" y="9092"/>
                    <a:pt x="6007" y="9079"/>
                  </a:cubicBezTo>
                  <a:cubicBezTo>
                    <a:pt x="6794" y="9747"/>
                    <a:pt x="6794" y="9747"/>
                    <a:pt x="6794" y="9747"/>
                  </a:cubicBezTo>
                  <a:cubicBezTo>
                    <a:pt x="6790" y="9751"/>
                    <a:pt x="6788" y="9757"/>
                    <a:pt x="6786" y="9762"/>
                  </a:cubicBezTo>
                  <a:cubicBezTo>
                    <a:pt x="5417" y="9443"/>
                    <a:pt x="5417" y="9443"/>
                    <a:pt x="5417" y="9443"/>
                  </a:cubicBezTo>
                  <a:cubicBezTo>
                    <a:pt x="5421" y="9414"/>
                    <a:pt x="5402" y="9385"/>
                    <a:pt x="5373" y="9378"/>
                  </a:cubicBezTo>
                  <a:cubicBezTo>
                    <a:pt x="5359" y="9375"/>
                    <a:pt x="5346" y="9377"/>
                    <a:pt x="5334" y="9383"/>
                  </a:cubicBezTo>
                  <a:close/>
                  <a:moveTo>
                    <a:pt x="5887" y="10584"/>
                  </a:moveTo>
                  <a:cubicBezTo>
                    <a:pt x="5377" y="11690"/>
                    <a:pt x="5377" y="11690"/>
                    <a:pt x="5377" y="11690"/>
                  </a:cubicBezTo>
                  <a:cubicBezTo>
                    <a:pt x="5375" y="11689"/>
                    <a:pt x="5373" y="11688"/>
                    <a:pt x="5371" y="11688"/>
                  </a:cubicBezTo>
                  <a:cubicBezTo>
                    <a:pt x="5369" y="11687"/>
                    <a:pt x="5367" y="11687"/>
                    <a:pt x="5364" y="11687"/>
                  </a:cubicBezTo>
                  <a:cubicBezTo>
                    <a:pt x="5364" y="9493"/>
                    <a:pt x="5364" y="9493"/>
                    <a:pt x="5364" y="9493"/>
                  </a:cubicBezTo>
                  <a:cubicBezTo>
                    <a:pt x="5370" y="9492"/>
                    <a:pt x="5376" y="9491"/>
                    <a:pt x="5381" y="9489"/>
                  </a:cubicBezTo>
                  <a:cubicBezTo>
                    <a:pt x="5887" y="10495"/>
                    <a:pt x="5887" y="10495"/>
                    <a:pt x="5887" y="10495"/>
                  </a:cubicBezTo>
                  <a:cubicBezTo>
                    <a:pt x="5878" y="10502"/>
                    <a:pt x="5871" y="10513"/>
                    <a:pt x="5868" y="10526"/>
                  </a:cubicBezTo>
                  <a:cubicBezTo>
                    <a:pt x="5862" y="10548"/>
                    <a:pt x="5871" y="10570"/>
                    <a:pt x="5887" y="10584"/>
                  </a:cubicBezTo>
                  <a:close/>
                  <a:moveTo>
                    <a:pt x="5960" y="10493"/>
                  </a:moveTo>
                  <a:cubicBezTo>
                    <a:pt x="5953" y="10488"/>
                    <a:pt x="5946" y="10485"/>
                    <a:pt x="5938" y="10483"/>
                  </a:cubicBezTo>
                  <a:cubicBezTo>
                    <a:pt x="5923" y="10479"/>
                    <a:pt x="5908" y="10482"/>
                    <a:pt x="5896" y="10489"/>
                  </a:cubicBezTo>
                  <a:cubicBezTo>
                    <a:pt x="5390" y="9484"/>
                    <a:pt x="5390" y="9484"/>
                    <a:pt x="5390" y="9484"/>
                  </a:cubicBezTo>
                  <a:cubicBezTo>
                    <a:pt x="5401" y="9477"/>
                    <a:pt x="5410" y="9466"/>
                    <a:pt x="5414" y="9453"/>
                  </a:cubicBezTo>
                  <a:cubicBezTo>
                    <a:pt x="6784" y="9772"/>
                    <a:pt x="6784" y="9772"/>
                    <a:pt x="6784" y="9772"/>
                  </a:cubicBezTo>
                  <a:cubicBezTo>
                    <a:pt x="6782" y="9787"/>
                    <a:pt x="6785" y="9801"/>
                    <a:pt x="6793" y="9813"/>
                  </a:cubicBezTo>
                  <a:lnTo>
                    <a:pt x="5960" y="10493"/>
                  </a:lnTo>
                  <a:close/>
                  <a:moveTo>
                    <a:pt x="7419" y="11023"/>
                  </a:moveTo>
                  <a:cubicBezTo>
                    <a:pt x="7398" y="11024"/>
                    <a:pt x="7379" y="11037"/>
                    <a:pt x="7370" y="11056"/>
                  </a:cubicBezTo>
                  <a:cubicBezTo>
                    <a:pt x="5980" y="10555"/>
                    <a:pt x="5980" y="10555"/>
                    <a:pt x="5980" y="10555"/>
                  </a:cubicBezTo>
                  <a:cubicBezTo>
                    <a:pt x="5980" y="10554"/>
                    <a:pt x="5981" y="10554"/>
                    <a:pt x="5981" y="10553"/>
                  </a:cubicBezTo>
                  <a:cubicBezTo>
                    <a:pt x="5986" y="10533"/>
                    <a:pt x="5980" y="10514"/>
                    <a:pt x="5967" y="10500"/>
                  </a:cubicBezTo>
                  <a:cubicBezTo>
                    <a:pt x="6800" y="9821"/>
                    <a:pt x="6800" y="9821"/>
                    <a:pt x="6800" y="9821"/>
                  </a:cubicBezTo>
                  <a:cubicBezTo>
                    <a:pt x="6807" y="9829"/>
                    <a:pt x="6817" y="9834"/>
                    <a:pt x="6828" y="9837"/>
                  </a:cubicBezTo>
                  <a:cubicBezTo>
                    <a:pt x="6854" y="9843"/>
                    <a:pt x="6881" y="9830"/>
                    <a:pt x="6893" y="9807"/>
                  </a:cubicBezTo>
                  <a:cubicBezTo>
                    <a:pt x="7377" y="10007"/>
                    <a:pt x="7377" y="10007"/>
                    <a:pt x="7377" y="10007"/>
                  </a:cubicBezTo>
                  <a:cubicBezTo>
                    <a:pt x="7376" y="10008"/>
                    <a:pt x="7376" y="10009"/>
                    <a:pt x="7375" y="10010"/>
                  </a:cubicBezTo>
                  <a:cubicBezTo>
                    <a:pt x="7368" y="10041"/>
                    <a:pt x="7387" y="10073"/>
                    <a:pt x="7419" y="10080"/>
                  </a:cubicBezTo>
                  <a:cubicBezTo>
                    <a:pt x="7422" y="10081"/>
                    <a:pt x="7426" y="10081"/>
                    <a:pt x="7429" y="10082"/>
                  </a:cubicBezTo>
                  <a:lnTo>
                    <a:pt x="7419" y="11023"/>
                  </a:lnTo>
                  <a:close/>
                  <a:moveTo>
                    <a:pt x="7446" y="9967"/>
                  </a:moveTo>
                  <a:cubicBezTo>
                    <a:pt x="7439" y="9965"/>
                    <a:pt x="7433" y="9965"/>
                    <a:pt x="7426" y="9966"/>
                  </a:cubicBezTo>
                  <a:cubicBezTo>
                    <a:pt x="7159" y="8723"/>
                    <a:pt x="7159" y="8723"/>
                    <a:pt x="7159" y="8723"/>
                  </a:cubicBezTo>
                  <a:cubicBezTo>
                    <a:pt x="7180" y="8682"/>
                    <a:pt x="7192" y="8637"/>
                    <a:pt x="7192" y="8588"/>
                  </a:cubicBezTo>
                  <a:cubicBezTo>
                    <a:pt x="7192" y="8545"/>
                    <a:pt x="7182" y="8504"/>
                    <a:pt x="7165" y="8467"/>
                  </a:cubicBezTo>
                  <a:cubicBezTo>
                    <a:pt x="8193" y="9378"/>
                    <a:pt x="8193" y="9378"/>
                    <a:pt x="8193" y="9378"/>
                  </a:cubicBezTo>
                  <a:cubicBezTo>
                    <a:pt x="8188" y="9384"/>
                    <a:pt x="8184" y="9392"/>
                    <a:pt x="8182" y="9400"/>
                  </a:cubicBezTo>
                  <a:cubicBezTo>
                    <a:pt x="8178" y="9416"/>
                    <a:pt x="8182" y="9432"/>
                    <a:pt x="8190" y="9445"/>
                  </a:cubicBezTo>
                  <a:cubicBezTo>
                    <a:pt x="7478" y="9987"/>
                    <a:pt x="7478" y="9987"/>
                    <a:pt x="7478" y="9987"/>
                  </a:cubicBezTo>
                  <a:cubicBezTo>
                    <a:pt x="7470" y="9978"/>
                    <a:pt x="7459" y="9970"/>
                    <a:pt x="7446" y="9967"/>
                  </a:cubicBezTo>
                  <a:close/>
                  <a:moveTo>
                    <a:pt x="9758" y="10510"/>
                  </a:moveTo>
                  <a:cubicBezTo>
                    <a:pt x="8129" y="10167"/>
                    <a:pt x="8129" y="10167"/>
                    <a:pt x="8129" y="10167"/>
                  </a:cubicBezTo>
                  <a:cubicBezTo>
                    <a:pt x="8144" y="10153"/>
                    <a:pt x="8152" y="10133"/>
                    <a:pt x="8152" y="10112"/>
                  </a:cubicBezTo>
                  <a:cubicBezTo>
                    <a:pt x="8152" y="10068"/>
                    <a:pt x="8117" y="10033"/>
                    <a:pt x="8074" y="10033"/>
                  </a:cubicBezTo>
                  <a:cubicBezTo>
                    <a:pt x="8031" y="10033"/>
                    <a:pt x="7996" y="10068"/>
                    <a:pt x="7996" y="10112"/>
                  </a:cubicBezTo>
                  <a:cubicBezTo>
                    <a:pt x="7996" y="10122"/>
                    <a:pt x="7998" y="10131"/>
                    <a:pt x="8001" y="10140"/>
                  </a:cubicBezTo>
                  <a:cubicBezTo>
                    <a:pt x="7489" y="10032"/>
                    <a:pt x="7489" y="10032"/>
                    <a:pt x="7489" y="10032"/>
                  </a:cubicBezTo>
                  <a:cubicBezTo>
                    <a:pt x="7491" y="10019"/>
                    <a:pt x="7489" y="10007"/>
                    <a:pt x="7483" y="9996"/>
                  </a:cubicBezTo>
                  <a:cubicBezTo>
                    <a:pt x="8196" y="9453"/>
                    <a:pt x="8196" y="9453"/>
                    <a:pt x="8196" y="9453"/>
                  </a:cubicBezTo>
                  <a:cubicBezTo>
                    <a:pt x="8203" y="9461"/>
                    <a:pt x="8213" y="9467"/>
                    <a:pt x="8225" y="9470"/>
                  </a:cubicBezTo>
                  <a:cubicBezTo>
                    <a:pt x="8248" y="9476"/>
                    <a:pt x="8271" y="9467"/>
                    <a:pt x="8285" y="9449"/>
                  </a:cubicBezTo>
                  <a:cubicBezTo>
                    <a:pt x="9763" y="10497"/>
                    <a:pt x="9763" y="10497"/>
                    <a:pt x="9763" y="10497"/>
                  </a:cubicBezTo>
                  <a:cubicBezTo>
                    <a:pt x="9761" y="10501"/>
                    <a:pt x="9759" y="10505"/>
                    <a:pt x="9758" y="10510"/>
                  </a:cubicBezTo>
                  <a:close/>
                  <a:moveTo>
                    <a:pt x="8582" y="11291"/>
                  </a:moveTo>
                  <a:cubicBezTo>
                    <a:pt x="8587" y="11285"/>
                    <a:pt x="8591" y="11277"/>
                    <a:pt x="8593" y="11268"/>
                  </a:cubicBezTo>
                  <a:cubicBezTo>
                    <a:pt x="8596" y="11253"/>
                    <a:pt x="8594" y="11238"/>
                    <a:pt x="8586" y="11226"/>
                  </a:cubicBezTo>
                  <a:cubicBezTo>
                    <a:pt x="9763" y="10556"/>
                    <a:pt x="9763" y="10556"/>
                    <a:pt x="9763" y="10556"/>
                  </a:cubicBezTo>
                  <a:cubicBezTo>
                    <a:pt x="9768" y="10565"/>
                    <a:pt x="9776" y="10572"/>
                    <a:pt x="9786" y="10578"/>
                  </a:cubicBezTo>
                  <a:cubicBezTo>
                    <a:pt x="9240" y="11847"/>
                    <a:pt x="9240" y="11847"/>
                    <a:pt x="9240" y="11847"/>
                  </a:cubicBezTo>
                  <a:lnTo>
                    <a:pt x="8582" y="11291"/>
                  </a:lnTo>
                  <a:close/>
                  <a:moveTo>
                    <a:pt x="9091" y="12290"/>
                  </a:moveTo>
                  <a:cubicBezTo>
                    <a:pt x="9085" y="12282"/>
                    <a:pt x="9078" y="12275"/>
                    <a:pt x="9069" y="12270"/>
                  </a:cubicBezTo>
                  <a:cubicBezTo>
                    <a:pt x="9243" y="11864"/>
                    <a:pt x="9243" y="11864"/>
                    <a:pt x="9243" y="11864"/>
                  </a:cubicBezTo>
                  <a:cubicBezTo>
                    <a:pt x="9501" y="12081"/>
                    <a:pt x="9501" y="12081"/>
                    <a:pt x="9501" y="12081"/>
                  </a:cubicBezTo>
                  <a:lnTo>
                    <a:pt x="9091" y="12290"/>
                  </a:lnTo>
                  <a:close/>
                  <a:moveTo>
                    <a:pt x="9248" y="11854"/>
                  </a:moveTo>
                  <a:cubicBezTo>
                    <a:pt x="9795" y="10581"/>
                    <a:pt x="9795" y="10581"/>
                    <a:pt x="9795" y="10581"/>
                  </a:cubicBezTo>
                  <a:cubicBezTo>
                    <a:pt x="9796" y="10582"/>
                    <a:pt x="9798" y="10583"/>
                    <a:pt x="9799" y="10583"/>
                  </a:cubicBezTo>
                  <a:cubicBezTo>
                    <a:pt x="9820" y="10588"/>
                    <a:pt x="9841" y="10581"/>
                    <a:pt x="9854" y="10567"/>
                  </a:cubicBezTo>
                  <a:cubicBezTo>
                    <a:pt x="10813" y="11363"/>
                    <a:pt x="10813" y="11363"/>
                    <a:pt x="10813" y="11363"/>
                  </a:cubicBezTo>
                  <a:cubicBezTo>
                    <a:pt x="10809" y="11368"/>
                    <a:pt x="10806" y="11375"/>
                    <a:pt x="10804" y="11382"/>
                  </a:cubicBezTo>
                  <a:cubicBezTo>
                    <a:pt x="10801" y="11394"/>
                    <a:pt x="10802" y="11406"/>
                    <a:pt x="10807" y="11417"/>
                  </a:cubicBezTo>
                  <a:cubicBezTo>
                    <a:pt x="9511" y="12076"/>
                    <a:pt x="9511" y="12076"/>
                    <a:pt x="9511" y="12076"/>
                  </a:cubicBezTo>
                  <a:lnTo>
                    <a:pt x="9248" y="11854"/>
                  </a:lnTo>
                  <a:close/>
                  <a:moveTo>
                    <a:pt x="10853" y="11453"/>
                  </a:moveTo>
                  <a:cubicBezTo>
                    <a:pt x="10793" y="13111"/>
                    <a:pt x="10793" y="13111"/>
                    <a:pt x="10793" y="13111"/>
                  </a:cubicBezTo>
                  <a:cubicBezTo>
                    <a:pt x="10779" y="13112"/>
                    <a:pt x="10765" y="13118"/>
                    <a:pt x="10755" y="13128"/>
                  </a:cubicBezTo>
                  <a:cubicBezTo>
                    <a:pt x="9519" y="12083"/>
                    <a:pt x="9519" y="12083"/>
                    <a:pt x="9519" y="12083"/>
                  </a:cubicBezTo>
                  <a:cubicBezTo>
                    <a:pt x="10811" y="11426"/>
                    <a:pt x="10811" y="11426"/>
                    <a:pt x="10811" y="11426"/>
                  </a:cubicBezTo>
                  <a:cubicBezTo>
                    <a:pt x="10819" y="11439"/>
                    <a:pt x="10831" y="11448"/>
                    <a:pt x="10847" y="11452"/>
                  </a:cubicBezTo>
                  <a:cubicBezTo>
                    <a:pt x="10849" y="11453"/>
                    <a:pt x="10851" y="11453"/>
                    <a:pt x="10853" y="11453"/>
                  </a:cubicBezTo>
                  <a:close/>
                  <a:moveTo>
                    <a:pt x="10843" y="11340"/>
                  </a:moveTo>
                  <a:cubicBezTo>
                    <a:pt x="10834" y="11343"/>
                    <a:pt x="10826" y="11348"/>
                    <a:pt x="10819" y="11355"/>
                  </a:cubicBezTo>
                  <a:cubicBezTo>
                    <a:pt x="9861" y="10559"/>
                    <a:pt x="9861" y="10559"/>
                    <a:pt x="9861" y="10559"/>
                  </a:cubicBezTo>
                  <a:cubicBezTo>
                    <a:pt x="9865" y="10554"/>
                    <a:pt x="9868" y="10547"/>
                    <a:pt x="9870" y="10540"/>
                  </a:cubicBezTo>
                  <a:cubicBezTo>
                    <a:pt x="9871" y="10534"/>
                    <a:pt x="9871" y="10529"/>
                    <a:pt x="9871" y="10524"/>
                  </a:cubicBezTo>
                  <a:cubicBezTo>
                    <a:pt x="10633" y="10420"/>
                    <a:pt x="10633" y="10420"/>
                    <a:pt x="10633" y="10420"/>
                  </a:cubicBezTo>
                  <a:lnTo>
                    <a:pt x="10843" y="11340"/>
                  </a:lnTo>
                  <a:close/>
                  <a:moveTo>
                    <a:pt x="11823" y="10249"/>
                  </a:moveTo>
                  <a:cubicBezTo>
                    <a:pt x="10641" y="10409"/>
                    <a:pt x="10641" y="10409"/>
                    <a:pt x="10641" y="10409"/>
                  </a:cubicBezTo>
                  <a:cubicBezTo>
                    <a:pt x="10392" y="9314"/>
                    <a:pt x="10392" y="9314"/>
                    <a:pt x="10392" y="9314"/>
                  </a:cubicBezTo>
                  <a:cubicBezTo>
                    <a:pt x="10404" y="9311"/>
                    <a:pt x="10414" y="9305"/>
                    <a:pt x="10423" y="9295"/>
                  </a:cubicBezTo>
                  <a:cubicBezTo>
                    <a:pt x="11829" y="10221"/>
                    <a:pt x="11829" y="10221"/>
                    <a:pt x="11829" y="10221"/>
                  </a:cubicBezTo>
                  <a:cubicBezTo>
                    <a:pt x="11824" y="10230"/>
                    <a:pt x="11822" y="10239"/>
                    <a:pt x="11823" y="10249"/>
                  </a:cubicBezTo>
                  <a:close/>
                  <a:moveTo>
                    <a:pt x="11838" y="10206"/>
                  </a:moveTo>
                  <a:cubicBezTo>
                    <a:pt x="11836" y="10208"/>
                    <a:pt x="11835" y="10210"/>
                    <a:pt x="11834" y="10212"/>
                  </a:cubicBezTo>
                  <a:cubicBezTo>
                    <a:pt x="10428" y="9287"/>
                    <a:pt x="10428" y="9287"/>
                    <a:pt x="10428" y="9287"/>
                  </a:cubicBezTo>
                  <a:cubicBezTo>
                    <a:pt x="10432" y="9282"/>
                    <a:pt x="10434" y="9277"/>
                    <a:pt x="10436" y="9271"/>
                  </a:cubicBezTo>
                  <a:cubicBezTo>
                    <a:pt x="10440" y="9254"/>
                    <a:pt x="10436" y="9238"/>
                    <a:pt x="10427" y="9225"/>
                  </a:cubicBezTo>
                  <a:cubicBezTo>
                    <a:pt x="10885" y="8897"/>
                    <a:pt x="10885" y="8897"/>
                    <a:pt x="10885" y="8897"/>
                  </a:cubicBezTo>
                  <a:cubicBezTo>
                    <a:pt x="11843" y="10202"/>
                    <a:pt x="11843" y="10202"/>
                    <a:pt x="11843" y="10202"/>
                  </a:cubicBezTo>
                  <a:cubicBezTo>
                    <a:pt x="11841" y="10203"/>
                    <a:pt x="11839" y="10205"/>
                    <a:pt x="11838" y="10206"/>
                  </a:cubicBezTo>
                  <a:close/>
                  <a:moveTo>
                    <a:pt x="11903" y="10192"/>
                  </a:moveTo>
                  <a:cubicBezTo>
                    <a:pt x="11886" y="10185"/>
                    <a:pt x="11867" y="10186"/>
                    <a:pt x="11851" y="10196"/>
                  </a:cubicBezTo>
                  <a:cubicBezTo>
                    <a:pt x="10893" y="8891"/>
                    <a:pt x="10893" y="8891"/>
                    <a:pt x="10893" y="8891"/>
                  </a:cubicBezTo>
                  <a:cubicBezTo>
                    <a:pt x="13403" y="7094"/>
                    <a:pt x="13403" y="7094"/>
                    <a:pt x="13403" y="7094"/>
                  </a:cubicBezTo>
                  <a:cubicBezTo>
                    <a:pt x="13407" y="7099"/>
                    <a:pt x="13412" y="7102"/>
                    <a:pt x="13417" y="7106"/>
                  </a:cubicBezTo>
                  <a:lnTo>
                    <a:pt x="11903" y="10192"/>
                  </a:lnTo>
                  <a:close/>
                  <a:moveTo>
                    <a:pt x="28214" y="9536"/>
                  </a:moveTo>
                  <a:cubicBezTo>
                    <a:pt x="28312" y="9625"/>
                    <a:pt x="28312" y="9625"/>
                    <a:pt x="28312" y="9625"/>
                  </a:cubicBezTo>
                  <a:cubicBezTo>
                    <a:pt x="27894" y="10331"/>
                    <a:pt x="27894" y="10331"/>
                    <a:pt x="27894" y="10331"/>
                  </a:cubicBezTo>
                  <a:cubicBezTo>
                    <a:pt x="27893" y="10330"/>
                    <a:pt x="27893" y="10330"/>
                    <a:pt x="27892" y="10330"/>
                  </a:cubicBezTo>
                  <a:cubicBezTo>
                    <a:pt x="28160" y="9550"/>
                    <a:pt x="28160" y="9550"/>
                    <a:pt x="28160" y="9550"/>
                  </a:cubicBezTo>
                  <a:cubicBezTo>
                    <a:pt x="28179" y="9555"/>
                    <a:pt x="28199" y="9550"/>
                    <a:pt x="28214" y="9536"/>
                  </a:cubicBezTo>
                  <a:close/>
                  <a:moveTo>
                    <a:pt x="27883" y="10327"/>
                  </a:moveTo>
                  <a:cubicBezTo>
                    <a:pt x="27870" y="10323"/>
                    <a:pt x="27856" y="10324"/>
                    <a:pt x="27844" y="10330"/>
                  </a:cubicBezTo>
                  <a:cubicBezTo>
                    <a:pt x="27408" y="9589"/>
                    <a:pt x="27408" y="9589"/>
                    <a:pt x="27408" y="9589"/>
                  </a:cubicBezTo>
                  <a:cubicBezTo>
                    <a:pt x="27412" y="9586"/>
                    <a:pt x="27415" y="9584"/>
                    <a:pt x="27418" y="9580"/>
                  </a:cubicBezTo>
                  <a:cubicBezTo>
                    <a:pt x="27428" y="9570"/>
                    <a:pt x="27432" y="9556"/>
                    <a:pt x="27433" y="9543"/>
                  </a:cubicBezTo>
                  <a:cubicBezTo>
                    <a:pt x="28116" y="9498"/>
                    <a:pt x="28116" y="9498"/>
                    <a:pt x="28116" y="9498"/>
                  </a:cubicBezTo>
                  <a:cubicBezTo>
                    <a:pt x="28117" y="9512"/>
                    <a:pt x="28123" y="9526"/>
                    <a:pt x="28135" y="9537"/>
                  </a:cubicBezTo>
                  <a:cubicBezTo>
                    <a:pt x="28140" y="9541"/>
                    <a:pt x="28145" y="9544"/>
                    <a:pt x="28150" y="9547"/>
                  </a:cubicBezTo>
                  <a:lnTo>
                    <a:pt x="27883" y="10327"/>
                  </a:lnTo>
                  <a:close/>
                  <a:moveTo>
                    <a:pt x="28283" y="8328"/>
                  </a:moveTo>
                  <a:cubicBezTo>
                    <a:pt x="28292" y="8336"/>
                    <a:pt x="28303" y="8341"/>
                    <a:pt x="28314" y="8343"/>
                  </a:cubicBezTo>
                  <a:cubicBezTo>
                    <a:pt x="28176" y="9436"/>
                    <a:pt x="28176" y="9436"/>
                    <a:pt x="28176" y="9436"/>
                  </a:cubicBezTo>
                  <a:cubicBezTo>
                    <a:pt x="28160" y="9435"/>
                    <a:pt x="28143" y="9441"/>
                    <a:pt x="28131" y="9455"/>
                  </a:cubicBezTo>
                  <a:cubicBezTo>
                    <a:pt x="28122" y="9464"/>
                    <a:pt x="28117" y="9476"/>
                    <a:pt x="28116" y="9488"/>
                  </a:cubicBezTo>
                  <a:cubicBezTo>
                    <a:pt x="27432" y="9533"/>
                    <a:pt x="27432" y="9533"/>
                    <a:pt x="27432" y="9533"/>
                  </a:cubicBezTo>
                  <a:cubicBezTo>
                    <a:pt x="27430" y="9520"/>
                    <a:pt x="27424" y="9508"/>
                    <a:pt x="27414" y="9498"/>
                  </a:cubicBezTo>
                  <a:cubicBezTo>
                    <a:pt x="27391" y="9477"/>
                    <a:pt x="27355" y="9478"/>
                    <a:pt x="27333" y="9501"/>
                  </a:cubicBezTo>
                  <a:cubicBezTo>
                    <a:pt x="27332" y="9501"/>
                    <a:pt x="27332" y="9501"/>
                    <a:pt x="27332" y="9501"/>
                  </a:cubicBezTo>
                  <a:cubicBezTo>
                    <a:pt x="27330" y="9503"/>
                    <a:pt x="27328" y="9506"/>
                    <a:pt x="27326" y="9508"/>
                  </a:cubicBezTo>
                  <a:cubicBezTo>
                    <a:pt x="26944" y="9241"/>
                    <a:pt x="26944" y="9241"/>
                    <a:pt x="26944" y="9241"/>
                  </a:cubicBezTo>
                  <a:cubicBezTo>
                    <a:pt x="28277" y="8322"/>
                    <a:pt x="28277" y="8322"/>
                    <a:pt x="28277" y="8322"/>
                  </a:cubicBezTo>
                  <a:cubicBezTo>
                    <a:pt x="28279" y="8324"/>
                    <a:pt x="28281" y="8326"/>
                    <a:pt x="28283" y="8328"/>
                  </a:cubicBezTo>
                  <a:close/>
                  <a:moveTo>
                    <a:pt x="28272" y="8313"/>
                  </a:moveTo>
                  <a:cubicBezTo>
                    <a:pt x="26935" y="9235"/>
                    <a:pt x="26935" y="9235"/>
                    <a:pt x="26935" y="9235"/>
                  </a:cubicBezTo>
                  <a:cubicBezTo>
                    <a:pt x="25959" y="8552"/>
                    <a:pt x="25959" y="8552"/>
                    <a:pt x="25959" y="8552"/>
                  </a:cubicBezTo>
                  <a:cubicBezTo>
                    <a:pt x="28265" y="8296"/>
                    <a:pt x="28265" y="8296"/>
                    <a:pt x="28265" y="8296"/>
                  </a:cubicBezTo>
                  <a:cubicBezTo>
                    <a:pt x="28266" y="8302"/>
                    <a:pt x="28269" y="8308"/>
                    <a:pt x="28272" y="8313"/>
                  </a:cubicBezTo>
                  <a:close/>
                  <a:moveTo>
                    <a:pt x="25167" y="7968"/>
                  </a:moveTo>
                  <a:cubicBezTo>
                    <a:pt x="28264" y="8284"/>
                    <a:pt x="28264" y="8284"/>
                    <a:pt x="28264" y="8284"/>
                  </a:cubicBezTo>
                  <a:cubicBezTo>
                    <a:pt x="28264" y="8284"/>
                    <a:pt x="28264" y="8285"/>
                    <a:pt x="28264" y="8286"/>
                  </a:cubicBezTo>
                  <a:cubicBezTo>
                    <a:pt x="25947" y="8543"/>
                    <a:pt x="25947" y="8543"/>
                    <a:pt x="25947" y="8543"/>
                  </a:cubicBezTo>
                  <a:cubicBezTo>
                    <a:pt x="25159" y="7992"/>
                    <a:pt x="25159" y="7992"/>
                    <a:pt x="25159" y="7992"/>
                  </a:cubicBezTo>
                  <a:cubicBezTo>
                    <a:pt x="25163" y="7984"/>
                    <a:pt x="25166" y="7976"/>
                    <a:pt x="25167" y="7968"/>
                  </a:cubicBezTo>
                  <a:close/>
                  <a:moveTo>
                    <a:pt x="25152" y="8001"/>
                  </a:moveTo>
                  <a:cubicBezTo>
                    <a:pt x="25152" y="8001"/>
                    <a:pt x="25152" y="8001"/>
                    <a:pt x="25152" y="8001"/>
                  </a:cubicBezTo>
                  <a:cubicBezTo>
                    <a:pt x="25930" y="8545"/>
                    <a:pt x="25930" y="8545"/>
                    <a:pt x="25930" y="8545"/>
                  </a:cubicBezTo>
                  <a:cubicBezTo>
                    <a:pt x="25630" y="8578"/>
                    <a:pt x="25630" y="8578"/>
                    <a:pt x="25630" y="8578"/>
                  </a:cubicBezTo>
                  <a:cubicBezTo>
                    <a:pt x="25150" y="8003"/>
                    <a:pt x="25150" y="8003"/>
                    <a:pt x="25150" y="8003"/>
                  </a:cubicBezTo>
                  <a:cubicBezTo>
                    <a:pt x="25151" y="8002"/>
                    <a:pt x="25151" y="8002"/>
                    <a:pt x="25152" y="8001"/>
                  </a:cubicBezTo>
                  <a:close/>
                  <a:moveTo>
                    <a:pt x="25142" y="8010"/>
                  </a:moveTo>
                  <a:cubicBezTo>
                    <a:pt x="25617" y="8580"/>
                    <a:pt x="25617" y="8580"/>
                    <a:pt x="25617" y="8580"/>
                  </a:cubicBezTo>
                  <a:cubicBezTo>
                    <a:pt x="25196" y="8626"/>
                    <a:pt x="25196" y="8626"/>
                    <a:pt x="25196" y="8626"/>
                  </a:cubicBezTo>
                  <a:cubicBezTo>
                    <a:pt x="25121" y="8019"/>
                    <a:pt x="25121" y="8019"/>
                    <a:pt x="25121" y="8019"/>
                  </a:cubicBezTo>
                  <a:cubicBezTo>
                    <a:pt x="25128" y="8017"/>
                    <a:pt x="25135" y="8014"/>
                    <a:pt x="25142" y="8010"/>
                  </a:cubicBezTo>
                  <a:close/>
                  <a:moveTo>
                    <a:pt x="24518" y="8730"/>
                  </a:moveTo>
                  <a:cubicBezTo>
                    <a:pt x="23497" y="9493"/>
                    <a:pt x="23497" y="9493"/>
                    <a:pt x="23497" y="9493"/>
                  </a:cubicBezTo>
                  <a:cubicBezTo>
                    <a:pt x="23496" y="9493"/>
                    <a:pt x="23496" y="9492"/>
                    <a:pt x="23495" y="9492"/>
                  </a:cubicBezTo>
                  <a:cubicBezTo>
                    <a:pt x="23488" y="9485"/>
                    <a:pt x="23479" y="9481"/>
                    <a:pt x="23470" y="9479"/>
                  </a:cubicBezTo>
                  <a:cubicBezTo>
                    <a:pt x="23792" y="7542"/>
                    <a:pt x="23792" y="7542"/>
                    <a:pt x="23792" y="7542"/>
                  </a:cubicBezTo>
                  <a:cubicBezTo>
                    <a:pt x="23804" y="7544"/>
                    <a:pt x="23816" y="7543"/>
                    <a:pt x="23826" y="7538"/>
                  </a:cubicBezTo>
                  <a:cubicBezTo>
                    <a:pt x="24533" y="8660"/>
                    <a:pt x="24533" y="8660"/>
                    <a:pt x="24533" y="8660"/>
                  </a:cubicBezTo>
                  <a:cubicBezTo>
                    <a:pt x="24531" y="8661"/>
                    <a:pt x="24529" y="8663"/>
                    <a:pt x="24527" y="8665"/>
                  </a:cubicBezTo>
                  <a:cubicBezTo>
                    <a:pt x="24510" y="8683"/>
                    <a:pt x="24508" y="8709"/>
                    <a:pt x="24518" y="8730"/>
                  </a:cubicBezTo>
                  <a:close/>
                  <a:moveTo>
                    <a:pt x="22684" y="7781"/>
                  </a:moveTo>
                  <a:cubicBezTo>
                    <a:pt x="23747" y="7504"/>
                    <a:pt x="23747" y="7504"/>
                    <a:pt x="23747" y="7504"/>
                  </a:cubicBezTo>
                  <a:cubicBezTo>
                    <a:pt x="23750" y="7513"/>
                    <a:pt x="23755" y="7521"/>
                    <a:pt x="23762" y="7528"/>
                  </a:cubicBezTo>
                  <a:cubicBezTo>
                    <a:pt x="23768" y="7533"/>
                    <a:pt x="23775" y="7537"/>
                    <a:pt x="23782" y="7540"/>
                  </a:cubicBezTo>
                  <a:cubicBezTo>
                    <a:pt x="23460" y="9477"/>
                    <a:pt x="23460" y="9477"/>
                    <a:pt x="23460" y="9477"/>
                  </a:cubicBezTo>
                  <a:cubicBezTo>
                    <a:pt x="23452" y="9476"/>
                    <a:pt x="23444" y="9477"/>
                    <a:pt x="23436" y="9480"/>
                  </a:cubicBezTo>
                  <a:cubicBezTo>
                    <a:pt x="22658" y="7843"/>
                    <a:pt x="22658" y="7843"/>
                    <a:pt x="22658" y="7843"/>
                  </a:cubicBezTo>
                  <a:cubicBezTo>
                    <a:pt x="22662" y="7840"/>
                    <a:pt x="22666" y="7837"/>
                    <a:pt x="22670" y="7834"/>
                  </a:cubicBezTo>
                  <a:cubicBezTo>
                    <a:pt x="22683" y="7819"/>
                    <a:pt x="22688" y="7799"/>
                    <a:pt x="22684" y="7781"/>
                  </a:cubicBezTo>
                  <a:close/>
                  <a:moveTo>
                    <a:pt x="23835" y="7533"/>
                  </a:moveTo>
                  <a:cubicBezTo>
                    <a:pt x="23838" y="7530"/>
                    <a:pt x="23841" y="7528"/>
                    <a:pt x="23844" y="7525"/>
                  </a:cubicBezTo>
                  <a:cubicBezTo>
                    <a:pt x="23848" y="7520"/>
                    <a:pt x="23852" y="7515"/>
                    <a:pt x="23854" y="7510"/>
                  </a:cubicBezTo>
                  <a:cubicBezTo>
                    <a:pt x="25053" y="7947"/>
                    <a:pt x="25053" y="7947"/>
                    <a:pt x="25053" y="7947"/>
                  </a:cubicBezTo>
                  <a:cubicBezTo>
                    <a:pt x="25048" y="7967"/>
                    <a:pt x="25053" y="7989"/>
                    <a:pt x="25070" y="8005"/>
                  </a:cubicBezTo>
                  <a:cubicBezTo>
                    <a:pt x="25081" y="8015"/>
                    <a:pt x="25096" y="8021"/>
                    <a:pt x="25111" y="8020"/>
                  </a:cubicBezTo>
                  <a:cubicBezTo>
                    <a:pt x="25186" y="8628"/>
                    <a:pt x="25186" y="8628"/>
                    <a:pt x="25186" y="8628"/>
                  </a:cubicBezTo>
                  <a:cubicBezTo>
                    <a:pt x="24626" y="8690"/>
                    <a:pt x="24626" y="8690"/>
                    <a:pt x="24626" y="8690"/>
                  </a:cubicBezTo>
                  <a:cubicBezTo>
                    <a:pt x="24624" y="8679"/>
                    <a:pt x="24618" y="8669"/>
                    <a:pt x="24610" y="8661"/>
                  </a:cubicBezTo>
                  <a:cubicBezTo>
                    <a:pt x="24591" y="8644"/>
                    <a:pt x="24563" y="8642"/>
                    <a:pt x="24541" y="8654"/>
                  </a:cubicBezTo>
                  <a:lnTo>
                    <a:pt x="23835" y="7533"/>
                  </a:lnTo>
                  <a:close/>
                  <a:moveTo>
                    <a:pt x="26207" y="5770"/>
                  </a:moveTo>
                  <a:cubicBezTo>
                    <a:pt x="26209" y="5773"/>
                    <a:pt x="26212" y="5775"/>
                    <a:pt x="26215" y="5777"/>
                  </a:cubicBezTo>
                  <a:cubicBezTo>
                    <a:pt x="25131" y="7908"/>
                    <a:pt x="25131" y="7908"/>
                    <a:pt x="25131" y="7908"/>
                  </a:cubicBezTo>
                  <a:cubicBezTo>
                    <a:pt x="25109" y="7899"/>
                    <a:pt x="25083" y="7904"/>
                    <a:pt x="25066" y="7922"/>
                  </a:cubicBezTo>
                  <a:cubicBezTo>
                    <a:pt x="25062" y="7927"/>
                    <a:pt x="25059" y="7932"/>
                    <a:pt x="25057" y="7937"/>
                  </a:cubicBezTo>
                  <a:cubicBezTo>
                    <a:pt x="23858" y="7500"/>
                    <a:pt x="23858" y="7500"/>
                    <a:pt x="23858" y="7500"/>
                  </a:cubicBezTo>
                  <a:cubicBezTo>
                    <a:pt x="23862" y="7484"/>
                    <a:pt x="23859" y="7466"/>
                    <a:pt x="23849" y="7452"/>
                  </a:cubicBezTo>
                  <a:cubicBezTo>
                    <a:pt x="26200" y="5763"/>
                    <a:pt x="26200" y="5763"/>
                    <a:pt x="26200" y="5763"/>
                  </a:cubicBezTo>
                  <a:cubicBezTo>
                    <a:pt x="26202" y="5766"/>
                    <a:pt x="26204" y="5768"/>
                    <a:pt x="26207" y="5770"/>
                  </a:cubicBezTo>
                  <a:close/>
                  <a:moveTo>
                    <a:pt x="22174" y="6329"/>
                  </a:moveTo>
                  <a:cubicBezTo>
                    <a:pt x="26189" y="5741"/>
                    <a:pt x="26189" y="5741"/>
                    <a:pt x="26189" y="5741"/>
                  </a:cubicBezTo>
                  <a:cubicBezTo>
                    <a:pt x="26190" y="5746"/>
                    <a:pt x="26192" y="5750"/>
                    <a:pt x="26195" y="5754"/>
                  </a:cubicBezTo>
                  <a:cubicBezTo>
                    <a:pt x="23843" y="7444"/>
                    <a:pt x="23843" y="7444"/>
                    <a:pt x="23843" y="7444"/>
                  </a:cubicBezTo>
                  <a:cubicBezTo>
                    <a:pt x="23842" y="7443"/>
                    <a:pt x="23842" y="7443"/>
                    <a:pt x="23841" y="7442"/>
                  </a:cubicBezTo>
                  <a:cubicBezTo>
                    <a:pt x="23818" y="7420"/>
                    <a:pt x="23781" y="7422"/>
                    <a:pt x="23759" y="7445"/>
                  </a:cubicBezTo>
                  <a:cubicBezTo>
                    <a:pt x="23757" y="7447"/>
                    <a:pt x="23756" y="7449"/>
                    <a:pt x="23755" y="7451"/>
                  </a:cubicBezTo>
                  <a:cubicBezTo>
                    <a:pt x="22168" y="6359"/>
                    <a:pt x="22168" y="6359"/>
                    <a:pt x="22168" y="6359"/>
                  </a:cubicBezTo>
                  <a:cubicBezTo>
                    <a:pt x="22173" y="6350"/>
                    <a:pt x="22175" y="6340"/>
                    <a:pt x="22174" y="6329"/>
                  </a:cubicBezTo>
                  <a:close/>
                  <a:moveTo>
                    <a:pt x="22159" y="6374"/>
                  </a:moveTo>
                  <a:cubicBezTo>
                    <a:pt x="22161" y="6372"/>
                    <a:pt x="22162" y="6370"/>
                    <a:pt x="22163" y="6368"/>
                  </a:cubicBezTo>
                  <a:cubicBezTo>
                    <a:pt x="23749" y="7460"/>
                    <a:pt x="23749" y="7460"/>
                    <a:pt x="23749" y="7460"/>
                  </a:cubicBezTo>
                  <a:cubicBezTo>
                    <a:pt x="23744" y="7471"/>
                    <a:pt x="23742" y="7483"/>
                    <a:pt x="23744" y="7495"/>
                  </a:cubicBezTo>
                  <a:cubicBezTo>
                    <a:pt x="22680" y="7772"/>
                    <a:pt x="22680" y="7772"/>
                    <a:pt x="22680" y="7772"/>
                  </a:cubicBezTo>
                  <a:cubicBezTo>
                    <a:pt x="22677" y="7764"/>
                    <a:pt x="22673" y="7757"/>
                    <a:pt x="22666" y="7751"/>
                  </a:cubicBezTo>
                  <a:cubicBezTo>
                    <a:pt x="22652" y="7738"/>
                    <a:pt x="22632" y="7733"/>
                    <a:pt x="22613" y="7737"/>
                  </a:cubicBezTo>
                  <a:cubicBezTo>
                    <a:pt x="22144" y="6385"/>
                    <a:pt x="22144" y="6385"/>
                    <a:pt x="22144" y="6385"/>
                  </a:cubicBezTo>
                  <a:cubicBezTo>
                    <a:pt x="22149" y="6382"/>
                    <a:pt x="22154" y="6379"/>
                    <a:pt x="22159" y="6374"/>
                  </a:cubicBezTo>
                  <a:close/>
                  <a:moveTo>
                    <a:pt x="21263" y="4614"/>
                  </a:moveTo>
                  <a:cubicBezTo>
                    <a:pt x="21269" y="4608"/>
                    <a:pt x="21273" y="4601"/>
                    <a:pt x="21275" y="4595"/>
                  </a:cubicBezTo>
                  <a:cubicBezTo>
                    <a:pt x="22095" y="4752"/>
                    <a:pt x="22095" y="4752"/>
                    <a:pt x="22095" y="4752"/>
                  </a:cubicBezTo>
                  <a:cubicBezTo>
                    <a:pt x="22093" y="4770"/>
                    <a:pt x="22099" y="4789"/>
                    <a:pt x="22113" y="4802"/>
                  </a:cubicBezTo>
                  <a:cubicBezTo>
                    <a:pt x="22122" y="4811"/>
                    <a:pt x="22133" y="4816"/>
                    <a:pt x="22144" y="4817"/>
                  </a:cubicBezTo>
                  <a:cubicBezTo>
                    <a:pt x="22116" y="6276"/>
                    <a:pt x="22116" y="6276"/>
                    <a:pt x="22116" y="6276"/>
                  </a:cubicBezTo>
                  <a:cubicBezTo>
                    <a:pt x="22108" y="6276"/>
                    <a:pt x="22101" y="6278"/>
                    <a:pt x="22094" y="6280"/>
                  </a:cubicBezTo>
                  <a:cubicBezTo>
                    <a:pt x="21250" y="4624"/>
                    <a:pt x="21250" y="4624"/>
                    <a:pt x="21250" y="4624"/>
                  </a:cubicBezTo>
                  <a:cubicBezTo>
                    <a:pt x="21255" y="4621"/>
                    <a:pt x="21259" y="4618"/>
                    <a:pt x="21263" y="4614"/>
                  </a:cubicBezTo>
                  <a:close/>
                  <a:moveTo>
                    <a:pt x="20144" y="6362"/>
                  </a:moveTo>
                  <a:cubicBezTo>
                    <a:pt x="20134" y="6352"/>
                    <a:pt x="20121" y="6347"/>
                    <a:pt x="20108" y="6347"/>
                  </a:cubicBezTo>
                  <a:cubicBezTo>
                    <a:pt x="20088" y="5665"/>
                    <a:pt x="20088" y="5665"/>
                    <a:pt x="20088" y="5665"/>
                  </a:cubicBezTo>
                  <a:cubicBezTo>
                    <a:pt x="20099" y="5663"/>
                    <a:pt x="20110" y="5659"/>
                    <a:pt x="20119" y="5651"/>
                  </a:cubicBezTo>
                  <a:cubicBezTo>
                    <a:pt x="20784" y="6317"/>
                    <a:pt x="20784" y="6317"/>
                    <a:pt x="20784" y="6317"/>
                  </a:cubicBezTo>
                  <a:cubicBezTo>
                    <a:pt x="20764" y="6341"/>
                    <a:pt x="20765" y="6376"/>
                    <a:pt x="20788" y="6397"/>
                  </a:cubicBezTo>
                  <a:cubicBezTo>
                    <a:pt x="20804" y="6412"/>
                    <a:pt x="20825" y="6416"/>
                    <a:pt x="20843" y="6411"/>
                  </a:cubicBezTo>
                  <a:cubicBezTo>
                    <a:pt x="21203" y="7378"/>
                    <a:pt x="21203" y="7378"/>
                    <a:pt x="21203" y="7378"/>
                  </a:cubicBezTo>
                  <a:cubicBezTo>
                    <a:pt x="21198" y="7380"/>
                    <a:pt x="21194" y="7384"/>
                    <a:pt x="21189" y="7388"/>
                  </a:cubicBezTo>
                  <a:cubicBezTo>
                    <a:pt x="20151" y="6440"/>
                    <a:pt x="20151" y="6440"/>
                    <a:pt x="20151" y="6440"/>
                  </a:cubicBezTo>
                  <a:cubicBezTo>
                    <a:pt x="20169" y="6416"/>
                    <a:pt x="20166" y="6382"/>
                    <a:pt x="20144" y="6362"/>
                  </a:cubicBezTo>
                  <a:close/>
                  <a:moveTo>
                    <a:pt x="20047" y="6414"/>
                  </a:moveTo>
                  <a:cubicBezTo>
                    <a:pt x="18600" y="6790"/>
                    <a:pt x="18600" y="6790"/>
                    <a:pt x="18600" y="6790"/>
                  </a:cubicBezTo>
                  <a:cubicBezTo>
                    <a:pt x="18597" y="6782"/>
                    <a:pt x="18592" y="6773"/>
                    <a:pt x="18585" y="6766"/>
                  </a:cubicBezTo>
                  <a:cubicBezTo>
                    <a:pt x="18583" y="6765"/>
                    <a:pt x="18582" y="6764"/>
                    <a:pt x="18580" y="6763"/>
                  </a:cubicBezTo>
                  <a:cubicBezTo>
                    <a:pt x="19220" y="5723"/>
                    <a:pt x="19220" y="5723"/>
                    <a:pt x="19220" y="5723"/>
                  </a:cubicBezTo>
                  <a:cubicBezTo>
                    <a:pt x="19242" y="5735"/>
                    <a:pt x="19271" y="5730"/>
                    <a:pt x="19289" y="5711"/>
                  </a:cubicBezTo>
                  <a:cubicBezTo>
                    <a:pt x="19299" y="5700"/>
                    <a:pt x="19304" y="5686"/>
                    <a:pt x="19304" y="5672"/>
                  </a:cubicBezTo>
                  <a:cubicBezTo>
                    <a:pt x="20024" y="5619"/>
                    <a:pt x="20024" y="5619"/>
                    <a:pt x="20024" y="5619"/>
                  </a:cubicBezTo>
                  <a:cubicBezTo>
                    <a:pt x="20027" y="5631"/>
                    <a:pt x="20032" y="5641"/>
                    <a:pt x="20042" y="5650"/>
                  </a:cubicBezTo>
                  <a:cubicBezTo>
                    <a:pt x="20052" y="5659"/>
                    <a:pt x="20065" y="5664"/>
                    <a:pt x="20078" y="5665"/>
                  </a:cubicBezTo>
                  <a:cubicBezTo>
                    <a:pt x="20098" y="6347"/>
                    <a:pt x="20098" y="6347"/>
                    <a:pt x="20098" y="6347"/>
                  </a:cubicBezTo>
                  <a:cubicBezTo>
                    <a:pt x="20085" y="6349"/>
                    <a:pt x="20072" y="6354"/>
                    <a:pt x="20062" y="6365"/>
                  </a:cubicBezTo>
                  <a:cubicBezTo>
                    <a:pt x="20049" y="6379"/>
                    <a:pt x="20045" y="6397"/>
                    <a:pt x="20047" y="6414"/>
                  </a:cubicBezTo>
                  <a:close/>
                  <a:moveTo>
                    <a:pt x="16256" y="6683"/>
                  </a:moveTo>
                  <a:cubicBezTo>
                    <a:pt x="17405" y="6200"/>
                    <a:pt x="17405" y="6200"/>
                    <a:pt x="17405" y="6200"/>
                  </a:cubicBezTo>
                  <a:cubicBezTo>
                    <a:pt x="17408" y="6205"/>
                    <a:pt x="17411" y="6211"/>
                    <a:pt x="17416" y="6215"/>
                  </a:cubicBezTo>
                  <a:cubicBezTo>
                    <a:pt x="17440" y="6237"/>
                    <a:pt x="17477" y="6236"/>
                    <a:pt x="17499" y="6212"/>
                  </a:cubicBezTo>
                  <a:cubicBezTo>
                    <a:pt x="17514" y="6196"/>
                    <a:pt x="17518" y="6173"/>
                    <a:pt x="17511" y="6153"/>
                  </a:cubicBezTo>
                  <a:cubicBezTo>
                    <a:pt x="18449" y="5715"/>
                    <a:pt x="18449" y="5715"/>
                    <a:pt x="18449" y="5715"/>
                  </a:cubicBezTo>
                  <a:cubicBezTo>
                    <a:pt x="18450" y="5717"/>
                    <a:pt x="18452" y="5719"/>
                    <a:pt x="18453" y="5721"/>
                  </a:cubicBezTo>
                  <a:cubicBezTo>
                    <a:pt x="16978" y="7070"/>
                    <a:pt x="16978" y="7070"/>
                    <a:pt x="16978" y="7070"/>
                  </a:cubicBezTo>
                  <a:cubicBezTo>
                    <a:pt x="16954" y="7048"/>
                    <a:pt x="16917" y="7050"/>
                    <a:pt x="16896" y="7073"/>
                  </a:cubicBezTo>
                  <a:cubicBezTo>
                    <a:pt x="16894" y="7076"/>
                    <a:pt x="16892" y="7078"/>
                    <a:pt x="16890" y="7081"/>
                  </a:cubicBezTo>
                  <a:cubicBezTo>
                    <a:pt x="16254" y="6731"/>
                    <a:pt x="16254" y="6731"/>
                    <a:pt x="16254" y="6731"/>
                  </a:cubicBezTo>
                  <a:cubicBezTo>
                    <a:pt x="16262" y="6716"/>
                    <a:pt x="16262" y="6698"/>
                    <a:pt x="16256" y="6683"/>
                  </a:cubicBezTo>
                  <a:close/>
                  <a:moveTo>
                    <a:pt x="18460" y="5729"/>
                  </a:moveTo>
                  <a:cubicBezTo>
                    <a:pt x="18470" y="5737"/>
                    <a:pt x="18482" y="5742"/>
                    <a:pt x="18493" y="5743"/>
                  </a:cubicBezTo>
                  <a:cubicBezTo>
                    <a:pt x="18538" y="6752"/>
                    <a:pt x="18538" y="6752"/>
                    <a:pt x="18538" y="6752"/>
                  </a:cubicBezTo>
                  <a:cubicBezTo>
                    <a:pt x="18525" y="6753"/>
                    <a:pt x="18512" y="6759"/>
                    <a:pt x="18503" y="6770"/>
                  </a:cubicBezTo>
                  <a:cubicBezTo>
                    <a:pt x="18491" y="6782"/>
                    <a:pt x="18486" y="6797"/>
                    <a:pt x="18487" y="6813"/>
                  </a:cubicBezTo>
                  <a:cubicBezTo>
                    <a:pt x="16995" y="7099"/>
                    <a:pt x="16995" y="7099"/>
                    <a:pt x="16995" y="7099"/>
                  </a:cubicBezTo>
                  <a:cubicBezTo>
                    <a:pt x="16993" y="7091"/>
                    <a:pt x="16989" y="7084"/>
                    <a:pt x="16984" y="7078"/>
                  </a:cubicBezTo>
                  <a:lnTo>
                    <a:pt x="18460" y="5729"/>
                  </a:lnTo>
                  <a:close/>
                  <a:moveTo>
                    <a:pt x="18504" y="5743"/>
                  </a:moveTo>
                  <a:cubicBezTo>
                    <a:pt x="18518" y="5742"/>
                    <a:pt x="18532" y="5736"/>
                    <a:pt x="18542" y="5725"/>
                  </a:cubicBezTo>
                  <a:cubicBezTo>
                    <a:pt x="18564" y="5702"/>
                    <a:pt x="18562" y="5665"/>
                    <a:pt x="18539" y="5643"/>
                  </a:cubicBezTo>
                  <a:cubicBezTo>
                    <a:pt x="18526" y="5631"/>
                    <a:pt x="18508" y="5626"/>
                    <a:pt x="18492" y="5628"/>
                  </a:cubicBezTo>
                  <a:cubicBezTo>
                    <a:pt x="18322" y="4869"/>
                    <a:pt x="18322" y="4869"/>
                    <a:pt x="18322" y="4869"/>
                  </a:cubicBezTo>
                  <a:cubicBezTo>
                    <a:pt x="18329" y="4867"/>
                    <a:pt x="18336" y="4864"/>
                    <a:pt x="18341" y="4859"/>
                  </a:cubicBezTo>
                  <a:cubicBezTo>
                    <a:pt x="19199" y="5637"/>
                    <a:pt x="19199" y="5637"/>
                    <a:pt x="19199" y="5637"/>
                  </a:cubicBezTo>
                  <a:cubicBezTo>
                    <a:pt x="19182" y="5661"/>
                    <a:pt x="19184" y="5694"/>
                    <a:pt x="19206" y="5714"/>
                  </a:cubicBezTo>
                  <a:cubicBezTo>
                    <a:pt x="19208" y="5716"/>
                    <a:pt x="19210" y="5717"/>
                    <a:pt x="19211" y="5718"/>
                  </a:cubicBezTo>
                  <a:cubicBezTo>
                    <a:pt x="18571" y="6757"/>
                    <a:pt x="18571" y="6757"/>
                    <a:pt x="18571" y="6757"/>
                  </a:cubicBezTo>
                  <a:cubicBezTo>
                    <a:pt x="18564" y="6754"/>
                    <a:pt x="18556" y="6751"/>
                    <a:pt x="18548" y="6751"/>
                  </a:cubicBezTo>
                  <a:lnTo>
                    <a:pt x="18504" y="5743"/>
                  </a:lnTo>
                  <a:close/>
                  <a:moveTo>
                    <a:pt x="18357" y="4789"/>
                  </a:moveTo>
                  <a:cubicBezTo>
                    <a:pt x="19035" y="4389"/>
                    <a:pt x="19035" y="4389"/>
                    <a:pt x="19035" y="4389"/>
                  </a:cubicBezTo>
                  <a:cubicBezTo>
                    <a:pt x="19227" y="5617"/>
                    <a:pt x="19227" y="5617"/>
                    <a:pt x="19227" y="5617"/>
                  </a:cubicBezTo>
                  <a:cubicBezTo>
                    <a:pt x="19219" y="5619"/>
                    <a:pt x="19212" y="5624"/>
                    <a:pt x="19206" y="5630"/>
                  </a:cubicBezTo>
                  <a:cubicBezTo>
                    <a:pt x="18349" y="4852"/>
                    <a:pt x="18349" y="4852"/>
                    <a:pt x="18349" y="4852"/>
                  </a:cubicBezTo>
                  <a:cubicBezTo>
                    <a:pt x="18364" y="4834"/>
                    <a:pt x="18367" y="4809"/>
                    <a:pt x="18357" y="4789"/>
                  </a:cubicBezTo>
                  <a:close/>
                  <a:moveTo>
                    <a:pt x="20127" y="5572"/>
                  </a:moveTo>
                  <a:cubicBezTo>
                    <a:pt x="21181" y="4617"/>
                    <a:pt x="21181" y="4617"/>
                    <a:pt x="21181" y="4617"/>
                  </a:cubicBezTo>
                  <a:cubicBezTo>
                    <a:pt x="21181" y="4617"/>
                    <a:pt x="21181" y="4617"/>
                    <a:pt x="21181" y="4617"/>
                  </a:cubicBezTo>
                  <a:cubicBezTo>
                    <a:pt x="21188" y="4623"/>
                    <a:pt x="21195" y="4627"/>
                    <a:pt x="21203" y="4630"/>
                  </a:cubicBezTo>
                  <a:cubicBezTo>
                    <a:pt x="20836" y="6297"/>
                    <a:pt x="20836" y="6297"/>
                    <a:pt x="20836" y="6297"/>
                  </a:cubicBezTo>
                  <a:cubicBezTo>
                    <a:pt x="20820" y="6295"/>
                    <a:pt x="20804" y="6299"/>
                    <a:pt x="20791" y="6310"/>
                  </a:cubicBezTo>
                  <a:cubicBezTo>
                    <a:pt x="20126" y="5644"/>
                    <a:pt x="20126" y="5644"/>
                    <a:pt x="20126" y="5644"/>
                  </a:cubicBezTo>
                  <a:cubicBezTo>
                    <a:pt x="20143" y="5622"/>
                    <a:pt x="20143" y="5593"/>
                    <a:pt x="20127" y="5572"/>
                  </a:cubicBezTo>
                  <a:close/>
                  <a:moveTo>
                    <a:pt x="20121" y="5564"/>
                  </a:moveTo>
                  <a:cubicBezTo>
                    <a:pt x="20121" y="5564"/>
                    <a:pt x="20121" y="5564"/>
                    <a:pt x="20121" y="5564"/>
                  </a:cubicBezTo>
                  <a:cubicBezTo>
                    <a:pt x="20109" y="5554"/>
                    <a:pt x="20095" y="5549"/>
                    <a:pt x="20080" y="5549"/>
                  </a:cubicBezTo>
                  <a:cubicBezTo>
                    <a:pt x="20009" y="5007"/>
                    <a:pt x="20009" y="5007"/>
                    <a:pt x="20009" y="5007"/>
                  </a:cubicBezTo>
                  <a:cubicBezTo>
                    <a:pt x="21168" y="4598"/>
                    <a:pt x="21168" y="4598"/>
                    <a:pt x="21168" y="4598"/>
                  </a:cubicBezTo>
                  <a:cubicBezTo>
                    <a:pt x="21169" y="4602"/>
                    <a:pt x="21172" y="4606"/>
                    <a:pt x="21174" y="4609"/>
                  </a:cubicBezTo>
                  <a:lnTo>
                    <a:pt x="20121" y="5564"/>
                  </a:lnTo>
                  <a:close/>
                  <a:moveTo>
                    <a:pt x="19574" y="5180"/>
                  </a:moveTo>
                  <a:cubicBezTo>
                    <a:pt x="19597" y="5202"/>
                    <a:pt x="19634" y="5200"/>
                    <a:pt x="19656" y="5177"/>
                  </a:cubicBezTo>
                  <a:cubicBezTo>
                    <a:pt x="19669" y="5163"/>
                    <a:pt x="19674" y="5144"/>
                    <a:pt x="19671" y="5127"/>
                  </a:cubicBezTo>
                  <a:cubicBezTo>
                    <a:pt x="20000" y="5011"/>
                    <a:pt x="20000" y="5011"/>
                    <a:pt x="20000" y="5011"/>
                  </a:cubicBezTo>
                  <a:cubicBezTo>
                    <a:pt x="20070" y="5550"/>
                    <a:pt x="20070" y="5550"/>
                    <a:pt x="20070" y="5550"/>
                  </a:cubicBezTo>
                  <a:cubicBezTo>
                    <a:pt x="20058" y="5552"/>
                    <a:pt x="20047" y="5558"/>
                    <a:pt x="20038" y="5567"/>
                  </a:cubicBezTo>
                  <a:cubicBezTo>
                    <a:pt x="20027" y="5579"/>
                    <a:pt x="20022" y="5594"/>
                    <a:pt x="20023" y="5609"/>
                  </a:cubicBezTo>
                  <a:cubicBezTo>
                    <a:pt x="19303" y="5662"/>
                    <a:pt x="19303" y="5662"/>
                    <a:pt x="19303" y="5662"/>
                  </a:cubicBezTo>
                  <a:cubicBezTo>
                    <a:pt x="19301" y="5650"/>
                    <a:pt x="19295" y="5638"/>
                    <a:pt x="19285" y="5629"/>
                  </a:cubicBezTo>
                  <a:cubicBezTo>
                    <a:pt x="19281" y="5624"/>
                    <a:pt x="19275" y="5621"/>
                    <a:pt x="19269" y="5618"/>
                  </a:cubicBezTo>
                  <a:cubicBezTo>
                    <a:pt x="19517" y="4900"/>
                    <a:pt x="19517" y="4900"/>
                    <a:pt x="19517" y="4900"/>
                  </a:cubicBezTo>
                  <a:cubicBezTo>
                    <a:pt x="19584" y="5087"/>
                    <a:pt x="19584" y="5087"/>
                    <a:pt x="19584" y="5087"/>
                  </a:cubicBezTo>
                  <a:cubicBezTo>
                    <a:pt x="19579" y="5090"/>
                    <a:pt x="19575" y="5093"/>
                    <a:pt x="19571" y="5098"/>
                  </a:cubicBezTo>
                  <a:cubicBezTo>
                    <a:pt x="19549" y="5121"/>
                    <a:pt x="19550" y="5158"/>
                    <a:pt x="19574" y="5180"/>
                  </a:cubicBezTo>
                  <a:close/>
                  <a:moveTo>
                    <a:pt x="21164" y="4589"/>
                  </a:moveTo>
                  <a:cubicBezTo>
                    <a:pt x="20008" y="4997"/>
                    <a:pt x="20008" y="4997"/>
                    <a:pt x="20008" y="4997"/>
                  </a:cubicBezTo>
                  <a:cubicBezTo>
                    <a:pt x="19871" y="3954"/>
                    <a:pt x="19871" y="3954"/>
                    <a:pt x="19871" y="3954"/>
                  </a:cubicBezTo>
                  <a:cubicBezTo>
                    <a:pt x="19882" y="3951"/>
                    <a:pt x="19893" y="3946"/>
                    <a:pt x="19901" y="3937"/>
                  </a:cubicBezTo>
                  <a:cubicBezTo>
                    <a:pt x="19903" y="3934"/>
                    <a:pt x="19905" y="3932"/>
                    <a:pt x="19906" y="3930"/>
                  </a:cubicBezTo>
                  <a:cubicBezTo>
                    <a:pt x="21165" y="4557"/>
                    <a:pt x="21165" y="4557"/>
                    <a:pt x="21165" y="4557"/>
                  </a:cubicBezTo>
                  <a:cubicBezTo>
                    <a:pt x="21162" y="4568"/>
                    <a:pt x="21162" y="4578"/>
                    <a:pt x="21164" y="4589"/>
                  </a:cubicBezTo>
                  <a:close/>
                  <a:moveTo>
                    <a:pt x="19998" y="5001"/>
                  </a:moveTo>
                  <a:cubicBezTo>
                    <a:pt x="19668" y="5117"/>
                    <a:pt x="19668" y="5117"/>
                    <a:pt x="19668" y="5117"/>
                  </a:cubicBezTo>
                  <a:cubicBezTo>
                    <a:pt x="19665" y="5109"/>
                    <a:pt x="19660" y="5101"/>
                    <a:pt x="19653" y="5094"/>
                  </a:cubicBezTo>
                  <a:cubicBezTo>
                    <a:pt x="19646" y="5088"/>
                    <a:pt x="19638" y="5084"/>
                    <a:pt x="19630" y="5081"/>
                  </a:cubicBezTo>
                  <a:cubicBezTo>
                    <a:pt x="19853" y="3955"/>
                    <a:pt x="19853" y="3955"/>
                    <a:pt x="19853" y="3955"/>
                  </a:cubicBezTo>
                  <a:cubicBezTo>
                    <a:pt x="19856" y="3955"/>
                    <a:pt x="19859" y="3955"/>
                    <a:pt x="19861" y="3955"/>
                  </a:cubicBezTo>
                  <a:lnTo>
                    <a:pt x="19998" y="5001"/>
                  </a:lnTo>
                  <a:close/>
                  <a:moveTo>
                    <a:pt x="19620" y="5079"/>
                  </a:moveTo>
                  <a:cubicBezTo>
                    <a:pt x="19611" y="5078"/>
                    <a:pt x="19602" y="5080"/>
                    <a:pt x="19593" y="5083"/>
                  </a:cubicBezTo>
                  <a:cubicBezTo>
                    <a:pt x="19522" y="4885"/>
                    <a:pt x="19522" y="4885"/>
                    <a:pt x="19522" y="4885"/>
                  </a:cubicBezTo>
                  <a:cubicBezTo>
                    <a:pt x="19843" y="3958"/>
                    <a:pt x="19843" y="3958"/>
                    <a:pt x="19843" y="3958"/>
                  </a:cubicBezTo>
                  <a:lnTo>
                    <a:pt x="19620" y="5079"/>
                  </a:lnTo>
                  <a:close/>
                  <a:moveTo>
                    <a:pt x="19517" y="4870"/>
                  </a:moveTo>
                  <a:cubicBezTo>
                    <a:pt x="19290" y="4238"/>
                    <a:pt x="19290" y="4238"/>
                    <a:pt x="19290" y="4238"/>
                  </a:cubicBezTo>
                  <a:cubicBezTo>
                    <a:pt x="19811" y="3931"/>
                    <a:pt x="19811" y="3931"/>
                    <a:pt x="19811" y="3931"/>
                  </a:cubicBezTo>
                  <a:cubicBezTo>
                    <a:pt x="19813" y="3934"/>
                    <a:pt x="19816" y="3937"/>
                    <a:pt x="19819" y="3940"/>
                  </a:cubicBezTo>
                  <a:cubicBezTo>
                    <a:pt x="19824" y="3944"/>
                    <a:pt x="19829" y="3947"/>
                    <a:pt x="19835" y="3950"/>
                  </a:cubicBezTo>
                  <a:lnTo>
                    <a:pt x="19517" y="4870"/>
                  </a:lnTo>
                  <a:close/>
                  <a:moveTo>
                    <a:pt x="19512" y="4885"/>
                  </a:moveTo>
                  <a:cubicBezTo>
                    <a:pt x="19260" y="5615"/>
                    <a:pt x="19260" y="5615"/>
                    <a:pt x="19260" y="5615"/>
                  </a:cubicBezTo>
                  <a:cubicBezTo>
                    <a:pt x="19252" y="5613"/>
                    <a:pt x="19245" y="5613"/>
                    <a:pt x="19237" y="5614"/>
                  </a:cubicBezTo>
                  <a:cubicBezTo>
                    <a:pt x="19045" y="4383"/>
                    <a:pt x="19045" y="4383"/>
                    <a:pt x="19045" y="4383"/>
                  </a:cubicBezTo>
                  <a:cubicBezTo>
                    <a:pt x="19282" y="4243"/>
                    <a:pt x="19282" y="4243"/>
                    <a:pt x="19282" y="4243"/>
                  </a:cubicBezTo>
                  <a:lnTo>
                    <a:pt x="19512" y="4885"/>
                  </a:lnTo>
                  <a:close/>
                  <a:moveTo>
                    <a:pt x="20853" y="6407"/>
                  </a:moveTo>
                  <a:cubicBezTo>
                    <a:pt x="20859" y="6404"/>
                    <a:pt x="20866" y="6400"/>
                    <a:pt x="20871" y="6394"/>
                  </a:cubicBezTo>
                  <a:cubicBezTo>
                    <a:pt x="20880" y="6384"/>
                    <a:pt x="20885" y="6371"/>
                    <a:pt x="20886" y="6359"/>
                  </a:cubicBezTo>
                  <a:cubicBezTo>
                    <a:pt x="22058" y="6339"/>
                    <a:pt x="22058" y="6339"/>
                    <a:pt x="22058" y="6339"/>
                  </a:cubicBezTo>
                  <a:cubicBezTo>
                    <a:pt x="22059" y="6353"/>
                    <a:pt x="22065" y="6366"/>
                    <a:pt x="22076" y="6376"/>
                  </a:cubicBezTo>
                  <a:cubicBezTo>
                    <a:pt x="21262" y="7383"/>
                    <a:pt x="21262" y="7383"/>
                    <a:pt x="21262" y="7383"/>
                  </a:cubicBezTo>
                  <a:cubicBezTo>
                    <a:pt x="21247" y="7373"/>
                    <a:pt x="21229" y="7370"/>
                    <a:pt x="21213" y="7375"/>
                  </a:cubicBezTo>
                  <a:lnTo>
                    <a:pt x="20853" y="6407"/>
                  </a:lnTo>
                  <a:close/>
                  <a:moveTo>
                    <a:pt x="22074" y="6295"/>
                  </a:moveTo>
                  <a:cubicBezTo>
                    <a:pt x="22065" y="6304"/>
                    <a:pt x="22060" y="6316"/>
                    <a:pt x="22059" y="6329"/>
                  </a:cubicBezTo>
                  <a:cubicBezTo>
                    <a:pt x="20886" y="6349"/>
                    <a:pt x="20886" y="6349"/>
                    <a:pt x="20886" y="6349"/>
                  </a:cubicBezTo>
                  <a:cubicBezTo>
                    <a:pt x="20884" y="6335"/>
                    <a:pt x="20878" y="6322"/>
                    <a:pt x="20868" y="6312"/>
                  </a:cubicBezTo>
                  <a:cubicBezTo>
                    <a:pt x="20861" y="6306"/>
                    <a:pt x="20853" y="6302"/>
                    <a:pt x="20845" y="6299"/>
                  </a:cubicBezTo>
                  <a:cubicBezTo>
                    <a:pt x="21213" y="4632"/>
                    <a:pt x="21213" y="4632"/>
                    <a:pt x="21213" y="4632"/>
                  </a:cubicBezTo>
                  <a:cubicBezTo>
                    <a:pt x="21223" y="4633"/>
                    <a:pt x="21232" y="4632"/>
                    <a:pt x="21241" y="4628"/>
                  </a:cubicBezTo>
                  <a:cubicBezTo>
                    <a:pt x="22086" y="6285"/>
                    <a:pt x="22086" y="6285"/>
                    <a:pt x="22086" y="6285"/>
                  </a:cubicBezTo>
                  <a:cubicBezTo>
                    <a:pt x="22081" y="6288"/>
                    <a:pt x="22077" y="6291"/>
                    <a:pt x="22074" y="6295"/>
                  </a:cubicBezTo>
                  <a:close/>
                  <a:moveTo>
                    <a:pt x="20568" y="3567"/>
                  </a:moveTo>
                  <a:cubicBezTo>
                    <a:pt x="20580" y="3553"/>
                    <a:pt x="20585" y="3536"/>
                    <a:pt x="20583" y="3520"/>
                  </a:cubicBezTo>
                  <a:cubicBezTo>
                    <a:pt x="22181" y="3181"/>
                    <a:pt x="22181" y="3181"/>
                    <a:pt x="22181" y="3181"/>
                  </a:cubicBezTo>
                  <a:cubicBezTo>
                    <a:pt x="22184" y="3189"/>
                    <a:pt x="22189" y="3196"/>
                    <a:pt x="22196" y="3202"/>
                  </a:cubicBezTo>
                  <a:cubicBezTo>
                    <a:pt x="21250" y="4524"/>
                    <a:pt x="21250" y="4524"/>
                    <a:pt x="21250" y="4524"/>
                  </a:cubicBezTo>
                  <a:cubicBezTo>
                    <a:pt x="21233" y="4514"/>
                    <a:pt x="21211" y="4513"/>
                    <a:pt x="21193" y="4523"/>
                  </a:cubicBezTo>
                  <a:cubicBezTo>
                    <a:pt x="20562" y="3572"/>
                    <a:pt x="20562" y="3572"/>
                    <a:pt x="20562" y="3572"/>
                  </a:cubicBezTo>
                  <a:cubicBezTo>
                    <a:pt x="20564" y="3571"/>
                    <a:pt x="20566" y="3569"/>
                    <a:pt x="20568" y="3567"/>
                  </a:cubicBezTo>
                  <a:close/>
                  <a:moveTo>
                    <a:pt x="20553" y="3578"/>
                  </a:moveTo>
                  <a:cubicBezTo>
                    <a:pt x="21184" y="4529"/>
                    <a:pt x="21184" y="4529"/>
                    <a:pt x="21184" y="4529"/>
                  </a:cubicBezTo>
                  <a:cubicBezTo>
                    <a:pt x="21182" y="4531"/>
                    <a:pt x="21180" y="4532"/>
                    <a:pt x="21178" y="4535"/>
                  </a:cubicBezTo>
                  <a:cubicBezTo>
                    <a:pt x="21174" y="4539"/>
                    <a:pt x="21171" y="4543"/>
                    <a:pt x="21169" y="4548"/>
                  </a:cubicBezTo>
                  <a:cubicBezTo>
                    <a:pt x="19911" y="3921"/>
                    <a:pt x="19911" y="3921"/>
                    <a:pt x="19911" y="3921"/>
                  </a:cubicBezTo>
                  <a:cubicBezTo>
                    <a:pt x="19921" y="3899"/>
                    <a:pt x="19917" y="3872"/>
                    <a:pt x="19898" y="3854"/>
                  </a:cubicBezTo>
                  <a:cubicBezTo>
                    <a:pt x="19883" y="3841"/>
                    <a:pt x="19863" y="3836"/>
                    <a:pt x="19844" y="3841"/>
                  </a:cubicBezTo>
                  <a:cubicBezTo>
                    <a:pt x="19676" y="3228"/>
                    <a:pt x="19676" y="3228"/>
                    <a:pt x="19676" y="3228"/>
                  </a:cubicBezTo>
                  <a:cubicBezTo>
                    <a:pt x="20469" y="3512"/>
                    <a:pt x="20469" y="3512"/>
                    <a:pt x="20469" y="3512"/>
                  </a:cubicBezTo>
                  <a:cubicBezTo>
                    <a:pt x="20464" y="3532"/>
                    <a:pt x="20470" y="3555"/>
                    <a:pt x="20486" y="3570"/>
                  </a:cubicBezTo>
                  <a:cubicBezTo>
                    <a:pt x="20505" y="3587"/>
                    <a:pt x="20532" y="3590"/>
                    <a:pt x="20553" y="3578"/>
                  </a:cubicBezTo>
                  <a:close/>
                  <a:moveTo>
                    <a:pt x="19283" y="1766"/>
                  </a:moveTo>
                  <a:cubicBezTo>
                    <a:pt x="20488" y="3483"/>
                    <a:pt x="20488" y="3483"/>
                    <a:pt x="20488" y="3483"/>
                  </a:cubicBezTo>
                  <a:cubicBezTo>
                    <a:pt x="20486" y="3484"/>
                    <a:pt x="20484" y="3486"/>
                    <a:pt x="20483" y="3487"/>
                  </a:cubicBezTo>
                  <a:cubicBezTo>
                    <a:pt x="20478" y="3492"/>
                    <a:pt x="20475" y="3497"/>
                    <a:pt x="20473" y="3503"/>
                  </a:cubicBezTo>
                  <a:cubicBezTo>
                    <a:pt x="19673" y="3216"/>
                    <a:pt x="19673" y="3216"/>
                    <a:pt x="19673" y="3216"/>
                  </a:cubicBezTo>
                  <a:cubicBezTo>
                    <a:pt x="19274" y="1770"/>
                    <a:pt x="19274" y="1770"/>
                    <a:pt x="19274" y="1770"/>
                  </a:cubicBezTo>
                  <a:cubicBezTo>
                    <a:pt x="19277" y="1769"/>
                    <a:pt x="19280" y="1767"/>
                    <a:pt x="19283" y="1766"/>
                  </a:cubicBezTo>
                  <a:close/>
                  <a:moveTo>
                    <a:pt x="19239" y="1772"/>
                  </a:moveTo>
                  <a:cubicBezTo>
                    <a:pt x="19247" y="1774"/>
                    <a:pt x="19256" y="1774"/>
                    <a:pt x="19265" y="1773"/>
                  </a:cubicBezTo>
                  <a:cubicBezTo>
                    <a:pt x="19661" y="3212"/>
                    <a:pt x="19661" y="3212"/>
                    <a:pt x="19661" y="3212"/>
                  </a:cubicBezTo>
                  <a:cubicBezTo>
                    <a:pt x="18866" y="2927"/>
                    <a:pt x="18866" y="2927"/>
                    <a:pt x="18866" y="2927"/>
                  </a:cubicBezTo>
                  <a:cubicBezTo>
                    <a:pt x="18871" y="2907"/>
                    <a:pt x="18865" y="2884"/>
                    <a:pt x="18849" y="2869"/>
                  </a:cubicBezTo>
                  <a:cubicBezTo>
                    <a:pt x="18845" y="2865"/>
                    <a:pt x="18840" y="2862"/>
                    <a:pt x="18834" y="2860"/>
                  </a:cubicBezTo>
                  <a:lnTo>
                    <a:pt x="19239" y="1772"/>
                  </a:lnTo>
                  <a:close/>
                  <a:moveTo>
                    <a:pt x="18852" y="2952"/>
                  </a:moveTo>
                  <a:cubicBezTo>
                    <a:pt x="18857" y="2947"/>
                    <a:pt x="18860" y="2942"/>
                    <a:pt x="18862" y="2936"/>
                  </a:cubicBezTo>
                  <a:cubicBezTo>
                    <a:pt x="19664" y="3224"/>
                    <a:pt x="19664" y="3224"/>
                    <a:pt x="19664" y="3224"/>
                  </a:cubicBezTo>
                  <a:cubicBezTo>
                    <a:pt x="19835" y="3844"/>
                    <a:pt x="19835" y="3844"/>
                    <a:pt x="19835" y="3844"/>
                  </a:cubicBezTo>
                  <a:cubicBezTo>
                    <a:pt x="19828" y="3847"/>
                    <a:pt x="19821" y="3851"/>
                    <a:pt x="19816" y="3857"/>
                  </a:cubicBezTo>
                  <a:cubicBezTo>
                    <a:pt x="19799" y="3876"/>
                    <a:pt x="19796" y="3901"/>
                    <a:pt x="19806" y="3922"/>
                  </a:cubicBezTo>
                  <a:cubicBezTo>
                    <a:pt x="19287" y="4228"/>
                    <a:pt x="19287" y="4228"/>
                    <a:pt x="19287" y="4228"/>
                  </a:cubicBezTo>
                  <a:cubicBezTo>
                    <a:pt x="18834" y="2965"/>
                    <a:pt x="18834" y="2965"/>
                    <a:pt x="18834" y="2965"/>
                  </a:cubicBezTo>
                  <a:cubicBezTo>
                    <a:pt x="18841" y="2962"/>
                    <a:pt x="18847" y="2957"/>
                    <a:pt x="18852" y="2952"/>
                  </a:cubicBezTo>
                  <a:close/>
                  <a:moveTo>
                    <a:pt x="18824" y="2968"/>
                  </a:moveTo>
                  <a:cubicBezTo>
                    <a:pt x="19278" y="4234"/>
                    <a:pt x="19278" y="4234"/>
                    <a:pt x="19278" y="4234"/>
                  </a:cubicBezTo>
                  <a:cubicBezTo>
                    <a:pt x="19043" y="4372"/>
                    <a:pt x="19043" y="4372"/>
                    <a:pt x="19043" y="4372"/>
                  </a:cubicBezTo>
                  <a:cubicBezTo>
                    <a:pt x="18824" y="2969"/>
                    <a:pt x="18824" y="2969"/>
                    <a:pt x="18824" y="2969"/>
                  </a:cubicBezTo>
                  <a:cubicBezTo>
                    <a:pt x="18824" y="2968"/>
                    <a:pt x="18824" y="2968"/>
                    <a:pt x="18824" y="2968"/>
                  </a:cubicBezTo>
                  <a:close/>
                  <a:moveTo>
                    <a:pt x="18799" y="2969"/>
                  </a:moveTo>
                  <a:cubicBezTo>
                    <a:pt x="18804" y="2970"/>
                    <a:pt x="18809" y="2970"/>
                    <a:pt x="18814" y="2970"/>
                  </a:cubicBezTo>
                  <a:cubicBezTo>
                    <a:pt x="19034" y="4378"/>
                    <a:pt x="19034" y="4378"/>
                    <a:pt x="19034" y="4378"/>
                  </a:cubicBezTo>
                  <a:cubicBezTo>
                    <a:pt x="18352" y="4780"/>
                    <a:pt x="18352" y="4780"/>
                    <a:pt x="18352" y="4780"/>
                  </a:cubicBezTo>
                  <a:cubicBezTo>
                    <a:pt x="18350" y="4777"/>
                    <a:pt x="18347" y="4774"/>
                    <a:pt x="18344" y="4771"/>
                  </a:cubicBezTo>
                  <a:cubicBezTo>
                    <a:pt x="18337" y="4765"/>
                    <a:pt x="18328" y="4761"/>
                    <a:pt x="18320" y="4758"/>
                  </a:cubicBezTo>
                  <a:lnTo>
                    <a:pt x="18799" y="2969"/>
                  </a:lnTo>
                  <a:close/>
                  <a:moveTo>
                    <a:pt x="16977" y="4378"/>
                  </a:moveTo>
                  <a:cubicBezTo>
                    <a:pt x="18248" y="4801"/>
                    <a:pt x="18248" y="4801"/>
                    <a:pt x="18248" y="4801"/>
                  </a:cubicBezTo>
                  <a:cubicBezTo>
                    <a:pt x="18243" y="4820"/>
                    <a:pt x="18249" y="4842"/>
                    <a:pt x="18265" y="4857"/>
                  </a:cubicBezTo>
                  <a:cubicBezTo>
                    <a:pt x="18278" y="4869"/>
                    <a:pt x="18295" y="4874"/>
                    <a:pt x="18312" y="4872"/>
                  </a:cubicBezTo>
                  <a:cubicBezTo>
                    <a:pt x="18482" y="5630"/>
                    <a:pt x="18482" y="5630"/>
                    <a:pt x="18482" y="5630"/>
                  </a:cubicBezTo>
                  <a:cubicBezTo>
                    <a:pt x="18473" y="5633"/>
                    <a:pt x="18465" y="5638"/>
                    <a:pt x="18458" y="5644"/>
                  </a:cubicBezTo>
                  <a:cubicBezTo>
                    <a:pt x="16972" y="4388"/>
                    <a:pt x="16972" y="4388"/>
                    <a:pt x="16972" y="4388"/>
                  </a:cubicBezTo>
                  <a:cubicBezTo>
                    <a:pt x="16974" y="4385"/>
                    <a:pt x="16976" y="4381"/>
                    <a:pt x="16977" y="4378"/>
                  </a:cubicBezTo>
                  <a:close/>
                  <a:moveTo>
                    <a:pt x="16965" y="4396"/>
                  </a:moveTo>
                  <a:cubicBezTo>
                    <a:pt x="18452" y="5652"/>
                    <a:pt x="18452" y="5652"/>
                    <a:pt x="18452" y="5652"/>
                  </a:cubicBezTo>
                  <a:cubicBezTo>
                    <a:pt x="18441" y="5668"/>
                    <a:pt x="18438" y="5688"/>
                    <a:pt x="18445" y="5705"/>
                  </a:cubicBezTo>
                  <a:cubicBezTo>
                    <a:pt x="17506" y="6144"/>
                    <a:pt x="17506" y="6144"/>
                    <a:pt x="17506" y="6144"/>
                  </a:cubicBezTo>
                  <a:cubicBezTo>
                    <a:pt x="17503" y="6139"/>
                    <a:pt x="17500" y="6134"/>
                    <a:pt x="17496" y="6130"/>
                  </a:cubicBezTo>
                  <a:cubicBezTo>
                    <a:pt x="17481" y="6117"/>
                    <a:pt x="17462" y="6112"/>
                    <a:pt x="17445" y="6116"/>
                  </a:cubicBezTo>
                  <a:cubicBezTo>
                    <a:pt x="16945" y="4409"/>
                    <a:pt x="16945" y="4409"/>
                    <a:pt x="16945" y="4409"/>
                  </a:cubicBezTo>
                  <a:cubicBezTo>
                    <a:pt x="16953" y="4406"/>
                    <a:pt x="16959" y="4402"/>
                    <a:pt x="16965" y="4396"/>
                  </a:cubicBezTo>
                  <a:close/>
                  <a:moveTo>
                    <a:pt x="16906" y="4410"/>
                  </a:moveTo>
                  <a:cubicBezTo>
                    <a:pt x="16915" y="4413"/>
                    <a:pt x="16926" y="4414"/>
                    <a:pt x="16936" y="4412"/>
                  </a:cubicBezTo>
                  <a:cubicBezTo>
                    <a:pt x="17435" y="6119"/>
                    <a:pt x="17435" y="6119"/>
                    <a:pt x="17435" y="6119"/>
                  </a:cubicBezTo>
                  <a:cubicBezTo>
                    <a:pt x="17427" y="6122"/>
                    <a:pt x="17419" y="6126"/>
                    <a:pt x="17413" y="6133"/>
                  </a:cubicBezTo>
                  <a:cubicBezTo>
                    <a:pt x="17398" y="6149"/>
                    <a:pt x="17395" y="6171"/>
                    <a:pt x="17401" y="6190"/>
                  </a:cubicBezTo>
                  <a:cubicBezTo>
                    <a:pt x="16251" y="6674"/>
                    <a:pt x="16251" y="6674"/>
                    <a:pt x="16251" y="6674"/>
                  </a:cubicBezTo>
                  <a:cubicBezTo>
                    <a:pt x="16249" y="6670"/>
                    <a:pt x="16246" y="6666"/>
                    <a:pt x="16242" y="6662"/>
                  </a:cubicBezTo>
                  <a:cubicBezTo>
                    <a:pt x="16235" y="6656"/>
                    <a:pt x="16228" y="6652"/>
                    <a:pt x="16220" y="6650"/>
                  </a:cubicBezTo>
                  <a:lnTo>
                    <a:pt x="16906" y="4410"/>
                  </a:lnTo>
                  <a:close/>
                  <a:moveTo>
                    <a:pt x="14971" y="6426"/>
                  </a:moveTo>
                  <a:cubicBezTo>
                    <a:pt x="14975" y="6424"/>
                    <a:pt x="14979" y="6421"/>
                    <a:pt x="14983" y="6417"/>
                  </a:cubicBezTo>
                  <a:cubicBezTo>
                    <a:pt x="14988" y="6411"/>
                    <a:pt x="14992" y="6404"/>
                    <a:pt x="14995" y="6397"/>
                  </a:cubicBezTo>
                  <a:cubicBezTo>
                    <a:pt x="16145" y="6696"/>
                    <a:pt x="16145" y="6696"/>
                    <a:pt x="16145" y="6696"/>
                  </a:cubicBezTo>
                  <a:cubicBezTo>
                    <a:pt x="16142" y="6715"/>
                    <a:pt x="16148" y="6734"/>
                    <a:pt x="16163" y="6748"/>
                  </a:cubicBezTo>
                  <a:cubicBezTo>
                    <a:pt x="16186" y="6769"/>
                    <a:pt x="16223" y="6768"/>
                    <a:pt x="16245" y="6744"/>
                  </a:cubicBezTo>
                  <a:cubicBezTo>
                    <a:pt x="16246" y="6743"/>
                    <a:pt x="16248" y="6741"/>
                    <a:pt x="16249" y="6740"/>
                  </a:cubicBezTo>
                  <a:cubicBezTo>
                    <a:pt x="16885" y="7090"/>
                    <a:pt x="16885" y="7090"/>
                    <a:pt x="16885" y="7090"/>
                  </a:cubicBezTo>
                  <a:cubicBezTo>
                    <a:pt x="16880" y="7101"/>
                    <a:pt x="16879" y="7114"/>
                    <a:pt x="16882" y="7126"/>
                  </a:cubicBezTo>
                  <a:cubicBezTo>
                    <a:pt x="15613" y="7547"/>
                    <a:pt x="15613" y="7547"/>
                    <a:pt x="15613" y="7547"/>
                  </a:cubicBezTo>
                  <a:cubicBezTo>
                    <a:pt x="15610" y="7541"/>
                    <a:pt x="15606" y="7536"/>
                    <a:pt x="15601" y="7531"/>
                  </a:cubicBezTo>
                  <a:cubicBezTo>
                    <a:pt x="15584" y="7515"/>
                    <a:pt x="15559" y="7511"/>
                    <a:pt x="15539" y="7520"/>
                  </a:cubicBezTo>
                  <a:lnTo>
                    <a:pt x="14971" y="6426"/>
                  </a:lnTo>
                  <a:close/>
                  <a:moveTo>
                    <a:pt x="15395" y="9893"/>
                  </a:moveTo>
                  <a:cubicBezTo>
                    <a:pt x="15485" y="9796"/>
                    <a:pt x="15485" y="9796"/>
                    <a:pt x="15485" y="9796"/>
                  </a:cubicBezTo>
                  <a:cubicBezTo>
                    <a:pt x="16187" y="10220"/>
                    <a:pt x="16187" y="10220"/>
                    <a:pt x="16187" y="10220"/>
                  </a:cubicBezTo>
                  <a:cubicBezTo>
                    <a:pt x="16187" y="10221"/>
                    <a:pt x="16187" y="10221"/>
                    <a:pt x="16186" y="10222"/>
                  </a:cubicBezTo>
                  <a:cubicBezTo>
                    <a:pt x="15409" y="9948"/>
                    <a:pt x="15409" y="9948"/>
                    <a:pt x="15409" y="9948"/>
                  </a:cubicBezTo>
                  <a:cubicBezTo>
                    <a:pt x="15414" y="9929"/>
                    <a:pt x="15409" y="9908"/>
                    <a:pt x="15395" y="9893"/>
                  </a:cubicBezTo>
                  <a:close/>
                  <a:moveTo>
                    <a:pt x="15401" y="9745"/>
                  </a:moveTo>
                  <a:cubicBezTo>
                    <a:pt x="15476" y="9790"/>
                    <a:pt x="15476" y="9790"/>
                    <a:pt x="15476" y="9790"/>
                  </a:cubicBezTo>
                  <a:cubicBezTo>
                    <a:pt x="15387" y="9886"/>
                    <a:pt x="15387" y="9886"/>
                    <a:pt x="15387" y="9886"/>
                  </a:cubicBezTo>
                  <a:cubicBezTo>
                    <a:pt x="15382" y="9882"/>
                    <a:pt x="15376" y="9879"/>
                    <a:pt x="15369" y="9877"/>
                  </a:cubicBezTo>
                  <a:lnTo>
                    <a:pt x="15401" y="9745"/>
                  </a:lnTo>
                  <a:close/>
                  <a:moveTo>
                    <a:pt x="15394" y="9729"/>
                  </a:moveTo>
                  <a:cubicBezTo>
                    <a:pt x="14574" y="9233"/>
                    <a:pt x="14574" y="9233"/>
                    <a:pt x="14574" y="9233"/>
                  </a:cubicBezTo>
                  <a:cubicBezTo>
                    <a:pt x="15561" y="8859"/>
                    <a:pt x="15561" y="8859"/>
                    <a:pt x="15561" y="8859"/>
                  </a:cubicBezTo>
                  <a:cubicBezTo>
                    <a:pt x="15564" y="8866"/>
                    <a:pt x="15568" y="8872"/>
                    <a:pt x="15574" y="8877"/>
                  </a:cubicBezTo>
                  <a:cubicBezTo>
                    <a:pt x="15580" y="8883"/>
                    <a:pt x="15587" y="8887"/>
                    <a:pt x="15595" y="8889"/>
                  </a:cubicBezTo>
                  <a:lnTo>
                    <a:pt x="15394" y="9729"/>
                  </a:lnTo>
                  <a:close/>
                  <a:moveTo>
                    <a:pt x="15492" y="9788"/>
                  </a:moveTo>
                  <a:cubicBezTo>
                    <a:pt x="16753" y="8431"/>
                    <a:pt x="16753" y="8431"/>
                    <a:pt x="16753" y="8431"/>
                  </a:cubicBezTo>
                  <a:cubicBezTo>
                    <a:pt x="16758" y="8435"/>
                    <a:pt x="16763" y="8438"/>
                    <a:pt x="16769" y="8440"/>
                  </a:cubicBezTo>
                  <a:cubicBezTo>
                    <a:pt x="16251" y="10189"/>
                    <a:pt x="16251" y="10189"/>
                    <a:pt x="16251" y="10189"/>
                  </a:cubicBezTo>
                  <a:cubicBezTo>
                    <a:pt x="16231" y="10185"/>
                    <a:pt x="16211" y="10191"/>
                    <a:pt x="16196" y="10206"/>
                  </a:cubicBezTo>
                  <a:cubicBezTo>
                    <a:pt x="16195" y="10208"/>
                    <a:pt x="16194" y="10210"/>
                    <a:pt x="16192" y="10211"/>
                  </a:cubicBezTo>
                  <a:lnTo>
                    <a:pt x="15492" y="9788"/>
                  </a:lnTo>
                  <a:close/>
                  <a:moveTo>
                    <a:pt x="15483" y="9783"/>
                  </a:moveTo>
                  <a:cubicBezTo>
                    <a:pt x="15403" y="9734"/>
                    <a:pt x="15403" y="9734"/>
                    <a:pt x="15403" y="9734"/>
                  </a:cubicBezTo>
                  <a:cubicBezTo>
                    <a:pt x="15605" y="8892"/>
                    <a:pt x="15605" y="8892"/>
                    <a:pt x="15605" y="8892"/>
                  </a:cubicBezTo>
                  <a:cubicBezTo>
                    <a:pt x="15623" y="8895"/>
                    <a:pt x="15642" y="8888"/>
                    <a:pt x="15656" y="8874"/>
                  </a:cubicBezTo>
                  <a:cubicBezTo>
                    <a:pt x="15671" y="8858"/>
                    <a:pt x="15674" y="8836"/>
                    <a:pt x="15669" y="8817"/>
                  </a:cubicBezTo>
                  <a:cubicBezTo>
                    <a:pt x="16737" y="8410"/>
                    <a:pt x="16737" y="8410"/>
                    <a:pt x="16737" y="8410"/>
                  </a:cubicBezTo>
                  <a:cubicBezTo>
                    <a:pt x="16739" y="8415"/>
                    <a:pt x="16742" y="8419"/>
                    <a:pt x="16746" y="8423"/>
                  </a:cubicBezTo>
                  <a:lnTo>
                    <a:pt x="15483" y="9783"/>
                  </a:lnTo>
                  <a:close/>
                  <a:moveTo>
                    <a:pt x="16733" y="8400"/>
                  </a:moveTo>
                  <a:cubicBezTo>
                    <a:pt x="15665" y="8808"/>
                    <a:pt x="15665" y="8808"/>
                    <a:pt x="15665" y="8808"/>
                  </a:cubicBezTo>
                  <a:cubicBezTo>
                    <a:pt x="15662" y="8802"/>
                    <a:pt x="15658" y="8796"/>
                    <a:pt x="15653" y="8791"/>
                  </a:cubicBezTo>
                  <a:cubicBezTo>
                    <a:pt x="15643" y="8782"/>
                    <a:pt x="15631" y="8778"/>
                    <a:pt x="15619" y="8776"/>
                  </a:cubicBezTo>
                  <a:cubicBezTo>
                    <a:pt x="15567" y="7631"/>
                    <a:pt x="15567" y="7631"/>
                    <a:pt x="15567" y="7631"/>
                  </a:cubicBezTo>
                  <a:cubicBezTo>
                    <a:pt x="15581" y="7630"/>
                    <a:pt x="15594" y="7624"/>
                    <a:pt x="15604" y="7613"/>
                  </a:cubicBezTo>
                  <a:cubicBezTo>
                    <a:pt x="15606" y="7612"/>
                    <a:pt x="15607" y="7610"/>
                    <a:pt x="15608" y="7609"/>
                  </a:cubicBezTo>
                  <a:cubicBezTo>
                    <a:pt x="16738" y="8359"/>
                    <a:pt x="16738" y="8359"/>
                    <a:pt x="16738" y="8359"/>
                  </a:cubicBezTo>
                  <a:cubicBezTo>
                    <a:pt x="16732" y="8372"/>
                    <a:pt x="16730" y="8387"/>
                    <a:pt x="16733" y="8400"/>
                  </a:cubicBezTo>
                  <a:close/>
                  <a:moveTo>
                    <a:pt x="15531" y="7623"/>
                  </a:moveTo>
                  <a:cubicBezTo>
                    <a:pt x="15539" y="7628"/>
                    <a:pt x="15548" y="7631"/>
                    <a:pt x="15557" y="7631"/>
                  </a:cubicBezTo>
                  <a:cubicBezTo>
                    <a:pt x="15608" y="8776"/>
                    <a:pt x="15608" y="8776"/>
                    <a:pt x="15608" y="8776"/>
                  </a:cubicBezTo>
                  <a:cubicBezTo>
                    <a:pt x="15594" y="8777"/>
                    <a:pt x="15581" y="8784"/>
                    <a:pt x="15570" y="8795"/>
                  </a:cubicBezTo>
                  <a:cubicBezTo>
                    <a:pt x="15556" y="8810"/>
                    <a:pt x="15552" y="8831"/>
                    <a:pt x="15557" y="8850"/>
                  </a:cubicBezTo>
                  <a:cubicBezTo>
                    <a:pt x="14563" y="9226"/>
                    <a:pt x="14563" y="9226"/>
                    <a:pt x="14563" y="9226"/>
                  </a:cubicBezTo>
                  <a:cubicBezTo>
                    <a:pt x="14519" y="9200"/>
                    <a:pt x="14519" y="9200"/>
                    <a:pt x="14519" y="9200"/>
                  </a:cubicBezTo>
                  <a:lnTo>
                    <a:pt x="15531" y="7623"/>
                  </a:lnTo>
                  <a:close/>
                  <a:moveTo>
                    <a:pt x="14551" y="9231"/>
                  </a:moveTo>
                  <a:cubicBezTo>
                    <a:pt x="14483" y="9256"/>
                    <a:pt x="14483" y="9256"/>
                    <a:pt x="14483" y="9256"/>
                  </a:cubicBezTo>
                  <a:cubicBezTo>
                    <a:pt x="14514" y="9208"/>
                    <a:pt x="14514" y="9208"/>
                    <a:pt x="14514" y="9208"/>
                  </a:cubicBezTo>
                  <a:lnTo>
                    <a:pt x="14551" y="9231"/>
                  </a:lnTo>
                  <a:close/>
                  <a:moveTo>
                    <a:pt x="15515" y="7609"/>
                  </a:moveTo>
                  <a:cubicBezTo>
                    <a:pt x="15517" y="7611"/>
                    <a:pt x="15520" y="7614"/>
                    <a:pt x="15522" y="7616"/>
                  </a:cubicBezTo>
                  <a:cubicBezTo>
                    <a:pt x="15523" y="7617"/>
                    <a:pt x="15523" y="7617"/>
                    <a:pt x="15523" y="7617"/>
                  </a:cubicBezTo>
                  <a:cubicBezTo>
                    <a:pt x="14510" y="9194"/>
                    <a:pt x="14510" y="9194"/>
                    <a:pt x="14510" y="9194"/>
                  </a:cubicBezTo>
                  <a:cubicBezTo>
                    <a:pt x="13869" y="8806"/>
                    <a:pt x="13869" y="8806"/>
                    <a:pt x="13869" y="8806"/>
                  </a:cubicBezTo>
                  <a:lnTo>
                    <a:pt x="15515" y="7609"/>
                  </a:lnTo>
                  <a:close/>
                  <a:moveTo>
                    <a:pt x="11933" y="10220"/>
                  </a:moveTo>
                  <a:cubicBezTo>
                    <a:pt x="11933" y="10219"/>
                    <a:pt x="11932" y="10218"/>
                    <a:pt x="11931" y="10218"/>
                  </a:cubicBezTo>
                  <a:cubicBezTo>
                    <a:pt x="11931" y="10217"/>
                    <a:pt x="11931" y="10216"/>
                    <a:pt x="11930" y="10216"/>
                  </a:cubicBezTo>
                  <a:cubicBezTo>
                    <a:pt x="13860" y="8813"/>
                    <a:pt x="13860" y="8813"/>
                    <a:pt x="13860" y="8813"/>
                  </a:cubicBezTo>
                  <a:cubicBezTo>
                    <a:pt x="14505" y="9203"/>
                    <a:pt x="14505" y="9203"/>
                    <a:pt x="14505" y="9203"/>
                  </a:cubicBezTo>
                  <a:cubicBezTo>
                    <a:pt x="14467" y="9262"/>
                    <a:pt x="14467" y="9262"/>
                    <a:pt x="14467" y="9262"/>
                  </a:cubicBezTo>
                  <a:lnTo>
                    <a:pt x="11933" y="10220"/>
                  </a:lnTo>
                  <a:close/>
                  <a:moveTo>
                    <a:pt x="14102" y="9735"/>
                  </a:moveTo>
                  <a:cubicBezTo>
                    <a:pt x="14092" y="9747"/>
                    <a:pt x="14087" y="9761"/>
                    <a:pt x="14087" y="9776"/>
                  </a:cubicBezTo>
                  <a:cubicBezTo>
                    <a:pt x="11944" y="10227"/>
                    <a:pt x="11944" y="10227"/>
                    <a:pt x="11944" y="10227"/>
                  </a:cubicBezTo>
                  <a:cubicBezTo>
                    <a:pt x="14457" y="9277"/>
                    <a:pt x="14457" y="9277"/>
                    <a:pt x="14457" y="9277"/>
                  </a:cubicBezTo>
                  <a:cubicBezTo>
                    <a:pt x="14171" y="9723"/>
                    <a:pt x="14171" y="9723"/>
                    <a:pt x="14171" y="9723"/>
                  </a:cubicBezTo>
                  <a:cubicBezTo>
                    <a:pt x="14148" y="9711"/>
                    <a:pt x="14120" y="9716"/>
                    <a:pt x="14102" y="9735"/>
                  </a:cubicBezTo>
                  <a:close/>
                  <a:moveTo>
                    <a:pt x="15310" y="9893"/>
                  </a:moveTo>
                  <a:cubicBezTo>
                    <a:pt x="15303" y="9901"/>
                    <a:pt x="15298" y="9910"/>
                    <a:pt x="15296" y="9920"/>
                  </a:cubicBezTo>
                  <a:cubicBezTo>
                    <a:pt x="14203" y="9773"/>
                    <a:pt x="14203" y="9773"/>
                    <a:pt x="14203" y="9773"/>
                  </a:cubicBezTo>
                  <a:cubicBezTo>
                    <a:pt x="14203" y="9758"/>
                    <a:pt x="14197" y="9743"/>
                    <a:pt x="14185" y="9732"/>
                  </a:cubicBezTo>
                  <a:cubicBezTo>
                    <a:pt x="14183" y="9730"/>
                    <a:pt x="14181" y="9729"/>
                    <a:pt x="14180" y="9728"/>
                  </a:cubicBezTo>
                  <a:cubicBezTo>
                    <a:pt x="14473" y="9271"/>
                    <a:pt x="14473" y="9271"/>
                    <a:pt x="14473" y="9271"/>
                  </a:cubicBezTo>
                  <a:cubicBezTo>
                    <a:pt x="14562" y="9237"/>
                    <a:pt x="14562" y="9237"/>
                    <a:pt x="14562" y="9237"/>
                  </a:cubicBezTo>
                  <a:cubicBezTo>
                    <a:pt x="15392" y="9739"/>
                    <a:pt x="15392" y="9739"/>
                    <a:pt x="15392" y="9739"/>
                  </a:cubicBezTo>
                  <a:cubicBezTo>
                    <a:pt x="15359" y="9875"/>
                    <a:pt x="15359" y="9875"/>
                    <a:pt x="15359" y="9875"/>
                  </a:cubicBezTo>
                  <a:cubicBezTo>
                    <a:pt x="15342" y="9873"/>
                    <a:pt x="15323" y="9879"/>
                    <a:pt x="15310" y="9893"/>
                  </a:cubicBezTo>
                  <a:close/>
                  <a:moveTo>
                    <a:pt x="15356" y="9991"/>
                  </a:moveTo>
                  <a:cubicBezTo>
                    <a:pt x="15371" y="9990"/>
                    <a:pt x="15385" y="9984"/>
                    <a:pt x="15395" y="9972"/>
                  </a:cubicBezTo>
                  <a:cubicBezTo>
                    <a:pt x="15400" y="9968"/>
                    <a:pt x="15403" y="9962"/>
                    <a:pt x="15405" y="9957"/>
                  </a:cubicBezTo>
                  <a:cubicBezTo>
                    <a:pt x="16183" y="10231"/>
                    <a:pt x="16183" y="10231"/>
                    <a:pt x="16183" y="10231"/>
                  </a:cubicBezTo>
                  <a:cubicBezTo>
                    <a:pt x="16180" y="10244"/>
                    <a:pt x="16181" y="10258"/>
                    <a:pt x="16186" y="10270"/>
                  </a:cubicBezTo>
                  <a:cubicBezTo>
                    <a:pt x="15441" y="10699"/>
                    <a:pt x="15441" y="10699"/>
                    <a:pt x="15441" y="10699"/>
                  </a:cubicBezTo>
                  <a:cubicBezTo>
                    <a:pt x="15439" y="10696"/>
                    <a:pt x="15436" y="10693"/>
                    <a:pt x="15433" y="10690"/>
                  </a:cubicBezTo>
                  <a:cubicBezTo>
                    <a:pt x="15422" y="10680"/>
                    <a:pt x="15409" y="10675"/>
                    <a:pt x="15395" y="10675"/>
                  </a:cubicBezTo>
                  <a:lnTo>
                    <a:pt x="15356" y="9991"/>
                  </a:lnTo>
                  <a:close/>
                  <a:moveTo>
                    <a:pt x="14617" y="11714"/>
                  </a:moveTo>
                  <a:cubicBezTo>
                    <a:pt x="14615" y="11711"/>
                    <a:pt x="14612" y="11707"/>
                    <a:pt x="14609" y="11704"/>
                  </a:cubicBezTo>
                  <a:cubicBezTo>
                    <a:pt x="15361" y="10781"/>
                    <a:pt x="15361" y="10781"/>
                    <a:pt x="15361" y="10781"/>
                  </a:cubicBezTo>
                  <a:cubicBezTo>
                    <a:pt x="15384" y="10796"/>
                    <a:pt x="15416" y="10793"/>
                    <a:pt x="15436" y="10772"/>
                  </a:cubicBezTo>
                  <a:cubicBezTo>
                    <a:pt x="15447" y="10761"/>
                    <a:pt x="15451" y="10747"/>
                    <a:pt x="15452" y="10733"/>
                  </a:cubicBezTo>
                  <a:cubicBezTo>
                    <a:pt x="16614" y="10642"/>
                    <a:pt x="16614" y="10642"/>
                    <a:pt x="16614" y="10642"/>
                  </a:cubicBezTo>
                  <a:cubicBezTo>
                    <a:pt x="16615" y="10646"/>
                    <a:pt x="16616" y="10650"/>
                    <a:pt x="16618" y="10654"/>
                  </a:cubicBezTo>
                  <a:lnTo>
                    <a:pt x="14617" y="11714"/>
                  </a:lnTo>
                  <a:close/>
                  <a:moveTo>
                    <a:pt x="16613" y="10632"/>
                  </a:moveTo>
                  <a:cubicBezTo>
                    <a:pt x="15451" y="10723"/>
                    <a:pt x="15451" y="10723"/>
                    <a:pt x="15451" y="10723"/>
                  </a:cubicBezTo>
                  <a:cubicBezTo>
                    <a:pt x="15450" y="10718"/>
                    <a:pt x="15449" y="10713"/>
                    <a:pt x="15446" y="10708"/>
                  </a:cubicBezTo>
                  <a:cubicBezTo>
                    <a:pt x="16191" y="10279"/>
                    <a:pt x="16191" y="10279"/>
                    <a:pt x="16191" y="10279"/>
                  </a:cubicBezTo>
                  <a:cubicBezTo>
                    <a:pt x="16194" y="10282"/>
                    <a:pt x="16196" y="10286"/>
                    <a:pt x="16199" y="10288"/>
                  </a:cubicBezTo>
                  <a:cubicBezTo>
                    <a:pt x="16222" y="10309"/>
                    <a:pt x="16257" y="10309"/>
                    <a:pt x="16279" y="10288"/>
                  </a:cubicBezTo>
                  <a:cubicBezTo>
                    <a:pt x="16625" y="10597"/>
                    <a:pt x="16625" y="10597"/>
                    <a:pt x="16625" y="10597"/>
                  </a:cubicBezTo>
                  <a:cubicBezTo>
                    <a:pt x="16617" y="10608"/>
                    <a:pt x="16613" y="10620"/>
                    <a:pt x="16613" y="10632"/>
                  </a:cubicBezTo>
                  <a:close/>
                  <a:moveTo>
                    <a:pt x="16669" y="10574"/>
                  </a:moveTo>
                  <a:cubicBezTo>
                    <a:pt x="16656" y="10574"/>
                    <a:pt x="16642" y="10580"/>
                    <a:pt x="16632" y="10590"/>
                  </a:cubicBezTo>
                  <a:cubicBezTo>
                    <a:pt x="16285" y="10280"/>
                    <a:pt x="16285" y="10280"/>
                    <a:pt x="16285" y="10280"/>
                  </a:cubicBezTo>
                  <a:cubicBezTo>
                    <a:pt x="16303" y="10257"/>
                    <a:pt x="16301" y="10223"/>
                    <a:pt x="16279" y="10203"/>
                  </a:cubicBezTo>
                  <a:cubicBezTo>
                    <a:pt x="16273" y="10198"/>
                    <a:pt x="16267" y="10194"/>
                    <a:pt x="16260" y="10192"/>
                  </a:cubicBezTo>
                  <a:cubicBezTo>
                    <a:pt x="16778" y="8443"/>
                    <a:pt x="16778" y="8443"/>
                    <a:pt x="16778" y="8443"/>
                  </a:cubicBezTo>
                  <a:cubicBezTo>
                    <a:pt x="16779" y="8443"/>
                    <a:pt x="16780" y="8443"/>
                    <a:pt x="16782" y="8443"/>
                  </a:cubicBezTo>
                  <a:lnTo>
                    <a:pt x="16669" y="10574"/>
                  </a:lnTo>
                  <a:close/>
                  <a:moveTo>
                    <a:pt x="16792" y="8328"/>
                  </a:moveTo>
                  <a:cubicBezTo>
                    <a:pt x="16775" y="8327"/>
                    <a:pt x="16759" y="8333"/>
                    <a:pt x="16747" y="8346"/>
                  </a:cubicBezTo>
                  <a:cubicBezTo>
                    <a:pt x="16746" y="8348"/>
                    <a:pt x="16745" y="8349"/>
                    <a:pt x="16744" y="8350"/>
                  </a:cubicBezTo>
                  <a:cubicBezTo>
                    <a:pt x="15613" y="7600"/>
                    <a:pt x="15613" y="7600"/>
                    <a:pt x="15613" y="7600"/>
                  </a:cubicBezTo>
                  <a:cubicBezTo>
                    <a:pt x="15620" y="7587"/>
                    <a:pt x="15622" y="7571"/>
                    <a:pt x="15617" y="7557"/>
                  </a:cubicBezTo>
                  <a:cubicBezTo>
                    <a:pt x="16885" y="7136"/>
                    <a:pt x="16885" y="7136"/>
                    <a:pt x="16885" y="7136"/>
                  </a:cubicBezTo>
                  <a:cubicBezTo>
                    <a:pt x="16888" y="7143"/>
                    <a:pt x="16893" y="7150"/>
                    <a:pt x="16899" y="7156"/>
                  </a:cubicBezTo>
                  <a:cubicBezTo>
                    <a:pt x="16907" y="7163"/>
                    <a:pt x="16917" y="7168"/>
                    <a:pt x="16927" y="7170"/>
                  </a:cubicBezTo>
                  <a:lnTo>
                    <a:pt x="16792" y="8328"/>
                  </a:lnTo>
                  <a:close/>
                  <a:moveTo>
                    <a:pt x="17525" y="8756"/>
                  </a:moveTo>
                  <a:cubicBezTo>
                    <a:pt x="17522" y="8758"/>
                    <a:pt x="17520" y="8761"/>
                    <a:pt x="17519" y="8764"/>
                  </a:cubicBezTo>
                  <a:cubicBezTo>
                    <a:pt x="16843" y="8408"/>
                    <a:pt x="16843" y="8408"/>
                    <a:pt x="16843" y="8408"/>
                  </a:cubicBezTo>
                  <a:cubicBezTo>
                    <a:pt x="16853" y="8386"/>
                    <a:pt x="16848" y="8360"/>
                    <a:pt x="16829" y="8343"/>
                  </a:cubicBezTo>
                  <a:cubicBezTo>
                    <a:pt x="16821" y="8336"/>
                    <a:pt x="16812" y="8331"/>
                    <a:pt x="16802" y="8329"/>
                  </a:cubicBezTo>
                  <a:cubicBezTo>
                    <a:pt x="16937" y="7171"/>
                    <a:pt x="16937" y="7171"/>
                    <a:pt x="16937" y="7171"/>
                  </a:cubicBezTo>
                  <a:cubicBezTo>
                    <a:pt x="16942" y="7171"/>
                    <a:pt x="16948" y="7170"/>
                    <a:pt x="16954" y="7169"/>
                  </a:cubicBezTo>
                  <a:cubicBezTo>
                    <a:pt x="17540" y="8744"/>
                    <a:pt x="17540" y="8744"/>
                    <a:pt x="17540" y="8744"/>
                  </a:cubicBezTo>
                  <a:cubicBezTo>
                    <a:pt x="17534" y="8747"/>
                    <a:pt x="17529" y="8751"/>
                    <a:pt x="17525" y="8756"/>
                  </a:cubicBezTo>
                  <a:close/>
                  <a:moveTo>
                    <a:pt x="17549" y="8740"/>
                  </a:moveTo>
                  <a:cubicBezTo>
                    <a:pt x="16963" y="7165"/>
                    <a:pt x="16963" y="7165"/>
                    <a:pt x="16963" y="7165"/>
                  </a:cubicBezTo>
                  <a:cubicBezTo>
                    <a:pt x="16970" y="7162"/>
                    <a:pt x="16976" y="7158"/>
                    <a:pt x="16981" y="7152"/>
                  </a:cubicBezTo>
                  <a:cubicBezTo>
                    <a:pt x="16992" y="7140"/>
                    <a:pt x="16997" y="7124"/>
                    <a:pt x="16996" y="7109"/>
                  </a:cubicBezTo>
                  <a:cubicBezTo>
                    <a:pt x="18489" y="6823"/>
                    <a:pt x="18489" y="6823"/>
                    <a:pt x="18489" y="6823"/>
                  </a:cubicBezTo>
                  <a:cubicBezTo>
                    <a:pt x="18492" y="6834"/>
                    <a:pt x="18497" y="6844"/>
                    <a:pt x="18506" y="6852"/>
                  </a:cubicBezTo>
                  <a:cubicBezTo>
                    <a:pt x="18509" y="6855"/>
                    <a:pt x="18512" y="6857"/>
                    <a:pt x="18515" y="6859"/>
                  </a:cubicBezTo>
                  <a:cubicBezTo>
                    <a:pt x="17588" y="8741"/>
                    <a:pt x="17588" y="8741"/>
                    <a:pt x="17588" y="8741"/>
                  </a:cubicBezTo>
                  <a:cubicBezTo>
                    <a:pt x="17575" y="8736"/>
                    <a:pt x="17562" y="8736"/>
                    <a:pt x="17549" y="8740"/>
                  </a:cubicBezTo>
                  <a:close/>
                  <a:moveTo>
                    <a:pt x="18931" y="8379"/>
                  </a:moveTo>
                  <a:cubicBezTo>
                    <a:pt x="18926" y="8385"/>
                    <a:pt x="18922" y="8391"/>
                    <a:pt x="18919" y="8398"/>
                  </a:cubicBezTo>
                  <a:cubicBezTo>
                    <a:pt x="18268" y="8217"/>
                    <a:pt x="18268" y="8217"/>
                    <a:pt x="18268" y="8217"/>
                  </a:cubicBezTo>
                  <a:cubicBezTo>
                    <a:pt x="18272" y="8198"/>
                    <a:pt x="18266" y="8178"/>
                    <a:pt x="18251" y="8164"/>
                  </a:cubicBezTo>
                  <a:cubicBezTo>
                    <a:pt x="18227" y="8142"/>
                    <a:pt x="18190" y="8143"/>
                    <a:pt x="18169" y="8167"/>
                  </a:cubicBezTo>
                  <a:cubicBezTo>
                    <a:pt x="18149" y="8188"/>
                    <a:pt x="18148" y="8220"/>
                    <a:pt x="18165" y="8242"/>
                  </a:cubicBezTo>
                  <a:cubicBezTo>
                    <a:pt x="17607" y="8752"/>
                    <a:pt x="17607" y="8752"/>
                    <a:pt x="17607" y="8752"/>
                  </a:cubicBezTo>
                  <a:cubicBezTo>
                    <a:pt x="17604" y="8750"/>
                    <a:pt x="17600" y="8747"/>
                    <a:pt x="17597" y="8745"/>
                  </a:cubicBezTo>
                  <a:cubicBezTo>
                    <a:pt x="18524" y="6863"/>
                    <a:pt x="18524" y="6863"/>
                    <a:pt x="18524" y="6863"/>
                  </a:cubicBezTo>
                  <a:cubicBezTo>
                    <a:pt x="18534" y="6867"/>
                    <a:pt x="18544" y="6868"/>
                    <a:pt x="18554" y="6866"/>
                  </a:cubicBezTo>
                  <a:cubicBezTo>
                    <a:pt x="18955" y="8364"/>
                    <a:pt x="18955" y="8364"/>
                    <a:pt x="18955" y="8364"/>
                  </a:cubicBezTo>
                  <a:cubicBezTo>
                    <a:pt x="18946" y="8367"/>
                    <a:pt x="18938" y="8372"/>
                    <a:pt x="18931" y="8379"/>
                  </a:cubicBezTo>
                  <a:close/>
                  <a:moveTo>
                    <a:pt x="18965" y="8361"/>
                  </a:moveTo>
                  <a:cubicBezTo>
                    <a:pt x="18563" y="6864"/>
                    <a:pt x="18563" y="6864"/>
                    <a:pt x="18563" y="6864"/>
                  </a:cubicBezTo>
                  <a:cubicBezTo>
                    <a:pt x="18573" y="6861"/>
                    <a:pt x="18581" y="6856"/>
                    <a:pt x="18588" y="6849"/>
                  </a:cubicBezTo>
                  <a:cubicBezTo>
                    <a:pt x="18601" y="6835"/>
                    <a:pt x="18605" y="6817"/>
                    <a:pt x="18603" y="6800"/>
                  </a:cubicBezTo>
                  <a:cubicBezTo>
                    <a:pt x="20050" y="6424"/>
                    <a:pt x="20050" y="6424"/>
                    <a:pt x="20050" y="6424"/>
                  </a:cubicBezTo>
                  <a:cubicBezTo>
                    <a:pt x="20053" y="6433"/>
                    <a:pt x="20058" y="6441"/>
                    <a:pt x="20065" y="6447"/>
                  </a:cubicBezTo>
                  <a:cubicBezTo>
                    <a:pt x="20067" y="6449"/>
                    <a:pt x="20070" y="6451"/>
                    <a:pt x="20072" y="6453"/>
                  </a:cubicBezTo>
                  <a:cubicBezTo>
                    <a:pt x="18999" y="8366"/>
                    <a:pt x="18999" y="8366"/>
                    <a:pt x="18999" y="8366"/>
                  </a:cubicBezTo>
                  <a:cubicBezTo>
                    <a:pt x="18988" y="8361"/>
                    <a:pt x="18976" y="8360"/>
                    <a:pt x="18965" y="8361"/>
                  </a:cubicBezTo>
                  <a:close/>
                  <a:moveTo>
                    <a:pt x="20047" y="7587"/>
                  </a:moveTo>
                  <a:cubicBezTo>
                    <a:pt x="20035" y="7589"/>
                    <a:pt x="20024" y="7595"/>
                    <a:pt x="20015" y="7605"/>
                  </a:cubicBezTo>
                  <a:cubicBezTo>
                    <a:pt x="19999" y="7621"/>
                    <a:pt x="19996" y="7645"/>
                    <a:pt x="20003" y="7665"/>
                  </a:cubicBezTo>
                  <a:cubicBezTo>
                    <a:pt x="19018" y="8381"/>
                    <a:pt x="19018" y="8381"/>
                    <a:pt x="19018" y="8381"/>
                  </a:cubicBezTo>
                  <a:cubicBezTo>
                    <a:pt x="19016" y="8379"/>
                    <a:pt x="19015" y="8377"/>
                    <a:pt x="19013" y="8376"/>
                  </a:cubicBezTo>
                  <a:cubicBezTo>
                    <a:pt x="19012" y="8374"/>
                    <a:pt x="19010" y="8373"/>
                    <a:pt x="19008" y="8372"/>
                  </a:cubicBezTo>
                  <a:cubicBezTo>
                    <a:pt x="20081" y="6457"/>
                    <a:pt x="20081" y="6457"/>
                    <a:pt x="20081" y="6457"/>
                  </a:cubicBezTo>
                  <a:cubicBezTo>
                    <a:pt x="20086" y="6460"/>
                    <a:pt x="20091" y="6461"/>
                    <a:pt x="20097" y="6462"/>
                  </a:cubicBezTo>
                  <a:lnTo>
                    <a:pt x="20047" y="7587"/>
                  </a:lnTo>
                  <a:close/>
                  <a:moveTo>
                    <a:pt x="20057" y="7586"/>
                  </a:moveTo>
                  <a:cubicBezTo>
                    <a:pt x="20107" y="6463"/>
                    <a:pt x="20107" y="6463"/>
                    <a:pt x="20107" y="6463"/>
                  </a:cubicBezTo>
                  <a:cubicBezTo>
                    <a:pt x="20120" y="6462"/>
                    <a:pt x="20133" y="6457"/>
                    <a:pt x="20144" y="6447"/>
                  </a:cubicBezTo>
                  <a:cubicBezTo>
                    <a:pt x="21182" y="7395"/>
                    <a:pt x="21182" y="7395"/>
                    <a:pt x="21182" y="7395"/>
                  </a:cubicBezTo>
                  <a:cubicBezTo>
                    <a:pt x="21173" y="7407"/>
                    <a:pt x="21169" y="7422"/>
                    <a:pt x="21171" y="7436"/>
                  </a:cubicBezTo>
                  <a:cubicBezTo>
                    <a:pt x="20111" y="7621"/>
                    <a:pt x="20111" y="7621"/>
                    <a:pt x="20111" y="7621"/>
                  </a:cubicBezTo>
                  <a:cubicBezTo>
                    <a:pt x="20108" y="7614"/>
                    <a:pt x="20103" y="7607"/>
                    <a:pt x="20097" y="7602"/>
                  </a:cubicBezTo>
                  <a:cubicBezTo>
                    <a:pt x="20086" y="7591"/>
                    <a:pt x="20071" y="7586"/>
                    <a:pt x="20057" y="7586"/>
                  </a:cubicBezTo>
                  <a:close/>
                  <a:moveTo>
                    <a:pt x="21125" y="8797"/>
                  </a:moveTo>
                  <a:cubicBezTo>
                    <a:pt x="21106" y="8788"/>
                    <a:pt x="21083" y="8790"/>
                    <a:pt x="21066" y="8802"/>
                  </a:cubicBezTo>
                  <a:cubicBezTo>
                    <a:pt x="20098" y="7685"/>
                    <a:pt x="20098" y="7685"/>
                    <a:pt x="20098" y="7685"/>
                  </a:cubicBezTo>
                  <a:cubicBezTo>
                    <a:pt x="20099" y="7685"/>
                    <a:pt x="20100" y="7684"/>
                    <a:pt x="20100" y="7684"/>
                  </a:cubicBezTo>
                  <a:cubicBezTo>
                    <a:pt x="20114" y="7669"/>
                    <a:pt x="20118" y="7649"/>
                    <a:pt x="20114" y="7631"/>
                  </a:cubicBezTo>
                  <a:cubicBezTo>
                    <a:pt x="21172" y="7446"/>
                    <a:pt x="21172" y="7446"/>
                    <a:pt x="21172" y="7446"/>
                  </a:cubicBezTo>
                  <a:cubicBezTo>
                    <a:pt x="21175" y="7456"/>
                    <a:pt x="21181" y="7466"/>
                    <a:pt x="21189" y="7473"/>
                  </a:cubicBezTo>
                  <a:cubicBezTo>
                    <a:pt x="21209" y="7492"/>
                    <a:pt x="21238" y="7493"/>
                    <a:pt x="21260" y="7479"/>
                  </a:cubicBezTo>
                  <a:cubicBezTo>
                    <a:pt x="21585" y="7890"/>
                    <a:pt x="21585" y="7890"/>
                    <a:pt x="21585" y="7890"/>
                  </a:cubicBezTo>
                  <a:cubicBezTo>
                    <a:pt x="21584" y="7891"/>
                    <a:pt x="21583" y="7891"/>
                    <a:pt x="21582" y="7892"/>
                  </a:cubicBezTo>
                  <a:cubicBezTo>
                    <a:pt x="21560" y="7916"/>
                    <a:pt x="21562" y="7953"/>
                    <a:pt x="21585" y="7974"/>
                  </a:cubicBezTo>
                  <a:cubicBezTo>
                    <a:pt x="21588" y="7977"/>
                    <a:pt x="21591" y="7979"/>
                    <a:pt x="21594" y="7981"/>
                  </a:cubicBezTo>
                  <a:lnTo>
                    <a:pt x="21125" y="8797"/>
                  </a:lnTo>
                  <a:close/>
                  <a:moveTo>
                    <a:pt x="21592" y="7884"/>
                  </a:moveTo>
                  <a:cubicBezTo>
                    <a:pt x="21268" y="7473"/>
                    <a:pt x="21268" y="7473"/>
                    <a:pt x="21268" y="7473"/>
                  </a:cubicBezTo>
                  <a:cubicBezTo>
                    <a:pt x="21269" y="7472"/>
                    <a:pt x="21270" y="7471"/>
                    <a:pt x="21271" y="7470"/>
                  </a:cubicBezTo>
                  <a:cubicBezTo>
                    <a:pt x="21292" y="7447"/>
                    <a:pt x="21291" y="7412"/>
                    <a:pt x="21270" y="7390"/>
                  </a:cubicBezTo>
                  <a:cubicBezTo>
                    <a:pt x="22084" y="6382"/>
                    <a:pt x="22084" y="6382"/>
                    <a:pt x="22084" y="6382"/>
                  </a:cubicBezTo>
                  <a:cubicBezTo>
                    <a:pt x="22088" y="6385"/>
                    <a:pt x="22092" y="6387"/>
                    <a:pt x="22096" y="6389"/>
                  </a:cubicBezTo>
                  <a:cubicBezTo>
                    <a:pt x="21639" y="7875"/>
                    <a:pt x="21639" y="7875"/>
                    <a:pt x="21639" y="7875"/>
                  </a:cubicBezTo>
                  <a:cubicBezTo>
                    <a:pt x="21623" y="7872"/>
                    <a:pt x="21606" y="7874"/>
                    <a:pt x="21592" y="7884"/>
                  </a:cubicBezTo>
                  <a:close/>
                  <a:moveTo>
                    <a:pt x="21648" y="7879"/>
                  </a:moveTo>
                  <a:cubicBezTo>
                    <a:pt x="22106" y="6391"/>
                    <a:pt x="22106" y="6391"/>
                    <a:pt x="22106" y="6391"/>
                  </a:cubicBezTo>
                  <a:cubicBezTo>
                    <a:pt x="22116" y="6393"/>
                    <a:pt x="22125" y="6392"/>
                    <a:pt x="22134" y="6389"/>
                  </a:cubicBezTo>
                  <a:cubicBezTo>
                    <a:pt x="22604" y="7741"/>
                    <a:pt x="22604" y="7741"/>
                    <a:pt x="22604" y="7741"/>
                  </a:cubicBezTo>
                  <a:cubicBezTo>
                    <a:pt x="22597" y="7744"/>
                    <a:pt x="22590" y="7748"/>
                    <a:pt x="22584" y="7754"/>
                  </a:cubicBezTo>
                  <a:cubicBezTo>
                    <a:pt x="22573" y="7767"/>
                    <a:pt x="22568" y="7782"/>
                    <a:pt x="22569" y="7797"/>
                  </a:cubicBezTo>
                  <a:cubicBezTo>
                    <a:pt x="21682" y="7922"/>
                    <a:pt x="21682" y="7922"/>
                    <a:pt x="21682" y="7922"/>
                  </a:cubicBezTo>
                  <a:cubicBezTo>
                    <a:pt x="21680" y="7910"/>
                    <a:pt x="21674" y="7898"/>
                    <a:pt x="21664" y="7889"/>
                  </a:cubicBezTo>
                  <a:cubicBezTo>
                    <a:pt x="21660" y="7884"/>
                    <a:pt x="21654" y="7881"/>
                    <a:pt x="21648" y="7879"/>
                  </a:cubicBezTo>
                  <a:close/>
                  <a:moveTo>
                    <a:pt x="21671" y="7967"/>
                  </a:moveTo>
                  <a:cubicBezTo>
                    <a:pt x="21679" y="7957"/>
                    <a:pt x="21683" y="7945"/>
                    <a:pt x="21683" y="7933"/>
                  </a:cubicBezTo>
                  <a:cubicBezTo>
                    <a:pt x="22570" y="7807"/>
                    <a:pt x="22570" y="7807"/>
                    <a:pt x="22570" y="7807"/>
                  </a:cubicBezTo>
                  <a:cubicBezTo>
                    <a:pt x="22573" y="7818"/>
                    <a:pt x="22578" y="7829"/>
                    <a:pt x="22587" y="7837"/>
                  </a:cubicBezTo>
                  <a:cubicBezTo>
                    <a:pt x="22605" y="7853"/>
                    <a:pt x="22629" y="7856"/>
                    <a:pt x="22649" y="7848"/>
                  </a:cubicBezTo>
                  <a:cubicBezTo>
                    <a:pt x="23427" y="9485"/>
                    <a:pt x="23427" y="9485"/>
                    <a:pt x="23427" y="9485"/>
                  </a:cubicBezTo>
                  <a:cubicBezTo>
                    <a:pt x="23423" y="9487"/>
                    <a:pt x="23419" y="9490"/>
                    <a:pt x="23416" y="9493"/>
                  </a:cubicBezTo>
                  <a:lnTo>
                    <a:pt x="21671" y="7967"/>
                  </a:lnTo>
                  <a:close/>
                  <a:moveTo>
                    <a:pt x="22008" y="9599"/>
                  </a:moveTo>
                  <a:cubicBezTo>
                    <a:pt x="22015" y="9596"/>
                    <a:pt x="22023" y="9592"/>
                    <a:pt x="22029" y="9585"/>
                  </a:cubicBezTo>
                  <a:cubicBezTo>
                    <a:pt x="22039" y="9574"/>
                    <a:pt x="22044" y="9559"/>
                    <a:pt x="22044" y="9545"/>
                  </a:cubicBezTo>
                  <a:cubicBezTo>
                    <a:pt x="23398" y="9535"/>
                    <a:pt x="23398" y="9535"/>
                    <a:pt x="23398" y="9535"/>
                  </a:cubicBezTo>
                  <a:cubicBezTo>
                    <a:pt x="23398" y="9546"/>
                    <a:pt x="23401" y="9557"/>
                    <a:pt x="23407" y="9566"/>
                  </a:cubicBezTo>
                  <a:cubicBezTo>
                    <a:pt x="22310" y="10406"/>
                    <a:pt x="22310" y="10406"/>
                    <a:pt x="22310" y="10406"/>
                  </a:cubicBezTo>
                  <a:lnTo>
                    <a:pt x="22008" y="9599"/>
                  </a:lnTo>
                  <a:close/>
                  <a:moveTo>
                    <a:pt x="21963" y="10720"/>
                  </a:moveTo>
                  <a:cubicBezTo>
                    <a:pt x="21963" y="10710"/>
                    <a:pt x="21959" y="10700"/>
                    <a:pt x="21954" y="10691"/>
                  </a:cubicBezTo>
                  <a:cubicBezTo>
                    <a:pt x="22305" y="10422"/>
                    <a:pt x="22305" y="10422"/>
                    <a:pt x="22305" y="10422"/>
                  </a:cubicBezTo>
                  <a:cubicBezTo>
                    <a:pt x="22424" y="10738"/>
                    <a:pt x="22424" y="10738"/>
                    <a:pt x="22424" y="10738"/>
                  </a:cubicBezTo>
                  <a:lnTo>
                    <a:pt x="21963" y="10720"/>
                  </a:lnTo>
                  <a:close/>
                  <a:moveTo>
                    <a:pt x="23047" y="12268"/>
                  </a:moveTo>
                  <a:cubicBezTo>
                    <a:pt x="23034" y="12262"/>
                    <a:pt x="23020" y="12261"/>
                    <a:pt x="23006" y="12264"/>
                  </a:cubicBezTo>
                  <a:cubicBezTo>
                    <a:pt x="22438" y="10749"/>
                    <a:pt x="22438" y="10749"/>
                    <a:pt x="22438" y="10749"/>
                  </a:cubicBezTo>
                  <a:cubicBezTo>
                    <a:pt x="23886" y="10808"/>
                    <a:pt x="23886" y="10808"/>
                    <a:pt x="23886" y="10808"/>
                  </a:cubicBezTo>
                  <a:cubicBezTo>
                    <a:pt x="23887" y="10822"/>
                    <a:pt x="23893" y="10837"/>
                    <a:pt x="23905" y="10848"/>
                  </a:cubicBezTo>
                  <a:cubicBezTo>
                    <a:pt x="23907" y="10849"/>
                    <a:pt x="23908" y="10850"/>
                    <a:pt x="23910" y="10852"/>
                  </a:cubicBezTo>
                  <a:lnTo>
                    <a:pt x="23047" y="12268"/>
                  </a:lnTo>
                  <a:close/>
                  <a:moveTo>
                    <a:pt x="23902" y="10765"/>
                  </a:moveTo>
                  <a:cubicBezTo>
                    <a:pt x="23893" y="10775"/>
                    <a:pt x="23888" y="10786"/>
                    <a:pt x="23887" y="10798"/>
                  </a:cubicBezTo>
                  <a:cubicBezTo>
                    <a:pt x="22435" y="10739"/>
                    <a:pt x="22435" y="10739"/>
                    <a:pt x="22435" y="10739"/>
                  </a:cubicBezTo>
                  <a:cubicBezTo>
                    <a:pt x="22314" y="10416"/>
                    <a:pt x="22314" y="10416"/>
                    <a:pt x="22314" y="10416"/>
                  </a:cubicBezTo>
                  <a:cubicBezTo>
                    <a:pt x="23413" y="9574"/>
                    <a:pt x="23413" y="9574"/>
                    <a:pt x="23413" y="9574"/>
                  </a:cubicBezTo>
                  <a:cubicBezTo>
                    <a:pt x="23414" y="9575"/>
                    <a:pt x="23415" y="9576"/>
                    <a:pt x="23416" y="9577"/>
                  </a:cubicBezTo>
                  <a:cubicBezTo>
                    <a:pt x="23432" y="9592"/>
                    <a:pt x="23453" y="9596"/>
                    <a:pt x="23472" y="9590"/>
                  </a:cubicBezTo>
                  <a:cubicBezTo>
                    <a:pt x="23919" y="10753"/>
                    <a:pt x="23919" y="10753"/>
                    <a:pt x="23919" y="10753"/>
                  </a:cubicBezTo>
                  <a:cubicBezTo>
                    <a:pt x="23913" y="10756"/>
                    <a:pt x="23907" y="10760"/>
                    <a:pt x="23902" y="10765"/>
                  </a:cubicBezTo>
                  <a:close/>
                  <a:moveTo>
                    <a:pt x="23956" y="10748"/>
                  </a:moveTo>
                  <a:cubicBezTo>
                    <a:pt x="23947" y="10746"/>
                    <a:pt x="23937" y="10747"/>
                    <a:pt x="23929" y="10749"/>
                  </a:cubicBezTo>
                  <a:cubicBezTo>
                    <a:pt x="23481" y="9587"/>
                    <a:pt x="23481" y="9587"/>
                    <a:pt x="23481" y="9587"/>
                  </a:cubicBezTo>
                  <a:cubicBezTo>
                    <a:pt x="23488" y="9584"/>
                    <a:pt x="23494" y="9580"/>
                    <a:pt x="23499" y="9574"/>
                  </a:cubicBezTo>
                  <a:cubicBezTo>
                    <a:pt x="23502" y="9570"/>
                    <a:pt x="23505" y="9565"/>
                    <a:pt x="23508" y="9561"/>
                  </a:cubicBezTo>
                  <a:cubicBezTo>
                    <a:pt x="24223" y="9843"/>
                    <a:pt x="24223" y="9843"/>
                    <a:pt x="24223" y="9843"/>
                  </a:cubicBezTo>
                  <a:lnTo>
                    <a:pt x="23956" y="10748"/>
                  </a:lnTo>
                  <a:close/>
                  <a:moveTo>
                    <a:pt x="24226" y="9834"/>
                  </a:moveTo>
                  <a:cubicBezTo>
                    <a:pt x="23511" y="9551"/>
                    <a:pt x="23511" y="9551"/>
                    <a:pt x="23511" y="9551"/>
                  </a:cubicBezTo>
                  <a:cubicBezTo>
                    <a:pt x="23517" y="9534"/>
                    <a:pt x="23514" y="9516"/>
                    <a:pt x="23503" y="9501"/>
                  </a:cubicBezTo>
                  <a:cubicBezTo>
                    <a:pt x="24524" y="8739"/>
                    <a:pt x="24524" y="8739"/>
                    <a:pt x="24524" y="8739"/>
                  </a:cubicBezTo>
                  <a:cubicBezTo>
                    <a:pt x="24526" y="8742"/>
                    <a:pt x="24528" y="8744"/>
                    <a:pt x="24531" y="8747"/>
                  </a:cubicBezTo>
                  <a:cubicBezTo>
                    <a:pt x="24535" y="8751"/>
                    <a:pt x="24539" y="8754"/>
                    <a:pt x="24544" y="8756"/>
                  </a:cubicBezTo>
                  <a:lnTo>
                    <a:pt x="24226" y="9834"/>
                  </a:lnTo>
                  <a:close/>
                  <a:moveTo>
                    <a:pt x="25355" y="10262"/>
                  </a:moveTo>
                  <a:cubicBezTo>
                    <a:pt x="25351" y="10267"/>
                    <a:pt x="25348" y="10271"/>
                    <a:pt x="25346" y="10276"/>
                  </a:cubicBezTo>
                  <a:cubicBezTo>
                    <a:pt x="24235" y="9837"/>
                    <a:pt x="24235" y="9837"/>
                    <a:pt x="24235" y="9837"/>
                  </a:cubicBezTo>
                  <a:cubicBezTo>
                    <a:pt x="24554" y="8760"/>
                    <a:pt x="24554" y="8760"/>
                    <a:pt x="24554" y="8760"/>
                  </a:cubicBezTo>
                  <a:cubicBezTo>
                    <a:pt x="24565" y="8763"/>
                    <a:pt x="24578" y="8763"/>
                    <a:pt x="24589" y="8759"/>
                  </a:cubicBezTo>
                  <a:cubicBezTo>
                    <a:pt x="25364" y="10254"/>
                    <a:pt x="25364" y="10254"/>
                    <a:pt x="25364" y="10254"/>
                  </a:cubicBezTo>
                  <a:cubicBezTo>
                    <a:pt x="25361" y="10257"/>
                    <a:pt x="25357" y="10259"/>
                    <a:pt x="25355" y="10262"/>
                  </a:cubicBezTo>
                  <a:close/>
                  <a:moveTo>
                    <a:pt x="25373" y="10249"/>
                  </a:moveTo>
                  <a:cubicBezTo>
                    <a:pt x="24599" y="8755"/>
                    <a:pt x="24599" y="8755"/>
                    <a:pt x="24599" y="8755"/>
                  </a:cubicBezTo>
                  <a:cubicBezTo>
                    <a:pt x="24604" y="8752"/>
                    <a:pt x="24609" y="8748"/>
                    <a:pt x="24613" y="8744"/>
                  </a:cubicBezTo>
                  <a:cubicBezTo>
                    <a:pt x="24624" y="8731"/>
                    <a:pt x="24629" y="8715"/>
                    <a:pt x="24628" y="8700"/>
                  </a:cubicBezTo>
                  <a:cubicBezTo>
                    <a:pt x="25187" y="8638"/>
                    <a:pt x="25187" y="8638"/>
                    <a:pt x="25187" y="8638"/>
                  </a:cubicBezTo>
                  <a:cubicBezTo>
                    <a:pt x="25385" y="10245"/>
                    <a:pt x="25385" y="10245"/>
                    <a:pt x="25385" y="10245"/>
                  </a:cubicBezTo>
                  <a:cubicBezTo>
                    <a:pt x="25381" y="10246"/>
                    <a:pt x="25377" y="10247"/>
                    <a:pt x="25373" y="10249"/>
                  </a:cubicBezTo>
                  <a:close/>
                  <a:moveTo>
                    <a:pt x="25442" y="10265"/>
                  </a:moveTo>
                  <a:cubicBezTo>
                    <a:pt x="25440" y="10263"/>
                    <a:pt x="25439" y="10261"/>
                    <a:pt x="25437" y="10259"/>
                  </a:cubicBezTo>
                  <a:cubicBezTo>
                    <a:pt x="25425" y="10248"/>
                    <a:pt x="25410" y="10243"/>
                    <a:pt x="25395" y="10244"/>
                  </a:cubicBezTo>
                  <a:cubicBezTo>
                    <a:pt x="25197" y="8637"/>
                    <a:pt x="25197" y="8637"/>
                    <a:pt x="25197" y="8637"/>
                  </a:cubicBezTo>
                  <a:cubicBezTo>
                    <a:pt x="25624" y="8589"/>
                    <a:pt x="25624" y="8589"/>
                    <a:pt x="25624" y="8589"/>
                  </a:cubicBezTo>
                  <a:cubicBezTo>
                    <a:pt x="26445" y="9574"/>
                    <a:pt x="26445" y="9574"/>
                    <a:pt x="26445" y="9574"/>
                  </a:cubicBezTo>
                  <a:lnTo>
                    <a:pt x="25442" y="10265"/>
                  </a:lnTo>
                  <a:close/>
                  <a:moveTo>
                    <a:pt x="25638" y="8588"/>
                  </a:moveTo>
                  <a:cubicBezTo>
                    <a:pt x="25942" y="8554"/>
                    <a:pt x="25942" y="8554"/>
                    <a:pt x="25942" y="8554"/>
                  </a:cubicBezTo>
                  <a:cubicBezTo>
                    <a:pt x="26926" y="9242"/>
                    <a:pt x="26926" y="9242"/>
                    <a:pt x="26926" y="9242"/>
                  </a:cubicBezTo>
                  <a:cubicBezTo>
                    <a:pt x="26454" y="9567"/>
                    <a:pt x="26454" y="9567"/>
                    <a:pt x="26454" y="9567"/>
                  </a:cubicBezTo>
                  <a:lnTo>
                    <a:pt x="25638" y="8588"/>
                  </a:lnTo>
                  <a:close/>
                  <a:moveTo>
                    <a:pt x="27463" y="10765"/>
                  </a:moveTo>
                  <a:cubicBezTo>
                    <a:pt x="27456" y="10769"/>
                    <a:pt x="27456" y="10769"/>
                    <a:pt x="27456" y="10769"/>
                  </a:cubicBezTo>
                  <a:cubicBezTo>
                    <a:pt x="26460" y="9575"/>
                    <a:pt x="26460" y="9575"/>
                    <a:pt x="26460" y="9575"/>
                  </a:cubicBezTo>
                  <a:cubicBezTo>
                    <a:pt x="26935" y="9248"/>
                    <a:pt x="26935" y="9248"/>
                    <a:pt x="26935" y="9248"/>
                  </a:cubicBezTo>
                  <a:cubicBezTo>
                    <a:pt x="27321" y="9519"/>
                    <a:pt x="27321" y="9519"/>
                    <a:pt x="27321" y="9519"/>
                  </a:cubicBezTo>
                  <a:cubicBezTo>
                    <a:pt x="27312" y="9541"/>
                    <a:pt x="27317" y="9567"/>
                    <a:pt x="27336" y="9584"/>
                  </a:cubicBezTo>
                  <a:cubicBezTo>
                    <a:pt x="27347" y="9595"/>
                    <a:pt x="27361" y="9599"/>
                    <a:pt x="27375" y="9599"/>
                  </a:cubicBezTo>
                  <a:cubicBezTo>
                    <a:pt x="27476" y="10761"/>
                    <a:pt x="27476" y="10761"/>
                    <a:pt x="27476" y="10761"/>
                  </a:cubicBezTo>
                  <a:cubicBezTo>
                    <a:pt x="27471" y="10762"/>
                    <a:pt x="27467" y="10763"/>
                    <a:pt x="27463" y="10765"/>
                  </a:cubicBezTo>
                  <a:close/>
                  <a:moveTo>
                    <a:pt x="27485" y="10760"/>
                  </a:moveTo>
                  <a:cubicBezTo>
                    <a:pt x="27385" y="9598"/>
                    <a:pt x="27385" y="9598"/>
                    <a:pt x="27385" y="9598"/>
                  </a:cubicBezTo>
                  <a:cubicBezTo>
                    <a:pt x="27390" y="9598"/>
                    <a:pt x="27395" y="9596"/>
                    <a:pt x="27400" y="9594"/>
                  </a:cubicBezTo>
                  <a:cubicBezTo>
                    <a:pt x="27835" y="10335"/>
                    <a:pt x="27835" y="10335"/>
                    <a:pt x="27835" y="10335"/>
                  </a:cubicBezTo>
                  <a:cubicBezTo>
                    <a:pt x="27832" y="10338"/>
                    <a:pt x="27828" y="10340"/>
                    <a:pt x="27826" y="10344"/>
                  </a:cubicBezTo>
                  <a:cubicBezTo>
                    <a:pt x="27805" y="10366"/>
                    <a:pt x="27806" y="10401"/>
                    <a:pt x="27827" y="10423"/>
                  </a:cubicBezTo>
                  <a:cubicBezTo>
                    <a:pt x="27520" y="10772"/>
                    <a:pt x="27520" y="10772"/>
                    <a:pt x="27520" y="10772"/>
                  </a:cubicBezTo>
                  <a:cubicBezTo>
                    <a:pt x="27510" y="10764"/>
                    <a:pt x="27498" y="10760"/>
                    <a:pt x="27485" y="10760"/>
                  </a:cubicBezTo>
                  <a:close/>
                  <a:moveTo>
                    <a:pt x="29677" y="10911"/>
                  </a:moveTo>
                  <a:cubicBezTo>
                    <a:pt x="27544" y="10816"/>
                    <a:pt x="27544" y="10816"/>
                    <a:pt x="27544" y="10816"/>
                  </a:cubicBezTo>
                  <a:cubicBezTo>
                    <a:pt x="27544" y="10802"/>
                    <a:pt x="27538" y="10789"/>
                    <a:pt x="27528" y="10778"/>
                  </a:cubicBezTo>
                  <a:cubicBezTo>
                    <a:pt x="27834" y="10429"/>
                    <a:pt x="27834" y="10429"/>
                    <a:pt x="27834" y="10429"/>
                  </a:cubicBezTo>
                  <a:cubicBezTo>
                    <a:pt x="27858" y="10447"/>
                    <a:pt x="27891" y="10444"/>
                    <a:pt x="27912" y="10422"/>
                  </a:cubicBezTo>
                  <a:cubicBezTo>
                    <a:pt x="27917" y="10416"/>
                    <a:pt x="27920" y="10410"/>
                    <a:pt x="27923" y="10404"/>
                  </a:cubicBezTo>
                  <a:cubicBezTo>
                    <a:pt x="29678" y="10909"/>
                    <a:pt x="29678" y="10909"/>
                    <a:pt x="29678" y="10909"/>
                  </a:cubicBezTo>
                  <a:cubicBezTo>
                    <a:pt x="29678" y="10910"/>
                    <a:pt x="29678" y="10910"/>
                    <a:pt x="29677" y="10911"/>
                  </a:cubicBezTo>
                  <a:close/>
                  <a:moveTo>
                    <a:pt x="29680" y="10899"/>
                  </a:moveTo>
                  <a:cubicBezTo>
                    <a:pt x="27926" y="10394"/>
                    <a:pt x="27926" y="10394"/>
                    <a:pt x="27926" y="10394"/>
                  </a:cubicBezTo>
                  <a:cubicBezTo>
                    <a:pt x="27929" y="10375"/>
                    <a:pt x="27923" y="10354"/>
                    <a:pt x="27908" y="10340"/>
                  </a:cubicBezTo>
                  <a:cubicBezTo>
                    <a:pt x="27906" y="10338"/>
                    <a:pt x="27904" y="10337"/>
                    <a:pt x="27902" y="10336"/>
                  </a:cubicBezTo>
                  <a:cubicBezTo>
                    <a:pt x="28320" y="9632"/>
                    <a:pt x="28320" y="9632"/>
                    <a:pt x="28320" y="9632"/>
                  </a:cubicBezTo>
                  <a:cubicBezTo>
                    <a:pt x="29684" y="10890"/>
                    <a:pt x="29684" y="10890"/>
                    <a:pt x="29684" y="10890"/>
                  </a:cubicBezTo>
                  <a:cubicBezTo>
                    <a:pt x="29682" y="10893"/>
                    <a:pt x="29681" y="10896"/>
                    <a:pt x="29680" y="108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</p:grpSp>
      <p:grpSp>
        <p:nvGrpSpPr>
          <p:cNvPr id="47" name="Group 46"/>
          <p:cNvGrpSpPr/>
          <p:nvPr userDrawn="1">
            <p:custDataLst>
              <p:tags r:id="rId2"/>
            </p:custDataLst>
          </p:nvPr>
        </p:nvGrpSpPr>
        <p:grpSpPr>
          <a:xfrm rot="11882572">
            <a:off x="6456295" y="-3681491"/>
            <a:ext cx="12003407" cy="6813487"/>
            <a:chOff x="-2949576" y="-5135563"/>
            <a:chExt cx="18086389" cy="10266364"/>
          </a:xfrm>
          <a:solidFill>
            <a:schemeClr val="bg1">
              <a:alpha val="33000"/>
            </a:schemeClr>
          </a:solidFill>
        </p:grpSpPr>
        <p:sp>
          <p:nvSpPr>
            <p:cNvPr id="48" name="Freeform 5"/>
            <p:cNvSpPr>
              <a:spLocks noEditPoints="1"/>
            </p:cNvSpPr>
            <p:nvPr userDrawn="1">
              <p:custDataLst>
                <p:tags r:id="rId37"/>
              </p:custDataLst>
            </p:nvPr>
          </p:nvSpPr>
          <p:spPr bwMode="auto">
            <a:xfrm>
              <a:off x="12515850" y="-581025"/>
              <a:ext cx="350838" cy="350838"/>
            </a:xfrm>
            <a:custGeom>
              <a:avLst/>
              <a:gdLst>
                <a:gd name="T0" fmla="*/ 288 w 577"/>
                <a:gd name="T1" fmla="*/ 577 h 577"/>
                <a:gd name="T2" fmla="*/ 0 w 577"/>
                <a:gd name="T3" fmla="*/ 289 h 577"/>
                <a:gd name="T4" fmla="*/ 288 w 577"/>
                <a:gd name="T5" fmla="*/ 0 h 577"/>
                <a:gd name="T6" fmla="*/ 577 w 577"/>
                <a:gd name="T7" fmla="*/ 289 h 577"/>
                <a:gd name="T8" fmla="*/ 288 w 577"/>
                <a:gd name="T9" fmla="*/ 577 h 577"/>
                <a:gd name="T10" fmla="*/ 288 w 577"/>
                <a:gd name="T11" fmla="*/ 32 h 577"/>
                <a:gd name="T12" fmla="*/ 31 w 577"/>
                <a:gd name="T13" fmla="*/ 289 h 577"/>
                <a:gd name="T14" fmla="*/ 288 w 577"/>
                <a:gd name="T15" fmla="*/ 546 h 577"/>
                <a:gd name="T16" fmla="*/ 545 w 577"/>
                <a:gd name="T17" fmla="*/ 289 h 577"/>
                <a:gd name="T18" fmla="*/ 288 w 577"/>
                <a:gd name="T19" fmla="*/ 32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7" h="577">
                  <a:moveTo>
                    <a:pt x="288" y="577"/>
                  </a:moveTo>
                  <a:cubicBezTo>
                    <a:pt x="129" y="577"/>
                    <a:pt x="0" y="448"/>
                    <a:pt x="0" y="289"/>
                  </a:cubicBezTo>
                  <a:cubicBezTo>
                    <a:pt x="0" y="130"/>
                    <a:pt x="129" y="0"/>
                    <a:pt x="288" y="0"/>
                  </a:cubicBezTo>
                  <a:cubicBezTo>
                    <a:pt x="447" y="0"/>
                    <a:pt x="577" y="130"/>
                    <a:pt x="577" y="289"/>
                  </a:cubicBezTo>
                  <a:cubicBezTo>
                    <a:pt x="577" y="448"/>
                    <a:pt x="447" y="577"/>
                    <a:pt x="288" y="577"/>
                  </a:cubicBezTo>
                  <a:moveTo>
                    <a:pt x="288" y="32"/>
                  </a:moveTo>
                  <a:cubicBezTo>
                    <a:pt x="147" y="32"/>
                    <a:pt x="31" y="147"/>
                    <a:pt x="31" y="289"/>
                  </a:cubicBezTo>
                  <a:cubicBezTo>
                    <a:pt x="31" y="430"/>
                    <a:pt x="147" y="546"/>
                    <a:pt x="288" y="546"/>
                  </a:cubicBezTo>
                  <a:cubicBezTo>
                    <a:pt x="430" y="546"/>
                    <a:pt x="545" y="430"/>
                    <a:pt x="545" y="289"/>
                  </a:cubicBezTo>
                  <a:cubicBezTo>
                    <a:pt x="545" y="147"/>
                    <a:pt x="430" y="32"/>
                    <a:pt x="288" y="3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49" name="Freeform 6"/>
            <p:cNvSpPr>
              <a:spLocks noEditPoints="1"/>
            </p:cNvSpPr>
            <p:nvPr userDrawn="1">
              <p:custDataLst>
                <p:tags r:id="rId38"/>
              </p:custDataLst>
            </p:nvPr>
          </p:nvSpPr>
          <p:spPr bwMode="auto">
            <a:xfrm>
              <a:off x="5100637" y="4779963"/>
              <a:ext cx="350838" cy="350838"/>
            </a:xfrm>
            <a:custGeom>
              <a:avLst/>
              <a:gdLst>
                <a:gd name="T0" fmla="*/ 288 w 576"/>
                <a:gd name="T1" fmla="*/ 577 h 577"/>
                <a:gd name="T2" fmla="*/ 0 w 576"/>
                <a:gd name="T3" fmla="*/ 288 h 577"/>
                <a:gd name="T4" fmla="*/ 288 w 576"/>
                <a:gd name="T5" fmla="*/ 0 h 577"/>
                <a:gd name="T6" fmla="*/ 576 w 576"/>
                <a:gd name="T7" fmla="*/ 288 h 577"/>
                <a:gd name="T8" fmla="*/ 288 w 576"/>
                <a:gd name="T9" fmla="*/ 577 h 577"/>
                <a:gd name="T10" fmla="*/ 288 w 576"/>
                <a:gd name="T11" fmla="*/ 31 h 577"/>
                <a:gd name="T12" fmla="*/ 31 w 576"/>
                <a:gd name="T13" fmla="*/ 288 h 577"/>
                <a:gd name="T14" fmla="*/ 288 w 576"/>
                <a:gd name="T15" fmla="*/ 545 h 577"/>
                <a:gd name="T16" fmla="*/ 545 w 576"/>
                <a:gd name="T17" fmla="*/ 288 h 577"/>
                <a:gd name="T18" fmla="*/ 288 w 576"/>
                <a:gd name="T19" fmla="*/ 31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6" h="577">
                  <a:moveTo>
                    <a:pt x="288" y="577"/>
                  </a:moveTo>
                  <a:cubicBezTo>
                    <a:pt x="129" y="577"/>
                    <a:pt x="0" y="447"/>
                    <a:pt x="0" y="288"/>
                  </a:cubicBezTo>
                  <a:cubicBezTo>
                    <a:pt x="0" y="129"/>
                    <a:pt x="129" y="0"/>
                    <a:pt x="288" y="0"/>
                  </a:cubicBezTo>
                  <a:cubicBezTo>
                    <a:pt x="447" y="0"/>
                    <a:pt x="576" y="129"/>
                    <a:pt x="576" y="288"/>
                  </a:cubicBezTo>
                  <a:cubicBezTo>
                    <a:pt x="576" y="447"/>
                    <a:pt x="447" y="577"/>
                    <a:pt x="288" y="577"/>
                  </a:cubicBezTo>
                  <a:moveTo>
                    <a:pt x="288" y="31"/>
                  </a:moveTo>
                  <a:cubicBezTo>
                    <a:pt x="146" y="31"/>
                    <a:pt x="31" y="146"/>
                    <a:pt x="31" y="288"/>
                  </a:cubicBezTo>
                  <a:cubicBezTo>
                    <a:pt x="31" y="430"/>
                    <a:pt x="146" y="545"/>
                    <a:pt x="288" y="545"/>
                  </a:cubicBezTo>
                  <a:cubicBezTo>
                    <a:pt x="430" y="545"/>
                    <a:pt x="545" y="430"/>
                    <a:pt x="545" y="288"/>
                  </a:cubicBezTo>
                  <a:cubicBezTo>
                    <a:pt x="545" y="146"/>
                    <a:pt x="430" y="31"/>
                    <a:pt x="288" y="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50" name="Freeform 7"/>
            <p:cNvSpPr>
              <a:spLocks noEditPoints="1"/>
            </p:cNvSpPr>
            <p:nvPr userDrawn="1">
              <p:custDataLst>
                <p:tags r:id="rId39"/>
              </p:custDataLst>
            </p:nvPr>
          </p:nvSpPr>
          <p:spPr bwMode="auto">
            <a:xfrm>
              <a:off x="10210800" y="4132263"/>
              <a:ext cx="350838" cy="350838"/>
            </a:xfrm>
            <a:custGeom>
              <a:avLst/>
              <a:gdLst>
                <a:gd name="T0" fmla="*/ 288 w 577"/>
                <a:gd name="T1" fmla="*/ 577 h 577"/>
                <a:gd name="T2" fmla="*/ 0 w 577"/>
                <a:gd name="T3" fmla="*/ 288 h 577"/>
                <a:gd name="T4" fmla="*/ 288 w 577"/>
                <a:gd name="T5" fmla="*/ 0 h 577"/>
                <a:gd name="T6" fmla="*/ 577 w 577"/>
                <a:gd name="T7" fmla="*/ 288 h 577"/>
                <a:gd name="T8" fmla="*/ 288 w 577"/>
                <a:gd name="T9" fmla="*/ 577 h 577"/>
                <a:gd name="T10" fmla="*/ 288 w 577"/>
                <a:gd name="T11" fmla="*/ 31 h 577"/>
                <a:gd name="T12" fmla="*/ 32 w 577"/>
                <a:gd name="T13" fmla="*/ 288 h 577"/>
                <a:gd name="T14" fmla="*/ 288 w 577"/>
                <a:gd name="T15" fmla="*/ 545 h 577"/>
                <a:gd name="T16" fmla="*/ 545 w 577"/>
                <a:gd name="T17" fmla="*/ 288 h 577"/>
                <a:gd name="T18" fmla="*/ 288 w 577"/>
                <a:gd name="T19" fmla="*/ 31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7" h="577">
                  <a:moveTo>
                    <a:pt x="288" y="577"/>
                  </a:moveTo>
                  <a:cubicBezTo>
                    <a:pt x="129" y="577"/>
                    <a:pt x="0" y="447"/>
                    <a:pt x="0" y="288"/>
                  </a:cubicBezTo>
                  <a:cubicBezTo>
                    <a:pt x="0" y="129"/>
                    <a:pt x="129" y="0"/>
                    <a:pt x="288" y="0"/>
                  </a:cubicBezTo>
                  <a:cubicBezTo>
                    <a:pt x="448" y="0"/>
                    <a:pt x="577" y="129"/>
                    <a:pt x="577" y="288"/>
                  </a:cubicBezTo>
                  <a:cubicBezTo>
                    <a:pt x="577" y="447"/>
                    <a:pt x="448" y="577"/>
                    <a:pt x="288" y="577"/>
                  </a:cubicBezTo>
                  <a:moveTo>
                    <a:pt x="288" y="31"/>
                  </a:moveTo>
                  <a:cubicBezTo>
                    <a:pt x="147" y="31"/>
                    <a:pt x="32" y="147"/>
                    <a:pt x="32" y="288"/>
                  </a:cubicBezTo>
                  <a:cubicBezTo>
                    <a:pt x="32" y="430"/>
                    <a:pt x="147" y="545"/>
                    <a:pt x="288" y="545"/>
                  </a:cubicBezTo>
                  <a:cubicBezTo>
                    <a:pt x="430" y="545"/>
                    <a:pt x="545" y="430"/>
                    <a:pt x="545" y="288"/>
                  </a:cubicBezTo>
                  <a:cubicBezTo>
                    <a:pt x="545" y="147"/>
                    <a:pt x="430" y="31"/>
                    <a:pt x="288" y="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51" name="Oval 8"/>
            <p:cNvSpPr>
              <a:spLocks noChangeArrowheads="1"/>
            </p:cNvSpPr>
            <p:nvPr userDrawn="1">
              <p:custDataLst>
                <p:tags r:id="rId40"/>
              </p:custDataLst>
            </p:nvPr>
          </p:nvSpPr>
          <p:spPr bwMode="auto">
            <a:xfrm>
              <a:off x="8724900" y="2870200"/>
              <a:ext cx="96838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52" name="Oval 9"/>
            <p:cNvSpPr>
              <a:spLocks noChangeArrowheads="1"/>
            </p:cNvSpPr>
            <p:nvPr userDrawn="1">
              <p:custDataLst>
                <p:tags r:id="rId41"/>
              </p:custDataLst>
            </p:nvPr>
          </p:nvSpPr>
          <p:spPr bwMode="auto">
            <a:xfrm>
              <a:off x="14565312" y="3586163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53" name="Oval 10"/>
            <p:cNvSpPr>
              <a:spLocks noChangeArrowheads="1"/>
            </p:cNvSpPr>
            <p:nvPr userDrawn="1">
              <p:custDataLst>
                <p:tags r:id="rId42"/>
              </p:custDataLst>
            </p:nvPr>
          </p:nvSpPr>
          <p:spPr bwMode="auto">
            <a:xfrm>
              <a:off x="14498638" y="-355600"/>
              <a:ext cx="134938" cy="134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54" name="Oval 11"/>
            <p:cNvSpPr>
              <a:spLocks noChangeArrowheads="1"/>
            </p:cNvSpPr>
            <p:nvPr userDrawn="1">
              <p:custDataLst>
                <p:tags r:id="rId43"/>
              </p:custDataLst>
            </p:nvPr>
          </p:nvSpPr>
          <p:spPr bwMode="auto">
            <a:xfrm>
              <a:off x="9099550" y="-1049338"/>
              <a:ext cx="134938" cy="134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55" name="Oval 12"/>
            <p:cNvSpPr>
              <a:spLocks noChangeArrowheads="1"/>
            </p:cNvSpPr>
            <p:nvPr userDrawn="1">
              <p:custDataLst>
                <p:tags r:id="rId44"/>
              </p:custDataLst>
            </p:nvPr>
          </p:nvSpPr>
          <p:spPr bwMode="auto">
            <a:xfrm>
              <a:off x="12668250" y="1108075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56" name="Oval 13"/>
            <p:cNvSpPr>
              <a:spLocks noChangeArrowheads="1"/>
            </p:cNvSpPr>
            <p:nvPr userDrawn="1">
              <p:custDataLst>
                <p:tags r:id="rId45"/>
              </p:custDataLst>
            </p:nvPr>
          </p:nvSpPr>
          <p:spPr bwMode="auto">
            <a:xfrm>
              <a:off x="13782675" y="4521200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57" name="Oval 14"/>
            <p:cNvSpPr>
              <a:spLocks noChangeArrowheads="1"/>
            </p:cNvSpPr>
            <p:nvPr userDrawn="1">
              <p:custDataLst>
                <p:tags r:id="rId46"/>
              </p:custDataLst>
            </p:nvPr>
          </p:nvSpPr>
          <p:spPr bwMode="auto">
            <a:xfrm>
              <a:off x="12501563" y="2252663"/>
              <a:ext cx="95250" cy="936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58" name="Oval 15"/>
            <p:cNvSpPr>
              <a:spLocks noChangeArrowheads="1"/>
            </p:cNvSpPr>
            <p:nvPr userDrawn="1">
              <p:custDataLst>
                <p:tags r:id="rId47"/>
              </p:custDataLst>
            </p:nvPr>
          </p:nvSpPr>
          <p:spPr bwMode="auto">
            <a:xfrm>
              <a:off x="8774113" y="-1300163"/>
              <a:ext cx="93663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59" name="Oval 16"/>
            <p:cNvSpPr>
              <a:spLocks noChangeArrowheads="1"/>
            </p:cNvSpPr>
            <p:nvPr userDrawn="1">
              <p:custDataLst>
                <p:tags r:id="rId48"/>
              </p:custDataLst>
            </p:nvPr>
          </p:nvSpPr>
          <p:spPr bwMode="auto">
            <a:xfrm>
              <a:off x="11825288" y="4887913"/>
              <a:ext cx="134938" cy="134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60" name="Oval 17"/>
            <p:cNvSpPr>
              <a:spLocks noChangeArrowheads="1"/>
            </p:cNvSpPr>
            <p:nvPr userDrawn="1">
              <p:custDataLst>
                <p:tags r:id="rId49"/>
              </p:custDataLst>
            </p:nvPr>
          </p:nvSpPr>
          <p:spPr bwMode="auto">
            <a:xfrm>
              <a:off x="10174288" y="590550"/>
              <a:ext cx="134938" cy="134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61" name="Freeform 18"/>
            <p:cNvSpPr/>
            <p:nvPr userDrawn="1">
              <p:custDataLst>
                <p:tags r:id="rId50"/>
              </p:custDataLst>
            </p:nvPr>
          </p:nvSpPr>
          <p:spPr bwMode="auto">
            <a:xfrm>
              <a:off x="12752388" y="1862138"/>
              <a:ext cx="261938" cy="271463"/>
            </a:xfrm>
            <a:custGeom>
              <a:avLst/>
              <a:gdLst>
                <a:gd name="T0" fmla="*/ 165 w 165"/>
                <a:gd name="T1" fmla="*/ 81 h 171"/>
                <a:gd name="T2" fmla="*/ 87 w 165"/>
                <a:gd name="T3" fmla="*/ 81 h 171"/>
                <a:gd name="T4" fmla="*/ 87 w 165"/>
                <a:gd name="T5" fmla="*/ 0 h 171"/>
                <a:gd name="T6" fmla="*/ 78 w 165"/>
                <a:gd name="T7" fmla="*/ 0 h 171"/>
                <a:gd name="T8" fmla="*/ 78 w 165"/>
                <a:gd name="T9" fmla="*/ 81 h 171"/>
                <a:gd name="T10" fmla="*/ 0 w 165"/>
                <a:gd name="T11" fmla="*/ 81 h 171"/>
                <a:gd name="T12" fmla="*/ 0 w 165"/>
                <a:gd name="T13" fmla="*/ 90 h 171"/>
                <a:gd name="T14" fmla="*/ 78 w 165"/>
                <a:gd name="T15" fmla="*/ 90 h 171"/>
                <a:gd name="T16" fmla="*/ 78 w 165"/>
                <a:gd name="T17" fmla="*/ 171 h 171"/>
                <a:gd name="T18" fmla="*/ 87 w 165"/>
                <a:gd name="T19" fmla="*/ 171 h 171"/>
                <a:gd name="T20" fmla="*/ 87 w 165"/>
                <a:gd name="T21" fmla="*/ 90 h 171"/>
                <a:gd name="T22" fmla="*/ 165 w 165"/>
                <a:gd name="T23" fmla="*/ 90 h 171"/>
                <a:gd name="T24" fmla="*/ 165 w 165"/>
                <a:gd name="T25" fmla="*/ 8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171">
                  <a:moveTo>
                    <a:pt x="165" y="81"/>
                  </a:moveTo>
                  <a:lnTo>
                    <a:pt x="87" y="81"/>
                  </a:lnTo>
                  <a:lnTo>
                    <a:pt x="87" y="0"/>
                  </a:lnTo>
                  <a:lnTo>
                    <a:pt x="78" y="0"/>
                  </a:lnTo>
                  <a:lnTo>
                    <a:pt x="78" y="81"/>
                  </a:lnTo>
                  <a:lnTo>
                    <a:pt x="0" y="81"/>
                  </a:lnTo>
                  <a:lnTo>
                    <a:pt x="0" y="90"/>
                  </a:lnTo>
                  <a:lnTo>
                    <a:pt x="78" y="90"/>
                  </a:lnTo>
                  <a:lnTo>
                    <a:pt x="78" y="171"/>
                  </a:lnTo>
                  <a:lnTo>
                    <a:pt x="87" y="171"/>
                  </a:lnTo>
                  <a:lnTo>
                    <a:pt x="87" y="90"/>
                  </a:lnTo>
                  <a:lnTo>
                    <a:pt x="165" y="90"/>
                  </a:lnTo>
                  <a:lnTo>
                    <a:pt x="165" y="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62" name="Freeform 19"/>
            <p:cNvSpPr/>
            <p:nvPr userDrawn="1">
              <p:custDataLst>
                <p:tags r:id="rId51"/>
              </p:custDataLst>
            </p:nvPr>
          </p:nvSpPr>
          <p:spPr bwMode="auto">
            <a:xfrm>
              <a:off x="9466263" y="3249613"/>
              <a:ext cx="409575" cy="422275"/>
            </a:xfrm>
            <a:custGeom>
              <a:avLst/>
              <a:gdLst>
                <a:gd name="T0" fmla="*/ 258 w 258"/>
                <a:gd name="T1" fmla="*/ 126 h 266"/>
                <a:gd name="T2" fmla="*/ 136 w 258"/>
                <a:gd name="T3" fmla="*/ 126 h 266"/>
                <a:gd name="T4" fmla="*/ 136 w 258"/>
                <a:gd name="T5" fmla="*/ 0 h 266"/>
                <a:gd name="T6" fmla="*/ 122 w 258"/>
                <a:gd name="T7" fmla="*/ 0 h 266"/>
                <a:gd name="T8" fmla="*/ 122 w 258"/>
                <a:gd name="T9" fmla="*/ 126 h 266"/>
                <a:gd name="T10" fmla="*/ 0 w 258"/>
                <a:gd name="T11" fmla="*/ 126 h 266"/>
                <a:gd name="T12" fmla="*/ 0 w 258"/>
                <a:gd name="T13" fmla="*/ 139 h 266"/>
                <a:gd name="T14" fmla="*/ 122 w 258"/>
                <a:gd name="T15" fmla="*/ 139 h 266"/>
                <a:gd name="T16" fmla="*/ 122 w 258"/>
                <a:gd name="T17" fmla="*/ 266 h 266"/>
                <a:gd name="T18" fmla="*/ 136 w 258"/>
                <a:gd name="T19" fmla="*/ 266 h 266"/>
                <a:gd name="T20" fmla="*/ 136 w 258"/>
                <a:gd name="T21" fmla="*/ 139 h 266"/>
                <a:gd name="T22" fmla="*/ 258 w 258"/>
                <a:gd name="T23" fmla="*/ 139 h 266"/>
                <a:gd name="T24" fmla="*/ 258 w 258"/>
                <a:gd name="T25" fmla="*/ 12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8" h="266">
                  <a:moveTo>
                    <a:pt x="258" y="126"/>
                  </a:moveTo>
                  <a:lnTo>
                    <a:pt x="136" y="126"/>
                  </a:lnTo>
                  <a:lnTo>
                    <a:pt x="136" y="0"/>
                  </a:lnTo>
                  <a:lnTo>
                    <a:pt x="122" y="0"/>
                  </a:lnTo>
                  <a:lnTo>
                    <a:pt x="122" y="126"/>
                  </a:lnTo>
                  <a:lnTo>
                    <a:pt x="0" y="126"/>
                  </a:lnTo>
                  <a:lnTo>
                    <a:pt x="0" y="139"/>
                  </a:lnTo>
                  <a:lnTo>
                    <a:pt x="122" y="139"/>
                  </a:lnTo>
                  <a:lnTo>
                    <a:pt x="122" y="266"/>
                  </a:lnTo>
                  <a:lnTo>
                    <a:pt x="136" y="266"/>
                  </a:lnTo>
                  <a:lnTo>
                    <a:pt x="136" y="139"/>
                  </a:lnTo>
                  <a:lnTo>
                    <a:pt x="258" y="139"/>
                  </a:lnTo>
                  <a:lnTo>
                    <a:pt x="258" y="1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63" name="Freeform 20"/>
            <p:cNvSpPr/>
            <p:nvPr userDrawn="1">
              <p:custDataLst>
                <p:tags r:id="rId52"/>
              </p:custDataLst>
            </p:nvPr>
          </p:nvSpPr>
          <p:spPr bwMode="auto">
            <a:xfrm>
              <a:off x="15130462" y="2849563"/>
              <a:ext cx="6350" cy="6350"/>
            </a:xfrm>
            <a:custGeom>
              <a:avLst/>
              <a:gdLst>
                <a:gd name="T0" fmla="*/ 0 w 9"/>
                <a:gd name="T1" fmla="*/ 10 h 10"/>
                <a:gd name="T2" fmla="*/ 5 w 9"/>
                <a:gd name="T3" fmla="*/ 5 h 10"/>
                <a:gd name="T4" fmla="*/ 9 w 9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0">
                  <a:moveTo>
                    <a:pt x="0" y="10"/>
                  </a:moveTo>
                  <a:cubicBezTo>
                    <a:pt x="1" y="8"/>
                    <a:pt x="3" y="7"/>
                    <a:pt x="5" y="5"/>
                  </a:cubicBezTo>
                  <a:cubicBezTo>
                    <a:pt x="6" y="4"/>
                    <a:pt x="7" y="2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64" name="Oval 21"/>
            <p:cNvSpPr>
              <a:spLocks noChangeArrowheads="1"/>
            </p:cNvSpPr>
            <p:nvPr userDrawn="1">
              <p:custDataLst>
                <p:tags r:id="rId53"/>
              </p:custDataLst>
            </p:nvPr>
          </p:nvSpPr>
          <p:spPr bwMode="auto">
            <a:xfrm>
              <a:off x="8705850" y="4240213"/>
              <a:ext cx="134938" cy="134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65" name="Freeform 22"/>
            <p:cNvSpPr>
              <a:spLocks noEditPoints="1"/>
            </p:cNvSpPr>
            <p:nvPr userDrawn="1">
              <p:custDataLst>
                <p:tags r:id="rId54"/>
              </p:custDataLst>
            </p:nvPr>
          </p:nvSpPr>
          <p:spPr bwMode="auto">
            <a:xfrm>
              <a:off x="7446963" y="1822450"/>
              <a:ext cx="350838" cy="350838"/>
            </a:xfrm>
            <a:custGeom>
              <a:avLst/>
              <a:gdLst>
                <a:gd name="T0" fmla="*/ 288 w 576"/>
                <a:gd name="T1" fmla="*/ 0 h 577"/>
                <a:gd name="T2" fmla="*/ 0 w 576"/>
                <a:gd name="T3" fmla="*/ 289 h 577"/>
                <a:gd name="T4" fmla="*/ 288 w 576"/>
                <a:gd name="T5" fmla="*/ 577 h 577"/>
                <a:gd name="T6" fmla="*/ 576 w 576"/>
                <a:gd name="T7" fmla="*/ 289 h 577"/>
                <a:gd name="T8" fmla="*/ 288 w 576"/>
                <a:gd name="T9" fmla="*/ 0 h 577"/>
                <a:gd name="T10" fmla="*/ 288 w 576"/>
                <a:gd name="T11" fmla="*/ 546 h 577"/>
                <a:gd name="T12" fmla="*/ 31 w 576"/>
                <a:gd name="T13" fmla="*/ 289 h 577"/>
                <a:gd name="T14" fmla="*/ 288 w 576"/>
                <a:gd name="T15" fmla="*/ 32 h 577"/>
                <a:gd name="T16" fmla="*/ 545 w 576"/>
                <a:gd name="T17" fmla="*/ 289 h 577"/>
                <a:gd name="T18" fmla="*/ 288 w 576"/>
                <a:gd name="T19" fmla="*/ 546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6" h="577">
                  <a:moveTo>
                    <a:pt x="288" y="0"/>
                  </a:moveTo>
                  <a:cubicBezTo>
                    <a:pt x="129" y="0"/>
                    <a:pt x="0" y="130"/>
                    <a:pt x="0" y="289"/>
                  </a:cubicBezTo>
                  <a:cubicBezTo>
                    <a:pt x="0" y="448"/>
                    <a:pt x="129" y="577"/>
                    <a:pt x="288" y="577"/>
                  </a:cubicBezTo>
                  <a:cubicBezTo>
                    <a:pt x="447" y="577"/>
                    <a:pt x="576" y="448"/>
                    <a:pt x="576" y="289"/>
                  </a:cubicBezTo>
                  <a:cubicBezTo>
                    <a:pt x="576" y="130"/>
                    <a:pt x="447" y="0"/>
                    <a:pt x="288" y="0"/>
                  </a:cubicBezTo>
                  <a:close/>
                  <a:moveTo>
                    <a:pt x="288" y="546"/>
                  </a:moveTo>
                  <a:cubicBezTo>
                    <a:pt x="146" y="546"/>
                    <a:pt x="31" y="431"/>
                    <a:pt x="31" y="289"/>
                  </a:cubicBezTo>
                  <a:cubicBezTo>
                    <a:pt x="31" y="147"/>
                    <a:pt x="146" y="32"/>
                    <a:pt x="288" y="32"/>
                  </a:cubicBezTo>
                  <a:cubicBezTo>
                    <a:pt x="430" y="32"/>
                    <a:pt x="545" y="147"/>
                    <a:pt x="545" y="289"/>
                  </a:cubicBezTo>
                  <a:cubicBezTo>
                    <a:pt x="545" y="431"/>
                    <a:pt x="430" y="546"/>
                    <a:pt x="288" y="5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66" name="Oval 23"/>
            <p:cNvSpPr>
              <a:spLocks noChangeArrowheads="1"/>
            </p:cNvSpPr>
            <p:nvPr userDrawn="1">
              <p:custDataLst>
                <p:tags r:id="rId55"/>
              </p:custDataLst>
            </p:nvPr>
          </p:nvSpPr>
          <p:spPr bwMode="auto">
            <a:xfrm>
              <a:off x="5710237" y="2965450"/>
              <a:ext cx="134938" cy="134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67" name="Oval 24"/>
            <p:cNvSpPr>
              <a:spLocks noChangeArrowheads="1"/>
            </p:cNvSpPr>
            <p:nvPr userDrawn="1">
              <p:custDataLst>
                <p:tags r:id="rId56"/>
              </p:custDataLst>
            </p:nvPr>
          </p:nvSpPr>
          <p:spPr bwMode="auto">
            <a:xfrm>
              <a:off x="465137" y="2343150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68" name="Oval 25"/>
            <p:cNvSpPr>
              <a:spLocks noChangeArrowheads="1"/>
            </p:cNvSpPr>
            <p:nvPr userDrawn="1">
              <p:custDataLst>
                <p:tags r:id="rId57"/>
              </p:custDataLst>
            </p:nvPr>
          </p:nvSpPr>
          <p:spPr bwMode="auto">
            <a:xfrm>
              <a:off x="3987800" y="-1308100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69" name="Oval 26"/>
            <p:cNvSpPr>
              <a:spLocks noChangeArrowheads="1"/>
            </p:cNvSpPr>
            <p:nvPr userDrawn="1">
              <p:custDataLst>
                <p:tags r:id="rId58"/>
              </p:custDataLst>
            </p:nvPr>
          </p:nvSpPr>
          <p:spPr bwMode="auto">
            <a:xfrm>
              <a:off x="1298575" y="-1300163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70" name="Oval 27"/>
            <p:cNvSpPr>
              <a:spLocks noChangeArrowheads="1"/>
            </p:cNvSpPr>
            <p:nvPr userDrawn="1">
              <p:custDataLst>
                <p:tags r:id="rId59"/>
              </p:custDataLst>
            </p:nvPr>
          </p:nvSpPr>
          <p:spPr bwMode="auto">
            <a:xfrm>
              <a:off x="1343025" y="4213225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71" name="Oval 28"/>
            <p:cNvSpPr>
              <a:spLocks noChangeArrowheads="1"/>
            </p:cNvSpPr>
            <p:nvPr userDrawn="1">
              <p:custDataLst>
                <p:tags r:id="rId60"/>
              </p:custDataLst>
            </p:nvPr>
          </p:nvSpPr>
          <p:spPr bwMode="auto">
            <a:xfrm>
              <a:off x="3638550" y="3324225"/>
              <a:ext cx="134938" cy="134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72" name="Oval 29"/>
            <p:cNvSpPr>
              <a:spLocks noChangeArrowheads="1"/>
            </p:cNvSpPr>
            <p:nvPr userDrawn="1">
              <p:custDataLst>
                <p:tags r:id="rId61"/>
              </p:custDataLst>
            </p:nvPr>
          </p:nvSpPr>
          <p:spPr bwMode="auto">
            <a:xfrm>
              <a:off x="6788150" y="-473075"/>
              <a:ext cx="134938" cy="134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73" name="Oval 30"/>
            <p:cNvSpPr>
              <a:spLocks noChangeArrowheads="1"/>
            </p:cNvSpPr>
            <p:nvPr userDrawn="1">
              <p:custDataLst>
                <p:tags r:id="rId62"/>
              </p:custDataLst>
            </p:nvPr>
          </p:nvSpPr>
          <p:spPr bwMode="auto">
            <a:xfrm>
              <a:off x="695325" y="-971550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74" name="Oval 31"/>
            <p:cNvSpPr>
              <a:spLocks noChangeArrowheads="1"/>
            </p:cNvSpPr>
            <p:nvPr userDrawn="1">
              <p:custDataLst>
                <p:tags r:id="rId63"/>
              </p:custDataLst>
            </p:nvPr>
          </p:nvSpPr>
          <p:spPr bwMode="auto">
            <a:xfrm>
              <a:off x="3705225" y="495300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75" name="Freeform 32"/>
            <p:cNvSpPr/>
            <p:nvPr userDrawn="1">
              <p:custDataLst>
                <p:tags r:id="rId64"/>
              </p:custDataLst>
            </p:nvPr>
          </p:nvSpPr>
          <p:spPr bwMode="auto">
            <a:xfrm>
              <a:off x="2016125" y="3257550"/>
              <a:ext cx="261938" cy="269875"/>
            </a:xfrm>
            <a:custGeom>
              <a:avLst/>
              <a:gdLst>
                <a:gd name="T0" fmla="*/ 88 w 165"/>
                <a:gd name="T1" fmla="*/ 0 h 170"/>
                <a:gd name="T2" fmla="*/ 78 w 165"/>
                <a:gd name="T3" fmla="*/ 0 h 170"/>
                <a:gd name="T4" fmla="*/ 78 w 165"/>
                <a:gd name="T5" fmla="*/ 80 h 170"/>
                <a:gd name="T6" fmla="*/ 0 w 165"/>
                <a:gd name="T7" fmla="*/ 80 h 170"/>
                <a:gd name="T8" fmla="*/ 0 w 165"/>
                <a:gd name="T9" fmla="*/ 89 h 170"/>
                <a:gd name="T10" fmla="*/ 78 w 165"/>
                <a:gd name="T11" fmla="*/ 89 h 170"/>
                <a:gd name="T12" fmla="*/ 78 w 165"/>
                <a:gd name="T13" fmla="*/ 170 h 170"/>
                <a:gd name="T14" fmla="*/ 88 w 165"/>
                <a:gd name="T15" fmla="*/ 170 h 170"/>
                <a:gd name="T16" fmla="*/ 88 w 165"/>
                <a:gd name="T17" fmla="*/ 89 h 170"/>
                <a:gd name="T18" fmla="*/ 165 w 165"/>
                <a:gd name="T19" fmla="*/ 89 h 170"/>
                <a:gd name="T20" fmla="*/ 165 w 165"/>
                <a:gd name="T21" fmla="*/ 80 h 170"/>
                <a:gd name="T22" fmla="*/ 88 w 165"/>
                <a:gd name="T23" fmla="*/ 80 h 170"/>
                <a:gd name="T24" fmla="*/ 88 w 165"/>
                <a:gd name="T25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170">
                  <a:moveTo>
                    <a:pt x="88" y="0"/>
                  </a:moveTo>
                  <a:lnTo>
                    <a:pt x="78" y="0"/>
                  </a:lnTo>
                  <a:lnTo>
                    <a:pt x="78" y="80"/>
                  </a:lnTo>
                  <a:lnTo>
                    <a:pt x="0" y="80"/>
                  </a:lnTo>
                  <a:lnTo>
                    <a:pt x="0" y="89"/>
                  </a:lnTo>
                  <a:lnTo>
                    <a:pt x="78" y="89"/>
                  </a:lnTo>
                  <a:lnTo>
                    <a:pt x="78" y="170"/>
                  </a:lnTo>
                  <a:lnTo>
                    <a:pt x="88" y="170"/>
                  </a:lnTo>
                  <a:lnTo>
                    <a:pt x="88" y="89"/>
                  </a:lnTo>
                  <a:lnTo>
                    <a:pt x="165" y="89"/>
                  </a:lnTo>
                  <a:lnTo>
                    <a:pt x="165" y="80"/>
                  </a:lnTo>
                  <a:lnTo>
                    <a:pt x="88" y="80"/>
                  </a:lnTo>
                  <a:lnTo>
                    <a:pt x="8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76" name="Freeform 33"/>
            <p:cNvSpPr/>
            <p:nvPr userDrawn="1">
              <p:custDataLst>
                <p:tags r:id="rId65"/>
              </p:custDataLst>
            </p:nvPr>
          </p:nvSpPr>
          <p:spPr bwMode="auto">
            <a:xfrm>
              <a:off x="7529513" y="4433888"/>
              <a:ext cx="261938" cy="271463"/>
            </a:xfrm>
            <a:custGeom>
              <a:avLst/>
              <a:gdLst>
                <a:gd name="T0" fmla="*/ 87 w 165"/>
                <a:gd name="T1" fmla="*/ 0 h 171"/>
                <a:gd name="T2" fmla="*/ 78 w 165"/>
                <a:gd name="T3" fmla="*/ 0 h 171"/>
                <a:gd name="T4" fmla="*/ 78 w 165"/>
                <a:gd name="T5" fmla="*/ 81 h 171"/>
                <a:gd name="T6" fmla="*/ 0 w 165"/>
                <a:gd name="T7" fmla="*/ 81 h 171"/>
                <a:gd name="T8" fmla="*/ 0 w 165"/>
                <a:gd name="T9" fmla="*/ 89 h 171"/>
                <a:gd name="T10" fmla="*/ 78 w 165"/>
                <a:gd name="T11" fmla="*/ 89 h 171"/>
                <a:gd name="T12" fmla="*/ 78 w 165"/>
                <a:gd name="T13" fmla="*/ 171 h 171"/>
                <a:gd name="T14" fmla="*/ 87 w 165"/>
                <a:gd name="T15" fmla="*/ 171 h 171"/>
                <a:gd name="T16" fmla="*/ 87 w 165"/>
                <a:gd name="T17" fmla="*/ 89 h 171"/>
                <a:gd name="T18" fmla="*/ 165 w 165"/>
                <a:gd name="T19" fmla="*/ 89 h 171"/>
                <a:gd name="T20" fmla="*/ 165 w 165"/>
                <a:gd name="T21" fmla="*/ 81 h 171"/>
                <a:gd name="T22" fmla="*/ 87 w 165"/>
                <a:gd name="T23" fmla="*/ 81 h 171"/>
                <a:gd name="T24" fmla="*/ 87 w 165"/>
                <a:gd name="T25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171">
                  <a:moveTo>
                    <a:pt x="87" y="0"/>
                  </a:moveTo>
                  <a:lnTo>
                    <a:pt x="78" y="0"/>
                  </a:lnTo>
                  <a:lnTo>
                    <a:pt x="78" y="81"/>
                  </a:lnTo>
                  <a:lnTo>
                    <a:pt x="0" y="81"/>
                  </a:lnTo>
                  <a:lnTo>
                    <a:pt x="0" y="89"/>
                  </a:lnTo>
                  <a:lnTo>
                    <a:pt x="78" y="89"/>
                  </a:lnTo>
                  <a:lnTo>
                    <a:pt x="78" y="171"/>
                  </a:lnTo>
                  <a:lnTo>
                    <a:pt x="87" y="171"/>
                  </a:lnTo>
                  <a:lnTo>
                    <a:pt x="87" y="89"/>
                  </a:lnTo>
                  <a:lnTo>
                    <a:pt x="165" y="89"/>
                  </a:lnTo>
                  <a:lnTo>
                    <a:pt x="165" y="81"/>
                  </a:lnTo>
                  <a:lnTo>
                    <a:pt x="87" y="81"/>
                  </a:lnTo>
                  <a:lnTo>
                    <a:pt x="8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77" name="Freeform 34"/>
            <p:cNvSpPr/>
            <p:nvPr userDrawn="1">
              <p:custDataLst>
                <p:tags r:id="rId66"/>
              </p:custDataLst>
            </p:nvPr>
          </p:nvSpPr>
          <p:spPr bwMode="auto">
            <a:xfrm>
              <a:off x="4354512" y="-1260475"/>
              <a:ext cx="409575" cy="422275"/>
            </a:xfrm>
            <a:custGeom>
              <a:avLst/>
              <a:gdLst>
                <a:gd name="T0" fmla="*/ 122 w 258"/>
                <a:gd name="T1" fmla="*/ 266 h 266"/>
                <a:gd name="T2" fmla="*/ 136 w 258"/>
                <a:gd name="T3" fmla="*/ 266 h 266"/>
                <a:gd name="T4" fmla="*/ 136 w 258"/>
                <a:gd name="T5" fmla="*/ 139 h 266"/>
                <a:gd name="T6" fmla="*/ 258 w 258"/>
                <a:gd name="T7" fmla="*/ 139 h 266"/>
                <a:gd name="T8" fmla="*/ 258 w 258"/>
                <a:gd name="T9" fmla="*/ 126 h 266"/>
                <a:gd name="T10" fmla="*/ 136 w 258"/>
                <a:gd name="T11" fmla="*/ 126 h 266"/>
                <a:gd name="T12" fmla="*/ 136 w 258"/>
                <a:gd name="T13" fmla="*/ 0 h 266"/>
                <a:gd name="T14" fmla="*/ 122 w 258"/>
                <a:gd name="T15" fmla="*/ 0 h 266"/>
                <a:gd name="T16" fmla="*/ 122 w 258"/>
                <a:gd name="T17" fmla="*/ 126 h 266"/>
                <a:gd name="T18" fmla="*/ 0 w 258"/>
                <a:gd name="T19" fmla="*/ 126 h 266"/>
                <a:gd name="T20" fmla="*/ 0 w 258"/>
                <a:gd name="T21" fmla="*/ 139 h 266"/>
                <a:gd name="T22" fmla="*/ 122 w 258"/>
                <a:gd name="T23" fmla="*/ 139 h 266"/>
                <a:gd name="T24" fmla="*/ 122 w 258"/>
                <a:gd name="T25" fmla="*/ 26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8" h="266">
                  <a:moveTo>
                    <a:pt x="122" y="266"/>
                  </a:moveTo>
                  <a:lnTo>
                    <a:pt x="136" y="266"/>
                  </a:lnTo>
                  <a:lnTo>
                    <a:pt x="136" y="139"/>
                  </a:lnTo>
                  <a:lnTo>
                    <a:pt x="258" y="139"/>
                  </a:lnTo>
                  <a:lnTo>
                    <a:pt x="258" y="126"/>
                  </a:lnTo>
                  <a:lnTo>
                    <a:pt x="136" y="126"/>
                  </a:lnTo>
                  <a:lnTo>
                    <a:pt x="136" y="0"/>
                  </a:lnTo>
                  <a:lnTo>
                    <a:pt x="122" y="0"/>
                  </a:lnTo>
                  <a:lnTo>
                    <a:pt x="122" y="126"/>
                  </a:lnTo>
                  <a:lnTo>
                    <a:pt x="0" y="126"/>
                  </a:lnTo>
                  <a:lnTo>
                    <a:pt x="0" y="139"/>
                  </a:lnTo>
                  <a:lnTo>
                    <a:pt x="122" y="139"/>
                  </a:lnTo>
                  <a:lnTo>
                    <a:pt x="122" y="2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78" name="Oval 35"/>
            <p:cNvSpPr>
              <a:spLocks noChangeArrowheads="1"/>
            </p:cNvSpPr>
            <p:nvPr userDrawn="1">
              <p:custDataLst>
                <p:tags r:id="rId67"/>
              </p:custDataLst>
            </p:nvPr>
          </p:nvSpPr>
          <p:spPr bwMode="auto">
            <a:xfrm>
              <a:off x="638175" y="4541838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79" name="Oval 36"/>
            <p:cNvSpPr>
              <a:spLocks noChangeArrowheads="1"/>
            </p:cNvSpPr>
            <p:nvPr userDrawn="1">
              <p:custDataLst>
                <p:tags r:id="rId68"/>
              </p:custDataLst>
            </p:nvPr>
          </p:nvSpPr>
          <p:spPr bwMode="auto">
            <a:xfrm>
              <a:off x="4938712" y="4240213"/>
              <a:ext cx="133350" cy="134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80" name="Freeform 37"/>
            <p:cNvSpPr>
              <a:spLocks noEditPoints="1"/>
            </p:cNvSpPr>
            <p:nvPr userDrawn="1">
              <p:custDataLst>
                <p:tags r:id="rId69"/>
              </p:custDataLst>
            </p:nvPr>
          </p:nvSpPr>
          <p:spPr bwMode="auto">
            <a:xfrm>
              <a:off x="-2949576" y="-5135563"/>
              <a:ext cx="18083214" cy="10256838"/>
            </a:xfrm>
            <a:custGeom>
              <a:avLst/>
              <a:gdLst>
                <a:gd name="T0" fmla="*/ 25149 w 29763"/>
                <a:gd name="T1" fmla="*/ 7919 h 16871"/>
                <a:gd name="T2" fmla="*/ 22153 w 29763"/>
                <a:gd name="T3" fmla="*/ 6290 h 16871"/>
                <a:gd name="T4" fmla="*/ 20496 w 29763"/>
                <a:gd name="T5" fmla="*/ 3477 h 16871"/>
                <a:gd name="T6" fmla="*/ 18005 w 29763"/>
                <a:gd name="T7" fmla="*/ 2018 h 16871"/>
                <a:gd name="T8" fmla="*/ 15408 w 29763"/>
                <a:gd name="T9" fmla="*/ 3508 h 16871"/>
                <a:gd name="T10" fmla="*/ 14250 w 29763"/>
                <a:gd name="T11" fmla="*/ 6267 h 16871"/>
                <a:gd name="T12" fmla="*/ 13825 w 29763"/>
                <a:gd name="T13" fmla="*/ 6816 h 16871"/>
                <a:gd name="T14" fmla="*/ 10366 w 29763"/>
                <a:gd name="T15" fmla="*/ 4449 h 16871"/>
                <a:gd name="T16" fmla="*/ 6696 w 29763"/>
                <a:gd name="T17" fmla="*/ 5500 h 16871"/>
                <a:gd name="T18" fmla="*/ 1638 w 29763"/>
                <a:gd name="T19" fmla="*/ 9186 h 16871"/>
                <a:gd name="T20" fmla="*/ 1865 w 29763"/>
                <a:gd name="T21" fmla="*/ 15302 h 16871"/>
                <a:gd name="T22" fmla="*/ 4489 w 29763"/>
                <a:gd name="T23" fmla="*/ 14790 h 16871"/>
                <a:gd name="T24" fmla="*/ 6106 w 29763"/>
                <a:gd name="T25" fmla="*/ 11695 h 16871"/>
                <a:gd name="T26" fmla="*/ 8985 w 29763"/>
                <a:gd name="T27" fmla="*/ 12307 h 16871"/>
                <a:gd name="T28" fmla="*/ 11824 w 29763"/>
                <a:gd name="T29" fmla="*/ 10259 h 16871"/>
                <a:gd name="T30" fmla="*/ 12826 w 29763"/>
                <a:gd name="T31" fmla="*/ 11001 h 16871"/>
                <a:gd name="T32" fmla="*/ 16669 w 29763"/>
                <a:gd name="T33" fmla="*/ 11958 h 16871"/>
                <a:gd name="T34" fmla="*/ 17614 w 29763"/>
                <a:gd name="T35" fmla="*/ 8760 h 16871"/>
                <a:gd name="T36" fmla="*/ 21133 w 29763"/>
                <a:gd name="T37" fmla="*/ 8802 h 16871"/>
                <a:gd name="T38" fmla="*/ 21947 w 29763"/>
                <a:gd name="T39" fmla="*/ 11926 h 16871"/>
                <a:gd name="T40" fmla="*/ 25874 w 29763"/>
                <a:gd name="T41" fmla="*/ 11344 h 16871"/>
                <a:gd name="T42" fmla="*/ 27300 w 29763"/>
                <a:gd name="T43" fmla="*/ 11620 h 16871"/>
                <a:gd name="T44" fmla="*/ 9074 w 29763"/>
                <a:gd name="T45" fmla="*/ 8613 h 16871"/>
                <a:gd name="T46" fmla="*/ 7031 w 29763"/>
                <a:gd name="T47" fmla="*/ 8422 h 16871"/>
                <a:gd name="T48" fmla="*/ 9827 w 29763"/>
                <a:gd name="T49" fmla="*/ 10470 h 16871"/>
                <a:gd name="T50" fmla="*/ 6362 w 29763"/>
                <a:gd name="T51" fmla="*/ 7053 h 16871"/>
                <a:gd name="T52" fmla="*/ 4935 w 29763"/>
                <a:gd name="T53" fmla="*/ 8807 h 16871"/>
                <a:gd name="T54" fmla="*/ 2669 w 29763"/>
                <a:gd name="T55" fmla="*/ 13708 h 16871"/>
                <a:gd name="T56" fmla="*/ 3379 w 29763"/>
                <a:gd name="T57" fmla="*/ 12775 h 16871"/>
                <a:gd name="T58" fmla="*/ 2580 w 29763"/>
                <a:gd name="T59" fmla="*/ 7017 h 16871"/>
                <a:gd name="T60" fmla="*/ 4962 w 29763"/>
                <a:gd name="T61" fmla="*/ 8694 h 16871"/>
                <a:gd name="T62" fmla="*/ 2562 w 29763"/>
                <a:gd name="T63" fmla="*/ 7063 h 16871"/>
                <a:gd name="T64" fmla="*/ 2369 w 29763"/>
                <a:gd name="T65" fmla="*/ 5798 h 16871"/>
                <a:gd name="T66" fmla="*/ 1594 w 29763"/>
                <a:gd name="T67" fmla="*/ 9259 h 16871"/>
                <a:gd name="T68" fmla="*/ 1839 w 29763"/>
                <a:gd name="T69" fmla="*/ 14685 h 16871"/>
                <a:gd name="T70" fmla="*/ 2997 w 29763"/>
                <a:gd name="T71" fmla="*/ 14831 h 16871"/>
                <a:gd name="T72" fmla="*/ 2991 w 29763"/>
                <a:gd name="T73" fmla="*/ 11635 h 16871"/>
                <a:gd name="T74" fmla="*/ 5909 w 29763"/>
                <a:gd name="T75" fmla="*/ 9027 h 16871"/>
                <a:gd name="T76" fmla="*/ 6893 w 29763"/>
                <a:gd name="T77" fmla="*/ 9807 h 16871"/>
                <a:gd name="T78" fmla="*/ 9763 w 29763"/>
                <a:gd name="T79" fmla="*/ 10556 h 16871"/>
                <a:gd name="T80" fmla="*/ 11823 w 29763"/>
                <a:gd name="T81" fmla="*/ 10249 h 16871"/>
                <a:gd name="T82" fmla="*/ 28135 w 29763"/>
                <a:gd name="T83" fmla="*/ 9537 h 16871"/>
                <a:gd name="T84" fmla="*/ 25152 w 29763"/>
                <a:gd name="T85" fmla="*/ 8001 h 16871"/>
                <a:gd name="T86" fmla="*/ 24610 w 29763"/>
                <a:gd name="T87" fmla="*/ 8661 h 16871"/>
                <a:gd name="T88" fmla="*/ 22095 w 29763"/>
                <a:gd name="T89" fmla="*/ 4752 h 16871"/>
                <a:gd name="T90" fmla="*/ 17405 w 29763"/>
                <a:gd name="T91" fmla="*/ 6200 h 16871"/>
                <a:gd name="T92" fmla="*/ 19035 w 29763"/>
                <a:gd name="T93" fmla="*/ 4389 h 16871"/>
                <a:gd name="T94" fmla="*/ 19571 w 29763"/>
                <a:gd name="T95" fmla="*/ 5098 h 16871"/>
                <a:gd name="T96" fmla="*/ 19512 w 29763"/>
                <a:gd name="T97" fmla="*/ 4885 h 16871"/>
                <a:gd name="T98" fmla="*/ 19844 w 29763"/>
                <a:gd name="T99" fmla="*/ 3841 h 16871"/>
                <a:gd name="T100" fmla="*/ 18824 w 29763"/>
                <a:gd name="T101" fmla="*/ 2968 h 16871"/>
                <a:gd name="T102" fmla="*/ 16906 w 29763"/>
                <a:gd name="T103" fmla="*/ 4410 h 16871"/>
                <a:gd name="T104" fmla="*/ 16753 w 29763"/>
                <a:gd name="T105" fmla="*/ 8431 h 16871"/>
                <a:gd name="T106" fmla="*/ 14483 w 29763"/>
                <a:gd name="T107" fmla="*/ 9256 h 16871"/>
                <a:gd name="T108" fmla="*/ 15356 w 29763"/>
                <a:gd name="T109" fmla="*/ 9991 h 16871"/>
                <a:gd name="T110" fmla="*/ 16669 w 29763"/>
                <a:gd name="T111" fmla="*/ 10574 h 16871"/>
                <a:gd name="T112" fmla="*/ 18169 w 29763"/>
                <a:gd name="T113" fmla="*/ 8167 h 16871"/>
                <a:gd name="T114" fmla="*/ 20097 w 29763"/>
                <a:gd name="T115" fmla="*/ 7602 h 16871"/>
                <a:gd name="T116" fmla="*/ 21671 w 29763"/>
                <a:gd name="T117" fmla="*/ 7967 h 16871"/>
                <a:gd name="T118" fmla="*/ 23416 w 29763"/>
                <a:gd name="T119" fmla="*/ 9577 h 16871"/>
                <a:gd name="T120" fmla="*/ 25442 w 29763"/>
                <a:gd name="T121" fmla="*/ 10265 h 16871"/>
                <a:gd name="T122" fmla="*/ 27834 w 29763"/>
                <a:gd name="T123" fmla="*/ 10429 h 16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763" h="16871">
                  <a:moveTo>
                    <a:pt x="29720" y="10870"/>
                  </a:moveTo>
                  <a:cubicBezTo>
                    <a:pt x="29708" y="10870"/>
                    <a:pt x="29698" y="10874"/>
                    <a:pt x="29690" y="10882"/>
                  </a:cubicBezTo>
                  <a:cubicBezTo>
                    <a:pt x="28325" y="9623"/>
                    <a:pt x="28325" y="9623"/>
                    <a:pt x="28325" y="9623"/>
                  </a:cubicBezTo>
                  <a:cubicBezTo>
                    <a:pt x="28331" y="9614"/>
                    <a:pt x="28331" y="9614"/>
                    <a:pt x="28331" y="9614"/>
                  </a:cubicBezTo>
                  <a:cubicBezTo>
                    <a:pt x="28328" y="9612"/>
                    <a:pt x="28325" y="9610"/>
                    <a:pt x="28322" y="9608"/>
                  </a:cubicBezTo>
                  <a:cubicBezTo>
                    <a:pt x="28318" y="9616"/>
                    <a:pt x="28318" y="9616"/>
                    <a:pt x="28318" y="9616"/>
                  </a:cubicBezTo>
                  <a:cubicBezTo>
                    <a:pt x="28221" y="9528"/>
                    <a:pt x="28221" y="9528"/>
                    <a:pt x="28221" y="9528"/>
                  </a:cubicBezTo>
                  <a:cubicBezTo>
                    <a:pt x="28225" y="9522"/>
                    <a:pt x="28228" y="9516"/>
                    <a:pt x="28230" y="9510"/>
                  </a:cubicBezTo>
                  <a:cubicBezTo>
                    <a:pt x="28247" y="9514"/>
                    <a:pt x="28247" y="9514"/>
                    <a:pt x="28247" y="9514"/>
                  </a:cubicBezTo>
                  <a:cubicBezTo>
                    <a:pt x="28245" y="9510"/>
                    <a:pt x="28244" y="9506"/>
                    <a:pt x="28243" y="9502"/>
                  </a:cubicBezTo>
                  <a:cubicBezTo>
                    <a:pt x="28232" y="9500"/>
                    <a:pt x="28232" y="9500"/>
                    <a:pt x="28232" y="9500"/>
                  </a:cubicBezTo>
                  <a:cubicBezTo>
                    <a:pt x="28234" y="9482"/>
                    <a:pt x="28227" y="9464"/>
                    <a:pt x="28213" y="9451"/>
                  </a:cubicBezTo>
                  <a:cubicBezTo>
                    <a:pt x="28205" y="9443"/>
                    <a:pt x="28196" y="9439"/>
                    <a:pt x="28186" y="9437"/>
                  </a:cubicBezTo>
                  <a:cubicBezTo>
                    <a:pt x="28324" y="8343"/>
                    <a:pt x="28324" y="8343"/>
                    <a:pt x="28324" y="8343"/>
                  </a:cubicBezTo>
                  <a:cubicBezTo>
                    <a:pt x="28339" y="8343"/>
                    <a:pt x="28354" y="8336"/>
                    <a:pt x="28365" y="8324"/>
                  </a:cubicBezTo>
                  <a:cubicBezTo>
                    <a:pt x="28367" y="8323"/>
                    <a:pt x="28368" y="8321"/>
                    <a:pt x="28369" y="8319"/>
                  </a:cubicBezTo>
                  <a:cubicBezTo>
                    <a:pt x="28373" y="8322"/>
                    <a:pt x="28373" y="8322"/>
                    <a:pt x="28373" y="8322"/>
                  </a:cubicBezTo>
                  <a:cubicBezTo>
                    <a:pt x="28375" y="8319"/>
                    <a:pt x="28376" y="8316"/>
                    <a:pt x="28378" y="8313"/>
                  </a:cubicBezTo>
                  <a:cubicBezTo>
                    <a:pt x="28374" y="8310"/>
                    <a:pt x="28374" y="8310"/>
                    <a:pt x="28374" y="8310"/>
                  </a:cubicBezTo>
                  <a:cubicBezTo>
                    <a:pt x="28386" y="8288"/>
                    <a:pt x="28382" y="8260"/>
                    <a:pt x="28362" y="8242"/>
                  </a:cubicBezTo>
                  <a:cubicBezTo>
                    <a:pt x="28350" y="8231"/>
                    <a:pt x="28335" y="8226"/>
                    <a:pt x="28320" y="8226"/>
                  </a:cubicBezTo>
                  <a:cubicBezTo>
                    <a:pt x="28320" y="8225"/>
                    <a:pt x="28320" y="8225"/>
                    <a:pt x="28320" y="8225"/>
                  </a:cubicBezTo>
                  <a:cubicBezTo>
                    <a:pt x="28316" y="8225"/>
                    <a:pt x="28313" y="8226"/>
                    <a:pt x="28310" y="8226"/>
                  </a:cubicBezTo>
                  <a:cubicBezTo>
                    <a:pt x="28310" y="8228"/>
                    <a:pt x="28310" y="8228"/>
                    <a:pt x="28310" y="8228"/>
                  </a:cubicBezTo>
                  <a:cubicBezTo>
                    <a:pt x="28299" y="8230"/>
                    <a:pt x="28288" y="8236"/>
                    <a:pt x="28280" y="8245"/>
                  </a:cubicBezTo>
                  <a:cubicBezTo>
                    <a:pt x="28280" y="8245"/>
                    <a:pt x="28279" y="8245"/>
                    <a:pt x="28279" y="8246"/>
                  </a:cubicBezTo>
                  <a:cubicBezTo>
                    <a:pt x="28279" y="8246"/>
                    <a:pt x="28279" y="8246"/>
                    <a:pt x="28279" y="8246"/>
                  </a:cubicBezTo>
                  <a:cubicBezTo>
                    <a:pt x="28276" y="8249"/>
                    <a:pt x="28273" y="8254"/>
                    <a:pt x="28271" y="8258"/>
                  </a:cubicBezTo>
                  <a:cubicBezTo>
                    <a:pt x="28271" y="8258"/>
                    <a:pt x="28271" y="8259"/>
                    <a:pt x="28270" y="8260"/>
                  </a:cubicBezTo>
                  <a:cubicBezTo>
                    <a:pt x="28268" y="8264"/>
                    <a:pt x="28266" y="8269"/>
                    <a:pt x="28265" y="8274"/>
                  </a:cubicBezTo>
                  <a:cubicBezTo>
                    <a:pt x="25167" y="7958"/>
                    <a:pt x="25167" y="7958"/>
                    <a:pt x="25167" y="7958"/>
                  </a:cubicBezTo>
                  <a:cubicBezTo>
                    <a:pt x="25166" y="7943"/>
                    <a:pt x="25160" y="7930"/>
                    <a:pt x="25149" y="7919"/>
                  </a:cubicBezTo>
                  <a:cubicBezTo>
                    <a:pt x="25146" y="7917"/>
                    <a:pt x="25143" y="7914"/>
                    <a:pt x="25140" y="7913"/>
                  </a:cubicBezTo>
                  <a:cubicBezTo>
                    <a:pt x="26224" y="5782"/>
                    <a:pt x="26224" y="5782"/>
                    <a:pt x="26224" y="5782"/>
                  </a:cubicBezTo>
                  <a:cubicBezTo>
                    <a:pt x="26246" y="5790"/>
                    <a:pt x="26272" y="5786"/>
                    <a:pt x="26289" y="5767"/>
                  </a:cubicBezTo>
                  <a:cubicBezTo>
                    <a:pt x="26294" y="5761"/>
                    <a:pt x="26298" y="5754"/>
                    <a:pt x="26301" y="5747"/>
                  </a:cubicBezTo>
                  <a:cubicBezTo>
                    <a:pt x="26724" y="5890"/>
                    <a:pt x="26724" y="5890"/>
                    <a:pt x="26724" y="5890"/>
                  </a:cubicBezTo>
                  <a:cubicBezTo>
                    <a:pt x="26719" y="5909"/>
                    <a:pt x="26723" y="5931"/>
                    <a:pt x="26739" y="5946"/>
                  </a:cubicBezTo>
                  <a:cubicBezTo>
                    <a:pt x="26761" y="5969"/>
                    <a:pt x="26798" y="5968"/>
                    <a:pt x="26820" y="5946"/>
                  </a:cubicBezTo>
                  <a:cubicBezTo>
                    <a:pt x="26842" y="5923"/>
                    <a:pt x="26841" y="5887"/>
                    <a:pt x="26819" y="5865"/>
                  </a:cubicBezTo>
                  <a:cubicBezTo>
                    <a:pt x="26797" y="5843"/>
                    <a:pt x="26760" y="5843"/>
                    <a:pt x="26738" y="5866"/>
                  </a:cubicBezTo>
                  <a:cubicBezTo>
                    <a:pt x="26734" y="5870"/>
                    <a:pt x="26731" y="5875"/>
                    <a:pt x="26728" y="5880"/>
                  </a:cubicBezTo>
                  <a:cubicBezTo>
                    <a:pt x="26304" y="5736"/>
                    <a:pt x="26304" y="5736"/>
                    <a:pt x="26304" y="5736"/>
                  </a:cubicBezTo>
                  <a:cubicBezTo>
                    <a:pt x="26305" y="5725"/>
                    <a:pt x="26304" y="5713"/>
                    <a:pt x="26299" y="5703"/>
                  </a:cubicBezTo>
                  <a:cubicBezTo>
                    <a:pt x="26685" y="5313"/>
                    <a:pt x="26685" y="5313"/>
                    <a:pt x="26685" y="5313"/>
                  </a:cubicBezTo>
                  <a:cubicBezTo>
                    <a:pt x="26707" y="5329"/>
                    <a:pt x="26739" y="5327"/>
                    <a:pt x="26759" y="5306"/>
                  </a:cubicBezTo>
                  <a:cubicBezTo>
                    <a:pt x="26781" y="5284"/>
                    <a:pt x="26781" y="5248"/>
                    <a:pt x="26758" y="5226"/>
                  </a:cubicBezTo>
                  <a:cubicBezTo>
                    <a:pt x="26736" y="5204"/>
                    <a:pt x="26700" y="5204"/>
                    <a:pt x="26677" y="5226"/>
                  </a:cubicBezTo>
                  <a:cubicBezTo>
                    <a:pt x="26656" y="5248"/>
                    <a:pt x="26656" y="5283"/>
                    <a:pt x="26677" y="5305"/>
                  </a:cubicBezTo>
                  <a:cubicBezTo>
                    <a:pt x="26293" y="5693"/>
                    <a:pt x="26293" y="5693"/>
                    <a:pt x="26293" y="5693"/>
                  </a:cubicBezTo>
                  <a:cubicBezTo>
                    <a:pt x="26291" y="5690"/>
                    <a:pt x="26288" y="5687"/>
                    <a:pt x="26286" y="5685"/>
                  </a:cubicBezTo>
                  <a:cubicBezTo>
                    <a:pt x="26276" y="5676"/>
                    <a:pt x="26265" y="5672"/>
                    <a:pt x="26253" y="5670"/>
                  </a:cubicBezTo>
                  <a:cubicBezTo>
                    <a:pt x="25879" y="4366"/>
                    <a:pt x="25879" y="4366"/>
                    <a:pt x="25879" y="4366"/>
                  </a:cubicBezTo>
                  <a:cubicBezTo>
                    <a:pt x="25887" y="4363"/>
                    <a:pt x="25895" y="4358"/>
                    <a:pt x="25901" y="4352"/>
                  </a:cubicBezTo>
                  <a:cubicBezTo>
                    <a:pt x="25923" y="4330"/>
                    <a:pt x="25923" y="4294"/>
                    <a:pt x="25900" y="4271"/>
                  </a:cubicBezTo>
                  <a:cubicBezTo>
                    <a:pt x="25878" y="4249"/>
                    <a:pt x="25841" y="4250"/>
                    <a:pt x="25819" y="4272"/>
                  </a:cubicBezTo>
                  <a:cubicBezTo>
                    <a:pt x="25797" y="4295"/>
                    <a:pt x="25797" y="4331"/>
                    <a:pt x="25820" y="4353"/>
                  </a:cubicBezTo>
                  <a:cubicBezTo>
                    <a:pt x="25833" y="4366"/>
                    <a:pt x="25852" y="4371"/>
                    <a:pt x="25869" y="4368"/>
                  </a:cubicBezTo>
                  <a:cubicBezTo>
                    <a:pt x="26242" y="5670"/>
                    <a:pt x="26242" y="5670"/>
                    <a:pt x="26242" y="5670"/>
                  </a:cubicBezTo>
                  <a:cubicBezTo>
                    <a:pt x="26228" y="5671"/>
                    <a:pt x="26214" y="5677"/>
                    <a:pt x="26203" y="5688"/>
                  </a:cubicBezTo>
                  <a:cubicBezTo>
                    <a:pt x="26192" y="5700"/>
                    <a:pt x="26187" y="5716"/>
                    <a:pt x="26188" y="5731"/>
                  </a:cubicBezTo>
                  <a:cubicBezTo>
                    <a:pt x="22173" y="6320"/>
                    <a:pt x="22173" y="6320"/>
                    <a:pt x="22173" y="6320"/>
                  </a:cubicBezTo>
                  <a:cubicBezTo>
                    <a:pt x="22170" y="6309"/>
                    <a:pt x="22164" y="6299"/>
                    <a:pt x="22156" y="6291"/>
                  </a:cubicBezTo>
                  <a:cubicBezTo>
                    <a:pt x="22155" y="6291"/>
                    <a:pt x="22154" y="6290"/>
                    <a:pt x="22153" y="6290"/>
                  </a:cubicBezTo>
                  <a:cubicBezTo>
                    <a:pt x="24120" y="3457"/>
                    <a:pt x="24120" y="3457"/>
                    <a:pt x="24120" y="3457"/>
                  </a:cubicBezTo>
                  <a:cubicBezTo>
                    <a:pt x="24143" y="3470"/>
                    <a:pt x="24173" y="3466"/>
                    <a:pt x="24192" y="3446"/>
                  </a:cubicBezTo>
                  <a:cubicBezTo>
                    <a:pt x="24214" y="3422"/>
                    <a:pt x="24212" y="3385"/>
                    <a:pt x="24189" y="3363"/>
                  </a:cubicBezTo>
                  <a:cubicBezTo>
                    <a:pt x="24165" y="3342"/>
                    <a:pt x="24128" y="3343"/>
                    <a:pt x="24107" y="3367"/>
                  </a:cubicBezTo>
                  <a:cubicBezTo>
                    <a:pt x="24085" y="3390"/>
                    <a:pt x="24086" y="3427"/>
                    <a:pt x="24110" y="3449"/>
                  </a:cubicBezTo>
                  <a:cubicBezTo>
                    <a:pt x="24111" y="3450"/>
                    <a:pt x="24111" y="3450"/>
                    <a:pt x="24112" y="3451"/>
                  </a:cubicBezTo>
                  <a:cubicBezTo>
                    <a:pt x="22145" y="6284"/>
                    <a:pt x="22145" y="6284"/>
                    <a:pt x="22145" y="6284"/>
                  </a:cubicBezTo>
                  <a:cubicBezTo>
                    <a:pt x="22144" y="6283"/>
                    <a:pt x="22143" y="6283"/>
                    <a:pt x="22142" y="6282"/>
                  </a:cubicBezTo>
                  <a:cubicBezTo>
                    <a:pt x="23204" y="3630"/>
                    <a:pt x="23204" y="3630"/>
                    <a:pt x="23204" y="3630"/>
                  </a:cubicBezTo>
                  <a:cubicBezTo>
                    <a:pt x="23225" y="3638"/>
                    <a:pt x="23250" y="3633"/>
                    <a:pt x="23266" y="3615"/>
                  </a:cubicBezTo>
                  <a:cubicBezTo>
                    <a:pt x="23288" y="3592"/>
                    <a:pt x="23287" y="3555"/>
                    <a:pt x="23263" y="3533"/>
                  </a:cubicBezTo>
                  <a:cubicBezTo>
                    <a:pt x="23240" y="3511"/>
                    <a:pt x="23203" y="3512"/>
                    <a:pt x="23181" y="3536"/>
                  </a:cubicBezTo>
                  <a:cubicBezTo>
                    <a:pt x="23159" y="3560"/>
                    <a:pt x="23161" y="3596"/>
                    <a:pt x="23184" y="3618"/>
                  </a:cubicBezTo>
                  <a:cubicBezTo>
                    <a:pt x="23188" y="3621"/>
                    <a:pt x="23191" y="3624"/>
                    <a:pt x="23195" y="3626"/>
                  </a:cubicBezTo>
                  <a:cubicBezTo>
                    <a:pt x="22133" y="6279"/>
                    <a:pt x="22133" y="6279"/>
                    <a:pt x="22133" y="6279"/>
                  </a:cubicBezTo>
                  <a:cubicBezTo>
                    <a:pt x="22131" y="6278"/>
                    <a:pt x="22128" y="6277"/>
                    <a:pt x="22126" y="6277"/>
                  </a:cubicBezTo>
                  <a:cubicBezTo>
                    <a:pt x="22154" y="4818"/>
                    <a:pt x="22154" y="4818"/>
                    <a:pt x="22154" y="4818"/>
                  </a:cubicBezTo>
                  <a:cubicBezTo>
                    <a:pt x="22169" y="4817"/>
                    <a:pt x="22184" y="4811"/>
                    <a:pt x="22195" y="4799"/>
                  </a:cubicBezTo>
                  <a:cubicBezTo>
                    <a:pt x="22217" y="4776"/>
                    <a:pt x="22216" y="4739"/>
                    <a:pt x="22192" y="4717"/>
                  </a:cubicBezTo>
                  <a:cubicBezTo>
                    <a:pt x="22168" y="4695"/>
                    <a:pt x="22132" y="4697"/>
                    <a:pt x="22110" y="4720"/>
                  </a:cubicBezTo>
                  <a:cubicBezTo>
                    <a:pt x="22104" y="4727"/>
                    <a:pt x="22100" y="4734"/>
                    <a:pt x="22097" y="4742"/>
                  </a:cubicBezTo>
                  <a:cubicBezTo>
                    <a:pt x="21278" y="4585"/>
                    <a:pt x="21278" y="4585"/>
                    <a:pt x="21278" y="4585"/>
                  </a:cubicBezTo>
                  <a:cubicBezTo>
                    <a:pt x="21281" y="4566"/>
                    <a:pt x="21275" y="4545"/>
                    <a:pt x="21260" y="4531"/>
                  </a:cubicBezTo>
                  <a:cubicBezTo>
                    <a:pt x="21260" y="4531"/>
                    <a:pt x="21259" y="4531"/>
                    <a:pt x="21258" y="4530"/>
                  </a:cubicBezTo>
                  <a:cubicBezTo>
                    <a:pt x="22204" y="3208"/>
                    <a:pt x="22204" y="3208"/>
                    <a:pt x="22204" y="3208"/>
                  </a:cubicBezTo>
                  <a:cubicBezTo>
                    <a:pt x="22227" y="3224"/>
                    <a:pt x="22258" y="3220"/>
                    <a:pt x="22278" y="3199"/>
                  </a:cubicBezTo>
                  <a:cubicBezTo>
                    <a:pt x="22300" y="3176"/>
                    <a:pt x="22298" y="3139"/>
                    <a:pt x="22275" y="3117"/>
                  </a:cubicBezTo>
                  <a:cubicBezTo>
                    <a:pt x="22251" y="3095"/>
                    <a:pt x="22214" y="3097"/>
                    <a:pt x="22193" y="3120"/>
                  </a:cubicBezTo>
                  <a:cubicBezTo>
                    <a:pt x="22179" y="3134"/>
                    <a:pt x="22175" y="3153"/>
                    <a:pt x="22178" y="3171"/>
                  </a:cubicBezTo>
                  <a:cubicBezTo>
                    <a:pt x="20581" y="3510"/>
                    <a:pt x="20581" y="3510"/>
                    <a:pt x="20581" y="3510"/>
                  </a:cubicBezTo>
                  <a:cubicBezTo>
                    <a:pt x="20578" y="3500"/>
                    <a:pt x="20573" y="3492"/>
                    <a:pt x="20565" y="3484"/>
                  </a:cubicBezTo>
                  <a:cubicBezTo>
                    <a:pt x="20546" y="3466"/>
                    <a:pt x="20518" y="3464"/>
                    <a:pt x="20496" y="3477"/>
                  </a:cubicBezTo>
                  <a:cubicBezTo>
                    <a:pt x="19291" y="1760"/>
                    <a:pt x="19291" y="1760"/>
                    <a:pt x="19291" y="1760"/>
                  </a:cubicBezTo>
                  <a:cubicBezTo>
                    <a:pt x="19293" y="1758"/>
                    <a:pt x="19295" y="1757"/>
                    <a:pt x="19297" y="1755"/>
                  </a:cubicBezTo>
                  <a:cubicBezTo>
                    <a:pt x="19318" y="1733"/>
                    <a:pt x="19317" y="1698"/>
                    <a:pt x="19296" y="1676"/>
                  </a:cubicBezTo>
                  <a:cubicBezTo>
                    <a:pt x="19727" y="1272"/>
                    <a:pt x="19727" y="1272"/>
                    <a:pt x="19727" y="1272"/>
                  </a:cubicBezTo>
                  <a:cubicBezTo>
                    <a:pt x="19750" y="1289"/>
                    <a:pt x="19782" y="1287"/>
                    <a:pt x="19803" y="1267"/>
                  </a:cubicBezTo>
                  <a:cubicBezTo>
                    <a:pt x="19825" y="1244"/>
                    <a:pt x="19824" y="1208"/>
                    <a:pt x="19802" y="1186"/>
                  </a:cubicBezTo>
                  <a:cubicBezTo>
                    <a:pt x="19779" y="1164"/>
                    <a:pt x="19743" y="1164"/>
                    <a:pt x="19721" y="1187"/>
                  </a:cubicBezTo>
                  <a:cubicBezTo>
                    <a:pt x="19700" y="1208"/>
                    <a:pt x="19700" y="1242"/>
                    <a:pt x="19719" y="1264"/>
                  </a:cubicBezTo>
                  <a:cubicBezTo>
                    <a:pt x="19288" y="1669"/>
                    <a:pt x="19288" y="1669"/>
                    <a:pt x="19288" y="1669"/>
                  </a:cubicBezTo>
                  <a:cubicBezTo>
                    <a:pt x="19281" y="1663"/>
                    <a:pt x="19273" y="1660"/>
                    <a:pt x="19265" y="1658"/>
                  </a:cubicBezTo>
                  <a:cubicBezTo>
                    <a:pt x="19266" y="119"/>
                    <a:pt x="19266" y="119"/>
                    <a:pt x="19266" y="119"/>
                  </a:cubicBezTo>
                  <a:cubicBezTo>
                    <a:pt x="19277" y="117"/>
                    <a:pt x="19288" y="112"/>
                    <a:pt x="19296" y="103"/>
                  </a:cubicBezTo>
                  <a:cubicBezTo>
                    <a:pt x="19318" y="81"/>
                    <a:pt x="19318" y="44"/>
                    <a:pt x="19295" y="22"/>
                  </a:cubicBezTo>
                  <a:cubicBezTo>
                    <a:pt x="19273" y="0"/>
                    <a:pt x="19237" y="0"/>
                    <a:pt x="19215" y="23"/>
                  </a:cubicBezTo>
                  <a:cubicBezTo>
                    <a:pt x="19192" y="45"/>
                    <a:pt x="19193" y="82"/>
                    <a:pt x="19215" y="104"/>
                  </a:cubicBezTo>
                  <a:cubicBezTo>
                    <a:pt x="19226" y="115"/>
                    <a:pt x="19241" y="120"/>
                    <a:pt x="19255" y="120"/>
                  </a:cubicBezTo>
                  <a:cubicBezTo>
                    <a:pt x="19254" y="1658"/>
                    <a:pt x="19254" y="1658"/>
                    <a:pt x="19254" y="1658"/>
                  </a:cubicBezTo>
                  <a:cubicBezTo>
                    <a:pt x="19239" y="1658"/>
                    <a:pt x="19226" y="1663"/>
                    <a:pt x="19215" y="1673"/>
                  </a:cubicBezTo>
                  <a:cubicBezTo>
                    <a:pt x="18754" y="1425"/>
                    <a:pt x="18754" y="1425"/>
                    <a:pt x="18754" y="1425"/>
                  </a:cubicBezTo>
                  <a:cubicBezTo>
                    <a:pt x="18765" y="1403"/>
                    <a:pt x="18761" y="1376"/>
                    <a:pt x="18743" y="1359"/>
                  </a:cubicBezTo>
                  <a:cubicBezTo>
                    <a:pt x="18721" y="1336"/>
                    <a:pt x="18685" y="1337"/>
                    <a:pt x="18663" y="1359"/>
                  </a:cubicBezTo>
                  <a:cubicBezTo>
                    <a:pt x="18640" y="1382"/>
                    <a:pt x="18641" y="1418"/>
                    <a:pt x="18663" y="1440"/>
                  </a:cubicBezTo>
                  <a:cubicBezTo>
                    <a:pt x="18686" y="1462"/>
                    <a:pt x="18722" y="1462"/>
                    <a:pt x="18744" y="1439"/>
                  </a:cubicBezTo>
                  <a:cubicBezTo>
                    <a:pt x="18745" y="1438"/>
                    <a:pt x="18747" y="1436"/>
                    <a:pt x="18748" y="1434"/>
                  </a:cubicBezTo>
                  <a:cubicBezTo>
                    <a:pt x="19207" y="1682"/>
                    <a:pt x="19207" y="1682"/>
                    <a:pt x="19207" y="1682"/>
                  </a:cubicBezTo>
                  <a:cubicBezTo>
                    <a:pt x="19190" y="1705"/>
                    <a:pt x="19193" y="1738"/>
                    <a:pt x="19215" y="1758"/>
                  </a:cubicBezTo>
                  <a:cubicBezTo>
                    <a:pt x="19219" y="1762"/>
                    <a:pt x="19224" y="1766"/>
                    <a:pt x="19229" y="1768"/>
                  </a:cubicBezTo>
                  <a:cubicBezTo>
                    <a:pt x="18825" y="2856"/>
                    <a:pt x="18825" y="2856"/>
                    <a:pt x="18825" y="2856"/>
                  </a:cubicBezTo>
                  <a:cubicBezTo>
                    <a:pt x="18807" y="2851"/>
                    <a:pt x="18788" y="2855"/>
                    <a:pt x="18773" y="2868"/>
                  </a:cubicBezTo>
                  <a:cubicBezTo>
                    <a:pt x="18089" y="2094"/>
                    <a:pt x="18089" y="2094"/>
                    <a:pt x="18089" y="2094"/>
                  </a:cubicBezTo>
                  <a:cubicBezTo>
                    <a:pt x="18108" y="2072"/>
                    <a:pt x="18107" y="2038"/>
                    <a:pt x="18086" y="2017"/>
                  </a:cubicBezTo>
                  <a:cubicBezTo>
                    <a:pt x="18064" y="1995"/>
                    <a:pt x="18027" y="1995"/>
                    <a:pt x="18005" y="2018"/>
                  </a:cubicBezTo>
                  <a:cubicBezTo>
                    <a:pt x="17983" y="2040"/>
                    <a:pt x="17983" y="2076"/>
                    <a:pt x="18006" y="2098"/>
                  </a:cubicBezTo>
                  <a:cubicBezTo>
                    <a:pt x="18027" y="2119"/>
                    <a:pt x="18059" y="2120"/>
                    <a:pt x="18082" y="2102"/>
                  </a:cubicBezTo>
                  <a:cubicBezTo>
                    <a:pt x="18765" y="2875"/>
                    <a:pt x="18765" y="2875"/>
                    <a:pt x="18765" y="2875"/>
                  </a:cubicBezTo>
                  <a:cubicBezTo>
                    <a:pt x="18757" y="2885"/>
                    <a:pt x="18753" y="2896"/>
                    <a:pt x="18752" y="2908"/>
                  </a:cubicBezTo>
                  <a:cubicBezTo>
                    <a:pt x="18314" y="3009"/>
                    <a:pt x="18314" y="3009"/>
                    <a:pt x="18314" y="3009"/>
                  </a:cubicBezTo>
                  <a:cubicBezTo>
                    <a:pt x="18311" y="3002"/>
                    <a:pt x="18307" y="2995"/>
                    <a:pt x="18301" y="2989"/>
                  </a:cubicBezTo>
                  <a:cubicBezTo>
                    <a:pt x="18279" y="2967"/>
                    <a:pt x="18243" y="2968"/>
                    <a:pt x="18221" y="2990"/>
                  </a:cubicBezTo>
                  <a:cubicBezTo>
                    <a:pt x="18198" y="3013"/>
                    <a:pt x="18199" y="3049"/>
                    <a:pt x="18221" y="3071"/>
                  </a:cubicBezTo>
                  <a:cubicBezTo>
                    <a:pt x="18244" y="3093"/>
                    <a:pt x="18280" y="3093"/>
                    <a:pt x="18302" y="3070"/>
                  </a:cubicBezTo>
                  <a:cubicBezTo>
                    <a:pt x="18316" y="3056"/>
                    <a:pt x="18321" y="3038"/>
                    <a:pt x="18317" y="3020"/>
                  </a:cubicBezTo>
                  <a:cubicBezTo>
                    <a:pt x="18752" y="2919"/>
                    <a:pt x="18752" y="2919"/>
                    <a:pt x="18752" y="2919"/>
                  </a:cubicBezTo>
                  <a:cubicBezTo>
                    <a:pt x="18754" y="2933"/>
                    <a:pt x="18760" y="2945"/>
                    <a:pt x="18770" y="2955"/>
                  </a:cubicBezTo>
                  <a:cubicBezTo>
                    <a:pt x="18776" y="2960"/>
                    <a:pt x="18783" y="2964"/>
                    <a:pt x="18790" y="2967"/>
                  </a:cubicBezTo>
                  <a:cubicBezTo>
                    <a:pt x="18310" y="4756"/>
                    <a:pt x="18310" y="4756"/>
                    <a:pt x="18310" y="4756"/>
                  </a:cubicBezTo>
                  <a:cubicBezTo>
                    <a:pt x="18292" y="4755"/>
                    <a:pt x="18274" y="4761"/>
                    <a:pt x="18262" y="4775"/>
                  </a:cubicBezTo>
                  <a:cubicBezTo>
                    <a:pt x="18257" y="4780"/>
                    <a:pt x="18254" y="4785"/>
                    <a:pt x="18251" y="4791"/>
                  </a:cubicBezTo>
                  <a:cubicBezTo>
                    <a:pt x="16981" y="4368"/>
                    <a:pt x="16981" y="4368"/>
                    <a:pt x="16981" y="4368"/>
                  </a:cubicBezTo>
                  <a:cubicBezTo>
                    <a:pt x="16985" y="4348"/>
                    <a:pt x="16980" y="4327"/>
                    <a:pt x="16964" y="4312"/>
                  </a:cubicBezTo>
                  <a:cubicBezTo>
                    <a:pt x="16957" y="4306"/>
                    <a:pt x="16949" y="4301"/>
                    <a:pt x="16940" y="4299"/>
                  </a:cubicBezTo>
                  <a:cubicBezTo>
                    <a:pt x="16998" y="3365"/>
                    <a:pt x="16998" y="3365"/>
                    <a:pt x="16998" y="3365"/>
                  </a:cubicBezTo>
                  <a:cubicBezTo>
                    <a:pt x="17013" y="3365"/>
                    <a:pt x="17027" y="3359"/>
                    <a:pt x="17039" y="3348"/>
                  </a:cubicBezTo>
                  <a:cubicBezTo>
                    <a:pt x="17061" y="3325"/>
                    <a:pt x="17060" y="3289"/>
                    <a:pt x="17038" y="3267"/>
                  </a:cubicBezTo>
                  <a:cubicBezTo>
                    <a:pt x="17015" y="3245"/>
                    <a:pt x="16979" y="3245"/>
                    <a:pt x="16957" y="3267"/>
                  </a:cubicBezTo>
                  <a:cubicBezTo>
                    <a:pt x="16935" y="3290"/>
                    <a:pt x="16935" y="3326"/>
                    <a:pt x="16958" y="3348"/>
                  </a:cubicBezTo>
                  <a:cubicBezTo>
                    <a:pt x="16966" y="3356"/>
                    <a:pt x="16976" y="3361"/>
                    <a:pt x="16987" y="3363"/>
                  </a:cubicBezTo>
                  <a:cubicBezTo>
                    <a:pt x="16929" y="4297"/>
                    <a:pt x="16929" y="4297"/>
                    <a:pt x="16929" y="4297"/>
                  </a:cubicBezTo>
                  <a:cubicBezTo>
                    <a:pt x="16915" y="4296"/>
                    <a:pt x="16901" y="4300"/>
                    <a:pt x="16889" y="4308"/>
                  </a:cubicBezTo>
                  <a:cubicBezTo>
                    <a:pt x="15421" y="3488"/>
                    <a:pt x="15421" y="3488"/>
                    <a:pt x="15421" y="3488"/>
                  </a:cubicBezTo>
                  <a:cubicBezTo>
                    <a:pt x="15428" y="3467"/>
                    <a:pt x="15424" y="3443"/>
                    <a:pt x="15407" y="3427"/>
                  </a:cubicBezTo>
                  <a:cubicBezTo>
                    <a:pt x="15385" y="3405"/>
                    <a:pt x="15348" y="3405"/>
                    <a:pt x="15326" y="3428"/>
                  </a:cubicBezTo>
                  <a:cubicBezTo>
                    <a:pt x="15304" y="3450"/>
                    <a:pt x="15305" y="3486"/>
                    <a:pt x="15327" y="3508"/>
                  </a:cubicBezTo>
                  <a:cubicBezTo>
                    <a:pt x="15349" y="3531"/>
                    <a:pt x="15386" y="3530"/>
                    <a:pt x="15408" y="3508"/>
                  </a:cubicBezTo>
                  <a:cubicBezTo>
                    <a:pt x="15411" y="3505"/>
                    <a:pt x="15413" y="3501"/>
                    <a:pt x="15416" y="3498"/>
                  </a:cubicBezTo>
                  <a:cubicBezTo>
                    <a:pt x="16881" y="4316"/>
                    <a:pt x="16881" y="4316"/>
                    <a:pt x="16881" y="4316"/>
                  </a:cubicBezTo>
                  <a:cubicBezTo>
                    <a:pt x="16860" y="4340"/>
                    <a:pt x="16861" y="4376"/>
                    <a:pt x="16885" y="4397"/>
                  </a:cubicBezTo>
                  <a:cubicBezTo>
                    <a:pt x="16888" y="4401"/>
                    <a:pt x="16892" y="4403"/>
                    <a:pt x="16896" y="4406"/>
                  </a:cubicBezTo>
                  <a:cubicBezTo>
                    <a:pt x="16210" y="6647"/>
                    <a:pt x="16210" y="6647"/>
                    <a:pt x="16210" y="6647"/>
                  </a:cubicBezTo>
                  <a:cubicBezTo>
                    <a:pt x="16192" y="6645"/>
                    <a:pt x="16173" y="6651"/>
                    <a:pt x="16160" y="6665"/>
                  </a:cubicBezTo>
                  <a:cubicBezTo>
                    <a:pt x="16154" y="6672"/>
                    <a:pt x="16150" y="6679"/>
                    <a:pt x="16147" y="6686"/>
                  </a:cubicBezTo>
                  <a:cubicBezTo>
                    <a:pt x="14997" y="6387"/>
                    <a:pt x="14997" y="6387"/>
                    <a:pt x="14997" y="6387"/>
                  </a:cubicBezTo>
                  <a:cubicBezTo>
                    <a:pt x="15000" y="6368"/>
                    <a:pt x="14994" y="6348"/>
                    <a:pt x="14979" y="6335"/>
                  </a:cubicBezTo>
                  <a:cubicBezTo>
                    <a:pt x="14971" y="6327"/>
                    <a:pt x="14960" y="6322"/>
                    <a:pt x="14949" y="6320"/>
                  </a:cubicBezTo>
                  <a:cubicBezTo>
                    <a:pt x="14750" y="4792"/>
                    <a:pt x="14750" y="4792"/>
                    <a:pt x="14750" y="4792"/>
                  </a:cubicBezTo>
                  <a:cubicBezTo>
                    <a:pt x="14762" y="4790"/>
                    <a:pt x="14773" y="4785"/>
                    <a:pt x="14782" y="4776"/>
                  </a:cubicBezTo>
                  <a:cubicBezTo>
                    <a:pt x="14804" y="4754"/>
                    <a:pt x="14803" y="4718"/>
                    <a:pt x="14781" y="4696"/>
                  </a:cubicBezTo>
                  <a:cubicBezTo>
                    <a:pt x="14759" y="4673"/>
                    <a:pt x="14722" y="4674"/>
                    <a:pt x="14700" y="4696"/>
                  </a:cubicBezTo>
                  <a:cubicBezTo>
                    <a:pt x="14678" y="4719"/>
                    <a:pt x="14678" y="4755"/>
                    <a:pt x="14701" y="4777"/>
                  </a:cubicBezTo>
                  <a:cubicBezTo>
                    <a:pt x="14712" y="4787"/>
                    <a:pt x="14725" y="4793"/>
                    <a:pt x="14739" y="4793"/>
                  </a:cubicBezTo>
                  <a:cubicBezTo>
                    <a:pt x="14938" y="6319"/>
                    <a:pt x="14938" y="6319"/>
                    <a:pt x="14938" y="6319"/>
                  </a:cubicBezTo>
                  <a:cubicBezTo>
                    <a:pt x="14930" y="6320"/>
                    <a:pt x="14922" y="6321"/>
                    <a:pt x="14915" y="6325"/>
                  </a:cubicBezTo>
                  <a:cubicBezTo>
                    <a:pt x="14487" y="5799"/>
                    <a:pt x="14487" y="5799"/>
                    <a:pt x="14487" y="5799"/>
                  </a:cubicBezTo>
                  <a:cubicBezTo>
                    <a:pt x="14503" y="5776"/>
                    <a:pt x="14501" y="5745"/>
                    <a:pt x="14481" y="5725"/>
                  </a:cubicBezTo>
                  <a:cubicBezTo>
                    <a:pt x="14458" y="5702"/>
                    <a:pt x="14422" y="5703"/>
                    <a:pt x="14400" y="5725"/>
                  </a:cubicBezTo>
                  <a:cubicBezTo>
                    <a:pt x="14378" y="5748"/>
                    <a:pt x="14378" y="5784"/>
                    <a:pt x="14401" y="5806"/>
                  </a:cubicBezTo>
                  <a:cubicBezTo>
                    <a:pt x="14423" y="5827"/>
                    <a:pt x="14457" y="5828"/>
                    <a:pt x="14480" y="5807"/>
                  </a:cubicBezTo>
                  <a:cubicBezTo>
                    <a:pt x="14905" y="6331"/>
                    <a:pt x="14905" y="6331"/>
                    <a:pt x="14905" y="6331"/>
                  </a:cubicBezTo>
                  <a:cubicBezTo>
                    <a:pt x="14902" y="6333"/>
                    <a:pt x="14900" y="6335"/>
                    <a:pt x="14897" y="6338"/>
                  </a:cubicBezTo>
                  <a:cubicBezTo>
                    <a:pt x="14891" y="6345"/>
                    <a:pt x="14886" y="6353"/>
                    <a:pt x="14884" y="6362"/>
                  </a:cubicBezTo>
                  <a:cubicBezTo>
                    <a:pt x="14253" y="6257"/>
                    <a:pt x="14253" y="6257"/>
                    <a:pt x="14253" y="6257"/>
                  </a:cubicBezTo>
                  <a:cubicBezTo>
                    <a:pt x="14256" y="6239"/>
                    <a:pt x="14251" y="6220"/>
                    <a:pt x="14237" y="6206"/>
                  </a:cubicBezTo>
                  <a:cubicBezTo>
                    <a:pt x="14214" y="6184"/>
                    <a:pt x="14178" y="6185"/>
                    <a:pt x="14156" y="6207"/>
                  </a:cubicBezTo>
                  <a:cubicBezTo>
                    <a:pt x="14134" y="6230"/>
                    <a:pt x="14134" y="6266"/>
                    <a:pt x="14157" y="6288"/>
                  </a:cubicBezTo>
                  <a:cubicBezTo>
                    <a:pt x="14179" y="6310"/>
                    <a:pt x="14215" y="6310"/>
                    <a:pt x="14238" y="6287"/>
                  </a:cubicBezTo>
                  <a:cubicBezTo>
                    <a:pt x="14243" y="6281"/>
                    <a:pt x="14247" y="6275"/>
                    <a:pt x="14250" y="6267"/>
                  </a:cubicBezTo>
                  <a:cubicBezTo>
                    <a:pt x="14882" y="6373"/>
                    <a:pt x="14882" y="6373"/>
                    <a:pt x="14882" y="6373"/>
                  </a:cubicBezTo>
                  <a:cubicBezTo>
                    <a:pt x="14881" y="6390"/>
                    <a:pt x="14887" y="6408"/>
                    <a:pt x="14900" y="6420"/>
                  </a:cubicBezTo>
                  <a:cubicBezTo>
                    <a:pt x="14917" y="6436"/>
                    <a:pt x="14942" y="6439"/>
                    <a:pt x="14962" y="6431"/>
                  </a:cubicBezTo>
                  <a:cubicBezTo>
                    <a:pt x="15530" y="7525"/>
                    <a:pt x="15530" y="7525"/>
                    <a:pt x="15530" y="7525"/>
                  </a:cubicBezTo>
                  <a:cubicBezTo>
                    <a:pt x="15526" y="7528"/>
                    <a:pt x="15522" y="7530"/>
                    <a:pt x="15519" y="7534"/>
                  </a:cubicBezTo>
                  <a:cubicBezTo>
                    <a:pt x="15502" y="7552"/>
                    <a:pt x="15499" y="7579"/>
                    <a:pt x="15510" y="7600"/>
                  </a:cubicBezTo>
                  <a:cubicBezTo>
                    <a:pt x="13859" y="8801"/>
                    <a:pt x="13859" y="8801"/>
                    <a:pt x="13859" y="8801"/>
                  </a:cubicBezTo>
                  <a:cubicBezTo>
                    <a:pt x="13213" y="8410"/>
                    <a:pt x="13213" y="8410"/>
                    <a:pt x="13213" y="8410"/>
                  </a:cubicBezTo>
                  <a:cubicBezTo>
                    <a:pt x="13224" y="8387"/>
                    <a:pt x="13220" y="8359"/>
                    <a:pt x="13201" y="8341"/>
                  </a:cubicBezTo>
                  <a:cubicBezTo>
                    <a:pt x="13177" y="8320"/>
                    <a:pt x="13140" y="8321"/>
                    <a:pt x="13118" y="8345"/>
                  </a:cubicBezTo>
                  <a:cubicBezTo>
                    <a:pt x="13097" y="8368"/>
                    <a:pt x="13098" y="8405"/>
                    <a:pt x="13122" y="8427"/>
                  </a:cubicBezTo>
                  <a:cubicBezTo>
                    <a:pt x="13145" y="8449"/>
                    <a:pt x="13182" y="8447"/>
                    <a:pt x="13204" y="8424"/>
                  </a:cubicBezTo>
                  <a:cubicBezTo>
                    <a:pt x="13206" y="8422"/>
                    <a:pt x="13207" y="8420"/>
                    <a:pt x="13208" y="8418"/>
                  </a:cubicBezTo>
                  <a:cubicBezTo>
                    <a:pt x="13850" y="8807"/>
                    <a:pt x="13850" y="8807"/>
                    <a:pt x="13850" y="8807"/>
                  </a:cubicBezTo>
                  <a:cubicBezTo>
                    <a:pt x="11925" y="10208"/>
                    <a:pt x="11925" y="10208"/>
                    <a:pt x="11925" y="10208"/>
                  </a:cubicBezTo>
                  <a:cubicBezTo>
                    <a:pt x="11924" y="10207"/>
                    <a:pt x="11924" y="10207"/>
                    <a:pt x="11924" y="10207"/>
                  </a:cubicBezTo>
                  <a:cubicBezTo>
                    <a:pt x="11923" y="10206"/>
                    <a:pt x="11922" y="10204"/>
                    <a:pt x="11920" y="10203"/>
                  </a:cubicBezTo>
                  <a:cubicBezTo>
                    <a:pt x="11918" y="10201"/>
                    <a:pt x="11915" y="10199"/>
                    <a:pt x="11912" y="10197"/>
                  </a:cubicBezTo>
                  <a:cubicBezTo>
                    <a:pt x="13426" y="7110"/>
                    <a:pt x="13426" y="7110"/>
                    <a:pt x="13426" y="7110"/>
                  </a:cubicBezTo>
                  <a:cubicBezTo>
                    <a:pt x="13428" y="7111"/>
                    <a:pt x="13431" y="7112"/>
                    <a:pt x="13433" y="7113"/>
                  </a:cubicBezTo>
                  <a:cubicBezTo>
                    <a:pt x="13459" y="7119"/>
                    <a:pt x="13486" y="7106"/>
                    <a:pt x="13498" y="7084"/>
                  </a:cubicBezTo>
                  <a:cubicBezTo>
                    <a:pt x="13882" y="7248"/>
                    <a:pt x="13882" y="7248"/>
                    <a:pt x="13882" y="7248"/>
                  </a:cubicBezTo>
                  <a:cubicBezTo>
                    <a:pt x="13875" y="7268"/>
                    <a:pt x="13880" y="7290"/>
                    <a:pt x="13896" y="7306"/>
                  </a:cubicBezTo>
                  <a:cubicBezTo>
                    <a:pt x="13918" y="7328"/>
                    <a:pt x="13955" y="7328"/>
                    <a:pt x="13977" y="7305"/>
                  </a:cubicBezTo>
                  <a:cubicBezTo>
                    <a:pt x="13999" y="7283"/>
                    <a:pt x="13998" y="7247"/>
                    <a:pt x="13976" y="7225"/>
                  </a:cubicBezTo>
                  <a:cubicBezTo>
                    <a:pt x="13953" y="7202"/>
                    <a:pt x="13917" y="7203"/>
                    <a:pt x="13895" y="7225"/>
                  </a:cubicBezTo>
                  <a:cubicBezTo>
                    <a:pt x="13891" y="7229"/>
                    <a:pt x="13889" y="7233"/>
                    <a:pt x="13886" y="7238"/>
                  </a:cubicBezTo>
                  <a:cubicBezTo>
                    <a:pt x="13502" y="7074"/>
                    <a:pt x="13502" y="7074"/>
                    <a:pt x="13502" y="7074"/>
                  </a:cubicBezTo>
                  <a:cubicBezTo>
                    <a:pt x="13503" y="7073"/>
                    <a:pt x="13503" y="7071"/>
                    <a:pt x="13503" y="7070"/>
                  </a:cubicBezTo>
                  <a:cubicBezTo>
                    <a:pt x="13506" y="7058"/>
                    <a:pt x="13505" y="7045"/>
                    <a:pt x="13501" y="7035"/>
                  </a:cubicBezTo>
                  <a:cubicBezTo>
                    <a:pt x="13823" y="6814"/>
                    <a:pt x="13823" y="6814"/>
                    <a:pt x="13823" y="6814"/>
                  </a:cubicBezTo>
                  <a:cubicBezTo>
                    <a:pt x="13823" y="6814"/>
                    <a:pt x="13824" y="6815"/>
                    <a:pt x="13825" y="6816"/>
                  </a:cubicBezTo>
                  <a:cubicBezTo>
                    <a:pt x="13847" y="6838"/>
                    <a:pt x="13883" y="6838"/>
                    <a:pt x="13905" y="6815"/>
                  </a:cubicBezTo>
                  <a:cubicBezTo>
                    <a:pt x="13927" y="6793"/>
                    <a:pt x="13927" y="6756"/>
                    <a:pt x="13905" y="6734"/>
                  </a:cubicBezTo>
                  <a:cubicBezTo>
                    <a:pt x="13882" y="6712"/>
                    <a:pt x="13846" y="6712"/>
                    <a:pt x="13824" y="6735"/>
                  </a:cubicBezTo>
                  <a:cubicBezTo>
                    <a:pt x="13805" y="6754"/>
                    <a:pt x="13803" y="6783"/>
                    <a:pt x="13816" y="6805"/>
                  </a:cubicBezTo>
                  <a:cubicBezTo>
                    <a:pt x="13496" y="7025"/>
                    <a:pt x="13496" y="7025"/>
                    <a:pt x="13496" y="7025"/>
                  </a:cubicBezTo>
                  <a:cubicBezTo>
                    <a:pt x="13488" y="7013"/>
                    <a:pt x="13476" y="7003"/>
                    <a:pt x="13460" y="7000"/>
                  </a:cubicBezTo>
                  <a:cubicBezTo>
                    <a:pt x="13457" y="6999"/>
                    <a:pt x="13454" y="6998"/>
                    <a:pt x="13450" y="6998"/>
                  </a:cubicBezTo>
                  <a:cubicBezTo>
                    <a:pt x="13346" y="5466"/>
                    <a:pt x="13346" y="5466"/>
                    <a:pt x="13346" y="5466"/>
                  </a:cubicBezTo>
                  <a:cubicBezTo>
                    <a:pt x="13356" y="5464"/>
                    <a:pt x="13365" y="5459"/>
                    <a:pt x="13373" y="5451"/>
                  </a:cubicBezTo>
                  <a:cubicBezTo>
                    <a:pt x="13395" y="5428"/>
                    <a:pt x="13394" y="5392"/>
                    <a:pt x="13372" y="5370"/>
                  </a:cubicBezTo>
                  <a:cubicBezTo>
                    <a:pt x="13349" y="5348"/>
                    <a:pt x="13313" y="5348"/>
                    <a:pt x="13291" y="5371"/>
                  </a:cubicBezTo>
                  <a:cubicBezTo>
                    <a:pt x="13269" y="5393"/>
                    <a:pt x="13269" y="5429"/>
                    <a:pt x="13292" y="5452"/>
                  </a:cubicBezTo>
                  <a:cubicBezTo>
                    <a:pt x="13304" y="5463"/>
                    <a:pt x="13319" y="5468"/>
                    <a:pt x="13335" y="5468"/>
                  </a:cubicBezTo>
                  <a:cubicBezTo>
                    <a:pt x="13439" y="6999"/>
                    <a:pt x="13439" y="6999"/>
                    <a:pt x="13439" y="6999"/>
                  </a:cubicBezTo>
                  <a:cubicBezTo>
                    <a:pt x="13416" y="7002"/>
                    <a:pt x="13396" y="7019"/>
                    <a:pt x="13390" y="7042"/>
                  </a:cubicBezTo>
                  <a:cubicBezTo>
                    <a:pt x="13388" y="7054"/>
                    <a:pt x="13388" y="7065"/>
                    <a:pt x="13392" y="7075"/>
                  </a:cubicBezTo>
                  <a:cubicBezTo>
                    <a:pt x="10535" y="8314"/>
                    <a:pt x="10535" y="8314"/>
                    <a:pt x="10535" y="8314"/>
                  </a:cubicBezTo>
                  <a:cubicBezTo>
                    <a:pt x="10527" y="8302"/>
                    <a:pt x="10515" y="8293"/>
                    <a:pt x="10500" y="8289"/>
                  </a:cubicBezTo>
                  <a:cubicBezTo>
                    <a:pt x="10496" y="8289"/>
                    <a:pt x="10493" y="8288"/>
                    <a:pt x="10489" y="8288"/>
                  </a:cubicBezTo>
                  <a:cubicBezTo>
                    <a:pt x="10393" y="5899"/>
                    <a:pt x="10393" y="5899"/>
                    <a:pt x="10393" y="5899"/>
                  </a:cubicBezTo>
                  <a:cubicBezTo>
                    <a:pt x="10416" y="5896"/>
                    <a:pt x="10436" y="5879"/>
                    <a:pt x="10442" y="5855"/>
                  </a:cubicBezTo>
                  <a:cubicBezTo>
                    <a:pt x="10446" y="5838"/>
                    <a:pt x="10442" y="5821"/>
                    <a:pt x="10433" y="5808"/>
                  </a:cubicBezTo>
                  <a:cubicBezTo>
                    <a:pt x="11038" y="5410"/>
                    <a:pt x="11038" y="5410"/>
                    <a:pt x="11038" y="5410"/>
                  </a:cubicBezTo>
                  <a:cubicBezTo>
                    <a:pt x="11060" y="5432"/>
                    <a:pt x="11096" y="5431"/>
                    <a:pt x="11118" y="5409"/>
                  </a:cubicBezTo>
                  <a:cubicBezTo>
                    <a:pt x="11140" y="5387"/>
                    <a:pt x="11140" y="5350"/>
                    <a:pt x="11118" y="5328"/>
                  </a:cubicBezTo>
                  <a:cubicBezTo>
                    <a:pt x="11095" y="5306"/>
                    <a:pt x="11059" y="5307"/>
                    <a:pt x="11037" y="5329"/>
                  </a:cubicBezTo>
                  <a:cubicBezTo>
                    <a:pt x="11017" y="5349"/>
                    <a:pt x="11015" y="5379"/>
                    <a:pt x="11031" y="5401"/>
                  </a:cubicBezTo>
                  <a:cubicBezTo>
                    <a:pt x="10426" y="5800"/>
                    <a:pt x="10426" y="5800"/>
                    <a:pt x="10426" y="5800"/>
                  </a:cubicBezTo>
                  <a:cubicBezTo>
                    <a:pt x="10419" y="5793"/>
                    <a:pt x="10410" y="5787"/>
                    <a:pt x="10399" y="5785"/>
                  </a:cubicBezTo>
                  <a:cubicBezTo>
                    <a:pt x="10396" y="5784"/>
                    <a:pt x="10393" y="5784"/>
                    <a:pt x="10390" y="5784"/>
                  </a:cubicBezTo>
                  <a:cubicBezTo>
                    <a:pt x="10337" y="4465"/>
                    <a:pt x="10337" y="4465"/>
                    <a:pt x="10337" y="4465"/>
                  </a:cubicBezTo>
                  <a:cubicBezTo>
                    <a:pt x="10348" y="4463"/>
                    <a:pt x="10358" y="4457"/>
                    <a:pt x="10366" y="4449"/>
                  </a:cubicBezTo>
                  <a:cubicBezTo>
                    <a:pt x="10388" y="4427"/>
                    <a:pt x="10388" y="4390"/>
                    <a:pt x="10365" y="4368"/>
                  </a:cubicBezTo>
                  <a:cubicBezTo>
                    <a:pt x="10343" y="4346"/>
                    <a:pt x="10307" y="4346"/>
                    <a:pt x="10285" y="4369"/>
                  </a:cubicBezTo>
                  <a:cubicBezTo>
                    <a:pt x="10263" y="4391"/>
                    <a:pt x="10263" y="4428"/>
                    <a:pt x="10285" y="4450"/>
                  </a:cubicBezTo>
                  <a:cubicBezTo>
                    <a:pt x="10297" y="4461"/>
                    <a:pt x="10311" y="4466"/>
                    <a:pt x="10326" y="4466"/>
                  </a:cubicBezTo>
                  <a:cubicBezTo>
                    <a:pt x="10379" y="5784"/>
                    <a:pt x="10379" y="5784"/>
                    <a:pt x="10379" y="5784"/>
                  </a:cubicBezTo>
                  <a:cubicBezTo>
                    <a:pt x="10363" y="5785"/>
                    <a:pt x="10348" y="5794"/>
                    <a:pt x="10338" y="5807"/>
                  </a:cubicBezTo>
                  <a:cubicBezTo>
                    <a:pt x="10000" y="5672"/>
                    <a:pt x="10000" y="5672"/>
                    <a:pt x="10000" y="5672"/>
                  </a:cubicBezTo>
                  <a:cubicBezTo>
                    <a:pt x="10004" y="5653"/>
                    <a:pt x="9999" y="5633"/>
                    <a:pt x="9984" y="5618"/>
                  </a:cubicBezTo>
                  <a:cubicBezTo>
                    <a:pt x="9962" y="5596"/>
                    <a:pt x="9925" y="5597"/>
                    <a:pt x="9903" y="5619"/>
                  </a:cubicBezTo>
                  <a:cubicBezTo>
                    <a:pt x="9881" y="5642"/>
                    <a:pt x="9881" y="5678"/>
                    <a:pt x="9904" y="5700"/>
                  </a:cubicBezTo>
                  <a:cubicBezTo>
                    <a:pt x="9926" y="5722"/>
                    <a:pt x="9963" y="5722"/>
                    <a:pt x="9985" y="5699"/>
                  </a:cubicBezTo>
                  <a:cubicBezTo>
                    <a:pt x="9990" y="5694"/>
                    <a:pt x="9993" y="5688"/>
                    <a:pt x="9996" y="5682"/>
                  </a:cubicBezTo>
                  <a:cubicBezTo>
                    <a:pt x="10333" y="5817"/>
                    <a:pt x="10333" y="5817"/>
                    <a:pt x="10333" y="5817"/>
                  </a:cubicBezTo>
                  <a:cubicBezTo>
                    <a:pt x="10331" y="5820"/>
                    <a:pt x="10330" y="5824"/>
                    <a:pt x="10329" y="5828"/>
                  </a:cubicBezTo>
                  <a:cubicBezTo>
                    <a:pt x="10325" y="5844"/>
                    <a:pt x="10328" y="5860"/>
                    <a:pt x="10336" y="5873"/>
                  </a:cubicBezTo>
                  <a:cubicBezTo>
                    <a:pt x="7121" y="8349"/>
                    <a:pt x="7121" y="8349"/>
                    <a:pt x="7121" y="8349"/>
                  </a:cubicBezTo>
                  <a:cubicBezTo>
                    <a:pt x="7114" y="8342"/>
                    <a:pt x="7104" y="8336"/>
                    <a:pt x="7093" y="8333"/>
                  </a:cubicBezTo>
                  <a:cubicBezTo>
                    <a:pt x="7092" y="8333"/>
                    <a:pt x="7091" y="8333"/>
                    <a:pt x="7090" y="8333"/>
                  </a:cubicBezTo>
                  <a:cubicBezTo>
                    <a:pt x="7421" y="4900"/>
                    <a:pt x="7421" y="4900"/>
                    <a:pt x="7421" y="4900"/>
                  </a:cubicBezTo>
                  <a:cubicBezTo>
                    <a:pt x="7447" y="4900"/>
                    <a:pt x="7471" y="4882"/>
                    <a:pt x="7478" y="4855"/>
                  </a:cubicBezTo>
                  <a:cubicBezTo>
                    <a:pt x="7485" y="4824"/>
                    <a:pt x="7466" y="4792"/>
                    <a:pt x="7435" y="4785"/>
                  </a:cubicBezTo>
                  <a:cubicBezTo>
                    <a:pt x="7404" y="4777"/>
                    <a:pt x="7372" y="4797"/>
                    <a:pt x="7365" y="4828"/>
                  </a:cubicBezTo>
                  <a:cubicBezTo>
                    <a:pt x="7357" y="4859"/>
                    <a:pt x="7376" y="4891"/>
                    <a:pt x="7408" y="4898"/>
                  </a:cubicBezTo>
                  <a:cubicBezTo>
                    <a:pt x="7409" y="4898"/>
                    <a:pt x="7410" y="4898"/>
                    <a:pt x="7411" y="4899"/>
                  </a:cubicBezTo>
                  <a:cubicBezTo>
                    <a:pt x="7080" y="8332"/>
                    <a:pt x="7080" y="8332"/>
                    <a:pt x="7080" y="8332"/>
                  </a:cubicBezTo>
                  <a:cubicBezTo>
                    <a:pt x="7079" y="8332"/>
                    <a:pt x="7078" y="8332"/>
                    <a:pt x="7077" y="8332"/>
                  </a:cubicBezTo>
                  <a:cubicBezTo>
                    <a:pt x="6706" y="5499"/>
                    <a:pt x="6706" y="5499"/>
                    <a:pt x="6706" y="5499"/>
                  </a:cubicBezTo>
                  <a:cubicBezTo>
                    <a:pt x="6729" y="5496"/>
                    <a:pt x="6748" y="5479"/>
                    <a:pt x="6753" y="5456"/>
                  </a:cubicBezTo>
                  <a:cubicBezTo>
                    <a:pt x="6761" y="5424"/>
                    <a:pt x="6742" y="5393"/>
                    <a:pt x="6710" y="5385"/>
                  </a:cubicBezTo>
                  <a:cubicBezTo>
                    <a:pt x="6679" y="5378"/>
                    <a:pt x="6648" y="5397"/>
                    <a:pt x="6640" y="5428"/>
                  </a:cubicBezTo>
                  <a:cubicBezTo>
                    <a:pt x="6633" y="5460"/>
                    <a:pt x="6652" y="5491"/>
                    <a:pt x="6683" y="5499"/>
                  </a:cubicBezTo>
                  <a:cubicBezTo>
                    <a:pt x="6688" y="5500"/>
                    <a:pt x="6692" y="5500"/>
                    <a:pt x="6696" y="5500"/>
                  </a:cubicBezTo>
                  <a:cubicBezTo>
                    <a:pt x="7067" y="8333"/>
                    <a:pt x="7067" y="8333"/>
                    <a:pt x="7067" y="8333"/>
                  </a:cubicBezTo>
                  <a:cubicBezTo>
                    <a:pt x="7065" y="8334"/>
                    <a:pt x="7062" y="8334"/>
                    <a:pt x="7060" y="8335"/>
                  </a:cubicBezTo>
                  <a:cubicBezTo>
                    <a:pt x="6371" y="7048"/>
                    <a:pt x="6371" y="7048"/>
                    <a:pt x="6371" y="7048"/>
                  </a:cubicBezTo>
                  <a:cubicBezTo>
                    <a:pt x="6384" y="7041"/>
                    <a:pt x="6394" y="7028"/>
                    <a:pt x="6398" y="7012"/>
                  </a:cubicBezTo>
                  <a:cubicBezTo>
                    <a:pt x="6405" y="6981"/>
                    <a:pt x="6386" y="6950"/>
                    <a:pt x="6355" y="6942"/>
                  </a:cubicBezTo>
                  <a:cubicBezTo>
                    <a:pt x="6324" y="6934"/>
                    <a:pt x="6292" y="6954"/>
                    <a:pt x="6285" y="6985"/>
                  </a:cubicBezTo>
                  <a:cubicBezTo>
                    <a:pt x="6283" y="6994"/>
                    <a:pt x="6283" y="7002"/>
                    <a:pt x="6284" y="7011"/>
                  </a:cubicBezTo>
                  <a:cubicBezTo>
                    <a:pt x="5493" y="7274"/>
                    <a:pt x="5493" y="7274"/>
                    <a:pt x="5493" y="7274"/>
                  </a:cubicBezTo>
                  <a:cubicBezTo>
                    <a:pt x="5486" y="7256"/>
                    <a:pt x="5471" y="7241"/>
                    <a:pt x="5451" y="7236"/>
                  </a:cubicBezTo>
                  <a:cubicBezTo>
                    <a:pt x="5451" y="7236"/>
                    <a:pt x="5450" y="7236"/>
                    <a:pt x="5449" y="7236"/>
                  </a:cubicBezTo>
                  <a:cubicBezTo>
                    <a:pt x="5627" y="5620"/>
                    <a:pt x="5627" y="5620"/>
                    <a:pt x="5627" y="5620"/>
                  </a:cubicBezTo>
                  <a:cubicBezTo>
                    <a:pt x="5655" y="5622"/>
                    <a:pt x="5681" y="5604"/>
                    <a:pt x="5688" y="5576"/>
                  </a:cubicBezTo>
                  <a:cubicBezTo>
                    <a:pt x="5695" y="5545"/>
                    <a:pt x="5676" y="5513"/>
                    <a:pt x="5645" y="5506"/>
                  </a:cubicBezTo>
                  <a:cubicBezTo>
                    <a:pt x="5613" y="5498"/>
                    <a:pt x="5582" y="5518"/>
                    <a:pt x="5574" y="5549"/>
                  </a:cubicBezTo>
                  <a:cubicBezTo>
                    <a:pt x="5570" y="5568"/>
                    <a:pt x="5575" y="5586"/>
                    <a:pt x="5587" y="5600"/>
                  </a:cubicBezTo>
                  <a:cubicBezTo>
                    <a:pt x="4359" y="6677"/>
                    <a:pt x="4359" y="6677"/>
                    <a:pt x="4359" y="6677"/>
                  </a:cubicBezTo>
                  <a:cubicBezTo>
                    <a:pt x="4352" y="6670"/>
                    <a:pt x="4343" y="6665"/>
                    <a:pt x="4333" y="6662"/>
                  </a:cubicBezTo>
                  <a:cubicBezTo>
                    <a:pt x="4307" y="6656"/>
                    <a:pt x="4282" y="6668"/>
                    <a:pt x="4269" y="6689"/>
                  </a:cubicBezTo>
                  <a:cubicBezTo>
                    <a:pt x="2379" y="5781"/>
                    <a:pt x="2379" y="5781"/>
                    <a:pt x="2379" y="5781"/>
                  </a:cubicBezTo>
                  <a:cubicBezTo>
                    <a:pt x="2380" y="5779"/>
                    <a:pt x="2381" y="5777"/>
                    <a:pt x="2381" y="5774"/>
                  </a:cubicBezTo>
                  <a:cubicBezTo>
                    <a:pt x="2389" y="5743"/>
                    <a:pt x="2369" y="5711"/>
                    <a:pt x="2338" y="5704"/>
                  </a:cubicBezTo>
                  <a:cubicBezTo>
                    <a:pt x="2307" y="5696"/>
                    <a:pt x="2275" y="5716"/>
                    <a:pt x="2268" y="5747"/>
                  </a:cubicBezTo>
                  <a:cubicBezTo>
                    <a:pt x="2260" y="5778"/>
                    <a:pt x="2280" y="5810"/>
                    <a:pt x="2311" y="5817"/>
                  </a:cubicBezTo>
                  <a:cubicBezTo>
                    <a:pt x="2317" y="5819"/>
                    <a:pt x="2323" y="5819"/>
                    <a:pt x="2328" y="5818"/>
                  </a:cubicBezTo>
                  <a:cubicBezTo>
                    <a:pt x="2508" y="6965"/>
                    <a:pt x="2508" y="6965"/>
                    <a:pt x="2508" y="6965"/>
                  </a:cubicBezTo>
                  <a:cubicBezTo>
                    <a:pt x="2487" y="6970"/>
                    <a:pt x="2470" y="6986"/>
                    <a:pt x="2465" y="7008"/>
                  </a:cubicBezTo>
                  <a:cubicBezTo>
                    <a:pt x="2458" y="7039"/>
                    <a:pt x="2477" y="7071"/>
                    <a:pt x="2508" y="7078"/>
                  </a:cubicBezTo>
                  <a:cubicBezTo>
                    <a:pt x="2516" y="7080"/>
                    <a:pt x="2524" y="7080"/>
                    <a:pt x="2531" y="7079"/>
                  </a:cubicBezTo>
                  <a:cubicBezTo>
                    <a:pt x="2988" y="8875"/>
                    <a:pt x="2988" y="8875"/>
                    <a:pt x="2988" y="8875"/>
                  </a:cubicBezTo>
                  <a:cubicBezTo>
                    <a:pt x="2972" y="8882"/>
                    <a:pt x="2959" y="8896"/>
                    <a:pt x="2955" y="8914"/>
                  </a:cubicBezTo>
                  <a:cubicBezTo>
                    <a:pt x="2953" y="8921"/>
                    <a:pt x="2953" y="8927"/>
                    <a:pt x="2954" y="8934"/>
                  </a:cubicBezTo>
                  <a:cubicBezTo>
                    <a:pt x="1638" y="9186"/>
                    <a:pt x="1638" y="9186"/>
                    <a:pt x="1638" y="9186"/>
                  </a:cubicBezTo>
                  <a:cubicBezTo>
                    <a:pt x="1633" y="9167"/>
                    <a:pt x="1617" y="9150"/>
                    <a:pt x="1596" y="9145"/>
                  </a:cubicBezTo>
                  <a:cubicBezTo>
                    <a:pt x="1565" y="9138"/>
                    <a:pt x="1534" y="9157"/>
                    <a:pt x="1526" y="9188"/>
                  </a:cubicBezTo>
                  <a:cubicBezTo>
                    <a:pt x="1519" y="9220"/>
                    <a:pt x="1538" y="9251"/>
                    <a:pt x="1569" y="9259"/>
                  </a:cubicBezTo>
                  <a:cubicBezTo>
                    <a:pt x="1574" y="9260"/>
                    <a:pt x="1579" y="9260"/>
                    <a:pt x="1583" y="9260"/>
                  </a:cubicBezTo>
                  <a:cubicBezTo>
                    <a:pt x="2081" y="11551"/>
                    <a:pt x="2081" y="11551"/>
                    <a:pt x="2081" y="11551"/>
                  </a:cubicBezTo>
                  <a:cubicBezTo>
                    <a:pt x="2064" y="11558"/>
                    <a:pt x="2050" y="11572"/>
                    <a:pt x="2045" y="11591"/>
                  </a:cubicBezTo>
                  <a:cubicBezTo>
                    <a:pt x="2044" y="11600"/>
                    <a:pt x="2044" y="11608"/>
                    <a:pt x="2045" y="11616"/>
                  </a:cubicBezTo>
                  <a:cubicBezTo>
                    <a:pt x="895" y="11917"/>
                    <a:pt x="895" y="11917"/>
                    <a:pt x="895" y="11917"/>
                  </a:cubicBezTo>
                  <a:cubicBezTo>
                    <a:pt x="889" y="11899"/>
                    <a:pt x="874" y="11885"/>
                    <a:pt x="854" y="11880"/>
                  </a:cubicBezTo>
                  <a:cubicBezTo>
                    <a:pt x="823" y="11873"/>
                    <a:pt x="792" y="11892"/>
                    <a:pt x="784" y="11923"/>
                  </a:cubicBezTo>
                  <a:cubicBezTo>
                    <a:pt x="777" y="11954"/>
                    <a:pt x="796" y="11986"/>
                    <a:pt x="827" y="11993"/>
                  </a:cubicBezTo>
                  <a:cubicBezTo>
                    <a:pt x="850" y="11999"/>
                    <a:pt x="873" y="11990"/>
                    <a:pt x="886" y="11973"/>
                  </a:cubicBezTo>
                  <a:cubicBezTo>
                    <a:pt x="1917" y="12649"/>
                    <a:pt x="1917" y="12649"/>
                    <a:pt x="1917" y="12649"/>
                  </a:cubicBezTo>
                  <a:cubicBezTo>
                    <a:pt x="1915" y="12653"/>
                    <a:pt x="1913" y="12658"/>
                    <a:pt x="1912" y="12662"/>
                  </a:cubicBezTo>
                  <a:cubicBezTo>
                    <a:pt x="1906" y="12687"/>
                    <a:pt x="1916" y="12711"/>
                    <a:pt x="1936" y="12724"/>
                  </a:cubicBezTo>
                  <a:cubicBezTo>
                    <a:pt x="1083" y="14579"/>
                    <a:pt x="1083" y="14579"/>
                    <a:pt x="1083" y="14579"/>
                  </a:cubicBezTo>
                  <a:cubicBezTo>
                    <a:pt x="328" y="14554"/>
                    <a:pt x="328" y="14554"/>
                    <a:pt x="328" y="14554"/>
                  </a:cubicBezTo>
                  <a:cubicBezTo>
                    <a:pt x="327" y="14529"/>
                    <a:pt x="310" y="14506"/>
                    <a:pt x="284" y="14500"/>
                  </a:cubicBezTo>
                  <a:cubicBezTo>
                    <a:pt x="253" y="14493"/>
                    <a:pt x="221" y="14512"/>
                    <a:pt x="214" y="14543"/>
                  </a:cubicBezTo>
                  <a:cubicBezTo>
                    <a:pt x="206" y="14575"/>
                    <a:pt x="226" y="14606"/>
                    <a:pt x="257" y="14614"/>
                  </a:cubicBezTo>
                  <a:cubicBezTo>
                    <a:pt x="288" y="14621"/>
                    <a:pt x="320" y="14602"/>
                    <a:pt x="327" y="14570"/>
                  </a:cubicBezTo>
                  <a:cubicBezTo>
                    <a:pt x="328" y="14568"/>
                    <a:pt x="328" y="14566"/>
                    <a:pt x="328" y="14564"/>
                  </a:cubicBezTo>
                  <a:cubicBezTo>
                    <a:pt x="1079" y="14589"/>
                    <a:pt x="1079" y="14589"/>
                    <a:pt x="1079" y="14589"/>
                  </a:cubicBezTo>
                  <a:cubicBezTo>
                    <a:pt x="83" y="16752"/>
                    <a:pt x="83" y="16752"/>
                    <a:pt x="83" y="16752"/>
                  </a:cubicBezTo>
                  <a:cubicBezTo>
                    <a:pt x="81" y="16752"/>
                    <a:pt x="80" y="16751"/>
                    <a:pt x="77" y="16750"/>
                  </a:cubicBezTo>
                  <a:cubicBezTo>
                    <a:pt x="46" y="16743"/>
                    <a:pt x="15" y="16762"/>
                    <a:pt x="7" y="16793"/>
                  </a:cubicBezTo>
                  <a:cubicBezTo>
                    <a:pt x="0" y="16824"/>
                    <a:pt x="19" y="16856"/>
                    <a:pt x="50" y="16863"/>
                  </a:cubicBezTo>
                  <a:cubicBezTo>
                    <a:pt x="82" y="16871"/>
                    <a:pt x="113" y="16852"/>
                    <a:pt x="120" y="16820"/>
                  </a:cubicBezTo>
                  <a:cubicBezTo>
                    <a:pt x="125" y="16803"/>
                    <a:pt x="120" y="16786"/>
                    <a:pt x="111" y="16773"/>
                  </a:cubicBezTo>
                  <a:cubicBezTo>
                    <a:pt x="1765" y="15327"/>
                    <a:pt x="1765" y="15327"/>
                    <a:pt x="1765" y="15327"/>
                  </a:cubicBezTo>
                  <a:cubicBezTo>
                    <a:pt x="1773" y="15335"/>
                    <a:pt x="1783" y="15342"/>
                    <a:pt x="1795" y="15345"/>
                  </a:cubicBezTo>
                  <a:cubicBezTo>
                    <a:pt x="1826" y="15353"/>
                    <a:pt x="1858" y="15333"/>
                    <a:pt x="1865" y="15302"/>
                  </a:cubicBezTo>
                  <a:cubicBezTo>
                    <a:pt x="1868" y="15290"/>
                    <a:pt x="1867" y="15279"/>
                    <a:pt x="1863" y="15268"/>
                  </a:cubicBezTo>
                  <a:cubicBezTo>
                    <a:pt x="2888" y="14862"/>
                    <a:pt x="2888" y="14862"/>
                    <a:pt x="2888" y="14862"/>
                  </a:cubicBezTo>
                  <a:cubicBezTo>
                    <a:pt x="2895" y="14877"/>
                    <a:pt x="2908" y="14889"/>
                    <a:pt x="2926" y="14893"/>
                  </a:cubicBezTo>
                  <a:cubicBezTo>
                    <a:pt x="2938" y="14896"/>
                    <a:pt x="2951" y="14894"/>
                    <a:pt x="2962" y="14890"/>
                  </a:cubicBezTo>
                  <a:cubicBezTo>
                    <a:pt x="3331" y="15468"/>
                    <a:pt x="3331" y="15468"/>
                    <a:pt x="3331" y="15468"/>
                  </a:cubicBezTo>
                  <a:cubicBezTo>
                    <a:pt x="3321" y="15476"/>
                    <a:pt x="3313" y="15487"/>
                    <a:pt x="3309" y="15500"/>
                  </a:cubicBezTo>
                  <a:cubicBezTo>
                    <a:pt x="3302" y="15531"/>
                    <a:pt x="3321" y="15562"/>
                    <a:pt x="3351" y="15570"/>
                  </a:cubicBezTo>
                  <a:cubicBezTo>
                    <a:pt x="3147" y="16743"/>
                    <a:pt x="3147" y="16743"/>
                    <a:pt x="3147" y="16743"/>
                  </a:cubicBezTo>
                  <a:cubicBezTo>
                    <a:pt x="3119" y="16741"/>
                    <a:pt x="3092" y="16759"/>
                    <a:pt x="3085" y="16788"/>
                  </a:cubicBezTo>
                  <a:cubicBezTo>
                    <a:pt x="3078" y="16819"/>
                    <a:pt x="3097" y="16850"/>
                    <a:pt x="3128" y="16858"/>
                  </a:cubicBezTo>
                  <a:cubicBezTo>
                    <a:pt x="3160" y="16865"/>
                    <a:pt x="3191" y="16846"/>
                    <a:pt x="3198" y="16815"/>
                  </a:cubicBezTo>
                  <a:cubicBezTo>
                    <a:pt x="3204" y="16792"/>
                    <a:pt x="3195" y="16769"/>
                    <a:pt x="3178" y="16755"/>
                  </a:cubicBezTo>
                  <a:cubicBezTo>
                    <a:pt x="4405" y="14852"/>
                    <a:pt x="4405" y="14852"/>
                    <a:pt x="4405" y="14852"/>
                  </a:cubicBezTo>
                  <a:cubicBezTo>
                    <a:pt x="4409" y="14855"/>
                    <a:pt x="4413" y="14856"/>
                    <a:pt x="4418" y="14858"/>
                  </a:cubicBezTo>
                  <a:cubicBezTo>
                    <a:pt x="4431" y="14861"/>
                    <a:pt x="4444" y="14859"/>
                    <a:pt x="4456" y="14854"/>
                  </a:cubicBezTo>
                  <a:cubicBezTo>
                    <a:pt x="5078" y="15960"/>
                    <a:pt x="5078" y="15960"/>
                    <a:pt x="5078" y="15960"/>
                  </a:cubicBezTo>
                  <a:cubicBezTo>
                    <a:pt x="5066" y="15967"/>
                    <a:pt x="5057" y="15979"/>
                    <a:pt x="5054" y="15994"/>
                  </a:cubicBezTo>
                  <a:cubicBezTo>
                    <a:pt x="5046" y="16025"/>
                    <a:pt x="5066" y="16057"/>
                    <a:pt x="5097" y="16064"/>
                  </a:cubicBezTo>
                  <a:cubicBezTo>
                    <a:pt x="5128" y="16072"/>
                    <a:pt x="5160" y="16052"/>
                    <a:pt x="5167" y="16021"/>
                  </a:cubicBezTo>
                  <a:cubicBezTo>
                    <a:pt x="5175" y="15990"/>
                    <a:pt x="5155" y="15958"/>
                    <a:pt x="5124" y="15951"/>
                  </a:cubicBezTo>
                  <a:cubicBezTo>
                    <a:pt x="5111" y="15948"/>
                    <a:pt x="5098" y="15949"/>
                    <a:pt x="5087" y="15955"/>
                  </a:cubicBezTo>
                  <a:cubicBezTo>
                    <a:pt x="4464" y="14849"/>
                    <a:pt x="4464" y="14849"/>
                    <a:pt x="4464" y="14849"/>
                  </a:cubicBezTo>
                  <a:cubicBezTo>
                    <a:pt x="4465" y="14849"/>
                    <a:pt x="4465" y="14849"/>
                    <a:pt x="4465" y="14848"/>
                  </a:cubicBezTo>
                  <a:cubicBezTo>
                    <a:pt x="5730" y="16345"/>
                    <a:pt x="5730" y="16345"/>
                    <a:pt x="5730" y="16345"/>
                  </a:cubicBezTo>
                  <a:cubicBezTo>
                    <a:pt x="5722" y="16353"/>
                    <a:pt x="5717" y="16362"/>
                    <a:pt x="5714" y="16373"/>
                  </a:cubicBezTo>
                  <a:cubicBezTo>
                    <a:pt x="5707" y="16404"/>
                    <a:pt x="5726" y="16435"/>
                    <a:pt x="5757" y="16443"/>
                  </a:cubicBezTo>
                  <a:cubicBezTo>
                    <a:pt x="5788" y="16450"/>
                    <a:pt x="5820" y="16431"/>
                    <a:pt x="5827" y="16400"/>
                  </a:cubicBezTo>
                  <a:cubicBezTo>
                    <a:pt x="5835" y="16369"/>
                    <a:pt x="5816" y="16337"/>
                    <a:pt x="5784" y="16330"/>
                  </a:cubicBezTo>
                  <a:cubicBezTo>
                    <a:pt x="5767" y="16326"/>
                    <a:pt x="5750" y="16330"/>
                    <a:pt x="5737" y="16339"/>
                  </a:cubicBezTo>
                  <a:cubicBezTo>
                    <a:pt x="4473" y="14842"/>
                    <a:pt x="4473" y="14842"/>
                    <a:pt x="4473" y="14842"/>
                  </a:cubicBezTo>
                  <a:cubicBezTo>
                    <a:pt x="4480" y="14835"/>
                    <a:pt x="4486" y="14825"/>
                    <a:pt x="4488" y="14815"/>
                  </a:cubicBezTo>
                  <a:cubicBezTo>
                    <a:pt x="4490" y="14806"/>
                    <a:pt x="4490" y="14798"/>
                    <a:pt x="4489" y="14790"/>
                  </a:cubicBezTo>
                  <a:cubicBezTo>
                    <a:pt x="5224" y="14578"/>
                    <a:pt x="5224" y="14578"/>
                    <a:pt x="5224" y="14578"/>
                  </a:cubicBezTo>
                  <a:cubicBezTo>
                    <a:pt x="5230" y="14595"/>
                    <a:pt x="5245" y="14609"/>
                    <a:pt x="5264" y="14614"/>
                  </a:cubicBezTo>
                  <a:cubicBezTo>
                    <a:pt x="5296" y="14621"/>
                    <a:pt x="5327" y="14602"/>
                    <a:pt x="5335" y="14571"/>
                  </a:cubicBezTo>
                  <a:cubicBezTo>
                    <a:pt x="5342" y="14540"/>
                    <a:pt x="5323" y="14508"/>
                    <a:pt x="5292" y="14501"/>
                  </a:cubicBezTo>
                  <a:cubicBezTo>
                    <a:pt x="5260" y="14493"/>
                    <a:pt x="5229" y="14512"/>
                    <a:pt x="5221" y="14544"/>
                  </a:cubicBezTo>
                  <a:cubicBezTo>
                    <a:pt x="5219" y="14552"/>
                    <a:pt x="5219" y="14560"/>
                    <a:pt x="5221" y="14568"/>
                  </a:cubicBezTo>
                  <a:cubicBezTo>
                    <a:pt x="4486" y="14780"/>
                    <a:pt x="4486" y="14780"/>
                    <a:pt x="4486" y="14780"/>
                  </a:cubicBezTo>
                  <a:cubicBezTo>
                    <a:pt x="4479" y="14763"/>
                    <a:pt x="4465" y="14749"/>
                    <a:pt x="4445" y="14744"/>
                  </a:cubicBezTo>
                  <a:cubicBezTo>
                    <a:pt x="4433" y="14742"/>
                    <a:pt x="4421" y="14743"/>
                    <a:pt x="4411" y="14747"/>
                  </a:cubicBezTo>
                  <a:cubicBezTo>
                    <a:pt x="3467" y="12834"/>
                    <a:pt x="3467" y="12834"/>
                    <a:pt x="3467" y="12834"/>
                  </a:cubicBezTo>
                  <a:cubicBezTo>
                    <a:pt x="3480" y="12826"/>
                    <a:pt x="3489" y="12813"/>
                    <a:pt x="3493" y="12798"/>
                  </a:cubicBezTo>
                  <a:cubicBezTo>
                    <a:pt x="3494" y="12794"/>
                    <a:pt x="3494" y="12791"/>
                    <a:pt x="3495" y="12787"/>
                  </a:cubicBezTo>
                  <a:cubicBezTo>
                    <a:pt x="4257" y="12767"/>
                    <a:pt x="4257" y="12767"/>
                    <a:pt x="4257" y="12767"/>
                  </a:cubicBezTo>
                  <a:cubicBezTo>
                    <a:pt x="4260" y="12791"/>
                    <a:pt x="4277" y="12812"/>
                    <a:pt x="4301" y="12818"/>
                  </a:cubicBezTo>
                  <a:cubicBezTo>
                    <a:pt x="4333" y="12825"/>
                    <a:pt x="4364" y="12806"/>
                    <a:pt x="4372" y="12775"/>
                  </a:cubicBezTo>
                  <a:cubicBezTo>
                    <a:pt x="4378" y="12747"/>
                    <a:pt x="4364" y="12719"/>
                    <a:pt x="4338" y="12708"/>
                  </a:cubicBezTo>
                  <a:cubicBezTo>
                    <a:pt x="4575" y="11989"/>
                    <a:pt x="4575" y="11989"/>
                    <a:pt x="4575" y="11989"/>
                  </a:cubicBezTo>
                  <a:cubicBezTo>
                    <a:pt x="4607" y="11996"/>
                    <a:pt x="4638" y="11977"/>
                    <a:pt x="4645" y="11946"/>
                  </a:cubicBezTo>
                  <a:cubicBezTo>
                    <a:pt x="4647" y="11938"/>
                    <a:pt x="4647" y="11931"/>
                    <a:pt x="4646" y="11924"/>
                  </a:cubicBezTo>
                  <a:cubicBezTo>
                    <a:pt x="5303" y="11763"/>
                    <a:pt x="5303" y="11763"/>
                    <a:pt x="5303" y="11763"/>
                  </a:cubicBezTo>
                  <a:cubicBezTo>
                    <a:pt x="5309" y="11782"/>
                    <a:pt x="5324" y="11796"/>
                    <a:pt x="5344" y="11801"/>
                  </a:cubicBezTo>
                  <a:cubicBezTo>
                    <a:pt x="5359" y="11805"/>
                    <a:pt x="5374" y="11802"/>
                    <a:pt x="5386" y="11795"/>
                  </a:cubicBezTo>
                  <a:cubicBezTo>
                    <a:pt x="5502" y="11958"/>
                    <a:pt x="5502" y="11958"/>
                    <a:pt x="5502" y="11958"/>
                  </a:cubicBezTo>
                  <a:cubicBezTo>
                    <a:pt x="5499" y="11961"/>
                    <a:pt x="5496" y="11964"/>
                    <a:pt x="5494" y="11968"/>
                  </a:cubicBezTo>
                  <a:cubicBezTo>
                    <a:pt x="5477" y="11995"/>
                    <a:pt x="5486" y="12031"/>
                    <a:pt x="5513" y="12048"/>
                  </a:cubicBezTo>
                  <a:cubicBezTo>
                    <a:pt x="5541" y="12065"/>
                    <a:pt x="5576" y="12056"/>
                    <a:pt x="5593" y="12029"/>
                  </a:cubicBezTo>
                  <a:cubicBezTo>
                    <a:pt x="5610" y="12001"/>
                    <a:pt x="5601" y="11965"/>
                    <a:pt x="5574" y="11949"/>
                  </a:cubicBezTo>
                  <a:cubicBezTo>
                    <a:pt x="5553" y="11936"/>
                    <a:pt x="5528" y="11938"/>
                    <a:pt x="5509" y="11951"/>
                  </a:cubicBezTo>
                  <a:cubicBezTo>
                    <a:pt x="5394" y="11790"/>
                    <a:pt x="5394" y="11790"/>
                    <a:pt x="5394" y="11790"/>
                  </a:cubicBezTo>
                  <a:cubicBezTo>
                    <a:pt x="5404" y="11782"/>
                    <a:pt x="5411" y="11771"/>
                    <a:pt x="5414" y="11758"/>
                  </a:cubicBezTo>
                  <a:cubicBezTo>
                    <a:pt x="5415" y="11754"/>
                    <a:pt x="5416" y="11750"/>
                    <a:pt x="5416" y="11745"/>
                  </a:cubicBezTo>
                  <a:cubicBezTo>
                    <a:pt x="6106" y="11695"/>
                    <a:pt x="6106" y="11695"/>
                    <a:pt x="6106" y="11695"/>
                  </a:cubicBezTo>
                  <a:cubicBezTo>
                    <a:pt x="6108" y="11712"/>
                    <a:pt x="6117" y="11727"/>
                    <a:pt x="6133" y="11737"/>
                  </a:cubicBezTo>
                  <a:cubicBezTo>
                    <a:pt x="6160" y="11754"/>
                    <a:pt x="6196" y="11745"/>
                    <a:pt x="6213" y="11718"/>
                  </a:cubicBezTo>
                  <a:cubicBezTo>
                    <a:pt x="6230" y="11690"/>
                    <a:pt x="6221" y="11654"/>
                    <a:pt x="6194" y="11638"/>
                  </a:cubicBezTo>
                  <a:cubicBezTo>
                    <a:pt x="6166" y="11621"/>
                    <a:pt x="6130" y="11629"/>
                    <a:pt x="6114" y="11657"/>
                  </a:cubicBezTo>
                  <a:cubicBezTo>
                    <a:pt x="6108" y="11666"/>
                    <a:pt x="6106" y="11675"/>
                    <a:pt x="6105" y="11685"/>
                  </a:cubicBezTo>
                  <a:cubicBezTo>
                    <a:pt x="5415" y="11735"/>
                    <a:pt x="5415" y="11735"/>
                    <a:pt x="5415" y="11735"/>
                  </a:cubicBezTo>
                  <a:cubicBezTo>
                    <a:pt x="5412" y="11718"/>
                    <a:pt x="5402" y="11703"/>
                    <a:pt x="5387" y="11694"/>
                  </a:cubicBezTo>
                  <a:cubicBezTo>
                    <a:pt x="5895" y="10590"/>
                    <a:pt x="5895" y="10590"/>
                    <a:pt x="5895" y="10590"/>
                  </a:cubicBezTo>
                  <a:cubicBezTo>
                    <a:pt x="5900" y="10592"/>
                    <a:pt x="5905" y="10595"/>
                    <a:pt x="5911" y="10596"/>
                  </a:cubicBezTo>
                  <a:cubicBezTo>
                    <a:pt x="5938" y="10602"/>
                    <a:pt x="5965" y="10589"/>
                    <a:pt x="5976" y="10565"/>
                  </a:cubicBezTo>
                  <a:cubicBezTo>
                    <a:pt x="7367" y="11066"/>
                    <a:pt x="7367" y="11066"/>
                    <a:pt x="7367" y="11066"/>
                  </a:cubicBezTo>
                  <a:cubicBezTo>
                    <a:pt x="7367" y="11066"/>
                    <a:pt x="7366" y="11066"/>
                    <a:pt x="7366" y="11067"/>
                  </a:cubicBezTo>
                  <a:cubicBezTo>
                    <a:pt x="7359" y="11098"/>
                    <a:pt x="7378" y="11130"/>
                    <a:pt x="7409" y="11137"/>
                  </a:cubicBezTo>
                  <a:cubicBezTo>
                    <a:pt x="7441" y="11145"/>
                    <a:pt x="7472" y="11125"/>
                    <a:pt x="7480" y="11094"/>
                  </a:cubicBezTo>
                  <a:cubicBezTo>
                    <a:pt x="7487" y="11063"/>
                    <a:pt x="7468" y="11031"/>
                    <a:pt x="7437" y="11024"/>
                  </a:cubicBezTo>
                  <a:cubicBezTo>
                    <a:pt x="7434" y="11023"/>
                    <a:pt x="7431" y="11023"/>
                    <a:pt x="7429" y="11023"/>
                  </a:cubicBezTo>
                  <a:cubicBezTo>
                    <a:pt x="7440" y="10081"/>
                    <a:pt x="7440" y="10081"/>
                    <a:pt x="7440" y="10081"/>
                  </a:cubicBezTo>
                  <a:cubicBezTo>
                    <a:pt x="7461" y="10078"/>
                    <a:pt x="7480" y="10063"/>
                    <a:pt x="7487" y="10042"/>
                  </a:cubicBezTo>
                  <a:cubicBezTo>
                    <a:pt x="8007" y="10152"/>
                    <a:pt x="8007" y="10152"/>
                    <a:pt x="8007" y="10152"/>
                  </a:cubicBezTo>
                  <a:cubicBezTo>
                    <a:pt x="8020" y="10174"/>
                    <a:pt x="8045" y="10190"/>
                    <a:pt x="8074" y="10190"/>
                  </a:cubicBezTo>
                  <a:cubicBezTo>
                    <a:pt x="8091" y="10190"/>
                    <a:pt x="8107" y="10184"/>
                    <a:pt x="8119" y="10175"/>
                  </a:cubicBezTo>
                  <a:cubicBezTo>
                    <a:pt x="9756" y="10519"/>
                    <a:pt x="9756" y="10519"/>
                    <a:pt x="9756" y="10519"/>
                  </a:cubicBezTo>
                  <a:cubicBezTo>
                    <a:pt x="9754" y="10529"/>
                    <a:pt x="9755" y="10538"/>
                    <a:pt x="9758" y="10546"/>
                  </a:cubicBezTo>
                  <a:cubicBezTo>
                    <a:pt x="8581" y="11218"/>
                    <a:pt x="8581" y="11218"/>
                    <a:pt x="8581" y="11218"/>
                  </a:cubicBezTo>
                  <a:cubicBezTo>
                    <a:pt x="8573" y="11208"/>
                    <a:pt x="8562" y="11201"/>
                    <a:pt x="8550" y="11198"/>
                  </a:cubicBezTo>
                  <a:cubicBezTo>
                    <a:pt x="8519" y="11191"/>
                    <a:pt x="8487" y="11210"/>
                    <a:pt x="8480" y="11241"/>
                  </a:cubicBezTo>
                  <a:cubicBezTo>
                    <a:pt x="8472" y="11273"/>
                    <a:pt x="8491" y="11304"/>
                    <a:pt x="8523" y="11311"/>
                  </a:cubicBezTo>
                  <a:cubicBezTo>
                    <a:pt x="8542" y="11316"/>
                    <a:pt x="8561" y="11311"/>
                    <a:pt x="8575" y="11299"/>
                  </a:cubicBezTo>
                  <a:cubicBezTo>
                    <a:pt x="9235" y="11857"/>
                    <a:pt x="9235" y="11857"/>
                    <a:pt x="9235" y="11857"/>
                  </a:cubicBezTo>
                  <a:cubicBezTo>
                    <a:pt x="9059" y="12266"/>
                    <a:pt x="9059" y="12266"/>
                    <a:pt x="9059" y="12266"/>
                  </a:cubicBezTo>
                  <a:cubicBezTo>
                    <a:pt x="9058" y="12266"/>
                    <a:pt x="9056" y="12265"/>
                    <a:pt x="9055" y="12264"/>
                  </a:cubicBezTo>
                  <a:cubicBezTo>
                    <a:pt x="9023" y="12257"/>
                    <a:pt x="8992" y="12276"/>
                    <a:pt x="8985" y="12307"/>
                  </a:cubicBezTo>
                  <a:cubicBezTo>
                    <a:pt x="8977" y="12339"/>
                    <a:pt x="8996" y="12370"/>
                    <a:pt x="9028" y="12378"/>
                  </a:cubicBezTo>
                  <a:cubicBezTo>
                    <a:pt x="9037" y="12380"/>
                    <a:pt x="9046" y="12379"/>
                    <a:pt x="9054" y="12377"/>
                  </a:cubicBezTo>
                  <a:cubicBezTo>
                    <a:pt x="9167" y="12940"/>
                    <a:pt x="9167" y="12940"/>
                    <a:pt x="9167" y="12940"/>
                  </a:cubicBezTo>
                  <a:cubicBezTo>
                    <a:pt x="9142" y="12947"/>
                    <a:pt x="9124" y="12969"/>
                    <a:pt x="9124" y="12996"/>
                  </a:cubicBezTo>
                  <a:cubicBezTo>
                    <a:pt x="9124" y="13028"/>
                    <a:pt x="9150" y="13054"/>
                    <a:pt x="9182" y="13054"/>
                  </a:cubicBezTo>
                  <a:cubicBezTo>
                    <a:pt x="9215" y="13054"/>
                    <a:pt x="9241" y="13028"/>
                    <a:pt x="9240" y="12996"/>
                  </a:cubicBezTo>
                  <a:cubicBezTo>
                    <a:pt x="9240" y="12964"/>
                    <a:pt x="9214" y="12938"/>
                    <a:pt x="9182" y="12938"/>
                  </a:cubicBezTo>
                  <a:cubicBezTo>
                    <a:pt x="9180" y="12938"/>
                    <a:pt x="9179" y="12938"/>
                    <a:pt x="9177" y="12938"/>
                  </a:cubicBezTo>
                  <a:cubicBezTo>
                    <a:pt x="9064" y="12374"/>
                    <a:pt x="9064" y="12374"/>
                    <a:pt x="9064" y="12374"/>
                  </a:cubicBezTo>
                  <a:cubicBezTo>
                    <a:pt x="9066" y="12374"/>
                    <a:pt x="9067" y="12373"/>
                    <a:pt x="9069" y="12372"/>
                  </a:cubicBezTo>
                  <a:cubicBezTo>
                    <a:pt x="9666" y="13351"/>
                    <a:pt x="9666" y="13351"/>
                    <a:pt x="9666" y="13351"/>
                  </a:cubicBezTo>
                  <a:cubicBezTo>
                    <a:pt x="9653" y="13361"/>
                    <a:pt x="9644" y="13377"/>
                    <a:pt x="9644" y="13396"/>
                  </a:cubicBezTo>
                  <a:cubicBezTo>
                    <a:pt x="9644" y="13428"/>
                    <a:pt x="9670" y="13454"/>
                    <a:pt x="9703" y="13454"/>
                  </a:cubicBezTo>
                  <a:cubicBezTo>
                    <a:pt x="9735" y="13454"/>
                    <a:pt x="9761" y="13427"/>
                    <a:pt x="9761" y="13395"/>
                  </a:cubicBezTo>
                  <a:cubicBezTo>
                    <a:pt x="9761" y="13363"/>
                    <a:pt x="9734" y="13337"/>
                    <a:pt x="9702" y="13337"/>
                  </a:cubicBezTo>
                  <a:cubicBezTo>
                    <a:pt x="9692" y="13337"/>
                    <a:pt x="9683" y="13340"/>
                    <a:pt x="9674" y="13345"/>
                  </a:cubicBezTo>
                  <a:cubicBezTo>
                    <a:pt x="9077" y="12367"/>
                    <a:pt x="9077" y="12367"/>
                    <a:pt x="9077" y="12367"/>
                  </a:cubicBezTo>
                  <a:cubicBezTo>
                    <a:pt x="9087" y="12359"/>
                    <a:pt x="9095" y="12348"/>
                    <a:pt x="9098" y="12335"/>
                  </a:cubicBezTo>
                  <a:cubicBezTo>
                    <a:pt x="9101" y="12322"/>
                    <a:pt x="9099" y="12310"/>
                    <a:pt x="9095" y="12299"/>
                  </a:cubicBezTo>
                  <a:cubicBezTo>
                    <a:pt x="9510" y="12088"/>
                    <a:pt x="9510" y="12088"/>
                    <a:pt x="9510" y="12088"/>
                  </a:cubicBezTo>
                  <a:cubicBezTo>
                    <a:pt x="10749" y="13135"/>
                    <a:pt x="10749" y="13135"/>
                    <a:pt x="10749" y="13135"/>
                  </a:cubicBezTo>
                  <a:cubicBezTo>
                    <a:pt x="10745" y="13141"/>
                    <a:pt x="10742" y="13148"/>
                    <a:pt x="10740" y="13155"/>
                  </a:cubicBezTo>
                  <a:cubicBezTo>
                    <a:pt x="10732" y="13186"/>
                    <a:pt x="10751" y="13218"/>
                    <a:pt x="10783" y="13225"/>
                  </a:cubicBezTo>
                  <a:cubicBezTo>
                    <a:pt x="10814" y="13233"/>
                    <a:pt x="10845" y="13214"/>
                    <a:pt x="10853" y="13182"/>
                  </a:cubicBezTo>
                  <a:cubicBezTo>
                    <a:pt x="10860" y="13151"/>
                    <a:pt x="10841" y="13120"/>
                    <a:pt x="10810" y="13112"/>
                  </a:cubicBezTo>
                  <a:cubicBezTo>
                    <a:pt x="10808" y="13112"/>
                    <a:pt x="10806" y="13111"/>
                    <a:pt x="10803" y="13111"/>
                  </a:cubicBezTo>
                  <a:cubicBezTo>
                    <a:pt x="10863" y="11453"/>
                    <a:pt x="10863" y="11453"/>
                    <a:pt x="10863" y="11453"/>
                  </a:cubicBezTo>
                  <a:cubicBezTo>
                    <a:pt x="10888" y="11452"/>
                    <a:pt x="10911" y="11435"/>
                    <a:pt x="10917" y="11409"/>
                  </a:cubicBezTo>
                  <a:cubicBezTo>
                    <a:pt x="10925" y="11378"/>
                    <a:pt x="10905" y="11346"/>
                    <a:pt x="10874" y="11339"/>
                  </a:cubicBezTo>
                  <a:cubicBezTo>
                    <a:pt x="10867" y="11337"/>
                    <a:pt x="10860" y="11337"/>
                    <a:pt x="10853" y="11338"/>
                  </a:cubicBezTo>
                  <a:cubicBezTo>
                    <a:pt x="10643" y="10419"/>
                    <a:pt x="10643" y="10419"/>
                    <a:pt x="10643" y="10419"/>
                  </a:cubicBezTo>
                  <a:cubicBezTo>
                    <a:pt x="11824" y="10259"/>
                    <a:pt x="11824" y="10259"/>
                    <a:pt x="11824" y="10259"/>
                  </a:cubicBezTo>
                  <a:cubicBezTo>
                    <a:pt x="11827" y="10270"/>
                    <a:pt x="11832" y="10280"/>
                    <a:pt x="11841" y="10288"/>
                  </a:cubicBezTo>
                  <a:cubicBezTo>
                    <a:pt x="11844" y="10291"/>
                    <a:pt x="11848" y="10294"/>
                    <a:pt x="11852" y="10296"/>
                  </a:cubicBezTo>
                  <a:cubicBezTo>
                    <a:pt x="11853" y="10297"/>
                    <a:pt x="11855" y="10298"/>
                    <a:pt x="11857" y="10299"/>
                  </a:cubicBezTo>
                  <a:cubicBezTo>
                    <a:pt x="11859" y="10299"/>
                    <a:pt x="11861" y="10300"/>
                    <a:pt x="11863" y="10301"/>
                  </a:cubicBezTo>
                  <a:cubicBezTo>
                    <a:pt x="11865" y="10302"/>
                    <a:pt x="11866" y="10303"/>
                    <a:pt x="11868" y="10303"/>
                  </a:cubicBezTo>
                  <a:cubicBezTo>
                    <a:pt x="11881" y="10306"/>
                    <a:pt x="11894" y="10304"/>
                    <a:pt x="11905" y="10299"/>
                  </a:cubicBezTo>
                  <a:cubicBezTo>
                    <a:pt x="12561" y="11500"/>
                    <a:pt x="12561" y="11500"/>
                    <a:pt x="12561" y="11500"/>
                  </a:cubicBezTo>
                  <a:cubicBezTo>
                    <a:pt x="12538" y="11500"/>
                    <a:pt x="12538" y="11500"/>
                    <a:pt x="12538" y="11500"/>
                  </a:cubicBezTo>
                  <a:cubicBezTo>
                    <a:pt x="12538" y="11523"/>
                    <a:pt x="12538" y="11523"/>
                    <a:pt x="12538" y="11523"/>
                  </a:cubicBezTo>
                  <a:cubicBezTo>
                    <a:pt x="12573" y="11523"/>
                    <a:pt x="12573" y="11523"/>
                    <a:pt x="12573" y="11523"/>
                  </a:cubicBezTo>
                  <a:cubicBezTo>
                    <a:pt x="12993" y="12293"/>
                    <a:pt x="12993" y="12293"/>
                    <a:pt x="12993" y="12293"/>
                  </a:cubicBezTo>
                  <a:cubicBezTo>
                    <a:pt x="12987" y="12298"/>
                    <a:pt x="12981" y="12304"/>
                    <a:pt x="12976" y="12311"/>
                  </a:cubicBezTo>
                  <a:cubicBezTo>
                    <a:pt x="12959" y="12339"/>
                    <a:pt x="12968" y="12375"/>
                    <a:pt x="12995" y="12391"/>
                  </a:cubicBezTo>
                  <a:cubicBezTo>
                    <a:pt x="13023" y="12408"/>
                    <a:pt x="13059" y="12400"/>
                    <a:pt x="13075" y="12372"/>
                  </a:cubicBezTo>
                  <a:cubicBezTo>
                    <a:pt x="13092" y="12345"/>
                    <a:pt x="13084" y="12309"/>
                    <a:pt x="13056" y="12292"/>
                  </a:cubicBezTo>
                  <a:cubicBezTo>
                    <a:pt x="13039" y="12282"/>
                    <a:pt x="13019" y="12281"/>
                    <a:pt x="13002" y="12288"/>
                  </a:cubicBezTo>
                  <a:cubicBezTo>
                    <a:pt x="12584" y="11523"/>
                    <a:pt x="12584" y="11523"/>
                    <a:pt x="12584" y="11523"/>
                  </a:cubicBezTo>
                  <a:cubicBezTo>
                    <a:pt x="12741" y="11523"/>
                    <a:pt x="12741" y="11523"/>
                    <a:pt x="12741" y="11523"/>
                  </a:cubicBezTo>
                  <a:cubicBezTo>
                    <a:pt x="12741" y="11735"/>
                    <a:pt x="12741" y="11735"/>
                    <a:pt x="12741" y="11735"/>
                  </a:cubicBezTo>
                  <a:cubicBezTo>
                    <a:pt x="12766" y="11735"/>
                    <a:pt x="12766" y="11735"/>
                    <a:pt x="12766" y="11735"/>
                  </a:cubicBezTo>
                  <a:cubicBezTo>
                    <a:pt x="12766" y="11523"/>
                    <a:pt x="12766" y="11523"/>
                    <a:pt x="12766" y="11523"/>
                  </a:cubicBezTo>
                  <a:cubicBezTo>
                    <a:pt x="12969" y="11523"/>
                    <a:pt x="12969" y="11523"/>
                    <a:pt x="12969" y="11523"/>
                  </a:cubicBezTo>
                  <a:cubicBezTo>
                    <a:pt x="12969" y="11500"/>
                    <a:pt x="12969" y="11500"/>
                    <a:pt x="12969" y="11500"/>
                  </a:cubicBezTo>
                  <a:cubicBezTo>
                    <a:pt x="12766" y="11500"/>
                    <a:pt x="12766" y="11500"/>
                    <a:pt x="12766" y="11500"/>
                  </a:cubicBezTo>
                  <a:cubicBezTo>
                    <a:pt x="12766" y="11290"/>
                    <a:pt x="12766" y="11290"/>
                    <a:pt x="12766" y="11290"/>
                  </a:cubicBezTo>
                  <a:cubicBezTo>
                    <a:pt x="12741" y="11290"/>
                    <a:pt x="12741" y="11290"/>
                    <a:pt x="12741" y="11290"/>
                  </a:cubicBezTo>
                  <a:cubicBezTo>
                    <a:pt x="12741" y="11500"/>
                    <a:pt x="12741" y="11500"/>
                    <a:pt x="12741" y="11500"/>
                  </a:cubicBezTo>
                  <a:cubicBezTo>
                    <a:pt x="12572" y="11500"/>
                    <a:pt x="12572" y="11500"/>
                    <a:pt x="12572" y="11500"/>
                  </a:cubicBezTo>
                  <a:cubicBezTo>
                    <a:pt x="11914" y="10294"/>
                    <a:pt x="11914" y="10294"/>
                    <a:pt x="11914" y="10294"/>
                  </a:cubicBezTo>
                  <a:cubicBezTo>
                    <a:pt x="11918" y="10292"/>
                    <a:pt x="11921" y="10289"/>
                    <a:pt x="11924" y="10286"/>
                  </a:cubicBezTo>
                  <a:cubicBezTo>
                    <a:pt x="12807" y="10922"/>
                    <a:pt x="12807" y="10922"/>
                    <a:pt x="12807" y="10922"/>
                  </a:cubicBezTo>
                  <a:cubicBezTo>
                    <a:pt x="12790" y="10949"/>
                    <a:pt x="12799" y="10985"/>
                    <a:pt x="12826" y="11001"/>
                  </a:cubicBezTo>
                  <a:cubicBezTo>
                    <a:pt x="12854" y="11018"/>
                    <a:pt x="12890" y="11010"/>
                    <a:pt x="12906" y="10982"/>
                  </a:cubicBezTo>
                  <a:cubicBezTo>
                    <a:pt x="12923" y="10955"/>
                    <a:pt x="12915" y="10919"/>
                    <a:pt x="12887" y="10902"/>
                  </a:cubicBezTo>
                  <a:cubicBezTo>
                    <a:pt x="12862" y="10887"/>
                    <a:pt x="12831" y="10893"/>
                    <a:pt x="12813" y="10914"/>
                  </a:cubicBezTo>
                  <a:cubicBezTo>
                    <a:pt x="11930" y="10279"/>
                    <a:pt x="11930" y="10279"/>
                    <a:pt x="11930" y="10279"/>
                  </a:cubicBezTo>
                  <a:cubicBezTo>
                    <a:pt x="11930" y="10279"/>
                    <a:pt x="11930" y="10278"/>
                    <a:pt x="11930" y="10278"/>
                  </a:cubicBezTo>
                  <a:cubicBezTo>
                    <a:pt x="13255" y="10943"/>
                    <a:pt x="13255" y="10943"/>
                    <a:pt x="13255" y="10943"/>
                  </a:cubicBezTo>
                  <a:cubicBezTo>
                    <a:pt x="13244" y="10969"/>
                    <a:pt x="13254" y="10999"/>
                    <a:pt x="13278" y="11014"/>
                  </a:cubicBezTo>
                  <a:cubicBezTo>
                    <a:pt x="13306" y="11031"/>
                    <a:pt x="13342" y="11022"/>
                    <a:pt x="13358" y="10995"/>
                  </a:cubicBezTo>
                  <a:cubicBezTo>
                    <a:pt x="13375" y="10968"/>
                    <a:pt x="13367" y="10932"/>
                    <a:pt x="13339" y="10915"/>
                  </a:cubicBezTo>
                  <a:cubicBezTo>
                    <a:pt x="13312" y="10898"/>
                    <a:pt x="13276" y="10907"/>
                    <a:pt x="13259" y="10934"/>
                  </a:cubicBezTo>
                  <a:cubicBezTo>
                    <a:pt x="11935" y="10269"/>
                    <a:pt x="11935" y="10269"/>
                    <a:pt x="11935" y="10269"/>
                  </a:cubicBezTo>
                  <a:cubicBezTo>
                    <a:pt x="11936" y="10266"/>
                    <a:pt x="11938" y="10263"/>
                    <a:pt x="11938" y="10260"/>
                  </a:cubicBezTo>
                  <a:cubicBezTo>
                    <a:pt x="11940" y="10253"/>
                    <a:pt x="11940" y="10246"/>
                    <a:pt x="11939" y="10239"/>
                  </a:cubicBezTo>
                  <a:cubicBezTo>
                    <a:pt x="14088" y="9786"/>
                    <a:pt x="14088" y="9786"/>
                    <a:pt x="14088" y="9786"/>
                  </a:cubicBezTo>
                  <a:cubicBezTo>
                    <a:pt x="14091" y="9798"/>
                    <a:pt x="14096" y="9809"/>
                    <a:pt x="14106" y="9817"/>
                  </a:cubicBezTo>
                  <a:cubicBezTo>
                    <a:pt x="14129" y="9839"/>
                    <a:pt x="14166" y="9838"/>
                    <a:pt x="14188" y="9814"/>
                  </a:cubicBezTo>
                  <a:cubicBezTo>
                    <a:pt x="14196" y="9805"/>
                    <a:pt x="14201" y="9795"/>
                    <a:pt x="14203" y="9784"/>
                  </a:cubicBezTo>
                  <a:cubicBezTo>
                    <a:pt x="15295" y="9930"/>
                    <a:pt x="15295" y="9930"/>
                    <a:pt x="15295" y="9930"/>
                  </a:cubicBezTo>
                  <a:cubicBezTo>
                    <a:pt x="15294" y="9947"/>
                    <a:pt x="15300" y="9964"/>
                    <a:pt x="15313" y="9976"/>
                  </a:cubicBezTo>
                  <a:cubicBezTo>
                    <a:pt x="15323" y="9984"/>
                    <a:pt x="15334" y="9989"/>
                    <a:pt x="15346" y="9991"/>
                  </a:cubicBezTo>
                  <a:cubicBezTo>
                    <a:pt x="15385" y="10675"/>
                    <a:pt x="15385" y="10675"/>
                    <a:pt x="15385" y="10675"/>
                  </a:cubicBezTo>
                  <a:cubicBezTo>
                    <a:pt x="15372" y="10677"/>
                    <a:pt x="15360" y="10683"/>
                    <a:pt x="15351" y="10693"/>
                  </a:cubicBezTo>
                  <a:cubicBezTo>
                    <a:pt x="15329" y="10716"/>
                    <a:pt x="15330" y="10752"/>
                    <a:pt x="15353" y="10774"/>
                  </a:cubicBezTo>
                  <a:cubicBezTo>
                    <a:pt x="14601" y="11698"/>
                    <a:pt x="14601" y="11698"/>
                    <a:pt x="14601" y="11698"/>
                  </a:cubicBezTo>
                  <a:cubicBezTo>
                    <a:pt x="14578" y="11682"/>
                    <a:pt x="14545" y="11685"/>
                    <a:pt x="14526" y="11706"/>
                  </a:cubicBezTo>
                  <a:cubicBezTo>
                    <a:pt x="14504" y="11730"/>
                    <a:pt x="14505" y="11767"/>
                    <a:pt x="14529" y="11789"/>
                  </a:cubicBezTo>
                  <a:cubicBezTo>
                    <a:pt x="14552" y="11811"/>
                    <a:pt x="14589" y="11809"/>
                    <a:pt x="14611" y="11785"/>
                  </a:cubicBezTo>
                  <a:cubicBezTo>
                    <a:pt x="14627" y="11768"/>
                    <a:pt x="14631" y="11744"/>
                    <a:pt x="14622" y="11723"/>
                  </a:cubicBezTo>
                  <a:cubicBezTo>
                    <a:pt x="16623" y="10663"/>
                    <a:pt x="16623" y="10663"/>
                    <a:pt x="16623" y="10663"/>
                  </a:cubicBezTo>
                  <a:cubicBezTo>
                    <a:pt x="16625" y="10667"/>
                    <a:pt x="16628" y="10671"/>
                    <a:pt x="16632" y="10675"/>
                  </a:cubicBezTo>
                  <a:cubicBezTo>
                    <a:pt x="16642" y="10684"/>
                    <a:pt x="16654" y="10689"/>
                    <a:pt x="16667" y="10690"/>
                  </a:cubicBezTo>
                  <a:cubicBezTo>
                    <a:pt x="16669" y="11958"/>
                    <a:pt x="16669" y="11958"/>
                    <a:pt x="16669" y="11958"/>
                  </a:cubicBezTo>
                  <a:cubicBezTo>
                    <a:pt x="16655" y="11960"/>
                    <a:pt x="16641" y="11966"/>
                    <a:pt x="16631" y="11977"/>
                  </a:cubicBezTo>
                  <a:cubicBezTo>
                    <a:pt x="16609" y="12000"/>
                    <a:pt x="16611" y="12037"/>
                    <a:pt x="16634" y="12059"/>
                  </a:cubicBezTo>
                  <a:cubicBezTo>
                    <a:pt x="16658" y="12081"/>
                    <a:pt x="16695" y="12079"/>
                    <a:pt x="16716" y="12056"/>
                  </a:cubicBezTo>
                  <a:cubicBezTo>
                    <a:pt x="16738" y="12032"/>
                    <a:pt x="16737" y="11995"/>
                    <a:pt x="16713" y="11973"/>
                  </a:cubicBezTo>
                  <a:cubicBezTo>
                    <a:pt x="16703" y="11964"/>
                    <a:pt x="16691" y="11959"/>
                    <a:pt x="16679" y="11958"/>
                  </a:cubicBezTo>
                  <a:cubicBezTo>
                    <a:pt x="16677" y="10690"/>
                    <a:pt x="16677" y="10690"/>
                    <a:pt x="16677" y="10690"/>
                  </a:cubicBezTo>
                  <a:cubicBezTo>
                    <a:pt x="16677" y="10690"/>
                    <a:pt x="16677" y="10690"/>
                    <a:pt x="16677" y="10690"/>
                  </a:cubicBezTo>
                  <a:cubicBezTo>
                    <a:pt x="17048" y="12614"/>
                    <a:pt x="17048" y="12614"/>
                    <a:pt x="17048" y="12614"/>
                  </a:cubicBezTo>
                  <a:cubicBezTo>
                    <a:pt x="17039" y="12616"/>
                    <a:pt x="17029" y="12622"/>
                    <a:pt x="17022" y="12630"/>
                  </a:cubicBezTo>
                  <a:cubicBezTo>
                    <a:pt x="17000" y="12654"/>
                    <a:pt x="17001" y="12690"/>
                    <a:pt x="17025" y="12712"/>
                  </a:cubicBezTo>
                  <a:cubicBezTo>
                    <a:pt x="17048" y="12734"/>
                    <a:pt x="17085" y="12733"/>
                    <a:pt x="17107" y="12709"/>
                  </a:cubicBezTo>
                  <a:cubicBezTo>
                    <a:pt x="17129" y="12685"/>
                    <a:pt x="17128" y="12649"/>
                    <a:pt x="17104" y="12627"/>
                  </a:cubicBezTo>
                  <a:cubicBezTo>
                    <a:pt x="17091" y="12615"/>
                    <a:pt x="17074" y="12610"/>
                    <a:pt x="17058" y="12612"/>
                  </a:cubicBezTo>
                  <a:cubicBezTo>
                    <a:pt x="16687" y="10688"/>
                    <a:pt x="16687" y="10688"/>
                    <a:pt x="16687" y="10688"/>
                  </a:cubicBezTo>
                  <a:cubicBezTo>
                    <a:pt x="16697" y="10685"/>
                    <a:pt x="16707" y="10680"/>
                    <a:pt x="16714" y="10671"/>
                  </a:cubicBezTo>
                  <a:cubicBezTo>
                    <a:pt x="16720" y="10665"/>
                    <a:pt x="16724" y="10658"/>
                    <a:pt x="16727" y="10650"/>
                  </a:cubicBezTo>
                  <a:cubicBezTo>
                    <a:pt x="17471" y="10825"/>
                    <a:pt x="17471" y="10825"/>
                    <a:pt x="17471" y="10825"/>
                  </a:cubicBezTo>
                  <a:cubicBezTo>
                    <a:pt x="17469" y="10843"/>
                    <a:pt x="17475" y="10862"/>
                    <a:pt x="17489" y="10876"/>
                  </a:cubicBezTo>
                  <a:cubicBezTo>
                    <a:pt x="17513" y="10898"/>
                    <a:pt x="17550" y="10896"/>
                    <a:pt x="17572" y="10873"/>
                  </a:cubicBezTo>
                  <a:cubicBezTo>
                    <a:pt x="17594" y="10849"/>
                    <a:pt x="17592" y="10812"/>
                    <a:pt x="17569" y="10790"/>
                  </a:cubicBezTo>
                  <a:cubicBezTo>
                    <a:pt x="17545" y="10769"/>
                    <a:pt x="17508" y="10770"/>
                    <a:pt x="17486" y="10794"/>
                  </a:cubicBezTo>
                  <a:cubicBezTo>
                    <a:pt x="17480" y="10800"/>
                    <a:pt x="17476" y="10807"/>
                    <a:pt x="17474" y="10815"/>
                  </a:cubicBezTo>
                  <a:cubicBezTo>
                    <a:pt x="16729" y="10640"/>
                    <a:pt x="16729" y="10640"/>
                    <a:pt x="16729" y="10640"/>
                  </a:cubicBezTo>
                  <a:cubicBezTo>
                    <a:pt x="16732" y="10622"/>
                    <a:pt x="16726" y="10603"/>
                    <a:pt x="16711" y="10589"/>
                  </a:cubicBezTo>
                  <a:cubicBezTo>
                    <a:pt x="16702" y="10581"/>
                    <a:pt x="16691" y="10576"/>
                    <a:pt x="16680" y="10574"/>
                  </a:cubicBezTo>
                  <a:cubicBezTo>
                    <a:pt x="16792" y="8444"/>
                    <a:pt x="16792" y="8444"/>
                    <a:pt x="16792" y="8444"/>
                  </a:cubicBezTo>
                  <a:cubicBezTo>
                    <a:pt x="16807" y="8444"/>
                    <a:pt x="16822" y="8437"/>
                    <a:pt x="16833" y="8425"/>
                  </a:cubicBezTo>
                  <a:cubicBezTo>
                    <a:pt x="16835" y="8423"/>
                    <a:pt x="16837" y="8420"/>
                    <a:pt x="16839" y="8417"/>
                  </a:cubicBezTo>
                  <a:cubicBezTo>
                    <a:pt x="17514" y="8773"/>
                    <a:pt x="17514" y="8773"/>
                    <a:pt x="17514" y="8773"/>
                  </a:cubicBezTo>
                  <a:cubicBezTo>
                    <a:pt x="17505" y="8795"/>
                    <a:pt x="17509" y="8821"/>
                    <a:pt x="17528" y="8838"/>
                  </a:cubicBezTo>
                  <a:cubicBezTo>
                    <a:pt x="17551" y="8860"/>
                    <a:pt x="17588" y="8858"/>
                    <a:pt x="17610" y="8835"/>
                  </a:cubicBezTo>
                  <a:cubicBezTo>
                    <a:pt x="17630" y="8814"/>
                    <a:pt x="17630" y="8782"/>
                    <a:pt x="17614" y="8760"/>
                  </a:cubicBezTo>
                  <a:cubicBezTo>
                    <a:pt x="18172" y="8249"/>
                    <a:pt x="18172" y="8249"/>
                    <a:pt x="18172" y="8249"/>
                  </a:cubicBezTo>
                  <a:cubicBezTo>
                    <a:pt x="18195" y="8271"/>
                    <a:pt x="18232" y="8269"/>
                    <a:pt x="18254" y="8246"/>
                  </a:cubicBezTo>
                  <a:cubicBezTo>
                    <a:pt x="18259" y="8240"/>
                    <a:pt x="18263" y="8234"/>
                    <a:pt x="18266" y="8227"/>
                  </a:cubicBezTo>
                  <a:cubicBezTo>
                    <a:pt x="18917" y="8408"/>
                    <a:pt x="18917" y="8408"/>
                    <a:pt x="18917" y="8408"/>
                  </a:cubicBezTo>
                  <a:cubicBezTo>
                    <a:pt x="18913" y="8427"/>
                    <a:pt x="18919" y="8447"/>
                    <a:pt x="18934" y="8461"/>
                  </a:cubicBezTo>
                  <a:cubicBezTo>
                    <a:pt x="18946" y="8472"/>
                    <a:pt x="18960" y="8477"/>
                    <a:pt x="18974" y="8477"/>
                  </a:cubicBezTo>
                  <a:cubicBezTo>
                    <a:pt x="18995" y="8675"/>
                    <a:pt x="18995" y="8675"/>
                    <a:pt x="18995" y="8675"/>
                  </a:cubicBezTo>
                  <a:cubicBezTo>
                    <a:pt x="18991" y="8676"/>
                    <a:pt x="18987" y="8678"/>
                    <a:pt x="18984" y="8680"/>
                  </a:cubicBezTo>
                  <a:cubicBezTo>
                    <a:pt x="18956" y="8695"/>
                    <a:pt x="18945" y="8731"/>
                    <a:pt x="18961" y="8759"/>
                  </a:cubicBezTo>
                  <a:cubicBezTo>
                    <a:pt x="18977" y="8787"/>
                    <a:pt x="19012" y="8797"/>
                    <a:pt x="19040" y="8781"/>
                  </a:cubicBezTo>
                  <a:cubicBezTo>
                    <a:pt x="19068" y="8766"/>
                    <a:pt x="19078" y="8730"/>
                    <a:pt x="19063" y="8702"/>
                  </a:cubicBezTo>
                  <a:cubicBezTo>
                    <a:pt x="19051" y="8681"/>
                    <a:pt x="19028" y="8670"/>
                    <a:pt x="19005" y="8673"/>
                  </a:cubicBezTo>
                  <a:cubicBezTo>
                    <a:pt x="18984" y="8476"/>
                    <a:pt x="18984" y="8476"/>
                    <a:pt x="18984" y="8476"/>
                  </a:cubicBezTo>
                  <a:cubicBezTo>
                    <a:pt x="18996" y="8474"/>
                    <a:pt x="19008" y="8468"/>
                    <a:pt x="19017" y="8458"/>
                  </a:cubicBezTo>
                  <a:cubicBezTo>
                    <a:pt x="19020" y="8455"/>
                    <a:pt x="19022" y="8451"/>
                    <a:pt x="19024" y="8448"/>
                  </a:cubicBezTo>
                  <a:cubicBezTo>
                    <a:pt x="19651" y="8741"/>
                    <a:pt x="19651" y="8741"/>
                    <a:pt x="19651" y="8741"/>
                  </a:cubicBezTo>
                  <a:cubicBezTo>
                    <a:pt x="19645" y="8757"/>
                    <a:pt x="19645" y="8775"/>
                    <a:pt x="19654" y="8791"/>
                  </a:cubicBezTo>
                  <a:cubicBezTo>
                    <a:pt x="19670" y="8819"/>
                    <a:pt x="19705" y="8829"/>
                    <a:pt x="19733" y="8813"/>
                  </a:cubicBezTo>
                  <a:cubicBezTo>
                    <a:pt x="19761" y="8798"/>
                    <a:pt x="19771" y="8762"/>
                    <a:pt x="19755" y="8734"/>
                  </a:cubicBezTo>
                  <a:cubicBezTo>
                    <a:pt x="19740" y="8706"/>
                    <a:pt x="19704" y="8696"/>
                    <a:pt x="19676" y="8712"/>
                  </a:cubicBezTo>
                  <a:cubicBezTo>
                    <a:pt x="19667" y="8717"/>
                    <a:pt x="19660" y="8724"/>
                    <a:pt x="19655" y="8732"/>
                  </a:cubicBezTo>
                  <a:cubicBezTo>
                    <a:pt x="19029" y="8439"/>
                    <a:pt x="19029" y="8439"/>
                    <a:pt x="19029" y="8439"/>
                  </a:cubicBezTo>
                  <a:cubicBezTo>
                    <a:pt x="19035" y="8422"/>
                    <a:pt x="19033" y="8404"/>
                    <a:pt x="19024" y="8389"/>
                  </a:cubicBezTo>
                  <a:cubicBezTo>
                    <a:pt x="20008" y="7674"/>
                    <a:pt x="20008" y="7674"/>
                    <a:pt x="20008" y="7674"/>
                  </a:cubicBezTo>
                  <a:cubicBezTo>
                    <a:pt x="20010" y="7679"/>
                    <a:pt x="20014" y="7683"/>
                    <a:pt x="20018" y="7687"/>
                  </a:cubicBezTo>
                  <a:cubicBezTo>
                    <a:pt x="20038" y="7706"/>
                    <a:pt x="20069" y="7707"/>
                    <a:pt x="20091" y="7692"/>
                  </a:cubicBezTo>
                  <a:cubicBezTo>
                    <a:pt x="21058" y="8809"/>
                    <a:pt x="21058" y="8809"/>
                    <a:pt x="21058" y="8809"/>
                  </a:cubicBezTo>
                  <a:cubicBezTo>
                    <a:pt x="21058" y="8809"/>
                    <a:pt x="21058" y="8809"/>
                    <a:pt x="21057" y="8810"/>
                  </a:cubicBezTo>
                  <a:cubicBezTo>
                    <a:pt x="21035" y="8833"/>
                    <a:pt x="21037" y="8870"/>
                    <a:pt x="21061" y="8892"/>
                  </a:cubicBezTo>
                  <a:cubicBezTo>
                    <a:pt x="21084" y="8914"/>
                    <a:pt x="21121" y="8912"/>
                    <a:pt x="21143" y="8889"/>
                  </a:cubicBezTo>
                  <a:cubicBezTo>
                    <a:pt x="21165" y="8865"/>
                    <a:pt x="21163" y="8828"/>
                    <a:pt x="21140" y="8806"/>
                  </a:cubicBezTo>
                  <a:cubicBezTo>
                    <a:pt x="21138" y="8805"/>
                    <a:pt x="21135" y="8803"/>
                    <a:pt x="21133" y="8802"/>
                  </a:cubicBezTo>
                  <a:cubicBezTo>
                    <a:pt x="21603" y="7985"/>
                    <a:pt x="21603" y="7985"/>
                    <a:pt x="21603" y="7985"/>
                  </a:cubicBezTo>
                  <a:cubicBezTo>
                    <a:pt x="21623" y="7994"/>
                    <a:pt x="21647" y="7990"/>
                    <a:pt x="21664" y="7975"/>
                  </a:cubicBezTo>
                  <a:cubicBezTo>
                    <a:pt x="23409" y="9500"/>
                    <a:pt x="23409" y="9500"/>
                    <a:pt x="23409" y="9500"/>
                  </a:cubicBezTo>
                  <a:cubicBezTo>
                    <a:pt x="23404" y="9508"/>
                    <a:pt x="23400" y="9516"/>
                    <a:pt x="23398" y="9525"/>
                  </a:cubicBezTo>
                  <a:cubicBezTo>
                    <a:pt x="22043" y="9535"/>
                    <a:pt x="22043" y="9535"/>
                    <a:pt x="22043" y="9535"/>
                  </a:cubicBezTo>
                  <a:cubicBezTo>
                    <a:pt x="22041" y="9523"/>
                    <a:pt x="22035" y="9512"/>
                    <a:pt x="22025" y="9503"/>
                  </a:cubicBezTo>
                  <a:cubicBezTo>
                    <a:pt x="22002" y="9481"/>
                    <a:pt x="21965" y="9482"/>
                    <a:pt x="21943" y="9506"/>
                  </a:cubicBezTo>
                  <a:cubicBezTo>
                    <a:pt x="21921" y="9530"/>
                    <a:pt x="21923" y="9567"/>
                    <a:pt x="21946" y="9588"/>
                  </a:cubicBezTo>
                  <a:cubicBezTo>
                    <a:pt x="21961" y="9602"/>
                    <a:pt x="21980" y="9606"/>
                    <a:pt x="21998" y="9602"/>
                  </a:cubicBezTo>
                  <a:cubicBezTo>
                    <a:pt x="22301" y="10413"/>
                    <a:pt x="22301" y="10413"/>
                    <a:pt x="22301" y="10413"/>
                  </a:cubicBezTo>
                  <a:cubicBezTo>
                    <a:pt x="21948" y="10683"/>
                    <a:pt x="21948" y="10683"/>
                    <a:pt x="21948" y="10683"/>
                  </a:cubicBezTo>
                  <a:cubicBezTo>
                    <a:pt x="21947" y="10682"/>
                    <a:pt x="21946" y="10681"/>
                    <a:pt x="21945" y="10680"/>
                  </a:cubicBezTo>
                  <a:cubicBezTo>
                    <a:pt x="21921" y="10658"/>
                    <a:pt x="21884" y="10659"/>
                    <a:pt x="21862" y="10683"/>
                  </a:cubicBezTo>
                  <a:cubicBezTo>
                    <a:pt x="21848" y="10698"/>
                    <a:pt x="21844" y="10718"/>
                    <a:pt x="21849" y="10737"/>
                  </a:cubicBezTo>
                  <a:cubicBezTo>
                    <a:pt x="19544" y="11266"/>
                    <a:pt x="19544" y="11266"/>
                    <a:pt x="19544" y="11266"/>
                  </a:cubicBezTo>
                  <a:cubicBezTo>
                    <a:pt x="19541" y="11257"/>
                    <a:pt x="19536" y="11249"/>
                    <a:pt x="19530" y="11243"/>
                  </a:cubicBezTo>
                  <a:cubicBezTo>
                    <a:pt x="19507" y="11221"/>
                    <a:pt x="19471" y="11221"/>
                    <a:pt x="19449" y="11243"/>
                  </a:cubicBezTo>
                  <a:cubicBezTo>
                    <a:pt x="19427" y="11266"/>
                    <a:pt x="19427" y="11302"/>
                    <a:pt x="19450" y="11324"/>
                  </a:cubicBezTo>
                  <a:cubicBezTo>
                    <a:pt x="19472" y="11346"/>
                    <a:pt x="19508" y="11346"/>
                    <a:pt x="19530" y="11324"/>
                  </a:cubicBezTo>
                  <a:cubicBezTo>
                    <a:pt x="19543" y="11311"/>
                    <a:pt x="19548" y="11293"/>
                    <a:pt x="19546" y="11276"/>
                  </a:cubicBezTo>
                  <a:cubicBezTo>
                    <a:pt x="21852" y="10747"/>
                    <a:pt x="21852" y="10747"/>
                    <a:pt x="21852" y="10747"/>
                  </a:cubicBezTo>
                  <a:cubicBezTo>
                    <a:pt x="21856" y="10754"/>
                    <a:pt x="21860" y="10760"/>
                    <a:pt x="21865" y="10765"/>
                  </a:cubicBezTo>
                  <a:cubicBezTo>
                    <a:pt x="21872" y="10772"/>
                    <a:pt x="21880" y="10776"/>
                    <a:pt x="21889" y="10778"/>
                  </a:cubicBezTo>
                  <a:cubicBezTo>
                    <a:pt x="21712" y="11324"/>
                    <a:pt x="21712" y="11324"/>
                    <a:pt x="21712" y="11324"/>
                  </a:cubicBezTo>
                  <a:cubicBezTo>
                    <a:pt x="21687" y="11318"/>
                    <a:pt x="21660" y="11329"/>
                    <a:pt x="21647" y="11352"/>
                  </a:cubicBezTo>
                  <a:cubicBezTo>
                    <a:pt x="21631" y="11380"/>
                    <a:pt x="21642" y="11416"/>
                    <a:pt x="21670" y="11431"/>
                  </a:cubicBezTo>
                  <a:cubicBezTo>
                    <a:pt x="21698" y="11447"/>
                    <a:pt x="21733" y="11437"/>
                    <a:pt x="21749" y="11409"/>
                  </a:cubicBezTo>
                  <a:cubicBezTo>
                    <a:pt x="21764" y="11381"/>
                    <a:pt x="21754" y="11345"/>
                    <a:pt x="21726" y="11330"/>
                  </a:cubicBezTo>
                  <a:cubicBezTo>
                    <a:pt x="21725" y="11329"/>
                    <a:pt x="21723" y="11328"/>
                    <a:pt x="21722" y="11328"/>
                  </a:cubicBezTo>
                  <a:cubicBezTo>
                    <a:pt x="21899" y="10780"/>
                    <a:pt x="21899" y="10780"/>
                    <a:pt x="21899" y="10780"/>
                  </a:cubicBezTo>
                  <a:cubicBezTo>
                    <a:pt x="21901" y="10780"/>
                    <a:pt x="21902" y="10781"/>
                    <a:pt x="21904" y="10781"/>
                  </a:cubicBezTo>
                  <a:cubicBezTo>
                    <a:pt x="21947" y="11926"/>
                    <a:pt x="21947" y="11926"/>
                    <a:pt x="21947" y="11926"/>
                  </a:cubicBezTo>
                  <a:cubicBezTo>
                    <a:pt x="21930" y="11929"/>
                    <a:pt x="21914" y="11939"/>
                    <a:pt x="21906" y="11955"/>
                  </a:cubicBezTo>
                  <a:cubicBezTo>
                    <a:pt x="21890" y="11983"/>
                    <a:pt x="21900" y="12018"/>
                    <a:pt x="21928" y="12034"/>
                  </a:cubicBezTo>
                  <a:cubicBezTo>
                    <a:pt x="21956" y="12050"/>
                    <a:pt x="21992" y="12040"/>
                    <a:pt x="22007" y="12012"/>
                  </a:cubicBezTo>
                  <a:cubicBezTo>
                    <a:pt x="22023" y="11983"/>
                    <a:pt x="22013" y="11948"/>
                    <a:pt x="21985" y="11932"/>
                  </a:cubicBezTo>
                  <a:cubicBezTo>
                    <a:pt x="21976" y="11927"/>
                    <a:pt x="21966" y="11925"/>
                    <a:pt x="21957" y="11925"/>
                  </a:cubicBezTo>
                  <a:cubicBezTo>
                    <a:pt x="21914" y="10780"/>
                    <a:pt x="21914" y="10780"/>
                    <a:pt x="21914" y="10780"/>
                  </a:cubicBezTo>
                  <a:cubicBezTo>
                    <a:pt x="21926" y="10778"/>
                    <a:pt x="21938" y="10772"/>
                    <a:pt x="21948" y="10762"/>
                  </a:cubicBezTo>
                  <a:cubicBezTo>
                    <a:pt x="21956" y="10753"/>
                    <a:pt x="21961" y="10742"/>
                    <a:pt x="21963" y="10730"/>
                  </a:cubicBezTo>
                  <a:cubicBezTo>
                    <a:pt x="22427" y="10749"/>
                    <a:pt x="22427" y="10749"/>
                    <a:pt x="22427" y="10749"/>
                  </a:cubicBezTo>
                  <a:cubicBezTo>
                    <a:pt x="22996" y="12268"/>
                    <a:pt x="22996" y="12268"/>
                    <a:pt x="22996" y="12268"/>
                  </a:cubicBezTo>
                  <a:cubicBezTo>
                    <a:pt x="22990" y="12271"/>
                    <a:pt x="22984" y="12275"/>
                    <a:pt x="22979" y="12281"/>
                  </a:cubicBezTo>
                  <a:cubicBezTo>
                    <a:pt x="22957" y="12304"/>
                    <a:pt x="22958" y="12341"/>
                    <a:pt x="22982" y="12363"/>
                  </a:cubicBezTo>
                  <a:cubicBezTo>
                    <a:pt x="23006" y="12385"/>
                    <a:pt x="23042" y="12383"/>
                    <a:pt x="23064" y="12360"/>
                  </a:cubicBezTo>
                  <a:cubicBezTo>
                    <a:pt x="23086" y="12336"/>
                    <a:pt x="23085" y="12299"/>
                    <a:pt x="23061" y="12277"/>
                  </a:cubicBezTo>
                  <a:cubicBezTo>
                    <a:pt x="23059" y="12276"/>
                    <a:pt x="23058" y="12275"/>
                    <a:pt x="23056" y="12274"/>
                  </a:cubicBezTo>
                  <a:cubicBezTo>
                    <a:pt x="23919" y="10857"/>
                    <a:pt x="23919" y="10857"/>
                    <a:pt x="23919" y="10857"/>
                  </a:cubicBezTo>
                  <a:cubicBezTo>
                    <a:pt x="23941" y="10868"/>
                    <a:pt x="23969" y="10864"/>
                    <a:pt x="23987" y="10844"/>
                  </a:cubicBezTo>
                  <a:cubicBezTo>
                    <a:pt x="24009" y="10821"/>
                    <a:pt x="24008" y="10784"/>
                    <a:pt x="23984" y="10762"/>
                  </a:cubicBezTo>
                  <a:cubicBezTo>
                    <a:pt x="23979" y="10757"/>
                    <a:pt x="23972" y="10753"/>
                    <a:pt x="23966" y="10751"/>
                  </a:cubicBezTo>
                  <a:cubicBezTo>
                    <a:pt x="24233" y="9847"/>
                    <a:pt x="24233" y="9847"/>
                    <a:pt x="24233" y="9847"/>
                  </a:cubicBezTo>
                  <a:cubicBezTo>
                    <a:pt x="25342" y="10285"/>
                    <a:pt x="25342" y="10285"/>
                    <a:pt x="25342" y="10285"/>
                  </a:cubicBezTo>
                  <a:cubicBezTo>
                    <a:pt x="25336" y="10306"/>
                    <a:pt x="25341" y="10329"/>
                    <a:pt x="25358" y="10345"/>
                  </a:cubicBezTo>
                  <a:cubicBezTo>
                    <a:pt x="25368" y="10354"/>
                    <a:pt x="25380" y="10359"/>
                    <a:pt x="25392" y="10360"/>
                  </a:cubicBezTo>
                  <a:cubicBezTo>
                    <a:pt x="25366" y="12631"/>
                    <a:pt x="25366" y="12631"/>
                    <a:pt x="25366" y="12631"/>
                  </a:cubicBezTo>
                  <a:cubicBezTo>
                    <a:pt x="25358" y="12632"/>
                    <a:pt x="25350" y="12634"/>
                    <a:pt x="25342" y="12638"/>
                  </a:cubicBezTo>
                  <a:cubicBezTo>
                    <a:pt x="25314" y="12654"/>
                    <a:pt x="25304" y="12689"/>
                    <a:pt x="25320" y="12717"/>
                  </a:cubicBezTo>
                  <a:cubicBezTo>
                    <a:pt x="25335" y="12746"/>
                    <a:pt x="25371" y="12756"/>
                    <a:pt x="25399" y="12740"/>
                  </a:cubicBezTo>
                  <a:cubicBezTo>
                    <a:pt x="25427" y="12724"/>
                    <a:pt x="25437" y="12689"/>
                    <a:pt x="25421" y="12661"/>
                  </a:cubicBezTo>
                  <a:cubicBezTo>
                    <a:pt x="25412" y="12643"/>
                    <a:pt x="25395" y="12633"/>
                    <a:pt x="25376" y="12631"/>
                  </a:cubicBezTo>
                  <a:cubicBezTo>
                    <a:pt x="25402" y="10360"/>
                    <a:pt x="25402" y="10360"/>
                    <a:pt x="25402" y="10360"/>
                  </a:cubicBezTo>
                  <a:cubicBezTo>
                    <a:pt x="25406" y="10359"/>
                    <a:pt x="25410" y="10359"/>
                    <a:pt x="25414" y="10357"/>
                  </a:cubicBezTo>
                  <a:cubicBezTo>
                    <a:pt x="25874" y="11344"/>
                    <a:pt x="25874" y="11344"/>
                    <a:pt x="25874" y="11344"/>
                  </a:cubicBezTo>
                  <a:cubicBezTo>
                    <a:pt x="25846" y="11359"/>
                    <a:pt x="25836" y="11395"/>
                    <a:pt x="25852" y="11422"/>
                  </a:cubicBezTo>
                  <a:cubicBezTo>
                    <a:pt x="25868" y="11450"/>
                    <a:pt x="25903" y="11460"/>
                    <a:pt x="25931" y="11445"/>
                  </a:cubicBezTo>
                  <a:cubicBezTo>
                    <a:pt x="25959" y="11429"/>
                    <a:pt x="25969" y="11394"/>
                    <a:pt x="25954" y="11366"/>
                  </a:cubicBezTo>
                  <a:cubicBezTo>
                    <a:pt x="25940" y="11340"/>
                    <a:pt x="25909" y="11330"/>
                    <a:pt x="25883" y="11339"/>
                  </a:cubicBezTo>
                  <a:cubicBezTo>
                    <a:pt x="25424" y="10354"/>
                    <a:pt x="25424" y="10354"/>
                    <a:pt x="25424" y="10354"/>
                  </a:cubicBezTo>
                  <a:cubicBezTo>
                    <a:pt x="25424" y="10354"/>
                    <a:pt x="25424" y="10354"/>
                    <a:pt x="25424" y="10353"/>
                  </a:cubicBezTo>
                  <a:cubicBezTo>
                    <a:pt x="26254" y="11581"/>
                    <a:pt x="26254" y="11581"/>
                    <a:pt x="26254" y="11581"/>
                  </a:cubicBezTo>
                  <a:cubicBezTo>
                    <a:pt x="26233" y="11599"/>
                    <a:pt x="26226" y="11629"/>
                    <a:pt x="26240" y="11655"/>
                  </a:cubicBezTo>
                  <a:cubicBezTo>
                    <a:pt x="26256" y="11683"/>
                    <a:pt x="26291" y="11693"/>
                    <a:pt x="26319" y="11677"/>
                  </a:cubicBezTo>
                  <a:cubicBezTo>
                    <a:pt x="26347" y="11661"/>
                    <a:pt x="26357" y="11626"/>
                    <a:pt x="26342" y="11598"/>
                  </a:cubicBezTo>
                  <a:cubicBezTo>
                    <a:pt x="26326" y="11570"/>
                    <a:pt x="26291" y="11560"/>
                    <a:pt x="26263" y="11575"/>
                  </a:cubicBezTo>
                  <a:cubicBezTo>
                    <a:pt x="25433" y="10348"/>
                    <a:pt x="25433" y="10348"/>
                    <a:pt x="25433" y="10348"/>
                  </a:cubicBezTo>
                  <a:cubicBezTo>
                    <a:pt x="25435" y="10346"/>
                    <a:pt x="25438" y="10344"/>
                    <a:pt x="25440" y="10342"/>
                  </a:cubicBezTo>
                  <a:cubicBezTo>
                    <a:pt x="25458" y="10322"/>
                    <a:pt x="25460" y="10295"/>
                    <a:pt x="25448" y="10273"/>
                  </a:cubicBezTo>
                  <a:cubicBezTo>
                    <a:pt x="26451" y="9581"/>
                    <a:pt x="26451" y="9581"/>
                    <a:pt x="26451" y="9581"/>
                  </a:cubicBezTo>
                  <a:cubicBezTo>
                    <a:pt x="27447" y="10776"/>
                    <a:pt x="27447" y="10776"/>
                    <a:pt x="27447" y="10776"/>
                  </a:cubicBezTo>
                  <a:cubicBezTo>
                    <a:pt x="27446" y="10777"/>
                    <a:pt x="27444" y="10778"/>
                    <a:pt x="27443" y="10779"/>
                  </a:cubicBezTo>
                  <a:cubicBezTo>
                    <a:pt x="27434" y="10789"/>
                    <a:pt x="27429" y="10801"/>
                    <a:pt x="27428" y="10814"/>
                  </a:cubicBezTo>
                  <a:cubicBezTo>
                    <a:pt x="27428" y="10824"/>
                    <a:pt x="27428" y="10824"/>
                    <a:pt x="27428" y="10824"/>
                  </a:cubicBezTo>
                  <a:cubicBezTo>
                    <a:pt x="27428" y="10824"/>
                    <a:pt x="27428" y="10825"/>
                    <a:pt x="27428" y="10825"/>
                  </a:cubicBezTo>
                  <a:cubicBezTo>
                    <a:pt x="27430" y="10835"/>
                    <a:pt x="27430" y="10835"/>
                    <a:pt x="27430" y="10835"/>
                  </a:cubicBezTo>
                  <a:cubicBezTo>
                    <a:pt x="27431" y="10836"/>
                    <a:pt x="27432" y="10837"/>
                    <a:pt x="27432" y="10838"/>
                  </a:cubicBezTo>
                  <a:cubicBezTo>
                    <a:pt x="27102" y="11021"/>
                    <a:pt x="27102" y="11021"/>
                    <a:pt x="27102" y="11021"/>
                  </a:cubicBezTo>
                  <a:cubicBezTo>
                    <a:pt x="27099" y="11017"/>
                    <a:pt x="27096" y="11012"/>
                    <a:pt x="27093" y="11009"/>
                  </a:cubicBezTo>
                  <a:cubicBezTo>
                    <a:pt x="27071" y="10987"/>
                    <a:pt x="27037" y="10988"/>
                    <a:pt x="27015" y="11009"/>
                  </a:cubicBezTo>
                  <a:cubicBezTo>
                    <a:pt x="26994" y="11031"/>
                    <a:pt x="26995" y="11065"/>
                    <a:pt x="27016" y="11086"/>
                  </a:cubicBezTo>
                  <a:cubicBezTo>
                    <a:pt x="27037" y="11107"/>
                    <a:pt x="27072" y="11107"/>
                    <a:pt x="27093" y="11086"/>
                  </a:cubicBezTo>
                  <a:cubicBezTo>
                    <a:pt x="27108" y="11071"/>
                    <a:pt x="27112" y="11050"/>
                    <a:pt x="27106" y="11031"/>
                  </a:cubicBezTo>
                  <a:cubicBezTo>
                    <a:pt x="27437" y="10849"/>
                    <a:pt x="27437" y="10849"/>
                    <a:pt x="27437" y="10849"/>
                  </a:cubicBezTo>
                  <a:cubicBezTo>
                    <a:pt x="27439" y="10853"/>
                    <a:pt x="27443" y="10858"/>
                    <a:pt x="27447" y="10861"/>
                  </a:cubicBezTo>
                  <a:cubicBezTo>
                    <a:pt x="27453" y="10867"/>
                    <a:pt x="27461" y="10871"/>
                    <a:pt x="27468" y="10874"/>
                  </a:cubicBezTo>
                  <a:cubicBezTo>
                    <a:pt x="27300" y="11620"/>
                    <a:pt x="27300" y="11620"/>
                    <a:pt x="27300" y="11620"/>
                  </a:cubicBezTo>
                  <a:cubicBezTo>
                    <a:pt x="27282" y="11617"/>
                    <a:pt x="27262" y="11624"/>
                    <a:pt x="27249" y="11638"/>
                  </a:cubicBezTo>
                  <a:cubicBezTo>
                    <a:pt x="27227" y="11662"/>
                    <a:pt x="27229" y="11699"/>
                    <a:pt x="27253" y="11721"/>
                  </a:cubicBezTo>
                  <a:cubicBezTo>
                    <a:pt x="27277" y="11742"/>
                    <a:pt x="27313" y="11740"/>
                    <a:pt x="27335" y="11717"/>
                  </a:cubicBezTo>
                  <a:cubicBezTo>
                    <a:pt x="27357" y="11693"/>
                    <a:pt x="27355" y="11656"/>
                    <a:pt x="27331" y="11634"/>
                  </a:cubicBezTo>
                  <a:cubicBezTo>
                    <a:pt x="27325" y="11629"/>
                    <a:pt x="27317" y="11625"/>
                    <a:pt x="27310" y="11622"/>
                  </a:cubicBezTo>
                  <a:cubicBezTo>
                    <a:pt x="27478" y="10876"/>
                    <a:pt x="27478" y="10876"/>
                    <a:pt x="27478" y="10876"/>
                  </a:cubicBezTo>
                  <a:cubicBezTo>
                    <a:pt x="27497" y="10878"/>
                    <a:pt x="27516" y="10872"/>
                    <a:pt x="27529" y="10858"/>
                  </a:cubicBezTo>
                  <a:cubicBezTo>
                    <a:pt x="27537" y="10848"/>
                    <a:pt x="27542" y="10837"/>
                    <a:pt x="27544" y="10826"/>
                  </a:cubicBezTo>
                  <a:cubicBezTo>
                    <a:pt x="29679" y="10921"/>
                    <a:pt x="29679" y="10921"/>
                    <a:pt x="29679" y="10921"/>
                  </a:cubicBezTo>
                  <a:cubicBezTo>
                    <a:pt x="29683" y="10941"/>
                    <a:pt x="29699" y="10956"/>
                    <a:pt x="29720" y="10956"/>
                  </a:cubicBezTo>
                  <a:cubicBezTo>
                    <a:pt x="29744" y="10956"/>
                    <a:pt x="29763" y="10937"/>
                    <a:pt x="29763" y="10913"/>
                  </a:cubicBezTo>
                  <a:cubicBezTo>
                    <a:pt x="29763" y="10889"/>
                    <a:pt x="29744" y="10870"/>
                    <a:pt x="29720" y="10870"/>
                  </a:cubicBezTo>
                  <a:close/>
                  <a:moveTo>
                    <a:pt x="10543" y="8360"/>
                  </a:moveTo>
                  <a:cubicBezTo>
                    <a:pt x="10546" y="8347"/>
                    <a:pt x="10544" y="8334"/>
                    <a:pt x="10539" y="8323"/>
                  </a:cubicBezTo>
                  <a:cubicBezTo>
                    <a:pt x="13396" y="7084"/>
                    <a:pt x="13396" y="7084"/>
                    <a:pt x="13396" y="7084"/>
                  </a:cubicBezTo>
                  <a:cubicBezTo>
                    <a:pt x="13396" y="7084"/>
                    <a:pt x="13396" y="7085"/>
                    <a:pt x="13397" y="7086"/>
                  </a:cubicBezTo>
                  <a:cubicBezTo>
                    <a:pt x="10887" y="8883"/>
                    <a:pt x="10887" y="8883"/>
                    <a:pt x="10887" y="8883"/>
                  </a:cubicBezTo>
                  <a:cubicBezTo>
                    <a:pt x="10524" y="8390"/>
                    <a:pt x="10524" y="8390"/>
                    <a:pt x="10524" y="8390"/>
                  </a:cubicBezTo>
                  <a:cubicBezTo>
                    <a:pt x="10533" y="8382"/>
                    <a:pt x="10540" y="8372"/>
                    <a:pt x="10543" y="8360"/>
                  </a:cubicBezTo>
                  <a:close/>
                  <a:moveTo>
                    <a:pt x="10516" y="8396"/>
                  </a:moveTo>
                  <a:cubicBezTo>
                    <a:pt x="10879" y="8889"/>
                    <a:pt x="10879" y="8889"/>
                    <a:pt x="10879" y="8889"/>
                  </a:cubicBezTo>
                  <a:cubicBezTo>
                    <a:pt x="10421" y="9217"/>
                    <a:pt x="10421" y="9217"/>
                    <a:pt x="10421" y="9217"/>
                  </a:cubicBezTo>
                  <a:cubicBezTo>
                    <a:pt x="10414" y="9209"/>
                    <a:pt x="10404" y="9203"/>
                    <a:pt x="10393" y="9200"/>
                  </a:cubicBezTo>
                  <a:cubicBezTo>
                    <a:pt x="10367" y="9194"/>
                    <a:pt x="10342" y="9206"/>
                    <a:pt x="10329" y="9227"/>
                  </a:cubicBezTo>
                  <a:cubicBezTo>
                    <a:pt x="9165" y="8595"/>
                    <a:pt x="9165" y="8595"/>
                    <a:pt x="9165" y="8595"/>
                  </a:cubicBezTo>
                  <a:cubicBezTo>
                    <a:pt x="9167" y="8591"/>
                    <a:pt x="9168" y="8587"/>
                    <a:pt x="9169" y="8583"/>
                  </a:cubicBezTo>
                  <a:cubicBezTo>
                    <a:pt x="9170" y="8577"/>
                    <a:pt x="9171" y="8571"/>
                    <a:pt x="9170" y="8565"/>
                  </a:cubicBezTo>
                  <a:cubicBezTo>
                    <a:pt x="10430" y="8360"/>
                    <a:pt x="10430" y="8360"/>
                    <a:pt x="10430" y="8360"/>
                  </a:cubicBezTo>
                  <a:cubicBezTo>
                    <a:pt x="10435" y="8381"/>
                    <a:pt x="10451" y="8397"/>
                    <a:pt x="10472" y="8403"/>
                  </a:cubicBezTo>
                  <a:cubicBezTo>
                    <a:pt x="10488" y="8406"/>
                    <a:pt x="10504" y="8403"/>
                    <a:pt x="10516" y="8396"/>
                  </a:cubicBezTo>
                  <a:close/>
                  <a:moveTo>
                    <a:pt x="8282" y="9375"/>
                  </a:moveTo>
                  <a:cubicBezTo>
                    <a:pt x="9074" y="8613"/>
                    <a:pt x="9074" y="8613"/>
                    <a:pt x="9074" y="8613"/>
                  </a:cubicBezTo>
                  <a:cubicBezTo>
                    <a:pt x="9081" y="8619"/>
                    <a:pt x="9089" y="8624"/>
                    <a:pt x="9099" y="8626"/>
                  </a:cubicBezTo>
                  <a:cubicBezTo>
                    <a:pt x="9107" y="8628"/>
                    <a:pt x="9115" y="8628"/>
                    <a:pt x="9123" y="8627"/>
                  </a:cubicBezTo>
                  <a:cubicBezTo>
                    <a:pt x="9789" y="10474"/>
                    <a:pt x="9789" y="10474"/>
                    <a:pt x="9789" y="10474"/>
                  </a:cubicBezTo>
                  <a:cubicBezTo>
                    <a:pt x="9781" y="10477"/>
                    <a:pt x="9774" y="10482"/>
                    <a:pt x="9769" y="10489"/>
                  </a:cubicBezTo>
                  <a:cubicBezTo>
                    <a:pt x="8290" y="9441"/>
                    <a:pt x="8290" y="9441"/>
                    <a:pt x="8290" y="9441"/>
                  </a:cubicBezTo>
                  <a:cubicBezTo>
                    <a:pt x="8292" y="9437"/>
                    <a:pt x="8294" y="9432"/>
                    <a:pt x="8295" y="9427"/>
                  </a:cubicBezTo>
                  <a:cubicBezTo>
                    <a:pt x="8300" y="9408"/>
                    <a:pt x="8294" y="9388"/>
                    <a:pt x="8282" y="9375"/>
                  </a:cubicBezTo>
                  <a:close/>
                  <a:moveTo>
                    <a:pt x="6857" y="9725"/>
                  </a:moveTo>
                  <a:cubicBezTo>
                    <a:pt x="7005" y="8858"/>
                    <a:pt x="7005" y="8858"/>
                    <a:pt x="7005" y="8858"/>
                  </a:cubicBezTo>
                  <a:cubicBezTo>
                    <a:pt x="7067" y="8835"/>
                    <a:pt x="7118" y="8791"/>
                    <a:pt x="7151" y="8736"/>
                  </a:cubicBezTo>
                  <a:cubicBezTo>
                    <a:pt x="7416" y="9968"/>
                    <a:pt x="7416" y="9968"/>
                    <a:pt x="7416" y="9968"/>
                  </a:cubicBezTo>
                  <a:cubicBezTo>
                    <a:pt x="7401" y="9972"/>
                    <a:pt x="7388" y="9983"/>
                    <a:pt x="7380" y="9998"/>
                  </a:cubicBezTo>
                  <a:cubicBezTo>
                    <a:pt x="6896" y="9798"/>
                    <a:pt x="6896" y="9798"/>
                    <a:pt x="6896" y="9798"/>
                  </a:cubicBezTo>
                  <a:cubicBezTo>
                    <a:pt x="6897" y="9796"/>
                    <a:pt x="6897" y="9795"/>
                    <a:pt x="6898" y="9794"/>
                  </a:cubicBezTo>
                  <a:cubicBezTo>
                    <a:pt x="6905" y="9764"/>
                    <a:pt x="6887" y="9733"/>
                    <a:pt x="6857" y="9725"/>
                  </a:cubicBezTo>
                  <a:close/>
                  <a:moveTo>
                    <a:pt x="6018" y="9013"/>
                  </a:moveTo>
                  <a:cubicBezTo>
                    <a:pt x="6624" y="8659"/>
                    <a:pt x="6624" y="8659"/>
                    <a:pt x="6624" y="8659"/>
                  </a:cubicBezTo>
                  <a:cubicBezTo>
                    <a:pt x="6656" y="8784"/>
                    <a:pt x="6769" y="8877"/>
                    <a:pt x="6903" y="8877"/>
                  </a:cubicBezTo>
                  <a:cubicBezTo>
                    <a:pt x="6935" y="8877"/>
                    <a:pt x="6966" y="8871"/>
                    <a:pt x="6994" y="8862"/>
                  </a:cubicBezTo>
                  <a:cubicBezTo>
                    <a:pt x="6847" y="9723"/>
                    <a:pt x="6847" y="9723"/>
                    <a:pt x="6847" y="9723"/>
                  </a:cubicBezTo>
                  <a:cubicBezTo>
                    <a:pt x="6830" y="9721"/>
                    <a:pt x="6813" y="9727"/>
                    <a:pt x="6800" y="9739"/>
                  </a:cubicBezTo>
                  <a:cubicBezTo>
                    <a:pt x="6013" y="9071"/>
                    <a:pt x="6013" y="9071"/>
                    <a:pt x="6013" y="9071"/>
                  </a:cubicBezTo>
                  <a:cubicBezTo>
                    <a:pt x="6017" y="9065"/>
                    <a:pt x="6021" y="9059"/>
                    <a:pt x="6022" y="9051"/>
                  </a:cubicBezTo>
                  <a:cubicBezTo>
                    <a:pt x="6026" y="9038"/>
                    <a:pt x="6024" y="9024"/>
                    <a:pt x="6018" y="9013"/>
                  </a:cubicBezTo>
                  <a:close/>
                  <a:moveTo>
                    <a:pt x="6647" y="8588"/>
                  </a:moveTo>
                  <a:cubicBezTo>
                    <a:pt x="6647" y="8447"/>
                    <a:pt x="6762" y="8331"/>
                    <a:pt x="6903" y="8331"/>
                  </a:cubicBezTo>
                  <a:cubicBezTo>
                    <a:pt x="6949" y="8331"/>
                    <a:pt x="6991" y="8343"/>
                    <a:pt x="7028" y="8364"/>
                  </a:cubicBezTo>
                  <a:cubicBezTo>
                    <a:pt x="7026" y="8368"/>
                    <a:pt x="7024" y="8372"/>
                    <a:pt x="7023" y="8376"/>
                  </a:cubicBezTo>
                  <a:cubicBezTo>
                    <a:pt x="7020" y="8389"/>
                    <a:pt x="7021" y="8402"/>
                    <a:pt x="7027" y="8413"/>
                  </a:cubicBezTo>
                  <a:cubicBezTo>
                    <a:pt x="6651" y="8632"/>
                    <a:pt x="6651" y="8632"/>
                    <a:pt x="6651" y="8632"/>
                  </a:cubicBezTo>
                  <a:cubicBezTo>
                    <a:pt x="6648" y="8618"/>
                    <a:pt x="6647" y="8603"/>
                    <a:pt x="6647" y="8588"/>
                  </a:cubicBezTo>
                  <a:close/>
                  <a:moveTo>
                    <a:pt x="7031" y="8422"/>
                  </a:moveTo>
                  <a:cubicBezTo>
                    <a:pt x="7039" y="8434"/>
                    <a:pt x="7051" y="8442"/>
                    <a:pt x="7065" y="8446"/>
                  </a:cubicBezTo>
                  <a:cubicBezTo>
                    <a:pt x="7000" y="8826"/>
                    <a:pt x="7000" y="8826"/>
                    <a:pt x="7000" y="8826"/>
                  </a:cubicBezTo>
                  <a:cubicBezTo>
                    <a:pt x="6970" y="8838"/>
                    <a:pt x="6938" y="8845"/>
                    <a:pt x="6903" y="8845"/>
                  </a:cubicBezTo>
                  <a:cubicBezTo>
                    <a:pt x="6781" y="8845"/>
                    <a:pt x="6678" y="8758"/>
                    <a:pt x="6653" y="8643"/>
                  </a:cubicBezTo>
                  <a:lnTo>
                    <a:pt x="7031" y="8422"/>
                  </a:lnTo>
                  <a:close/>
                  <a:moveTo>
                    <a:pt x="7012" y="8821"/>
                  </a:moveTo>
                  <a:cubicBezTo>
                    <a:pt x="7075" y="8448"/>
                    <a:pt x="7075" y="8448"/>
                    <a:pt x="7075" y="8448"/>
                  </a:cubicBezTo>
                  <a:cubicBezTo>
                    <a:pt x="7080" y="8448"/>
                    <a:pt x="7085" y="8448"/>
                    <a:pt x="7089" y="8447"/>
                  </a:cubicBezTo>
                  <a:cubicBezTo>
                    <a:pt x="7141" y="8687"/>
                    <a:pt x="7141" y="8687"/>
                    <a:pt x="7141" y="8687"/>
                  </a:cubicBezTo>
                  <a:cubicBezTo>
                    <a:pt x="7116" y="8746"/>
                    <a:pt x="7070" y="8794"/>
                    <a:pt x="7012" y="8821"/>
                  </a:cubicBezTo>
                  <a:close/>
                  <a:moveTo>
                    <a:pt x="7099" y="8445"/>
                  </a:moveTo>
                  <a:cubicBezTo>
                    <a:pt x="7103" y="8443"/>
                    <a:pt x="7108" y="8441"/>
                    <a:pt x="7112" y="8438"/>
                  </a:cubicBezTo>
                  <a:cubicBezTo>
                    <a:pt x="7142" y="8480"/>
                    <a:pt x="7160" y="8532"/>
                    <a:pt x="7160" y="8588"/>
                  </a:cubicBezTo>
                  <a:cubicBezTo>
                    <a:pt x="7160" y="8617"/>
                    <a:pt x="7156" y="8644"/>
                    <a:pt x="7147" y="8669"/>
                  </a:cubicBezTo>
                  <a:lnTo>
                    <a:pt x="7099" y="8445"/>
                  </a:lnTo>
                  <a:close/>
                  <a:moveTo>
                    <a:pt x="7132" y="8413"/>
                  </a:moveTo>
                  <a:cubicBezTo>
                    <a:pt x="7134" y="8410"/>
                    <a:pt x="7135" y="8407"/>
                    <a:pt x="7136" y="8403"/>
                  </a:cubicBezTo>
                  <a:cubicBezTo>
                    <a:pt x="7137" y="8401"/>
                    <a:pt x="7137" y="8399"/>
                    <a:pt x="7137" y="8396"/>
                  </a:cubicBezTo>
                  <a:cubicBezTo>
                    <a:pt x="9054" y="8573"/>
                    <a:pt x="9054" y="8573"/>
                    <a:pt x="9054" y="8573"/>
                  </a:cubicBezTo>
                  <a:cubicBezTo>
                    <a:pt x="9055" y="8585"/>
                    <a:pt x="9060" y="8597"/>
                    <a:pt x="9067" y="8606"/>
                  </a:cubicBezTo>
                  <a:cubicBezTo>
                    <a:pt x="8275" y="9368"/>
                    <a:pt x="8275" y="9368"/>
                    <a:pt x="8275" y="9368"/>
                  </a:cubicBezTo>
                  <a:cubicBezTo>
                    <a:pt x="8268" y="9363"/>
                    <a:pt x="8261" y="9359"/>
                    <a:pt x="8252" y="9357"/>
                  </a:cubicBezTo>
                  <a:cubicBezTo>
                    <a:pt x="8233" y="9352"/>
                    <a:pt x="8213" y="9358"/>
                    <a:pt x="8199" y="9371"/>
                  </a:cubicBezTo>
                  <a:cubicBezTo>
                    <a:pt x="7151" y="8441"/>
                    <a:pt x="7151" y="8441"/>
                    <a:pt x="7151" y="8441"/>
                  </a:cubicBezTo>
                  <a:cubicBezTo>
                    <a:pt x="7146" y="8432"/>
                    <a:pt x="7139" y="8422"/>
                    <a:pt x="7132" y="8413"/>
                  </a:cubicBezTo>
                  <a:close/>
                  <a:moveTo>
                    <a:pt x="9132" y="8624"/>
                  </a:moveTo>
                  <a:cubicBezTo>
                    <a:pt x="9143" y="8620"/>
                    <a:pt x="9153" y="8613"/>
                    <a:pt x="9160" y="8603"/>
                  </a:cubicBezTo>
                  <a:cubicBezTo>
                    <a:pt x="10325" y="9236"/>
                    <a:pt x="10325" y="9236"/>
                    <a:pt x="10325" y="9236"/>
                  </a:cubicBezTo>
                  <a:cubicBezTo>
                    <a:pt x="10324" y="9239"/>
                    <a:pt x="10323" y="9241"/>
                    <a:pt x="10322" y="9244"/>
                  </a:cubicBezTo>
                  <a:cubicBezTo>
                    <a:pt x="10316" y="9268"/>
                    <a:pt x="10327" y="9292"/>
                    <a:pt x="10347" y="9305"/>
                  </a:cubicBezTo>
                  <a:cubicBezTo>
                    <a:pt x="9829" y="10470"/>
                    <a:pt x="9829" y="10470"/>
                    <a:pt x="9829" y="10470"/>
                  </a:cubicBezTo>
                  <a:cubicBezTo>
                    <a:pt x="9828" y="10470"/>
                    <a:pt x="9827" y="10470"/>
                    <a:pt x="9827" y="10470"/>
                  </a:cubicBezTo>
                  <a:cubicBezTo>
                    <a:pt x="9817" y="10467"/>
                    <a:pt x="9807" y="10468"/>
                    <a:pt x="9798" y="10470"/>
                  </a:cubicBezTo>
                  <a:lnTo>
                    <a:pt x="9132" y="8624"/>
                  </a:lnTo>
                  <a:close/>
                  <a:moveTo>
                    <a:pt x="10355" y="9310"/>
                  </a:moveTo>
                  <a:cubicBezTo>
                    <a:pt x="10359" y="9312"/>
                    <a:pt x="10362" y="9313"/>
                    <a:pt x="10365" y="9314"/>
                  </a:cubicBezTo>
                  <a:cubicBezTo>
                    <a:pt x="10371" y="9315"/>
                    <a:pt x="10376" y="9315"/>
                    <a:pt x="10382" y="9315"/>
                  </a:cubicBezTo>
                  <a:cubicBezTo>
                    <a:pt x="10631" y="10411"/>
                    <a:pt x="10631" y="10411"/>
                    <a:pt x="10631" y="10411"/>
                  </a:cubicBezTo>
                  <a:cubicBezTo>
                    <a:pt x="9870" y="10514"/>
                    <a:pt x="9870" y="10514"/>
                    <a:pt x="9870" y="10514"/>
                  </a:cubicBezTo>
                  <a:cubicBezTo>
                    <a:pt x="9866" y="10497"/>
                    <a:pt x="9854" y="10482"/>
                    <a:pt x="9838" y="10474"/>
                  </a:cubicBezTo>
                  <a:lnTo>
                    <a:pt x="10355" y="9310"/>
                  </a:lnTo>
                  <a:close/>
                  <a:moveTo>
                    <a:pt x="10372" y="5898"/>
                  </a:moveTo>
                  <a:cubicBezTo>
                    <a:pt x="10375" y="5899"/>
                    <a:pt x="10379" y="5899"/>
                    <a:pt x="10383" y="5899"/>
                  </a:cubicBezTo>
                  <a:cubicBezTo>
                    <a:pt x="10479" y="8288"/>
                    <a:pt x="10479" y="8288"/>
                    <a:pt x="10479" y="8288"/>
                  </a:cubicBezTo>
                  <a:cubicBezTo>
                    <a:pt x="10456" y="8291"/>
                    <a:pt x="10435" y="8308"/>
                    <a:pt x="10429" y="8332"/>
                  </a:cubicBezTo>
                  <a:cubicBezTo>
                    <a:pt x="10428" y="8339"/>
                    <a:pt x="10428" y="8344"/>
                    <a:pt x="10428" y="8350"/>
                  </a:cubicBezTo>
                  <a:cubicBezTo>
                    <a:pt x="9169" y="8555"/>
                    <a:pt x="9169" y="8555"/>
                    <a:pt x="9169" y="8555"/>
                  </a:cubicBezTo>
                  <a:cubicBezTo>
                    <a:pt x="9164" y="8539"/>
                    <a:pt x="9153" y="8525"/>
                    <a:pt x="9138" y="8517"/>
                  </a:cubicBezTo>
                  <a:cubicBezTo>
                    <a:pt x="10362" y="5895"/>
                    <a:pt x="10362" y="5895"/>
                    <a:pt x="10362" y="5895"/>
                  </a:cubicBezTo>
                  <a:cubicBezTo>
                    <a:pt x="10365" y="5896"/>
                    <a:pt x="10368" y="5897"/>
                    <a:pt x="10372" y="5898"/>
                  </a:cubicBezTo>
                  <a:close/>
                  <a:moveTo>
                    <a:pt x="10343" y="5881"/>
                  </a:moveTo>
                  <a:cubicBezTo>
                    <a:pt x="10346" y="5884"/>
                    <a:pt x="10349" y="5887"/>
                    <a:pt x="10354" y="5890"/>
                  </a:cubicBezTo>
                  <a:cubicBezTo>
                    <a:pt x="9128" y="8514"/>
                    <a:pt x="9128" y="8514"/>
                    <a:pt x="9128" y="8514"/>
                  </a:cubicBezTo>
                  <a:cubicBezTo>
                    <a:pt x="9127" y="8513"/>
                    <a:pt x="9127" y="8513"/>
                    <a:pt x="9126" y="8513"/>
                  </a:cubicBezTo>
                  <a:cubicBezTo>
                    <a:pt x="9095" y="8505"/>
                    <a:pt x="9063" y="8525"/>
                    <a:pt x="9056" y="8556"/>
                  </a:cubicBezTo>
                  <a:cubicBezTo>
                    <a:pt x="9055" y="8558"/>
                    <a:pt x="9055" y="8561"/>
                    <a:pt x="9055" y="8563"/>
                  </a:cubicBezTo>
                  <a:cubicBezTo>
                    <a:pt x="7137" y="8386"/>
                    <a:pt x="7137" y="8386"/>
                    <a:pt x="7137" y="8386"/>
                  </a:cubicBezTo>
                  <a:cubicBezTo>
                    <a:pt x="7137" y="8376"/>
                    <a:pt x="7133" y="8366"/>
                    <a:pt x="7128" y="8357"/>
                  </a:cubicBezTo>
                  <a:lnTo>
                    <a:pt x="10343" y="5881"/>
                  </a:lnTo>
                  <a:close/>
                  <a:moveTo>
                    <a:pt x="5494" y="7306"/>
                  </a:moveTo>
                  <a:cubicBezTo>
                    <a:pt x="5496" y="7298"/>
                    <a:pt x="5496" y="7291"/>
                    <a:pt x="5495" y="7284"/>
                  </a:cubicBezTo>
                  <a:cubicBezTo>
                    <a:pt x="6287" y="7020"/>
                    <a:pt x="6287" y="7020"/>
                    <a:pt x="6287" y="7020"/>
                  </a:cubicBezTo>
                  <a:cubicBezTo>
                    <a:pt x="6294" y="7037"/>
                    <a:pt x="6309" y="7051"/>
                    <a:pt x="6328" y="7055"/>
                  </a:cubicBezTo>
                  <a:cubicBezTo>
                    <a:pt x="6340" y="7058"/>
                    <a:pt x="6352" y="7057"/>
                    <a:pt x="6362" y="7053"/>
                  </a:cubicBezTo>
                  <a:cubicBezTo>
                    <a:pt x="7051" y="8339"/>
                    <a:pt x="7051" y="8339"/>
                    <a:pt x="7051" y="8339"/>
                  </a:cubicBezTo>
                  <a:cubicBezTo>
                    <a:pt x="7050" y="8340"/>
                    <a:pt x="7050" y="8340"/>
                    <a:pt x="7050" y="8340"/>
                  </a:cubicBezTo>
                  <a:cubicBezTo>
                    <a:pt x="7023" y="8325"/>
                    <a:pt x="6994" y="8313"/>
                    <a:pt x="6963" y="8306"/>
                  </a:cubicBezTo>
                  <a:cubicBezTo>
                    <a:pt x="5488" y="7321"/>
                    <a:pt x="5488" y="7321"/>
                    <a:pt x="5488" y="7321"/>
                  </a:cubicBezTo>
                  <a:cubicBezTo>
                    <a:pt x="5491" y="7317"/>
                    <a:pt x="5493" y="7312"/>
                    <a:pt x="5494" y="7306"/>
                  </a:cubicBezTo>
                  <a:close/>
                  <a:moveTo>
                    <a:pt x="5482" y="7330"/>
                  </a:moveTo>
                  <a:cubicBezTo>
                    <a:pt x="6940" y="8302"/>
                    <a:pt x="6940" y="8302"/>
                    <a:pt x="6940" y="8302"/>
                  </a:cubicBezTo>
                  <a:cubicBezTo>
                    <a:pt x="6928" y="8301"/>
                    <a:pt x="6916" y="8300"/>
                    <a:pt x="6903" y="8300"/>
                  </a:cubicBezTo>
                  <a:cubicBezTo>
                    <a:pt x="6744" y="8300"/>
                    <a:pt x="6615" y="8429"/>
                    <a:pt x="6615" y="8588"/>
                  </a:cubicBezTo>
                  <a:cubicBezTo>
                    <a:pt x="6615" y="8609"/>
                    <a:pt x="6617" y="8630"/>
                    <a:pt x="6622" y="8649"/>
                  </a:cubicBezTo>
                  <a:cubicBezTo>
                    <a:pt x="6013" y="9004"/>
                    <a:pt x="6013" y="9004"/>
                    <a:pt x="6013" y="9004"/>
                  </a:cubicBezTo>
                  <a:cubicBezTo>
                    <a:pt x="6005" y="8993"/>
                    <a:pt x="5994" y="8984"/>
                    <a:pt x="5979" y="8981"/>
                  </a:cubicBezTo>
                  <a:cubicBezTo>
                    <a:pt x="5971" y="8979"/>
                    <a:pt x="5962" y="8979"/>
                    <a:pt x="5954" y="8981"/>
                  </a:cubicBezTo>
                  <a:cubicBezTo>
                    <a:pt x="5459" y="7346"/>
                    <a:pt x="5459" y="7346"/>
                    <a:pt x="5459" y="7346"/>
                  </a:cubicBezTo>
                  <a:cubicBezTo>
                    <a:pt x="5468" y="7343"/>
                    <a:pt x="5476" y="7337"/>
                    <a:pt x="5482" y="7330"/>
                  </a:cubicBezTo>
                  <a:close/>
                  <a:moveTo>
                    <a:pt x="5450" y="7349"/>
                  </a:moveTo>
                  <a:cubicBezTo>
                    <a:pt x="5944" y="8984"/>
                    <a:pt x="5944" y="8984"/>
                    <a:pt x="5944" y="8984"/>
                  </a:cubicBezTo>
                  <a:cubicBezTo>
                    <a:pt x="5929" y="8990"/>
                    <a:pt x="5918" y="9001"/>
                    <a:pt x="5912" y="9017"/>
                  </a:cubicBezTo>
                  <a:cubicBezTo>
                    <a:pt x="5006" y="8760"/>
                    <a:pt x="5006" y="8760"/>
                    <a:pt x="5006" y="8760"/>
                  </a:cubicBezTo>
                  <a:cubicBezTo>
                    <a:pt x="5010" y="8734"/>
                    <a:pt x="4996" y="8708"/>
                    <a:pt x="4972" y="8697"/>
                  </a:cubicBezTo>
                  <a:cubicBezTo>
                    <a:pt x="5424" y="7349"/>
                    <a:pt x="5424" y="7349"/>
                    <a:pt x="5424" y="7349"/>
                  </a:cubicBezTo>
                  <a:cubicBezTo>
                    <a:pt x="5424" y="7349"/>
                    <a:pt x="5424" y="7349"/>
                    <a:pt x="5424" y="7349"/>
                  </a:cubicBezTo>
                  <a:cubicBezTo>
                    <a:pt x="5433" y="7351"/>
                    <a:pt x="5441" y="7351"/>
                    <a:pt x="5450" y="7349"/>
                  </a:cubicBezTo>
                  <a:close/>
                  <a:moveTo>
                    <a:pt x="5314" y="9471"/>
                  </a:moveTo>
                  <a:cubicBezTo>
                    <a:pt x="4236" y="10507"/>
                    <a:pt x="4236" y="10507"/>
                    <a:pt x="4236" y="10507"/>
                  </a:cubicBezTo>
                  <a:cubicBezTo>
                    <a:pt x="4229" y="10501"/>
                    <a:pt x="4220" y="10496"/>
                    <a:pt x="4211" y="10493"/>
                  </a:cubicBezTo>
                  <a:cubicBezTo>
                    <a:pt x="4208" y="10493"/>
                    <a:pt x="4206" y="10493"/>
                    <a:pt x="4204" y="10493"/>
                  </a:cubicBezTo>
                  <a:cubicBezTo>
                    <a:pt x="4254" y="9273"/>
                    <a:pt x="4254" y="9273"/>
                    <a:pt x="4254" y="9273"/>
                  </a:cubicBezTo>
                  <a:cubicBezTo>
                    <a:pt x="4280" y="9272"/>
                    <a:pt x="4302" y="9255"/>
                    <a:pt x="4308" y="9229"/>
                  </a:cubicBezTo>
                  <a:cubicBezTo>
                    <a:pt x="4312" y="9214"/>
                    <a:pt x="4309" y="9200"/>
                    <a:pt x="4303" y="9188"/>
                  </a:cubicBezTo>
                  <a:cubicBezTo>
                    <a:pt x="4905" y="8789"/>
                    <a:pt x="4905" y="8789"/>
                    <a:pt x="4905" y="8789"/>
                  </a:cubicBezTo>
                  <a:cubicBezTo>
                    <a:pt x="4913" y="8798"/>
                    <a:pt x="4923" y="8804"/>
                    <a:pt x="4935" y="8807"/>
                  </a:cubicBezTo>
                  <a:cubicBezTo>
                    <a:pt x="4949" y="8811"/>
                    <a:pt x="4962" y="8808"/>
                    <a:pt x="4974" y="8803"/>
                  </a:cubicBezTo>
                  <a:cubicBezTo>
                    <a:pt x="5325" y="9388"/>
                    <a:pt x="5325" y="9388"/>
                    <a:pt x="5325" y="9388"/>
                  </a:cubicBezTo>
                  <a:cubicBezTo>
                    <a:pt x="5314" y="9396"/>
                    <a:pt x="5306" y="9407"/>
                    <a:pt x="5303" y="9421"/>
                  </a:cubicBezTo>
                  <a:cubicBezTo>
                    <a:pt x="5298" y="9439"/>
                    <a:pt x="5303" y="9458"/>
                    <a:pt x="5314" y="9471"/>
                  </a:cubicBezTo>
                  <a:close/>
                  <a:moveTo>
                    <a:pt x="4148" y="10582"/>
                  </a:moveTo>
                  <a:cubicBezTo>
                    <a:pt x="2986" y="11561"/>
                    <a:pt x="2986" y="11561"/>
                    <a:pt x="2986" y="11561"/>
                  </a:cubicBezTo>
                  <a:cubicBezTo>
                    <a:pt x="2981" y="11555"/>
                    <a:pt x="2974" y="11551"/>
                    <a:pt x="2967" y="11548"/>
                  </a:cubicBezTo>
                  <a:cubicBezTo>
                    <a:pt x="3594" y="9649"/>
                    <a:pt x="3594" y="9649"/>
                    <a:pt x="3594" y="9649"/>
                  </a:cubicBezTo>
                  <a:cubicBezTo>
                    <a:pt x="3607" y="9652"/>
                    <a:pt x="3619" y="9651"/>
                    <a:pt x="3631" y="9646"/>
                  </a:cubicBezTo>
                  <a:cubicBezTo>
                    <a:pt x="4162" y="10504"/>
                    <a:pt x="4162" y="10504"/>
                    <a:pt x="4162" y="10504"/>
                  </a:cubicBezTo>
                  <a:cubicBezTo>
                    <a:pt x="4152" y="10512"/>
                    <a:pt x="4144" y="10523"/>
                    <a:pt x="4140" y="10536"/>
                  </a:cubicBezTo>
                  <a:cubicBezTo>
                    <a:pt x="4136" y="10553"/>
                    <a:pt x="4140" y="10569"/>
                    <a:pt x="4148" y="10582"/>
                  </a:cubicBezTo>
                  <a:close/>
                  <a:moveTo>
                    <a:pt x="3809" y="14662"/>
                  </a:moveTo>
                  <a:cubicBezTo>
                    <a:pt x="3808" y="14664"/>
                    <a:pt x="3808" y="14666"/>
                    <a:pt x="3808" y="14669"/>
                  </a:cubicBezTo>
                  <a:cubicBezTo>
                    <a:pt x="2990" y="14642"/>
                    <a:pt x="2990" y="14642"/>
                    <a:pt x="2990" y="14642"/>
                  </a:cubicBezTo>
                  <a:cubicBezTo>
                    <a:pt x="3426" y="12841"/>
                    <a:pt x="3426" y="12841"/>
                    <a:pt x="3426" y="12841"/>
                  </a:cubicBezTo>
                  <a:cubicBezTo>
                    <a:pt x="3432" y="12842"/>
                    <a:pt x="3439" y="12842"/>
                    <a:pt x="3444" y="12842"/>
                  </a:cubicBezTo>
                  <a:cubicBezTo>
                    <a:pt x="3848" y="14620"/>
                    <a:pt x="3848" y="14620"/>
                    <a:pt x="3848" y="14620"/>
                  </a:cubicBezTo>
                  <a:cubicBezTo>
                    <a:pt x="3829" y="14626"/>
                    <a:pt x="3814" y="14642"/>
                    <a:pt x="3809" y="14662"/>
                  </a:cubicBezTo>
                  <a:close/>
                  <a:moveTo>
                    <a:pt x="3852" y="14732"/>
                  </a:moveTo>
                  <a:cubicBezTo>
                    <a:pt x="3882" y="14739"/>
                    <a:pt x="3912" y="14722"/>
                    <a:pt x="3921" y="14693"/>
                  </a:cubicBezTo>
                  <a:cubicBezTo>
                    <a:pt x="4374" y="14793"/>
                    <a:pt x="4374" y="14793"/>
                    <a:pt x="4374" y="14793"/>
                  </a:cubicBezTo>
                  <a:cubicBezTo>
                    <a:pt x="4372" y="14806"/>
                    <a:pt x="4375" y="14819"/>
                    <a:pt x="4381" y="14829"/>
                  </a:cubicBezTo>
                  <a:cubicBezTo>
                    <a:pt x="3411" y="15477"/>
                    <a:pt x="3411" y="15477"/>
                    <a:pt x="3411" y="15477"/>
                  </a:cubicBezTo>
                  <a:cubicBezTo>
                    <a:pt x="3408" y="15473"/>
                    <a:pt x="3404" y="15470"/>
                    <a:pt x="3400" y="15466"/>
                  </a:cubicBezTo>
                  <a:cubicBezTo>
                    <a:pt x="3840" y="14728"/>
                    <a:pt x="3840" y="14728"/>
                    <a:pt x="3840" y="14728"/>
                  </a:cubicBezTo>
                  <a:cubicBezTo>
                    <a:pt x="3844" y="14730"/>
                    <a:pt x="3848" y="14731"/>
                    <a:pt x="3852" y="14732"/>
                  </a:cubicBezTo>
                  <a:close/>
                  <a:moveTo>
                    <a:pt x="2980" y="14641"/>
                  </a:moveTo>
                  <a:cubicBezTo>
                    <a:pt x="2887" y="14638"/>
                    <a:pt x="2887" y="14638"/>
                    <a:pt x="2887" y="14638"/>
                  </a:cubicBezTo>
                  <a:cubicBezTo>
                    <a:pt x="2650" y="13805"/>
                    <a:pt x="2650" y="13805"/>
                    <a:pt x="2650" y="13805"/>
                  </a:cubicBezTo>
                  <a:cubicBezTo>
                    <a:pt x="2667" y="13798"/>
                    <a:pt x="2681" y="13783"/>
                    <a:pt x="2686" y="13764"/>
                  </a:cubicBezTo>
                  <a:cubicBezTo>
                    <a:pt x="2691" y="13743"/>
                    <a:pt x="2684" y="13722"/>
                    <a:pt x="2669" y="13708"/>
                  </a:cubicBezTo>
                  <a:cubicBezTo>
                    <a:pt x="3402" y="12831"/>
                    <a:pt x="3402" y="12831"/>
                    <a:pt x="3402" y="12831"/>
                  </a:cubicBezTo>
                  <a:cubicBezTo>
                    <a:pt x="3406" y="12834"/>
                    <a:pt x="3411" y="12836"/>
                    <a:pt x="3417" y="12838"/>
                  </a:cubicBezTo>
                  <a:lnTo>
                    <a:pt x="2980" y="14641"/>
                  </a:lnTo>
                  <a:close/>
                  <a:moveTo>
                    <a:pt x="1854" y="14604"/>
                  </a:moveTo>
                  <a:cubicBezTo>
                    <a:pt x="1966" y="12734"/>
                    <a:pt x="1966" y="12734"/>
                    <a:pt x="1966" y="12734"/>
                  </a:cubicBezTo>
                  <a:cubicBezTo>
                    <a:pt x="1975" y="12734"/>
                    <a:pt x="1984" y="12732"/>
                    <a:pt x="1992" y="12729"/>
                  </a:cubicBezTo>
                  <a:cubicBezTo>
                    <a:pt x="2597" y="13702"/>
                    <a:pt x="2597" y="13702"/>
                    <a:pt x="2597" y="13702"/>
                  </a:cubicBezTo>
                  <a:cubicBezTo>
                    <a:pt x="2585" y="13710"/>
                    <a:pt x="2576" y="13722"/>
                    <a:pt x="2573" y="13737"/>
                  </a:cubicBezTo>
                  <a:cubicBezTo>
                    <a:pt x="2568" y="13757"/>
                    <a:pt x="2575" y="13778"/>
                    <a:pt x="2588" y="13791"/>
                  </a:cubicBezTo>
                  <a:cubicBezTo>
                    <a:pt x="1905" y="14606"/>
                    <a:pt x="1905" y="14606"/>
                    <a:pt x="1905" y="14606"/>
                  </a:cubicBezTo>
                  <a:lnTo>
                    <a:pt x="1854" y="14604"/>
                  </a:lnTo>
                  <a:close/>
                  <a:moveTo>
                    <a:pt x="1897" y="14616"/>
                  </a:moveTo>
                  <a:cubicBezTo>
                    <a:pt x="1850" y="14672"/>
                    <a:pt x="1850" y="14672"/>
                    <a:pt x="1850" y="14672"/>
                  </a:cubicBezTo>
                  <a:cubicBezTo>
                    <a:pt x="1853" y="14614"/>
                    <a:pt x="1853" y="14614"/>
                    <a:pt x="1853" y="14614"/>
                  </a:cubicBezTo>
                  <a:lnTo>
                    <a:pt x="1897" y="14616"/>
                  </a:lnTo>
                  <a:close/>
                  <a:moveTo>
                    <a:pt x="2001" y="12724"/>
                  </a:moveTo>
                  <a:cubicBezTo>
                    <a:pt x="2012" y="12716"/>
                    <a:pt x="2021" y="12704"/>
                    <a:pt x="2025" y="12690"/>
                  </a:cubicBezTo>
                  <a:cubicBezTo>
                    <a:pt x="2025" y="12688"/>
                    <a:pt x="2025" y="12686"/>
                    <a:pt x="2026" y="12684"/>
                  </a:cubicBezTo>
                  <a:cubicBezTo>
                    <a:pt x="3379" y="12786"/>
                    <a:pt x="3379" y="12786"/>
                    <a:pt x="3379" y="12786"/>
                  </a:cubicBezTo>
                  <a:cubicBezTo>
                    <a:pt x="3379" y="12800"/>
                    <a:pt x="3385" y="12814"/>
                    <a:pt x="3395" y="12824"/>
                  </a:cubicBezTo>
                  <a:cubicBezTo>
                    <a:pt x="2661" y="13702"/>
                    <a:pt x="2661" y="13702"/>
                    <a:pt x="2661" y="13702"/>
                  </a:cubicBezTo>
                  <a:cubicBezTo>
                    <a:pt x="2656" y="13698"/>
                    <a:pt x="2650" y="13695"/>
                    <a:pt x="2643" y="13694"/>
                  </a:cubicBezTo>
                  <a:cubicBezTo>
                    <a:pt x="2630" y="13691"/>
                    <a:pt x="2617" y="13692"/>
                    <a:pt x="2606" y="13697"/>
                  </a:cubicBezTo>
                  <a:lnTo>
                    <a:pt x="2001" y="12724"/>
                  </a:lnTo>
                  <a:close/>
                  <a:moveTo>
                    <a:pt x="2596" y="13798"/>
                  </a:moveTo>
                  <a:cubicBezTo>
                    <a:pt x="2602" y="13802"/>
                    <a:pt x="2608" y="13805"/>
                    <a:pt x="2616" y="13807"/>
                  </a:cubicBezTo>
                  <a:cubicBezTo>
                    <a:pt x="2624" y="13809"/>
                    <a:pt x="2632" y="13809"/>
                    <a:pt x="2640" y="13807"/>
                  </a:cubicBezTo>
                  <a:cubicBezTo>
                    <a:pt x="2876" y="14638"/>
                    <a:pt x="2876" y="14638"/>
                    <a:pt x="2876" y="14638"/>
                  </a:cubicBezTo>
                  <a:cubicBezTo>
                    <a:pt x="1918" y="14606"/>
                    <a:pt x="1918" y="14606"/>
                    <a:pt x="1918" y="14606"/>
                  </a:cubicBezTo>
                  <a:lnTo>
                    <a:pt x="2596" y="13798"/>
                  </a:lnTo>
                  <a:close/>
                  <a:moveTo>
                    <a:pt x="3380" y="12770"/>
                  </a:moveTo>
                  <a:cubicBezTo>
                    <a:pt x="3380" y="12772"/>
                    <a:pt x="3379" y="12774"/>
                    <a:pt x="3379" y="12775"/>
                  </a:cubicBezTo>
                  <a:cubicBezTo>
                    <a:pt x="2026" y="12674"/>
                    <a:pt x="2026" y="12674"/>
                    <a:pt x="2026" y="12674"/>
                  </a:cubicBezTo>
                  <a:cubicBezTo>
                    <a:pt x="2026" y="12659"/>
                    <a:pt x="2019" y="12644"/>
                    <a:pt x="2008" y="12634"/>
                  </a:cubicBezTo>
                  <a:cubicBezTo>
                    <a:pt x="2908" y="11647"/>
                    <a:pt x="2908" y="11647"/>
                    <a:pt x="2908" y="11647"/>
                  </a:cubicBezTo>
                  <a:cubicBezTo>
                    <a:pt x="2915" y="11652"/>
                    <a:pt x="2922" y="11656"/>
                    <a:pt x="2930" y="11658"/>
                  </a:cubicBezTo>
                  <a:cubicBezTo>
                    <a:pt x="2941" y="11660"/>
                    <a:pt x="2951" y="11659"/>
                    <a:pt x="2961" y="11656"/>
                  </a:cubicBezTo>
                  <a:cubicBezTo>
                    <a:pt x="3410" y="12733"/>
                    <a:pt x="3410" y="12733"/>
                    <a:pt x="3410" y="12733"/>
                  </a:cubicBezTo>
                  <a:cubicBezTo>
                    <a:pt x="3395" y="12740"/>
                    <a:pt x="3384" y="12753"/>
                    <a:pt x="3380" y="12770"/>
                  </a:cubicBezTo>
                  <a:close/>
                  <a:moveTo>
                    <a:pt x="2974" y="10484"/>
                  </a:moveTo>
                  <a:cubicBezTo>
                    <a:pt x="3578" y="9643"/>
                    <a:pt x="3578" y="9643"/>
                    <a:pt x="3578" y="9643"/>
                  </a:cubicBezTo>
                  <a:cubicBezTo>
                    <a:pt x="3580" y="9644"/>
                    <a:pt x="3582" y="9645"/>
                    <a:pt x="3585" y="9646"/>
                  </a:cubicBezTo>
                  <a:cubicBezTo>
                    <a:pt x="2957" y="11544"/>
                    <a:pt x="2957" y="11544"/>
                    <a:pt x="2957" y="11544"/>
                  </a:cubicBezTo>
                  <a:cubicBezTo>
                    <a:pt x="2926" y="11537"/>
                    <a:pt x="2895" y="11556"/>
                    <a:pt x="2887" y="11587"/>
                  </a:cubicBezTo>
                  <a:cubicBezTo>
                    <a:pt x="2886" y="11590"/>
                    <a:pt x="2886" y="11593"/>
                    <a:pt x="2886" y="11596"/>
                  </a:cubicBezTo>
                  <a:cubicBezTo>
                    <a:pt x="2160" y="11602"/>
                    <a:pt x="2160" y="11602"/>
                    <a:pt x="2160" y="11602"/>
                  </a:cubicBezTo>
                  <a:cubicBezTo>
                    <a:pt x="2159" y="11586"/>
                    <a:pt x="2151" y="11570"/>
                    <a:pt x="2138" y="11560"/>
                  </a:cubicBezTo>
                  <a:cubicBezTo>
                    <a:pt x="2904" y="10576"/>
                    <a:pt x="2904" y="10576"/>
                    <a:pt x="2904" y="10576"/>
                  </a:cubicBezTo>
                  <a:cubicBezTo>
                    <a:pt x="2909" y="10580"/>
                    <a:pt x="2915" y="10583"/>
                    <a:pt x="2922" y="10584"/>
                  </a:cubicBezTo>
                  <a:cubicBezTo>
                    <a:pt x="2953" y="10592"/>
                    <a:pt x="2985" y="10573"/>
                    <a:pt x="2992" y="10541"/>
                  </a:cubicBezTo>
                  <a:cubicBezTo>
                    <a:pt x="2997" y="10519"/>
                    <a:pt x="2989" y="10498"/>
                    <a:pt x="2974" y="10484"/>
                  </a:cubicBezTo>
                  <a:close/>
                  <a:moveTo>
                    <a:pt x="3639" y="9641"/>
                  </a:moveTo>
                  <a:cubicBezTo>
                    <a:pt x="3651" y="9633"/>
                    <a:pt x="3660" y="9621"/>
                    <a:pt x="3664" y="9606"/>
                  </a:cubicBezTo>
                  <a:cubicBezTo>
                    <a:pt x="3671" y="9575"/>
                    <a:pt x="3652" y="9544"/>
                    <a:pt x="3621" y="9536"/>
                  </a:cubicBezTo>
                  <a:cubicBezTo>
                    <a:pt x="3603" y="9532"/>
                    <a:pt x="3586" y="9536"/>
                    <a:pt x="3573" y="9546"/>
                  </a:cubicBezTo>
                  <a:cubicBezTo>
                    <a:pt x="3054" y="8967"/>
                    <a:pt x="3054" y="8967"/>
                    <a:pt x="3054" y="8967"/>
                  </a:cubicBezTo>
                  <a:cubicBezTo>
                    <a:pt x="3059" y="8962"/>
                    <a:pt x="3063" y="8956"/>
                    <a:pt x="3065" y="8949"/>
                  </a:cubicBezTo>
                  <a:cubicBezTo>
                    <a:pt x="4194" y="9208"/>
                    <a:pt x="4194" y="9208"/>
                    <a:pt x="4194" y="9208"/>
                  </a:cubicBezTo>
                  <a:cubicBezTo>
                    <a:pt x="4191" y="9237"/>
                    <a:pt x="4209" y="9265"/>
                    <a:pt x="4238" y="9272"/>
                  </a:cubicBezTo>
                  <a:cubicBezTo>
                    <a:pt x="4240" y="9272"/>
                    <a:pt x="4242" y="9272"/>
                    <a:pt x="4244" y="9273"/>
                  </a:cubicBezTo>
                  <a:cubicBezTo>
                    <a:pt x="4194" y="10492"/>
                    <a:pt x="4194" y="10492"/>
                    <a:pt x="4194" y="10492"/>
                  </a:cubicBezTo>
                  <a:cubicBezTo>
                    <a:pt x="4186" y="10493"/>
                    <a:pt x="4178" y="10495"/>
                    <a:pt x="4171" y="10498"/>
                  </a:cubicBezTo>
                  <a:lnTo>
                    <a:pt x="3639" y="9641"/>
                  </a:lnTo>
                  <a:close/>
                  <a:moveTo>
                    <a:pt x="2580" y="7017"/>
                  </a:moveTo>
                  <a:cubicBezTo>
                    <a:pt x="3420" y="6876"/>
                    <a:pt x="3420" y="6876"/>
                    <a:pt x="3420" y="6876"/>
                  </a:cubicBezTo>
                  <a:cubicBezTo>
                    <a:pt x="3872" y="7333"/>
                    <a:pt x="3872" y="7333"/>
                    <a:pt x="3872" y="7333"/>
                  </a:cubicBezTo>
                  <a:cubicBezTo>
                    <a:pt x="3867" y="7339"/>
                    <a:pt x="3864" y="7346"/>
                    <a:pt x="3862" y="7354"/>
                  </a:cubicBezTo>
                  <a:cubicBezTo>
                    <a:pt x="3856" y="7378"/>
                    <a:pt x="3866" y="7402"/>
                    <a:pt x="3885" y="7415"/>
                  </a:cubicBezTo>
                  <a:cubicBezTo>
                    <a:pt x="3582" y="7936"/>
                    <a:pt x="3582" y="7936"/>
                    <a:pt x="3582" y="7936"/>
                  </a:cubicBezTo>
                  <a:cubicBezTo>
                    <a:pt x="2569" y="7056"/>
                    <a:pt x="2569" y="7056"/>
                    <a:pt x="2569" y="7056"/>
                  </a:cubicBezTo>
                  <a:cubicBezTo>
                    <a:pt x="2573" y="7050"/>
                    <a:pt x="2577" y="7043"/>
                    <a:pt x="2578" y="7035"/>
                  </a:cubicBezTo>
                  <a:cubicBezTo>
                    <a:pt x="2580" y="7029"/>
                    <a:pt x="2580" y="7023"/>
                    <a:pt x="2580" y="7017"/>
                  </a:cubicBezTo>
                  <a:close/>
                  <a:moveTo>
                    <a:pt x="4899" y="8781"/>
                  </a:moveTo>
                  <a:cubicBezTo>
                    <a:pt x="4297" y="9179"/>
                    <a:pt x="4297" y="9179"/>
                    <a:pt x="4297" y="9179"/>
                  </a:cubicBezTo>
                  <a:cubicBezTo>
                    <a:pt x="4289" y="9169"/>
                    <a:pt x="4278" y="9162"/>
                    <a:pt x="4265" y="9159"/>
                  </a:cubicBezTo>
                  <a:cubicBezTo>
                    <a:pt x="4259" y="9157"/>
                    <a:pt x="4253" y="9157"/>
                    <a:pt x="4246" y="9157"/>
                  </a:cubicBezTo>
                  <a:cubicBezTo>
                    <a:pt x="4111" y="8410"/>
                    <a:pt x="4111" y="8410"/>
                    <a:pt x="4111" y="8410"/>
                  </a:cubicBezTo>
                  <a:cubicBezTo>
                    <a:pt x="4261" y="8540"/>
                    <a:pt x="4261" y="8540"/>
                    <a:pt x="4261" y="8540"/>
                  </a:cubicBezTo>
                  <a:cubicBezTo>
                    <a:pt x="4258" y="8545"/>
                    <a:pt x="4256" y="8550"/>
                    <a:pt x="4254" y="8556"/>
                  </a:cubicBezTo>
                  <a:cubicBezTo>
                    <a:pt x="4247" y="8587"/>
                    <a:pt x="4266" y="8618"/>
                    <a:pt x="4297" y="8626"/>
                  </a:cubicBezTo>
                  <a:cubicBezTo>
                    <a:pt x="4329" y="8634"/>
                    <a:pt x="4360" y="8614"/>
                    <a:pt x="4368" y="8583"/>
                  </a:cubicBezTo>
                  <a:cubicBezTo>
                    <a:pt x="4372" y="8565"/>
                    <a:pt x="4367" y="8546"/>
                    <a:pt x="4356" y="8533"/>
                  </a:cubicBezTo>
                  <a:cubicBezTo>
                    <a:pt x="4586" y="8270"/>
                    <a:pt x="4586" y="8270"/>
                    <a:pt x="4586" y="8270"/>
                  </a:cubicBezTo>
                  <a:cubicBezTo>
                    <a:pt x="4911" y="8706"/>
                    <a:pt x="4911" y="8706"/>
                    <a:pt x="4911" y="8706"/>
                  </a:cubicBezTo>
                  <a:cubicBezTo>
                    <a:pt x="4902" y="8714"/>
                    <a:pt x="4895" y="8724"/>
                    <a:pt x="4892" y="8737"/>
                  </a:cubicBezTo>
                  <a:cubicBezTo>
                    <a:pt x="4888" y="8753"/>
                    <a:pt x="4891" y="8768"/>
                    <a:pt x="4899" y="8781"/>
                  </a:cubicBezTo>
                  <a:close/>
                  <a:moveTo>
                    <a:pt x="4236" y="9159"/>
                  </a:moveTo>
                  <a:cubicBezTo>
                    <a:pt x="4229" y="9161"/>
                    <a:pt x="4222" y="9165"/>
                    <a:pt x="4216" y="9170"/>
                  </a:cubicBezTo>
                  <a:cubicBezTo>
                    <a:pt x="3446" y="8190"/>
                    <a:pt x="3446" y="8190"/>
                    <a:pt x="3446" y="8190"/>
                  </a:cubicBezTo>
                  <a:cubicBezTo>
                    <a:pt x="3585" y="7952"/>
                    <a:pt x="3585" y="7952"/>
                    <a:pt x="3585" y="7952"/>
                  </a:cubicBezTo>
                  <a:cubicBezTo>
                    <a:pt x="4099" y="8399"/>
                    <a:pt x="4099" y="8399"/>
                    <a:pt x="4099" y="8399"/>
                  </a:cubicBezTo>
                  <a:lnTo>
                    <a:pt x="4236" y="9159"/>
                  </a:lnTo>
                  <a:close/>
                  <a:moveTo>
                    <a:pt x="4593" y="8263"/>
                  </a:moveTo>
                  <a:cubicBezTo>
                    <a:pt x="5403" y="7339"/>
                    <a:pt x="5403" y="7339"/>
                    <a:pt x="5403" y="7339"/>
                  </a:cubicBezTo>
                  <a:cubicBezTo>
                    <a:pt x="5407" y="7342"/>
                    <a:pt x="5410" y="7344"/>
                    <a:pt x="5415" y="7346"/>
                  </a:cubicBezTo>
                  <a:cubicBezTo>
                    <a:pt x="4962" y="8694"/>
                    <a:pt x="4962" y="8694"/>
                    <a:pt x="4962" y="8694"/>
                  </a:cubicBezTo>
                  <a:cubicBezTo>
                    <a:pt x="4962" y="8694"/>
                    <a:pt x="4962" y="8694"/>
                    <a:pt x="4962" y="8694"/>
                  </a:cubicBezTo>
                  <a:cubicBezTo>
                    <a:pt x="4947" y="8690"/>
                    <a:pt x="4932" y="8693"/>
                    <a:pt x="4920" y="8700"/>
                  </a:cubicBezTo>
                  <a:lnTo>
                    <a:pt x="4593" y="8263"/>
                  </a:lnTo>
                  <a:close/>
                  <a:moveTo>
                    <a:pt x="4587" y="8254"/>
                  </a:moveTo>
                  <a:cubicBezTo>
                    <a:pt x="3957" y="7411"/>
                    <a:pt x="3957" y="7411"/>
                    <a:pt x="3957" y="7411"/>
                  </a:cubicBezTo>
                  <a:cubicBezTo>
                    <a:pt x="3966" y="7404"/>
                    <a:pt x="3972" y="7393"/>
                    <a:pt x="3975" y="7381"/>
                  </a:cubicBezTo>
                  <a:cubicBezTo>
                    <a:pt x="3976" y="7379"/>
                    <a:pt x="3976" y="7376"/>
                    <a:pt x="3976" y="7373"/>
                  </a:cubicBezTo>
                  <a:cubicBezTo>
                    <a:pt x="5381" y="7305"/>
                    <a:pt x="5381" y="7305"/>
                    <a:pt x="5381" y="7305"/>
                  </a:cubicBezTo>
                  <a:cubicBezTo>
                    <a:pt x="5383" y="7315"/>
                    <a:pt x="5388" y="7325"/>
                    <a:pt x="5396" y="7333"/>
                  </a:cubicBezTo>
                  <a:lnTo>
                    <a:pt x="4587" y="8254"/>
                  </a:lnTo>
                  <a:close/>
                  <a:moveTo>
                    <a:pt x="4580" y="8262"/>
                  </a:moveTo>
                  <a:cubicBezTo>
                    <a:pt x="4349" y="8526"/>
                    <a:pt x="4349" y="8526"/>
                    <a:pt x="4349" y="8526"/>
                  </a:cubicBezTo>
                  <a:cubicBezTo>
                    <a:pt x="4342" y="8520"/>
                    <a:pt x="4334" y="8515"/>
                    <a:pt x="4325" y="8513"/>
                  </a:cubicBezTo>
                  <a:cubicBezTo>
                    <a:pt x="4315" y="8511"/>
                    <a:pt x="4306" y="8511"/>
                    <a:pt x="4298" y="8513"/>
                  </a:cubicBezTo>
                  <a:cubicBezTo>
                    <a:pt x="3942" y="7421"/>
                    <a:pt x="3942" y="7421"/>
                    <a:pt x="3942" y="7421"/>
                  </a:cubicBezTo>
                  <a:cubicBezTo>
                    <a:pt x="3945" y="7420"/>
                    <a:pt x="3947" y="7419"/>
                    <a:pt x="3949" y="7417"/>
                  </a:cubicBezTo>
                  <a:lnTo>
                    <a:pt x="4580" y="8262"/>
                  </a:lnTo>
                  <a:close/>
                  <a:moveTo>
                    <a:pt x="4288" y="8516"/>
                  </a:moveTo>
                  <a:cubicBezTo>
                    <a:pt x="4280" y="8520"/>
                    <a:pt x="4273" y="8525"/>
                    <a:pt x="4267" y="8532"/>
                  </a:cubicBezTo>
                  <a:cubicBezTo>
                    <a:pt x="4108" y="8394"/>
                    <a:pt x="4108" y="8394"/>
                    <a:pt x="4108" y="8394"/>
                  </a:cubicBezTo>
                  <a:cubicBezTo>
                    <a:pt x="3934" y="7429"/>
                    <a:pt x="3934" y="7429"/>
                    <a:pt x="3934" y="7429"/>
                  </a:cubicBezTo>
                  <a:lnTo>
                    <a:pt x="4288" y="8516"/>
                  </a:lnTo>
                  <a:close/>
                  <a:moveTo>
                    <a:pt x="4096" y="8384"/>
                  </a:moveTo>
                  <a:cubicBezTo>
                    <a:pt x="3590" y="7943"/>
                    <a:pt x="3590" y="7943"/>
                    <a:pt x="3590" y="7943"/>
                  </a:cubicBezTo>
                  <a:cubicBezTo>
                    <a:pt x="3894" y="7421"/>
                    <a:pt x="3894" y="7421"/>
                    <a:pt x="3894" y="7421"/>
                  </a:cubicBezTo>
                  <a:cubicBezTo>
                    <a:pt x="3897" y="7422"/>
                    <a:pt x="3901" y="7424"/>
                    <a:pt x="3905" y="7425"/>
                  </a:cubicBezTo>
                  <a:cubicBezTo>
                    <a:pt x="3911" y="7426"/>
                    <a:pt x="3917" y="7426"/>
                    <a:pt x="3923" y="7426"/>
                  </a:cubicBezTo>
                  <a:lnTo>
                    <a:pt x="4096" y="8384"/>
                  </a:lnTo>
                  <a:close/>
                  <a:moveTo>
                    <a:pt x="3577" y="7945"/>
                  </a:moveTo>
                  <a:cubicBezTo>
                    <a:pt x="3439" y="8181"/>
                    <a:pt x="3439" y="8181"/>
                    <a:pt x="3439" y="8181"/>
                  </a:cubicBezTo>
                  <a:cubicBezTo>
                    <a:pt x="2562" y="7064"/>
                    <a:pt x="2562" y="7064"/>
                    <a:pt x="2562" y="7064"/>
                  </a:cubicBezTo>
                  <a:cubicBezTo>
                    <a:pt x="2562" y="7064"/>
                    <a:pt x="2562" y="7064"/>
                    <a:pt x="2562" y="7063"/>
                  </a:cubicBezTo>
                  <a:lnTo>
                    <a:pt x="3577" y="7945"/>
                  </a:lnTo>
                  <a:close/>
                  <a:moveTo>
                    <a:pt x="3441" y="8199"/>
                  </a:moveTo>
                  <a:cubicBezTo>
                    <a:pt x="4208" y="9177"/>
                    <a:pt x="4208" y="9177"/>
                    <a:pt x="4208" y="9177"/>
                  </a:cubicBezTo>
                  <a:cubicBezTo>
                    <a:pt x="4203" y="9183"/>
                    <a:pt x="4199" y="9190"/>
                    <a:pt x="4196" y="9199"/>
                  </a:cubicBezTo>
                  <a:cubicBezTo>
                    <a:pt x="3068" y="8939"/>
                    <a:pt x="3068" y="8939"/>
                    <a:pt x="3068" y="8939"/>
                  </a:cubicBezTo>
                  <a:cubicBezTo>
                    <a:pt x="3073" y="8916"/>
                    <a:pt x="3063" y="8893"/>
                    <a:pt x="3045" y="8880"/>
                  </a:cubicBezTo>
                  <a:lnTo>
                    <a:pt x="3441" y="8199"/>
                  </a:lnTo>
                  <a:close/>
                  <a:moveTo>
                    <a:pt x="5594" y="5607"/>
                  </a:moveTo>
                  <a:cubicBezTo>
                    <a:pt x="5601" y="5613"/>
                    <a:pt x="5608" y="5617"/>
                    <a:pt x="5617" y="5619"/>
                  </a:cubicBezTo>
                  <a:cubicBezTo>
                    <a:pt x="5439" y="7234"/>
                    <a:pt x="5439" y="7234"/>
                    <a:pt x="5439" y="7234"/>
                  </a:cubicBezTo>
                  <a:cubicBezTo>
                    <a:pt x="5418" y="7234"/>
                    <a:pt x="5399" y="7244"/>
                    <a:pt x="5389" y="7262"/>
                  </a:cubicBezTo>
                  <a:cubicBezTo>
                    <a:pt x="4373" y="6741"/>
                    <a:pt x="4373" y="6741"/>
                    <a:pt x="4373" y="6741"/>
                  </a:cubicBezTo>
                  <a:cubicBezTo>
                    <a:pt x="4374" y="6738"/>
                    <a:pt x="4375" y="6735"/>
                    <a:pt x="4376" y="6733"/>
                  </a:cubicBezTo>
                  <a:cubicBezTo>
                    <a:pt x="4380" y="6715"/>
                    <a:pt x="4376" y="6698"/>
                    <a:pt x="4366" y="6685"/>
                  </a:cubicBezTo>
                  <a:lnTo>
                    <a:pt x="5594" y="5607"/>
                  </a:lnTo>
                  <a:close/>
                  <a:moveTo>
                    <a:pt x="4306" y="6776"/>
                  </a:moveTo>
                  <a:cubicBezTo>
                    <a:pt x="4331" y="6782"/>
                    <a:pt x="4355" y="6770"/>
                    <a:pt x="4368" y="6750"/>
                  </a:cubicBezTo>
                  <a:cubicBezTo>
                    <a:pt x="5384" y="7271"/>
                    <a:pt x="5384" y="7271"/>
                    <a:pt x="5384" y="7271"/>
                  </a:cubicBezTo>
                  <a:cubicBezTo>
                    <a:pt x="5383" y="7273"/>
                    <a:pt x="5382" y="7276"/>
                    <a:pt x="5381" y="7279"/>
                  </a:cubicBezTo>
                  <a:cubicBezTo>
                    <a:pt x="5380" y="7284"/>
                    <a:pt x="5379" y="7290"/>
                    <a:pt x="5380" y="7295"/>
                  </a:cubicBezTo>
                  <a:cubicBezTo>
                    <a:pt x="3976" y="7363"/>
                    <a:pt x="3976" y="7363"/>
                    <a:pt x="3976" y="7363"/>
                  </a:cubicBezTo>
                  <a:cubicBezTo>
                    <a:pt x="3974" y="7339"/>
                    <a:pt x="3957" y="7317"/>
                    <a:pt x="3932" y="7311"/>
                  </a:cubicBezTo>
                  <a:cubicBezTo>
                    <a:pt x="3912" y="7307"/>
                    <a:pt x="3892" y="7313"/>
                    <a:pt x="3879" y="7325"/>
                  </a:cubicBezTo>
                  <a:cubicBezTo>
                    <a:pt x="3432" y="6874"/>
                    <a:pt x="3432" y="6874"/>
                    <a:pt x="3432" y="6874"/>
                  </a:cubicBezTo>
                  <a:cubicBezTo>
                    <a:pt x="4263" y="6734"/>
                    <a:pt x="4263" y="6734"/>
                    <a:pt x="4263" y="6734"/>
                  </a:cubicBezTo>
                  <a:cubicBezTo>
                    <a:pt x="4268" y="6754"/>
                    <a:pt x="4284" y="6770"/>
                    <a:pt x="4306" y="6776"/>
                  </a:cubicBezTo>
                  <a:close/>
                  <a:moveTo>
                    <a:pt x="2374" y="5790"/>
                  </a:moveTo>
                  <a:cubicBezTo>
                    <a:pt x="4265" y="6699"/>
                    <a:pt x="4265" y="6699"/>
                    <a:pt x="4265" y="6699"/>
                  </a:cubicBezTo>
                  <a:cubicBezTo>
                    <a:pt x="4264" y="6701"/>
                    <a:pt x="4263" y="6703"/>
                    <a:pt x="4263" y="6705"/>
                  </a:cubicBezTo>
                  <a:cubicBezTo>
                    <a:pt x="4261" y="6712"/>
                    <a:pt x="4261" y="6718"/>
                    <a:pt x="4261" y="6724"/>
                  </a:cubicBezTo>
                  <a:cubicBezTo>
                    <a:pt x="3423" y="6865"/>
                    <a:pt x="3423" y="6865"/>
                    <a:pt x="3423" y="6865"/>
                  </a:cubicBezTo>
                  <a:cubicBezTo>
                    <a:pt x="2369" y="5798"/>
                    <a:pt x="2369" y="5798"/>
                    <a:pt x="2369" y="5798"/>
                  </a:cubicBezTo>
                  <a:cubicBezTo>
                    <a:pt x="2371" y="5796"/>
                    <a:pt x="2373" y="5793"/>
                    <a:pt x="2374" y="5790"/>
                  </a:cubicBezTo>
                  <a:close/>
                  <a:moveTo>
                    <a:pt x="2518" y="6964"/>
                  </a:moveTo>
                  <a:cubicBezTo>
                    <a:pt x="2338" y="5817"/>
                    <a:pt x="2338" y="5817"/>
                    <a:pt x="2338" y="5817"/>
                  </a:cubicBezTo>
                  <a:cubicBezTo>
                    <a:pt x="2347" y="5815"/>
                    <a:pt x="2355" y="5811"/>
                    <a:pt x="2362" y="5805"/>
                  </a:cubicBezTo>
                  <a:cubicBezTo>
                    <a:pt x="3411" y="6867"/>
                    <a:pt x="3411" y="6867"/>
                    <a:pt x="3411" y="6867"/>
                  </a:cubicBezTo>
                  <a:cubicBezTo>
                    <a:pt x="2578" y="7007"/>
                    <a:pt x="2578" y="7007"/>
                    <a:pt x="2578" y="7007"/>
                  </a:cubicBezTo>
                  <a:cubicBezTo>
                    <a:pt x="2573" y="6987"/>
                    <a:pt x="2557" y="6970"/>
                    <a:pt x="2535" y="6965"/>
                  </a:cubicBezTo>
                  <a:cubicBezTo>
                    <a:pt x="2530" y="6964"/>
                    <a:pt x="2524" y="6963"/>
                    <a:pt x="2518" y="6964"/>
                  </a:cubicBezTo>
                  <a:close/>
                  <a:moveTo>
                    <a:pt x="2541" y="7077"/>
                  </a:moveTo>
                  <a:cubicBezTo>
                    <a:pt x="2545" y="7075"/>
                    <a:pt x="2550" y="7073"/>
                    <a:pt x="2554" y="7070"/>
                  </a:cubicBezTo>
                  <a:cubicBezTo>
                    <a:pt x="3434" y="8191"/>
                    <a:pt x="3434" y="8191"/>
                    <a:pt x="3434" y="8191"/>
                  </a:cubicBezTo>
                  <a:cubicBezTo>
                    <a:pt x="3036" y="8875"/>
                    <a:pt x="3036" y="8875"/>
                    <a:pt x="3036" y="8875"/>
                  </a:cubicBezTo>
                  <a:cubicBezTo>
                    <a:pt x="3033" y="8873"/>
                    <a:pt x="3029" y="8872"/>
                    <a:pt x="3025" y="8871"/>
                  </a:cubicBezTo>
                  <a:cubicBezTo>
                    <a:pt x="3015" y="8869"/>
                    <a:pt x="3006" y="8869"/>
                    <a:pt x="2997" y="8872"/>
                  </a:cubicBezTo>
                  <a:lnTo>
                    <a:pt x="2541" y="7077"/>
                  </a:lnTo>
                  <a:close/>
                  <a:moveTo>
                    <a:pt x="1640" y="9196"/>
                  </a:moveTo>
                  <a:cubicBezTo>
                    <a:pt x="2955" y="8944"/>
                    <a:pt x="2955" y="8944"/>
                    <a:pt x="2955" y="8944"/>
                  </a:cubicBezTo>
                  <a:cubicBezTo>
                    <a:pt x="2961" y="8963"/>
                    <a:pt x="2976" y="8979"/>
                    <a:pt x="2998" y="8984"/>
                  </a:cubicBezTo>
                  <a:cubicBezTo>
                    <a:pt x="3015" y="8989"/>
                    <a:pt x="3033" y="8984"/>
                    <a:pt x="3046" y="8974"/>
                  </a:cubicBezTo>
                  <a:cubicBezTo>
                    <a:pt x="3565" y="9553"/>
                    <a:pt x="3565" y="9553"/>
                    <a:pt x="3565" y="9553"/>
                  </a:cubicBezTo>
                  <a:cubicBezTo>
                    <a:pt x="3559" y="9560"/>
                    <a:pt x="3554" y="9568"/>
                    <a:pt x="3552" y="9577"/>
                  </a:cubicBezTo>
                  <a:cubicBezTo>
                    <a:pt x="1640" y="9208"/>
                    <a:pt x="1640" y="9208"/>
                    <a:pt x="1640" y="9208"/>
                  </a:cubicBezTo>
                  <a:cubicBezTo>
                    <a:pt x="1641" y="9204"/>
                    <a:pt x="1641" y="9200"/>
                    <a:pt x="1640" y="9196"/>
                  </a:cubicBezTo>
                  <a:close/>
                  <a:moveTo>
                    <a:pt x="1638" y="9218"/>
                  </a:moveTo>
                  <a:cubicBezTo>
                    <a:pt x="3550" y="9587"/>
                    <a:pt x="3550" y="9587"/>
                    <a:pt x="3550" y="9587"/>
                  </a:cubicBezTo>
                  <a:cubicBezTo>
                    <a:pt x="3548" y="9606"/>
                    <a:pt x="3555" y="9624"/>
                    <a:pt x="3570" y="9637"/>
                  </a:cubicBezTo>
                  <a:cubicBezTo>
                    <a:pt x="2965" y="10478"/>
                    <a:pt x="2965" y="10478"/>
                    <a:pt x="2965" y="10478"/>
                  </a:cubicBezTo>
                  <a:cubicBezTo>
                    <a:pt x="2960" y="10475"/>
                    <a:pt x="2955" y="10473"/>
                    <a:pt x="2949" y="10471"/>
                  </a:cubicBezTo>
                  <a:cubicBezTo>
                    <a:pt x="2930" y="10467"/>
                    <a:pt x="2911" y="10472"/>
                    <a:pt x="2898" y="10484"/>
                  </a:cubicBezTo>
                  <a:cubicBezTo>
                    <a:pt x="1628" y="9239"/>
                    <a:pt x="1628" y="9239"/>
                    <a:pt x="1628" y="9239"/>
                  </a:cubicBezTo>
                  <a:cubicBezTo>
                    <a:pt x="1632" y="9233"/>
                    <a:pt x="1636" y="9226"/>
                    <a:pt x="1638" y="9218"/>
                  </a:cubicBezTo>
                  <a:close/>
                  <a:moveTo>
                    <a:pt x="1594" y="9259"/>
                  </a:moveTo>
                  <a:cubicBezTo>
                    <a:pt x="1604" y="9257"/>
                    <a:pt x="1613" y="9253"/>
                    <a:pt x="1620" y="9246"/>
                  </a:cubicBezTo>
                  <a:cubicBezTo>
                    <a:pt x="2891" y="10491"/>
                    <a:pt x="2891" y="10491"/>
                    <a:pt x="2891" y="10491"/>
                  </a:cubicBezTo>
                  <a:cubicBezTo>
                    <a:pt x="2885" y="10497"/>
                    <a:pt x="2881" y="10505"/>
                    <a:pt x="2879" y="10514"/>
                  </a:cubicBezTo>
                  <a:cubicBezTo>
                    <a:pt x="2874" y="10535"/>
                    <a:pt x="2881" y="10556"/>
                    <a:pt x="2896" y="10570"/>
                  </a:cubicBezTo>
                  <a:cubicBezTo>
                    <a:pt x="2130" y="11554"/>
                    <a:pt x="2130" y="11554"/>
                    <a:pt x="2130" y="11554"/>
                  </a:cubicBezTo>
                  <a:cubicBezTo>
                    <a:pt x="2125" y="11552"/>
                    <a:pt x="2121" y="11550"/>
                    <a:pt x="2116" y="11548"/>
                  </a:cubicBezTo>
                  <a:cubicBezTo>
                    <a:pt x="2107" y="11546"/>
                    <a:pt x="2099" y="11546"/>
                    <a:pt x="2091" y="11548"/>
                  </a:cubicBezTo>
                  <a:lnTo>
                    <a:pt x="1594" y="9259"/>
                  </a:lnTo>
                  <a:close/>
                  <a:moveTo>
                    <a:pt x="1922" y="12641"/>
                  </a:moveTo>
                  <a:cubicBezTo>
                    <a:pt x="892" y="11964"/>
                    <a:pt x="892" y="11964"/>
                    <a:pt x="892" y="11964"/>
                  </a:cubicBezTo>
                  <a:cubicBezTo>
                    <a:pt x="894" y="11960"/>
                    <a:pt x="896" y="11955"/>
                    <a:pt x="897" y="11950"/>
                  </a:cubicBezTo>
                  <a:cubicBezTo>
                    <a:pt x="899" y="11942"/>
                    <a:pt x="899" y="11934"/>
                    <a:pt x="898" y="11927"/>
                  </a:cubicBezTo>
                  <a:cubicBezTo>
                    <a:pt x="2048" y="11625"/>
                    <a:pt x="2048" y="11625"/>
                    <a:pt x="2048" y="11625"/>
                  </a:cubicBezTo>
                  <a:cubicBezTo>
                    <a:pt x="2054" y="11643"/>
                    <a:pt x="2069" y="11657"/>
                    <a:pt x="2089" y="11662"/>
                  </a:cubicBezTo>
                  <a:cubicBezTo>
                    <a:pt x="2120" y="11669"/>
                    <a:pt x="2151" y="11650"/>
                    <a:pt x="2159" y="11619"/>
                  </a:cubicBezTo>
                  <a:cubicBezTo>
                    <a:pt x="2159" y="11617"/>
                    <a:pt x="2159" y="11615"/>
                    <a:pt x="2160" y="11613"/>
                  </a:cubicBezTo>
                  <a:cubicBezTo>
                    <a:pt x="2886" y="11606"/>
                    <a:pt x="2886" y="11606"/>
                    <a:pt x="2886" y="11606"/>
                  </a:cubicBezTo>
                  <a:cubicBezTo>
                    <a:pt x="2887" y="11619"/>
                    <a:pt x="2892" y="11631"/>
                    <a:pt x="2901" y="11640"/>
                  </a:cubicBezTo>
                  <a:cubicBezTo>
                    <a:pt x="2000" y="12628"/>
                    <a:pt x="2000" y="12628"/>
                    <a:pt x="2000" y="12628"/>
                  </a:cubicBezTo>
                  <a:cubicBezTo>
                    <a:pt x="1995" y="12624"/>
                    <a:pt x="1989" y="12621"/>
                    <a:pt x="1982" y="12619"/>
                  </a:cubicBezTo>
                  <a:cubicBezTo>
                    <a:pt x="1959" y="12614"/>
                    <a:pt x="1936" y="12623"/>
                    <a:pt x="1922" y="12641"/>
                  </a:cubicBezTo>
                  <a:close/>
                  <a:moveTo>
                    <a:pt x="1945" y="12729"/>
                  </a:moveTo>
                  <a:cubicBezTo>
                    <a:pt x="1948" y="12731"/>
                    <a:pt x="1951" y="12732"/>
                    <a:pt x="1955" y="12733"/>
                  </a:cubicBezTo>
                  <a:cubicBezTo>
                    <a:pt x="1955" y="12733"/>
                    <a:pt x="1955" y="12733"/>
                    <a:pt x="1956" y="12733"/>
                  </a:cubicBezTo>
                  <a:cubicBezTo>
                    <a:pt x="1844" y="14604"/>
                    <a:pt x="1844" y="14604"/>
                    <a:pt x="1844" y="14604"/>
                  </a:cubicBezTo>
                  <a:cubicBezTo>
                    <a:pt x="1094" y="14579"/>
                    <a:pt x="1094" y="14579"/>
                    <a:pt x="1094" y="14579"/>
                  </a:cubicBezTo>
                  <a:lnTo>
                    <a:pt x="1945" y="12729"/>
                  </a:lnTo>
                  <a:close/>
                  <a:moveTo>
                    <a:pt x="97" y="16759"/>
                  </a:moveTo>
                  <a:cubicBezTo>
                    <a:pt x="96" y="16758"/>
                    <a:pt x="94" y="16757"/>
                    <a:pt x="93" y="16756"/>
                  </a:cubicBezTo>
                  <a:cubicBezTo>
                    <a:pt x="1089" y="14589"/>
                    <a:pt x="1089" y="14589"/>
                    <a:pt x="1089" y="14589"/>
                  </a:cubicBezTo>
                  <a:cubicBezTo>
                    <a:pt x="1843" y="14614"/>
                    <a:pt x="1843" y="14614"/>
                    <a:pt x="1843" y="14614"/>
                  </a:cubicBezTo>
                  <a:cubicBezTo>
                    <a:pt x="1839" y="14685"/>
                    <a:pt x="1839" y="14685"/>
                    <a:pt x="1839" y="14685"/>
                  </a:cubicBezTo>
                  <a:lnTo>
                    <a:pt x="97" y="16759"/>
                  </a:lnTo>
                  <a:close/>
                  <a:moveTo>
                    <a:pt x="1806" y="15231"/>
                  </a:moveTo>
                  <a:cubicBezTo>
                    <a:pt x="1781" y="15232"/>
                    <a:pt x="1758" y="15249"/>
                    <a:pt x="1752" y="15275"/>
                  </a:cubicBezTo>
                  <a:cubicBezTo>
                    <a:pt x="1748" y="15290"/>
                    <a:pt x="1751" y="15306"/>
                    <a:pt x="1759" y="15318"/>
                  </a:cubicBezTo>
                  <a:cubicBezTo>
                    <a:pt x="110" y="16760"/>
                    <a:pt x="110" y="16760"/>
                    <a:pt x="110" y="16760"/>
                  </a:cubicBezTo>
                  <a:cubicBezTo>
                    <a:pt x="1838" y="14701"/>
                    <a:pt x="1838" y="14701"/>
                    <a:pt x="1838" y="14701"/>
                  </a:cubicBezTo>
                  <a:lnTo>
                    <a:pt x="1806" y="15231"/>
                  </a:lnTo>
                  <a:close/>
                  <a:moveTo>
                    <a:pt x="2883" y="14823"/>
                  </a:moveTo>
                  <a:cubicBezTo>
                    <a:pt x="2880" y="14833"/>
                    <a:pt x="2881" y="14843"/>
                    <a:pt x="2884" y="14853"/>
                  </a:cubicBezTo>
                  <a:cubicBezTo>
                    <a:pt x="1859" y="15259"/>
                    <a:pt x="1859" y="15259"/>
                    <a:pt x="1859" y="15259"/>
                  </a:cubicBezTo>
                  <a:cubicBezTo>
                    <a:pt x="1851" y="15246"/>
                    <a:pt x="1838" y="15236"/>
                    <a:pt x="1822" y="15232"/>
                  </a:cubicBezTo>
                  <a:cubicBezTo>
                    <a:pt x="1820" y="15231"/>
                    <a:pt x="1818" y="15231"/>
                    <a:pt x="1816" y="15231"/>
                  </a:cubicBezTo>
                  <a:cubicBezTo>
                    <a:pt x="1849" y="14689"/>
                    <a:pt x="1849" y="14689"/>
                    <a:pt x="1849" y="14689"/>
                  </a:cubicBezTo>
                  <a:cubicBezTo>
                    <a:pt x="1909" y="14616"/>
                    <a:pt x="1909" y="14616"/>
                    <a:pt x="1909" y="14616"/>
                  </a:cubicBezTo>
                  <a:cubicBezTo>
                    <a:pt x="2879" y="14648"/>
                    <a:pt x="2879" y="14648"/>
                    <a:pt x="2879" y="14648"/>
                  </a:cubicBezTo>
                  <a:cubicBezTo>
                    <a:pt x="2917" y="14783"/>
                    <a:pt x="2917" y="14783"/>
                    <a:pt x="2917" y="14783"/>
                  </a:cubicBezTo>
                  <a:cubicBezTo>
                    <a:pt x="2900" y="14790"/>
                    <a:pt x="2887" y="14804"/>
                    <a:pt x="2883" y="14823"/>
                  </a:cubicBezTo>
                  <a:close/>
                  <a:moveTo>
                    <a:pt x="2927" y="14780"/>
                  </a:moveTo>
                  <a:cubicBezTo>
                    <a:pt x="2889" y="14648"/>
                    <a:pt x="2889" y="14648"/>
                    <a:pt x="2889" y="14648"/>
                  </a:cubicBezTo>
                  <a:cubicBezTo>
                    <a:pt x="2978" y="14651"/>
                    <a:pt x="2978" y="14651"/>
                    <a:pt x="2978" y="14651"/>
                  </a:cubicBezTo>
                  <a:cubicBezTo>
                    <a:pt x="2947" y="14779"/>
                    <a:pt x="2947" y="14779"/>
                    <a:pt x="2947" y="14779"/>
                  </a:cubicBezTo>
                  <a:cubicBezTo>
                    <a:pt x="2940" y="14778"/>
                    <a:pt x="2933" y="14778"/>
                    <a:pt x="2927" y="14780"/>
                  </a:cubicBezTo>
                  <a:close/>
                  <a:moveTo>
                    <a:pt x="2957" y="14781"/>
                  </a:moveTo>
                  <a:cubicBezTo>
                    <a:pt x="2988" y="14652"/>
                    <a:pt x="2988" y="14652"/>
                    <a:pt x="2988" y="14652"/>
                  </a:cubicBezTo>
                  <a:cubicBezTo>
                    <a:pt x="3808" y="14679"/>
                    <a:pt x="3808" y="14679"/>
                    <a:pt x="3808" y="14679"/>
                  </a:cubicBezTo>
                  <a:cubicBezTo>
                    <a:pt x="3808" y="14679"/>
                    <a:pt x="3808" y="14680"/>
                    <a:pt x="3808" y="14680"/>
                  </a:cubicBezTo>
                  <a:cubicBezTo>
                    <a:pt x="2995" y="14822"/>
                    <a:pt x="2995" y="14822"/>
                    <a:pt x="2995" y="14822"/>
                  </a:cubicBezTo>
                  <a:cubicBezTo>
                    <a:pt x="2990" y="14803"/>
                    <a:pt x="2976" y="14787"/>
                    <a:pt x="2957" y="14781"/>
                  </a:cubicBezTo>
                  <a:close/>
                  <a:moveTo>
                    <a:pt x="3339" y="15462"/>
                  </a:moveTo>
                  <a:cubicBezTo>
                    <a:pt x="2971" y="14885"/>
                    <a:pt x="2971" y="14885"/>
                    <a:pt x="2971" y="14885"/>
                  </a:cubicBezTo>
                  <a:cubicBezTo>
                    <a:pt x="2983" y="14877"/>
                    <a:pt x="2992" y="14865"/>
                    <a:pt x="2996" y="14850"/>
                  </a:cubicBezTo>
                  <a:cubicBezTo>
                    <a:pt x="2998" y="14844"/>
                    <a:pt x="2998" y="14837"/>
                    <a:pt x="2997" y="14831"/>
                  </a:cubicBezTo>
                  <a:cubicBezTo>
                    <a:pt x="3810" y="14690"/>
                    <a:pt x="3810" y="14690"/>
                    <a:pt x="3810" y="14690"/>
                  </a:cubicBezTo>
                  <a:cubicBezTo>
                    <a:pt x="3813" y="14703"/>
                    <a:pt x="3821" y="14715"/>
                    <a:pt x="3832" y="14723"/>
                  </a:cubicBezTo>
                  <a:cubicBezTo>
                    <a:pt x="3391" y="15461"/>
                    <a:pt x="3391" y="15461"/>
                    <a:pt x="3391" y="15461"/>
                  </a:cubicBezTo>
                  <a:cubicBezTo>
                    <a:pt x="3388" y="15460"/>
                    <a:pt x="3384" y="15458"/>
                    <a:pt x="3380" y="15457"/>
                  </a:cubicBezTo>
                  <a:cubicBezTo>
                    <a:pt x="3365" y="15454"/>
                    <a:pt x="3351" y="15456"/>
                    <a:pt x="3339" y="15462"/>
                  </a:cubicBezTo>
                  <a:close/>
                  <a:moveTo>
                    <a:pt x="3169" y="16750"/>
                  </a:moveTo>
                  <a:cubicBezTo>
                    <a:pt x="3165" y="16748"/>
                    <a:pt x="3161" y="16746"/>
                    <a:pt x="3157" y="16745"/>
                  </a:cubicBezTo>
                  <a:cubicBezTo>
                    <a:pt x="3361" y="15571"/>
                    <a:pt x="3361" y="15571"/>
                    <a:pt x="3361" y="15571"/>
                  </a:cubicBezTo>
                  <a:cubicBezTo>
                    <a:pt x="3389" y="15574"/>
                    <a:pt x="3416" y="15556"/>
                    <a:pt x="3423" y="15527"/>
                  </a:cubicBezTo>
                  <a:cubicBezTo>
                    <a:pt x="3426" y="15513"/>
                    <a:pt x="3424" y="15498"/>
                    <a:pt x="3417" y="15486"/>
                  </a:cubicBezTo>
                  <a:cubicBezTo>
                    <a:pt x="4387" y="14838"/>
                    <a:pt x="4387" y="14838"/>
                    <a:pt x="4387" y="14838"/>
                  </a:cubicBezTo>
                  <a:cubicBezTo>
                    <a:pt x="4390" y="14841"/>
                    <a:pt x="4393" y="14844"/>
                    <a:pt x="4396" y="14847"/>
                  </a:cubicBezTo>
                  <a:lnTo>
                    <a:pt x="3169" y="16750"/>
                  </a:lnTo>
                  <a:close/>
                  <a:moveTo>
                    <a:pt x="4401" y="14751"/>
                  </a:moveTo>
                  <a:cubicBezTo>
                    <a:pt x="4390" y="14758"/>
                    <a:pt x="4381" y="14770"/>
                    <a:pt x="4376" y="14784"/>
                  </a:cubicBezTo>
                  <a:cubicBezTo>
                    <a:pt x="3923" y="14683"/>
                    <a:pt x="3923" y="14683"/>
                    <a:pt x="3923" y="14683"/>
                  </a:cubicBezTo>
                  <a:cubicBezTo>
                    <a:pt x="3927" y="14654"/>
                    <a:pt x="3908" y="14626"/>
                    <a:pt x="3879" y="14619"/>
                  </a:cubicBezTo>
                  <a:cubicBezTo>
                    <a:pt x="3872" y="14617"/>
                    <a:pt x="3865" y="14617"/>
                    <a:pt x="3858" y="14618"/>
                  </a:cubicBezTo>
                  <a:cubicBezTo>
                    <a:pt x="3454" y="12839"/>
                    <a:pt x="3454" y="12839"/>
                    <a:pt x="3454" y="12839"/>
                  </a:cubicBezTo>
                  <a:cubicBezTo>
                    <a:pt x="3455" y="12839"/>
                    <a:pt x="3457" y="12839"/>
                    <a:pt x="3458" y="12838"/>
                  </a:cubicBezTo>
                  <a:lnTo>
                    <a:pt x="4401" y="14751"/>
                  </a:lnTo>
                  <a:close/>
                  <a:moveTo>
                    <a:pt x="4258" y="12747"/>
                  </a:moveTo>
                  <a:cubicBezTo>
                    <a:pt x="4258" y="12751"/>
                    <a:pt x="4257" y="12754"/>
                    <a:pt x="4257" y="12757"/>
                  </a:cubicBezTo>
                  <a:cubicBezTo>
                    <a:pt x="3494" y="12777"/>
                    <a:pt x="3494" y="12777"/>
                    <a:pt x="3494" y="12777"/>
                  </a:cubicBezTo>
                  <a:cubicBezTo>
                    <a:pt x="3492" y="12754"/>
                    <a:pt x="3475" y="12733"/>
                    <a:pt x="3450" y="12727"/>
                  </a:cubicBezTo>
                  <a:cubicBezTo>
                    <a:pt x="3439" y="12725"/>
                    <a:pt x="3429" y="12726"/>
                    <a:pt x="3419" y="12729"/>
                  </a:cubicBezTo>
                  <a:cubicBezTo>
                    <a:pt x="2971" y="11652"/>
                    <a:pt x="2971" y="11652"/>
                    <a:pt x="2971" y="11652"/>
                  </a:cubicBezTo>
                  <a:cubicBezTo>
                    <a:pt x="2976" y="11650"/>
                    <a:pt x="2980" y="11646"/>
                    <a:pt x="2985" y="11642"/>
                  </a:cubicBezTo>
                  <a:cubicBezTo>
                    <a:pt x="4266" y="12730"/>
                    <a:pt x="4266" y="12730"/>
                    <a:pt x="4266" y="12730"/>
                  </a:cubicBezTo>
                  <a:cubicBezTo>
                    <a:pt x="4263" y="12735"/>
                    <a:pt x="4260" y="12741"/>
                    <a:pt x="4258" y="12747"/>
                  </a:cubicBezTo>
                  <a:close/>
                  <a:moveTo>
                    <a:pt x="4272" y="12722"/>
                  </a:moveTo>
                  <a:cubicBezTo>
                    <a:pt x="2991" y="11635"/>
                    <a:pt x="2991" y="11635"/>
                    <a:pt x="2991" y="11635"/>
                  </a:cubicBezTo>
                  <a:cubicBezTo>
                    <a:pt x="2995" y="11629"/>
                    <a:pt x="2999" y="11622"/>
                    <a:pt x="3000" y="11615"/>
                  </a:cubicBezTo>
                  <a:cubicBezTo>
                    <a:pt x="3004" y="11598"/>
                    <a:pt x="3001" y="11582"/>
                    <a:pt x="2992" y="11569"/>
                  </a:cubicBezTo>
                  <a:cubicBezTo>
                    <a:pt x="4154" y="10590"/>
                    <a:pt x="4154" y="10590"/>
                    <a:pt x="4154" y="10590"/>
                  </a:cubicBezTo>
                  <a:cubicBezTo>
                    <a:pt x="4162" y="10598"/>
                    <a:pt x="4172" y="10604"/>
                    <a:pt x="4183" y="10607"/>
                  </a:cubicBezTo>
                  <a:cubicBezTo>
                    <a:pt x="4187" y="10608"/>
                    <a:pt x="4191" y="10608"/>
                    <a:pt x="4195" y="10608"/>
                  </a:cubicBezTo>
                  <a:cubicBezTo>
                    <a:pt x="4306" y="12703"/>
                    <a:pt x="4306" y="12703"/>
                    <a:pt x="4306" y="12703"/>
                  </a:cubicBezTo>
                  <a:cubicBezTo>
                    <a:pt x="4293" y="12705"/>
                    <a:pt x="4281" y="12712"/>
                    <a:pt x="4272" y="12722"/>
                  </a:cubicBezTo>
                  <a:close/>
                  <a:moveTo>
                    <a:pt x="5301" y="11731"/>
                  </a:moveTo>
                  <a:cubicBezTo>
                    <a:pt x="5299" y="11739"/>
                    <a:pt x="5299" y="11746"/>
                    <a:pt x="5300" y="11753"/>
                  </a:cubicBezTo>
                  <a:cubicBezTo>
                    <a:pt x="4644" y="11914"/>
                    <a:pt x="4644" y="11914"/>
                    <a:pt x="4644" y="11914"/>
                  </a:cubicBezTo>
                  <a:cubicBezTo>
                    <a:pt x="4638" y="11895"/>
                    <a:pt x="4622" y="11881"/>
                    <a:pt x="4602" y="11876"/>
                  </a:cubicBezTo>
                  <a:cubicBezTo>
                    <a:pt x="4571" y="11868"/>
                    <a:pt x="4540" y="11888"/>
                    <a:pt x="4532" y="11919"/>
                  </a:cubicBezTo>
                  <a:cubicBezTo>
                    <a:pt x="4525" y="11947"/>
                    <a:pt x="4540" y="11975"/>
                    <a:pt x="4566" y="11986"/>
                  </a:cubicBezTo>
                  <a:cubicBezTo>
                    <a:pt x="4328" y="12704"/>
                    <a:pt x="4328" y="12704"/>
                    <a:pt x="4328" y="12704"/>
                  </a:cubicBezTo>
                  <a:cubicBezTo>
                    <a:pt x="4324" y="12703"/>
                    <a:pt x="4320" y="12703"/>
                    <a:pt x="4316" y="12703"/>
                  </a:cubicBezTo>
                  <a:cubicBezTo>
                    <a:pt x="4205" y="10608"/>
                    <a:pt x="4205" y="10608"/>
                    <a:pt x="4205" y="10608"/>
                  </a:cubicBezTo>
                  <a:cubicBezTo>
                    <a:pt x="4215" y="10606"/>
                    <a:pt x="4224" y="10602"/>
                    <a:pt x="4232" y="10596"/>
                  </a:cubicBezTo>
                  <a:cubicBezTo>
                    <a:pt x="5314" y="11706"/>
                    <a:pt x="5314" y="11706"/>
                    <a:pt x="5314" y="11706"/>
                  </a:cubicBezTo>
                  <a:cubicBezTo>
                    <a:pt x="5308" y="11713"/>
                    <a:pt x="5303" y="11721"/>
                    <a:pt x="5301" y="11731"/>
                  </a:cubicBezTo>
                  <a:close/>
                  <a:moveTo>
                    <a:pt x="5354" y="11687"/>
                  </a:moveTo>
                  <a:cubicBezTo>
                    <a:pt x="5342" y="11688"/>
                    <a:pt x="5331" y="11692"/>
                    <a:pt x="5322" y="11699"/>
                  </a:cubicBezTo>
                  <a:cubicBezTo>
                    <a:pt x="4240" y="10589"/>
                    <a:pt x="4240" y="10589"/>
                    <a:pt x="4240" y="10589"/>
                  </a:cubicBezTo>
                  <a:cubicBezTo>
                    <a:pt x="4246" y="10582"/>
                    <a:pt x="4251" y="10574"/>
                    <a:pt x="4254" y="10564"/>
                  </a:cubicBezTo>
                  <a:cubicBezTo>
                    <a:pt x="4258" y="10546"/>
                    <a:pt x="4253" y="10528"/>
                    <a:pt x="4243" y="10514"/>
                  </a:cubicBezTo>
                  <a:cubicBezTo>
                    <a:pt x="5321" y="9478"/>
                    <a:pt x="5321" y="9478"/>
                    <a:pt x="5321" y="9478"/>
                  </a:cubicBezTo>
                  <a:cubicBezTo>
                    <a:pt x="5328" y="9484"/>
                    <a:pt x="5336" y="9489"/>
                    <a:pt x="5346" y="9491"/>
                  </a:cubicBezTo>
                  <a:cubicBezTo>
                    <a:pt x="5348" y="9492"/>
                    <a:pt x="5351" y="9492"/>
                    <a:pt x="5354" y="9493"/>
                  </a:cubicBezTo>
                  <a:lnTo>
                    <a:pt x="5354" y="11687"/>
                  </a:lnTo>
                  <a:close/>
                  <a:moveTo>
                    <a:pt x="5334" y="9383"/>
                  </a:moveTo>
                  <a:cubicBezTo>
                    <a:pt x="4983" y="8798"/>
                    <a:pt x="4983" y="8798"/>
                    <a:pt x="4983" y="8798"/>
                  </a:cubicBezTo>
                  <a:cubicBezTo>
                    <a:pt x="4992" y="8791"/>
                    <a:pt x="4999" y="8781"/>
                    <a:pt x="5003" y="8770"/>
                  </a:cubicBezTo>
                  <a:cubicBezTo>
                    <a:pt x="5909" y="9027"/>
                    <a:pt x="5909" y="9027"/>
                    <a:pt x="5909" y="9027"/>
                  </a:cubicBezTo>
                  <a:cubicBezTo>
                    <a:pt x="5903" y="9057"/>
                    <a:pt x="5922" y="9087"/>
                    <a:pt x="5952" y="9094"/>
                  </a:cubicBezTo>
                  <a:cubicBezTo>
                    <a:pt x="5973" y="9099"/>
                    <a:pt x="5993" y="9092"/>
                    <a:pt x="6007" y="9079"/>
                  </a:cubicBezTo>
                  <a:cubicBezTo>
                    <a:pt x="6794" y="9747"/>
                    <a:pt x="6794" y="9747"/>
                    <a:pt x="6794" y="9747"/>
                  </a:cubicBezTo>
                  <a:cubicBezTo>
                    <a:pt x="6790" y="9751"/>
                    <a:pt x="6788" y="9757"/>
                    <a:pt x="6786" y="9762"/>
                  </a:cubicBezTo>
                  <a:cubicBezTo>
                    <a:pt x="5417" y="9443"/>
                    <a:pt x="5417" y="9443"/>
                    <a:pt x="5417" y="9443"/>
                  </a:cubicBezTo>
                  <a:cubicBezTo>
                    <a:pt x="5421" y="9414"/>
                    <a:pt x="5402" y="9385"/>
                    <a:pt x="5373" y="9378"/>
                  </a:cubicBezTo>
                  <a:cubicBezTo>
                    <a:pt x="5359" y="9375"/>
                    <a:pt x="5346" y="9377"/>
                    <a:pt x="5334" y="9383"/>
                  </a:cubicBezTo>
                  <a:close/>
                  <a:moveTo>
                    <a:pt x="5887" y="10584"/>
                  </a:moveTo>
                  <a:cubicBezTo>
                    <a:pt x="5377" y="11690"/>
                    <a:pt x="5377" y="11690"/>
                    <a:pt x="5377" y="11690"/>
                  </a:cubicBezTo>
                  <a:cubicBezTo>
                    <a:pt x="5375" y="11689"/>
                    <a:pt x="5373" y="11688"/>
                    <a:pt x="5371" y="11688"/>
                  </a:cubicBezTo>
                  <a:cubicBezTo>
                    <a:pt x="5369" y="11687"/>
                    <a:pt x="5367" y="11687"/>
                    <a:pt x="5364" y="11687"/>
                  </a:cubicBezTo>
                  <a:cubicBezTo>
                    <a:pt x="5364" y="9493"/>
                    <a:pt x="5364" y="9493"/>
                    <a:pt x="5364" y="9493"/>
                  </a:cubicBezTo>
                  <a:cubicBezTo>
                    <a:pt x="5370" y="9492"/>
                    <a:pt x="5376" y="9491"/>
                    <a:pt x="5381" y="9489"/>
                  </a:cubicBezTo>
                  <a:cubicBezTo>
                    <a:pt x="5887" y="10495"/>
                    <a:pt x="5887" y="10495"/>
                    <a:pt x="5887" y="10495"/>
                  </a:cubicBezTo>
                  <a:cubicBezTo>
                    <a:pt x="5878" y="10502"/>
                    <a:pt x="5871" y="10513"/>
                    <a:pt x="5868" y="10526"/>
                  </a:cubicBezTo>
                  <a:cubicBezTo>
                    <a:pt x="5862" y="10548"/>
                    <a:pt x="5871" y="10570"/>
                    <a:pt x="5887" y="10584"/>
                  </a:cubicBezTo>
                  <a:close/>
                  <a:moveTo>
                    <a:pt x="5960" y="10493"/>
                  </a:moveTo>
                  <a:cubicBezTo>
                    <a:pt x="5953" y="10488"/>
                    <a:pt x="5946" y="10485"/>
                    <a:pt x="5938" y="10483"/>
                  </a:cubicBezTo>
                  <a:cubicBezTo>
                    <a:pt x="5923" y="10479"/>
                    <a:pt x="5908" y="10482"/>
                    <a:pt x="5896" y="10489"/>
                  </a:cubicBezTo>
                  <a:cubicBezTo>
                    <a:pt x="5390" y="9484"/>
                    <a:pt x="5390" y="9484"/>
                    <a:pt x="5390" y="9484"/>
                  </a:cubicBezTo>
                  <a:cubicBezTo>
                    <a:pt x="5401" y="9477"/>
                    <a:pt x="5410" y="9466"/>
                    <a:pt x="5414" y="9453"/>
                  </a:cubicBezTo>
                  <a:cubicBezTo>
                    <a:pt x="6784" y="9772"/>
                    <a:pt x="6784" y="9772"/>
                    <a:pt x="6784" y="9772"/>
                  </a:cubicBezTo>
                  <a:cubicBezTo>
                    <a:pt x="6782" y="9787"/>
                    <a:pt x="6785" y="9801"/>
                    <a:pt x="6793" y="9813"/>
                  </a:cubicBezTo>
                  <a:lnTo>
                    <a:pt x="5960" y="10493"/>
                  </a:lnTo>
                  <a:close/>
                  <a:moveTo>
                    <a:pt x="7419" y="11023"/>
                  </a:moveTo>
                  <a:cubicBezTo>
                    <a:pt x="7398" y="11024"/>
                    <a:pt x="7379" y="11037"/>
                    <a:pt x="7370" y="11056"/>
                  </a:cubicBezTo>
                  <a:cubicBezTo>
                    <a:pt x="5980" y="10555"/>
                    <a:pt x="5980" y="10555"/>
                    <a:pt x="5980" y="10555"/>
                  </a:cubicBezTo>
                  <a:cubicBezTo>
                    <a:pt x="5980" y="10554"/>
                    <a:pt x="5981" y="10554"/>
                    <a:pt x="5981" y="10553"/>
                  </a:cubicBezTo>
                  <a:cubicBezTo>
                    <a:pt x="5986" y="10533"/>
                    <a:pt x="5980" y="10514"/>
                    <a:pt x="5967" y="10500"/>
                  </a:cubicBezTo>
                  <a:cubicBezTo>
                    <a:pt x="6800" y="9821"/>
                    <a:pt x="6800" y="9821"/>
                    <a:pt x="6800" y="9821"/>
                  </a:cubicBezTo>
                  <a:cubicBezTo>
                    <a:pt x="6807" y="9829"/>
                    <a:pt x="6817" y="9834"/>
                    <a:pt x="6828" y="9837"/>
                  </a:cubicBezTo>
                  <a:cubicBezTo>
                    <a:pt x="6854" y="9843"/>
                    <a:pt x="6881" y="9830"/>
                    <a:pt x="6893" y="9807"/>
                  </a:cubicBezTo>
                  <a:cubicBezTo>
                    <a:pt x="7377" y="10007"/>
                    <a:pt x="7377" y="10007"/>
                    <a:pt x="7377" y="10007"/>
                  </a:cubicBezTo>
                  <a:cubicBezTo>
                    <a:pt x="7376" y="10008"/>
                    <a:pt x="7376" y="10009"/>
                    <a:pt x="7375" y="10010"/>
                  </a:cubicBezTo>
                  <a:cubicBezTo>
                    <a:pt x="7368" y="10041"/>
                    <a:pt x="7387" y="10073"/>
                    <a:pt x="7419" y="10080"/>
                  </a:cubicBezTo>
                  <a:cubicBezTo>
                    <a:pt x="7422" y="10081"/>
                    <a:pt x="7426" y="10081"/>
                    <a:pt x="7429" y="10082"/>
                  </a:cubicBezTo>
                  <a:lnTo>
                    <a:pt x="7419" y="11023"/>
                  </a:lnTo>
                  <a:close/>
                  <a:moveTo>
                    <a:pt x="7446" y="9967"/>
                  </a:moveTo>
                  <a:cubicBezTo>
                    <a:pt x="7439" y="9965"/>
                    <a:pt x="7433" y="9965"/>
                    <a:pt x="7426" y="9966"/>
                  </a:cubicBezTo>
                  <a:cubicBezTo>
                    <a:pt x="7159" y="8723"/>
                    <a:pt x="7159" y="8723"/>
                    <a:pt x="7159" y="8723"/>
                  </a:cubicBezTo>
                  <a:cubicBezTo>
                    <a:pt x="7180" y="8682"/>
                    <a:pt x="7192" y="8637"/>
                    <a:pt x="7192" y="8588"/>
                  </a:cubicBezTo>
                  <a:cubicBezTo>
                    <a:pt x="7192" y="8545"/>
                    <a:pt x="7182" y="8504"/>
                    <a:pt x="7165" y="8467"/>
                  </a:cubicBezTo>
                  <a:cubicBezTo>
                    <a:pt x="8193" y="9378"/>
                    <a:pt x="8193" y="9378"/>
                    <a:pt x="8193" y="9378"/>
                  </a:cubicBezTo>
                  <a:cubicBezTo>
                    <a:pt x="8188" y="9384"/>
                    <a:pt x="8184" y="9392"/>
                    <a:pt x="8182" y="9400"/>
                  </a:cubicBezTo>
                  <a:cubicBezTo>
                    <a:pt x="8178" y="9416"/>
                    <a:pt x="8182" y="9432"/>
                    <a:pt x="8190" y="9445"/>
                  </a:cubicBezTo>
                  <a:cubicBezTo>
                    <a:pt x="7478" y="9987"/>
                    <a:pt x="7478" y="9987"/>
                    <a:pt x="7478" y="9987"/>
                  </a:cubicBezTo>
                  <a:cubicBezTo>
                    <a:pt x="7470" y="9978"/>
                    <a:pt x="7459" y="9970"/>
                    <a:pt x="7446" y="9967"/>
                  </a:cubicBezTo>
                  <a:close/>
                  <a:moveTo>
                    <a:pt x="9758" y="10510"/>
                  </a:moveTo>
                  <a:cubicBezTo>
                    <a:pt x="8129" y="10167"/>
                    <a:pt x="8129" y="10167"/>
                    <a:pt x="8129" y="10167"/>
                  </a:cubicBezTo>
                  <a:cubicBezTo>
                    <a:pt x="8144" y="10153"/>
                    <a:pt x="8152" y="10133"/>
                    <a:pt x="8152" y="10112"/>
                  </a:cubicBezTo>
                  <a:cubicBezTo>
                    <a:pt x="8152" y="10068"/>
                    <a:pt x="8117" y="10033"/>
                    <a:pt x="8074" y="10033"/>
                  </a:cubicBezTo>
                  <a:cubicBezTo>
                    <a:pt x="8031" y="10033"/>
                    <a:pt x="7996" y="10068"/>
                    <a:pt x="7996" y="10112"/>
                  </a:cubicBezTo>
                  <a:cubicBezTo>
                    <a:pt x="7996" y="10122"/>
                    <a:pt x="7998" y="10131"/>
                    <a:pt x="8001" y="10140"/>
                  </a:cubicBezTo>
                  <a:cubicBezTo>
                    <a:pt x="7489" y="10032"/>
                    <a:pt x="7489" y="10032"/>
                    <a:pt x="7489" y="10032"/>
                  </a:cubicBezTo>
                  <a:cubicBezTo>
                    <a:pt x="7491" y="10019"/>
                    <a:pt x="7489" y="10007"/>
                    <a:pt x="7483" y="9996"/>
                  </a:cubicBezTo>
                  <a:cubicBezTo>
                    <a:pt x="8196" y="9453"/>
                    <a:pt x="8196" y="9453"/>
                    <a:pt x="8196" y="9453"/>
                  </a:cubicBezTo>
                  <a:cubicBezTo>
                    <a:pt x="8203" y="9461"/>
                    <a:pt x="8213" y="9467"/>
                    <a:pt x="8225" y="9470"/>
                  </a:cubicBezTo>
                  <a:cubicBezTo>
                    <a:pt x="8248" y="9476"/>
                    <a:pt x="8271" y="9467"/>
                    <a:pt x="8285" y="9449"/>
                  </a:cubicBezTo>
                  <a:cubicBezTo>
                    <a:pt x="9763" y="10497"/>
                    <a:pt x="9763" y="10497"/>
                    <a:pt x="9763" y="10497"/>
                  </a:cubicBezTo>
                  <a:cubicBezTo>
                    <a:pt x="9761" y="10501"/>
                    <a:pt x="9759" y="10505"/>
                    <a:pt x="9758" y="10510"/>
                  </a:cubicBezTo>
                  <a:close/>
                  <a:moveTo>
                    <a:pt x="8582" y="11291"/>
                  </a:moveTo>
                  <a:cubicBezTo>
                    <a:pt x="8587" y="11285"/>
                    <a:pt x="8591" y="11277"/>
                    <a:pt x="8593" y="11268"/>
                  </a:cubicBezTo>
                  <a:cubicBezTo>
                    <a:pt x="8596" y="11253"/>
                    <a:pt x="8594" y="11238"/>
                    <a:pt x="8586" y="11226"/>
                  </a:cubicBezTo>
                  <a:cubicBezTo>
                    <a:pt x="9763" y="10556"/>
                    <a:pt x="9763" y="10556"/>
                    <a:pt x="9763" y="10556"/>
                  </a:cubicBezTo>
                  <a:cubicBezTo>
                    <a:pt x="9768" y="10565"/>
                    <a:pt x="9776" y="10572"/>
                    <a:pt x="9786" y="10578"/>
                  </a:cubicBezTo>
                  <a:cubicBezTo>
                    <a:pt x="9240" y="11847"/>
                    <a:pt x="9240" y="11847"/>
                    <a:pt x="9240" y="11847"/>
                  </a:cubicBezTo>
                  <a:lnTo>
                    <a:pt x="8582" y="11291"/>
                  </a:lnTo>
                  <a:close/>
                  <a:moveTo>
                    <a:pt x="9091" y="12290"/>
                  </a:moveTo>
                  <a:cubicBezTo>
                    <a:pt x="9085" y="12282"/>
                    <a:pt x="9078" y="12275"/>
                    <a:pt x="9069" y="12270"/>
                  </a:cubicBezTo>
                  <a:cubicBezTo>
                    <a:pt x="9243" y="11864"/>
                    <a:pt x="9243" y="11864"/>
                    <a:pt x="9243" y="11864"/>
                  </a:cubicBezTo>
                  <a:cubicBezTo>
                    <a:pt x="9501" y="12081"/>
                    <a:pt x="9501" y="12081"/>
                    <a:pt x="9501" y="12081"/>
                  </a:cubicBezTo>
                  <a:lnTo>
                    <a:pt x="9091" y="12290"/>
                  </a:lnTo>
                  <a:close/>
                  <a:moveTo>
                    <a:pt x="9248" y="11854"/>
                  </a:moveTo>
                  <a:cubicBezTo>
                    <a:pt x="9795" y="10581"/>
                    <a:pt x="9795" y="10581"/>
                    <a:pt x="9795" y="10581"/>
                  </a:cubicBezTo>
                  <a:cubicBezTo>
                    <a:pt x="9796" y="10582"/>
                    <a:pt x="9798" y="10583"/>
                    <a:pt x="9799" y="10583"/>
                  </a:cubicBezTo>
                  <a:cubicBezTo>
                    <a:pt x="9820" y="10588"/>
                    <a:pt x="9841" y="10581"/>
                    <a:pt x="9854" y="10567"/>
                  </a:cubicBezTo>
                  <a:cubicBezTo>
                    <a:pt x="10813" y="11363"/>
                    <a:pt x="10813" y="11363"/>
                    <a:pt x="10813" y="11363"/>
                  </a:cubicBezTo>
                  <a:cubicBezTo>
                    <a:pt x="10809" y="11368"/>
                    <a:pt x="10806" y="11375"/>
                    <a:pt x="10804" y="11382"/>
                  </a:cubicBezTo>
                  <a:cubicBezTo>
                    <a:pt x="10801" y="11394"/>
                    <a:pt x="10802" y="11406"/>
                    <a:pt x="10807" y="11417"/>
                  </a:cubicBezTo>
                  <a:cubicBezTo>
                    <a:pt x="9511" y="12076"/>
                    <a:pt x="9511" y="12076"/>
                    <a:pt x="9511" y="12076"/>
                  </a:cubicBezTo>
                  <a:lnTo>
                    <a:pt x="9248" y="11854"/>
                  </a:lnTo>
                  <a:close/>
                  <a:moveTo>
                    <a:pt x="10853" y="11453"/>
                  </a:moveTo>
                  <a:cubicBezTo>
                    <a:pt x="10793" y="13111"/>
                    <a:pt x="10793" y="13111"/>
                    <a:pt x="10793" y="13111"/>
                  </a:cubicBezTo>
                  <a:cubicBezTo>
                    <a:pt x="10779" y="13112"/>
                    <a:pt x="10765" y="13118"/>
                    <a:pt x="10755" y="13128"/>
                  </a:cubicBezTo>
                  <a:cubicBezTo>
                    <a:pt x="9519" y="12083"/>
                    <a:pt x="9519" y="12083"/>
                    <a:pt x="9519" y="12083"/>
                  </a:cubicBezTo>
                  <a:cubicBezTo>
                    <a:pt x="10811" y="11426"/>
                    <a:pt x="10811" y="11426"/>
                    <a:pt x="10811" y="11426"/>
                  </a:cubicBezTo>
                  <a:cubicBezTo>
                    <a:pt x="10819" y="11439"/>
                    <a:pt x="10831" y="11448"/>
                    <a:pt x="10847" y="11452"/>
                  </a:cubicBezTo>
                  <a:cubicBezTo>
                    <a:pt x="10849" y="11453"/>
                    <a:pt x="10851" y="11453"/>
                    <a:pt x="10853" y="11453"/>
                  </a:cubicBezTo>
                  <a:close/>
                  <a:moveTo>
                    <a:pt x="10843" y="11340"/>
                  </a:moveTo>
                  <a:cubicBezTo>
                    <a:pt x="10834" y="11343"/>
                    <a:pt x="10826" y="11348"/>
                    <a:pt x="10819" y="11355"/>
                  </a:cubicBezTo>
                  <a:cubicBezTo>
                    <a:pt x="9861" y="10559"/>
                    <a:pt x="9861" y="10559"/>
                    <a:pt x="9861" y="10559"/>
                  </a:cubicBezTo>
                  <a:cubicBezTo>
                    <a:pt x="9865" y="10554"/>
                    <a:pt x="9868" y="10547"/>
                    <a:pt x="9870" y="10540"/>
                  </a:cubicBezTo>
                  <a:cubicBezTo>
                    <a:pt x="9871" y="10534"/>
                    <a:pt x="9871" y="10529"/>
                    <a:pt x="9871" y="10524"/>
                  </a:cubicBezTo>
                  <a:cubicBezTo>
                    <a:pt x="10633" y="10420"/>
                    <a:pt x="10633" y="10420"/>
                    <a:pt x="10633" y="10420"/>
                  </a:cubicBezTo>
                  <a:lnTo>
                    <a:pt x="10843" y="11340"/>
                  </a:lnTo>
                  <a:close/>
                  <a:moveTo>
                    <a:pt x="11823" y="10249"/>
                  </a:moveTo>
                  <a:cubicBezTo>
                    <a:pt x="10641" y="10409"/>
                    <a:pt x="10641" y="10409"/>
                    <a:pt x="10641" y="10409"/>
                  </a:cubicBezTo>
                  <a:cubicBezTo>
                    <a:pt x="10392" y="9314"/>
                    <a:pt x="10392" y="9314"/>
                    <a:pt x="10392" y="9314"/>
                  </a:cubicBezTo>
                  <a:cubicBezTo>
                    <a:pt x="10404" y="9311"/>
                    <a:pt x="10414" y="9305"/>
                    <a:pt x="10423" y="9295"/>
                  </a:cubicBezTo>
                  <a:cubicBezTo>
                    <a:pt x="11829" y="10221"/>
                    <a:pt x="11829" y="10221"/>
                    <a:pt x="11829" y="10221"/>
                  </a:cubicBezTo>
                  <a:cubicBezTo>
                    <a:pt x="11824" y="10230"/>
                    <a:pt x="11822" y="10239"/>
                    <a:pt x="11823" y="10249"/>
                  </a:cubicBezTo>
                  <a:close/>
                  <a:moveTo>
                    <a:pt x="11838" y="10206"/>
                  </a:moveTo>
                  <a:cubicBezTo>
                    <a:pt x="11836" y="10208"/>
                    <a:pt x="11835" y="10210"/>
                    <a:pt x="11834" y="10212"/>
                  </a:cubicBezTo>
                  <a:cubicBezTo>
                    <a:pt x="10428" y="9287"/>
                    <a:pt x="10428" y="9287"/>
                    <a:pt x="10428" y="9287"/>
                  </a:cubicBezTo>
                  <a:cubicBezTo>
                    <a:pt x="10432" y="9282"/>
                    <a:pt x="10434" y="9277"/>
                    <a:pt x="10436" y="9271"/>
                  </a:cubicBezTo>
                  <a:cubicBezTo>
                    <a:pt x="10440" y="9254"/>
                    <a:pt x="10436" y="9238"/>
                    <a:pt x="10427" y="9225"/>
                  </a:cubicBezTo>
                  <a:cubicBezTo>
                    <a:pt x="10885" y="8897"/>
                    <a:pt x="10885" y="8897"/>
                    <a:pt x="10885" y="8897"/>
                  </a:cubicBezTo>
                  <a:cubicBezTo>
                    <a:pt x="11843" y="10202"/>
                    <a:pt x="11843" y="10202"/>
                    <a:pt x="11843" y="10202"/>
                  </a:cubicBezTo>
                  <a:cubicBezTo>
                    <a:pt x="11841" y="10203"/>
                    <a:pt x="11839" y="10205"/>
                    <a:pt x="11838" y="10206"/>
                  </a:cubicBezTo>
                  <a:close/>
                  <a:moveTo>
                    <a:pt x="11903" y="10192"/>
                  </a:moveTo>
                  <a:cubicBezTo>
                    <a:pt x="11886" y="10185"/>
                    <a:pt x="11867" y="10186"/>
                    <a:pt x="11851" y="10196"/>
                  </a:cubicBezTo>
                  <a:cubicBezTo>
                    <a:pt x="10893" y="8891"/>
                    <a:pt x="10893" y="8891"/>
                    <a:pt x="10893" y="8891"/>
                  </a:cubicBezTo>
                  <a:cubicBezTo>
                    <a:pt x="13403" y="7094"/>
                    <a:pt x="13403" y="7094"/>
                    <a:pt x="13403" y="7094"/>
                  </a:cubicBezTo>
                  <a:cubicBezTo>
                    <a:pt x="13407" y="7099"/>
                    <a:pt x="13412" y="7102"/>
                    <a:pt x="13417" y="7106"/>
                  </a:cubicBezTo>
                  <a:lnTo>
                    <a:pt x="11903" y="10192"/>
                  </a:lnTo>
                  <a:close/>
                  <a:moveTo>
                    <a:pt x="28214" y="9536"/>
                  </a:moveTo>
                  <a:cubicBezTo>
                    <a:pt x="28312" y="9625"/>
                    <a:pt x="28312" y="9625"/>
                    <a:pt x="28312" y="9625"/>
                  </a:cubicBezTo>
                  <a:cubicBezTo>
                    <a:pt x="27894" y="10331"/>
                    <a:pt x="27894" y="10331"/>
                    <a:pt x="27894" y="10331"/>
                  </a:cubicBezTo>
                  <a:cubicBezTo>
                    <a:pt x="27893" y="10330"/>
                    <a:pt x="27893" y="10330"/>
                    <a:pt x="27892" y="10330"/>
                  </a:cubicBezTo>
                  <a:cubicBezTo>
                    <a:pt x="28160" y="9550"/>
                    <a:pt x="28160" y="9550"/>
                    <a:pt x="28160" y="9550"/>
                  </a:cubicBezTo>
                  <a:cubicBezTo>
                    <a:pt x="28179" y="9555"/>
                    <a:pt x="28199" y="9550"/>
                    <a:pt x="28214" y="9536"/>
                  </a:cubicBezTo>
                  <a:close/>
                  <a:moveTo>
                    <a:pt x="27883" y="10327"/>
                  </a:moveTo>
                  <a:cubicBezTo>
                    <a:pt x="27870" y="10323"/>
                    <a:pt x="27856" y="10324"/>
                    <a:pt x="27844" y="10330"/>
                  </a:cubicBezTo>
                  <a:cubicBezTo>
                    <a:pt x="27408" y="9589"/>
                    <a:pt x="27408" y="9589"/>
                    <a:pt x="27408" y="9589"/>
                  </a:cubicBezTo>
                  <a:cubicBezTo>
                    <a:pt x="27412" y="9586"/>
                    <a:pt x="27415" y="9584"/>
                    <a:pt x="27418" y="9580"/>
                  </a:cubicBezTo>
                  <a:cubicBezTo>
                    <a:pt x="27428" y="9570"/>
                    <a:pt x="27432" y="9556"/>
                    <a:pt x="27433" y="9543"/>
                  </a:cubicBezTo>
                  <a:cubicBezTo>
                    <a:pt x="28116" y="9498"/>
                    <a:pt x="28116" y="9498"/>
                    <a:pt x="28116" y="9498"/>
                  </a:cubicBezTo>
                  <a:cubicBezTo>
                    <a:pt x="28117" y="9512"/>
                    <a:pt x="28123" y="9526"/>
                    <a:pt x="28135" y="9537"/>
                  </a:cubicBezTo>
                  <a:cubicBezTo>
                    <a:pt x="28140" y="9541"/>
                    <a:pt x="28145" y="9544"/>
                    <a:pt x="28150" y="9547"/>
                  </a:cubicBezTo>
                  <a:lnTo>
                    <a:pt x="27883" y="10327"/>
                  </a:lnTo>
                  <a:close/>
                  <a:moveTo>
                    <a:pt x="28283" y="8328"/>
                  </a:moveTo>
                  <a:cubicBezTo>
                    <a:pt x="28292" y="8336"/>
                    <a:pt x="28303" y="8341"/>
                    <a:pt x="28314" y="8343"/>
                  </a:cubicBezTo>
                  <a:cubicBezTo>
                    <a:pt x="28176" y="9436"/>
                    <a:pt x="28176" y="9436"/>
                    <a:pt x="28176" y="9436"/>
                  </a:cubicBezTo>
                  <a:cubicBezTo>
                    <a:pt x="28160" y="9435"/>
                    <a:pt x="28143" y="9441"/>
                    <a:pt x="28131" y="9455"/>
                  </a:cubicBezTo>
                  <a:cubicBezTo>
                    <a:pt x="28122" y="9464"/>
                    <a:pt x="28117" y="9476"/>
                    <a:pt x="28116" y="9488"/>
                  </a:cubicBezTo>
                  <a:cubicBezTo>
                    <a:pt x="27432" y="9533"/>
                    <a:pt x="27432" y="9533"/>
                    <a:pt x="27432" y="9533"/>
                  </a:cubicBezTo>
                  <a:cubicBezTo>
                    <a:pt x="27430" y="9520"/>
                    <a:pt x="27424" y="9508"/>
                    <a:pt x="27414" y="9498"/>
                  </a:cubicBezTo>
                  <a:cubicBezTo>
                    <a:pt x="27391" y="9477"/>
                    <a:pt x="27355" y="9478"/>
                    <a:pt x="27333" y="9501"/>
                  </a:cubicBezTo>
                  <a:cubicBezTo>
                    <a:pt x="27332" y="9501"/>
                    <a:pt x="27332" y="9501"/>
                    <a:pt x="27332" y="9501"/>
                  </a:cubicBezTo>
                  <a:cubicBezTo>
                    <a:pt x="27330" y="9503"/>
                    <a:pt x="27328" y="9506"/>
                    <a:pt x="27326" y="9508"/>
                  </a:cubicBezTo>
                  <a:cubicBezTo>
                    <a:pt x="26944" y="9241"/>
                    <a:pt x="26944" y="9241"/>
                    <a:pt x="26944" y="9241"/>
                  </a:cubicBezTo>
                  <a:cubicBezTo>
                    <a:pt x="28277" y="8322"/>
                    <a:pt x="28277" y="8322"/>
                    <a:pt x="28277" y="8322"/>
                  </a:cubicBezTo>
                  <a:cubicBezTo>
                    <a:pt x="28279" y="8324"/>
                    <a:pt x="28281" y="8326"/>
                    <a:pt x="28283" y="8328"/>
                  </a:cubicBezTo>
                  <a:close/>
                  <a:moveTo>
                    <a:pt x="28272" y="8313"/>
                  </a:moveTo>
                  <a:cubicBezTo>
                    <a:pt x="26935" y="9235"/>
                    <a:pt x="26935" y="9235"/>
                    <a:pt x="26935" y="9235"/>
                  </a:cubicBezTo>
                  <a:cubicBezTo>
                    <a:pt x="25959" y="8552"/>
                    <a:pt x="25959" y="8552"/>
                    <a:pt x="25959" y="8552"/>
                  </a:cubicBezTo>
                  <a:cubicBezTo>
                    <a:pt x="28265" y="8296"/>
                    <a:pt x="28265" y="8296"/>
                    <a:pt x="28265" y="8296"/>
                  </a:cubicBezTo>
                  <a:cubicBezTo>
                    <a:pt x="28266" y="8302"/>
                    <a:pt x="28269" y="8308"/>
                    <a:pt x="28272" y="8313"/>
                  </a:cubicBezTo>
                  <a:close/>
                  <a:moveTo>
                    <a:pt x="25167" y="7968"/>
                  </a:moveTo>
                  <a:cubicBezTo>
                    <a:pt x="28264" y="8284"/>
                    <a:pt x="28264" y="8284"/>
                    <a:pt x="28264" y="8284"/>
                  </a:cubicBezTo>
                  <a:cubicBezTo>
                    <a:pt x="28264" y="8284"/>
                    <a:pt x="28264" y="8285"/>
                    <a:pt x="28264" y="8286"/>
                  </a:cubicBezTo>
                  <a:cubicBezTo>
                    <a:pt x="25947" y="8543"/>
                    <a:pt x="25947" y="8543"/>
                    <a:pt x="25947" y="8543"/>
                  </a:cubicBezTo>
                  <a:cubicBezTo>
                    <a:pt x="25159" y="7992"/>
                    <a:pt x="25159" y="7992"/>
                    <a:pt x="25159" y="7992"/>
                  </a:cubicBezTo>
                  <a:cubicBezTo>
                    <a:pt x="25163" y="7984"/>
                    <a:pt x="25166" y="7976"/>
                    <a:pt x="25167" y="7968"/>
                  </a:cubicBezTo>
                  <a:close/>
                  <a:moveTo>
                    <a:pt x="25152" y="8001"/>
                  </a:moveTo>
                  <a:cubicBezTo>
                    <a:pt x="25152" y="8001"/>
                    <a:pt x="25152" y="8001"/>
                    <a:pt x="25152" y="8001"/>
                  </a:cubicBezTo>
                  <a:cubicBezTo>
                    <a:pt x="25930" y="8545"/>
                    <a:pt x="25930" y="8545"/>
                    <a:pt x="25930" y="8545"/>
                  </a:cubicBezTo>
                  <a:cubicBezTo>
                    <a:pt x="25630" y="8578"/>
                    <a:pt x="25630" y="8578"/>
                    <a:pt x="25630" y="8578"/>
                  </a:cubicBezTo>
                  <a:cubicBezTo>
                    <a:pt x="25150" y="8003"/>
                    <a:pt x="25150" y="8003"/>
                    <a:pt x="25150" y="8003"/>
                  </a:cubicBezTo>
                  <a:cubicBezTo>
                    <a:pt x="25151" y="8002"/>
                    <a:pt x="25151" y="8002"/>
                    <a:pt x="25152" y="8001"/>
                  </a:cubicBezTo>
                  <a:close/>
                  <a:moveTo>
                    <a:pt x="25142" y="8010"/>
                  </a:moveTo>
                  <a:cubicBezTo>
                    <a:pt x="25617" y="8580"/>
                    <a:pt x="25617" y="8580"/>
                    <a:pt x="25617" y="8580"/>
                  </a:cubicBezTo>
                  <a:cubicBezTo>
                    <a:pt x="25196" y="8626"/>
                    <a:pt x="25196" y="8626"/>
                    <a:pt x="25196" y="8626"/>
                  </a:cubicBezTo>
                  <a:cubicBezTo>
                    <a:pt x="25121" y="8019"/>
                    <a:pt x="25121" y="8019"/>
                    <a:pt x="25121" y="8019"/>
                  </a:cubicBezTo>
                  <a:cubicBezTo>
                    <a:pt x="25128" y="8017"/>
                    <a:pt x="25135" y="8014"/>
                    <a:pt x="25142" y="8010"/>
                  </a:cubicBezTo>
                  <a:close/>
                  <a:moveTo>
                    <a:pt x="24518" y="8730"/>
                  </a:moveTo>
                  <a:cubicBezTo>
                    <a:pt x="23497" y="9493"/>
                    <a:pt x="23497" y="9493"/>
                    <a:pt x="23497" y="9493"/>
                  </a:cubicBezTo>
                  <a:cubicBezTo>
                    <a:pt x="23496" y="9493"/>
                    <a:pt x="23496" y="9492"/>
                    <a:pt x="23495" y="9492"/>
                  </a:cubicBezTo>
                  <a:cubicBezTo>
                    <a:pt x="23488" y="9485"/>
                    <a:pt x="23479" y="9481"/>
                    <a:pt x="23470" y="9479"/>
                  </a:cubicBezTo>
                  <a:cubicBezTo>
                    <a:pt x="23792" y="7542"/>
                    <a:pt x="23792" y="7542"/>
                    <a:pt x="23792" y="7542"/>
                  </a:cubicBezTo>
                  <a:cubicBezTo>
                    <a:pt x="23804" y="7544"/>
                    <a:pt x="23816" y="7543"/>
                    <a:pt x="23826" y="7538"/>
                  </a:cubicBezTo>
                  <a:cubicBezTo>
                    <a:pt x="24533" y="8660"/>
                    <a:pt x="24533" y="8660"/>
                    <a:pt x="24533" y="8660"/>
                  </a:cubicBezTo>
                  <a:cubicBezTo>
                    <a:pt x="24531" y="8661"/>
                    <a:pt x="24529" y="8663"/>
                    <a:pt x="24527" y="8665"/>
                  </a:cubicBezTo>
                  <a:cubicBezTo>
                    <a:pt x="24510" y="8683"/>
                    <a:pt x="24508" y="8709"/>
                    <a:pt x="24518" y="8730"/>
                  </a:cubicBezTo>
                  <a:close/>
                  <a:moveTo>
                    <a:pt x="22684" y="7781"/>
                  </a:moveTo>
                  <a:cubicBezTo>
                    <a:pt x="23747" y="7504"/>
                    <a:pt x="23747" y="7504"/>
                    <a:pt x="23747" y="7504"/>
                  </a:cubicBezTo>
                  <a:cubicBezTo>
                    <a:pt x="23750" y="7513"/>
                    <a:pt x="23755" y="7521"/>
                    <a:pt x="23762" y="7528"/>
                  </a:cubicBezTo>
                  <a:cubicBezTo>
                    <a:pt x="23768" y="7533"/>
                    <a:pt x="23775" y="7537"/>
                    <a:pt x="23782" y="7540"/>
                  </a:cubicBezTo>
                  <a:cubicBezTo>
                    <a:pt x="23460" y="9477"/>
                    <a:pt x="23460" y="9477"/>
                    <a:pt x="23460" y="9477"/>
                  </a:cubicBezTo>
                  <a:cubicBezTo>
                    <a:pt x="23452" y="9476"/>
                    <a:pt x="23444" y="9477"/>
                    <a:pt x="23436" y="9480"/>
                  </a:cubicBezTo>
                  <a:cubicBezTo>
                    <a:pt x="22658" y="7843"/>
                    <a:pt x="22658" y="7843"/>
                    <a:pt x="22658" y="7843"/>
                  </a:cubicBezTo>
                  <a:cubicBezTo>
                    <a:pt x="22662" y="7840"/>
                    <a:pt x="22666" y="7837"/>
                    <a:pt x="22670" y="7834"/>
                  </a:cubicBezTo>
                  <a:cubicBezTo>
                    <a:pt x="22683" y="7819"/>
                    <a:pt x="22688" y="7799"/>
                    <a:pt x="22684" y="7781"/>
                  </a:cubicBezTo>
                  <a:close/>
                  <a:moveTo>
                    <a:pt x="23835" y="7533"/>
                  </a:moveTo>
                  <a:cubicBezTo>
                    <a:pt x="23838" y="7530"/>
                    <a:pt x="23841" y="7528"/>
                    <a:pt x="23844" y="7525"/>
                  </a:cubicBezTo>
                  <a:cubicBezTo>
                    <a:pt x="23848" y="7520"/>
                    <a:pt x="23852" y="7515"/>
                    <a:pt x="23854" y="7510"/>
                  </a:cubicBezTo>
                  <a:cubicBezTo>
                    <a:pt x="25053" y="7947"/>
                    <a:pt x="25053" y="7947"/>
                    <a:pt x="25053" y="7947"/>
                  </a:cubicBezTo>
                  <a:cubicBezTo>
                    <a:pt x="25048" y="7967"/>
                    <a:pt x="25053" y="7989"/>
                    <a:pt x="25070" y="8005"/>
                  </a:cubicBezTo>
                  <a:cubicBezTo>
                    <a:pt x="25081" y="8015"/>
                    <a:pt x="25096" y="8021"/>
                    <a:pt x="25111" y="8020"/>
                  </a:cubicBezTo>
                  <a:cubicBezTo>
                    <a:pt x="25186" y="8628"/>
                    <a:pt x="25186" y="8628"/>
                    <a:pt x="25186" y="8628"/>
                  </a:cubicBezTo>
                  <a:cubicBezTo>
                    <a:pt x="24626" y="8690"/>
                    <a:pt x="24626" y="8690"/>
                    <a:pt x="24626" y="8690"/>
                  </a:cubicBezTo>
                  <a:cubicBezTo>
                    <a:pt x="24624" y="8679"/>
                    <a:pt x="24618" y="8669"/>
                    <a:pt x="24610" y="8661"/>
                  </a:cubicBezTo>
                  <a:cubicBezTo>
                    <a:pt x="24591" y="8644"/>
                    <a:pt x="24563" y="8642"/>
                    <a:pt x="24541" y="8654"/>
                  </a:cubicBezTo>
                  <a:lnTo>
                    <a:pt x="23835" y="7533"/>
                  </a:lnTo>
                  <a:close/>
                  <a:moveTo>
                    <a:pt x="26207" y="5770"/>
                  </a:moveTo>
                  <a:cubicBezTo>
                    <a:pt x="26209" y="5773"/>
                    <a:pt x="26212" y="5775"/>
                    <a:pt x="26215" y="5777"/>
                  </a:cubicBezTo>
                  <a:cubicBezTo>
                    <a:pt x="25131" y="7908"/>
                    <a:pt x="25131" y="7908"/>
                    <a:pt x="25131" y="7908"/>
                  </a:cubicBezTo>
                  <a:cubicBezTo>
                    <a:pt x="25109" y="7899"/>
                    <a:pt x="25083" y="7904"/>
                    <a:pt x="25066" y="7922"/>
                  </a:cubicBezTo>
                  <a:cubicBezTo>
                    <a:pt x="25062" y="7927"/>
                    <a:pt x="25059" y="7932"/>
                    <a:pt x="25057" y="7937"/>
                  </a:cubicBezTo>
                  <a:cubicBezTo>
                    <a:pt x="23858" y="7500"/>
                    <a:pt x="23858" y="7500"/>
                    <a:pt x="23858" y="7500"/>
                  </a:cubicBezTo>
                  <a:cubicBezTo>
                    <a:pt x="23862" y="7484"/>
                    <a:pt x="23859" y="7466"/>
                    <a:pt x="23849" y="7452"/>
                  </a:cubicBezTo>
                  <a:cubicBezTo>
                    <a:pt x="26200" y="5763"/>
                    <a:pt x="26200" y="5763"/>
                    <a:pt x="26200" y="5763"/>
                  </a:cubicBezTo>
                  <a:cubicBezTo>
                    <a:pt x="26202" y="5766"/>
                    <a:pt x="26204" y="5768"/>
                    <a:pt x="26207" y="5770"/>
                  </a:cubicBezTo>
                  <a:close/>
                  <a:moveTo>
                    <a:pt x="22174" y="6329"/>
                  </a:moveTo>
                  <a:cubicBezTo>
                    <a:pt x="26189" y="5741"/>
                    <a:pt x="26189" y="5741"/>
                    <a:pt x="26189" y="5741"/>
                  </a:cubicBezTo>
                  <a:cubicBezTo>
                    <a:pt x="26190" y="5746"/>
                    <a:pt x="26192" y="5750"/>
                    <a:pt x="26195" y="5754"/>
                  </a:cubicBezTo>
                  <a:cubicBezTo>
                    <a:pt x="23843" y="7444"/>
                    <a:pt x="23843" y="7444"/>
                    <a:pt x="23843" y="7444"/>
                  </a:cubicBezTo>
                  <a:cubicBezTo>
                    <a:pt x="23842" y="7443"/>
                    <a:pt x="23842" y="7443"/>
                    <a:pt x="23841" y="7442"/>
                  </a:cubicBezTo>
                  <a:cubicBezTo>
                    <a:pt x="23818" y="7420"/>
                    <a:pt x="23781" y="7422"/>
                    <a:pt x="23759" y="7445"/>
                  </a:cubicBezTo>
                  <a:cubicBezTo>
                    <a:pt x="23757" y="7447"/>
                    <a:pt x="23756" y="7449"/>
                    <a:pt x="23755" y="7451"/>
                  </a:cubicBezTo>
                  <a:cubicBezTo>
                    <a:pt x="22168" y="6359"/>
                    <a:pt x="22168" y="6359"/>
                    <a:pt x="22168" y="6359"/>
                  </a:cubicBezTo>
                  <a:cubicBezTo>
                    <a:pt x="22173" y="6350"/>
                    <a:pt x="22175" y="6340"/>
                    <a:pt x="22174" y="6329"/>
                  </a:cubicBezTo>
                  <a:close/>
                  <a:moveTo>
                    <a:pt x="22159" y="6374"/>
                  </a:moveTo>
                  <a:cubicBezTo>
                    <a:pt x="22161" y="6372"/>
                    <a:pt x="22162" y="6370"/>
                    <a:pt x="22163" y="6368"/>
                  </a:cubicBezTo>
                  <a:cubicBezTo>
                    <a:pt x="23749" y="7460"/>
                    <a:pt x="23749" y="7460"/>
                    <a:pt x="23749" y="7460"/>
                  </a:cubicBezTo>
                  <a:cubicBezTo>
                    <a:pt x="23744" y="7471"/>
                    <a:pt x="23742" y="7483"/>
                    <a:pt x="23744" y="7495"/>
                  </a:cubicBezTo>
                  <a:cubicBezTo>
                    <a:pt x="22680" y="7772"/>
                    <a:pt x="22680" y="7772"/>
                    <a:pt x="22680" y="7772"/>
                  </a:cubicBezTo>
                  <a:cubicBezTo>
                    <a:pt x="22677" y="7764"/>
                    <a:pt x="22673" y="7757"/>
                    <a:pt x="22666" y="7751"/>
                  </a:cubicBezTo>
                  <a:cubicBezTo>
                    <a:pt x="22652" y="7738"/>
                    <a:pt x="22632" y="7733"/>
                    <a:pt x="22613" y="7737"/>
                  </a:cubicBezTo>
                  <a:cubicBezTo>
                    <a:pt x="22144" y="6385"/>
                    <a:pt x="22144" y="6385"/>
                    <a:pt x="22144" y="6385"/>
                  </a:cubicBezTo>
                  <a:cubicBezTo>
                    <a:pt x="22149" y="6382"/>
                    <a:pt x="22154" y="6379"/>
                    <a:pt x="22159" y="6374"/>
                  </a:cubicBezTo>
                  <a:close/>
                  <a:moveTo>
                    <a:pt x="21263" y="4614"/>
                  </a:moveTo>
                  <a:cubicBezTo>
                    <a:pt x="21269" y="4608"/>
                    <a:pt x="21273" y="4601"/>
                    <a:pt x="21275" y="4595"/>
                  </a:cubicBezTo>
                  <a:cubicBezTo>
                    <a:pt x="22095" y="4752"/>
                    <a:pt x="22095" y="4752"/>
                    <a:pt x="22095" y="4752"/>
                  </a:cubicBezTo>
                  <a:cubicBezTo>
                    <a:pt x="22093" y="4770"/>
                    <a:pt x="22099" y="4789"/>
                    <a:pt x="22113" y="4802"/>
                  </a:cubicBezTo>
                  <a:cubicBezTo>
                    <a:pt x="22122" y="4811"/>
                    <a:pt x="22133" y="4816"/>
                    <a:pt x="22144" y="4817"/>
                  </a:cubicBezTo>
                  <a:cubicBezTo>
                    <a:pt x="22116" y="6276"/>
                    <a:pt x="22116" y="6276"/>
                    <a:pt x="22116" y="6276"/>
                  </a:cubicBezTo>
                  <a:cubicBezTo>
                    <a:pt x="22108" y="6276"/>
                    <a:pt x="22101" y="6278"/>
                    <a:pt x="22094" y="6280"/>
                  </a:cubicBezTo>
                  <a:cubicBezTo>
                    <a:pt x="21250" y="4624"/>
                    <a:pt x="21250" y="4624"/>
                    <a:pt x="21250" y="4624"/>
                  </a:cubicBezTo>
                  <a:cubicBezTo>
                    <a:pt x="21255" y="4621"/>
                    <a:pt x="21259" y="4618"/>
                    <a:pt x="21263" y="4614"/>
                  </a:cubicBezTo>
                  <a:close/>
                  <a:moveTo>
                    <a:pt x="20144" y="6362"/>
                  </a:moveTo>
                  <a:cubicBezTo>
                    <a:pt x="20134" y="6352"/>
                    <a:pt x="20121" y="6347"/>
                    <a:pt x="20108" y="6347"/>
                  </a:cubicBezTo>
                  <a:cubicBezTo>
                    <a:pt x="20088" y="5665"/>
                    <a:pt x="20088" y="5665"/>
                    <a:pt x="20088" y="5665"/>
                  </a:cubicBezTo>
                  <a:cubicBezTo>
                    <a:pt x="20099" y="5663"/>
                    <a:pt x="20110" y="5659"/>
                    <a:pt x="20119" y="5651"/>
                  </a:cubicBezTo>
                  <a:cubicBezTo>
                    <a:pt x="20784" y="6317"/>
                    <a:pt x="20784" y="6317"/>
                    <a:pt x="20784" y="6317"/>
                  </a:cubicBezTo>
                  <a:cubicBezTo>
                    <a:pt x="20764" y="6341"/>
                    <a:pt x="20765" y="6376"/>
                    <a:pt x="20788" y="6397"/>
                  </a:cubicBezTo>
                  <a:cubicBezTo>
                    <a:pt x="20804" y="6412"/>
                    <a:pt x="20825" y="6416"/>
                    <a:pt x="20843" y="6411"/>
                  </a:cubicBezTo>
                  <a:cubicBezTo>
                    <a:pt x="21203" y="7378"/>
                    <a:pt x="21203" y="7378"/>
                    <a:pt x="21203" y="7378"/>
                  </a:cubicBezTo>
                  <a:cubicBezTo>
                    <a:pt x="21198" y="7380"/>
                    <a:pt x="21194" y="7384"/>
                    <a:pt x="21189" y="7388"/>
                  </a:cubicBezTo>
                  <a:cubicBezTo>
                    <a:pt x="20151" y="6440"/>
                    <a:pt x="20151" y="6440"/>
                    <a:pt x="20151" y="6440"/>
                  </a:cubicBezTo>
                  <a:cubicBezTo>
                    <a:pt x="20169" y="6416"/>
                    <a:pt x="20166" y="6382"/>
                    <a:pt x="20144" y="6362"/>
                  </a:cubicBezTo>
                  <a:close/>
                  <a:moveTo>
                    <a:pt x="20047" y="6414"/>
                  </a:moveTo>
                  <a:cubicBezTo>
                    <a:pt x="18600" y="6790"/>
                    <a:pt x="18600" y="6790"/>
                    <a:pt x="18600" y="6790"/>
                  </a:cubicBezTo>
                  <a:cubicBezTo>
                    <a:pt x="18597" y="6782"/>
                    <a:pt x="18592" y="6773"/>
                    <a:pt x="18585" y="6766"/>
                  </a:cubicBezTo>
                  <a:cubicBezTo>
                    <a:pt x="18583" y="6765"/>
                    <a:pt x="18582" y="6764"/>
                    <a:pt x="18580" y="6763"/>
                  </a:cubicBezTo>
                  <a:cubicBezTo>
                    <a:pt x="19220" y="5723"/>
                    <a:pt x="19220" y="5723"/>
                    <a:pt x="19220" y="5723"/>
                  </a:cubicBezTo>
                  <a:cubicBezTo>
                    <a:pt x="19242" y="5735"/>
                    <a:pt x="19271" y="5730"/>
                    <a:pt x="19289" y="5711"/>
                  </a:cubicBezTo>
                  <a:cubicBezTo>
                    <a:pt x="19299" y="5700"/>
                    <a:pt x="19304" y="5686"/>
                    <a:pt x="19304" y="5672"/>
                  </a:cubicBezTo>
                  <a:cubicBezTo>
                    <a:pt x="20024" y="5619"/>
                    <a:pt x="20024" y="5619"/>
                    <a:pt x="20024" y="5619"/>
                  </a:cubicBezTo>
                  <a:cubicBezTo>
                    <a:pt x="20027" y="5631"/>
                    <a:pt x="20032" y="5641"/>
                    <a:pt x="20042" y="5650"/>
                  </a:cubicBezTo>
                  <a:cubicBezTo>
                    <a:pt x="20052" y="5659"/>
                    <a:pt x="20065" y="5664"/>
                    <a:pt x="20078" y="5665"/>
                  </a:cubicBezTo>
                  <a:cubicBezTo>
                    <a:pt x="20098" y="6347"/>
                    <a:pt x="20098" y="6347"/>
                    <a:pt x="20098" y="6347"/>
                  </a:cubicBezTo>
                  <a:cubicBezTo>
                    <a:pt x="20085" y="6349"/>
                    <a:pt x="20072" y="6354"/>
                    <a:pt x="20062" y="6365"/>
                  </a:cubicBezTo>
                  <a:cubicBezTo>
                    <a:pt x="20049" y="6379"/>
                    <a:pt x="20045" y="6397"/>
                    <a:pt x="20047" y="6414"/>
                  </a:cubicBezTo>
                  <a:close/>
                  <a:moveTo>
                    <a:pt x="16256" y="6683"/>
                  </a:moveTo>
                  <a:cubicBezTo>
                    <a:pt x="17405" y="6200"/>
                    <a:pt x="17405" y="6200"/>
                    <a:pt x="17405" y="6200"/>
                  </a:cubicBezTo>
                  <a:cubicBezTo>
                    <a:pt x="17408" y="6205"/>
                    <a:pt x="17411" y="6211"/>
                    <a:pt x="17416" y="6215"/>
                  </a:cubicBezTo>
                  <a:cubicBezTo>
                    <a:pt x="17440" y="6237"/>
                    <a:pt x="17477" y="6236"/>
                    <a:pt x="17499" y="6212"/>
                  </a:cubicBezTo>
                  <a:cubicBezTo>
                    <a:pt x="17514" y="6196"/>
                    <a:pt x="17518" y="6173"/>
                    <a:pt x="17511" y="6153"/>
                  </a:cubicBezTo>
                  <a:cubicBezTo>
                    <a:pt x="18449" y="5715"/>
                    <a:pt x="18449" y="5715"/>
                    <a:pt x="18449" y="5715"/>
                  </a:cubicBezTo>
                  <a:cubicBezTo>
                    <a:pt x="18450" y="5717"/>
                    <a:pt x="18452" y="5719"/>
                    <a:pt x="18453" y="5721"/>
                  </a:cubicBezTo>
                  <a:cubicBezTo>
                    <a:pt x="16978" y="7070"/>
                    <a:pt x="16978" y="7070"/>
                    <a:pt x="16978" y="7070"/>
                  </a:cubicBezTo>
                  <a:cubicBezTo>
                    <a:pt x="16954" y="7048"/>
                    <a:pt x="16917" y="7050"/>
                    <a:pt x="16896" y="7073"/>
                  </a:cubicBezTo>
                  <a:cubicBezTo>
                    <a:pt x="16894" y="7076"/>
                    <a:pt x="16892" y="7078"/>
                    <a:pt x="16890" y="7081"/>
                  </a:cubicBezTo>
                  <a:cubicBezTo>
                    <a:pt x="16254" y="6731"/>
                    <a:pt x="16254" y="6731"/>
                    <a:pt x="16254" y="6731"/>
                  </a:cubicBezTo>
                  <a:cubicBezTo>
                    <a:pt x="16262" y="6716"/>
                    <a:pt x="16262" y="6698"/>
                    <a:pt x="16256" y="6683"/>
                  </a:cubicBezTo>
                  <a:close/>
                  <a:moveTo>
                    <a:pt x="18460" y="5729"/>
                  </a:moveTo>
                  <a:cubicBezTo>
                    <a:pt x="18470" y="5737"/>
                    <a:pt x="18482" y="5742"/>
                    <a:pt x="18493" y="5743"/>
                  </a:cubicBezTo>
                  <a:cubicBezTo>
                    <a:pt x="18538" y="6752"/>
                    <a:pt x="18538" y="6752"/>
                    <a:pt x="18538" y="6752"/>
                  </a:cubicBezTo>
                  <a:cubicBezTo>
                    <a:pt x="18525" y="6753"/>
                    <a:pt x="18512" y="6759"/>
                    <a:pt x="18503" y="6770"/>
                  </a:cubicBezTo>
                  <a:cubicBezTo>
                    <a:pt x="18491" y="6782"/>
                    <a:pt x="18486" y="6797"/>
                    <a:pt x="18487" y="6813"/>
                  </a:cubicBezTo>
                  <a:cubicBezTo>
                    <a:pt x="16995" y="7099"/>
                    <a:pt x="16995" y="7099"/>
                    <a:pt x="16995" y="7099"/>
                  </a:cubicBezTo>
                  <a:cubicBezTo>
                    <a:pt x="16993" y="7091"/>
                    <a:pt x="16989" y="7084"/>
                    <a:pt x="16984" y="7078"/>
                  </a:cubicBezTo>
                  <a:lnTo>
                    <a:pt x="18460" y="5729"/>
                  </a:lnTo>
                  <a:close/>
                  <a:moveTo>
                    <a:pt x="18504" y="5743"/>
                  </a:moveTo>
                  <a:cubicBezTo>
                    <a:pt x="18518" y="5742"/>
                    <a:pt x="18532" y="5736"/>
                    <a:pt x="18542" y="5725"/>
                  </a:cubicBezTo>
                  <a:cubicBezTo>
                    <a:pt x="18564" y="5702"/>
                    <a:pt x="18562" y="5665"/>
                    <a:pt x="18539" y="5643"/>
                  </a:cubicBezTo>
                  <a:cubicBezTo>
                    <a:pt x="18526" y="5631"/>
                    <a:pt x="18508" y="5626"/>
                    <a:pt x="18492" y="5628"/>
                  </a:cubicBezTo>
                  <a:cubicBezTo>
                    <a:pt x="18322" y="4869"/>
                    <a:pt x="18322" y="4869"/>
                    <a:pt x="18322" y="4869"/>
                  </a:cubicBezTo>
                  <a:cubicBezTo>
                    <a:pt x="18329" y="4867"/>
                    <a:pt x="18336" y="4864"/>
                    <a:pt x="18341" y="4859"/>
                  </a:cubicBezTo>
                  <a:cubicBezTo>
                    <a:pt x="19199" y="5637"/>
                    <a:pt x="19199" y="5637"/>
                    <a:pt x="19199" y="5637"/>
                  </a:cubicBezTo>
                  <a:cubicBezTo>
                    <a:pt x="19182" y="5661"/>
                    <a:pt x="19184" y="5694"/>
                    <a:pt x="19206" y="5714"/>
                  </a:cubicBezTo>
                  <a:cubicBezTo>
                    <a:pt x="19208" y="5716"/>
                    <a:pt x="19210" y="5717"/>
                    <a:pt x="19211" y="5718"/>
                  </a:cubicBezTo>
                  <a:cubicBezTo>
                    <a:pt x="18571" y="6757"/>
                    <a:pt x="18571" y="6757"/>
                    <a:pt x="18571" y="6757"/>
                  </a:cubicBezTo>
                  <a:cubicBezTo>
                    <a:pt x="18564" y="6754"/>
                    <a:pt x="18556" y="6751"/>
                    <a:pt x="18548" y="6751"/>
                  </a:cubicBezTo>
                  <a:lnTo>
                    <a:pt x="18504" y="5743"/>
                  </a:lnTo>
                  <a:close/>
                  <a:moveTo>
                    <a:pt x="18357" y="4789"/>
                  </a:moveTo>
                  <a:cubicBezTo>
                    <a:pt x="19035" y="4389"/>
                    <a:pt x="19035" y="4389"/>
                    <a:pt x="19035" y="4389"/>
                  </a:cubicBezTo>
                  <a:cubicBezTo>
                    <a:pt x="19227" y="5617"/>
                    <a:pt x="19227" y="5617"/>
                    <a:pt x="19227" y="5617"/>
                  </a:cubicBezTo>
                  <a:cubicBezTo>
                    <a:pt x="19219" y="5619"/>
                    <a:pt x="19212" y="5624"/>
                    <a:pt x="19206" y="5630"/>
                  </a:cubicBezTo>
                  <a:cubicBezTo>
                    <a:pt x="18349" y="4852"/>
                    <a:pt x="18349" y="4852"/>
                    <a:pt x="18349" y="4852"/>
                  </a:cubicBezTo>
                  <a:cubicBezTo>
                    <a:pt x="18364" y="4834"/>
                    <a:pt x="18367" y="4809"/>
                    <a:pt x="18357" y="4789"/>
                  </a:cubicBezTo>
                  <a:close/>
                  <a:moveTo>
                    <a:pt x="20127" y="5572"/>
                  </a:moveTo>
                  <a:cubicBezTo>
                    <a:pt x="21181" y="4617"/>
                    <a:pt x="21181" y="4617"/>
                    <a:pt x="21181" y="4617"/>
                  </a:cubicBezTo>
                  <a:cubicBezTo>
                    <a:pt x="21181" y="4617"/>
                    <a:pt x="21181" y="4617"/>
                    <a:pt x="21181" y="4617"/>
                  </a:cubicBezTo>
                  <a:cubicBezTo>
                    <a:pt x="21188" y="4623"/>
                    <a:pt x="21195" y="4627"/>
                    <a:pt x="21203" y="4630"/>
                  </a:cubicBezTo>
                  <a:cubicBezTo>
                    <a:pt x="20836" y="6297"/>
                    <a:pt x="20836" y="6297"/>
                    <a:pt x="20836" y="6297"/>
                  </a:cubicBezTo>
                  <a:cubicBezTo>
                    <a:pt x="20820" y="6295"/>
                    <a:pt x="20804" y="6299"/>
                    <a:pt x="20791" y="6310"/>
                  </a:cubicBezTo>
                  <a:cubicBezTo>
                    <a:pt x="20126" y="5644"/>
                    <a:pt x="20126" y="5644"/>
                    <a:pt x="20126" y="5644"/>
                  </a:cubicBezTo>
                  <a:cubicBezTo>
                    <a:pt x="20143" y="5622"/>
                    <a:pt x="20143" y="5593"/>
                    <a:pt x="20127" y="5572"/>
                  </a:cubicBezTo>
                  <a:close/>
                  <a:moveTo>
                    <a:pt x="20121" y="5564"/>
                  </a:moveTo>
                  <a:cubicBezTo>
                    <a:pt x="20121" y="5564"/>
                    <a:pt x="20121" y="5564"/>
                    <a:pt x="20121" y="5564"/>
                  </a:cubicBezTo>
                  <a:cubicBezTo>
                    <a:pt x="20109" y="5554"/>
                    <a:pt x="20095" y="5549"/>
                    <a:pt x="20080" y="5549"/>
                  </a:cubicBezTo>
                  <a:cubicBezTo>
                    <a:pt x="20009" y="5007"/>
                    <a:pt x="20009" y="5007"/>
                    <a:pt x="20009" y="5007"/>
                  </a:cubicBezTo>
                  <a:cubicBezTo>
                    <a:pt x="21168" y="4598"/>
                    <a:pt x="21168" y="4598"/>
                    <a:pt x="21168" y="4598"/>
                  </a:cubicBezTo>
                  <a:cubicBezTo>
                    <a:pt x="21169" y="4602"/>
                    <a:pt x="21172" y="4606"/>
                    <a:pt x="21174" y="4609"/>
                  </a:cubicBezTo>
                  <a:lnTo>
                    <a:pt x="20121" y="5564"/>
                  </a:lnTo>
                  <a:close/>
                  <a:moveTo>
                    <a:pt x="19574" y="5180"/>
                  </a:moveTo>
                  <a:cubicBezTo>
                    <a:pt x="19597" y="5202"/>
                    <a:pt x="19634" y="5200"/>
                    <a:pt x="19656" y="5177"/>
                  </a:cubicBezTo>
                  <a:cubicBezTo>
                    <a:pt x="19669" y="5163"/>
                    <a:pt x="19674" y="5144"/>
                    <a:pt x="19671" y="5127"/>
                  </a:cubicBezTo>
                  <a:cubicBezTo>
                    <a:pt x="20000" y="5011"/>
                    <a:pt x="20000" y="5011"/>
                    <a:pt x="20000" y="5011"/>
                  </a:cubicBezTo>
                  <a:cubicBezTo>
                    <a:pt x="20070" y="5550"/>
                    <a:pt x="20070" y="5550"/>
                    <a:pt x="20070" y="5550"/>
                  </a:cubicBezTo>
                  <a:cubicBezTo>
                    <a:pt x="20058" y="5552"/>
                    <a:pt x="20047" y="5558"/>
                    <a:pt x="20038" y="5567"/>
                  </a:cubicBezTo>
                  <a:cubicBezTo>
                    <a:pt x="20027" y="5579"/>
                    <a:pt x="20022" y="5594"/>
                    <a:pt x="20023" y="5609"/>
                  </a:cubicBezTo>
                  <a:cubicBezTo>
                    <a:pt x="19303" y="5662"/>
                    <a:pt x="19303" y="5662"/>
                    <a:pt x="19303" y="5662"/>
                  </a:cubicBezTo>
                  <a:cubicBezTo>
                    <a:pt x="19301" y="5650"/>
                    <a:pt x="19295" y="5638"/>
                    <a:pt x="19285" y="5629"/>
                  </a:cubicBezTo>
                  <a:cubicBezTo>
                    <a:pt x="19281" y="5624"/>
                    <a:pt x="19275" y="5621"/>
                    <a:pt x="19269" y="5618"/>
                  </a:cubicBezTo>
                  <a:cubicBezTo>
                    <a:pt x="19517" y="4900"/>
                    <a:pt x="19517" y="4900"/>
                    <a:pt x="19517" y="4900"/>
                  </a:cubicBezTo>
                  <a:cubicBezTo>
                    <a:pt x="19584" y="5087"/>
                    <a:pt x="19584" y="5087"/>
                    <a:pt x="19584" y="5087"/>
                  </a:cubicBezTo>
                  <a:cubicBezTo>
                    <a:pt x="19579" y="5090"/>
                    <a:pt x="19575" y="5093"/>
                    <a:pt x="19571" y="5098"/>
                  </a:cubicBezTo>
                  <a:cubicBezTo>
                    <a:pt x="19549" y="5121"/>
                    <a:pt x="19550" y="5158"/>
                    <a:pt x="19574" y="5180"/>
                  </a:cubicBezTo>
                  <a:close/>
                  <a:moveTo>
                    <a:pt x="21164" y="4589"/>
                  </a:moveTo>
                  <a:cubicBezTo>
                    <a:pt x="20008" y="4997"/>
                    <a:pt x="20008" y="4997"/>
                    <a:pt x="20008" y="4997"/>
                  </a:cubicBezTo>
                  <a:cubicBezTo>
                    <a:pt x="19871" y="3954"/>
                    <a:pt x="19871" y="3954"/>
                    <a:pt x="19871" y="3954"/>
                  </a:cubicBezTo>
                  <a:cubicBezTo>
                    <a:pt x="19882" y="3951"/>
                    <a:pt x="19893" y="3946"/>
                    <a:pt x="19901" y="3937"/>
                  </a:cubicBezTo>
                  <a:cubicBezTo>
                    <a:pt x="19903" y="3934"/>
                    <a:pt x="19905" y="3932"/>
                    <a:pt x="19906" y="3930"/>
                  </a:cubicBezTo>
                  <a:cubicBezTo>
                    <a:pt x="21165" y="4557"/>
                    <a:pt x="21165" y="4557"/>
                    <a:pt x="21165" y="4557"/>
                  </a:cubicBezTo>
                  <a:cubicBezTo>
                    <a:pt x="21162" y="4568"/>
                    <a:pt x="21162" y="4578"/>
                    <a:pt x="21164" y="4589"/>
                  </a:cubicBezTo>
                  <a:close/>
                  <a:moveTo>
                    <a:pt x="19998" y="5001"/>
                  </a:moveTo>
                  <a:cubicBezTo>
                    <a:pt x="19668" y="5117"/>
                    <a:pt x="19668" y="5117"/>
                    <a:pt x="19668" y="5117"/>
                  </a:cubicBezTo>
                  <a:cubicBezTo>
                    <a:pt x="19665" y="5109"/>
                    <a:pt x="19660" y="5101"/>
                    <a:pt x="19653" y="5094"/>
                  </a:cubicBezTo>
                  <a:cubicBezTo>
                    <a:pt x="19646" y="5088"/>
                    <a:pt x="19638" y="5084"/>
                    <a:pt x="19630" y="5081"/>
                  </a:cubicBezTo>
                  <a:cubicBezTo>
                    <a:pt x="19853" y="3955"/>
                    <a:pt x="19853" y="3955"/>
                    <a:pt x="19853" y="3955"/>
                  </a:cubicBezTo>
                  <a:cubicBezTo>
                    <a:pt x="19856" y="3955"/>
                    <a:pt x="19859" y="3955"/>
                    <a:pt x="19861" y="3955"/>
                  </a:cubicBezTo>
                  <a:lnTo>
                    <a:pt x="19998" y="5001"/>
                  </a:lnTo>
                  <a:close/>
                  <a:moveTo>
                    <a:pt x="19620" y="5079"/>
                  </a:moveTo>
                  <a:cubicBezTo>
                    <a:pt x="19611" y="5078"/>
                    <a:pt x="19602" y="5080"/>
                    <a:pt x="19593" y="5083"/>
                  </a:cubicBezTo>
                  <a:cubicBezTo>
                    <a:pt x="19522" y="4885"/>
                    <a:pt x="19522" y="4885"/>
                    <a:pt x="19522" y="4885"/>
                  </a:cubicBezTo>
                  <a:cubicBezTo>
                    <a:pt x="19843" y="3958"/>
                    <a:pt x="19843" y="3958"/>
                    <a:pt x="19843" y="3958"/>
                  </a:cubicBezTo>
                  <a:lnTo>
                    <a:pt x="19620" y="5079"/>
                  </a:lnTo>
                  <a:close/>
                  <a:moveTo>
                    <a:pt x="19517" y="4870"/>
                  </a:moveTo>
                  <a:cubicBezTo>
                    <a:pt x="19290" y="4238"/>
                    <a:pt x="19290" y="4238"/>
                    <a:pt x="19290" y="4238"/>
                  </a:cubicBezTo>
                  <a:cubicBezTo>
                    <a:pt x="19811" y="3931"/>
                    <a:pt x="19811" y="3931"/>
                    <a:pt x="19811" y="3931"/>
                  </a:cubicBezTo>
                  <a:cubicBezTo>
                    <a:pt x="19813" y="3934"/>
                    <a:pt x="19816" y="3937"/>
                    <a:pt x="19819" y="3940"/>
                  </a:cubicBezTo>
                  <a:cubicBezTo>
                    <a:pt x="19824" y="3944"/>
                    <a:pt x="19829" y="3947"/>
                    <a:pt x="19835" y="3950"/>
                  </a:cubicBezTo>
                  <a:lnTo>
                    <a:pt x="19517" y="4870"/>
                  </a:lnTo>
                  <a:close/>
                  <a:moveTo>
                    <a:pt x="19512" y="4885"/>
                  </a:moveTo>
                  <a:cubicBezTo>
                    <a:pt x="19260" y="5615"/>
                    <a:pt x="19260" y="5615"/>
                    <a:pt x="19260" y="5615"/>
                  </a:cubicBezTo>
                  <a:cubicBezTo>
                    <a:pt x="19252" y="5613"/>
                    <a:pt x="19245" y="5613"/>
                    <a:pt x="19237" y="5614"/>
                  </a:cubicBezTo>
                  <a:cubicBezTo>
                    <a:pt x="19045" y="4383"/>
                    <a:pt x="19045" y="4383"/>
                    <a:pt x="19045" y="4383"/>
                  </a:cubicBezTo>
                  <a:cubicBezTo>
                    <a:pt x="19282" y="4243"/>
                    <a:pt x="19282" y="4243"/>
                    <a:pt x="19282" y="4243"/>
                  </a:cubicBezTo>
                  <a:lnTo>
                    <a:pt x="19512" y="4885"/>
                  </a:lnTo>
                  <a:close/>
                  <a:moveTo>
                    <a:pt x="20853" y="6407"/>
                  </a:moveTo>
                  <a:cubicBezTo>
                    <a:pt x="20859" y="6404"/>
                    <a:pt x="20866" y="6400"/>
                    <a:pt x="20871" y="6394"/>
                  </a:cubicBezTo>
                  <a:cubicBezTo>
                    <a:pt x="20880" y="6384"/>
                    <a:pt x="20885" y="6371"/>
                    <a:pt x="20886" y="6359"/>
                  </a:cubicBezTo>
                  <a:cubicBezTo>
                    <a:pt x="22058" y="6339"/>
                    <a:pt x="22058" y="6339"/>
                    <a:pt x="22058" y="6339"/>
                  </a:cubicBezTo>
                  <a:cubicBezTo>
                    <a:pt x="22059" y="6353"/>
                    <a:pt x="22065" y="6366"/>
                    <a:pt x="22076" y="6376"/>
                  </a:cubicBezTo>
                  <a:cubicBezTo>
                    <a:pt x="21262" y="7383"/>
                    <a:pt x="21262" y="7383"/>
                    <a:pt x="21262" y="7383"/>
                  </a:cubicBezTo>
                  <a:cubicBezTo>
                    <a:pt x="21247" y="7373"/>
                    <a:pt x="21229" y="7370"/>
                    <a:pt x="21213" y="7375"/>
                  </a:cubicBezTo>
                  <a:lnTo>
                    <a:pt x="20853" y="6407"/>
                  </a:lnTo>
                  <a:close/>
                  <a:moveTo>
                    <a:pt x="22074" y="6295"/>
                  </a:moveTo>
                  <a:cubicBezTo>
                    <a:pt x="22065" y="6304"/>
                    <a:pt x="22060" y="6316"/>
                    <a:pt x="22059" y="6329"/>
                  </a:cubicBezTo>
                  <a:cubicBezTo>
                    <a:pt x="20886" y="6349"/>
                    <a:pt x="20886" y="6349"/>
                    <a:pt x="20886" y="6349"/>
                  </a:cubicBezTo>
                  <a:cubicBezTo>
                    <a:pt x="20884" y="6335"/>
                    <a:pt x="20878" y="6322"/>
                    <a:pt x="20868" y="6312"/>
                  </a:cubicBezTo>
                  <a:cubicBezTo>
                    <a:pt x="20861" y="6306"/>
                    <a:pt x="20853" y="6302"/>
                    <a:pt x="20845" y="6299"/>
                  </a:cubicBezTo>
                  <a:cubicBezTo>
                    <a:pt x="21213" y="4632"/>
                    <a:pt x="21213" y="4632"/>
                    <a:pt x="21213" y="4632"/>
                  </a:cubicBezTo>
                  <a:cubicBezTo>
                    <a:pt x="21223" y="4633"/>
                    <a:pt x="21232" y="4632"/>
                    <a:pt x="21241" y="4628"/>
                  </a:cubicBezTo>
                  <a:cubicBezTo>
                    <a:pt x="22086" y="6285"/>
                    <a:pt x="22086" y="6285"/>
                    <a:pt x="22086" y="6285"/>
                  </a:cubicBezTo>
                  <a:cubicBezTo>
                    <a:pt x="22081" y="6288"/>
                    <a:pt x="22077" y="6291"/>
                    <a:pt x="22074" y="6295"/>
                  </a:cubicBezTo>
                  <a:close/>
                  <a:moveTo>
                    <a:pt x="20568" y="3567"/>
                  </a:moveTo>
                  <a:cubicBezTo>
                    <a:pt x="20580" y="3553"/>
                    <a:pt x="20585" y="3536"/>
                    <a:pt x="20583" y="3520"/>
                  </a:cubicBezTo>
                  <a:cubicBezTo>
                    <a:pt x="22181" y="3181"/>
                    <a:pt x="22181" y="3181"/>
                    <a:pt x="22181" y="3181"/>
                  </a:cubicBezTo>
                  <a:cubicBezTo>
                    <a:pt x="22184" y="3189"/>
                    <a:pt x="22189" y="3196"/>
                    <a:pt x="22196" y="3202"/>
                  </a:cubicBezTo>
                  <a:cubicBezTo>
                    <a:pt x="21250" y="4524"/>
                    <a:pt x="21250" y="4524"/>
                    <a:pt x="21250" y="4524"/>
                  </a:cubicBezTo>
                  <a:cubicBezTo>
                    <a:pt x="21233" y="4514"/>
                    <a:pt x="21211" y="4513"/>
                    <a:pt x="21193" y="4523"/>
                  </a:cubicBezTo>
                  <a:cubicBezTo>
                    <a:pt x="20562" y="3572"/>
                    <a:pt x="20562" y="3572"/>
                    <a:pt x="20562" y="3572"/>
                  </a:cubicBezTo>
                  <a:cubicBezTo>
                    <a:pt x="20564" y="3571"/>
                    <a:pt x="20566" y="3569"/>
                    <a:pt x="20568" y="3567"/>
                  </a:cubicBezTo>
                  <a:close/>
                  <a:moveTo>
                    <a:pt x="20553" y="3578"/>
                  </a:moveTo>
                  <a:cubicBezTo>
                    <a:pt x="21184" y="4529"/>
                    <a:pt x="21184" y="4529"/>
                    <a:pt x="21184" y="4529"/>
                  </a:cubicBezTo>
                  <a:cubicBezTo>
                    <a:pt x="21182" y="4531"/>
                    <a:pt x="21180" y="4532"/>
                    <a:pt x="21178" y="4535"/>
                  </a:cubicBezTo>
                  <a:cubicBezTo>
                    <a:pt x="21174" y="4539"/>
                    <a:pt x="21171" y="4543"/>
                    <a:pt x="21169" y="4548"/>
                  </a:cubicBezTo>
                  <a:cubicBezTo>
                    <a:pt x="19911" y="3921"/>
                    <a:pt x="19911" y="3921"/>
                    <a:pt x="19911" y="3921"/>
                  </a:cubicBezTo>
                  <a:cubicBezTo>
                    <a:pt x="19921" y="3899"/>
                    <a:pt x="19917" y="3872"/>
                    <a:pt x="19898" y="3854"/>
                  </a:cubicBezTo>
                  <a:cubicBezTo>
                    <a:pt x="19883" y="3841"/>
                    <a:pt x="19863" y="3836"/>
                    <a:pt x="19844" y="3841"/>
                  </a:cubicBezTo>
                  <a:cubicBezTo>
                    <a:pt x="19676" y="3228"/>
                    <a:pt x="19676" y="3228"/>
                    <a:pt x="19676" y="3228"/>
                  </a:cubicBezTo>
                  <a:cubicBezTo>
                    <a:pt x="20469" y="3512"/>
                    <a:pt x="20469" y="3512"/>
                    <a:pt x="20469" y="3512"/>
                  </a:cubicBezTo>
                  <a:cubicBezTo>
                    <a:pt x="20464" y="3532"/>
                    <a:pt x="20470" y="3555"/>
                    <a:pt x="20486" y="3570"/>
                  </a:cubicBezTo>
                  <a:cubicBezTo>
                    <a:pt x="20505" y="3587"/>
                    <a:pt x="20532" y="3590"/>
                    <a:pt x="20553" y="3578"/>
                  </a:cubicBezTo>
                  <a:close/>
                  <a:moveTo>
                    <a:pt x="19283" y="1766"/>
                  </a:moveTo>
                  <a:cubicBezTo>
                    <a:pt x="20488" y="3483"/>
                    <a:pt x="20488" y="3483"/>
                    <a:pt x="20488" y="3483"/>
                  </a:cubicBezTo>
                  <a:cubicBezTo>
                    <a:pt x="20486" y="3484"/>
                    <a:pt x="20484" y="3486"/>
                    <a:pt x="20483" y="3487"/>
                  </a:cubicBezTo>
                  <a:cubicBezTo>
                    <a:pt x="20478" y="3492"/>
                    <a:pt x="20475" y="3497"/>
                    <a:pt x="20473" y="3503"/>
                  </a:cubicBezTo>
                  <a:cubicBezTo>
                    <a:pt x="19673" y="3216"/>
                    <a:pt x="19673" y="3216"/>
                    <a:pt x="19673" y="3216"/>
                  </a:cubicBezTo>
                  <a:cubicBezTo>
                    <a:pt x="19274" y="1770"/>
                    <a:pt x="19274" y="1770"/>
                    <a:pt x="19274" y="1770"/>
                  </a:cubicBezTo>
                  <a:cubicBezTo>
                    <a:pt x="19277" y="1769"/>
                    <a:pt x="19280" y="1767"/>
                    <a:pt x="19283" y="1766"/>
                  </a:cubicBezTo>
                  <a:close/>
                  <a:moveTo>
                    <a:pt x="19239" y="1772"/>
                  </a:moveTo>
                  <a:cubicBezTo>
                    <a:pt x="19247" y="1774"/>
                    <a:pt x="19256" y="1774"/>
                    <a:pt x="19265" y="1773"/>
                  </a:cubicBezTo>
                  <a:cubicBezTo>
                    <a:pt x="19661" y="3212"/>
                    <a:pt x="19661" y="3212"/>
                    <a:pt x="19661" y="3212"/>
                  </a:cubicBezTo>
                  <a:cubicBezTo>
                    <a:pt x="18866" y="2927"/>
                    <a:pt x="18866" y="2927"/>
                    <a:pt x="18866" y="2927"/>
                  </a:cubicBezTo>
                  <a:cubicBezTo>
                    <a:pt x="18871" y="2907"/>
                    <a:pt x="18865" y="2884"/>
                    <a:pt x="18849" y="2869"/>
                  </a:cubicBezTo>
                  <a:cubicBezTo>
                    <a:pt x="18845" y="2865"/>
                    <a:pt x="18840" y="2862"/>
                    <a:pt x="18834" y="2860"/>
                  </a:cubicBezTo>
                  <a:lnTo>
                    <a:pt x="19239" y="1772"/>
                  </a:lnTo>
                  <a:close/>
                  <a:moveTo>
                    <a:pt x="18852" y="2952"/>
                  </a:moveTo>
                  <a:cubicBezTo>
                    <a:pt x="18857" y="2947"/>
                    <a:pt x="18860" y="2942"/>
                    <a:pt x="18862" y="2936"/>
                  </a:cubicBezTo>
                  <a:cubicBezTo>
                    <a:pt x="19664" y="3224"/>
                    <a:pt x="19664" y="3224"/>
                    <a:pt x="19664" y="3224"/>
                  </a:cubicBezTo>
                  <a:cubicBezTo>
                    <a:pt x="19835" y="3844"/>
                    <a:pt x="19835" y="3844"/>
                    <a:pt x="19835" y="3844"/>
                  </a:cubicBezTo>
                  <a:cubicBezTo>
                    <a:pt x="19828" y="3847"/>
                    <a:pt x="19821" y="3851"/>
                    <a:pt x="19816" y="3857"/>
                  </a:cubicBezTo>
                  <a:cubicBezTo>
                    <a:pt x="19799" y="3876"/>
                    <a:pt x="19796" y="3901"/>
                    <a:pt x="19806" y="3922"/>
                  </a:cubicBezTo>
                  <a:cubicBezTo>
                    <a:pt x="19287" y="4228"/>
                    <a:pt x="19287" y="4228"/>
                    <a:pt x="19287" y="4228"/>
                  </a:cubicBezTo>
                  <a:cubicBezTo>
                    <a:pt x="18834" y="2965"/>
                    <a:pt x="18834" y="2965"/>
                    <a:pt x="18834" y="2965"/>
                  </a:cubicBezTo>
                  <a:cubicBezTo>
                    <a:pt x="18841" y="2962"/>
                    <a:pt x="18847" y="2957"/>
                    <a:pt x="18852" y="2952"/>
                  </a:cubicBezTo>
                  <a:close/>
                  <a:moveTo>
                    <a:pt x="18824" y="2968"/>
                  </a:moveTo>
                  <a:cubicBezTo>
                    <a:pt x="19278" y="4234"/>
                    <a:pt x="19278" y="4234"/>
                    <a:pt x="19278" y="4234"/>
                  </a:cubicBezTo>
                  <a:cubicBezTo>
                    <a:pt x="19043" y="4372"/>
                    <a:pt x="19043" y="4372"/>
                    <a:pt x="19043" y="4372"/>
                  </a:cubicBezTo>
                  <a:cubicBezTo>
                    <a:pt x="18824" y="2969"/>
                    <a:pt x="18824" y="2969"/>
                    <a:pt x="18824" y="2969"/>
                  </a:cubicBezTo>
                  <a:cubicBezTo>
                    <a:pt x="18824" y="2968"/>
                    <a:pt x="18824" y="2968"/>
                    <a:pt x="18824" y="2968"/>
                  </a:cubicBezTo>
                  <a:close/>
                  <a:moveTo>
                    <a:pt x="18799" y="2969"/>
                  </a:moveTo>
                  <a:cubicBezTo>
                    <a:pt x="18804" y="2970"/>
                    <a:pt x="18809" y="2970"/>
                    <a:pt x="18814" y="2970"/>
                  </a:cubicBezTo>
                  <a:cubicBezTo>
                    <a:pt x="19034" y="4378"/>
                    <a:pt x="19034" y="4378"/>
                    <a:pt x="19034" y="4378"/>
                  </a:cubicBezTo>
                  <a:cubicBezTo>
                    <a:pt x="18352" y="4780"/>
                    <a:pt x="18352" y="4780"/>
                    <a:pt x="18352" y="4780"/>
                  </a:cubicBezTo>
                  <a:cubicBezTo>
                    <a:pt x="18350" y="4777"/>
                    <a:pt x="18347" y="4774"/>
                    <a:pt x="18344" y="4771"/>
                  </a:cubicBezTo>
                  <a:cubicBezTo>
                    <a:pt x="18337" y="4765"/>
                    <a:pt x="18328" y="4761"/>
                    <a:pt x="18320" y="4758"/>
                  </a:cubicBezTo>
                  <a:lnTo>
                    <a:pt x="18799" y="2969"/>
                  </a:lnTo>
                  <a:close/>
                  <a:moveTo>
                    <a:pt x="16977" y="4378"/>
                  </a:moveTo>
                  <a:cubicBezTo>
                    <a:pt x="18248" y="4801"/>
                    <a:pt x="18248" y="4801"/>
                    <a:pt x="18248" y="4801"/>
                  </a:cubicBezTo>
                  <a:cubicBezTo>
                    <a:pt x="18243" y="4820"/>
                    <a:pt x="18249" y="4842"/>
                    <a:pt x="18265" y="4857"/>
                  </a:cubicBezTo>
                  <a:cubicBezTo>
                    <a:pt x="18278" y="4869"/>
                    <a:pt x="18295" y="4874"/>
                    <a:pt x="18312" y="4872"/>
                  </a:cubicBezTo>
                  <a:cubicBezTo>
                    <a:pt x="18482" y="5630"/>
                    <a:pt x="18482" y="5630"/>
                    <a:pt x="18482" y="5630"/>
                  </a:cubicBezTo>
                  <a:cubicBezTo>
                    <a:pt x="18473" y="5633"/>
                    <a:pt x="18465" y="5638"/>
                    <a:pt x="18458" y="5644"/>
                  </a:cubicBezTo>
                  <a:cubicBezTo>
                    <a:pt x="16972" y="4388"/>
                    <a:pt x="16972" y="4388"/>
                    <a:pt x="16972" y="4388"/>
                  </a:cubicBezTo>
                  <a:cubicBezTo>
                    <a:pt x="16974" y="4385"/>
                    <a:pt x="16976" y="4381"/>
                    <a:pt x="16977" y="4378"/>
                  </a:cubicBezTo>
                  <a:close/>
                  <a:moveTo>
                    <a:pt x="16965" y="4396"/>
                  </a:moveTo>
                  <a:cubicBezTo>
                    <a:pt x="18452" y="5652"/>
                    <a:pt x="18452" y="5652"/>
                    <a:pt x="18452" y="5652"/>
                  </a:cubicBezTo>
                  <a:cubicBezTo>
                    <a:pt x="18441" y="5668"/>
                    <a:pt x="18438" y="5688"/>
                    <a:pt x="18445" y="5705"/>
                  </a:cubicBezTo>
                  <a:cubicBezTo>
                    <a:pt x="17506" y="6144"/>
                    <a:pt x="17506" y="6144"/>
                    <a:pt x="17506" y="6144"/>
                  </a:cubicBezTo>
                  <a:cubicBezTo>
                    <a:pt x="17503" y="6139"/>
                    <a:pt x="17500" y="6134"/>
                    <a:pt x="17496" y="6130"/>
                  </a:cubicBezTo>
                  <a:cubicBezTo>
                    <a:pt x="17481" y="6117"/>
                    <a:pt x="17462" y="6112"/>
                    <a:pt x="17445" y="6116"/>
                  </a:cubicBezTo>
                  <a:cubicBezTo>
                    <a:pt x="16945" y="4409"/>
                    <a:pt x="16945" y="4409"/>
                    <a:pt x="16945" y="4409"/>
                  </a:cubicBezTo>
                  <a:cubicBezTo>
                    <a:pt x="16953" y="4406"/>
                    <a:pt x="16959" y="4402"/>
                    <a:pt x="16965" y="4396"/>
                  </a:cubicBezTo>
                  <a:close/>
                  <a:moveTo>
                    <a:pt x="16906" y="4410"/>
                  </a:moveTo>
                  <a:cubicBezTo>
                    <a:pt x="16915" y="4413"/>
                    <a:pt x="16926" y="4414"/>
                    <a:pt x="16936" y="4412"/>
                  </a:cubicBezTo>
                  <a:cubicBezTo>
                    <a:pt x="17435" y="6119"/>
                    <a:pt x="17435" y="6119"/>
                    <a:pt x="17435" y="6119"/>
                  </a:cubicBezTo>
                  <a:cubicBezTo>
                    <a:pt x="17427" y="6122"/>
                    <a:pt x="17419" y="6126"/>
                    <a:pt x="17413" y="6133"/>
                  </a:cubicBezTo>
                  <a:cubicBezTo>
                    <a:pt x="17398" y="6149"/>
                    <a:pt x="17395" y="6171"/>
                    <a:pt x="17401" y="6190"/>
                  </a:cubicBezTo>
                  <a:cubicBezTo>
                    <a:pt x="16251" y="6674"/>
                    <a:pt x="16251" y="6674"/>
                    <a:pt x="16251" y="6674"/>
                  </a:cubicBezTo>
                  <a:cubicBezTo>
                    <a:pt x="16249" y="6670"/>
                    <a:pt x="16246" y="6666"/>
                    <a:pt x="16242" y="6662"/>
                  </a:cubicBezTo>
                  <a:cubicBezTo>
                    <a:pt x="16235" y="6656"/>
                    <a:pt x="16228" y="6652"/>
                    <a:pt x="16220" y="6650"/>
                  </a:cubicBezTo>
                  <a:lnTo>
                    <a:pt x="16906" y="4410"/>
                  </a:lnTo>
                  <a:close/>
                  <a:moveTo>
                    <a:pt x="14971" y="6426"/>
                  </a:moveTo>
                  <a:cubicBezTo>
                    <a:pt x="14975" y="6424"/>
                    <a:pt x="14979" y="6421"/>
                    <a:pt x="14983" y="6417"/>
                  </a:cubicBezTo>
                  <a:cubicBezTo>
                    <a:pt x="14988" y="6411"/>
                    <a:pt x="14992" y="6404"/>
                    <a:pt x="14995" y="6397"/>
                  </a:cubicBezTo>
                  <a:cubicBezTo>
                    <a:pt x="16145" y="6696"/>
                    <a:pt x="16145" y="6696"/>
                    <a:pt x="16145" y="6696"/>
                  </a:cubicBezTo>
                  <a:cubicBezTo>
                    <a:pt x="16142" y="6715"/>
                    <a:pt x="16148" y="6734"/>
                    <a:pt x="16163" y="6748"/>
                  </a:cubicBezTo>
                  <a:cubicBezTo>
                    <a:pt x="16186" y="6769"/>
                    <a:pt x="16223" y="6768"/>
                    <a:pt x="16245" y="6744"/>
                  </a:cubicBezTo>
                  <a:cubicBezTo>
                    <a:pt x="16246" y="6743"/>
                    <a:pt x="16248" y="6741"/>
                    <a:pt x="16249" y="6740"/>
                  </a:cubicBezTo>
                  <a:cubicBezTo>
                    <a:pt x="16885" y="7090"/>
                    <a:pt x="16885" y="7090"/>
                    <a:pt x="16885" y="7090"/>
                  </a:cubicBezTo>
                  <a:cubicBezTo>
                    <a:pt x="16880" y="7101"/>
                    <a:pt x="16879" y="7114"/>
                    <a:pt x="16882" y="7126"/>
                  </a:cubicBezTo>
                  <a:cubicBezTo>
                    <a:pt x="15613" y="7547"/>
                    <a:pt x="15613" y="7547"/>
                    <a:pt x="15613" y="7547"/>
                  </a:cubicBezTo>
                  <a:cubicBezTo>
                    <a:pt x="15610" y="7541"/>
                    <a:pt x="15606" y="7536"/>
                    <a:pt x="15601" y="7531"/>
                  </a:cubicBezTo>
                  <a:cubicBezTo>
                    <a:pt x="15584" y="7515"/>
                    <a:pt x="15559" y="7511"/>
                    <a:pt x="15539" y="7520"/>
                  </a:cubicBezTo>
                  <a:lnTo>
                    <a:pt x="14971" y="6426"/>
                  </a:lnTo>
                  <a:close/>
                  <a:moveTo>
                    <a:pt x="15395" y="9893"/>
                  </a:moveTo>
                  <a:cubicBezTo>
                    <a:pt x="15485" y="9796"/>
                    <a:pt x="15485" y="9796"/>
                    <a:pt x="15485" y="9796"/>
                  </a:cubicBezTo>
                  <a:cubicBezTo>
                    <a:pt x="16187" y="10220"/>
                    <a:pt x="16187" y="10220"/>
                    <a:pt x="16187" y="10220"/>
                  </a:cubicBezTo>
                  <a:cubicBezTo>
                    <a:pt x="16187" y="10221"/>
                    <a:pt x="16187" y="10221"/>
                    <a:pt x="16186" y="10222"/>
                  </a:cubicBezTo>
                  <a:cubicBezTo>
                    <a:pt x="15409" y="9948"/>
                    <a:pt x="15409" y="9948"/>
                    <a:pt x="15409" y="9948"/>
                  </a:cubicBezTo>
                  <a:cubicBezTo>
                    <a:pt x="15414" y="9929"/>
                    <a:pt x="15409" y="9908"/>
                    <a:pt x="15395" y="9893"/>
                  </a:cubicBezTo>
                  <a:close/>
                  <a:moveTo>
                    <a:pt x="15401" y="9745"/>
                  </a:moveTo>
                  <a:cubicBezTo>
                    <a:pt x="15476" y="9790"/>
                    <a:pt x="15476" y="9790"/>
                    <a:pt x="15476" y="9790"/>
                  </a:cubicBezTo>
                  <a:cubicBezTo>
                    <a:pt x="15387" y="9886"/>
                    <a:pt x="15387" y="9886"/>
                    <a:pt x="15387" y="9886"/>
                  </a:cubicBezTo>
                  <a:cubicBezTo>
                    <a:pt x="15382" y="9882"/>
                    <a:pt x="15376" y="9879"/>
                    <a:pt x="15369" y="9877"/>
                  </a:cubicBezTo>
                  <a:lnTo>
                    <a:pt x="15401" y="9745"/>
                  </a:lnTo>
                  <a:close/>
                  <a:moveTo>
                    <a:pt x="15394" y="9729"/>
                  </a:moveTo>
                  <a:cubicBezTo>
                    <a:pt x="14574" y="9233"/>
                    <a:pt x="14574" y="9233"/>
                    <a:pt x="14574" y="9233"/>
                  </a:cubicBezTo>
                  <a:cubicBezTo>
                    <a:pt x="15561" y="8859"/>
                    <a:pt x="15561" y="8859"/>
                    <a:pt x="15561" y="8859"/>
                  </a:cubicBezTo>
                  <a:cubicBezTo>
                    <a:pt x="15564" y="8866"/>
                    <a:pt x="15568" y="8872"/>
                    <a:pt x="15574" y="8877"/>
                  </a:cubicBezTo>
                  <a:cubicBezTo>
                    <a:pt x="15580" y="8883"/>
                    <a:pt x="15587" y="8887"/>
                    <a:pt x="15595" y="8889"/>
                  </a:cubicBezTo>
                  <a:lnTo>
                    <a:pt x="15394" y="9729"/>
                  </a:lnTo>
                  <a:close/>
                  <a:moveTo>
                    <a:pt x="15492" y="9788"/>
                  </a:moveTo>
                  <a:cubicBezTo>
                    <a:pt x="16753" y="8431"/>
                    <a:pt x="16753" y="8431"/>
                    <a:pt x="16753" y="8431"/>
                  </a:cubicBezTo>
                  <a:cubicBezTo>
                    <a:pt x="16758" y="8435"/>
                    <a:pt x="16763" y="8438"/>
                    <a:pt x="16769" y="8440"/>
                  </a:cubicBezTo>
                  <a:cubicBezTo>
                    <a:pt x="16251" y="10189"/>
                    <a:pt x="16251" y="10189"/>
                    <a:pt x="16251" y="10189"/>
                  </a:cubicBezTo>
                  <a:cubicBezTo>
                    <a:pt x="16231" y="10185"/>
                    <a:pt x="16211" y="10191"/>
                    <a:pt x="16196" y="10206"/>
                  </a:cubicBezTo>
                  <a:cubicBezTo>
                    <a:pt x="16195" y="10208"/>
                    <a:pt x="16194" y="10210"/>
                    <a:pt x="16192" y="10211"/>
                  </a:cubicBezTo>
                  <a:lnTo>
                    <a:pt x="15492" y="9788"/>
                  </a:lnTo>
                  <a:close/>
                  <a:moveTo>
                    <a:pt x="15483" y="9783"/>
                  </a:moveTo>
                  <a:cubicBezTo>
                    <a:pt x="15403" y="9734"/>
                    <a:pt x="15403" y="9734"/>
                    <a:pt x="15403" y="9734"/>
                  </a:cubicBezTo>
                  <a:cubicBezTo>
                    <a:pt x="15605" y="8892"/>
                    <a:pt x="15605" y="8892"/>
                    <a:pt x="15605" y="8892"/>
                  </a:cubicBezTo>
                  <a:cubicBezTo>
                    <a:pt x="15623" y="8895"/>
                    <a:pt x="15642" y="8888"/>
                    <a:pt x="15656" y="8874"/>
                  </a:cubicBezTo>
                  <a:cubicBezTo>
                    <a:pt x="15671" y="8858"/>
                    <a:pt x="15674" y="8836"/>
                    <a:pt x="15669" y="8817"/>
                  </a:cubicBezTo>
                  <a:cubicBezTo>
                    <a:pt x="16737" y="8410"/>
                    <a:pt x="16737" y="8410"/>
                    <a:pt x="16737" y="8410"/>
                  </a:cubicBezTo>
                  <a:cubicBezTo>
                    <a:pt x="16739" y="8415"/>
                    <a:pt x="16742" y="8419"/>
                    <a:pt x="16746" y="8423"/>
                  </a:cubicBezTo>
                  <a:lnTo>
                    <a:pt x="15483" y="9783"/>
                  </a:lnTo>
                  <a:close/>
                  <a:moveTo>
                    <a:pt x="16733" y="8400"/>
                  </a:moveTo>
                  <a:cubicBezTo>
                    <a:pt x="15665" y="8808"/>
                    <a:pt x="15665" y="8808"/>
                    <a:pt x="15665" y="8808"/>
                  </a:cubicBezTo>
                  <a:cubicBezTo>
                    <a:pt x="15662" y="8802"/>
                    <a:pt x="15658" y="8796"/>
                    <a:pt x="15653" y="8791"/>
                  </a:cubicBezTo>
                  <a:cubicBezTo>
                    <a:pt x="15643" y="8782"/>
                    <a:pt x="15631" y="8778"/>
                    <a:pt x="15619" y="8776"/>
                  </a:cubicBezTo>
                  <a:cubicBezTo>
                    <a:pt x="15567" y="7631"/>
                    <a:pt x="15567" y="7631"/>
                    <a:pt x="15567" y="7631"/>
                  </a:cubicBezTo>
                  <a:cubicBezTo>
                    <a:pt x="15581" y="7630"/>
                    <a:pt x="15594" y="7624"/>
                    <a:pt x="15604" y="7613"/>
                  </a:cubicBezTo>
                  <a:cubicBezTo>
                    <a:pt x="15606" y="7612"/>
                    <a:pt x="15607" y="7610"/>
                    <a:pt x="15608" y="7609"/>
                  </a:cubicBezTo>
                  <a:cubicBezTo>
                    <a:pt x="16738" y="8359"/>
                    <a:pt x="16738" y="8359"/>
                    <a:pt x="16738" y="8359"/>
                  </a:cubicBezTo>
                  <a:cubicBezTo>
                    <a:pt x="16732" y="8372"/>
                    <a:pt x="16730" y="8387"/>
                    <a:pt x="16733" y="8400"/>
                  </a:cubicBezTo>
                  <a:close/>
                  <a:moveTo>
                    <a:pt x="15531" y="7623"/>
                  </a:moveTo>
                  <a:cubicBezTo>
                    <a:pt x="15539" y="7628"/>
                    <a:pt x="15548" y="7631"/>
                    <a:pt x="15557" y="7631"/>
                  </a:cubicBezTo>
                  <a:cubicBezTo>
                    <a:pt x="15608" y="8776"/>
                    <a:pt x="15608" y="8776"/>
                    <a:pt x="15608" y="8776"/>
                  </a:cubicBezTo>
                  <a:cubicBezTo>
                    <a:pt x="15594" y="8777"/>
                    <a:pt x="15581" y="8784"/>
                    <a:pt x="15570" y="8795"/>
                  </a:cubicBezTo>
                  <a:cubicBezTo>
                    <a:pt x="15556" y="8810"/>
                    <a:pt x="15552" y="8831"/>
                    <a:pt x="15557" y="8850"/>
                  </a:cubicBezTo>
                  <a:cubicBezTo>
                    <a:pt x="14563" y="9226"/>
                    <a:pt x="14563" y="9226"/>
                    <a:pt x="14563" y="9226"/>
                  </a:cubicBezTo>
                  <a:cubicBezTo>
                    <a:pt x="14519" y="9200"/>
                    <a:pt x="14519" y="9200"/>
                    <a:pt x="14519" y="9200"/>
                  </a:cubicBezTo>
                  <a:lnTo>
                    <a:pt x="15531" y="7623"/>
                  </a:lnTo>
                  <a:close/>
                  <a:moveTo>
                    <a:pt x="14551" y="9231"/>
                  </a:moveTo>
                  <a:cubicBezTo>
                    <a:pt x="14483" y="9256"/>
                    <a:pt x="14483" y="9256"/>
                    <a:pt x="14483" y="9256"/>
                  </a:cubicBezTo>
                  <a:cubicBezTo>
                    <a:pt x="14514" y="9208"/>
                    <a:pt x="14514" y="9208"/>
                    <a:pt x="14514" y="9208"/>
                  </a:cubicBezTo>
                  <a:lnTo>
                    <a:pt x="14551" y="9231"/>
                  </a:lnTo>
                  <a:close/>
                  <a:moveTo>
                    <a:pt x="15515" y="7609"/>
                  </a:moveTo>
                  <a:cubicBezTo>
                    <a:pt x="15517" y="7611"/>
                    <a:pt x="15520" y="7614"/>
                    <a:pt x="15522" y="7616"/>
                  </a:cubicBezTo>
                  <a:cubicBezTo>
                    <a:pt x="15523" y="7617"/>
                    <a:pt x="15523" y="7617"/>
                    <a:pt x="15523" y="7617"/>
                  </a:cubicBezTo>
                  <a:cubicBezTo>
                    <a:pt x="14510" y="9194"/>
                    <a:pt x="14510" y="9194"/>
                    <a:pt x="14510" y="9194"/>
                  </a:cubicBezTo>
                  <a:cubicBezTo>
                    <a:pt x="13869" y="8806"/>
                    <a:pt x="13869" y="8806"/>
                    <a:pt x="13869" y="8806"/>
                  </a:cubicBezTo>
                  <a:lnTo>
                    <a:pt x="15515" y="7609"/>
                  </a:lnTo>
                  <a:close/>
                  <a:moveTo>
                    <a:pt x="11933" y="10220"/>
                  </a:moveTo>
                  <a:cubicBezTo>
                    <a:pt x="11933" y="10219"/>
                    <a:pt x="11932" y="10218"/>
                    <a:pt x="11931" y="10218"/>
                  </a:cubicBezTo>
                  <a:cubicBezTo>
                    <a:pt x="11931" y="10217"/>
                    <a:pt x="11931" y="10216"/>
                    <a:pt x="11930" y="10216"/>
                  </a:cubicBezTo>
                  <a:cubicBezTo>
                    <a:pt x="13860" y="8813"/>
                    <a:pt x="13860" y="8813"/>
                    <a:pt x="13860" y="8813"/>
                  </a:cubicBezTo>
                  <a:cubicBezTo>
                    <a:pt x="14505" y="9203"/>
                    <a:pt x="14505" y="9203"/>
                    <a:pt x="14505" y="9203"/>
                  </a:cubicBezTo>
                  <a:cubicBezTo>
                    <a:pt x="14467" y="9262"/>
                    <a:pt x="14467" y="9262"/>
                    <a:pt x="14467" y="9262"/>
                  </a:cubicBezTo>
                  <a:lnTo>
                    <a:pt x="11933" y="10220"/>
                  </a:lnTo>
                  <a:close/>
                  <a:moveTo>
                    <a:pt x="14102" y="9735"/>
                  </a:moveTo>
                  <a:cubicBezTo>
                    <a:pt x="14092" y="9747"/>
                    <a:pt x="14087" y="9761"/>
                    <a:pt x="14087" y="9776"/>
                  </a:cubicBezTo>
                  <a:cubicBezTo>
                    <a:pt x="11944" y="10227"/>
                    <a:pt x="11944" y="10227"/>
                    <a:pt x="11944" y="10227"/>
                  </a:cubicBezTo>
                  <a:cubicBezTo>
                    <a:pt x="14457" y="9277"/>
                    <a:pt x="14457" y="9277"/>
                    <a:pt x="14457" y="9277"/>
                  </a:cubicBezTo>
                  <a:cubicBezTo>
                    <a:pt x="14171" y="9723"/>
                    <a:pt x="14171" y="9723"/>
                    <a:pt x="14171" y="9723"/>
                  </a:cubicBezTo>
                  <a:cubicBezTo>
                    <a:pt x="14148" y="9711"/>
                    <a:pt x="14120" y="9716"/>
                    <a:pt x="14102" y="9735"/>
                  </a:cubicBezTo>
                  <a:close/>
                  <a:moveTo>
                    <a:pt x="15310" y="9893"/>
                  </a:moveTo>
                  <a:cubicBezTo>
                    <a:pt x="15303" y="9901"/>
                    <a:pt x="15298" y="9910"/>
                    <a:pt x="15296" y="9920"/>
                  </a:cubicBezTo>
                  <a:cubicBezTo>
                    <a:pt x="14203" y="9773"/>
                    <a:pt x="14203" y="9773"/>
                    <a:pt x="14203" y="9773"/>
                  </a:cubicBezTo>
                  <a:cubicBezTo>
                    <a:pt x="14203" y="9758"/>
                    <a:pt x="14197" y="9743"/>
                    <a:pt x="14185" y="9732"/>
                  </a:cubicBezTo>
                  <a:cubicBezTo>
                    <a:pt x="14183" y="9730"/>
                    <a:pt x="14181" y="9729"/>
                    <a:pt x="14180" y="9728"/>
                  </a:cubicBezTo>
                  <a:cubicBezTo>
                    <a:pt x="14473" y="9271"/>
                    <a:pt x="14473" y="9271"/>
                    <a:pt x="14473" y="9271"/>
                  </a:cubicBezTo>
                  <a:cubicBezTo>
                    <a:pt x="14562" y="9237"/>
                    <a:pt x="14562" y="9237"/>
                    <a:pt x="14562" y="9237"/>
                  </a:cubicBezTo>
                  <a:cubicBezTo>
                    <a:pt x="15392" y="9739"/>
                    <a:pt x="15392" y="9739"/>
                    <a:pt x="15392" y="9739"/>
                  </a:cubicBezTo>
                  <a:cubicBezTo>
                    <a:pt x="15359" y="9875"/>
                    <a:pt x="15359" y="9875"/>
                    <a:pt x="15359" y="9875"/>
                  </a:cubicBezTo>
                  <a:cubicBezTo>
                    <a:pt x="15342" y="9873"/>
                    <a:pt x="15323" y="9879"/>
                    <a:pt x="15310" y="9893"/>
                  </a:cubicBezTo>
                  <a:close/>
                  <a:moveTo>
                    <a:pt x="15356" y="9991"/>
                  </a:moveTo>
                  <a:cubicBezTo>
                    <a:pt x="15371" y="9990"/>
                    <a:pt x="15385" y="9984"/>
                    <a:pt x="15395" y="9972"/>
                  </a:cubicBezTo>
                  <a:cubicBezTo>
                    <a:pt x="15400" y="9968"/>
                    <a:pt x="15403" y="9962"/>
                    <a:pt x="15405" y="9957"/>
                  </a:cubicBezTo>
                  <a:cubicBezTo>
                    <a:pt x="16183" y="10231"/>
                    <a:pt x="16183" y="10231"/>
                    <a:pt x="16183" y="10231"/>
                  </a:cubicBezTo>
                  <a:cubicBezTo>
                    <a:pt x="16180" y="10244"/>
                    <a:pt x="16181" y="10258"/>
                    <a:pt x="16186" y="10270"/>
                  </a:cubicBezTo>
                  <a:cubicBezTo>
                    <a:pt x="15441" y="10699"/>
                    <a:pt x="15441" y="10699"/>
                    <a:pt x="15441" y="10699"/>
                  </a:cubicBezTo>
                  <a:cubicBezTo>
                    <a:pt x="15439" y="10696"/>
                    <a:pt x="15436" y="10693"/>
                    <a:pt x="15433" y="10690"/>
                  </a:cubicBezTo>
                  <a:cubicBezTo>
                    <a:pt x="15422" y="10680"/>
                    <a:pt x="15409" y="10675"/>
                    <a:pt x="15395" y="10675"/>
                  </a:cubicBezTo>
                  <a:lnTo>
                    <a:pt x="15356" y="9991"/>
                  </a:lnTo>
                  <a:close/>
                  <a:moveTo>
                    <a:pt x="14617" y="11714"/>
                  </a:moveTo>
                  <a:cubicBezTo>
                    <a:pt x="14615" y="11711"/>
                    <a:pt x="14612" y="11707"/>
                    <a:pt x="14609" y="11704"/>
                  </a:cubicBezTo>
                  <a:cubicBezTo>
                    <a:pt x="15361" y="10781"/>
                    <a:pt x="15361" y="10781"/>
                    <a:pt x="15361" y="10781"/>
                  </a:cubicBezTo>
                  <a:cubicBezTo>
                    <a:pt x="15384" y="10796"/>
                    <a:pt x="15416" y="10793"/>
                    <a:pt x="15436" y="10772"/>
                  </a:cubicBezTo>
                  <a:cubicBezTo>
                    <a:pt x="15447" y="10761"/>
                    <a:pt x="15451" y="10747"/>
                    <a:pt x="15452" y="10733"/>
                  </a:cubicBezTo>
                  <a:cubicBezTo>
                    <a:pt x="16614" y="10642"/>
                    <a:pt x="16614" y="10642"/>
                    <a:pt x="16614" y="10642"/>
                  </a:cubicBezTo>
                  <a:cubicBezTo>
                    <a:pt x="16615" y="10646"/>
                    <a:pt x="16616" y="10650"/>
                    <a:pt x="16618" y="10654"/>
                  </a:cubicBezTo>
                  <a:lnTo>
                    <a:pt x="14617" y="11714"/>
                  </a:lnTo>
                  <a:close/>
                  <a:moveTo>
                    <a:pt x="16613" y="10632"/>
                  </a:moveTo>
                  <a:cubicBezTo>
                    <a:pt x="15451" y="10723"/>
                    <a:pt x="15451" y="10723"/>
                    <a:pt x="15451" y="10723"/>
                  </a:cubicBezTo>
                  <a:cubicBezTo>
                    <a:pt x="15450" y="10718"/>
                    <a:pt x="15449" y="10713"/>
                    <a:pt x="15446" y="10708"/>
                  </a:cubicBezTo>
                  <a:cubicBezTo>
                    <a:pt x="16191" y="10279"/>
                    <a:pt x="16191" y="10279"/>
                    <a:pt x="16191" y="10279"/>
                  </a:cubicBezTo>
                  <a:cubicBezTo>
                    <a:pt x="16194" y="10282"/>
                    <a:pt x="16196" y="10286"/>
                    <a:pt x="16199" y="10288"/>
                  </a:cubicBezTo>
                  <a:cubicBezTo>
                    <a:pt x="16222" y="10309"/>
                    <a:pt x="16257" y="10309"/>
                    <a:pt x="16279" y="10288"/>
                  </a:cubicBezTo>
                  <a:cubicBezTo>
                    <a:pt x="16625" y="10597"/>
                    <a:pt x="16625" y="10597"/>
                    <a:pt x="16625" y="10597"/>
                  </a:cubicBezTo>
                  <a:cubicBezTo>
                    <a:pt x="16617" y="10608"/>
                    <a:pt x="16613" y="10620"/>
                    <a:pt x="16613" y="10632"/>
                  </a:cubicBezTo>
                  <a:close/>
                  <a:moveTo>
                    <a:pt x="16669" y="10574"/>
                  </a:moveTo>
                  <a:cubicBezTo>
                    <a:pt x="16656" y="10574"/>
                    <a:pt x="16642" y="10580"/>
                    <a:pt x="16632" y="10590"/>
                  </a:cubicBezTo>
                  <a:cubicBezTo>
                    <a:pt x="16285" y="10280"/>
                    <a:pt x="16285" y="10280"/>
                    <a:pt x="16285" y="10280"/>
                  </a:cubicBezTo>
                  <a:cubicBezTo>
                    <a:pt x="16303" y="10257"/>
                    <a:pt x="16301" y="10223"/>
                    <a:pt x="16279" y="10203"/>
                  </a:cubicBezTo>
                  <a:cubicBezTo>
                    <a:pt x="16273" y="10198"/>
                    <a:pt x="16267" y="10194"/>
                    <a:pt x="16260" y="10192"/>
                  </a:cubicBezTo>
                  <a:cubicBezTo>
                    <a:pt x="16778" y="8443"/>
                    <a:pt x="16778" y="8443"/>
                    <a:pt x="16778" y="8443"/>
                  </a:cubicBezTo>
                  <a:cubicBezTo>
                    <a:pt x="16779" y="8443"/>
                    <a:pt x="16780" y="8443"/>
                    <a:pt x="16782" y="8443"/>
                  </a:cubicBezTo>
                  <a:lnTo>
                    <a:pt x="16669" y="10574"/>
                  </a:lnTo>
                  <a:close/>
                  <a:moveTo>
                    <a:pt x="16792" y="8328"/>
                  </a:moveTo>
                  <a:cubicBezTo>
                    <a:pt x="16775" y="8327"/>
                    <a:pt x="16759" y="8333"/>
                    <a:pt x="16747" y="8346"/>
                  </a:cubicBezTo>
                  <a:cubicBezTo>
                    <a:pt x="16746" y="8348"/>
                    <a:pt x="16745" y="8349"/>
                    <a:pt x="16744" y="8350"/>
                  </a:cubicBezTo>
                  <a:cubicBezTo>
                    <a:pt x="15613" y="7600"/>
                    <a:pt x="15613" y="7600"/>
                    <a:pt x="15613" y="7600"/>
                  </a:cubicBezTo>
                  <a:cubicBezTo>
                    <a:pt x="15620" y="7587"/>
                    <a:pt x="15622" y="7571"/>
                    <a:pt x="15617" y="7557"/>
                  </a:cubicBezTo>
                  <a:cubicBezTo>
                    <a:pt x="16885" y="7136"/>
                    <a:pt x="16885" y="7136"/>
                    <a:pt x="16885" y="7136"/>
                  </a:cubicBezTo>
                  <a:cubicBezTo>
                    <a:pt x="16888" y="7143"/>
                    <a:pt x="16893" y="7150"/>
                    <a:pt x="16899" y="7156"/>
                  </a:cubicBezTo>
                  <a:cubicBezTo>
                    <a:pt x="16907" y="7163"/>
                    <a:pt x="16917" y="7168"/>
                    <a:pt x="16927" y="7170"/>
                  </a:cubicBezTo>
                  <a:lnTo>
                    <a:pt x="16792" y="8328"/>
                  </a:lnTo>
                  <a:close/>
                  <a:moveTo>
                    <a:pt x="17525" y="8756"/>
                  </a:moveTo>
                  <a:cubicBezTo>
                    <a:pt x="17522" y="8758"/>
                    <a:pt x="17520" y="8761"/>
                    <a:pt x="17519" y="8764"/>
                  </a:cubicBezTo>
                  <a:cubicBezTo>
                    <a:pt x="16843" y="8408"/>
                    <a:pt x="16843" y="8408"/>
                    <a:pt x="16843" y="8408"/>
                  </a:cubicBezTo>
                  <a:cubicBezTo>
                    <a:pt x="16853" y="8386"/>
                    <a:pt x="16848" y="8360"/>
                    <a:pt x="16829" y="8343"/>
                  </a:cubicBezTo>
                  <a:cubicBezTo>
                    <a:pt x="16821" y="8336"/>
                    <a:pt x="16812" y="8331"/>
                    <a:pt x="16802" y="8329"/>
                  </a:cubicBezTo>
                  <a:cubicBezTo>
                    <a:pt x="16937" y="7171"/>
                    <a:pt x="16937" y="7171"/>
                    <a:pt x="16937" y="7171"/>
                  </a:cubicBezTo>
                  <a:cubicBezTo>
                    <a:pt x="16942" y="7171"/>
                    <a:pt x="16948" y="7170"/>
                    <a:pt x="16954" y="7169"/>
                  </a:cubicBezTo>
                  <a:cubicBezTo>
                    <a:pt x="17540" y="8744"/>
                    <a:pt x="17540" y="8744"/>
                    <a:pt x="17540" y="8744"/>
                  </a:cubicBezTo>
                  <a:cubicBezTo>
                    <a:pt x="17534" y="8747"/>
                    <a:pt x="17529" y="8751"/>
                    <a:pt x="17525" y="8756"/>
                  </a:cubicBezTo>
                  <a:close/>
                  <a:moveTo>
                    <a:pt x="17549" y="8740"/>
                  </a:moveTo>
                  <a:cubicBezTo>
                    <a:pt x="16963" y="7165"/>
                    <a:pt x="16963" y="7165"/>
                    <a:pt x="16963" y="7165"/>
                  </a:cubicBezTo>
                  <a:cubicBezTo>
                    <a:pt x="16970" y="7162"/>
                    <a:pt x="16976" y="7158"/>
                    <a:pt x="16981" y="7152"/>
                  </a:cubicBezTo>
                  <a:cubicBezTo>
                    <a:pt x="16992" y="7140"/>
                    <a:pt x="16997" y="7124"/>
                    <a:pt x="16996" y="7109"/>
                  </a:cubicBezTo>
                  <a:cubicBezTo>
                    <a:pt x="18489" y="6823"/>
                    <a:pt x="18489" y="6823"/>
                    <a:pt x="18489" y="6823"/>
                  </a:cubicBezTo>
                  <a:cubicBezTo>
                    <a:pt x="18492" y="6834"/>
                    <a:pt x="18497" y="6844"/>
                    <a:pt x="18506" y="6852"/>
                  </a:cubicBezTo>
                  <a:cubicBezTo>
                    <a:pt x="18509" y="6855"/>
                    <a:pt x="18512" y="6857"/>
                    <a:pt x="18515" y="6859"/>
                  </a:cubicBezTo>
                  <a:cubicBezTo>
                    <a:pt x="17588" y="8741"/>
                    <a:pt x="17588" y="8741"/>
                    <a:pt x="17588" y="8741"/>
                  </a:cubicBezTo>
                  <a:cubicBezTo>
                    <a:pt x="17575" y="8736"/>
                    <a:pt x="17562" y="8736"/>
                    <a:pt x="17549" y="8740"/>
                  </a:cubicBezTo>
                  <a:close/>
                  <a:moveTo>
                    <a:pt x="18931" y="8379"/>
                  </a:moveTo>
                  <a:cubicBezTo>
                    <a:pt x="18926" y="8385"/>
                    <a:pt x="18922" y="8391"/>
                    <a:pt x="18919" y="8398"/>
                  </a:cubicBezTo>
                  <a:cubicBezTo>
                    <a:pt x="18268" y="8217"/>
                    <a:pt x="18268" y="8217"/>
                    <a:pt x="18268" y="8217"/>
                  </a:cubicBezTo>
                  <a:cubicBezTo>
                    <a:pt x="18272" y="8198"/>
                    <a:pt x="18266" y="8178"/>
                    <a:pt x="18251" y="8164"/>
                  </a:cubicBezTo>
                  <a:cubicBezTo>
                    <a:pt x="18227" y="8142"/>
                    <a:pt x="18190" y="8143"/>
                    <a:pt x="18169" y="8167"/>
                  </a:cubicBezTo>
                  <a:cubicBezTo>
                    <a:pt x="18149" y="8188"/>
                    <a:pt x="18148" y="8220"/>
                    <a:pt x="18165" y="8242"/>
                  </a:cubicBezTo>
                  <a:cubicBezTo>
                    <a:pt x="17607" y="8752"/>
                    <a:pt x="17607" y="8752"/>
                    <a:pt x="17607" y="8752"/>
                  </a:cubicBezTo>
                  <a:cubicBezTo>
                    <a:pt x="17604" y="8750"/>
                    <a:pt x="17600" y="8747"/>
                    <a:pt x="17597" y="8745"/>
                  </a:cubicBezTo>
                  <a:cubicBezTo>
                    <a:pt x="18524" y="6863"/>
                    <a:pt x="18524" y="6863"/>
                    <a:pt x="18524" y="6863"/>
                  </a:cubicBezTo>
                  <a:cubicBezTo>
                    <a:pt x="18534" y="6867"/>
                    <a:pt x="18544" y="6868"/>
                    <a:pt x="18554" y="6866"/>
                  </a:cubicBezTo>
                  <a:cubicBezTo>
                    <a:pt x="18955" y="8364"/>
                    <a:pt x="18955" y="8364"/>
                    <a:pt x="18955" y="8364"/>
                  </a:cubicBezTo>
                  <a:cubicBezTo>
                    <a:pt x="18946" y="8367"/>
                    <a:pt x="18938" y="8372"/>
                    <a:pt x="18931" y="8379"/>
                  </a:cubicBezTo>
                  <a:close/>
                  <a:moveTo>
                    <a:pt x="18965" y="8361"/>
                  </a:moveTo>
                  <a:cubicBezTo>
                    <a:pt x="18563" y="6864"/>
                    <a:pt x="18563" y="6864"/>
                    <a:pt x="18563" y="6864"/>
                  </a:cubicBezTo>
                  <a:cubicBezTo>
                    <a:pt x="18573" y="6861"/>
                    <a:pt x="18581" y="6856"/>
                    <a:pt x="18588" y="6849"/>
                  </a:cubicBezTo>
                  <a:cubicBezTo>
                    <a:pt x="18601" y="6835"/>
                    <a:pt x="18605" y="6817"/>
                    <a:pt x="18603" y="6800"/>
                  </a:cubicBezTo>
                  <a:cubicBezTo>
                    <a:pt x="20050" y="6424"/>
                    <a:pt x="20050" y="6424"/>
                    <a:pt x="20050" y="6424"/>
                  </a:cubicBezTo>
                  <a:cubicBezTo>
                    <a:pt x="20053" y="6433"/>
                    <a:pt x="20058" y="6441"/>
                    <a:pt x="20065" y="6447"/>
                  </a:cubicBezTo>
                  <a:cubicBezTo>
                    <a:pt x="20067" y="6449"/>
                    <a:pt x="20070" y="6451"/>
                    <a:pt x="20072" y="6453"/>
                  </a:cubicBezTo>
                  <a:cubicBezTo>
                    <a:pt x="18999" y="8366"/>
                    <a:pt x="18999" y="8366"/>
                    <a:pt x="18999" y="8366"/>
                  </a:cubicBezTo>
                  <a:cubicBezTo>
                    <a:pt x="18988" y="8361"/>
                    <a:pt x="18976" y="8360"/>
                    <a:pt x="18965" y="8361"/>
                  </a:cubicBezTo>
                  <a:close/>
                  <a:moveTo>
                    <a:pt x="20047" y="7587"/>
                  </a:moveTo>
                  <a:cubicBezTo>
                    <a:pt x="20035" y="7589"/>
                    <a:pt x="20024" y="7595"/>
                    <a:pt x="20015" y="7605"/>
                  </a:cubicBezTo>
                  <a:cubicBezTo>
                    <a:pt x="19999" y="7621"/>
                    <a:pt x="19996" y="7645"/>
                    <a:pt x="20003" y="7665"/>
                  </a:cubicBezTo>
                  <a:cubicBezTo>
                    <a:pt x="19018" y="8381"/>
                    <a:pt x="19018" y="8381"/>
                    <a:pt x="19018" y="8381"/>
                  </a:cubicBezTo>
                  <a:cubicBezTo>
                    <a:pt x="19016" y="8379"/>
                    <a:pt x="19015" y="8377"/>
                    <a:pt x="19013" y="8376"/>
                  </a:cubicBezTo>
                  <a:cubicBezTo>
                    <a:pt x="19012" y="8374"/>
                    <a:pt x="19010" y="8373"/>
                    <a:pt x="19008" y="8372"/>
                  </a:cubicBezTo>
                  <a:cubicBezTo>
                    <a:pt x="20081" y="6457"/>
                    <a:pt x="20081" y="6457"/>
                    <a:pt x="20081" y="6457"/>
                  </a:cubicBezTo>
                  <a:cubicBezTo>
                    <a:pt x="20086" y="6460"/>
                    <a:pt x="20091" y="6461"/>
                    <a:pt x="20097" y="6462"/>
                  </a:cubicBezTo>
                  <a:lnTo>
                    <a:pt x="20047" y="7587"/>
                  </a:lnTo>
                  <a:close/>
                  <a:moveTo>
                    <a:pt x="20057" y="7586"/>
                  </a:moveTo>
                  <a:cubicBezTo>
                    <a:pt x="20107" y="6463"/>
                    <a:pt x="20107" y="6463"/>
                    <a:pt x="20107" y="6463"/>
                  </a:cubicBezTo>
                  <a:cubicBezTo>
                    <a:pt x="20120" y="6462"/>
                    <a:pt x="20133" y="6457"/>
                    <a:pt x="20144" y="6447"/>
                  </a:cubicBezTo>
                  <a:cubicBezTo>
                    <a:pt x="21182" y="7395"/>
                    <a:pt x="21182" y="7395"/>
                    <a:pt x="21182" y="7395"/>
                  </a:cubicBezTo>
                  <a:cubicBezTo>
                    <a:pt x="21173" y="7407"/>
                    <a:pt x="21169" y="7422"/>
                    <a:pt x="21171" y="7436"/>
                  </a:cubicBezTo>
                  <a:cubicBezTo>
                    <a:pt x="20111" y="7621"/>
                    <a:pt x="20111" y="7621"/>
                    <a:pt x="20111" y="7621"/>
                  </a:cubicBezTo>
                  <a:cubicBezTo>
                    <a:pt x="20108" y="7614"/>
                    <a:pt x="20103" y="7607"/>
                    <a:pt x="20097" y="7602"/>
                  </a:cubicBezTo>
                  <a:cubicBezTo>
                    <a:pt x="20086" y="7591"/>
                    <a:pt x="20071" y="7586"/>
                    <a:pt x="20057" y="7586"/>
                  </a:cubicBezTo>
                  <a:close/>
                  <a:moveTo>
                    <a:pt x="21125" y="8797"/>
                  </a:moveTo>
                  <a:cubicBezTo>
                    <a:pt x="21106" y="8788"/>
                    <a:pt x="21083" y="8790"/>
                    <a:pt x="21066" y="8802"/>
                  </a:cubicBezTo>
                  <a:cubicBezTo>
                    <a:pt x="20098" y="7685"/>
                    <a:pt x="20098" y="7685"/>
                    <a:pt x="20098" y="7685"/>
                  </a:cubicBezTo>
                  <a:cubicBezTo>
                    <a:pt x="20099" y="7685"/>
                    <a:pt x="20100" y="7684"/>
                    <a:pt x="20100" y="7684"/>
                  </a:cubicBezTo>
                  <a:cubicBezTo>
                    <a:pt x="20114" y="7669"/>
                    <a:pt x="20118" y="7649"/>
                    <a:pt x="20114" y="7631"/>
                  </a:cubicBezTo>
                  <a:cubicBezTo>
                    <a:pt x="21172" y="7446"/>
                    <a:pt x="21172" y="7446"/>
                    <a:pt x="21172" y="7446"/>
                  </a:cubicBezTo>
                  <a:cubicBezTo>
                    <a:pt x="21175" y="7456"/>
                    <a:pt x="21181" y="7466"/>
                    <a:pt x="21189" y="7473"/>
                  </a:cubicBezTo>
                  <a:cubicBezTo>
                    <a:pt x="21209" y="7492"/>
                    <a:pt x="21238" y="7493"/>
                    <a:pt x="21260" y="7479"/>
                  </a:cubicBezTo>
                  <a:cubicBezTo>
                    <a:pt x="21585" y="7890"/>
                    <a:pt x="21585" y="7890"/>
                    <a:pt x="21585" y="7890"/>
                  </a:cubicBezTo>
                  <a:cubicBezTo>
                    <a:pt x="21584" y="7891"/>
                    <a:pt x="21583" y="7891"/>
                    <a:pt x="21582" y="7892"/>
                  </a:cubicBezTo>
                  <a:cubicBezTo>
                    <a:pt x="21560" y="7916"/>
                    <a:pt x="21562" y="7953"/>
                    <a:pt x="21585" y="7974"/>
                  </a:cubicBezTo>
                  <a:cubicBezTo>
                    <a:pt x="21588" y="7977"/>
                    <a:pt x="21591" y="7979"/>
                    <a:pt x="21594" y="7981"/>
                  </a:cubicBezTo>
                  <a:lnTo>
                    <a:pt x="21125" y="8797"/>
                  </a:lnTo>
                  <a:close/>
                  <a:moveTo>
                    <a:pt x="21592" y="7884"/>
                  </a:moveTo>
                  <a:cubicBezTo>
                    <a:pt x="21268" y="7473"/>
                    <a:pt x="21268" y="7473"/>
                    <a:pt x="21268" y="7473"/>
                  </a:cubicBezTo>
                  <a:cubicBezTo>
                    <a:pt x="21269" y="7472"/>
                    <a:pt x="21270" y="7471"/>
                    <a:pt x="21271" y="7470"/>
                  </a:cubicBezTo>
                  <a:cubicBezTo>
                    <a:pt x="21292" y="7447"/>
                    <a:pt x="21291" y="7412"/>
                    <a:pt x="21270" y="7390"/>
                  </a:cubicBezTo>
                  <a:cubicBezTo>
                    <a:pt x="22084" y="6382"/>
                    <a:pt x="22084" y="6382"/>
                    <a:pt x="22084" y="6382"/>
                  </a:cubicBezTo>
                  <a:cubicBezTo>
                    <a:pt x="22088" y="6385"/>
                    <a:pt x="22092" y="6387"/>
                    <a:pt x="22096" y="6389"/>
                  </a:cubicBezTo>
                  <a:cubicBezTo>
                    <a:pt x="21639" y="7875"/>
                    <a:pt x="21639" y="7875"/>
                    <a:pt x="21639" y="7875"/>
                  </a:cubicBezTo>
                  <a:cubicBezTo>
                    <a:pt x="21623" y="7872"/>
                    <a:pt x="21606" y="7874"/>
                    <a:pt x="21592" y="7884"/>
                  </a:cubicBezTo>
                  <a:close/>
                  <a:moveTo>
                    <a:pt x="21648" y="7879"/>
                  </a:moveTo>
                  <a:cubicBezTo>
                    <a:pt x="22106" y="6391"/>
                    <a:pt x="22106" y="6391"/>
                    <a:pt x="22106" y="6391"/>
                  </a:cubicBezTo>
                  <a:cubicBezTo>
                    <a:pt x="22116" y="6393"/>
                    <a:pt x="22125" y="6392"/>
                    <a:pt x="22134" y="6389"/>
                  </a:cubicBezTo>
                  <a:cubicBezTo>
                    <a:pt x="22604" y="7741"/>
                    <a:pt x="22604" y="7741"/>
                    <a:pt x="22604" y="7741"/>
                  </a:cubicBezTo>
                  <a:cubicBezTo>
                    <a:pt x="22597" y="7744"/>
                    <a:pt x="22590" y="7748"/>
                    <a:pt x="22584" y="7754"/>
                  </a:cubicBezTo>
                  <a:cubicBezTo>
                    <a:pt x="22573" y="7767"/>
                    <a:pt x="22568" y="7782"/>
                    <a:pt x="22569" y="7797"/>
                  </a:cubicBezTo>
                  <a:cubicBezTo>
                    <a:pt x="21682" y="7922"/>
                    <a:pt x="21682" y="7922"/>
                    <a:pt x="21682" y="7922"/>
                  </a:cubicBezTo>
                  <a:cubicBezTo>
                    <a:pt x="21680" y="7910"/>
                    <a:pt x="21674" y="7898"/>
                    <a:pt x="21664" y="7889"/>
                  </a:cubicBezTo>
                  <a:cubicBezTo>
                    <a:pt x="21660" y="7884"/>
                    <a:pt x="21654" y="7881"/>
                    <a:pt x="21648" y="7879"/>
                  </a:cubicBezTo>
                  <a:close/>
                  <a:moveTo>
                    <a:pt x="21671" y="7967"/>
                  </a:moveTo>
                  <a:cubicBezTo>
                    <a:pt x="21679" y="7957"/>
                    <a:pt x="21683" y="7945"/>
                    <a:pt x="21683" y="7933"/>
                  </a:cubicBezTo>
                  <a:cubicBezTo>
                    <a:pt x="22570" y="7807"/>
                    <a:pt x="22570" y="7807"/>
                    <a:pt x="22570" y="7807"/>
                  </a:cubicBezTo>
                  <a:cubicBezTo>
                    <a:pt x="22573" y="7818"/>
                    <a:pt x="22578" y="7829"/>
                    <a:pt x="22587" y="7837"/>
                  </a:cubicBezTo>
                  <a:cubicBezTo>
                    <a:pt x="22605" y="7853"/>
                    <a:pt x="22629" y="7856"/>
                    <a:pt x="22649" y="7848"/>
                  </a:cubicBezTo>
                  <a:cubicBezTo>
                    <a:pt x="23427" y="9485"/>
                    <a:pt x="23427" y="9485"/>
                    <a:pt x="23427" y="9485"/>
                  </a:cubicBezTo>
                  <a:cubicBezTo>
                    <a:pt x="23423" y="9487"/>
                    <a:pt x="23419" y="9490"/>
                    <a:pt x="23416" y="9493"/>
                  </a:cubicBezTo>
                  <a:lnTo>
                    <a:pt x="21671" y="7967"/>
                  </a:lnTo>
                  <a:close/>
                  <a:moveTo>
                    <a:pt x="22008" y="9599"/>
                  </a:moveTo>
                  <a:cubicBezTo>
                    <a:pt x="22015" y="9596"/>
                    <a:pt x="22023" y="9592"/>
                    <a:pt x="22029" y="9585"/>
                  </a:cubicBezTo>
                  <a:cubicBezTo>
                    <a:pt x="22039" y="9574"/>
                    <a:pt x="22044" y="9559"/>
                    <a:pt x="22044" y="9545"/>
                  </a:cubicBezTo>
                  <a:cubicBezTo>
                    <a:pt x="23398" y="9535"/>
                    <a:pt x="23398" y="9535"/>
                    <a:pt x="23398" y="9535"/>
                  </a:cubicBezTo>
                  <a:cubicBezTo>
                    <a:pt x="23398" y="9546"/>
                    <a:pt x="23401" y="9557"/>
                    <a:pt x="23407" y="9566"/>
                  </a:cubicBezTo>
                  <a:cubicBezTo>
                    <a:pt x="22310" y="10406"/>
                    <a:pt x="22310" y="10406"/>
                    <a:pt x="22310" y="10406"/>
                  </a:cubicBezTo>
                  <a:lnTo>
                    <a:pt x="22008" y="9599"/>
                  </a:lnTo>
                  <a:close/>
                  <a:moveTo>
                    <a:pt x="21963" y="10720"/>
                  </a:moveTo>
                  <a:cubicBezTo>
                    <a:pt x="21963" y="10710"/>
                    <a:pt x="21959" y="10700"/>
                    <a:pt x="21954" y="10691"/>
                  </a:cubicBezTo>
                  <a:cubicBezTo>
                    <a:pt x="22305" y="10422"/>
                    <a:pt x="22305" y="10422"/>
                    <a:pt x="22305" y="10422"/>
                  </a:cubicBezTo>
                  <a:cubicBezTo>
                    <a:pt x="22424" y="10738"/>
                    <a:pt x="22424" y="10738"/>
                    <a:pt x="22424" y="10738"/>
                  </a:cubicBezTo>
                  <a:lnTo>
                    <a:pt x="21963" y="10720"/>
                  </a:lnTo>
                  <a:close/>
                  <a:moveTo>
                    <a:pt x="23047" y="12268"/>
                  </a:moveTo>
                  <a:cubicBezTo>
                    <a:pt x="23034" y="12262"/>
                    <a:pt x="23020" y="12261"/>
                    <a:pt x="23006" y="12264"/>
                  </a:cubicBezTo>
                  <a:cubicBezTo>
                    <a:pt x="22438" y="10749"/>
                    <a:pt x="22438" y="10749"/>
                    <a:pt x="22438" y="10749"/>
                  </a:cubicBezTo>
                  <a:cubicBezTo>
                    <a:pt x="23886" y="10808"/>
                    <a:pt x="23886" y="10808"/>
                    <a:pt x="23886" y="10808"/>
                  </a:cubicBezTo>
                  <a:cubicBezTo>
                    <a:pt x="23887" y="10822"/>
                    <a:pt x="23893" y="10837"/>
                    <a:pt x="23905" y="10848"/>
                  </a:cubicBezTo>
                  <a:cubicBezTo>
                    <a:pt x="23907" y="10849"/>
                    <a:pt x="23908" y="10850"/>
                    <a:pt x="23910" y="10852"/>
                  </a:cubicBezTo>
                  <a:lnTo>
                    <a:pt x="23047" y="12268"/>
                  </a:lnTo>
                  <a:close/>
                  <a:moveTo>
                    <a:pt x="23902" y="10765"/>
                  </a:moveTo>
                  <a:cubicBezTo>
                    <a:pt x="23893" y="10775"/>
                    <a:pt x="23888" y="10786"/>
                    <a:pt x="23887" y="10798"/>
                  </a:cubicBezTo>
                  <a:cubicBezTo>
                    <a:pt x="22435" y="10739"/>
                    <a:pt x="22435" y="10739"/>
                    <a:pt x="22435" y="10739"/>
                  </a:cubicBezTo>
                  <a:cubicBezTo>
                    <a:pt x="22314" y="10416"/>
                    <a:pt x="22314" y="10416"/>
                    <a:pt x="22314" y="10416"/>
                  </a:cubicBezTo>
                  <a:cubicBezTo>
                    <a:pt x="23413" y="9574"/>
                    <a:pt x="23413" y="9574"/>
                    <a:pt x="23413" y="9574"/>
                  </a:cubicBezTo>
                  <a:cubicBezTo>
                    <a:pt x="23414" y="9575"/>
                    <a:pt x="23415" y="9576"/>
                    <a:pt x="23416" y="9577"/>
                  </a:cubicBezTo>
                  <a:cubicBezTo>
                    <a:pt x="23432" y="9592"/>
                    <a:pt x="23453" y="9596"/>
                    <a:pt x="23472" y="9590"/>
                  </a:cubicBezTo>
                  <a:cubicBezTo>
                    <a:pt x="23919" y="10753"/>
                    <a:pt x="23919" y="10753"/>
                    <a:pt x="23919" y="10753"/>
                  </a:cubicBezTo>
                  <a:cubicBezTo>
                    <a:pt x="23913" y="10756"/>
                    <a:pt x="23907" y="10760"/>
                    <a:pt x="23902" y="10765"/>
                  </a:cubicBezTo>
                  <a:close/>
                  <a:moveTo>
                    <a:pt x="23956" y="10748"/>
                  </a:moveTo>
                  <a:cubicBezTo>
                    <a:pt x="23947" y="10746"/>
                    <a:pt x="23937" y="10747"/>
                    <a:pt x="23929" y="10749"/>
                  </a:cubicBezTo>
                  <a:cubicBezTo>
                    <a:pt x="23481" y="9587"/>
                    <a:pt x="23481" y="9587"/>
                    <a:pt x="23481" y="9587"/>
                  </a:cubicBezTo>
                  <a:cubicBezTo>
                    <a:pt x="23488" y="9584"/>
                    <a:pt x="23494" y="9580"/>
                    <a:pt x="23499" y="9574"/>
                  </a:cubicBezTo>
                  <a:cubicBezTo>
                    <a:pt x="23502" y="9570"/>
                    <a:pt x="23505" y="9565"/>
                    <a:pt x="23508" y="9561"/>
                  </a:cubicBezTo>
                  <a:cubicBezTo>
                    <a:pt x="24223" y="9843"/>
                    <a:pt x="24223" y="9843"/>
                    <a:pt x="24223" y="9843"/>
                  </a:cubicBezTo>
                  <a:lnTo>
                    <a:pt x="23956" y="10748"/>
                  </a:lnTo>
                  <a:close/>
                  <a:moveTo>
                    <a:pt x="24226" y="9834"/>
                  </a:moveTo>
                  <a:cubicBezTo>
                    <a:pt x="23511" y="9551"/>
                    <a:pt x="23511" y="9551"/>
                    <a:pt x="23511" y="9551"/>
                  </a:cubicBezTo>
                  <a:cubicBezTo>
                    <a:pt x="23517" y="9534"/>
                    <a:pt x="23514" y="9516"/>
                    <a:pt x="23503" y="9501"/>
                  </a:cubicBezTo>
                  <a:cubicBezTo>
                    <a:pt x="24524" y="8739"/>
                    <a:pt x="24524" y="8739"/>
                    <a:pt x="24524" y="8739"/>
                  </a:cubicBezTo>
                  <a:cubicBezTo>
                    <a:pt x="24526" y="8742"/>
                    <a:pt x="24528" y="8744"/>
                    <a:pt x="24531" y="8747"/>
                  </a:cubicBezTo>
                  <a:cubicBezTo>
                    <a:pt x="24535" y="8751"/>
                    <a:pt x="24539" y="8754"/>
                    <a:pt x="24544" y="8756"/>
                  </a:cubicBezTo>
                  <a:lnTo>
                    <a:pt x="24226" y="9834"/>
                  </a:lnTo>
                  <a:close/>
                  <a:moveTo>
                    <a:pt x="25355" y="10262"/>
                  </a:moveTo>
                  <a:cubicBezTo>
                    <a:pt x="25351" y="10267"/>
                    <a:pt x="25348" y="10271"/>
                    <a:pt x="25346" y="10276"/>
                  </a:cubicBezTo>
                  <a:cubicBezTo>
                    <a:pt x="24235" y="9837"/>
                    <a:pt x="24235" y="9837"/>
                    <a:pt x="24235" y="9837"/>
                  </a:cubicBezTo>
                  <a:cubicBezTo>
                    <a:pt x="24554" y="8760"/>
                    <a:pt x="24554" y="8760"/>
                    <a:pt x="24554" y="8760"/>
                  </a:cubicBezTo>
                  <a:cubicBezTo>
                    <a:pt x="24565" y="8763"/>
                    <a:pt x="24578" y="8763"/>
                    <a:pt x="24589" y="8759"/>
                  </a:cubicBezTo>
                  <a:cubicBezTo>
                    <a:pt x="25364" y="10254"/>
                    <a:pt x="25364" y="10254"/>
                    <a:pt x="25364" y="10254"/>
                  </a:cubicBezTo>
                  <a:cubicBezTo>
                    <a:pt x="25361" y="10257"/>
                    <a:pt x="25357" y="10259"/>
                    <a:pt x="25355" y="10262"/>
                  </a:cubicBezTo>
                  <a:close/>
                  <a:moveTo>
                    <a:pt x="25373" y="10249"/>
                  </a:moveTo>
                  <a:cubicBezTo>
                    <a:pt x="24599" y="8755"/>
                    <a:pt x="24599" y="8755"/>
                    <a:pt x="24599" y="8755"/>
                  </a:cubicBezTo>
                  <a:cubicBezTo>
                    <a:pt x="24604" y="8752"/>
                    <a:pt x="24609" y="8748"/>
                    <a:pt x="24613" y="8744"/>
                  </a:cubicBezTo>
                  <a:cubicBezTo>
                    <a:pt x="24624" y="8731"/>
                    <a:pt x="24629" y="8715"/>
                    <a:pt x="24628" y="8700"/>
                  </a:cubicBezTo>
                  <a:cubicBezTo>
                    <a:pt x="25187" y="8638"/>
                    <a:pt x="25187" y="8638"/>
                    <a:pt x="25187" y="8638"/>
                  </a:cubicBezTo>
                  <a:cubicBezTo>
                    <a:pt x="25385" y="10245"/>
                    <a:pt x="25385" y="10245"/>
                    <a:pt x="25385" y="10245"/>
                  </a:cubicBezTo>
                  <a:cubicBezTo>
                    <a:pt x="25381" y="10246"/>
                    <a:pt x="25377" y="10247"/>
                    <a:pt x="25373" y="10249"/>
                  </a:cubicBezTo>
                  <a:close/>
                  <a:moveTo>
                    <a:pt x="25442" y="10265"/>
                  </a:moveTo>
                  <a:cubicBezTo>
                    <a:pt x="25440" y="10263"/>
                    <a:pt x="25439" y="10261"/>
                    <a:pt x="25437" y="10259"/>
                  </a:cubicBezTo>
                  <a:cubicBezTo>
                    <a:pt x="25425" y="10248"/>
                    <a:pt x="25410" y="10243"/>
                    <a:pt x="25395" y="10244"/>
                  </a:cubicBezTo>
                  <a:cubicBezTo>
                    <a:pt x="25197" y="8637"/>
                    <a:pt x="25197" y="8637"/>
                    <a:pt x="25197" y="8637"/>
                  </a:cubicBezTo>
                  <a:cubicBezTo>
                    <a:pt x="25624" y="8589"/>
                    <a:pt x="25624" y="8589"/>
                    <a:pt x="25624" y="8589"/>
                  </a:cubicBezTo>
                  <a:cubicBezTo>
                    <a:pt x="26445" y="9574"/>
                    <a:pt x="26445" y="9574"/>
                    <a:pt x="26445" y="9574"/>
                  </a:cubicBezTo>
                  <a:lnTo>
                    <a:pt x="25442" y="10265"/>
                  </a:lnTo>
                  <a:close/>
                  <a:moveTo>
                    <a:pt x="25638" y="8588"/>
                  </a:moveTo>
                  <a:cubicBezTo>
                    <a:pt x="25942" y="8554"/>
                    <a:pt x="25942" y="8554"/>
                    <a:pt x="25942" y="8554"/>
                  </a:cubicBezTo>
                  <a:cubicBezTo>
                    <a:pt x="26926" y="9242"/>
                    <a:pt x="26926" y="9242"/>
                    <a:pt x="26926" y="9242"/>
                  </a:cubicBezTo>
                  <a:cubicBezTo>
                    <a:pt x="26454" y="9567"/>
                    <a:pt x="26454" y="9567"/>
                    <a:pt x="26454" y="9567"/>
                  </a:cubicBezTo>
                  <a:lnTo>
                    <a:pt x="25638" y="8588"/>
                  </a:lnTo>
                  <a:close/>
                  <a:moveTo>
                    <a:pt x="27463" y="10765"/>
                  </a:moveTo>
                  <a:cubicBezTo>
                    <a:pt x="27456" y="10769"/>
                    <a:pt x="27456" y="10769"/>
                    <a:pt x="27456" y="10769"/>
                  </a:cubicBezTo>
                  <a:cubicBezTo>
                    <a:pt x="26460" y="9575"/>
                    <a:pt x="26460" y="9575"/>
                    <a:pt x="26460" y="9575"/>
                  </a:cubicBezTo>
                  <a:cubicBezTo>
                    <a:pt x="26935" y="9248"/>
                    <a:pt x="26935" y="9248"/>
                    <a:pt x="26935" y="9248"/>
                  </a:cubicBezTo>
                  <a:cubicBezTo>
                    <a:pt x="27321" y="9519"/>
                    <a:pt x="27321" y="9519"/>
                    <a:pt x="27321" y="9519"/>
                  </a:cubicBezTo>
                  <a:cubicBezTo>
                    <a:pt x="27312" y="9541"/>
                    <a:pt x="27317" y="9567"/>
                    <a:pt x="27336" y="9584"/>
                  </a:cubicBezTo>
                  <a:cubicBezTo>
                    <a:pt x="27347" y="9595"/>
                    <a:pt x="27361" y="9599"/>
                    <a:pt x="27375" y="9599"/>
                  </a:cubicBezTo>
                  <a:cubicBezTo>
                    <a:pt x="27476" y="10761"/>
                    <a:pt x="27476" y="10761"/>
                    <a:pt x="27476" y="10761"/>
                  </a:cubicBezTo>
                  <a:cubicBezTo>
                    <a:pt x="27471" y="10762"/>
                    <a:pt x="27467" y="10763"/>
                    <a:pt x="27463" y="10765"/>
                  </a:cubicBezTo>
                  <a:close/>
                  <a:moveTo>
                    <a:pt x="27485" y="10760"/>
                  </a:moveTo>
                  <a:cubicBezTo>
                    <a:pt x="27385" y="9598"/>
                    <a:pt x="27385" y="9598"/>
                    <a:pt x="27385" y="9598"/>
                  </a:cubicBezTo>
                  <a:cubicBezTo>
                    <a:pt x="27390" y="9598"/>
                    <a:pt x="27395" y="9596"/>
                    <a:pt x="27400" y="9594"/>
                  </a:cubicBezTo>
                  <a:cubicBezTo>
                    <a:pt x="27835" y="10335"/>
                    <a:pt x="27835" y="10335"/>
                    <a:pt x="27835" y="10335"/>
                  </a:cubicBezTo>
                  <a:cubicBezTo>
                    <a:pt x="27832" y="10338"/>
                    <a:pt x="27828" y="10340"/>
                    <a:pt x="27826" y="10344"/>
                  </a:cubicBezTo>
                  <a:cubicBezTo>
                    <a:pt x="27805" y="10366"/>
                    <a:pt x="27806" y="10401"/>
                    <a:pt x="27827" y="10423"/>
                  </a:cubicBezTo>
                  <a:cubicBezTo>
                    <a:pt x="27520" y="10772"/>
                    <a:pt x="27520" y="10772"/>
                    <a:pt x="27520" y="10772"/>
                  </a:cubicBezTo>
                  <a:cubicBezTo>
                    <a:pt x="27510" y="10764"/>
                    <a:pt x="27498" y="10760"/>
                    <a:pt x="27485" y="10760"/>
                  </a:cubicBezTo>
                  <a:close/>
                  <a:moveTo>
                    <a:pt x="29677" y="10911"/>
                  </a:moveTo>
                  <a:cubicBezTo>
                    <a:pt x="27544" y="10816"/>
                    <a:pt x="27544" y="10816"/>
                    <a:pt x="27544" y="10816"/>
                  </a:cubicBezTo>
                  <a:cubicBezTo>
                    <a:pt x="27544" y="10802"/>
                    <a:pt x="27538" y="10789"/>
                    <a:pt x="27528" y="10778"/>
                  </a:cubicBezTo>
                  <a:cubicBezTo>
                    <a:pt x="27834" y="10429"/>
                    <a:pt x="27834" y="10429"/>
                    <a:pt x="27834" y="10429"/>
                  </a:cubicBezTo>
                  <a:cubicBezTo>
                    <a:pt x="27858" y="10447"/>
                    <a:pt x="27891" y="10444"/>
                    <a:pt x="27912" y="10422"/>
                  </a:cubicBezTo>
                  <a:cubicBezTo>
                    <a:pt x="27917" y="10416"/>
                    <a:pt x="27920" y="10410"/>
                    <a:pt x="27923" y="10404"/>
                  </a:cubicBezTo>
                  <a:cubicBezTo>
                    <a:pt x="29678" y="10909"/>
                    <a:pt x="29678" y="10909"/>
                    <a:pt x="29678" y="10909"/>
                  </a:cubicBezTo>
                  <a:cubicBezTo>
                    <a:pt x="29678" y="10910"/>
                    <a:pt x="29678" y="10910"/>
                    <a:pt x="29677" y="10911"/>
                  </a:cubicBezTo>
                  <a:close/>
                  <a:moveTo>
                    <a:pt x="29680" y="10899"/>
                  </a:moveTo>
                  <a:cubicBezTo>
                    <a:pt x="27926" y="10394"/>
                    <a:pt x="27926" y="10394"/>
                    <a:pt x="27926" y="10394"/>
                  </a:cubicBezTo>
                  <a:cubicBezTo>
                    <a:pt x="27929" y="10375"/>
                    <a:pt x="27923" y="10354"/>
                    <a:pt x="27908" y="10340"/>
                  </a:cubicBezTo>
                  <a:cubicBezTo>
                    <a:pt x="27906" y="10338"/>
                    <a:pt x="27904" y="10337"/>
                    <a:pt x="27902" y="10336"/>
                  </a:cubicBezTo>
                  <a:cubicBezTo>
                    <a:pt x="28320" y="9632"/>
                    <a:pt x="28320" y="9632"/>
                    <a:pt x="28320" y="9632"/>
                  </a:cubicBezTo>
                  <a:cubicBezTo>
                    <a:pt x="29684" y="10890"/>
                    <a:pt x="29684" y="10890"/>
                    <a:pt x="29684" y="10890"/>
                  </a:cubicBezTo>
                  <a:cubicBezTo>
                    <a:pt x="29682" y="10893"/>
                    <a:pt x="29681" y="10896"/>
                    <a:pt x="29680" y="108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</p:grpSp>
      <p:grpSp>
        <p:nvGrpSpPr>
          <p:cNvPr id="81" name="Group 80"/>
          <p:cNvGrpSpPr/>
          <p:nvPr userDrawn="1">
            <p:custDataLst>
              <p:tags r:id="rId3"/>
            </p:custDataLst>
          </p:nvPr>
        </p:nvGrpSpPr>
        <p:grpSpPr>
          <a:xfrm rot="10800000">
            <a:off x="-3489564" y="-3797042"/>
            <a:ext cx="12003407" cy="6813487"/>
            <a:chOff x="-2949576" y="-5135563"/>
            <a:chExt cx="18086389" cy="10266364"/>
          </a:xfrm>
          <a:solidFill>
            <a:schemeClr val="bg1">
              <a:alpha val="33000"/>
            </a:schemeClr>
          </a:solidFill>
        </p:grpSpPr>
        <p:sp>
          <p:nvSpPr>
            <p:cNvPr id="82" name="Freeform 5"/>
            <p:cNvSpPr>
              <a:spLocks noEditPoints="1"/>
            </p:cNvSpPr>
            <p:nvPr userDrawn="1">
              <p:custDataLst>
                <p:tags r:id="rId4"/>
              </p:custDataLst>
            </p:nvPr>
          </p:nvSpPr>
          <p:spPr bwMode="auto">
            <a:xfrm>
              <a:off x="12515850" y="-581025"/>
              <a:ext cx="350838" cy="350838"/>
            </a:xfrm>
            <a:custGeom>
              <a:avLst/>
              <a:gdLst>
                <a:gd name="T0" fmla="*/ 288 w 577"/>
                <a:gd name="T1" fmla="*/ 577 h 577"/>
                <a:gd name="T2" fmla="*/ 0 w 577"/>
                <a:gd name="T3" fmla="*/ 289 h 577"/>
                <a:gd name="T4" fmla="*/ 288 w 577"/>
                <a:gd name="T5" fmla="*/ 0 h 577"/>
                <a:gd name="T6" fmla="*/ 577 w 577"/>
                <a:gd name="T7" fmla="*/ 289 h 577"/>
                <a:gd name="T8" fmla="*/ 288 w 577"/>
                <a:gd name="T9" fmla="*/ 577 h 577"/>
                <a:gd name="T10" fmla="*/ 288 w 577"/>
                <a:gd name="T11" fmla="*/ 32 h 577"/>
                <a:gd name="T12" fmla="*/ 31 w 577"/>
                <a:gd name="T13" fmla="*/ 289 h 577"/>
                <a:gd name="T14" fmla="*/ 288 w 577"/>
                <a:gd name="T15" fmla="*/ 546 h 577"/>
                <a:gd name="T16" fmla="*/ 545 w 577"/>
                <a:gd name="T17" fmla="*/ 289 h 577"/>
                <a:gd name="T18" fmla="*/ 288 w 577"/>
                <a:gd name="T19" fmla="*/ 32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7" h="577">
                  <a:moveTo>
                    <a:pt x="288" y="577"/>
                  </a:moveTo>
                  <a:cubicBezTo>
                    <a:pt x="129" y="577"/>
                    <a:pt x="0" y="448"/>
                    <a:pt x="0" y="289"/>
                  </a:cubicBezTo>
                  <a:cubicBezTo>
                    <a:pt x="0" y="130"/>
                    <a:pt x="129" y="0"/>
                    <a:pt x="288" y="0"/>
                  </a:cubicBezTo>
                  <a:cubicBezTo>
                    <a:pt x="447" y="0"/>
                    <a:pt x="577" y="130"/>
                    <a:pt x="577" y="289"/>
                  </a:cubicBezTo>
                  <a:cubicBezTo>
                    <a:pt x="577" y="448"/>
                    <a:pt x="447" y="577"/>
                    <a:pt x="288" y="577"/>
                  </a:cubicBezTo>
                  <a:moveTo>
                    <a:pt x="288" y="32"/>
                  </a:moveTo>
                  <a:cubicBezTo>
                    <a:pt x="147" y="32"/>
                    <a:pt x="31" y="147"/>
                    <a:pt x="31" y="289"/>
                  </a:cubicBezTo>
                  <a:cubicBezTo>
                    <a:pt x="31" y="430"/>
                    <a:pt x="147" y="546"/>
                    <a:pt x="288" y="546"/>
                  </a:cubicBezTo>
                  <a:cubicBezTo>
                    <a:pt x="430" y="546"/>
                    <a:pt x="545" y="430"/>
                    <a:pt x="545" y="289"/>
                  </a:cubicBezTo>
                  <a:cubicBezTo>
                    <a:pt x="545" y="147"/>
                    <a:pt x="430" y="32"/>
                    <a:pt x="288" y="3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83" name="Freeform 6"/>
            <p:cNvSpPr>
              <a:spLocks noEditPoints="1"/>
            </p:cNvSpPr>
            <p:nvPr userDrawn="1">
              <p:custDataLst>
                <p:tags r:id="rId5"/>
              </p:custDataLst>
            </p:nvPr>
          </p:nvSpPr>
          <p:spPr bwMode="auto">
            <a:xfrm>
              <a:off x="5100637" y="4779963"/>
              <a:ext cx="350838" cy="350838"/>
            </a:xfrm>
            <a:custGeom>
              <a:avLst/>
              <a:gdLst>
                <a:gd name="T0" fmla="*/ 288 w 576"/>
                <a:gd name="T1" fmla="*/ 577 h 577"/>
                <a:gd name="T2" fmla="*/ 0 w 576"/>
                <a:gd name="T3" fmla="*/ 288 h 577"/>
                <a:gd name="T4" fmla="*/ 288 w 576"/>
                <a:gd name="T5" fmla="*/ 0 h 577"/>
                <a:gd name="T6" fmla="*/ 576 w 576"/>
                <a:gd name="T7" fmla="*/ 288 h 577"/>
                <a:gd name="T8" fmla="*/ 288 w 576"/>
                <a:gd name="T9" fmla="*/ 577 h 577"/>
                <a:gd name="T10" fmla="*/ 288 w 576"/>
                <a:gd name="T11" fmla="*/ 31 h 577"/>
                <a:gd name="T12" fmla="*/ 31 w 576"/>
                <a:gd name="T13" fmla="*/ 288 h 577"/>
                <a:gd name="T14" fmla="*/ 288 w 576"/>
                <a:gd name="T15" fmla="*/ 545 h 577"/>
                <a:gd name="T16" fmla="*/ 545 w 576"/>
                <a:gd name="T17" fmla="*/ 288 h 577"/>
                <a:gd name="T18" fmla="*/ 288 w 576"/>
                <a:gd name="T19" fmla="*/ 31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6" h="577">
                  <a:moveTo>
                    <a:pt x="288" y="577"/>
                  </a:moveTo>
                  <a:cubicBezTo>
                    <a:pt x="129" y="577"/>
                    <a:pt x="0" y="447"/>
                    <a:pt x="0" y="288"/>
                  </a:cubicBezTo>
                  <a:cubicBezTo>
                    <a:pt x="0" y="129"/>
                    <a:pt x="129" y="0"/>
                    <a:pt x="288" y="0"/>
                  </a:cubicBezTo>
                  <a:cubicBezTo>
                    <a:pt x="447" y="0"/>
                    <a:pt x="576" y="129"/>
                    <a:pt x="576" y="288"/>
                  </a:cubicBezTo>
                  <a:cubicBezTo>
                    <a:pt x="576" y="447"/>
                    <a:pt x="447" y="577"/>
                    <a:pt x="288" y="577"/>
                  </a:cubicBezTo>
                  <a:moveTo>
                    <a:pt x="288" y="31"/>
                  </a:moveTo>
                  <a:cubicBezTo>
                    <a:pt x="146" y="31"/>
                    <a:pt x="31" y="146"/>
                    <a:pt x="31" y="288"/>
                  </a:cubicBezTo>
                  <a:cubicBezTo>
                    <a:pt x="31" y="430"/>
                    <a:pt x="146" y="545"/>
                    <a:pt x="288" y="545"/>
                  </a:cubicBezTo>
                  <a:cubicBezTo>
                    <a:pt x="430" y="545"/>
                    <a:pt x="545" y="430"/>
                    <a:pt x="545" y="288"/>
                  </a:cubicBezTo>
                  <a:cubicBezTo>
                    <a:pt x="545" y="146"/>
                    <a:pt x="430" y="31"/>
                    <a:pt x="288" y="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84" name="Freeform 7"/>
            <p:cNvSpPr>
              <a:spLocks noEditPoints="1"/>
            </p:cNvSpPr>
            <p:nvPr userDrawn="1">
              <p:custDataLst>
                <p:tags r:id="rId6"/>
              </p:custDataLst>
            </p:nvPr>
          </p:nvSpPr>
          <p:spPr bwMode="auto">
            <a:xfrm>
              <a:off x="10210800" y="4132263"/>
              <a:ext cx="350838" cy="350838"/>
            </a:xfrm>
            <a:custGeom>
              <a:avLst/>
              <a:gdLst>
                <a:gd name="T0" fmla="*/ 288 w 577"/>
                <a:gd name="T1" fmla="*/ 577 h 577"/>
                <a:gd name="T2" fmla="*/ 0 w 577"/>
                <a:gd name="T3" fmla="*/ 288 h 577"/>
                <a:gd name="T4" fmla="*/ 288 w 577"/>
                <a:gd name="T5" fmla="*/ 0 h 577"/>
                <a:gd name="T6" fmla="*/ 577 w 577"/>
                <a:gd name="T7" fmla="*/ 288 h 577"/>
                <a:gd name="T8" fmla="*/ 288 w 577"/>
                <a:gd name="T9" fmla="*/ 577 h 577"/>
                <a:gd name="T10" fmla="*/ 288 w 577"/>
                <a:gd name="T11" fmla="*/ 31 h 577"/>
                <a:gd name="T12" fmla="*/ 32 w 577"/>
                <a:gd name="T13" fmla="*/ 288 h 577"/>
                <a:gd name="T14" fmla="*/ 288 w 577"/>
                <a:gd name="T15" fmla="*/ 545 h 577"/>
                <a:gd name="T16" fmla="*/ 545 w 577"/>
                <a:gd name="T17" fmla="*/ 288 h 577"/>
                <a:gd name="T18" fmla="*/ 288 w 577"/>
                <a:gd name="T19" fmla="*/ 31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7" h="577">
                  <a:moveTo>
                    <a:pt x="288" y="577"/>
                  </a:moveTo>
                  <a:cubicBezTo>
                    <a:pt x="129" y="577"/>
                    <a:pt x="0" y="447"/>
                    <a:pt x="0" y="288"/>
                  </a:cubicBezTo>
                  <a:cubicBezTo>
                    <a:pt x="0" y="129"/>
                    <a:pt x="129" y="0"/>
                    <a:pt x="288" y="0"/>
                  </a:cubicBezTo>
                  <a:cubicBezTo>
                    <a:pt x="448" y="0"/>
                    <a:pt x="577" y="129"/>
                    <a:pt x="577" y="288"/>
                  </a:cubicBezTo>
                  <a:cubicBezTo>
                    <a:pt x="577" y="447"/>
                    <a:pt x="448" y="577"/>
                    <a:pt x="288" y="577"/>
                  </a:cubicBezTo>
                  <a:moveTo>
                    <a:pt x="288" y="31"/>
                  </a:moveTo>
                  <a:cubicBezTo>
                    <a:pt x="147" y="31"/>
                    <a:pt x="32" y="147"/>
                    <a:pt x="32" y="288"/>
                  </a:cubicBezTo>
                  <a:cubicBezTo>
                    <a:pt x="32" y="430"/>
                    <a:pt x="147" y="545"/>
                    <a:pt x="288" y="545"/>
                  </a:cubicBezTo>
                  <a:cubicBezTo>
                    <a:pt x="430" y="545"/>
                    <a:pt x="545" y="430"/>
                    <a:pt x="545" y="288"/>
                  </a:cubicBezTo>
                  <a:cubicBezTo>
                    <a:pt x="545" y="147"/>
                    <a:pt x="430" y="31"/>
                    <a:pt x="288" y="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85" name="Oval 8"/>
            <p:cNvSpPr>
              <a:spLocks noChangeArrowheads="1"/>
            </p:cNvSpPr>
            <p:nvPr userDrawn="1">
              <p:custDataLst>
                <p:tags r:id="rId7"/>
              </p:custDataLst>
            </p:nvPr>
          </p:nvSpPr>
          <p:spPr bwMode="auto">
            <a:xfrm>
              <a:off x="8724900" y="2870200"/>
              <a:ext cx="96838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86" name="Oval 9"/>
            <p:cNvSpPr>
              <a:spLocks noChangeArrowheads="1"/>
            </p:cNvSpPr>
            <p:nvPr userDrawn="1">
              <p:custDataLst>
                <p:tags r:id="rId8"/>
              </p:custDataLst>
            </p:nvPr>
          </p:nvSpPr>
          <p:spPr bwMode="auto">
            <a:xfrm>
              <a:off x="14565312" y="3586163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87" name="Oval 10"/>
            <p:cNvSpPr>
              <a:spLocks noChangeArrowheads="1"/>
            </p:cNvSpPr>
            <p:nvPr userDrawn="1">
              <p:custDataLst>
                <p:tags r:id="rId9"/>
              </p:custDataLst>
            </p:nvPr>
          </p:nvSpPr>
          <p:spPr bwMode="auto">
            <a:xfrm>
              <a:off x="14498638" y="-355600"/>
              <a:ext cx="134938" cy="134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88" name="Oval 11"/>
            <p:cNvSpPr>
              <a:spLocks noChangeArrowheads="1"/>
            </p:cNvSpPr>
            <p:nvPr userDrawn="1">
              <p:custDataLst>
                <p:tags r:id="rId10"/>
              </p:custDataLst>
            </p:nvPr>
          </p:nvSpPr>
          <p:spPr bwMode="auto">
            <a:xfrm>
              <a:off x="9099550" y="-1049338"/>
              <a:ext cx="134938" cy="134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89" name="Oval 12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>
              <a:off x="12668250" y="1108075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90" name="Oval 13"/>
            <p:cNvSpPr>
              <a:spLocks noChangeArrowheads="1"/>
            </p:cNvSpPr>
            <p:nvPr userDrawn="1">
              <p:custDataLst>
                <p:tags r:id="rId12"/>
              </p:custDataLst>
            </p:nvPr>
          </p:nvSpPr>
          <p:spPr bwMode="auto">
            <a:xfrm>
              <a:off x="13782675" y="4521200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91" name="Oval 14"/>
            <p:cNvSpPr>
              <a:spLocks noChangeArrowheads="1"/>
            </p:cNvSpPr>
            <p:nvPr userDrawn="1">
              <p:custDataLst>
                <p:tags r:id="rId13"/>
              </p:custDataLst>
            </p:nvPr>
          </p:nvSpPr>
          <p:spPr bwMode="auto">
            <a:xfrm>
              <a:off x="12501563" y="2252663"/>
              <a:ext cx="95250" cy="936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92" name="Oval 15"/>
            <p:cNvSpPr>
              <a:spLocks noChangeArrowheads="1"/>
            </p:cNvSpPr>
            <p:nvPr userDrawn="1">
              <p:custDataLst>
                <p:tags r:id="rId14"/>
              </p:custDataLst>
            </p:nvPr>
          </p:nvSpPr>
          <p:spPr bwMode="auto">
            <a:xfrm>
              <a:off x="8774113" y="-1300163"/>
              <a:ext cx="93663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93" name="Oval 16"/>
            <p:cNvSpPr>
              <a:spLocks noChangeArrowheads="1"/>
            </p:cNvSpPr>
            <p:nvPr userDrawn="1">
              <p:custDataLst>
                <p:tags r:id="rId15"/>
              </p:custDataLst>
            </p:nvPr>
          </p:nvSpPr>
          <p:spPr bwMode="auto">
            <a:xfrm>
              <a:off x="11825288" y="4887913"/>
              <a:ext cx="134938" cy="134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94" name="Oval 17"/>
            <p:cNvSpPr>
              <a:spLocks noChangeArrowheads="1"/>
            </p:cNvSpPr>
            <p:nvPr userDrawn="1">
              <p:custDataLst>
                <p:tags r:id="rId16"/>
              </p:custDataLst>
            </p:nvPr>
          </p:nvSpPr>
          <p:spPr bwMode="auto">
            <a:xfrm>
              <a:off x="10174288" y="590550"/>
              <a:ext cx="134938" cy="134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95" name="Freeform 18"/>
            <p:cNvSpPr/>
            <p:nvPr userDrawn="1">
              <p:custDataLst>
                <p:tags r:id="rId17"/>
              </p:custDataLst>
            </p:nvPr>
          </p:nvSpPr>
          <p:spPr bwMode="auto">
            <a:xfrm>
              <a:off x="12752388" y="1862138"/>
              <a:ext cx="261938" cy="271463"/>
            </a:xfrm>
            <a:custGeom>
              <a:avLst/>
              <a:gdLst>
                <a:gd name="T0" fmla="*/ 165 w 165"/>
                <a:gd name="T1" fmla="*/ 81 h 171"/>
                <a:gd name="T2" fmla="*/ 87 w 165"/>
                <a:gd name="T3" fmla="*/ 81 h 171"/>
                <a:gd name="T4" fmla="*/ 87 w 165"/>
                <a:gd name="T5" fmla="*/ 0 h 171"/>
                <a:gd name="T6" fmla="*/ 78 w 165"/>
                <a:gd name="T7" fmla="*/ 0 h 171"/>
                <a:gd name="T8" fmla="*/ 78 w 165"/>
                <a:gd name="T9" fmla="*/ 81 h 171"/>
                <a:gd name="T10" fmla="*/ 0 w 165"/>
                <a:gd name="T11" fmla="*/ 81 h 171"/>
                <a:gd name="T12" fmla="*/ 0 w 165"/>
                <a:gd name="T13" fmla="*/ 90 h 171"/>
                <a:gd name="T14" fmla="*/ 78 w 165"/>
                <a:gd name="T15" fmla="*/ 90 h 171"/>
                <a:gd name="T16" fmla="*/ 78 w 165"/>
                <a:gd name="T17" fmla="*/ 171 h 171"/>
                <a:gd name="T18" fmla="*/ 87 w 165"/>
                <a:gd name="T19" fmla="*/ 171 h 171"/>
                <a:gd name="T20" fmla="*/ 87 w 165"/>
                <a:gd name="T21" fmla="*/ 90 h 171"/>
                <a:gd name="T22" fmla="*/ 165 w 165"/>
                <a:gd name="T23" fmla="*/ 90 h 171"/>
                <a:gd name="T24" fmla="*/ 165 w 165"/>
                <a:gd name="T25" fmla="*/ 8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171">
                  <a:moveTo>
                    <a:pt x="165" y="81"/>
                  </a:moveTo>
                  <a:lnTo>
                    <a:pt x="87" y="81"/>
                  </a:lnTo>
                  <a:lnTo>
                    <a:pt x="87" y="0"/>
                  </a:lnTo>
                  <a:lnTo>
                    <a:pt x="78" y="0"/>
                  </a:lnTo>
                  <a:lnTo>
                    <a:pt x="78" y="81"/>
                  </a:lnTo>
                  <a:lnTo>
                    <a:pt x="0" y="81"/>
                  </a:lnTo>
                  <a:lnTo>
                    <a:pt x="0" y="90"/>
                  </a:lnTo>
                  <a:lnTo>
                    <a:pt x="78" y="90"/>
                  </a:lnTo>
                  <a:lnTo>
                    <a:pt x="78" y="171"/>
                  </a:lnTo>
                  <a:lnTo>
                    <a:pt x="87" y="171"/>
                  </a:lnTo>
                  <a:lnTo>
                    <a:pt x="87" y="90"/>
                  </a:lnTo>
                  <a:lnTo>
                    <a:pt x="165" y="90"/>
                  </a:lnTo>
                  <a:lnTo>
                    <a:pt x="165" y="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96" name="Freeform 19"/>
            <p:cNvSpPr/>
            <p:nvPr userDrawn="1">
              <p:custDataLst>
                <p:tags r:id="rId18"/>
              </p:custDataLst>
            </p:nvPr>
          </p:nvSpPr>
          <p:spPr bwMode="auto">
            <a:xfrm>
              <a:off x="9466263" y="3249613"/>
              <a:ext cx="409575" cy="422275"/>
            </a:xfrm>
            <a:custGeom>
              <a:avLst/>
              <a:gdLst>
                <a:gd name="T0" fmla="*/ 258 w 258"/>
                <a:gd name="T1" fmla="*/ 126 h 266"/>
                <a:gd name="T2" fmla="*/ 136 w 258"/>
                <a:gd name="T3" fmla="*/ 126 h 266"/>
                <a:gd name="T4" fmla="*/ 136 w 258"/>
                <a:gd name="T5" fmla="*/ 0 h 266"/>
                <a:gd name="T6" fmla="*/ 122 w 258"/>
                <a:gd name="T7" fmla="*/ 0 h 266"/>
                <a:gd name="T8" fmla="*/ 122 w 258"/>
                <a:gd name="T9" fmla="*/ 126 h 266"/>
                <a:gd name="T10" fmla="*/ 0 w 258"/>
                <a:gd name="T11" fmla="*/ 126 h 266"/>
                <a:gd name="T12" fmla="*/ 0 w 258"/>
                <a:gd name="T13" fmla="*/ 139 h 266"/>
                <a:gd name="T14" fmla="*/ 122 w 258"/>
                <a:gd name="T15" fmla="*/ 139 h 266"/>
                <a:gd name="T16" fmla="*/ 122 w 258"/>
                <a:gd name="T17" fmla="*/ 266 h 266"/>
                <a:gd name="T18" fmla="*/ 136 w 258"/>
                <a:gd name="T19" fmla="*/ 266 h 266"/>
                <a:gd name="T20" fmla="*/ 136 w 258"/>
                <a:gd name="T21" fmla="*/ 139 h 266"/>
                <a:gd name="T22" fmla="*/ 258 w 258"/>
                <a:gd name="T23" fmla="*/ 139 h 266"/>
                <a:gd name="T24" fmla="*/ 258 w 258"/>
                <a:gd name="T25" fmla="*/ 12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8" h="266">
                  <a:moveTo>
                    <a:pt x="258" y="126"/>
                  </a:moveTo>
                  <a:lnTo>
                    <a:pt x="136" y="126"/>
                  </a:lnTo>
                  <a:lnTo>
                    <a:pt x="136" y="0"/>
                  </a:lnTo>
                  <a:lnTo>
                    <a:pt x="122" y="0"/>
                  </a:lnTo>
                  <a:lnTo>
                    <a:pt x="122" y="126"/>
                  </a:lnTo>
                  <a:lnTo>
                    <a:pt x="0" y="126"/>
                  </a:lnTo>
                  <a:lnTo>
                    <a:pt x="0" y="139"/>
                  </a:lnTo>
                  <a:lnTo>
                    <a:pt x="122" y="139"/>
                  </a:lnTo>
                  <a:lnTo>
                    <a:pt x="122" y="266"/>
                  </a:lnTo>
                  <a:lnTo>
                    <a:pt x="136" y="266"/>
                  </a:lnTo>
                  <a:lnTo>
                    <a:pt x="136" y="139"/>
                  </a:lnTo>
                  <a:lnTo>
                    <a:pt x="258" y="139"/>
                  </a:lnTo>
                  <a:lnTo>
                    <a:pt x="258" y="1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97" name="Freeform 20"/>
            <p:cNvSpPr/>
            <p:nvPr userDrawn="1">
              <p:custDataLst>
                <p:tags r:id="rId19"/>
              </p:custDataLst>
            </p:nvPr>
          </p:nvSpPr>
          <p:spPr bwMode="auto">
            <a:xfrm>
              <a:off x="15130462" y="2849563"/>
              <a:ext cx="6350" cy="6350"/>
            </a:xfrm>
            <a:custGeom>
              <a:avLst/>
              <a:gdLst>
                <a:gd name="T0" fmla="*/ 0 w 9"/>
                <a:gd name="T1" fmla="*/ 10 h 10"/>
                <a:gd name="T2" fmla="*/ 5 w 9"/>
                <a:gd name="T3" fmla="*/ 5 h 10"/>
                <a:gd name="T4" fmla="*/ 9 w 9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0">
                  <a:moveTo>
                    <a:pt x="0" y="10"/>
                  </a:moveTo>
                  <a:cubicBezTo>
                    <a:pt x="1" y="8"/>
                    <a:pt x="3" y="7"/>
                    <a:pt x="5" y="5"/>
                  </a:cubicBezTo>
                  <a:cubicBezTo>
                    <a:pt x="6" y="4"/>
                    <a:pt x="7" y="2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98" name="Oval 21"/>
            <p:cNvSpPr>
              <a:spLocks noChangeArrowheads="1"/>
            </p:cNvSpPr>
            <p:nvPr userDrawn="1">
              <p:custDataLst>
                <p:tags r:id="rId20"/>
              </p:custDataLst>
            </p:nvPr>
          </p:nvSpPr>
          <p:spPr bwMode="auto">
            <a:xfrm>
              <a:off x="8705850" y="4240213"/>
              <a:ext cx="134938" cy="134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99" name="Freeform 22"/>
            <p:cNvSpPr>
              <a:spLocks noEditPoints="1"/>
            </p:cNvSpPr>
            <p:nvPr userDrawn="1">
              <p:custDataLst>
                <p:tags r:id="rId21"/>
              </p:custDataLst>
            </p:nvPr>
          </p:nvSpPr>
          <p:spPr bwMode="auto">
            <a:xfrm>
              <a:off x="7446963" y="1822450"/>
              <a:ext cx="350838" cy="350838"/>
            </a:xfrm>
            <a:custGeom>
              <a:avLst/>
              <a:gdLst>
                <a:gd name="T0" fmla="*/ 288 w 576"/>
                <a:gd name="T1" fmla="*/ 0 h 577"/>
                <a:gd name="T2" fmla="*/ 0 w 576"/>
                <a:gd name="T3" fmla="*/ 289 h 577"/>
                <a:gd name="T4" fmla="*/ 288 w 576"/>
                <a:gd name="T5" fmla="*/ 577 h 577"/>
                <a:gd name="T6" fmla="*/ 576 w 576"/>
                <a:gd name="T7" fmla="*/ 289 h 577"/>
                <a:gd name="T8" fmla="*/ 288 w 576"/>
                <a:gd name="T9" fmla="*/ 0 h 577"/>
                <a:gd name="T10" fmla="*/ 288 w 576"/>
                <a:gd name="T11" fmla="*/ 546 h 577"/>
                <a:gd name="T12" fmla="*/ 31 w 576"/>
                <a:gd name="T13" fmla="*/ 289 h 577"/>
                <a:gd name="T14" fmla="*/ 288 w 576"/>
                <a:gd name="T15" fmla="*/ 32 h 577"/>
                <a:gd name="T16" fmla="*/ 545 w 576"/>
                <a:gd name="T17" fmla="*/ 289 h 577"/>
                <a:gd name="T18" fmla="*/ 288 w 576"/>
                <a:gd name="T19" fmla="*/ 546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6" h="577">
                  <a:moveTo>
                    <a:pt x="288" y="0"/>
                  </a:moveTo>
                  <a:cubicBezTo>
                    <a:pt x="129" y="0"/>
                    <a:pt x="0" y="130"/>
                    <a:pt x="0" y="289"/>
                  </a:cubicBezTo>
                  <a:cubicBezTo>
                    <a:pt x="0" y="448"/>
                    <a:pt x="129" y="577"/>
                    <a:pt x="288" y="577"/>
                  </a:cubicBezTo>
                  <a:cubicBezTo>
                    <a:pt x="447" y="577"/>
                    <a:pt x="576" y="448"/>
                    <a:pt x="576" y="289"/>
                  </a:cubicBezTo>
                  <a:cubicBezTo>
                    <a:pt x="576" y="130"/>
                    <a:pt x="447" y="0"/>
                    <a:pt x="288" y="0"/>
                  </a:cubicBezTo>
                  <a:close/>
                  <a:moveTo>
                    <a:pt x="288" y="546"/>
                  </a:moveTo>
                  <a:cubicBezTo>
                    <a:pt x="146" y="546"/>
                    <a:pt x="31" y="431"/>
                    <a:pt x="31" y="289"/>
                  </a:cubicBezTo>
                  <a:cubicBezTo>
                    <a:pt x="31" y="147"/>
                    <a:pt x="146" y="32"/>
                    <a:pt x="288" y="32"/>
                  </a:cubicBezTo>
                  <a:cubicBezTo>
                    <a:pt x="430" y="32"/>
                    <a:pt x="545" y="147"/>
                    <a:pt x="545" y="289"/>
                  </a:cubicBezTo>
                  <a:cubicBezTo>
                    <a:pt x="545" y="431"/>
                    <a:pt x="430" y="546"/>
                    <a:pt x="288" y="5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100" name="Oval 23"/>
            <p:cNvSpPr>
              <a:spLocks noChangeArrowheads="1"/>
            </p:cNvSpPr>
            <p:nvPr userDrawn="1">
              <p:custDataLst>
                <p:tags r:id="rId22"/>
              </p:custDataLst>
            </p:nvPr>
          </p:nvSpPr>
          <p:spPr bwMode="auto">
            <a:xfrm>
              <a:off x="5710237" y="2965450"/>
              <a:ext cx="134938" cy="134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101" name="Oval 24"/>
            <p:cNvSpPr>
              <a:spLocks noChangeArrowheads="1"/>
            </p:cNvSpPr>
            <p:nvPr userDrawn="1">
              <p:custDataLst>
                <p:tags r:id="rId23"/>
              </p:custDataLst>
            </p:nvPr>
          </p:nvSpPr>
          <p:spPr bwMode="auto">
            <a:xfrm>
              <a:off x="465137" y="2343150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102" name="Oval 25"/>
            <p:cNvSpPr>
              <a:spLocks noChangeArrowheads="1"/>
            </p:cNvSpPr>
            <p:nvPr userDrawn="1">
              <p:custDataLst>
                <p:tags r:id="rId24"/>
              </p:custDataLst>
            </p:nvPr>
          </p:nvSpPr>
          <p:spPr bwMode="auto">
            <a:xfrm>
              <a:off x="3987800" y="-1308100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103" name="Oval 26"/>
            <p:cNvSpPr>
              <a:spLocks noChangeArrowheads="1"/>
            </p:cNvSpPr>
            <p:nvPr userDrawn="1">
              <p:custDataLst>
                <p:tags r:id="rId25"/>
              </p:custDataLst>
            </p:nvPr>
          </p:nvSpPr>
          <p:spPr bwMode="auto">
            <a:xfrm>
              <a:off x="1298575" y="-1300163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104" name="Oval 27"/>
            <p:cNvSpPr>
              <a:spLocks noChangeArrowheads="1"/>
            </p:cNvSpPr>
            <p:nvPr userDrawn="1">
              <p:custDataLst>
                <p:tags r:id="rId26"/>
              </p:custDataLst>
            </p:nvPr>
          </p:nvSpPr>
          <p:spPr bwMode="auto">
            <a:xfrm>
              <a:off x="1343025" y="4213225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105" name="Oval 28"/>
            <p:cNvSpPr>
              <a:spLocks noChangeArrowheads="1"/>
            </p:cNvSpPr>
            <p:nvPr userDrawn="1">
              <p:custDataLst>
                <p:tags r:id="rId27"/>
              </p:custDataLst>
            </p:nvPr>
          </p:nvSpPr>
          <p:spPr bwMode="auto">
            <a:xfrm>
              <a:off x="3638550" y="3324225"/>
              <a:ext cx="134938" cy="134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106" name="Oval 29"/>
            <p:cNvSpPr>
              <a:spLocks noChangeArrowheads="1"/>
            </p:cNvSpPr>
            <p:nvPr userDrawn="1">
              <p:custDataLst>
                <p:tags r:id="rId28"/>
              </p:custDataLst>
            </p:nvPr>
          </p:nvSpPr>
          <p:spPr bwMode="auto">
            <a:xfrm>
              <a:off x="6788150" y="-473075"/>
              <a:ext cx="134938" cy="134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107" name="Oval 30"/>
            <p:cNvSpPr>
              <a:spLocks noChangeArrowheads="1"/>
            </p:cNvSpPr>
            <p:nvPr userDrawn="1">
              <p:custDataLst>
                <p:tags r:id="rId29"/>
              </p:custDataLst>
            </p:nvPr>
          </p:nvSpPr>
          <p:spPr bwMode="auto">
            <a:xfrm>
              <a:off x="695325" y="-971550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108" name="Oval 31"/>
            <p:cNvSpPr>
              <a:spLocks noChangeArrowheads="1"/>
            </p:cNvSpPr>
            <p:nvPr userDrawn="1">
              <p:custDataLst>
                <p:tags r:id="rId30"/>
              </p:custDataLst>
            </p:nvPr>
          </p:nvSpPr>
          <p:spPr bwMode="auto">
            <a:xfrm>
              <a:off x="3705225" y="495300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109" name="Freeform 32"/>
            <p:cNvSpPr/>
            <p:nvPr userDrawn="1">
              <p:custDataLst>
                <p:tags r:id="rId31"/>
              </p:custDataLst>
            </p:nvPr>
          </p:nvSpPr>
          <p:spPr bwMode="auto">
            <a:xfrm>
              <a:off x="2016125" y="3257550"/>
              <a:ext cx="261938" cy="269875"/>
            </a:xfrm>
            <a:custGeom>
              <a:avLst/>
              <a:gdLst>
                <a:gd name="T0" fmla="*/ 88 w 165"/>
                <a:gd name="T1" fmla="*/ 0 h 170"/>
                <a:gd name="T2" fmla="*/ 78 w 165"/>
                <a:gd name="T3" fmla="*/ 0 h 170"/>
                <a:gd name="T4" fmla="*/ 78 w 165"/>
                <a:gd name="T5" fmla="*/ 80 h 170"/>
                <a:gd name="T6" fmla="*/ 0 w 165"/>
                <a:gd name="T7" fmla="*/ 80 h 170"/>
                <a:gd name="T8" fmla="*/ 0 w 165"/>
                <a:gd name="T9" fmla="*/ 89 h 170"/>
                <a:gd name="T10" fmla="*/ 78 w 165"/>
                <a:gd name="T11" fmla="*/ 89 h 170"/>
                <a:gd name="T12" fmla="*/ 78 w 165"/>
                <a:gd name="T13" fmla="*/ 170 h 170"/>
                <a:gd name="T14" fmla="*/ 88 w 165"/>
                <a:gd name="T15" fmla="*/ 170 h 170"/>
                <a:gd name="T16" fmla="*/ 88 w 165"/>
                <a:gd name="T17" fmla="*/ 89 h 170"/>
                <a:gd name="T18" fmla="*/ 165 w 165"/>
                <a:gd name="T19" fmla="*/ 89 h 170"/>
                <a:gd name="T20" fmla="*/ 165 w 165"/>
                <a:gd name="T21" fmla="*/ 80 h 170"/>
                <a:gd name="T22" fmla="*/ 88 w 165"/>
                <a:gd name="T23" fmla="*/ 80 h 170"/>
                <a:gd name="T24" fmla="*/ 88 w 165"/>
                <a:gd name="T25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170">
                  <a:moveTo>
                    <a:pt x="88" y="0"/>
                  </a:moveTo>
                  <a:lnTo>
                    <a:pt x="78" y="0"/>
                  </a:lnTo>
                  <a:lnTo>
                    <a:pt x="78" y="80"/>
                  </a:lnTo>
                  <a:lnTo>
                    <a:pt x="0" y="80"/>
                  </a:lnTo>
                  <a:lnTo>
                    <a:pt x="0" y="89"/>
                  </a:lnTo>
                  <a:lnTo>
                    <a:pt x="78" y="89"/>
                  </a:lnTo>
                  <a:lnTo>
                    <a:pt x="78" y="170"/>
                  </a:lnTo>
                  <a:lnTo>
                    <a:pt x="88" y="170"/>
                  </a:lnTo>
                  <a:lnTo>
                    <a:pt x="88" y="89"/>
                  </a:lnTo>
                  <a:lnTo>
                    <a:pt x="165" y="89"/>
                  </a:lnTo>
                  <a:lnTo>
                    <a:pt x="165" y="80"/>
                  </a:lnTo>
                  <a:lnTo>
                    <a:pt x="88" y="80"/>
                  </a:lnTo>
                  <a:lnTo>
                    <a:pt x="8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110" name="Freeform 33"/>
            <p:cNvSpPr/>
            <p:nvPr userDrawn="1">
              <p:custDataLst>
                <p:tags r:id="rId32"/>
              </p:custDataLst>
            </p:nvPr>
          </p:nvSpPr>
          <p:spPr bwMode="auto">
            <a:xfrm>
              <a:off x="7529513" y="4433888"/>
              <a:ext cx="261938" cy="271463"/>
            </a:xfrm>
            <a:custGeom>
              <a:avLst/>
              <a:gdLst>
                <a:gd name="T0" fmla="*/ 87 w 165"/>
                <a:gd name="T1" fmla="*/ 0 h 171"/>
                <a:gd name="T2" fmla="*/ 78 w 165"/>
                <a:gd name="T3" fmla="*/ 0 h 171"/>
                <a:gd name="T4" fmla="*/ 78 w 165"/>
                <a:gd name="T5" fmla="*/ 81 h 171"/>
                <a:gd name="T6" fmla="*/ 0 w 165"/>
                <a:gd name="T7" fmla="*/ 81 h 171"/>
                <a:gd name="T8" fmla="*/ 0 w 165"/>
                <a:gd name="T9" fmla="*/ 89 h 171"/>
                <a:gd name="T10" fmla="*/ 78 w 165"/>
                <a:gd name="T11" fmla="*/ 89 h 171"/>
                <a:gd name="T12" fmla="*/ 78 w 165"/>
                <a:gd name="T13" fmla="*/ 171 h 171"/>
                <a:gd name="T14" fmla="*/ 87 w 165"/>
                <a:gd name="T15" fmla="*/ 171 h 171"/>
                <a:gd name="T16" fmla="*/ 87 w 165"/>
                <a:gd name="T17" fmla="*/ 89 h 171"/>
                <a:gd name="T18" fmla="*/ 165 w 165"/>
                <a:gd name="T19" fmla="*/ 89 h 171"/>
                <a:gd name="T20" fmla="*/ 165 w 165"/>
                <a:gd name="T21" fmla="*/ 81 h 171"/>
                <a:gd name="T22" fmla="*/ 87 w 165"/>
                <a:gd name="T23" fmla="*/ 81 h 171"/>
                <a:gd name="T24" fmla="*/ 87 w 165"/>
                <a:gd name="T25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171">
                  <a:moveTo>
                    <a:pt x="87" y="0"/>
                  </a:moveTo>
                  <a:lnTo>
                    <a:pt x="78" y="0"/>
                  </a:lnTo>
                  <a:lnTo>
                    <a:pt x="78" y="81"/>
                  </a:lnTo>
                  <a:lnTo>
                    <a:pt x="0" y="81"/>
                  </a:lnTo>
                  <a:lnTo>
                    <a:pt x="0" y="89"/>
                  </a:lnTo>
                  <a:lnTo>
                    <a:pt x="78" y="89"/>
                  </a:lnTo>
                  <a:lnTo>
                    <a:pt x="78" y="171"/>
                  </a:lnTo>
                  <a:lnTo>
                    <a:pt x="87" y="171"/>
                  </a:lnTo>
                  <a:lnTo>
                    <a:pt x="87" y="89"/>
                  </a:lnTo>
                  <a:lnTo>
                    <a:pt x="165" y="89"/>
                  </a:lnTo>
                  <a:lnTo>
                    <a:pt x="165" y="81"/>
                  </a:lnTo>
                  <a:lnTo>
                    <a:pt x="87" y="81"/>
                  </a:lnTo>
                  <a:lnTo>
                    <a:pt x="8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111" name="Freeform 34"/>
            <p:cNvSpPr/>
            <p:nvPr userDrawn="1">
              <p:custDataLst>
                <p:tags r:id="rId33"/>
              </p:custDataLst>
            </p:nvPr>
          </p:nvSpPr>
          <p:spPr bwMode="auto">
            <a:xfrm>
              <a:off x="4354512" y="-1260475"/>
              <a:ext cx="409575" cy="422275"/>
            </a:xfrm>
            <a:custGeom>
              <a:avLst/>
              <a:gdLst>
                <a:gd name="T0" fmla="*/ 122 w 258"/>
                <a:gd name="T1" fmla="*/ 266 h 266"/>
                <a:gd name="T2" fmla="*/ 136 w 258"/>
                <a:gd name="T3" fmla="*/ 266 h 266"/>
                <a:gd name="T4" fmla="*/ 136 w 258"/>
                <a:gd name="T5" fmla="*/ 139 h 266"/>
                <a:gd name="T6" fmla="*/ 258 w 258"/>
                <a:gd name="T7" fmla="*/ 139 h 266"/>
                <a:gd name="T8" fmla="*/ 258 w 258"/>
                <a:gd name="T9" fmla="*/ 126 h 266"/>
                <a:gd name="T10" fmla="*/ 136 w 258"/>
                <a:gd name="T11" fmla="*/ 126 h 266"/>
                <a:gd name="T12" fmla="*/ 136 w 258"/>
                <a:gd name="T13" fmla="*/ 0 h 266"/>
                <a:gd name="T14" fmla="*/ 122 w 258"/>
                <a:gd name="T15" fmla="*/ 0 h 266"/>
                <a:gd name="T16" fmla="*/ 122 w 258"/>
                <a:gd name="T17" fmla="*/ 126 h 266"/>
                <a:gd name="T18" fmla="*/ 0 w 258"/>
                <a:gd name="T19" fmla="*/ 126 h 266"/>
                <a:gd name="T20" fmla="*/ 0 w 258"/>
                <a:gd name="T21" fmla="*/ 139 h 266"/>
                <a:gd name="T22" fmla="*/ 122 w 258"/>
                <a:gd name="T23" fmla="*/ 139 h 266"/>
                <a:gd name="T24" fmla="*/ 122 w 258"/>
                <a:gd name="T25" fmla="*/ 26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8" h="266">
                  <a:moveTo>
                    <a:pt x="122" y="266"/>
                  </a:moveTo>
                  <a:lnTo>
                    <a:pt x="136" y="266"/>
                  </a:lnTo>
                  <a:lnTo>
                    <a:pt x="136" y="139"/>
                  </a:lnTo>
                  <a:lnTo>
                    <a:pt x="258" y="139"/>
                  </a:lnTo>
                  <a:lnTo>
                    <a:pt x="258" y="126"/>
                  </a:lnTo>
                  <a:lnTo>
                    <a:pt x="136" y="126"/>
                  </a:lnTo>
                  <a:lnTo>
                    <a:pt x="136" y="0"/>
                  </a:lnTo>
                  <a:lnTo>
                    <a:pt x="122" y="0"/>
                  </a:lnTo>
                  <a:lnTo>
                    <a:pt x="122" y="126"/>
                  </a:lnTo>
                  <a:lnTo>
                    <a:pt x="0" y="126"/>
                  </a:lnTo>
                  <a:lnTo>
                    <a:pt x="0" y="139"/>
                  </a:lnTo>
                  <a:lnTo>
                    <a:pt x="122" y="139"/>
                  </a:lnTo>
                  <a:lnTo>
                    <a:pt x="122" y="2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112" name="Oval 35"/>
            <p:cNvSpPr>
              <a:spLocks noChangeArrowheads="1"/>
            </p:cNvSpPr>
            <p:nvPr userDrawn="1">
              <p:custDataLst>
                <p:tags r:id="rId34"/>
              </p:custDataLst>
            </p:nvPr>
          </p:nvSpPr>
          <p:spPr bwMode="auto">
            <a:xfrm>
              <a:off x="638175" y="4541838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113" name="Oval 36"/>
            <p:cNvSpPr>
              <a:spLocks noChangeArrowheads="1"/>
            </p:cNvSpPr>
            <p:nvPr userDrawn="1">
              <p:custDataLst>
                <p:tags r:id="rId35"/>
              </p:custDataLst>
            </p:nvPr>
          </p:nvSpPr>
          <p:spPr bwMode="auto">
            <a:xfrm>
              <a:off x="4938712" y="4240213"/>
              <a:ext cx="133350" cy="134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114" name="Freeform 37"/>
            <p:cNvSpPr>
              <a:spLocks noEditPoints="1"/>
            </p:cNvSpPr>
            <p:nvPr userDrawn="1">
              <p:custDataLst>
                <p:tags r:id="rId36"/>
              </p:custDataLst>
            </p:nvPr>
          </p:nvSpPr>
          <p:spPr bwMode="auto">
            <a:xfrm>
              <a:off x="-2949576" y="-5135563"/>
              <a:ext cx="18083214" cy="10256838"/>
            </a:xfrm>
            <a:custGeom>
              <a:avLst/>
              <a:gdLst>
                <a:gd name="T0" fmla="*/ 25149 w 29763"/>
                <a:gd name="T1" fmla="*/ 7919 h 16871"/>
                <a:gd name="T2" fmla="*/ 22153 w 29763"/>
                <a:gd name="T3" fmla="*/ 6290 h 16871"/>
                <a:gd name="T4" fmla="*/ 20496 w 29763"/>
                <a:gd name="T5" fmla="*/ 3477 h 16871"/>
                <a:gd name="T6" fmla="*/ 18005 w 29763"/>
                <a:gd name="T7" fmla="*/ 2018 h 16871"/>
                <a:gd name="T8" fmla="*/ 15408 w 29763"/>
                <a:gd name="T9" fmla="*/ 3508 h 16871"/>
                <a:gd name="T10" fmla="*/ 14250 w 29763"/>
                <a:gd name="T11" fmla="*/ 6267 h 16871"/>
                <a:gd name="T12" fmla="*/ 13825 w 29763"/>
                <a:gd name="T13" fmla="*/ 6816 h 16871"/>
                <a:gd name="T14" fmla="*/ 10366 w 29763"/>
                <a:gd name="T15" fmla="*/ 4449 h 16871"/>
                <a:gd name="T16" fmla="*/ 6696 w 29763"/>
                <a:gd name="T17" fmla="*/ 5500 h 16871"/>
                <a:gd name="T18" fmla="*/ 1638 w 29763"/>
                <a:gd name="T19" fmla="*/ 9186 h 16871"/>
                <a:gd name="T20" fmla="*/ 1865 w 29763"/>
                <a:gd name="T21" fmla="*/ 15302 h 16871"/>
                <a:gd name="T22" fmla="*/ 4489 w 29763"/>
                <a:gd name="T23" fmla="*/ 14790 h 16871"/>
                <a:gd name="T24" fmla="*/ 6106 w 29763"/>
                <a:gd name="T25" fmla="*/ 11695 h 16871"/>
                <a:gd name="T26" fmla="*/ 8985 w 29763"/>
                <a:gd name="T27" fmla="*/ 12307 h 16871"/>
                <a:gd name="T28" fmla="*/ 11824 w 29763"/>
                <a:gd name="T29" fmla="*/ 10259 h 16871"/>
                <a:gd name="T30" fmla="*/ 12826 w 29763"/>
                <a:gd name="T31" fmla="*/ 11001 h 16871"/>
                <a:gd name="T32" fmla="*/ 16669 w 29763"/>
                <a:gd name="T33" fmla="*/ 11958 h 16871"/>
                <a:gd name="T34" fmla="*/ 17614 w 29763"/>
                <a:gd name="T35" fmla="*/ 8760 h 16871"/>
                <a:gd name="T36" fmla="*/ 21133 w 29763"/>
                <a:gd name="T37" fmla="*/ 8802 h 16871"/>
                <a:gd name="T38" fmla="*/ 21947 w 29763"/>
                <a:gd name="T39" fmla="*/ 11926 h 16871"/>
                <a:gd name="T40" fmla="*/ 25874 w 29763"/>
                <a:gd name="T41" fmla="*/ 11344 h 16871"/>
                <a:gd name="T42" fmla="*/ 27300 w 29763"/>
                <a:gd name="T43" fmla="*/ 11620 h 16871"/>
                <a:gd name="T44" fmla="*/ 9074 w 29763"/>
                <a:gd name="T45" fmla="*/ 8613 h 16871"/>
                <a:gd name="T46" fmla="*/ 7031 w 29763"/>
                <a:gd name="T47" fmla="*/ 8422 h 16871"/>
                <a:gd name="T48" fmla="*/ 9827 w 29763"/>
                <a:gd name="T49" fmla="*/ 10470 h 16871"/>
                <a:gd name="T50" fmla="*/ 6362 w 29763"/>
                <a:gd name="T51" fmla="*/ 7053 h 16871"/>
                <a:gd name="T52" fmla="*/ 4935 w 29763"/>
                <a:gd name="T53" fmla="*/ 8807 h 16871"/>
                <a:gd name="T54" fmla="*/ 2669 w 29763"/>
                <a:gd name="T55" fmla="*/ 13708 h 16871"/>
                <a:gd name="T56" fmla="*/ 3379 w 29763"/>
                <a:gd name="T57" fmla="*/ 12775 h 16871"/>
                <a:gd name="T58" fmla="*/ 2580 w 29763"/>
                <a:gd name="T59" fmla="*/ 7017 h 16871"/>
                <a:gd name="T60" fmla="*/ 4962 w 29763"/>
                <a:gd name="T61" fmla="*/ 8694 h 16871"/>
                <a:gd name="T62" fmla="*/ 2562 w 29763"/>
                <a:gd name="T63" fmla="*/ 7063 h 16871"/>
                <a:gd name="T64" fmla="*/ 2369 w 29763"/>
                <a:gd name="T65" fmla="*/ 5798 h 16871"/>
                <a:gd name="T66" fmla="*/ 1594 w 29763"/>
                <a:gd name="T67" fmla="*/ 9259 h 16871"/>
                <a:gd name="T68" fmla="*/ 1839 w 29763"/>
                <a:gd name="T69" fmla="*/ 14685 h 16871"/>
                <a:gd name="T70" fmla="*/ 2997 w 29763"/>
                <a:gd name="T71" fmla="*/ 14831 h 16871"/>
                <a:gd name="T72" fmla="*/ 2991 w 29763"/>
                <a:gd name="T73" fmla="*/ 11635 h 16871"/>
                <a:gd name="T74" fmla="*/ 5909 w 29763"/>
                <a:gd name="T75" fmla="*/ 9027 h 16871"/>
                <a:gd name="T76" fmla="*/ 6893 w 29763"/>
                <a:gd name="T77" fmla="*/ 9807 h 16871"/>
                <a:gd name="T78" fmla="*/ 9763 w 29763"/>
                <a:gd name="T79" fmla="*/ 10556 h 16871"/>
                <a:gd name="T80" fmla="*/ 11823 w 29763"/>
                <a:gd name="T81" fmla="*/ 10249 h 16871"/>
                <a:gd name="T82" fmla="*/ 28135 w 29763"/>
                <a:gd name="T83" fmla="*/ 9537 h 16871"/>
                <a:gd name="T84" fmla="*/ 25152 w 29763"/>
                <a:gd name="T85" fmla="*/ 8001 h 16871"/>
                <a:gd name="T86" fmla="*/ 24610 w 29763"/>
                <a:gd name="T87" fmla="*/ 8661 h 16871"/>
                <a:gd name="T88" fmla="*/ 22095 w 29763"/>
                <a:gd name="T89" fmla="*/ 4752 h 16871"/>
                <a:gd name="T90" fmla="*/ 17405 w 29763"/>
                <a:gd name="T91" fmla="*/ 6200 h 16871"/>
                <a:gd name="T92" fmla="*/ 19035 w 29763"/>
                <a:gd name="T93" fmla="*/ 4389 h 16871"/>
                <a:gd name="T94" fmla="*/ 19571 w 29763"/>
                <a:gd name="T95" fmla="*/ 5098 h 16871"/>
                <a:gd name="T96" fmla="*/ 19512 w 29763"/>
                <a:gd name="T97" fmla="*/ 4885 h 16871"/>
                <a:gd name="T98" fmla="*/ 19844 w 29763"/>
                <a:gd name="T99" fmla="*/ 3841 h 16871"/>
                <a:gd name="T100" fmla="*/ 18824 w 29763"/>
                <a:gd name="T101" fmla="*/ 2968 h 16871"/>
                <a:gd name="T102" fmla="*/ 16906 w 29763"/>
                <a:gd name="T103" fmla="*/ 4410 h 16871"/>
                <a:gd name="T104" fmla="*/ 16753 w 29763"/>
                <a:gd name="T105" fmla="*/ 8431 h 16871"/>
                <a:gd name="T106" fmla="*/ 14483 w 29763"/>
                <a:gd name="T107" fmla="*/ 9256 h 16871"/>
                <a:gd name="T108" fmla="*/ 15356 w 29763"/>
                <a:gd name="T109" fmla="*/ 9991 h 16871"/>
                <a:gd name="T110" fmla="*/ 16669 w 29763"/>
                <a:gd name="T111" fmla="*/ 10574 h 16871"/>
                <a:gd name="T112" fmla="*/ 18169 w 29763"/>
                <a:gd name="T113" fmla="*/ 8167 h 16871"/>
                <a:gd name="T114" fmla="*/ 20097 w 29763"/>
                <a:gd name="T115" fmla="*/ 7602 h 16871"/>
                <a:gd name="T116" fmla="*/ 21671 w 29763"/>
                <a:gd name="T117" fmla="*/ 7967 h 16871"/>
                <a:gd name="T118" fmla="*/ 23416 w 29763"/>
                <a:gd name="T119" fmla="*/ 9577 h 16871"/>
                <a:gd name="T120" fmla="*/ 25442 w 29763"/>
                <a:gd name="T121" fmla="*/ 10265 h 16871"/>
                <a:gd name="T122" fmla="*/ 27834 w 29763"/>
                <a:gd name="T123" fmla="*/ 10429 h 16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763" h="16871">
                  <a:moveTo>
                    <a:pt x="29720" y="10870"/>
                  </a:moveTo>
                  <a:cubicBezTo>
                    <a:pt x="29708" y="10870"/>
                    <a:pt x="29698" y="10874"/>
                    <a:pt x="29690" y="10882"/>
                  </a:cubicBezTo>
                  <a:cubicBezTo>
                    <a:pt x="28325" y="9623"/>
                    <a:pt x="28325" y="9623"/>
                    <a:pt x="28325" y="9623"/>
                  </a:cubicBezTo>
                  <a:cubicBezTo>
                    <a:pt x="28331" y="9614"/>
                    <a:pt x="28331" y="9614"/>
                    <a:pt x="28331" y="9614"/>
                  </a:cubicBezTo>
                  <a:cubicBezTo>
                    <a:pt x="28328" y="9612"/>
                    <a:pt x="28325" y="9610"/>
                    <a:pt x="28322" y="9608"/>
                  </a:cubicBezTo>
                  <a:cubicBezTo>
                    <a:pt x="28318" y="9616"/>
                    <a:pt x="28318" y="9616"/>
                    <a:pt x="28318" y="9616"/>
                  </a:cubicBezTo>
                  <a:cubicBezTo>
                    <a:pt x="28221" y="9528"/>
                    <a:pt x="28221" y="9528"/>
                    <a:pt x="28221" y="9528"/>
                  </a:cubicBezTo>
                  <a:cubicBezTo>
                    <a:pt x="28225" y="9522"/>
                    <a:pt x="28228" y="9516"/>
                    <a:pt x="28230" y="9510"/>
                  </a:cubicBezTo>
                  <a:cubicBezTo>
                    <a:pt x="28247" y="9514"/>
                    <a:pt x="28247" y="9514"/>
                    <a:pt x="28247" y="9514"/>
                  </a:cubicBezTo>
                  <a:cubicBezTo>
                    <a:pt x="28245" y="9510"/>
                    <a:pt x="28244" y="9506"/>
                    <a:pt x="28243" y="9502"/>
                  </a:cubicBezTo>
                  <a:cubicBezTo>
                    <a:pt x="28232" y="9500"/>
                    <a:pt x="28232" y="9500"/>
                    <a:pt x="28232" y="9500"/>
                  </a:cubicBezTo>
                  <a:cubicBezTo>
                    <a:pt x="28234" y="9482"/>
                    <a:pt x="28227" y="9464"/>
                    <a:pt x="28213" y="9451"/>
                  </a:cubicBezTo>
                  <a:cubicBezTo>
                    <a:pt x="28205" y="9443"/>
                    <a:pt x="28196" y="9439"/>
                    <a:pt x="28186" y="9437"/>
                  </a:cubicBezTo>
                  <a:cubicBezTo>
                    <a:pt x="28324" y="8343"/>
                    <a:pt x="28324" y="8343"/>
                    <a:pt x="28324" y="8343"/>
                  </a:cubicBezTo>
                  <a:cubicBezTo>
                    <a:pt x="28339" y="8343"/>
                    <a:pt x="28354" y="8336"/>
                    <a:pt x="28365" y="8324"/>
                  </a:cubicBezTo>
                  <a:cubicBezTo>
                    <a:pt x="28367" y="8323"/>
                    <a:pt x="28368" y="8321"/>
                    <a:pt x="28369" y="8319"/>
                  </a:cubicBezTo>
                  <a:cubicBezTo>
                    <a:pt x="28373" y="8322"/>
                    <a:pt x="28373" y="8322"/>
                    <a:pt x="28373" y="8322"/>
                  </a:cubicBezTo>
                  <a:cubicBezTo>
                    <a:pt x="28375" y="8319"/>
                    <a:pt x="28376" y="8316"/>
                    <a:pt x="28378" y="8313"/>
                  </a:cubicBezTo>
                  <a:cubicBezTo>
                    <a:pt x="28374" y="8310"/>
                    <a:pt x="28374" y="8310"/>
                    <a:pt x="28374" y="8310"/>
                  </a:cubicBezTo>
                  <a:cubicBezTo>
                    <a:pt x="28386" y="8288"/>
                    <a:pt x="28382" y="8260"/>
                    <a:pt x="28362" y="8242"/>
                  </a:cubicBezTo>
                  <a:cubicBezTo>
                    <a:pt x="28350" y="8231"/>
                    <a:pt x="28335" y="8226"/>
                    <a:pt x="28320" y="8226"/>
                  </a:cubicBezTo>
                  <a:cubicBezTo>
                    <a:pt x="28320" y="8225"/>
                    <a:pt x="28320" y="8225"/>
                    <a:pt x="28320" y="8225"/>
                  </a:cubicBezTo>
                  <a:cubicBezTo>
                    <a:pt x="28316" y="8225"/>
                    <a:pt x="28313" y="8226"/>
                    <a:pt x="28310" y="8226"/>
                  </a:cubicBezTo>
                  <a:cubicBezTo>
                    <a:pt x="28310" y="8228"/>
                    <a:pt x="28310" y="8228"/>
                    <a:pt x="28310" y="8228"/>
                  </a:cubicBezTo>
                  <a:cubicBezTo>
                    <a:pt x="28299" y="8230"/>
                    <a:pt x="28288" y="8236"/>
                    <a:pt x="28280" y="8245"/>
                  </a:cubicBezTo>
                  <a:cubicBezTo>
                    <a:pt x="28280" y="8245"/>
                    <a:pt x="28279" y="8245"/>
                    <a:pt x="28279" y="8246"/>
                  </a:cubicBezTo>
                  <a:cubicBezTo>
                    <a:pt x="28279" y="8246"/>
                    <a:pt x="28279" y="8246"/>
                    <a:pt x="28279" y="8246"/>
                  </a:cubicBezTo>
                  <a:cubicBezTo>
                    <a:pt x="28276" y="8249"/>
                    <a:pt x="28273" y="8254"/>
                    <a:pt x="28271" y="8258"/>
                  </a:cubicBezTo>
                  <a:cubicBezTo>
                    <a:pt x="28271" y="8258"/>
                    <a:pt x="28271" y="8259"/>
                    <a:pt x="28270" y="8260"/>
                  </a:cubicBezTo>
                  <a:cubicBezTo>
                    <a:pt x="28268" y="8264"/>
                    <a:pt x="28266" y="8269"/>
                    <a:pt x="28265" y="8274"/>
                  </a:cubicBezTo>
                  <a:cubicBezTo>
                    <a:pt x="25167" y="7958"/>
                    <a:pt x="25167" y="7958"/>
                    <a:pt x="25167" y="7958"/>
                  </a:cubicBezTo>
                  <a:cubicBezTo>
                    <a:pt x="25166" y="7943"/>
                    <a:pt x="25160" y="7930"/>
                    <a:pt x="25149" y="7919"/>
                  </a:cubicBezTo>
                  <a:cubicBezTo>
                    <a:pt x="25146" y="7917"/>
                    <a:pt x="25143" y="7914"/>
                    <a:pt x="25140" y="7913"/>
                  </a:cubicBezTo>
                  <a:cubicBezTo>
                    <a:pt x="26224" y="5782"/>
                    <a:pt x="26224" y="5782"/>
                    <a:pt x="26224" y="5782"/>
                  </a:cubicBezTo>
                  <a:cubicBezTo>
                    <a:pt x="26246" y="5790"/>
                    <a:pt x="26272" y="5786"/>
                    <a:pt x="26289" y="5767"/>
                  </a:cubicBezTo>
                  <a:cubicBezTo>
                    <a:pt x="26294" y="5761"/>
                    <a:pt x="26298" y="5754"/>
                    <a:pt x="26301" y="5747"/>
                  </a:cubicBezTo>
                  <a:cubicBezTo>
                    <a:pt x="26724" y="5890"/>
                    <a:pt x="26724" y="5890"/>
                    <a:pt x="26724" y="5890"/>
                  </a:cubicBezTo>
                  <a:cubicBezTo>
                    <a:pt x="26719" y="5909"/>
                    <a:pt x="26723" y="5931"/>
                    <a:pt x="26739" y="5946"/>
                  </a:cubicBezTo>
                  <a:cubicBezTo>
                    <a:pt x="26761" y="5969"/>
                    <a:pt x="26798" y="5968"/>
                    <a:pt x="26820" y="5946"/>
                  </a:cubicBezTo>
                  <a:cubicBezTo>
                    <a:pt x="26842" y="5923"/>
                    <a:pt x="26841" y="5887"/>
                    <a:pt x="26819" y="5865"/>
                  </a:cubicBezTo>
                  <a:cubicBezTo>
                    <a:pt x="26797" y="5843"/>
                    <a:pt x="26760" y="5843"/>
                    <a:pt x="26738" y="5866"/>
                  </a:cubicBezTo>
                  <a:cubicBezTo>
                    <a:pt x="26734" y="5870"/>
                    <a:pt x="26731" y="5875"/>
                    <a:pt x="26728" y="5880"/>
                  </a:cubicBezTo>
                  <a:cubicBezTo>
                    <a:pt x="26304" y="5736"/>
                    <a:pt x="26304" y="5736"/>
                    <a:pt x="26304" y="5736"/>
                  </a:cubicBezTo>
                  <a:cubicBezTo>
                    <a:pt x="26305" y="5725"/>
                    <a:pt x="26304" y="5713"/>
                    <a:pt x="26299" y="5703"/>
                  </a:cubicBezTo>
                  <a:cubicBezTo>
                    <a:pt x="26685" y="5313"/>
                    <a:pt x="26685" y="5313"/>
                    <a:pt x="26685" y="5313"/>
                  </a:cubicBezTo>
                  <a:cubicBezTo>
                    <a:pt x="26707" y="5329"/>
                    <a:pt x="26739" y="5327"/>
                    <a:pt x="26759" y="5306"/>
                  </a:cubicBezTo>
                  <a:cubicBezTo>
                    <a:pt x="26781" y="5284"/>
                    <a:pt x="26781" y="5248"/>
                    <a:pt x="26758" y="5226"/>
                  </a:cubicBezTo>
                  <a:cubicBezTo>
                    <a:pt x="26736" y="5204"/>
                    <a:pt x="26700" y="5204"/>
                    <a:pt x="26677" y="5226"/>
                  </a:cubicBezTo>
                  <a:cubicBezTo>
                    <a:pt x="26656" y="5248"/>
                    <a:pt x="26656" y="5283"/>
                    <a:pt x="26677" y="5305"/>
                  </a:cubicBezTo>
                  <a:cubicBezTo>
                    <a:pt x="26293" y="5693"/>
                    <a:pt x="26293" y="5693"/>
                    <a:pt x="26293" y="5693"/>
                  </a:cubicBezTo>
                  <a:cubicBezTo>
                    <a:pt x="26291" y="5690"/>
                    <a:pt x="26288" y="5687"/>
                    <a:pt x="26286" y="5685"/>
                  </a:cubicBezTo>
                  <a:cubicBezTo>
                    <a:pt x="26276" y="5676"/>
                    <a:pt x="26265" y="5672"/>
                    <a:pt x="26253" y="5670"/>
                  </a:cubicBezTo>
                  <a:cubicBezTo>
                    <a:pt x="25879" y="4366"/>
                    <a:pt x="25879" y="4366"/>
                    <a:pt x="25879" y="4366"/>
                  </a:cubicBezTo>
                  <a:cubicBezTo>
                    <a:pt x="25887" y="4363"/>
                    <a:pt x="25895" y="4358"/>
                    <a:pt x="25901" y="4352"/>
                  </a:cubicBezTo>
                  <a:cubicBezTo>
                    <a:pt x="25923" y="4330"/>
                    <a:pt x="25923" y="4294"/>
                    <a:pt x="25900" y="4271"/>
                  </a:cubicBezTo>
                  <a:cubicBezTo>
                    <a:pt x="25878" y="4249"/>
                    <a:pt x="25841" y="4250"/>
                    <a:pt x="25819" y="4272"/>
                  </a:cubicBezTo>
                  <a:cubicBezTo>
                    <a:pt x="25797" y="4295"/>
                    <a:pt x="25797" y="4331"/>
                    <a:pt x="25820" y="4353"/>
                  </a:cubicBezTo>
                  <a:cubicBezTo>
                    <a:pt x="25833" y="4366"/>
                    <a:pt x="25852" y="4371"/>
                    <a:pt x="25869" y="4368"/>
                  </a:cubicBezTo>
                  <a:cubicBezTo>
                    <a:pt x="26242" y="5670"/>
                    <a:pt x="26242" y="5670"/>
                    <a:pt x="26242" y="5670"/>
                  </a:cubicBezTo>
                  <a:cubicBezTo>
                    <a:pt x="26228" y="5671"/>
                    <a:pt x="26214" y="5677"/>
                    <a:pt x="26203" y="5688"/>
                  </a:cubicBezTo>
                  <a:cubicBezTo>
                    <a:pt x="26192" y="5700"/>
                    <a:pt x="26187" y="5716"/>
                    <a:pt x="26188" y="5731"/>
                  </a:cubicBezTo>
                  <a:cubicBezTo>
                    <a:pt x="22173" y="6320"/>
                    <a:pt x="22173" y="6320"/>
                    <a:pt x="22173" y="6320"/>
                  </a:cubicBezTo>
                  <a:cubicBezTo>
                    <a:pt x="22170" y="6309"/>
                    <a:pt x="22164" y="6299"/>
                    <a:pt x="22156" y="6291"/>
                  </a:cubicBezTo>
                  <a:cubicBezTo>
                    <a:pt x="22155" y="6291"/>
                    <a:pt x="22154" y="6290"/>
                    <a:pt x="22153" y="6290"/>
                  </a:cubicBezTo>
                  <a:cubicBezTo>
                    <a:pt x="24120" y="3457"/>
                    <a:pt x="24120" y="3457"/>
                    <a:pt x="24120" y="3457"/>
                  </a:cubicBezTo>
                  <a:cubicBezTo>
                    <a:pt x="24143" y="3470"/>
                    <a:pt x="24173" y="3466"/>
                    <a:pt x="24192" y="3446"/>
                  </a:cubicBezTo>
                  <a:cubicBezTo>
                    <a:pt x="24214" y="3422"/>
                    <a:pt x="24212" y="3385"/>
                    <a:pt x="24189" y="3363"/>
                  </a:cubicBezTo>
                  <a:cubicBezTo>
                    <a:pt x="24165" y="3342"/>
                    <a:pt x="24128" y="3343"/>
                    <a:pt x="24107" y="3367"/>
                  </a:cubicBezTo>
                  <a:cubicBezTo>
                    <a:pt x="24085" y="3390"/>
                    <a:pt x="24086" y="3427"/>
                    <a:pt x="24110" y="3449"/>
                  </a:cubicBezTo>
                  <a:cubicBezTo>
                    <a:pt x="24111" y="3450"/>
                    <a:pt x="24111" y="3450"/>
                    <a:pt x="24112" y="3451"/>
                  </a:cubicBezTo>
                  <a:cubicBezTo>
                    <a:pt x="22145" y="6284"/>
                    <a:pt x="22145" y="6284"/>
                    <a:pt x="22145" y="6284"/>
                  </a:cubicBezTo>
                  <a:cubicBezTo>
                    <a:pt x="22144" y="6283"/>
                    <a:pt x="22143" y="6283"/>
                    <a:pt x="22142" y="6282"/>
                  </a:cubicBezTo>
                  <a:cubicBezTo>
                    <a:pt x="23204" y="3630"/>
                    <a:pt x="23204" y="3630"/>
                    <a:pt x="23204" y="3630"/>
                  </a:cubicBezTo>
                  <a:cubicBezTo>
                    <a:pt x="23225" y="3638"/>
                    <a:pt x="23250" y="3633"/>
                    <a:pt x="23266" y="3615"/>
                  </a:cubicBezTo>
                  <a:cubicBezTo>
                    <a:pt x="23288" y="3592"/>
                    <a:pt x="23287" y="3555"/>
                    <a:pt x="23263" y="3533"/>
                  </a:cubicBezTo>
                  <a:cubicBezTo>
                    <a:pt x="23240" y="3511"/>
                    <a:pt x="23203" y="3512"/>
                    <a:pt x="23181" y="3536"/>
                  </a:cubicBezTo>
                  <a:cubicBezTo>
                    <a:pt x="23159" y="3560"/>
                    <a:pt x="23161" y="3596"/>
                    <a:pt x="23184" y="3618"/>
                  </a:cubicBezTo>
                  <a:cubicBezTo>
                    <a:pt x="23188" y="3621"/>
                    <a:pt x="23191" y="3624"/>
                    <a:pt x="23195" y="3626"/>
                  </a:cubicBezTo>
                  <a:cubicBezTo>
                    <a:pt x="22133" y="6279"/>
                    <a:pt x="22133" y="6279"/>
                    <a:pt x="22133" y="6279"/>
                  </a:cubicBezTo>
                  <a:cubicBezTo>
                    <a:pt x="22131" y="6278"/>
                    <a:pt x="22128" y="6277"/>
                    <a:pt x="22126" y="6277"/>
                  </a:cubicBezTo>
                  <a:cubicBezTo>
                    <a:pt x="22154" y="4818"/>
                    <a:pt x="22154" y="4818"/>
                    <a:pt x="22154" y="4818"/>
                  </a:cubicBezTo>
                  <a:cubicBezTo>
                    <a:pt x="22169" y="4817"/>
                    <a:pt x="22184" y="4811"/>
                    <a:pt x="22195" y="4799"/>
                  </a:cubicBezTo>
                  <a:cubicBezTo>
                    <a:pt x="22217" y="4776"/>
                    <a:pt x="22216" y="4739"/>
                    <a:pt x="22192" y="4717"/>
                  </a:cubicBezTo>
                  <a:cubicBezTo>
                    <a:pt x="22168" y="4695"/>
                    <a:pt x="22132" y="4697"/>
                    <a:pt x="22110" y="4720"/>
                  </a:cubicBezTo>
                  <a:cubicBezTo>
                    <a:pt x="22104" y="4727"/>
                    <a:pt x="22100" y="4734"/>
                    <a:pt x="22097" y="4742"/>
                  </a:cubicBezTo>
                  <a:cubicBezTo>
                    <a:pt x="21278" y="4585"/>
                    <a:pt x="21278" y="4585"/>
                    <a:pt x="21278" y="4585"/>
                  </a:cubicBezTo>
                  <a:cubicBezTo>
                    <a:pt x="21281" y="4566"/>
                    <a:pt x="21275" y="4545"/>
                    <a:pt x="21260" y="4531"/>
                  </a:cubicBezTo>
                  <a:cubicBezTo>
                    <a:pt x="21260" y="4531"/>
                    <a:pt x="21259" y="4531"/>
                    <a:pt x="21258" y="4530"/>
                  </a:cubicBezTo>
                  <a:cubicBezTo>
                    <a:pt x="22204" y="3208"/>
                    <a:pt x="22204" y="3208"/>
                    <a:pt x="22204" y="3208"/>
                  </a:cubicBezTo>
                  <a:cubicBezTo>
                    <a:pt x="22227" y="3224"/>
                    <a:pt x="22258" y="3220"/>
                    <a:pt x="22278" y="3199"/>
                  </a:cubicBezTo>
                  <a:cubicBezTo>
                    <a:pt x="22300" y="3176"/>
                    <a:pt x="22298" y="3139"/>
                    <a:pt x="22275" y="3117"/>
                  </a:cubicBezTo>
                  <a:cubicBezTo>
                    <a:pt x="22251" y="3095"/>
                    <a:pt x="22214" y="3097"/>
                    <a:pt x="22193" y="3120"/>
                  </a:cubicBezTo>
                  <a:cubicBezTo>
                    <a:pt x="22179" y="3134"/>
                    <a:pt x="22175" y="3153"/>
                    <a:pt x="22178" y="3171"/>
                  </a:cubicBezTo>
                  <a:cubicBezTo>
                    <a:pt x="20581" y="3510"/>
                    <a:pt x="20581" y="3510"/>
                    <a:pt x="20581" y="3510"/>
                  </a:cubicBezTo>
                  <a:cubicBezTo>
                    <a:pt x="20578" y="3500"/>
                    <a:pt x="20573" y="3492"/>
                    <a:pt x="20565" y="3484"/>
                  </a:cubicBezTo>
                  <a:cubicBezTo>
                    <a:pt x="20546" y="3466"/>
                    <a:pt x="20518" y="3464"/>
                    <a:pt x="20496" y="3477"/>
                  </a:cubicBezTo>
                  <a:cubicBezTo>
                    <a:pt x="19291" y="1760"/>
                    <a:pt x="19291" y="1760"/>
                    <a:pt x="19291" y="1760"/>
                  </a:cubicBezTo>
                  <a:cubicBezTo>
                    <a:pt x="19293" y="1758"/>
                    <a:pt x="19295" y="1757"/>
                    <a:pt x="19297" y="1755"/>
                  </a:cubicBezTo>
                  <a:cubicBezTo>
                    <a:pt x="19318" y="1733"/>
                    <a:pt x="19317" y="1698"/>
                    <a:pt x="19296" y="1676"/>
                  </a:cubicBezTo>
                  <a:cubicBezTo>
                    <a:pt x="19727" y="1272"/>
                    <a:pt x="19727" y="1272"/>
                    <a:pt x="19727" y="1272"/>
                  </a:cubicBezTo>
                  <a:cubicBezTo>
                    <a:pt x="19750" y="1289"/>
                    <a:pt x="19782" y="1287"/>
                    <a:pt x="19803" y="1267"/>
                  </a:cubicBezTo>
                  <a:cubicBezTo>
                    <a:pt x="19825" y="1244"/>
                    <a:pt x="19824" y="1208"/>
                    <a:pt x="19802" y="1186"/>
                  </a:cubicBezTo>
                  <a:cubicBezTo>
                    <a:pt x="19779" y="1164"/>
                    <a:pt x="19743" y="1164"/>
                    <a:pt x="19721" y="1187"/>
                  </a:cubicBezTo>
                  <a:cubicBezTo>
                    <a:pt x="19700" y="1208"/>
                    <a:pt x="19700" y="1242"/>
                    <a:pt x="19719" y="1264"/>
                  </a:cubicBezTo>
                  <a:cubicBezTo>
                    <a:pt x="19288" y="1669"/>
                    <a:pt x="19288" y="1669"/>
                    <a:pt x="19288" y="1669"/>
                  </a:cubicBezTo>
                  <a:cubicBezTo>
                    <a:pt x="19281" y="1663"/>
                    <a:pt x="19273" y="1660"/>
                    <a:pt x="19265" y="1658"/>
                  </a:cubicBezTo>
                  <a:cubicBezTo>
                    <a:pt x="19266" y="119"/>
                    <a:pt x="19266" y="119"/>
                    <a:pt x="19266" y="119"/>
                  </a:cubicBezTo>
                  <a:cubicBezTo>
                    <a:pt x="19277" y="117"/>
                    <a:pt x="19288" y="112"/>
                    <a:pt x="19296" y="103"/>
                  </a:cubicBezTo>
                  <a:cubicBezTo>
                    <a:pt x="19318" y="81"/>
                    <a:pt x="19318" y="44"/>
                    <a:pt x="19295" y="22"/>
                  </a:cubicBezTo>
                  <a:cubicBezTo>
                    <a:pt x="19273" y="0"/>
                    <a:pt x="19237" y="0"/>
                    <a:pt x="19215" y="23"/>
                  </a:cubicBezTo>
                  <a:cubicBezTo>
                    <a:pt x="19192" y="45"/>
                    <a:pt x="19193" y="82"/>
                    <a:pt x="19215" y="104"/>
                  </a:cubicBezTo>
                  <a:cubicBezTo>
                    <a:pt x="19226" y="115"/>
                    <a:pt x="19241" y="120"/>
                    <a:pt x="19255" y="120"/>
                  </a:cubicBezTo>
                  <a:cubicBezTo>
                    <a:pt x="19254" y="1658"/>
                    <a:pt x="19254" y="1658"/>
                    <a:pt x="19254" y="1658"/>
                  </a:cubicBezTo>
                  <a:cubicBezTo>
                    <a:pt x="19239" y="1658"/>
                    <a:pt x="19226" y="1663"/>
                    <a:pt x="19215" y="1673"/>
                  </a:cubicBezTo>
                  <a:cubicBezTo>
                    <a:pt x="18754" y="1425"/>
                    <a:pt x="18754" y="1425"/>
                    <a:pt x="18754" y="1425"/>
                  </a:cubicBezTo>
                  <a:cubicBezTo>
                    <a:pt x="18765" y="1403"/>
                    <a:pt x="18761" y="1376"/>
                    <a:pt x="18743" y="1359"/>
                  </a:cubicBezTo>
                  <a:cubicBezTo>
                    <a:pt x="18721" y="1336"/>
                    <a:pt x="18685" y="1337"/>
                    <a:pt x="18663" y="1359"/>
                  </a:cubicBezTo>
                  <a:cubicBezTo>
                    <a:pt x="18640" y="1382"/>
                    <a:pt x="18641" y="1418"/>
                    <a:pt x="18663" y="1440"/>
                  </a:cubicBezTo>
                  <a:cubicBezTo>
                    <a:pt x="18686" y="1462"/>
                    <a:pt x="18722" y="1462"/>
                    <a:pt x="18744" y="1439"/>
                  </a:cubicBezTo>
                  <a:cubicBezTo>
                    <a:pt x="18745" y="1438"/>
                    <a:pt x="18747" y="1436"/>
                    <a:pt x="18748" y="1434"/>
                  </a:cubicBezTo>
                  <a:cubicBezTo>
                    <a:pt x="19207" y="1682"/>
                    <a:pt x="19207" y="1682"/>
                    <a:pt x="19207" y="1682"/>
                  </a:cubicBezTo>
                  <a:cubicBezTo>
                    <a:pt x="19190" y="1705"/>
                    <a:pt x="19193" y="1738"/>
                    <a:pt x="19215" y="1758"/>
                  </a:cubicBezTo>
                  <a:cubicBezTo>
                    <a:pt x="19219" y="1762"/>
                    <a:pt x="19224" y="1766"/>
                    <a:pt x="19229" y="1768"/>
                  </a:cubicBezTo>
                  <a:cubicBezTo>
                    <a:pt x="18825" y="2856"/>
                    <a:pt x="18825" y="2856"/>
                    <a:pt x="18825" y="2856"/>
                  </a:cubicBezTo>
                  <a:cubicBezTo>
                    <a:pt x="18807" y="2851"/>
                    <a:pt x="18788" y="2855"/>
                    <a:pt x="18773" y="2868"/>
                  </a:cubicBezTo>
                  <a:cubicBezTo>
                    <a:pt x="18089" y="2094"/>
                    <a:pt x="18089" y="2094"/>
                    <a:pt x="18089" y="2094"/>
                  </a:cubicBezTo>
                  <a:cubicBezTo>
                    <a:pt x="18108" y="2072"/>
                    <a:pt x="18107" y="2038"/>
                    <a:pt x="18086" y="2017"/>
                  </a:cubicBezTo>
                  <a:cubicBezTo>
                    <a:pt x="18064" y="1995"/>
                    <a:pt x="18027" y="1995"/>
                    <a:pt x="18005" y="2018"/>
                  </a:cubicBezTo>
                  <a:cubicBezTo>
                    <a:pt x="17983" y="2040"/>
                    <a:pt x="17983" y="2076"/>
                    <a:pt x="18006" y="2098"/>
                  </a:cubicBezTo>
                  <a:cubicBezTo>
                    <a:pt x="18027" y="2119"/>
                    <a:pt x="18059" y="2120"/>
                    <a:pt x="18082" y="2102"/>
                  </a:cubicBezTo>
                  <a:cubicBezTo>
                    <a:pt x="18765" y="2875"/>
                    <a:pt x="18765" y="2875"/>
                    <a:pt x="18765" y="2875"/>
                  </a:cubicBezTo>
                  <a:cubicBezTo>
                    <a:pt x="18757" y="2885"/>
                    <a:pt x="18753" y="2896"/>
                    <a:pt x="18752" y="2908"/>
                  </a:cubicBezTo>
                  <a:cubicBezTo>
                    <a:pt x="18314" y="3009"/>
                    <a:pt x="18314" y="3009"/>
                    <a:pt x="18314" y="3009"/>
                  </a:cubicBezTo>
                  <a:cubicBezTo>
                    <a:pt x="18311" y="3002"/>
                    <a:pt x="18307" y="2995"/>
                    <a:pt x="18301" y="2989"/>
                  </a:cubicBezTo>
                  <a:cubicBezTo>
                    <a:pt x="18279" y="2967"/>
                    <a:pt x="18243" y="2968"/>
                    <a:pt x="18221" y="2990"/>
                  </a:cubicBezTo>
                  <a:cubicBezTo>
                    <a:pt x="18198" y="3013"/>
                    <a:pt x="18199" y="3049"/>
                    <a:pt x="18221" y="3071"/>
                  </a:cubicBezTo>
                  <a:cubicBezTo>
                    <a:pt x="18244" y="3093"/>
                    <a:pt x="18280" y="3093"/>
                    <a:pt x="18302" y="3070"/>
                  </a:cubicBezTo>
                  <a:cubicBezTo>
                    <a:pt x="18316" y="3056"/>
                    <a:pt x="18321" y="3038"/>
                    <a:pt x="18317" y="3020"/>
                  </a:cubicBezTo>
                  <a:cubicBezTo>
                    <a:pt x="18752" y="2919"/>
                    <a:pt x="18752" y="2919"/>
                    <a:pt x="18752" y="2919"/>
                  </a:cubicBezTo>
                  <a:cubicBezTo>
                    <a:pt x="18754" y="2933"/>
                    <a:pt x="18760" y="2945"/>
                    <a:pt x="18770" y="2955"/>
                  </a:cubicBezTo>
                  <a:cubicBezTo>
                    <a:pt x="18776" y="2960"/>
                    <a:pt x="18783" y="2964"/>
                    <a:pt x="18790" y="2967"/>
                  </a:cubicBezTo>
                  <a:cubicBezTo>
                    <a:pt x="18310" y="4756"/>
                    <a:pt x="18310" y="4756"/>
                    <a:pt x="18310" y="4756"/>
                  </a:cubicBezTo>
                  <a:cubicBezTo>
                    <a:pt x="18292" y="4755"/>
                    <a:pt x="18274" y="4761"/>
                    <a:pt x="18262" y="4775"/>
                  </a:cubicBezTo>
                  <a:cubicBezTo>
                    <a:pt x="18257" y="4780"/>
                    <a:pt x="18254" y="4785"/>
                    <a:pt x="18251" y="4791"/>
                  </a:cubicBezTo>
                  <a:cubicBezTo>
                    <a:pt x="16981" y="4368"/>
                    <a:pt x="16981" y="4368"/>
                    <a:pt x="16981" y="4368"/>
                  </a:cubicBezTo>
                  <a:cubicBezTo>
                    <a:pt x="16985" y="4348"/>
                    <a:pt x="16980" y="4327"/>
                    <a:pt x="16964" y="4312"/>
                  </a:cubicBezTo>
                  <a:cubicBezTo>
                    <a:pt x="16957" y="4306"/>
                    <a:pt x="16949" y="4301"/>
                    <a:pt x="16940" y="4299"/>
                  </a:cubicBezTo>
                  <a:cubicBezTo>
                    <a:pt x="16998" y="3365"/>
                    <a:pt x="16998" y="3365"/>
                    <a:pt x="16998" y="3365"/>
                  </a:cubicBezTo>
                  <a:cubicBezTo>
                    <a:pt x="17013" y="3365"/>
                    <a:pt x="17027" y="3359"/>
                    <a:pt x="17039" y="3348"/>
                  </a:cubicBezTo>
                  <a:cubicBezTo>
                    <a:pt x="17061" y="3325"/>
                    <a:pt x="17060" y="3289"/>
                    <a:pt x="17038" y="3267"/>
                  </a:cubicBezTo>
                  <a:cubicBezTo>
                    <a:pt x="17015" y="3245"/>
                    <a:pt x="16979" y="3245"/>
                    <a:pt x="16957" y="3267"/>
                  </a:cubicBezTo>
                  <a:cubicBezTo>
                    <a:pt x="16935" y="3290"/>
                    <a:pt x="16935" y="3326"/>
                    <a:pt x="16958" y="3348"/>
                  </a:cubicBezTo>
                  <a:cubicBezTo>
                    <a:pt x="16966" y="3356"/>
                    <a:pt x="16976" y="3361"/>
                    <a:pt x="16987" y="3363"/>
                  </a:cubicBezTo>
                  <a:cubicBezTo>
                    <a:pt x="16929" y="4297"/>
                    <a:pt x="16929" y="4297"/>
                    <a:pt x="16929" y="4297"/>
                  </a:cubicBezTo>
                  <a:cubicBezTo>
                    <a:pt x="16915" y="4296"/>
                    <a:pt x="16901" y="4300"/>
                    <a:pt x="16889" y="4308"/>
                  </a:cubicBezTo>
                  <a:cubicBezTo>
                    <a:pt x="15421" y="3488"/>
                    <a:pt x="15421" y="3488"/>
                    <a:pt x="15421" y="3488"/>
                  </a:cubicBezTo>
                  <a:cubicBezTo>
                    <a:pt x="15428" y="3467"/>
                    <a:pt x="15424" y="3443"/>
                    <a:pt x="15407" y="3427"/>
                  </a:cubicBezTo>
                  <a:cubicBezTo>
                    <a:pt x="15385" y="3405"/>
                    <a:pt x="15348" y="3405"/>
                    <a:pt x="15326" y="3428"/>
                  </a:cubicBezTo>
                  <a:cubicBezTo>
                    <a:pt x="15304" y="3450"/>
                    <a:pt x="15305" y="3486"/>
                    <a:pt x="15327" y="3508"/>
                  </a:cubicBezTo>
                  <a:cubicBezTo>
                    <a:pt x="15349" y="3531"/>
                    <a:pt x="15386" y="3530"/>
                    <a:pt x="15408" y="3508"/>
                  </a:cubicBezTo>
                  <a:cubicBezTo>
                    <a:pt x="15411" y="3505"/>
                    <a:pt x="15413" y="3501"/>
                    <a:pt x="15416" y="3498"/>
                  </a:cubicBezTo>
                  <a:cubicBezTo>
                    <a:pt x="16881" y="4316"/>
                    <a:pt x="16881" y="4316"/>
                    <a:pt x="16881" y="4316"/>
                  </a:cubicBezTo>
                  <a:cubicBezTo>
                    <a:pt x="16860" y="4340"/>
                    <a:pt x="16861" y="4376"/>
                    <a:pt x="16885" y="4397"/>
                  </a:cubicBezTo>
                  <a:cubicBezTo>
                    <a:pt x="16888" y="4401"/>
                    <a:pt x="16892" y="4403"/>
                    <a:pt x="16896" y="4406"/>
                  </a:cubicBezTo>
                  <a:cubicBezTo>
                    <a:pt x="16210" y="6647"/>
                    <a:pt x="16210" y="6647"/>
                    <a:pt x="16210" y="6647"/>
                  </a:cubicBezTo>
                  <a:cubicBezTo>
                    <a:pt x="16192" y="6645"/>
                    <a:pt x="16173" y="6651"/>
                    <a:pt x="16160" y="6665"/>
                  </a:cubicBezTo>
                  <a:cubicBezTo>
                    <a:pt x="16154" y="6672"/>
                    <a:pt x="16150" y="6679"/>
                    <a:pt x="16147" y="6686"/>
                  </a:cubicBezTo>
                  <a:cubicBezTo>
                    <a:pt x="14997" y="6387"/>
                    <a:pt x="14997" y="6387"/>
                    <a:pt x="14997" y="6387"/>
                  </a:cubicBezTo>
                  <a:cubicBezTo>
                    <a:pt x="15000" y="6368"/>
                    <a:pt x="14994" y="6348"/>
                    <a:pt x="14979" y="6335"/>
                  </a:cubicBezTo>
                  <a:cubicBezTo>
                    <a:pt x="14971" y="6327"/>
                    <a:pt x="14960" y="6322"/>
                    <a:pt x="14949" y="6320"/>
                  </a:cubicBezTo>
                  <a:cubicBezTo>
                    <a:pt x="14750" y="4792"/>
                    <a:pt x="14750" y="4792"/>
                    <a:pt x="14750" y="4792"/>
                  </a:cubicBezTo>
                  <a:cubicBezTo>
                    <a:pt x="14762" y="4790"/>
                    <a:pt x="14773" y="4785"/>
                    <a:pt x="14782" y="4776"/>
                  </a:cubicBezTo>
                  <a:cubicBezTo>
                    <a:pt x="14804" y="4754"/>
                    <a:pt x="14803" y="4718"/>
                    <a:pt x="14781" y="4696"/>
                  </a:cubicBezTo>
                  <a:cubicBezTo>
                    <a:pt x="14759" y="4673"/>
                    <a:pt x="14722" y="4674"/>
                    <a:pt x="14700" y="4696"/>
                  </a:cubicBezTo>
                  <a:cubicBezTo>
                    <a:pt x="14678" y="4719"/>
                    <a:pt x="14678" y="4755"/>
                    <a:pt x="14701" y="4777"/>
                  </a:cubicBezTo>
                  <a:cubicBezTo>
                    <a:pt x="14712" y="4787"/>
                    <a:pt x="14725" y="4793"/>
                    <a:pt x="14739" y="4793"/>
                  </a:cubicBezTo>
                  <a:cubicBezTo>
                    <a:pt x="14938" y="6319"/>
                    <a:pt x="14938" y="6319"/>
                    <a:pt x="14938" y="6319"/>
                  </a:cubicBezTo>
                  <a:cubicBezTo>
                    <a:pt x="14930" y="6320"/>
                    <a:pt x="14922" y="6321"/>
                    <a:pt x="14915" y="6325"/>
                  </a:cubicBezTo>
                  <a:cubicBezTo>
                    <a:pt x="14487" y="5799"/>
                    <a:pt x="14487" y="5799"/>
                    <a:pt x="14487" y="5799"/>
                  </a:cubicBezTo>
                  <a:cubicBezTo>
                    <a:pt x="14503" y="5776"/>
                    <a:pt x="14501" y="5745"/>
                    <a:pt x="14481" y="5725"/>
                  </a:cubicBezTo>
                  <a:cubicBezTo>
                    <a:pt x="14458" y="5702"/>
                    <a:pt x="14422" y="5703"/>
                    <a:pt x="14400" y="5725"/>
                  </a:cubicBezTo>
                  <a:cubicBezTo>
                    <a:pt x="14378" y="5748"/>
                    <a:pt x="14378" y="5784"/>
                    <a:pt x="14401" y="5806"/>
                  </a:cubicBezTo>
                  <a:cubicBezTo>
                    <a:pt x="14423" y="5827"/>
                    <a:pt x="14457" y="5828"/>
                    <a:pt x="14480" y="5807"/>
                  </a:cubicBezTo>
                  <a:cubicBezTo>
                    <a:pt x="14905" y="6331"/>
                    <a:pt x="14905" y="6331"/>
                    <a:pt x="14905" y="6331"/>
                  </a:cubicBezTo>
                  <a:cubicBezTo>
                    <a:pt x="14902" y="6333"/>
                    <a:pt x="14900" y="6335"/>
                    <a:pt x="14897" y="6338"/>
                  </a:cubicBezTo>
                  <a:cubicBezTo>
                    <a:pt x="14891" y="6345"/>
                    <a:pt x="14886" y="6353"/>
                    <a:pt x="14884" y="6362"/>
                  </a:cubicBezTo>
                  <a:cubicBezTo>
                    <a:pt x="14253" y="6257"/>
                    <a:pt x="14253" y="6257"/>
                    <a:pt x="14253" y="6257"/>
                  </a:cubicBezTo>
                  <a:cubicBezTo>
                    <a:pt x="14256" y="6239"/>
                    <a:pt x="14251" y="6220"/>
                    <a:pt x="14237" y="6206"/>
                  </a:cubicBezTo>
                  <a:cubicBezTo>
                    <a:pt x="14214" y="6184"/>
                    <a:pt x="14178" y="6185"/>
                    <a:pt x="14156" y="6207"/>
                  </a:cubicBezTo>
                  <a:cubicBezTo>
                    <a:pt x="14134" y="6230"/>
                    <a:pt x="14134" y="6266"/>
                    <a:pt x="14157" y="6288"/>
                  </a:cubicBezTo>
                  <a:cubicBezTo>
                    <a:pt x="14179" y="6310"/>
                    <a:pt x="14215" y="6310"/>
                    <a:pt x="14238" y="6287"/>
                  </a:cubicBezTo>
                  <a:cubicBezTo>
                    <a:pt x="14243" y="6281"/>
                    <a:pt x="14247" y="6275"/>
                    <a:pt x="14250" y="6267"/>
                  </a:cubicBezTo>
                  <a:cubicBezTo>
                    <a:pt x="14882" y="6373"/>
                    <a:pt x="14882" y="6373"/>
                    <a:pt x="14882" y="6373"/>
                  </a:cubicBezTo>
                  <a:cubicBezTo>
                    <a:pt x="14881" y="6390"/>
                    <a:pt x="14887" y="6408"/>
                    <a:pt x="14900" y="6420"/>
                  </a:cubicBezTo>
                  <a:cubicBezTo>
                    <a:pt x="14917" y="6436"/>
                    <a:pt x="14942" y="6439"/>
                    <a:pt x="14962" y="6431"/>
                  </a:cubicBezTo>
                  <a:cubicBezTo>
                    <a:pt x="15530" y="7525"/>
                    <a:pt x="15530" y="7525"/>
                    <a:pt x="15530" y="7525"/>
                  </a:cubicBezTo>
                  <a:cubicBezTo>
                    <a:pt x="15526" y="7528"/>
                    <a:pt x="15522" y="7530"/>
                    <a:pt x="15519" y="7534"/>
                  </a:cubicBezTo>
                  <a:cubicBezTo>
                    <a:pt x="15502" y="7552"/>
                    <a:pt x="15499" y="7579"/>
                    <a:pt x="15510" y="7600"/>
                  </a:cubicBezTo>
                  <a:cubicBezTo>
                    <a:pt x="13859" y="8801"/>
                    <a:pt x="13859" y="8801"/>
                    <a:pt x="13859" y="8801"/>
                  </a:cubicBezTo>
                  <a:cubicBezTo>
                    <a:pt x="13213" y="8410"/>
                    <a:pt x="13213" y="8410"/>
                    <a:pt x="13213" y="8410"/>
                  </a:cubicBezTo>
                  <a:cubicBezTo>
                    <a:pt x="13224" y="8387"/>
                    <a:pt x="13220" y="8359"/>
                    <a:pt x="13201" y="8341"/>
                  </a:cubicBezTo>
                  <a:cubicBezTo>
                    <a:pt x="13177" y="8320"/>
                    <a:pt x="13140" y="8321"/>
                    <a:pt x="13118" y="8345"/>
                  </a:cubicBezTo>
                  <a:cubicBezTo>
                    <a:pt x="13097" y="8368"/>
                    <a:pt x="13098" y="8405"/>
                    <a:pt x="13122" y="8427"/>
                  </a:cubicBezTo>
                  <a:cubicBezTo>
                    <a:pt x="13145" y="8449"/>
                    <a:pt x="13182" y="8447"/>
                    <a:pt x="13204" y="8424"/>
                  </a:cubicBezTo>
                  <a:cubicBezTo>
                    <a:pt x="13206" y="8422"/>
                    <a:pt x="13207" y="8420"/>
                    <a:pt x="13208" y="8418"/>
                  </a:cubicBezTo>
                  <a:cubicBezTo>
                    <a:pt x="13850" y="8807"/>
                    <a:pt x="13850" y="8807"/>
                    <a:pt x="13850" y="8807"/>
                  </a:cubicBezTo>
                  <a:cubicBezTo>
                    <a:pt x="11925" y="10208"/>
                    <a:pt x="11925" y="10208"/>
                    <a:pt x="11925" y="10208"/>
                  </a:cubicBezTo>
                  <a:cubicBezTo>
                    <a:pt x="11924" y="10207"/>
                    <a:pt x="11924" y="10207"/>
                    <a:pt x="11924" y="10207"/>
                  </a:cubicBezTo>
                  <a:cubicBezTo>
                    <a:pt x="11923" y="10206"/>
                    <a:pt x="11922" y="10204"/>
                    <a:pt x="11920" y="10203"/>
                  </a:cubicBezTo>
                  <a:cubicBezTo>
                    <a:pt x="11918" y="10201"/>
                    <a:pt x="11915" y="10199"/>
                    <a:pt x="11912" y="10197"/>
                  </a:cubicBezTo>
                  <a:cubicBezTo>
                    <a:pt x="13426" y="7110"/>
                    <a:pt x="13426" y="7110"/>
                    <a:pt x="13426" y="7110"/>
                  </a:cubicBezTo>
                  <a:cubicBezTo>
                    <a:pt x="13428" y="7111"/>
                    <a:pt x="13431" y="7112"/>
                    <a:pt x="13433" y="7113"/>
                  </a:cubicBezTo>
                  <a:cubicBezTo>
                    <a:pt x="13459" y="7119"/>
                    <a:pt x="13486" y="7106"/>
                    <a:pt x="13498" y="7084"/>
                  </a:cubicBezTo>
                  <a:cubicBezTo>
                    <a:pt x="13882" y="7248"/>
                    <a:pt x="13882" y="7248"/>
                    <a:pt x="13882" y="7248"/>
                  </a:cubicBezTo>
                  <a:cubicBezTo>
                    <a:pt x="13875" y="7268"/>
                    <a:pt x="13880" y="7290"/>
                    <a:pt x="13896" y="7306"/>
                  </a:cubicBezTo>
                  <a:cubicBezTo>
                    <a:pt x="13918" y="7328"/>
                    <a:pt x="13955" y="7328"/>
                    <a:pt x="13977" y="7305"/>
                  </a:cubicBezTo>
                  <a:cubicBezTo>
                    <a:pt x="13999" y="7283"/>
                    <a:pt x="13998" y="7247"/>
                    <a:pt x="13976" y="7225"/>
                  </a:cubicBezTo>
                  <a:cubicBezTo>
                    <a:pt x="13953" y="7202"/>
                    <a:pt x="13917" y="7203"/>
                    <a:pt x="13895" y="7225"/>
                  </a:cubicBezTo>
                  <a:cubicBezTo>
                    <a:pt x="13891" y="7229"/>
                    <a:pt x="13889" y="7233"/>
                    <a:pt x="13886" y="7238"/>
                  </a:cubicBezTo>
                  <a:cubicBezTo>
                    <a:pt x="13502" y="7074"/>
                    <a:pt x="13502" y="7074"/>
                    <a:pt x="13502" y="7074"/>
                  </a:cubicBezTo>
                  <a:cubicBezTo>
                    <a:pt x="13503" y="7073"/>
                    <a:pt x="13503" y="7071"/>
                    <a:pt x="13503" y="7070"/>
                  </a:cubicBezTo>
                  <a:cubicBezTo>
                    <a:pt x="13506" y="7058"/>
                    <a:pt x="13505" y="7045"/>
                    <a:pt x="13501" y="7035"/>
                  </a:cubicBezTo>
                  <a:cubicBezTo>
                    <a:pt x="13823" y="6814"/>
                    <a:pt x="13823" y="6814"/>
                    <a:pt x="13823" y="6814"/>
                  </a:cubicBezTo>
                  <a:cubicBezTo>
                    <a:pt x="13823" y="6814"/>
                    <a:pt x="13824" y="6815"/>
                    <a:pt x="13825" y="6816"/>
                  </a:cubicBezTo>
                  <a:cubicBezTo>
                    <a:pt x="13847" y="6838"/>
                    <a:pt x="13883" y="6838"/>
                    <a:pt x="13905" y="6815"/>
                  </a:cubicBezTo>
                  <a:cubicBezTo>
                    <a:pt x="13927" y="6793"/>
                    <a:pt x="13927" y="6756"/>
                    <a:pt x="13905" y="6734"/>
                  </a:cubicBezTo>
                  <a:cubicBezTo>
                    <a:pt x="13882" y="6712"/>
                    <a:pt x="13846" y="6712"/>
                    <a:pt x="13824" y="6735"/>
                  </a:cubicBezTo>
                  <a:cubicBezTo>
                    <a:pt x="13805" y="6754"/>
                    <a:pt x="13803" y="6783"/>
                    <a:pt x="13816" y="6805"/>
                  </a:cubicBezTo>
                  <a:cubicBezTo>
                    <a:pt x="13496" y="7025"/>
                    <a:pt x="13496" y="7025"/>
                    <a:pt x="13496" y="7025"/>
                  </a:cubicBezTo>
                  <a:cubicBezTo>
                    <a:pt x="13488" y="7013"/>
                    <a:pt x="13476" y="7003"/>
                    <a:pt x="13460" y="7000"/>
                  </a:cubicBezTo>
                  <a:cubicBezTo>
                    <a:pt x="13457" y="6999"/>
                    <a:pt x="13454" y="6998"/>
                    <a:pt x="13450" y="6998"/>
                  </a:cubicBezTo>
                  <a:cubicBezTo>
                    <a:pt x="13346" y="5466"/>
                    <a:pt x="13346" y="5466"/>
                    <a:pt x="13346" y="5466"/>
                  </a:cubicBezTo>
                  <a:cubicBezTo>
                    <a:pt x="13356" y="5464"/>
                    <a:pt x="13365" y="5459"/>
                    <a:pt x="13373" y="5451"/>
                  </a:cubicBezTo>
                  <a:cubicBezTo>
                    <a:pt x="13395" y="5428"/>
                    <a:pt x="13394" y="5392"/>
                    <a:pt x="13372" y="5370"/>
                  </a:cubicBezTo>
                  <a:cubicBezTo>
                    <a:pt x="13349" y="5348"/>
                    <a:pt x="13313" y="5348"/>
                    <a:pt x="13291" y="5371"/>
                  </a:cubicBezTo>
                  <a:cubicBezTo>
                    <a:pt x="13269" y="5393"/>
                    <a:pt x="13269" y="5429"/>
                    <a:pt x="13292" y="5452"/>
                  </a:cubicBezTo>
                  <a:cubicBezTo>
                    <a:pt x="13304" y="5463"/>
                    <a:pt x="13319" y="5468"/>
                    <a:pt x="13335" y="5468"/>
                  </a:cubicBezTo>
                  <a:cubicBezTo>
                    <a:pt x="13439" y="6999"/>
                    <a:pt x="13439" y="6999"/>
                    <a:pt x="13439" y="6999"/>
                  </a:cubicBezTo>
                  <a:cubicBezTo>
                    <a:pt x="13416" y="7002"/>
                    <a:pt x="13396" y="7019"/>
                    <a:pt x="13390" y="7042"/>
                  </a:cubicBezTo>
                  <a:cubicBezTo>
                    <a:pt x="13388" y="7054"/>
                    <a:pt x="13388" y="7065"/>
                    <a:pt x="13392" y="7075"/>
                  </a:cubicBezTo>
                  <a:cubicBezTo>
                    <a:pt x="10535" y="8314"/>
                    <a:pt x="10535" y="8314"/>
                    <a:pt x="10535" y="8314"/>
                  </a:cubicBezTo>
                  <a:cubicBezTo>
                    <a:pt x="10527" y="8302"/>
                    <a:pt x="10515" y="8293"/>
                    <a:pt x="10500" y="8289"/>
                  </a:cubicBezTo>
                  <a:cubicBezTo>
                    <a:pt x="10496" y="8289"/>
                    <a:pt x="10493" y="8288"/>
                    <a:pt x="10489" y="8288"/>
                  </a:cubicBezTo>
                  <a:cubicBezTo>
                    <a:pt x="10393" y="5899"/>
                    <a:pt x="10393" y="5899"/>
                    <a:pt x="10393" y="5899"/>
                  </a:cubicBezTo>
                  <a:cubicBezTo>
                    <a:pt x="10416" y="5896"/>
                    <a:pt x="10436" y="5879"/>
                    <a:pt x="10442" y="5855"/>
                  </a:cubicBezTo>
                  <a:cubicBezTo>
                    <a:pt x="10446" y="5838"/>
                    <a:pt x="10442" y="5821"/>
                    <a:pt x="10433" y="5808"/>
                  </a:cubicBezTo>
                  <a:cubicBezTo>
                    <a:pt x="11038" y="5410"/>
                    <a:pt x="11038" y="5410"/>
                    <a:pt x="11038" y="5410"/>
                  </a:cubicBezTo>
                  <a:cubicBezTo>
                    <a:pt x="11060" y="5432"/>
                    <a:pt x="11096" y="5431"/>
                    <a:pt x="11118" y="5409"/>
                  </a:cubicBezTo>
                  <a:cubicBezTo>
                    <a:pt x="11140" y="5387"/>
                    <a:pt x="11140" y="5350"/>
                    <a:pt x="11118" y="5328"/>
                  </a:cubicBezTo>
                  <a:cubicBezTo>
                    <a:pt x="11095" y="5306"/>
                    <a:pt x="11059" y="5307"/>
                    <a:pt x="11037" y="5329"/>
                  </a:cubicBezTo>
                  <a:cubicBezTo>
                    <a:pt x="11017" y="5349"/>
                    <a:pt x="11015" y="5379"/>
                    <a:pt x="11031" y="5401"/>
                  </a:cubicBezTo>
                  <a:cubicBezTo>
                    <a:pt x="10426" y="5800"/>
                    <a:pt x="10426" y="5800"/>
                    <a:pt x="10426" y="5800"/>
                  </a:cubicBezTo>
                  <a:cubicBezTo>
                    <a:pt x="10419" y="5793"/>
                    <a:pt x="10410" y="5787"/>
                    <a:pt x="10399" y="5785"/>
                  </a:cubicBezTo>
                  <a:cubicBezTo>
                    <a:pt x="10396" y="5784"/>
                    <a:pt x="10393" y="5784"/>
                    <a:pt x="10390" y="5784"/>
                  </a:cubicBezTo>
                  <a:cubicBezTo>
                    <a:pt x="10337" y="4465"/>
                    <a:pt x="10337" y="4465"/>
                    <a:pt x="10337" y="4465"/>
                  </a:cubicBezTo>
                  <a:cubicBezTo>
                    <a:pt x="10348" y="4463"/>
                    <a:pt x="10358" y="4457"/>
                    <a:pt x="10366" y="4449"/>
                  </a:cubicBezTo>
                  <a:cubicBezTo>
                    <a:pt x="10388" y="4427"/>
                    <a:pt x="10388" y="4390"/>
                    <a:pt x="10365" y="4368"/>
                  </a:cubicBezTo>
                  <a:cubicBezTo>
                    <a:pt x="10343" y="4346"/>
                    <a:pt x="10307" y="4346"/>
                    <a:pt x="10285" y="4369"/>
                  </a:cubicBezTo>
                  <a:cubicBezTo>
                    <a:pt x="10263" y="4391"/>
                    <a:pt x="10263" y="4428"/>
                    <a:pt x="10285" y="4450"/>
                  </a:cubicBezTo>
                  <a:cubicBezTo>
                    <a:pt x="10297" y="4461"/>
                    <a:pt x="10311" y="4466"/>
                    <a:pt x="10326" y="4466"/>
                  </a:cubicBezTo>
                  <a:cubicBezTo>
                    <a:pt x="10379" y="5784"/>
                    <a:pt x="10379" y="5784"/>
                    <a:pt x="10379" y="5784"/>
                  </a:cubicBezTo>
                  <a:cubicBezTo>
                    <a:pt x="10363" y="5785"/>
                    <a:pt x="10348" y="5794"/>
                    <a:pt x="10338" y="5807"/>
                  </a:cubicBezTo>
                  <a:cubicBezTo>
                    <a:pt x="10000" y="5672"/>
                    <a:pt x="10000" y="5672"/>
                    <a:pt x="10000" y="5672"/>
                  </a:cubicBezTo>
                  <a:cubicBezTo>
                    <a:pt x="10004" y="5653"/>
                    <a:pt x="9999" y="5633"/>
                    <a:pt x="9984" y="5618"/>
                  </a:cubicBezTo>
                  <a:cubicBezTo>
                    <a:pt x="9962" y="5596"/>
                    <a:pt x="9925" y="5597"/>
                    <a:pt x="9903" y="5619"/>
                  </a:cubicBezTo>
                  <a:cubicBezTo>
                    <a:pt x="9881" y="5642"/>
                    <a:pt x="9881" y="5678"/>
                    <a:pt x="9904" y="5700"/>
                  </a:cubicBezTo>
                  <a:cubicBezTo>
                    <a:pt x="9926" y="5722"/>
                    <a:pt x="9963" y="5722"/>
                    <a:pt x="9985" y="5699"/>
                  </a:cubicBezTo>
                  <a:cubicBezTo>
                    <a:pt x="9990" y="5694"/>
                    <a:pt x="9993" y="5688"/>
                    <a:pt x="9996" y="5682"/>
                  </a:cubicBezTo>
                  <a:cubicBezTo>
                    <a:pt x="10333" y="5817"/>
                    <a:pt x="10333" y="5817"/>
                    <a:pt x="10333" y="5817"/>
                  </a:cubicBezTo>
                  <a:cubicBezTo>
                    <a:pt x="10331" y="5820"/>
                    <a:pt x="10330" y="5824"/>
                    <a:pt x="10329" y="5828"/>
                  </a:cubicBezTo>
                  <a:cubicBezTo>
                    <a:pt x="10325" y="5844"/>
                    <a:pt x="10328" y="5860"/>
                    <a:pt x="10336" y="5873"/>
                  </a:cubicBezTo>
                  <a:cubicBezTo>
                    <a:pt x="7121" y="8349"/>
                    <a:pt x="7121" y="8349"/>
                    <a:pt x="7121" y="8349"/>
                  </a:cubicBezTo>
                  <a:cubicBezTo>
                    <a:pt x="7114" y="8342"/>
                    <a:pt x="7104" y="8336"/>
                    <a:pt x="7093" y="8333"/>
                  </a:cubicBezTo>
                  <a:cubicBezTo>
                    <a:pt x="7092" y="8333"/>
                    <a:pt x="7091" y="8333"/>
                    <a:pt x="7090" y="8333"/>
                  </a:cubicBezTo>
                  <a:cubicBezTo>
                    <a:pt x="7421" y="4900"/>
                    <a:pt x="7421" y="4900"/>
                    <a:pt x="7421" y="4900"/>
                  </a:cubicBezTo>
                  <a:cubicBezTo>
                    <a:pt x="7447" y="4900"/>
                    <a:pt x="7471" y="4882"/>
                    <a:pt x="7478" y="4855"/>
                  </a:cubicBezTo>
                  <a:cubicBezTo>
                    <a:pt x="7485" y="4824"/>
                    <a:pt x="7466" y="4792"/>
                    <a:pt x="7435" y="4785"/>
                  </a:cubicBezTo>
                  <a:cubicBezTo>
                    <a:pt x="7404" y="4777"/>
                    <a:pt x="7372" y="4797"/>
                    <a:pt x="7365" y="4828"/>
                  </a:cubicBezTo>
                  <a:cubicBezTo>
                    <a:pt x="7357" y="4859"/>
                    <a:pt x="7376" y="4891"/>
                    <a:pt x="7408" y="4898"/>
                  </a:cubicBezTo>
                  <a:cubicBezTo>
                    <a:pt x="7409" y="4898"/>
                    <a:pt x="7410" y="4898"/>
                    <a:pt x="7411" y="4899"/>
                  </a:cubicBezTo>
                  <a:cubicBezTo>
                    <a:pt x="7080" y="8332"/>
                    <a:pt x="7080" y="8332"/>
                    <a:pt x="7080" y="8332"/>
                  </a:cubicBezTo>
                  <a:cubicBezTo>
                    <a:pt x="7079" y="8332"/>
                    <a:pt x="7078" y="8332"/>
                    <a:pt x="7077" y="8332"/>
                  </a:cubicBezTo>
                  <a:cubicBezTo>
                    <a:pt x="6706" y="5499"/>
                    <a:pt x="6706" y="5499"/>
                    <a:pt x="6706" y="5499"/>
                  </a:cubicBezTo>
                  <a:cubicBezTo>
                    <a:pt x="6729" y="5496"/>
                    <a:pt x="6748" y="5479"/>
                    <a:pt x="6753" y="5456"/>
                  </a:cubicBezTo>
                  <a:cubicBezTo>
                    <a:pt x="6761" y="5424"/>
                    <a:pt x="6742" y="5393"/>
                    <a:pt x="6710" y="5385"/>
                  </a:cubicBezTo>
                  <a:cubicBezTo>
                    <a:pt x="6679" y="5378"/>
                    <a:pt x="6648" y="5397"/>
                    <a:pt x="6640" y="5428"/>
                  </a:cubicBezTo>
                  <a:cubicBezTo>
                    <a:pt x="6633" y="5460"/>
                    <a:pt x="6652" y="5491"/>
                    <a:pt x="6683" y="5499"/>
                  </a:cubicBezTo>
                  <a:cubicBezTo>
                    <a:pt x="6688" y="5500"/>
                    <a:pt x="6692" y="5500"/>
                    <a:pt x="6696" y="5500"/>
                  </a:cubicBezTo>
                  <a:cubicBezTo>
                    <a:pt x="7067" y="8333"/>
                    <a:pt x="7067" y="8333"/>
                    <a:pt x="7067" y="8333"/>
                  </a:cubicBezTo>
                  <a:cubicBezTo>
                    <a:pt x="7065" y="8334"/>
                    <a:pt x="7062" y="8334"/>
                    <a:pt x="7060" y="8335"/>
                  </a:cubicBezTo>
                  <a:cubicBezTo>
                    <a:pt x="6371" y="7048"/>
                    <a:pt x="6371" y="7048"/>
                    <a:pt x="6371" y="7048"/>
                  </a:cubicBezTo>
                  <a:cubicBezTo>
                    <a:pt x="6384" y="7041"/>
                    <a:pt x="6394" y="7028"/>
                    <a:pt x="6398" y="7012"/>
                  </a:cubicBezTo>
                  <a:cubicBezTo>
                    <a:pt x="6405" y="6981"/>
                    <a:pt x="6386" y="6950"/>
                    <a:pt x="6355" y="6942"/>
                  </a:cubicBezTo>
                  <a:cubicBezTo>
                    <a:pt x="6324" y="6934"/>
                    <a:pt x="6292" y="6954"/>
                    <a:pt x="6285" y="6985"/>
                  </a:cubicBezTo>
                  <a:cubicBezTo>
                    <a:pt x="6283" y="6994"/>
                    <a:pt x="6283" y="7002"/>
                    <a:pt x="6284" y="7011"/>
                  </a:cubicBezTo>
                  <a:cubicBezTo>
                    <a:pt x="5493" y="7274"/>
                    <a:pt x="5493" y="7274"/>
                    <a:pt x="5493" y="7274"/>
                  </a:cubicBezTo>
                  <a:cubicBezTo>
                    <a:pt x="5486" y="7256"/>
                    <a:pt x="5471" y="7241"/>
                    <a:pt x="5451" y="7236"/>
                  </a:cubicBezTo>
                  <a:cubicBezTo>
                    <a:pt x="5451" y="7236"/>
                    <a:pt x="5450" y="7236"/>
                    <a:pt x="5449" y="7236"/>
                  </a:cubicBezTo>
                  <a:cubicBezTo>
                    <a:pt x="5627" y="5620"/>
                    <a:pt x="5627" y="5620"/>
                    <a:pt x="5627" y="5620"/>
                  </a:cubicBezTo>
                  <a:cubicBezTo>
                    <a:pt x="5655" y="5622"/>
                    <a:pt x="5681" y="5604"/>
                    <a:pt x="5688" y="5576"/>
                  </a:cubicBezTo>
                  <a:cubicBezTo>
                    <a:pt x="5695" y="5545"/>
                    <a:pt x="5676" y="5513"/>
                    <a:pt x="5645" y="5506"/>
                  </a:cubicBezTo>
                  <a:cubicBezTo>
                    <a:pt x="5613" y="5498"/>
                    <a:pt x="5582" y="5518"/>
                    <a:pt x="5574" y="5549"/>
                  </a:cubicBezTo>
                  <a:cubicBezTo>
                    <a:pt x="5570" y="5568"/>
                    <a:pt x="5575" y="5586"/>
                    <a:pt x="5587" y="5600"/>
                  </a:cubicBezTo>
                  <a:cubicBezTo>
                    <a:pt x="4359" y="6677"/>
                    <a:pt x="4359" y="6677"/>
                    <a:pt x="4359" y="6677"/>
                  </a:cubicBezTo>
                  <a:cubicBezTo>
                    <a:pt x="4352" y="6670"/>
                    <a:pt x="4343" y="6665"/>
                    <a:pt x="4333" y="6662"/>
                  </a:cubicBezTo>
                  <a:cubicBezTo>
                    <a:pt x="4307" y="6656"/>
                    <a:pt x="4282" y="6668"/>
                    <a:pt x="4269" y="6689"/>
                  </a:cubicBezTo>
                  <a:cubicBezTo>
                    <a:pt x="2379" y="5781"/>
                    <a:pt x="2379" y="5781"/>
                    <a:pt x="2379" y="5781"/>
                  </a:cubicBezTo>
                  <a:cubicBezTo>
                    <a:pt x="2380" y="5779"/>
                    <a:pt x="2381" y="5777"/>
                    <a:pt x="2381" y="5774"/>
                  </a:cubicBezTo>
                  <a:cubicBezTo>
                    <a:pt x="2389" y="5743"/>
                    <a:pt x="2369" y="5711"/>
                    <a:pt x="2338" y="5704"/>
                  </a:cubicBezTo>
                  <a:cubicBezTo>
                    <a:pt x="2307" y="5696"/>
                    <a:pt x="2275" y="5716"/>
                    <a:pt x="2268" y="5747"/>
                  </a:cubicBezTo>
                  <a:cubicBezTo>
                    <a:pt x="2260" y="5778"/>
                    <a:pt x="2280" y="5810"/>
                    <a:pt x="2311" y="5817"/>
                  </a:cubicBezTo>
                  <a:cubicBezTo>
                    <a:pt x="2317" y="5819"/>
                    <a:pt x="2323" y="5819"/>
                    <a:pt x="2328" y="5818"/>
                  </a:cubicBezTo>
                  <a:cubicBezTo>
                    <a:pt x="2508" y="6965"/>
                    <a:pt x="2508" y="6965"/>
                    <a:pt x="2508" y="6965"/>
                  </a:cubicBezTo>
                  <a:cubicBezTo>
                    <a:pt x="2487" y="6970"/>
                    <a:pt x="2470" y="6986"/>
                    <a:pt x="2465" y="7008"/>
                  </a:cubicBezTo>
                  <a:cubicBezTo>
                    <a:pt x="2458" y="7039"/>
                    <a:pt x="2477" y="7071"/>
                    <a:pt x="2508" y="7078"/>
                  </a:cubicBezTo>
                  <a:cubicBezTo>
                    <a:pt x="2516" y="7080"/>
                    <a:pt x="2524" y="7080"/>
                    <a:pt x="2531" y="7079"/>
                  </a:cubicBezTo>
                  <a:cubicBezTo>
                    <a:pt x="2988" y="8875"/>
                    <a:pt x="2988" y="8875"/>
                    <a:pt x="2988" y="8875"/>
                  </a:cubicBezTo>
                  <a:cubicBezTo>
                    <a:pt x="2972" y="8882"/>
                    <a:pt x="2959" y="8896"/>
                    <a:pt x="2955" y="8914"/>
                  </a:cubicBezTo>
                  <a:cubicBezTo>
                    <a:pt x="2953" y="8921"/>
                    <a:pt x="2953" y="8927"/>
                    <a:pt x="2954" y="8934"/>
                  </a:cubicBezTo>
                  <a:cubicBezTo>
                    <a:pt x="1638" y="9186"/>
                    <a:pt x="1638" y="9186"/>
                    <a:pt x="1638" y="9186"/>
                  </a:cubicBezTo>
                  <a:cubicBezTo>
                    <a:pt x="1633" y="9167"/>
                    <a:pt x="1617" y="9150"/>
                    <a:pt x="1596" y="9145"/>
                  </a:cubicBezTo>
                  <a:cubicBezTo>
                    <a:pt x="1565" y="9138"/>
                    <a:pt x="1534" y="9157"/>
                    <a:pt x="1526" y="9188"/>
                  </a:cubicBezTo>
                  <a:cubicBezTo>
                    <a:pt x="1519" y="9220"/>
                    <a:pt x="1538" y="9251"/>
                    <a:pt x="1569" y="9259"/>
                  </a:cubicBezTo>
                  <a:cubicBezTo>
                    <a:pt x="1574" y="9260"/>
                    <a:pt x="1579" y="9260"/>
                    <a:pt x="1583" y="9260"/>
                  </a:cubicBezTo>
                  <a:cubicBezTo>
                    <a:pt x="2081" y="11551"/>
                    <a:pt x="2081" y="11551"/>
                    <a:pt x="2081" y="11551"/>
                  </a:cubicBezTo>
                  <a:cubicBezTo>
                    <a:pt x="2064" y="11558"/>
                    <a:pt x="2050" y="11572"/>
                    <a:pt x="2045" y="11591"/>
                  </a:cubicBezTo>
                  <a:cubicBezTo>
                    <a:pt x="2044" y="11600"/>
                    <a:pt x="2044" y="11608"/>
                    <a:pt x="2045" y="11616"/>
                  </a:cubicBezTo>
                  <a:cubicBezTo>
                    <a:pt x="895" y="11917"/>
                    <a:pt x="895" y="11917"/>
                    <a:pt x="895" y="11917"/>
                  </a:cubicBezTo>
                  <a:cubicBezTo>
                    <a:pt x="889" y="11899"/>
                    <a:pt x="874" y="11885"/>
                    <a:pt x="854" y="11880"/>
                  </a:cubicBezTo>
                  <a:cubicBezTo>
                    <a:pt x="823" y="11873"/>
                    <a:pt x="792" y="11892"/>
                    <a:pt x="784" y="11923"/>
                  </a:cubicBezTo>
                  <a:cubicBezTo>
                    <a:pt x="777" y="11954"/>
                    <a:pt x="796" y="11986"/>
                    <a:pt x="827" y="11993"/>
                  </a:cubicBezTo>
                  <a:cubicBezTo>
                    <a:pt x="850" y="11999"/>
                    <a:pt x="873" y="11990"/>
                    <a:pt x="886" y="11973"/>
                  </a:cubicBezTo>
                  <a:cubicBezTo>
                    <a:pt x="1917" y="12649"/>
                    <a:pt x="1917" y="12649"/>
                    <a:pt x="1917" y="12649"/>
                  </a:cubicBezTo>
                  <a:cubicBezTo>
                    <a:pt x="1915" y="12653"/>
                    <a:pt x="1913" y="12658"/>
                    <a:pt x="1912" y="12662"/>
                  </a:cubicBezTo>
                  <a:cubicBezTo>
                    <a:pt x="1906" y="12687"/>
                    <a:pt x="1916" y="12711"/>
                    <a:pt x="1936" y="12724"/>
                  </a:cubicBezTo>
                  <a:cubicBezTo>
                    <a:pt x="1083" y="14579"/>
                    <a:pt x="1083" y="14579"/>
                    <a:pt x="1083" y="14579"/>
                  </a:cubicBezTo>
                  <a:cubicBezTo>
                    <a:pt x="328" y="14554"/>
                    <a:pt x="328" y="14554"/>
                    <a:pt x="328" y="14554"/>
                  </a:cubicBezTo>
                  <a:cubicBezTo>
                    <a:pt x="327" y="14529"/>
                    <a:pt x="310" y="14506"/>
                    <a:pt x="284" y="14500"/>
                  </a:cubicBezTo>
                  <a:cubicBezTo>
                    <a:pt x="253" y="14493"/>
                    <a:pt x="221" y="14512"/>
                    <a:pt x="214" y="14543"/>
                  </a:cubicBezTo>
                  <a:cubicBezTo>
                    <a:pt x="206" y="14575"/>
                    <a:pt x="226" y="14606"/>
                    <a:pt x="257" y="14614"/>
                  </a:cubicBezTo>
                  <a:cubicBezTo>
                    <a:pt x="288" y="14621"/>
                    <a:pt x="320" y="14602"/>
                    <a:pt x="327" y="14570"/>
                  </a:cubicBezTo>
                  <a:cubicBezTo>
                    <a:pt x="328" y="14568"/>
                    <a:pt x="328" y="14566"/>
                    <a:pt x="328" y="14564"/>
                  </a:cubicBezTo>
                  <a:cubicBezTo>
                    <a:pt x="1079" y="14589"/>
                    <a:pt x="1079" y="14589"/>
                    <a:pt x="1079" y="14589"/>
                  </a:cubicBezTo>
                  <a:cubicBezTo>
                    <a:pt x="83" y="16752"/>
                    <a:pt x="83" y="16752"/>
                    <a:pt x="83" y="16752"/>
                  </a:cubicBezTo>
                  <a:cubicBezTo>
                    <a:pt x="81" y="16752"/>
                    <a:pt x="80" y="16751"/>
                    <a:pt x="77" y="16750"/>
                  </a:cubicBezTo>
                  <a:cubicBezTo>
                    <a:pt x="46" y="16743"/>
                    <a:pt x="15" y="16762"/>
                    <a:pt x="7" y="16793"/>
                  </a:cubicBezTo>
                  <a:cubicBezTo>
                    <a:pt x="0" y="16824"/>
                    <a:pt x="19" y="16856"/>
                    <a:pt x="50" y="16863"/>
                  </a:cubicBezTo>
                  <a:cubicBezTo>
                    <a:pt x="82" y="16871"/>
                    <a:pt x="113" y="16852"/>
                    <a:pt x="120" y="16820"/>
                  </a:cubicBezTo>
                  <a:cubicBezTo>
                    <a:pt x="125" y="16803"/>
                    <a:pt x="120" y="16786"/>
                    <a:pt x="111" y="16773"/>
                  </a:cubicBezTo>
                  <a:cubicBezTo>
                    <a:pt x="1765" y="15327"/>
                    <a:pt x="1765" y="15327"/>
                    <a:pt x="1765" y="15327"/>
                  </a:cubicBezTo>
                  <a:cubicBezTo>
                    <a:pt x="1773" y="15335"/>
                    <a:pt x="1783" y="15342"/>
                    <a:pt x="1795" y="15345"/>
                  </a:cubicBezTo>
                  <a:cubicBezTo>
                    <a:pt x="1826" y="15353"/>
                    <a:pt x="1858" y="15333"/>
                    <a:pt x="1865" y="15302"/>
                  </a:cubicBezTo>
                  <a:cubicBezTo>
                    <a:pt x="1868" y="15290"/>
                    <a:pt x="1867" y="15279"/>
                    <a:pt x="1863" y="15268"/>
                  </a:cubicBezTo>
                  <a:cubicBezTo>
                    <a:pt x="2888" y="14862"/>
                    <a:pt x="2888" y="14862"/>
                    <a:pt x="2888" y="14862"/>
                  </a:cubicBezTo>
                  <a:cubicBezTo>
                    <a:pt x="2895" y="14877"/>
                    <a:pt x="2908" y="14889"/>
                    <a:pt x="2926" y="14893"/>
                  </a:cubicBezTo>
                  <a:cubicBezTo>
                    <a:pt x="2938" y="14896"/>
                    <a:pt x="2951" y="14894"/>
                    <a:pt x="2962" y="14890"/>
                  </a:cubicBezTo>
                  <a:cubicBezTo>
                    <a:pt x="3331" y="15468"/>
                    <a:pt x="3331" y="15468"/>
                    <a:pt x="3331" y="15468"/>
                  </a:cubicBezTo>
                  <a:cubicBezTo>
                    <a:pt x="3321" y="15476"/>
                    <a:pt x="3313" y="15487"/>
                    <a:pt x="3309" y="15500"/>
                  </a:cubicBezTo>
                  <a:cubicBezTo>
                    <a:pt x="3302" y="15531"/>
                    <a:pt x="3321" y="15562"/>
                    <a:pt x="3351" y="15570"/>
                  </a:cubicBezTo>
                  <a:cubicBezTo>
                    <a:pt x="3147" y="16743"/>
                    <a:pt x="3147" y="16743"/>
                    <a:pt x="3147" y="16743"/>
                  </a:cubicBezTo>
                  <a:cubicBezTo>
                    <a:pt x="3119" y="16741"/>
                    <a:pt x="3092" y="16759"/>
                    <a:pt x="3085" y="16788"/>
                  </a:cubicBezTo>
                  <a:cubicBezTo>
                    <a:pt x="3078" y="16819"/>
                    <a:pt x="3097" y="16850"/>
                    <a:pt x="3128" y="16858"/>
                  </a:cubicBezTo>
                  <a:cubicBezTo>
                    <a:pt x="3160" y="16865"/>
                    <a:pt x="3191" y="16846"/>
                    <a:pt x="3198" y="16815"/>
                  </a:cubicBezTo>
                  <a:cubicBezTo>
                    <a:pt x="3204" y="16792"/>
                    <a:pt x="3195" y="16769"/>
                    <a:pt x="3178" y="16755"/>
                  </a:cubicBezTo>
                  <a:cubicBezTo>
                    <a:pt x="4405" y="14852"/>
                    <a:pt x="4405" y="14852"/>
                    <a:pt x="4405" y="14852"/>
                  </a:cubicBezTo>
                  <a:cubicBezTo>
                    <a:pt x="4409" y="14855"/>
                    <a:pt x="4413" y="14856"/>
                    <a:pt x="4418" y="14858"/>
                  </a:cubicBezTo>
                  <a:cubicBezTo>
                    <a:pt x="4431" y="14861"/>
                    <a:pt x="4444" y="14859"/>
                    <a:pt x="4456" y="14854"/>
                  </a:cubicBezTo>
                  <a:cubicBezTo>
                    <a:pt x="5078" y="15960"/>
                    <a:pt x="5078" y="15960"/>
                    <a:pt x="5078" y="15960"/>
                  </a:cubicBezTo>
                  <a:cubicBezTo>
                    <a:pt x="5066" y="15967"/>
                    <a:pt x="5057" y="15979"/>
                    <a:pt x="5054" y="15994"/>
                  </a:cubicBezTo>
                  <a:cubicBezTo>
                    <a:pt x="5046" y="16025"/>
                    <a:pt x="5066" y="16057"/>
                    <a:pt x="5097" y="16064"/>
                  </a:cubicBezTo>
                  <a:cubicBezTo>
                    <a:pt x="5128" y="16072"/>
                    <a:pt x="5160" y="16052"/>
                    <a:pt x="5167" y="16021"/>
                  </a:cubicBezTo>
                  <a:cubicBezTo>
                    <a:pt x="5175" y="15990"/>
                    <a:pt x="5155" y="15958"/>
                    <a:pt x="5124" y="15951"/>
                  </a:cubicBezTo>
                  <a:cubicBezTo>
                    <a:pt x="5111" y="15948"/>
                    <a:pt x="5098" y="15949"/>
                    <a:pt x="5087" y="15955"/>
                  </a:cubicBezTo>
                  <a:cubicBezTo>
                    <a:pt x="4464" y="14849"/>
                    <a:pt x="4464" y="14849"/>
                    <a:pt x="4464" y="14849"/>
                  </a:cubicBezTo>
                  <a:cubicBezTo>
                    <a:pt x="4465" y="14849"/>
                    <a:pt x="4465" y="14849"/>
                    <a:pt x="4465" y="14848"/>
                  </a:cubicBezTo>
                  <a:cubicBezTo>
                    <a:pt x="5730" y="16345"/>
                    <a:pt x="5730" y="16345"/>
                    <a:pt x="5730" y="16345"/>
                  </a:cubicBezTo>
                  <a:cubicBezTo>
                    <a:pt x="5722" y="16353"/>
                    <a:pt x="5717" y="16362"/>
                    <a:pt x="5714" y="16373"/>
                  </a:cubicBezTo>
                  <a:cubicBezTo>
                    <a:pt x="5707" y="16404"/>
                    <a:pt x="5726" y="16435"/>
                    <a:pt x="5757" y="16443"/>
                  </a:cubicBezTo>
                  <a:cubicBezTo>
                    <a:pt x="5788" y="16450"/>
                    <a:pt x="5820" y="16431"/>
                    <a:pt x="5827" y="16400"/>
                  </a:cubicBezTo>
                  <a:cubicBezTo>
                    <a:pt x="5835" y="16369"/>
                    <a:pt x="5816" y="16337"/>
                    <a:pt x="5784" y="16330"/>
                  </a:cubicBezTo>
                  <a:cubicBezTo>
                    <a:pt x="5767" y="16326"/>
                    <a:pt x="5750" y="16330"/>
                    <a:pt x="5737" y="16339"/>
                  </a:cubicBezTo>
                  <a:cubicBezTo>
                    <a:pt x="4473" y="14842"/>
                    <a:pt x="4473" y="14842"/>
                    <a:pt x="4473" y="14842"/>
                  </a:cubicBezTo>
                  <a:cubicBezTo>
                    <a:pt x="4480" y="14835"/>
                    <a:pt x="4486" y="14825"/>
                    <a:pt x="4488" y="14815"/>
                  </a:cubicBezTo>
                  <a:cubicBezTo>
                    <a:pt x="4490" y="14806"/>
                    <a:pt x="4490" y="14798"/>
                    <a:pt x="4489" y="14790"/>
                  </a:cubicBezTo>
                  <a:cubicBezTo>
                    <a:pt x="5224" y="14578"/>
                    <a:pt x="5224" y="14578"/>
                    <a:pt x="5224" y="14578"/>
                  </a:cubicBezTo>
                  <a:cubicBezTo>
                    <a:pt x="5230" y="14595"/>
                    <a:pt x="5245" y="14609"/>
                    <a:pt x="5264" y="14614"/>
                  </a:cubicBezTo>
                  <a:cubicBezTo>
                    <a:pt x="5296" y="14621"/>
                    <a:pt x="5327" y="14602"/>
                    <a:pt x="5335" y="14571"/>
                  </a:cubicBezTo>
                  <a:cubicBezTo>
                    <a:pt x="5342" y="14540"/>
                    <a:pt x="5323" y="14508"/>
                    <a:pt x="5292" y="14501"/>
                  </a:cubicBezTo>
                  <a:cubicBezTo>
                    <a:pt x="5260" y="14493"/>
                    <a:pt x="5229" y="14512"/>
                    <a:pt x="5221" y="14544"/>
                  </a:cubicBezTo>
                  <a:cubicBezTo>
                    <a:pt x="5219" y="14552"/>
                    <a:pt x="5219" y="14560"/>
                    <a:pt x="5221" y="14568"/>
                  </a:cubicBezTo>
                  <a:cubicBezTo>
                    <a:pt x="4486" y="14780"/>
                    <a:pt x="4486" y="14780"/>
                    <a:pt x="4486" y="14780"/>
                  </a:cubicBezTo>
                  <a:cubicBezTo>
                    <a:pt x="4479" y="14763"/>
                    <a:pt x="4465" y="14749"/>
                    <a:pt x="4445" y="14744"/>
                  </a:cubicBezTo>
                  <a:cubicBezTo>
                    <a:pt x="4433" y="14742"/>
                    <a:pt x="4421" y="14743"/>
                    <a:pt x="4411" y="14747"/>
                  </a:cubicBezTo>
                  <a:cubicBezTo>
                    <a:pt x="3467" y="12834"/>
                    <a:pt x="3467" y="12834"/>
                    <a:pt x="3467" y="12834"/>
                  </a:cubicBezTo>
                  <a:cubicBezTo>
                    <a:pt x="3480" y="12826"/>
                    <a:pt x="3489" y="12813"/>
                    <a:pt x="3493" y="12798"/>
                  </a:cubicBezTo>
                  <a:cubicBezTo>
                    <a:pt x="3494" y="12794"/>
                    <a:pt x="3494" y="12791"/>
                    <a:pt x="3495" y="12787"/>
                  </a:cubicBezTo>
                  <a:cubicBezTo>
                    <a:pt x="4257" y="12767"/>
                    <a:pt x="4257" y="12767"/>
                    <a:pt x="4257" y="12767"/>
                  </a:cubicBezTo>
                  <a:cubicBezTo>
                    <a:pt x="4260" y="12791"/>
                    <a:pt x="4277" y="12812"/>
                    <a:pt x="4301" y="12818"/>
                  </a:cubicBezTo>
                  <a:cubicBezTo>
                    <a:pt x="4333" y="12825"/>
                    <a:pt x="4364" y="12806"/>
                    <a:pt x="4372" y="12775"/>
                  </a:cubicBezTo>
                  <a:cubicBezTo>
                    <a:pt x="4378" y="12747"/>
                    <a:pt x="4364" y="12719"/>
                    <a:pt x="4338" y="12708"/>
                  </a:cubicBezTo>
                  <a:cubicBezTo>
                    <a:pt x="4575" y="11989"/>
                    <a:pt x="4575" y="11989"/>
                    <a:pt x="4575" y="11989"/>
                  </a:cubicBezTo>
                  <a:cubicBezTo>
                    <a:pt x="4607" y="11996"/>
                    <a:pt x="4638" y="11977"/>
                    <a:pt x="4645" y="11946"/>
                  </a:cubicBezTo>
                  <a:cubicBezTo>
                    <a:pt x="4647" y="11938"/>
                    <a:pt x="4647" y="11931"/>
                    <a:pt x="4646" y="11924"/>
                  </a:cubicBezTo>
                  <a:cubicBezTo>
                    <a:pt x="5303" y="11763"/>
                    <a:pt x="5303" y="11763"/>
                    <a:pt x="5303" y="11763"/>
                  </a:cubicBezTo>
                  <a:cubicBezTo>
                    <a:pt x="5309" y="11782"/>
                    <a:pt x="5324" y="11796"/>
                    <a:pt x="5344" y="11801"/>
                  </a:cubicBezTo>
                  <a:cubicBezTo>
                    <a:pt x="5359" y="11805"/>
                    <a:pt x="5374" y="11802"/>
                    <a:pt x="5386" y="11795"/>
                  </a:cubicBezTo>
                  <a:cubicBezTo>
                    <a:pt x="5502" y="11958"/>
                    <a:pt x="5502" y="11958"/>
                    <a:pt x="5502" y="11958"/>
                  </a:cubicBezTo>
                  <a:cubicBezTo>
                    <a:pt x="5499" y="11961"/>
                    <a:pt x="5496" y="11964"/>
                    <a:pt x="5494" y="11968"/>
                  </a:cubicBezTo>
                  <a:cubicBezTo>
                    <a:pt x="5477" y="11995"/>
                    <a:pt x="5486" y="12031"/>
                    <a:pt x="5513" y="12048"/>
                  </a:cubicBezTo>
                  <a:cubicBezTo>
                    <a:pt x="5541" y="12065"/>
                    <a:pt x="5576" y="12056"/>
                    <a:pt x="5593" y="12029"/>
                  </a:cubicBezTo>
                  <a:cubicBezTo>
                    <a:pt x="5610" y="12001"/>
                    <a:pt x="5601" y="11965"/>
                    <a:pt x="5574" y="11949"/>
                  </a:cubicBezTo>
                  <a:cubicBezTo>
                    <a:pt x="5553" y="11936"/>
                    <a:pt x="5528" y="11938"/>
                    <a:pt x="5509" y="11951"/>
                  </a:cubicBezTo>
                  <a:cubicBezTo>
                    <a:pt x="5394" y="11790"/>
                    <a:pt x="5394" y="11790"/>
                    <a:pt x="5394" y="11790"/>
                  </a:cubicBezTo>
                  <a:cubicBezTo>
                    <a:pt x="5404" y="11782"/>
                    <a:pt x="5411" y="11771"/>
                    <a:pt x="5414" y="11758"/>
                  </a:cubicBezTo>
                  <a:cubicBezTo>
                    <a:pt x="5415" y="11754"/>
                    <a:pt x="5416" y="11750"/>
                    <a:pt x="5416" y="11745"/>
                  </a:cubicBezTo>
                  <a:cubicBezTo>
                    <a:pt x="6106" y="11695"/>
                    <a:pt x="6106" y="11695"/>
                    <a:pt x="6106" y="11695"/>
                  </a:cubicBezTo>
                  <a:cubicBezTo>
                    <a:pt x="6108" y="11712"/>
                    <a:pt x="6117" y="11727"/>
                    <a:pt x="6133" y="11737"/>
                  </a:cubicBezTo>
                  <a:cubicBezTo>
                    <a:pt x="6160" y="11754"/>
                    <a:pt x="6196" y="11745"/>
                    <a:pt x="6213" y="11718"/>
                  </a:cubicBezTo>
                  <a:cubicBezTo>
                    <a:pt x="6230" y="11690"/>
                    <a:pt x="6221" y="11654"/>
                    <a:pt x="6194" y="11638"/>
                  </a:cubicBezTo>
                  <a:cubicBezTo>
                    <a:pt x="6166" y="11621"/>
                    <a:pt x="6130" y="11629"/>
                    <a:pt x="6114" y="11657"/>
                  </a:cubicBezTo>
                  <a:cubicBezTo>
                    <a:pt x="6108" y="11666"/>
                    <a:pt x="6106" y="11675"/>
                    <a:pt x="6105" y="11685"/>
                  </a:cubicBezTo>
                  <a:cubicBezTo>
                    <a:pt x="5415" y="11735"/>
                    <a:pt x="5415" y="11735"/>
                    <a:pt x="5415" y="11735"/>
                  </a:cubicBezTo>
                  <a:cubicBezTo>
                    <a:pt x="5412" y="11718"/>
                    <a:pt x="5402" y="11703"/>
                    <a:pt x="5387" y="11694"/>
                  </a:cubicBezTo>
                  <a:cubicBezTo>
                    <a:pt x="5895" y="10590"/>
                    <a:pt x="5895" y="10590"/>
                    <a:pt x="5895" y="10590"/>
                  </a:cubicBezTo>
                  <a:cubicBezTo>
                    <a:pt x="5900" y="10592"/>
                    <a:pt x="5905" y="10595"/>
                    <a:pt x="5911" y="10596"/>
                  </a:cubicBezTo>
                  <a:cubicBezTo>
                    <a:pt x="5938" y="10602"/>
                    <a:pt x="5965" y="10589"/>
                    <a:pt x="5976" y="10565"/>
                  </a:cubicBezTo>
                  <a:cubicBezTo>
                    <a:pt x="7367" y="11066"/>
                    <a:pt x="7367" y="11066"/>
                    <a:pt x="7367" y="11066"/>
                  </a:cubicBezTo>
                  <a:cubicBezTo>
                    <a:pt x="7367" y="11066"/>
                    <a:pt x="7366" y="11066"/>
                    <a:pt x="7366" y="11067"/>
                  </a:cubicBezTo>
                  <a:cubicBezTo>
                    <a:pt x="7359" y="11098"/>
                    <a:pt x="7378" y="11130"/>
                    <a:pt x="7409" y="11137"/>
                  </a:cubicBezTo>
                  <a:cubicBezTo>
                    <a:pt x="7441" y="11145"/>
                    <a:pt x="7472" y="11125"/>
                    <a:pt x="7480" y="11094"/>
                  </a:cubicBezTo>
                  <a:cubicBezTo>
                    <a:pt x="7487" y="11063"/>
                    <a:pt x="7468" y="11031"/>
                    <a:pt x="7437" y="11024"/>
                  </a:cubicBezTo>
                  <a:cubicBezTo>
                    <a:pt x="7434" y="11023"/>
                    <a:pt x="7431" y="11023"/>
                    <a:pt x="7429" y="11023"/>
                  </a:cubicBezTo>
                  <a:cubicBezTo>
                    <a:pt x="7440" y="10081"/>
                    <a:pt x="7440" y="10081"/>
                    <a:pt x="7440" y="10081"/>
                  </a:cubicBezTo>
                  <a:cubicBezTo>
                    <a:pt x="7461" y="10078"/>
                    <a:pt x="7480" y="10063"/>
                    <a:pt x="7487" y="10042"/>
                  </a:cubicBezTo>
                  <a:cubicBezTo>
                    <a:pt x="8007" y="10152"/>
                    <a:pt x="8007" y="10152"/>
                    <a:pt x="8007" y="10152"/>
                  </a:cubicBezTo>
                  <a:cubicBezTo>
                    <a:pt x="8020" y="10174"/>
                    <a:pt x="8045" y="10190"/>
                    <a:pt x="8074" y="10190"/>
                  </a:cubicBezTo>
                  <a:cubicBezTo>
                    <a:pt x="8091" y="10190"/>
                    <a:pt x="8107" y="10184"/>
                    <a:pt x="8119" y="10175"/>
                  </a:cubicBezTo>
                  <a:cubicBezTo>
                    <a:pt x="9756" y="10519"/>
                    <a:pt x="9756" y="10519"/>
                    <a:pt x="9756" y="10519"/>
                  </a:cubicBezTo>
                  <a:cubicBezTo>
                    <a:pt x="9754" y="10529"/>
                    <a:pt x="9755" y="10538"/>
                    <a:pt x="9758" y="10546"/>
                  </a:cubicBezTo>
                  <a:cubicBezTo>
                    <a:pt x="8581" y="11218"/>
                    <a:pt x="8581" y="11218"/>
                    <a:pt x="8581" y="11218"/>
                  </a:cubicBezTo>
                  <a:cubicBezTo>
                    <a:pt x="8573" y="11208"/>
                    <a:pt x="8562" y="11201"/>
                    <a:pt x="8550" y="11198"/>
                  </a:cubicBezTo>
                  <a:cubicBezTo>
                    <a:pt x="8519" y="11191"/>
                    <a:pt x="8487" y="11210"/>
                    <a:pt x="8480" y="11241"/>
                  </a:cubicBezTo>
                  <a:cubicBezTo>
                    <a:pt x="8472" y="11273"/>
                    <a:pt x="8491" y="11304"/>
                    <a:pt x="8523" y="11311"/>
                  </a:cubicBezTo>
                  <a:cubicBezTo>
                    <a:pt x="8542" y="11316"/>
                    <a:pt x="8561" y="11311"/>
                    <a:pt x="8575" y="11299"/>
                  </a:cubicBezTo>
                  <a:cubicBezTo>
                    <a:pt x="9235" y="11857"/>
                    <a:pt x="9235" y="11857"/>
                    <a:pt x="9235" y="11857"/>
                  </a:cubicBezTo>
                  <a:cubicBezTo>
                    <a:pt x="9059" y="12266"/>
                    <a:pt x="9059" y="12266"/>
                    <a:pt x="9059" y="12266"/>
                  </a:cubicBezTo>
                  <a:cubicBezTo>
                    <a:pt x="9058" y="12266"/>
                    <a:pt x="9056" y="12265"/>
                    <a:pt x="9055" y="12264"/>
                  </a:cubicBezTo>
                  <a:cubicBezTo>
                    <a:pt x="9023" y="12257"/>
                    <a:pt x="8992" y="12276"/>
                    <a:pt x="8985" y="12307"/>
                  </a:cubicBezTo>
                  <a:cubicBezTo>
                    <a:pt x="8977" y="12339"/>
                    <a:pt x="8996" y="12370"/>
                    <a:pt x="9028" y="12378"/>
                  </a:cubicBezTo>
                  <a:cubicBezTo>
                    <a:pt x="9037" y="12380"/>
                    <a:pt x="9046" y="12379"/>
                    <a:pt x="9054" y="12377"/>
                  </a:cubicBezTo>
                  <a:cubicBezTo>
                    <a:pt x="9167" y="12940"/>
                    <a:pt x="9167" y="12940"/>
                    <a:pt x="9167" y="12940"/>
                  </a:cubicBezTo>
                  <a:cubicBezTo>
                    <a:pt x="9142" y="12947"/>
                    <a:pt x="9124" y="12969"/>
                    <a:pt x="9124" y="12996"/>
                  </a:cubicBezTo>
                  <a:cubicBezTo>
                    <a:pt x="9124" y="13028"/>
                    <a:pt x="9150" y="13054"/>
                    <a:pt x="9182" y="13054"/>
                  </a:cubicBezTo>
                  <a:cubicBezTo>
                    <a:pt x="9215" y="13054"/>
                    <a:pt x="9241" y="13028"/>
                    <a:pt x="9240" y="12996"/>
                  </a:cubicBezTo>
                  <a:cubicBezTo>
                    <a:pt x="9240" y="12964"/>
                    <a:pt x="9214" y="12938"/>
                    <a:pt x="9182" y="12938"/>
                  </a:cubicBezTo>
                  <a:cubicBezTo>
                    <a:pt x="9180" y="12938"/>
                    <a:pt x="9179" y="12938"/>
                    <a:pt x="9177" y="12938"/>
                  </a:cubicBezTo>
                  <a:cubicBezTo>
                    <a:pt x="9064" y="12374"/>
                    <a:pt x="9064" y="12374"/>
                    <a:pt x="9064" y="12374"/>
                  </a:cubicBezTo>
                  <a:cubicBezTo>
                    <a:pt x="9066" y="12374"/>
                    <a:pt x="9067" y="12373"/>
                    <a:pt x="9069" y="12372"/>
                  </a:cubicBezTo>
                  <a:cubicBezTo>
                    <a:pt x="9666" y="13351"/>
                    <a:pt x="9666" y="13351"/>
                    <a:pt x="9666" y="13351"/>
                  </a:cubicBezTo>
                  <a:cubicBezTo>
                    <a:pt x="9653" y="13361"/>
                    <a:pt x="9644" y="13377"/>
                    <a:pt x="9644" y="13396"/>
                  </a:cubicBezTo>
                  <a:cubicBezTo>
                    <a:pt x="9644" y="13428"/>
                    <a:pt x="9670" y="13454"/>
                    <a:pt x="9703" y="13454"/>
                  </a:cubicBezTo>
                  <a:cubicBezTo>
                    <a:pt x="9735" y="13454"/>
                    <a:pt x="9761" y="13427"/>
                    <a:pt x="9761" y="13395"/>
                  </a:cubicBezTo>
                  <a:cubicBezTo>
                    <a:pt x="9761" y="13363"/>
                    <a:pt x="9734" y="13337"/>
                    <a:pt x="9702" y="13337"/>
                  </a:cubicBezTo>
                  <a:cubicBezTo>
                    <a:pt x="9692" y="13337"/>
                    <a:pt x="9683" y="13340"/>
                    <a:pt x="9674" y="13345"/>
                  </a:cubicBezTo>
                  <a:cubicBezTo>
                    <a:pt x="9077" y="12367"/>
                    <a:pt x="9077" y="12367"/>
                    <a:pt x="9077" y="12367"/>
                  </a:cubicBezTo>
                  <a:cubicBezTo>
                    <a:pt x="9087" y="12359"/>
                    <a:pt x="9095" y="12348"/>
                    <a:pt x="9098" y="12335"/>
                  </a:cubicBezTo>
                  <a:cubicBezTo>
                    <a:pt x="9101" y="12322"/>
                    <a:pt x="9099" y="12310"/>
                    <a:pt x="9095" y="12299"/>
                  </a:cubicBezTo>
                  <a:cubicBezTo>
                    <a:pt x="9510" y="12088"/>
                    <a:pt x="9510" y="12088"/>
                    <a:pt x="9510" y="12088"/>
                  </a:cubicBezTo>
                  <a:cubicBezTo>
                    <a:pt x="10749" y="13135"/>
                    <a:pt x="10749" y="13135"/>
                    <a:pt x="10749" y="13135"/>
                  </a:cubicBezTo>
                  <a:cubicBezTo>
                    <a:pt x="10745" y="13141"/>
                    <a:pt x="10742" y="13148"/>
                    <a:pt x="10740" y="13155"/>
                  </a:cubicBezTo>
                  <a:cubicBezTo>
                    <a:pt x="10732" y="13186"/>
                    <a:pt x="10751" y="13218"/>
                    <a:pt x="10783" y="13225"/>
                  </a:cubicBezTo>
                  <a:cubicBezTo>
                    <a:pt x="10814" y="13233"/>
                    <a:pt x="10845" y="13214"/>
                    <a:pt x="10853" y="13182"/>
                  </a:cubicBezTo>
                  <a:cubicBezTo>
                    <a:pt x="10860" y="13151"/>
                    <a:pt x="10841" y="13120"/>
                    <a:pt x="10810" y="13112"/>
                  </a:cubicBezTo>
                  <a:cubicBezTo>
                    <a:pt x="10808" y="13112"/>
                    <a:pt x="10806" y="13111"/>
                    <a:pt x="10803" y="13111"/>
                  </a:cubicBezTo>
                  <a:cubicBezTo>
                    <a:pt x="10863" y="11453"/>
                    <a:pt x="10863" y="11453"/>
                    <a:pt x="10863" y="11453"/>
                  </a:cubicBezTo>
                  <a:cubicBezTo>
                    <a:pt x="10888" y="11452"/>
                    <a:pt x="10911" y="11435"/>
                    <a:pt x="10917" y="11409"/>
                  </a:cubicBezTo>
                  <a:cubicBezTo>
                    <a:pt x="10925" y="11378"/>
                    <a:pt x="10905" y="11346"/>
                    <a:pt x="10874" y="11339"/>
                  </a:cubicBezTo>
                  <a:cubicBezTo>
                    <a:pt x="10867" y="11337"/>
                    <a:pt x="10860" y="11337"/>
                    <a:pt x="10853" y="11338"/>
                  </a:cubicBezTo>
                  <a:cubicBezTo>
                    <a:pt x="10643" y="10419"/>
                    <a:pt x="10643" y="10419"/>
                    <a:pt x="10643" y="10419"/>
                  </a:cubicBezTo>
                  <a:cubicBezTo>
                    <a:pt x="11824" y="10259"/>
                    <a:pt x="11824" y="10259"/>
                    <a:pt x="11824" y="10259"/>
                  </a:cubicBezTo>
                  <a:cubicBezTo>
                    <a:pt x="11827" y="10270"/>
                    <a:pt x="11832" y="10280"/>
                    <a:pt x="11841" y="10288"/>
                  </a:cubicBezTo>
                  <a:cubicBezTo>
                    <a:pt x="11844" y="10291"/>
                    <a:pt x="11848" y="10294"/>
                    <a:pt x="11852" y="10296"/>
                  </a:cubicBezTo>
                  <a:cubicBezTo>
                    <a:pt x="11853" y="10297"/>
                    <a:pt x="11855" y="10298"/>
                    <a:pt x="11857" y="10299"/>
                  </a:cubicBezTo>
                  <a:cubicBezTo>
                    <a:pt x="11859" y="10299"/>
                    <a:pt x="11861" y="10300"/>
                    <a:pt x="11863" y="10301"/>
                  </a:cubicBezTo>
                  <a:cubicBezTo>
                    <a:pt x="11865" y="10302"/>
                    <a:pt x="11866" y="10303"/>
                    <a:pt x="11868" y="10303"/>
                  </a:cubicBezTo>
                  <a:cubicBezTo>
                    <a:pt x="11881" y="10306"/>
                    <a:pt x="11894" y="10304"/>
                    <a:pt x="11905" y="10299"/>
                  </a:cubicBezTo>
                  <a:cubicBezTo>
                    <a:pt x="12561" y="11500"/>
                    <a:pt x="12561" y="11500"/>
                    <a:pt x="12561" y="11500"/>
                  </a:cubicBezTo>
                  <a:cubicBezTo>
                    <a:pt x="12538" y="11500"/>
                    <a:pt x="12538" y="11500"/>
                    <a:pt x="12538" y="11500"/>
                  </a:cubicBezTo>
                  <a:cubicBezTo>
                    <a:pt x="12538" y="11523"/>
                    <a:pt x="12538" y="11523"/>
                    <a:pt x="12538" y="11523"/>
                  </a:cubicBezTo>
                  <a:cubicBezTo>
                    <a:pt x="12573" y="11523"/>
                    <a:pt x="12573" y="11523"/>
                    <a:pt x="12573" y="11523"/>
                  </a:cubicBezTo>
                  <a:cubicBezTo>
                    <a:pt x="12993" y="12293"/>
                    <a:pt x="12993" y="12293"/>
                    <a:pt x="12993" y="12293"/>
                  </a:cubicBezTo>
                  <a:cubicBezTo>
                    <a:pt x="12987" y="12298"/>
                    <a:pt x="12981" y="12304"/>
                    <a:pt x="12976" y="12311"/>
                  </a:cubicBezTo>
                  <a:cubicBezTo>
                    <a:pt x="12959" y="12339"/>
                    <a:pt x="12968" y="12375"/>
                    <a:pt x="12995" y="12391"/>
                  </a:cubicBezTo>
                  <a:cubicBezTo>
                    <a:pt x="13023" y="12408"/>
                    <a:pt x="13059" y="12400"/>
                    <a:pt x="13075" y="12372"/>
                  </a:cubicBezTo>
                  <a:cubicBezTo>
                    <a:pt x="13092" y="12345"/>
                    <a:pt x="13084" y="12309"/>
                    <a:pt x="13056" y="12292"/>
                  </a:cubicBezTo>
                  <a:cubicBezTo>
                    <a:pt x="13039" y="12282"/>
                    <a:pt x="13019" y="12281"/>
                    <a:pt x="13002" y="12288"/>
                  </a:cubicBezTo>
                  <a:cubicBezTo>
                    <a:pt x="12584" y="11523"/>
                    <a:pt x="12584" y="11523"/>
                    <a:pt x="12584" y="11523"/>
                  </a:cubicBezTo>
                  <a:cubicBezTo>
                    <a:pt x="12741" y="11523"/>
                    <a:pt x="12741" y="11523"/>
                    <a:pt x="12741" y="11523"/>
                  </a:cubicBezTo>
                  <a:cubicBezTo>
                    <a:pt x="12741" y="11735"/>
                    <a:pt x="12741" y="11735"/>
                    <a:pt x="12741" y="11735"/>
                  </a:cubicBezTo>
                  <a:cubicBezTo>
                    <a:pt x="12766" y="11735"/>
                    <a:pt x="12766" y="11735"/>
                    <a:pt x="12766" y="11735"/>
                  </a:cubicBezTo>
                  <a:cubicBezTo>
                    <a:pt x="12766" y="11523"/>
                    <a:pt x="12766" y="11523"/>
                    <a:pt x="12766" y="11523"/>
                  </a:cubicBezTo>
                  <a:cubicBezTo>
                    <a:pt x="12969" y="11523"/>
                    <a:pt x="12969" y="11523"/>
                    <a:pt x="12969" y="11523"/>
                  </a:cubicBezTo>
                  <a:cubicBezTo>
                    <a:pt x="12969" y="11500"/>
                    <a:pt x="12969" y="11500"/>
                    <a:pt x="12969" y="11500"/>
                  </a:cubicBezTo>
                  <a:cubicBezTo>
                    <a:pt x="12766" y="11500"/>
                    <a:pt x="12766" y="11500"/>
                    <a:pt x="12766" y="11500"/>
                  </a:cubicBezTo>
                  <a:cubicBezTo>
                    <a:pt x="12766" y="11290"/>
                    <a:pt x="12766" y="11290"/>
                    <a:pt x="12766" y="11290"/>
                  </a:cubicBezTo>
                  <a:cubicBezTo>
                    <a:pt x="12741" y="11290"/>
                    <a:pt x="12741" y="11290"/>
                    <a:pt x="12741" y="11290"/>
                  </a:cubicBezTo>
                  <a:cubicBezTo>
                    <a:pt x="12741" y="11500"/>
                    <a:pt x="12741" y="11500"/>
                    <a:pt x="12741" y="11500"/>
                  </a:cubicBezTo>
                  <a:cubicBezTo>
                    <a:pt x="12572" y="11500"/>
                    <a:pt x="12572" y="11500"/>
                    <a:pt x="12572" y="11500"/>
                  </a:cubicBezTo>
                  <a:cubicBezTo>
                    <a:pt x="11914" y="10294"/>
                    <a:pt x="11914" y="10294"/>
                    <a:pt x="11914" y="10294"/>
                  </a:cubicBezTo>
                  <a:cubicBezTo>
                    <a:pt x="11918" y="10292"/>
                    <a:pt x="11921" y="10289"/>
                    <a:pt x="11924" y="10286"/>
                  </a:cubicBezTo>
                  <a:cubicBezTo>
                    <a:pt x="12807" y="10922"/>
                    <a:pt x="12807" y="10922"/>
                    <a:pt x="12807" y="10922"/>
                  </a:cubicBezTo>
                  <a:cubicBezTo>
                    <a:pt x="12790" y="10949"/>
                    <a:pt x="12799" y="10985"/>
                    <a:pt x="12826" y="11001"/>
                  </a:cubicBezTo>
                  <a:cubicBezTo>
                    <a:pt x="12854" y="11018"/>
                    <a:pt x="12890" y="11010"/>
                    <a:pt x="12906" y="10982"/>
                  </a:cubicBezTo>
                  <a:cubicBezTo>
                    <a:pt x="12923" y="10955"/>
                    <a:pt x="12915" y="10919"/>
                    <a:pt x="12887" y="10902"/>
                  </a:cubicBezTo>
                  <a:cubicBezTo>
                    <a:pt x="12862" y="10887"/>
                    <a:pt x="12831" y="10893"/>
                    <a:pt x="12813" y="10914"/>
                  </a:cubicBezTo>
                  <a:cubicBezTo>
                    <a:pt x="11930" y="10279"/>
                    <a:pt x="11930" y="10279"/>
                    <a:pt x="11930" y="10279"/>
                  </a:cubicBezTo>
                  <a:cubicBezTo>
                    <a:pt x="11930" y="10279"/>
                    <a:pt x="11930" y="10278"/>
                    <a:pt x="11930" y="10278"/>
                  </a:cubicBezTo>
                  <a:cubicBezTo>
                    <a:pt x="13255" y="10943"/>
                    <a:pt x="13255" y="10943"/>
                    <a:pt x="13255" y="10943"/>
                  </a:cubicBezTo>
                  <a:cubicBezTo>
                    <a:pt x="13244" y="10969"/>
                    <a:pt x="13254" y="10999"/>
                    <a:pt x="13278" y="11014"/>
                  </a:cubicBezTo>
                  <a:cubicBezTo>
                    <a:pt x="13306" y="11031"/>
                    <a:pt x="13342" y="11022"/>
                    <a:pt x="13358" y="10995"/>
                  </a:cubicBezTo>
                  <a:cubicBezTo>
                    <a:pt x="13375" y="10968"/>
                    <a:pt x="13367" y="10932"/>
                    <a:pt x="13339" y="10915"/>
                  </a:cubicBezTo>
                  <a:cubicBezTo>
                    <a:pt x="13312" y="10898"/>
                    <a:pt x="13276" y="10907"/>
                    <a:pt x="13259" y="10934"/>
                  </a:cubicBezTo>
                  <a:cubicBezTo>
                    <a:pt x="11935" y="10269"/>
                    <a:pt x="11935" y="10269"/>
                    <a:pt x="11935" y="10269"/>
                  </a:cubicBezTo>
                  <a:cubicBezTo>
                    <a:pt x="11936" y="10266"/>
                    <a:pt x="11938" y="10263"/>
                    <a:pt x="11938" y="10260"/>
                  </a:cubicBezTo>
                  <a:cubicBezTo>
                    <a:pt x="11940" y="10253"/>
                    <a:pt x="11940" y="10246"/>
                    <a:pt x="11939" y="10239"/>
                  </a:cubicBezTo>
                  <a:cubicBezTo>
                    <a:pt x="14088" y="9786"/>
                    <a:pt x="14088" y="9786"/>
                    <a:pt x="14088" y="9786"/>
                  </a:cubicBezTo>
                  <a:cubicBezTo>
                    <a:pt x="14091" y="9798"/>
                    <a:pt x="14096" y="9809"/>
                    <a:pt x="14106" y="9817"/>
                  </a:cubicBezTo>
                  <a:cubicBezTo>
                    <a:pt x="14129" y="9839"/>
                    <a:pt x="14166" y="9838"/>
                    <a:pt x="14188" y="9814"/>
                  </a:cubicBezTo>
                  <a:cubicBezTo>
                    <a:pt x="14196" y="9805"/>
                    <a:pt x="14201" y="9795"/>
                    <a:pt x="14203" y="9784"/>
                  </a:cubicBezTo>
                  <a:cubicBezTo>
                    <a:pt x="15295" y="9930"/>
                    <a:pt x="15295" y="9930"/>
                    <a:pt x="15295" y="9930"/>
                  </a:cubicBezTo>
                  <a:cubicBezTo>
                    <a:pt x="15294" y="9947"/>
                    <a:pt x="15300" y="9964"/>
                    <a:pt x="15313" y="9976"/>
                  </a:cubicBezTo>
                  <a:cubicBezTo>
                    <a:pt x="15323" y="9984"/>
                    <a:pt x="15334" y="9989"/>
                    <a:pt x="15346" y="9991"/>
                  </a:cubicBezTo>
                  <a:cubicBezTo>
                    <a:pt x="15385" y="10675"/>
                    <a:pt x="15385" y="10675"/>
                    <a:pt x="15385" y="10675"/>
                  </a:cubicBezTo>
                  <a:cubicBezTo>
                    <a:pt x="15372" y="10677"/>
                    <a:pt x="15360" y="10683"/>
                    <a:pt x="15351" y="10693"/>
                  </a:cubicBezTo>
                  <a:cubicBezTo>
                    <a:pt x="15329" y="10716"/>
                    <a:pt x="15330" y="10752"/>
                    <a:pt x="15353" y="10774"/>
                  </a:cubicBezTo>
                  <a:cubicBezTo>
                    <a:pt x="14601" y="11698"/>
                    <a:pt x="14601" y="11698"/>
                    <a:pt x="14601" y="11698"/>
                  </a:cubicBezTo>
                  <a:cubicBezTo>
                    <a:pt x="14578" y="11682"/>
                    <a:pt x="14545" y="11685"/>
                    <a:pt x="14526" y="11706"/>
                  </a:cubicBezTo>
                  <a:cubicBezTo>
                    <a:pt x="14504" y="11730"/>
                    <a:pt x="14505" y="11767"/>
                    <a:pt x="14529" y="11789"/>
                  </a:cubicBezTo>
                  <a:cubicBezTo>
                    <a:pt x="14552" y="11811"/>
                    <a:pt x="14589" y="11809"/>
                    <a:pt x="14611" y="11785"/>
                  </a:cubicBezTo>
                  <a:cubicBezTo>
                    <a:pt x="14627" y="11768"/>
                    <a:pt x="14631" y="11744"/>
                    <a:pt x="14622" y="11723"/>
                  </a:cubicBezTo>
                  <a:cubicBezTo>
                    <a:pt x="16623" y="10663"/>
                    <a:pt x="16623" y="10663"/>
                    <a:pt x="16623" y="10663"/>
                  </a:cubicBezTo>
                  <a:cubicBezTo>
                    <a:pt x="16625" y="10667"/>
                    <a:pt x="16628" y="10671"/>
                    <a:pt x="16632" y="10675"/>
                  </a:cubicBezTo>
                  <a:cubicBezTo>
                    <a:pt x="16642" y="10684"/>
                    <a:pt x="16654" y="10689"/>
                    <a:pt x="16667" y="10690"/>
                  </a:cubicBezTo>
                  <a:cubicBezTo>
                    <a:pt x="16669" y="11958"/>
                    <a:pt x="16669" y="11958"/>
                    <a:pt x="16669" y="11958"/>
                  </a:cubicBezTo>
                  <a:cubicBezTo>
                    <a:pt x="16655" y="11960"/>
                    <a:pt x="16641" y="11966"/>
                    <a:pt x="16631" y="11977"/>
                  </a:cubicBezTo>
                  <a:cubicBezTo>
                    <a:pt x="16609" y="12000"/>
                    <a:pt x="16611" y="12037"/>
                    <a:pt x="16634" y="12059"/>
                  </a:cubicBezTo>
                  <a:cubicBezTo>
                    <a:pt x="16658" y="12081"/>
                    <a:pt x="16695" y="12079"/>
                    <a:pt x="16716" y="12056"/>
                  </a:cubicBezTo>
                  <a:cubicBezTo>
                    <a:pt x="16738" y="12032"/>
                    <a:pt x="16737" y="11995"/>
                    <a:pt x="16713" y="11973"/>
                  </a:cubicBezTo>
                  <a:cubicBezTo>
                    <a:pt x="16703" y="11964"/>
                    <a:pt x="16691" y="11959"/>
                    <a:pt x="16679" y="11958"/>
                  </a:cubicBezTo>
                  <a:cubicBezTo>
                    <a:pt x="16677" y="10690"/>
                    <a:pt x="16677" y="10690"/>
                    <a:pt x="16677" y="10690"/>
                  </a:cubicBezTo>
                  <a:cubicBezTo>
                    <a:pt x="16677" y="10690"/>
                    <a:pt x="16677" y="10690"/>
                    <a:pt x="16677" y="10690"/>
                  </a:cubicBezTo>
                  <a:cubicBezTo>
                    <a:pt x="17048" y="12614"/>
                    <a:pt x="17048" y="12614"/>
                    <a:pt x="17048" y="12614"/>
                  </a:cubicBezTo>
                  <a:cubicBezTo>
                    <a:pt x="17039" y="12616"/>
                    <a:pt x="17029" y="12622"/>
                    <a:pt x="17022" y="12630"/>
                  </a:cubicBezTo>
                  <a:cubicBezTo>
                    <a:pt x="17000" y="12654"/>
                    <a:pt x="17001" y="12690"/>
                    <a:pt x="17025" y="12712"/>
                  </a:cubicBezTo>
                  <a:cubicBezTo>
                    <a:pt x="17048" y="12734"/>
                    <a:pt x="17085" y="12733"/>
                    <a:pt x="17107" y="12709"/>
                  </a:cubicBezTo>
                  <a:cubicBezTo>
                    <a:pt x="17129" y="12685"/>
                    <a:pt x="17128" y="12649"/>
                    <a:pt x="17104" y="12627"/>
                  </a:cubicBezTo>
                  <a:cubicBezTo>
                    <a:pt x="17091" y="12615"/>
                    <a:pt x="17074" y="12610"/>
                    <a:pt x="17058" y="12612"/>
                  </a:cubicBezTo>
                  <a:cubicBezTo>
                    <a:pt x="16687" y="10688"/>
                    <a:pt x="16687" y="10688"/>
                    <a:pt x="16687" y="10688"/>
                  </a:cubicBezTo>
                  <a:cubicBezTo>
                    <a:pt x="16697" y="10685"/>
                    <a:pt x="16707" y="10680"/>
                    <a:pt x="16714" y="10671"/>
                  </a:cubicBezTo>
                  <a:cubicBezTo>
                    <a:pt x="16720" y="10665"/>
                    <a:pt x="16724" y="10658"/>
                    <a:pt x="16727" y="10650"/>
                  </a:cubicBezTo>
                  <a:cubicBezTo>
                    <a:pt x="17471" y="10825"/>
                    <a:pt x="17471" y="10825"/>
                    <a:pt x="17471" y="10825"/>
                  </a:cubicBezTo>
                  <a:cubicBezTo>
                    <a:pt x="17469" y="10843"/>
                    <a:pt x="17475" y="10862"/>
                    <a:pt x="17489" y="10876"/>
                  </a:cubicBezTo>
                  <a:cubicBezTo>
                    <a:pt x="17513" y="10898"/>
                    <a:pt x="17550" y="10896"/>
                    <a:pt x="17572" y="10873"/>
                  </a:cubicBezTo>
                  <a:cubicBezTo>
                    <a:pt x="17594" y="10849"/>
                    <a:pt x="17592" y="10812"/>
                    <a:pt x="17569" y="10790"/>
                  </a:cubicBezTo>
                  <a:cubicBezTo>
                    <a:pt x="17545" y="10769"/>
                    <a:pt x="17508" y="10770"/>
                    <a:pt x="17486" y="10794"/>
                  </a:cubicBezTo>
                  <a:cubicBezTo>
                    <a:pt x="17480" y="10800"/>
                    <a:pt x="17476" y="10807"/>
                    <a:pt x="17474" y="10815"/>
                  </a:cubicBezTo>
                  <a:cubicBezTo>
                    <a:pt x="16729" y="10640"/>
                    <a:pt x="16729" y="10640"/>
                    <a:pt x="16729" y="10640"/>
                  </a:cubicBezTo>
                  <a:cubicBezTo>
                    <a:pt x="16732" y="10622"/>
                    <a:pt x="16726" y="10603"/>
                    <a:pt x="16711" y="10589"/>
                  </a:cubicBezTo>
                  <a:cubicBezTo>
                    <a:pt x="16702" y="10581"/>
                    <a:pt x="16691" y="10576"/>
                    <a:pt x="16680" y="10574"/>
                  </a:cubicBezTo>
                  <a:cubicBezTo>
                    <a:pt x="16792" y="8444"/>
                    <a:pt x="16792" y="8444"/>
                    <a:pt x="16792" y="8444"/>
                  </a:cubicBezTo>
                  <a:cubicBezTo>
                    <a:pt x="16807" y="8444"/>
                    <a:pt x="16822" y="8437"/>
                    <a:pt x="16833" y="8425"/>
                  </a:cubicBezTo>
                  <a:cubicBezTo>
                    <a:pt x="16835" y="8423"/>
                    <a:pt x="16837" y="8420"/>
                    <a:pt x="16839" y="8417"/>
                  </a:cubicBezTo>
                  <a:cubicBezTo>
                    <a:pt x="17514" y="8773"/>
                    <a:pt x="17514" y="8773"/>
                    <a:pt x="17514" y="8773"/>
                  </a:cubicBezTo>
                  <a:cubicBezTo>
                    <a:pt x="17505" y="8795"/>
                    <a:pt x="17509" y="8821"/>
                    <a:pt x="17528" y="8838"/>
                  </a:cubicBezTo>
                  <a:cubicBezTo>
                    <a:pt x="17551" y="8860"/>
                    <a:pt x="17588" y="8858"/>
                    <a:pt x="17610" y="8835"/>
                  </a:cubicBezTo>
                  <a:cubicBezTo>
                    <a:pt x="17630" y="8814"/>
                    <a:pt x="17630" y="8782"/>
                    <a:pt x="17614" y="8760"/>
                  </a:cubicBezTo>
                  <a:cubicBezTo>
                    <a:pt x="18172" y="8249"/>
                    <a:pt x="18172" y="8249"/>
                    <a:pt x="18172" y="8249"/>
                  </a:cubicBezTo>
                  <a:cubicBezTo>
                    <a:pt x="18195" y="8271"/>
                    <a:pt x="18232" y="8269"/>
                    <a:pt x="18254" y="8246"/>
                  </a:cubicBezTo>
                  <a:cubicBezTo>
                    <a:pt x="18259" y="8240"/>
                    <a:pt x="18263" y="8234"/>
                    <a:pt x="18266" y="8227"/>
                  </a:cubicBezTo>
                  <a:cubicBezTo>
                    <a:pt x="18917" y="8408"/>
                    <a:pt x="18917" y="8408"/>
                    <a:pt x="18917" y="8408"/>
                  </a:cubicBezTo>
                  <a:cubicBezTo>
                    <a:pt x="18913" y="8427"/>
                    <a:pt x="18919" y="8447"/>
                    <a:pt x="18934" y="8461"/>
                  </a:cubicBezTo>
                  <a:cubicBezTo>
                    <a:pt x="18946" y="8472"/>
                    <a:pt x="18960" y="8477"/>
                    <a:pt x="18974" y="8477"/>
                  </a:cubicBezTo>
                  <a:cubicBezTo>
                    <a:pt x="18995" y="8675"/>
                    <a:pt x="18995" y="8675"/>
                    <a:pt x="18995" y="8675"/>
                  </a:cubicBezTo>
                  <a:cubicBezTo>
                    <a:pt x="18991" y="8676"/>
                    <a:pt x="18987" y="8678"/>
                    <a:pt x="18984" y="8680"/>
                  </a:cubicBezTo>
                  <a:cubicBezTo>
                    <a:pt x="18956" y="8695"/>
                    <a:pt x="18945" y="8731"/>
                    <a:pt x="18961" y="8759"/>
                  </a:cubicBezTo>
                  <a:cubicBezTo>
                    <a:pt x="18977" y="8787"/>
                    <a:pt x="19012" y="8797"/>
                    <a:pt x="19040" y="8781"/>
                  </a:cubicBezTo>
                  <a:cubicBezTo>
                    <a:pt x="19068" y="8766"/>
                    <a:pt x="19078" y="8730"/>
                    <a:pt x="19063" y="8702"/>
                  </a:cubicBezTo>
                  <a:cubicBezTo>
                    <a:pt x="19051" y="8681"/>
                    <a:pt x="19028" y="8670"/>
                    <a:pt x="19005" y="8673"/>
                  </a:cubicBezTo>
                  <a:cubicBezTo>
                    <a:pt x="18984" y="8476"/>
                    <a:pt x="18984" y="8476"/>
                    <a:pt x="18984" y="8476"/>
                  </a:cubicBezTo>
                  <a:cubicBezTo>
                    <a:pt x="18996" y="8474"/>
                    <a:pt x="19008" y="8468"/>
                    <a:pt x="19017" y="8458"/>
                  </a:cubicBezTo>
                  <a:cubicBezTo>
                    <a:pt x="19020" y="8455"/>
                    <a:pt x="19022" y="8451"/>
                    <a:pt x="19024" y="8448"/>
                  </a:cubicBezTo>
                  <a:cubicBezTo>
                    <a:pt x="19651" y="8741"/>
                    <a:pt x="19651" y="8741"/>
                    <a:pt x="19651" y="8741"/>
                  </a:cubicBezTo>
                  <a:cubicBezTo>
                    <a:pt x="19645" y="8757"/>
                    <a:pt x="19645" y="8775"/>
                    <a:pt x="19654" y="8791"/>
                  </a:cubicBezTo>
                  <a:cubicBezTo>
                    <a:pt x="19670" y="8819"/>
                    <a:pt x="19705" y="8829"/>
                    <a:pt x="19733" y="8813"/>
                  </a:cubicBezTo>
                  <a:cubicBezTo>
                    <a:pt x="19761" y="8798"/>
                    <a:pt x="19771" y="8762"/>
                    <a:pt x="19755" y="8734"/>
                  </a:cubicBezTo>
                  <a:cubicBezTo>
                    <a:pt x="19740" y="8706"/>
                    <a:pt x="19704" y="8696"/>
                    <a:pt x="19676" y="8712"/>
                  </a:cubicBezTo>
                  <a:cubicBezTo>
                    <a:pt x="19667" y="8717"/>
                    <a:pt x="19660" y="8724"/>
                    <a:pt x="19655" y="8732"/>
                  </a:cubicBezTo>
                  <a:cubicBezTo>
                    <a:pt x="19029" y="8439"/>
                    <a:pt x="19029" y="8439"/>
                    <a:pt x="19029" y="8439"/>
                  </a:cubicBezTo>
                  <a:cubicBezTo>
                    <a:pt x="19035" y="8422"/>
                    <a:pt x="19033" y="8404"/>
                    <a:pt x="19024" y="8389"/>
                  </a:cubicBezTo>
                  <a:cubicBezTo>
                    <a:pt x="20008" y="7674"/>
                    <a:pt x="20008" y="7674"/>
                    <a:pt x="20008" y="7674"/>
                  </a:cubicBezTo>
                  <a:cubicBezTo>
                    <a:pt x="20010" y="7679"/>
                    <a:pt x="20014" y="7683"/>
                    <a:pt x="20018" y="7687"/>
                  </a:cubicBezTo>
                  <a:cubicBezTo>
                    <a:pt x="20038" y="7706"/>
                    <a:pt x="20069" y="7707"/>
                    <a:pt x="20091" y="7692"/>
                  </a:cubicBezTo>
                  <a:cubicBezTo>
                    <a:pt x="21058" y="8809"/>
                    <a:pt x="21058" y="8809"/>
                    <a:pt x="21058" y="8809"/>
                  </a:cubicBezTo>
                  <a:cubicBezTo>
                    <a:pt x="21058" y="8809"/>
                    <a:pt x="21058" y="8809"/>
                    <a:pt x="21057" y="8810"/>
                  </a:cubicBezTo>
                  <a:cubicBezTo>
                    <a:pt x="21035" y="8833"/>
                    <a:pt x="21037" y="8870"/>
                    <a:pt x="21061" y="8892"/>
                  </a:cubicBezTo>
                  <a:cubicBezTo>
                    <a:pt x="21084" y="8914"/>
                    <a:pt x="21121" y="8912"/>
                    <a:pt x="21143" y="8889"/>
                  </a:cubicBezTo>
                  <a:cubicBezTo>
                    <a:pt x="21165" y="8865"/>
                    <a:pt x="21163" y="8828"/>
                    <a:pt x="21140" y="8806"/>
                  </a:cubicBezTo>
                  <a:cubicBezTo>
                    <a:pt x="21138" y="8805"/>
                    <a:pt x="21135" y="8803"/>
                    <a:pt x="21133" y="8802"/>
                  </a:cubicBezTo>
                  <a:cubicBezTo>
                    <a:pt x="21603" y="7985"/>
                    <a:pt x="21603" y="7985"/>
                    <a:pt x="21603" y="7985"/>
                  </a:cubicBezTo>
                  <a:cubicBezTo>
                    <a:pt x="21623" y="7994"/>
                    <a:pt x="21647" y="7990"/>
                    <a:pt x="21664" y="7975"/>
                  </a:cubicBezTo>
                  <a:cubicBezTo>
                    <a:pt x="23409" y="9500"/>
                    <a:pt x="23409" y="9500"/>
                    <a:pt x="23409" y="9500"/>
                  </a:cubicBezTo>
                  <a:cubicBezTo>
                    <a:pt x="23404" y="9508"/>
                    <a:pt x="23400" y="9516"/>
                    <a:pt x="23398" y="9525"/>
                  </a:cubicBezTo>
                  <a:cubicBezTo>
                    <a:pt x="22043" y="9535"/>
                    <a:pt x="22043" y="9535"/>
                    <a:pt x="22043" y="9535"/>
                  </a:cubicBezTo>
                  <a:cubicBezTo>
                    <a:pt x="22041" y="9523"/>
                    <a:pt x="22035" y="9512"/>
                    <a:pt x="22025" y="9503"/>
                  </a:cubicBezTo>
                  <a:cubicBezTo>
                    <a:pt x="22002" y="9481"/>
                    <a:pt x="21965" y="9482"/>
                    <a:pt x="21943" y="9506"/>
                  </a:cubicBezTo>
                  <a:cubicBezTo>
                    <a:pt x="21921" y="9530"/>
                    <a:pt x="21923" y="9567"/>
                    <a:pt x="21946" y="9588"/>
                  </a:cubicBezTo>
                  <a:cubicBezTo>
                    <a:pt x="21961" y="9602"/>
                    <a:pt x="21980" y="9606"/>
                    <a:pt x="21998" y="9602"/>
                  </a:cubicBezTo>
                  <a:cubicBezTo>
                    <a:pt x="22301" y="10413"/>
                    <a:pt x="22301" y="10413"/>
                    <a:pt x="22301" y="10413"/>
                  </a:cubicBezTo>
                  <a:cubicBezTo>
                    <a:pt x="21948" y="10683"/>
                    <a:pt x="21948" y="10683"/>
                    <a:pt x="21948" y="10683"/>
                  </a:cubicBezTo>
                  <a:cubicBezTo>
                    <a:pt x="21947" y="10682"/>
                    <a:pt x="21946" y="10681"/>
                    <a:pt x="21945" y="10680"/>
                  </a:cubicBezTo>
                  <a:cubicBezTo>
                    <a:pt x="21921" y="10658"/>
                    <a:pt x="21884" y="10659"/>
                    <a:pt x="21862" y="10683"/>
                  </a:cubicBezTo>
                  <a:cubicBezTo>
                    <a:pt x="21848" y="10698"/>
                    <a:pt x="21844" y="10718"/>
                    <a:pt x="21849" y="10737"/>
                  </a:cubicBezTo>
                  <a:cubicBezTo>
                    <a:pt x="19544" y="11266"/>
                    <a:pt x="19544" y="11266"/>
                    <a:pt x="19544" y="11266"/>
                  </a:cubicBezTo>
                  <a:cubicBezTo>
                    <a:pt x="19541" y="11257"/>
                    <a:pt x="19536" y="11249"/>
                    <a:pt x="19530" y="11243"/>
                  </a:cubicBezTo>
                  <a:cubicBezTo>
                    <a:pt x="19507" y="11221"/>
                    <a:pt x="19471" y="11221"/>
                    <a:pt x="19449" y="11243"/>
                  </a:cubicBezTo>
                  <a:cubicBezTo>
                    <a:pt x="19427" y="11266"/>
                    <a:pt x="19427" y="11302"/>
                    <a:pt x="19450" y="11324"/>
                  </a:cubicBezTo>
                  <a:cubicBezTo>
                    <a:pt x="19472" y="11346"/>
                    <a:pt x="19508" y="11346"/>
                    <a:pt x="19530" y="11324"/>
                  </a:cubicBezTo>
                  <a:cubicBezTo>
                    <a:pt x="19543" y="11311"/>
                    <a:pt x="19548" y="11293"/>
                    <a:pt x="19546" y="11276"/>
                  </a:cubicBezTo>
                  <a:cubicBezTo>
                    <a:pt x="21852" y="10747"/>
                    <a:pt x="21852" y="10747"/>
                    <a:pt x="21852" y="10747"/>
                  </a:cubicBezTo>
                  <a:cubicBezTo>
                    <a:pt x="21856" y="10754"/>
                    <a:pt x="21860" y="10760"/>
                    <a:pt x="21865" y="10765"/>
                  </a:cubicBezTo>
                  <a:cubicBezTo>
                    <a:pt x="21872" y="10772"/>
                    <a:pt x="21880" y="10776"/>
                    <a:pt x="21889" y="10778"/>
                  </a:cubicBezTo>
                  <a:cubicBezTo>
                    <a:pt x="21712" y="11324"/>
                    <a:pt x="21712" y="11324"/>
                    <a:pt x="21712" y="11324"/>
                  </a:cubicBezTo>
                  <a:cubicBezTo>
                    <a:pt x="21687" y="11318"/>
                    <a:pt x="21660" y="11329"/>
                    <a:pt x="21647" y="11352"/>
                  </a:cubicBezTo>
                  <a:cubicBezTo>
                    <a:pt x="21631" y="11380"/>
                    <a:pt x="21642" y="11416"/>
                    <a:pt x="21670" y="11431"/>
                  </a:cubicBezTo>
                  <a:cubicBezTo>
                    <a:pt x="21698" y="11447"/>
                    <a:pt x="21733" y="11437"/>
                    <a:pt x="21749" y="11409"/>
                  </a:cubicBezTo>
                  <a:cubicBezTo>
                    <a:pt x="21764" y="11381"/>
                    <a:pt x="21754" y="11345"/>
                    <a:pt x="21726" y="11330"/>
                  </a:cubicBezTo>
                  <a:cubicBezTo>
                    <a:pt x="21725" y="11329"/>
                    <a:pt x="21723" y="11328"/>
                    <a:pt x="21722" y="11328"/>
                  </a:cubicBezTo>
                  <a:cubicBezTo>
                    <a:pt x="21899" y="10780"/>
                    <a:pt x="21899" y="10780"/>
                    <a:pt x="21899" y="10780"/>
                  </a:cubicBezTo>
                  <a:cubicBezTo>
                    <a:pt x="21901" y="10780"/>
                    <a:pt x="21902" y="10781"/>
                    <a:pt x="21904" y="10781"/>
                  </a:cubicBezTo>
                  <a:cubicBezTo>
                    <a:pt x="21947" y="11926"/>
                    <a:pt x="21947" y="11926"/>
                    <a:pt x="21947" y="11926"/>
                  </a:cubicBezTo>
                  <a:cubicBezTo>
                    <a:pt x="21930" y="11929"/>
                    <a:pt x="21914" y="11939"/>
                    <a:pt x="21906" y="11955"/>
                  </a:cubicBezTo>
                  <a:cubicBezTo>
                    <a:pt x="21890" y="11983"/>
                    <a:pt x="21900" y="12018"/>
                    <a:pt x="21928" y="12034"/>
                  </a:cubicBezTo>
                  <a:cubicBezTo>
                    <a:pt x="21956" y="12050"/>
                    <a:pt x="21992" y="12040"/>
                    <a:pt x="22007" y="12012"/>
                  </a:cubicBezTo>
                  <a:cubicBezTo>
                    <a:pt x="22023" y="11983"/>
                    <a:pt x="22013" y="11948"/>
                    <a:pt x="21985" y="11932"/>
                  </a:cubicBezTo>
                  <a:cubicBezTo>
                    <a:pt x="21976" y="11927"/>
                    <a:pt x="21966" y="11925"/>
                    <a:pt x="21957" y="11925"/>
                  </a:cubicBezTo>
                  <a:cubicBezTo>
                    <a:pt x="21914" y="10780"/>
                    <a:pt x="21914" y="10780"/>
                    <a:pt x="21914" y="10780"/>
                  </a:cubicBezTo>
                  <a:cubicBezTo>
                    <a:pt x="21926" y="10778"/>
                    <a:pt x="21938" y="10772"/>
                    <a:pt x="21948" y="10762"/>
                  </a:cubicBezTo>
                  <a:cubicBezTo>
                    <a:pt x="21956" y="10753"/>
                    <a:pt x="21961" y="10742"/>
                    <a:pt x="21963" y="10730"/>
                  </a:cubicBezTo>
                  <a:cubicBezTo>
                    <a:pt x="22427" y="10749"/>
                    <a:pt x="22427" y="10749"/>
                    <a:pt x="22427" y="10749"/>
                  </a:cubicBezTo>
                  <a:cubicBezTo>
                    <a:pt x="22996" y="12268"/>
                    <a:pt x="22996" y="12268"/>
                    <a:pt x="22996" y="12268"/>
                  </a:cubicBezTo>
                  <a:cubicBezTo>
                    <a:pt x="22990" y="12271"/>
                    <a:pt x="22984" y="12275"/>
                    <a:pt x="22979" y="12281"/>
                  </a:cubicBezTo>
                  <a:cubicBezTo>
                    <a:pt x="22957" y="12304"/>
                    <a:pt x="22958" y="12341"/>
                    <a:pt x="22982" y="12363"/>
                  </a:cubicBezTo>
                  <a:cubicBezTo>
                    <a:pt x="23006" y="12385"/>
                    <a:pt x="23042" y="12383"/>
                    <a:pt x="23064" y="12360"/>
                  </a:cubicBezTo>
                  <a:cubicBezTo>
                    <a:pt x="23086" y="12336"/>
                    <a:pt x="23085" y="12299"/>
                    <a:pt x="23061" y="12277"/>
                  </a:cubicBezTo>
                  <a:cubicBezTo>
                    <a:pt x="23059" y="12276"/>
                    <a:pt x="23058" y="12275"/>
                    <a:pt x="23056" y="12274"/>
                  </a:cubicBezTo>
                  <a:cubicBezTo>
                    <a:pt x="23919" y="10857"/>
                    <a:pt x="23919" y="10857"/>
                    <a:pt x="23919" y="10857"/>
                  </a:cubicBezTo>
                  <a:cubicBezTo>
                    <a:pt x="23941" y="10868"/>
                    <a:pt x="23969" y="10864"/>
                    <a:pt x="23987" y="10844"/>
                  </a:cubicBezTo>
                  <a:cubicBezTo>
                    <a:pt x="24009" y="10821"/>
                    <a:pt x="24008" y="10784"/>
                    <a:pt x="23984" y="10762"/>
                  </a:cubicBezTo>
                  <a:cubicBezTo>
                    <a:pt x="23979" y="10757"/>
                    <a:pt x="23972" y="10753"/>
                    <a:pt x="23966" y="10751"/>
                  </a:cubicBezTo>
                  <a:cubicBezTo>
                    <a:pt x="24233" y="9847"/>
                    <a:pt x="24233" y="9847"/>
                    <a:pt x="24233" y="9847"/>
                  </a:cubicBezTo>
                  <a:cubicBezTo>
                    <a:pt x="25342" y="10285"/>
                    <a:pt x="25342" y="10285"/>
                    <a:pt x="25342" y="10285"/>
                  </a:cubicBezTo>
                  <a:cubicBezTo>
                    <a:pt x="25336" y="10306"/>
                    <a:pt x="25341" y="10329"/>
                    <a:pt x="25358" y="10345"/>
                  </a:cubicBezTo>
                  <a:cubicBezTo>
                    <a:pt x="25368" y="10354"/>
                    <a:pt x="25380" y="10359"/>
                    <a:pt x="25392" y="10360"/>
                  </a:cubicBezTo>
                  <a:cubicBezTo>
                    <a:pt x="25366" y="12631"/>
                    <a:pt x="25366" y="12631"/>
                    <a:pt x="25366" y="12631"/>
                  </a:cubicBezTo>
                  <a:cubicBezTo>
                    <a:pt x="25358" y="12632"/>
                    <a:pt x="25350" y="12634"/>
                    <a:pt x="25342" y="12638"/>
                  </a:cubicBezTo>
                  <a:cubicBezTo>
                    <a:pt x="25314" y="12654"/>
                    <a:pt x="25304" y="12689"/>
                    <a:pt x="25320" y="12717"/>
                  </a:cubicBezTo>
                  <a:cubicBezTo>
                    <a:pt x="25335" y="12746"/>
                    <a:pt x="25371" y="12756"/>
                    <a:pt x="25399" y="12740"/>
                  </a:cubicBezTo>
                  <a:cubicBezTo>
                    <a:pt x="25427" y="12724"/>
                    <a:pt x="25437" y="12689"/>
                    <a:pt x="25421" y="12661"/>
                  </a:cubicBezTo>
                  <a:cubicBezTo>
                    <a:pt x="25412" y="12643"/>
                    <a:pt x="25395" y="12633"/>
                    <a:pt x="25376" y="12631"/>
                  </a:cubicBezTo>
                  <a:cubicBezTo>
                    <a:pt x="25402" y="10360"/>
                    <a:pt x="25402" y="10360"/>
                    <a:pt x="25402" y="10360"/>
                  </a:cubicBezTo>
                  <a:cubicBezTo>
                    <a:pt x="25406" y="10359"/>
                    <a:pt x="25410" y="10359"/>
                    <a:pt x="25414" y="10357"/>
                  </a:cubicBezTo>
                  <a:cubicBezTo>
                    <a:pt x="25874" y="11344"/>
                    <a:pt x="25874" y="11344"/>
                    <a:pt x="25874" y="11344"/>
                  </a:cubicBezTo>
                  <a:cubicBezTo>
                    <a:pt x="25846" y="11359"/>
                    <a:pt x="25836" y="11395"/>
                    <a:pt x="25852" y="11422"/>
                  </a:cubicBezTo>
                  <a:cubicBezTo>
                    <a:pt x="25868" y="11450"/>
                    <a:pt x="25903" y="11460"/>
                    <a:pt x="25931" y="11445"/>
                  </a:cubicBezTo>
                  <a:cubicBezTo>
                    <a:pt x="25959" y="11429"/>
                    <a:pt x="25969" y="11394"/>
                    <a:pt x="25954" y="11366"/>
                  </a:cubicBezTo>
                  <a:cubicBezTo>
                    <a:pt x="25940" y="11340"/>
                    <a:pt x="25909" y="11330"/>
                    <a:pt x="25883" y="11339"/>
                  </a:cubicBezTo>
                  <a:cubicBezTo>
                    <a:pt x="25424" y="10354"/>
                    <a:pt x="25424" y="10354"/>
                    <a:pt x="25424" y="10354"/>
                  </a:cubicBezTo>
                  <a:cubicBezTo>
                    <a:pt x="25424" y="10354"/>
                    <a:pt x="25424" y="10354"/>
                    <a:pt x="25424" y="10353"/>
                  </a:cubicBezTo>
                  <a:cubicBezTo>
                    <a:pt x="26254" y="11581"/>
                    <a:pt x="26254" y="11581"/>
                    <a:pt x="26254" y="11581"/>
                  </a:cubicBezTo>
                  <a:cubicBezTo>
                    <a:pt x="26233" y="11599"/>
                    <a:pt x="26226" y="11629"/>
                    <a:pt x="26240" y="11655"/>
                  </a:cubicBezTo>
                  <a:cubicBezTo>
                    <a:pt x="26256" y="11683"/>
                    <a:pt x="26291" y="11693"/>
                    <a:pt x="26319" y="11677"/>
                  </a:cubicBezTo>
                  <a:cubicBezTo>
                    <a:pt x="26347" y="11661"/>
                    <a:pt x="26357" y="11626"/>
                    <a:pt x="26342" y="11598"/>
                  </a:cubicBezTo>
                  <a:cubicBezTo>
                    <a:pt x="26326" y="11570"/>
                    <a:pt x="26291" y="11560"/>
                    <a:pt x="26263" y="11575"/>
                  </a:cubicBezTo>
                  <a:cubicBezTo>
                    <a:pt x="25433" y="10348"/>
                    <a:pt x="25433" y="10348"/>
                    <a:pt x="25433" y="10348"/>
                  </a:cubicBezTo>
                  <a:cubicBezTo>
                    <a:pt x="25435" y="10346"/>
                    <a:pt x="25438" y="10344"/>
                    <a:pt x="25440" y="10342"/>
                  </a:cubicBezTo>
                  <a:cubicBezTo>
                    <a:pt x="25458" y="10322"/>
                    <a:pt x="25460" y="10295"/>
                    <a:pt x="25448" y="10273"/>
                  </a:cubicBezTo>
                  <a:cubicBezTo>
                    <a:pt x="26451" y="9581"/>
                    <a:pt x="26451" y="9581"/>
                    <a:pt x="26451" y="9581"/>
                  </a:cubicBezTo>
                  <a:cubicBezTo>
                    <a:pt x="27447" y="10776"/>
                    <a:pt x="27447" y="10776"/>
                    <a:pt x="27447" y="10776"/>
                  </a:cubicBezTo>
                  <a:cubicBezTo>
                    <a:pt x="27446" y="10777"/>
                    <a:pt x="27444" y="10778"/>
                    <a:pt x="27443" y="10779"/>
                  </a:cubicBezTo>
                  <a:cubicBezTo>
                    <a:pt x="27434" y="10789"/>
                    <a:pt x="27429" y="10801"/>
                    <a:pt x="27428" y="10814"/>
                  </a:cubicBezTo>
                  <a:cubicBezTo>
                    <a:pt x="27428" y="10824"/>
                    <a:pt x="27428" y="10824"/>
                    <a:pt x="27428" y="10824"/>
                  </a:cubicBezTo>
                  <a:cubicBezTo>
                    <a:pt x="27428" y="10824"/>
                    <a:pt x="27428" y="10825"/>
                    <a:pt x="27428" y="10825"/>
                  </a:cubicBezTo>
                  <a:cubicBezTo>
                    <a:pt x="27430" y="10835"/>
                    <a:pt x="27430" y="10835"/>
                    <a:pt x="27430" y="10835"/>
                  </a:cubicBezTo>
                  <a:cubicBezTo>
                    <a:pt x="27431" y="10836"/>
                    <a:pt x="27432" y="10837"/>
                    <a:pt x="27432" y="10838"/>
                  </a:cubicBezTo>
                  <a:cubicBezTo>
                    <a:pt x="27102" y="11021"/>
                    <a:pt x="27102" y="11021"/>
                    <a:pt x="27102" y="11021"/>
                  </a:cubicBezTo>
                  <a:cubicBezTo>
                    <a:pt x="27099" y="11017"/>
                    <a:pt x="27096" y="11012"/>
                    <a:pt x="27093" y="11009"/>
                  </a:cubicBezTo>
                  <a:cubicBezTo>
                    <a:pt x="27071" y="10987"/>
                    <a:pt x="27037" y="10988"/>
                    <a:pt x="27015" y="11009"/>
                  </a:cubicBezTo>
                  <a:cubicBezTo>
                    <a:pt x="26994" y="11031"/>
                    <a:pt x="26995" y="11065"/>
                    <a:pt x="27016" y="11086"/>
                  </a:cubicBezTo>
                  <a:cubicBezTo>
                    <a:pt x="27037" y="11107"/>
                    <a:pt x="27072" y="11107"/>
                    <a:pt x="27093" y="11086"/>
                  </a:cubicBezTo>
                  <a:cubicBezTo>
                    <a:pt x="27108" y="11071"/>
                    <a:pt x="27112" y="11050"/>
                    <a:pt x="27106" y="11031"/>
                  </a:cubicBezTo>
                  <a:cubicBezTo>
                    <a:pt x="27437" y="10849"/>
                    <a:pt x="27437" y="10849"/>
                    <a:pt x="27437" y="10849"/>
                  </a:cubicBezTo>
                  <a:cubicBezTo>
                    <a:pt x="27439" y="10853"/>
                    <a:pt x="27443" y="10858"/>
                    <a:pt x="27447" y="10861"/>
                  </a:cubicBezTo>
                  <a:cubicBezTo>
                    <a:pt x="27453" y="10867"/>
                    <a:pt x="27461" y="10871"/>
                    <a:pt x="27468" y="10874"/>
                  </a:cubicBezTo>
                  <a:cubicBezTo>
                    <a:pt x="27300" y="11620"/>
                    <a:pt x="27300" y="11620"/>
                    <a:pt x="27300" y="11620"/>
                  </a:cubicBezTo>
                  <a:cubicBezTo>
                    <a:pt x="27282" y="11617"/>
                    <a:pt x="27262" y="11624"/>
                    <a:pt x="27249" y="11638"/>
                  </a:cubicBezTo>
                  <a:cubicBezTo>
                    <a:pt x="27227" y="11662"/>
                    <a:pt x="27229" y="11699"/>
                    <a:pt x="27253" y="11721"/>
                  </a:cubicBezTo>
                  <a:cubicBezTo>
                    <a:pt x="27277" y="11742"/>
                    <a:pt x="27313" y="11740"/>
                    <a:pt x="27335" y="11717"/>
                  </a:cubicBezTo>
                  <a:cubicBezTo>
                    <a:pt x="27357" y="11693"/>
                    <a:pt x="27355" y="11656"/>
                    <a:pt x="27331" y="11634"/>
                  </a:cubicBezTo>
                  <a:cubicBezTo>
                    <a:pt x="27325" y="11629"/>
                    <a:pt x="27317" y="11625"/>
                    <a:pt x="27310" y="11622"/>
                  </a:cubicBezTo>
                  <a:cubicBezTo>
                    <a:pt x="27478" y="10876"/>
                    <a:pt x="27478" y="10876"/>
                    <a:pt x="27478" y="10876"/>
                  </a:cubicBezTo>
                  <a:cubicBezTo>
                    <a:pt x="27497" y="10878"/>
                    <a:pt x="27516" y="10872"/>
                    <a:pt x="27529" y="10858"/>
                  </a:cubicBezTo>
                  <a:cubicBezTo>
                    <a:pt x="27537" y="10848"/>
                    <a:pt x="27542" y="10837"/>
                    <a:pt x="27544" y="10826"/>
                  </a:cubicBezTo>
                  <a:cubicBezTo>
                    <a:pt x="29679" y="10921"/>
                    <a:pt x="29679" y="10921"/>
                    <a:pt x="29679" y="10921"/>
                  </a:cubicBezTo>
                  <a:cubicBezTo>
                    <a:pt x="29683" y="10941"/>
                    <a:pt x="29699" y="10956"/>
                    <a:pt x="29720" y="10956"/>
                  </a:cubicBezTo>
                  <a:cubicBezTo>
                    <a:pt x="29744" y="10956"/>
                    <a:pt x="29763" y="10937"/>
                    <a:pt x="29763" y="10913"/>
                  </a:cubicBezTo>
                  <a:cubicBezTo>
                    <a:pt x="29763" y="10889"/>
                    <a:pt x="29744" y="10870"/>
                    <a:pt x="29720" y="10870"/>
                  </a:cubicBezTo>
                  <a:close/>
                  <a:moveTo>
                    <a:pt x="10543" y="8360"/>
                  </a:moveTo>
                  <a:cubicBezTo>
                    <a:pt x="10546" y="8347"/>
                    <a:pt x="10544" y="8334"/>
                    <a:pt x="10539" y="8323"/>
                  </a:cubicBezTo>
                  <a:cubicBezTo>
                    <a:pt x="13396" y="7084"/>
                    <a:pt x="13396" y="7084"/>
                    <a:pt x="13396" y="7084"/>
                  </a:cubicBezTo>
                  <a:cubicBezTo>
                    <a:pt x="13396" y="7084"/>
                    <a:pt x="13396" y="7085"/>
                    <a:pt x="13397" y="7086"/>
                  </a:cubicBezTo>
                  <a:cubicBezTo>
                    <a:pt x="10887" y="8883"/>
                    <a:pt x="10887" y="8883"/>
                    <a:pt x="10887" y="8883"/>
                  </a:cubicBezTo>
                  <a:cubicBezTo>
                    <a:pt x="10524" y="8390"/>
                    <a:pt x="10524" y="8390"/>
                    <a:pt x="10524" y="8390"/>
                  </a:cubicBezTo>
                  <a:cubicBezTo>
                    <a:pt x="10533" y="8382"/>
                    <a:pt x="10540" y="8372"/>
                    <a:pt x="10543" y="8360"/>
                  </a:cubicBezTo>
                  <a:close/>
                  <a:moveTo>
                    <a:pt x="10516" y="8396"/>
                  </a:moveTo>
                  <a:cubicBezTo>
                    <a:pt x="10879" y="8889"/>
                    <a:pt x="10879" y="8889"/>
                    <a:pt x="10879" y="8889"/>
                  </a:cubicBezTo>
                  <a:cubicBezTo>
                    <a:pt x="10421" y="9217"/>
                    <a:pt x="10421" y="9217"/>
                    <a:pt x="10421" y="9217"/>
                  </a:cubicBezTo>
                  <a:cubicBezTo>
                    <a:pt x="10414" y="9209"/>
                    <a:pt x="10404" y="9203"/>
                    <a:pt x="10393" y="9200"/>
                  </a:cubicBezTo>
                  <a:cubicBezTo>
                    <a:pt x="10367" y="9194"/>
                    <a:pt x="10342" y="9206"/>
                    <a:pt x="10329" y="9227"/>
                  </a:cubicBezTo>
                  <a:cubicBezTo>
                    <a:pt x="9165" y="8595"/>
                    <a:pt x="9165" y="8595"/>
                    <a:pt x="9165" y="8595"/>
                  </a:cubicBezTo>
                  <a:cubicBezTo>
                    <a:pt x="9167" y="8591"/>
                    <a:pt x="9168" y="8587"/>
                    <a:pt x="9169" y="8583"/>
                  </a:cubicBezTo>
                  <a:cubicBezTo>
                    <a:pt x="9170" y="8577"/>
                    <a:pt x="9171" y="8571"/>
                    <a:pt x="9170" y="8565"/>
                  </a:cubicBezTo>
                  <a:cubicBezTo>
                    <a:pt x="10430" y="8360"/>
                    <a:pt x="10430" y="8360"/>
                    <a:pt x="10430" y="8360"/>
                  </a:cubicBezTo>
                  <a:cubicBezTo>
                    <a:pt x="10435" y="8381"/>
                    <a:pt x="10451" y="8397"/>
                    <a:pt x="10472" y="8403"/>
                  </a:cubicBezTo>
                  <a:cubicBezTo>
                    <a:pt x="10488" y="8406"/>
                    <a:pt x="10504" y="8403"/>
                    <a:pt x="10516" y="8396"/>
                  </a:cubicBezTo>
                  <a:close/>
                  <a:moveTo>
                    <a:pt x="8282" y="9375"/>
                  </a:moveTo>
                  <a:cubicBezTo>
                    <a:pt x="9074" y="8613"/>
                    <a:pt x="9074" y="8613"/>
                    <a:pt x="9074" y="8613"/>
                  </a:cubicBezTo>
                  <a:cubicBezTo>
                    <a:pt x="9081" y="8619"/>
                    <a:pt x="9089" y="8624"/>
                    <a:pt x="9099" y="8626"/>
                  </a:cubicBezTo>
                  <a:cubicBezTo>
                    <a:pt x="9107" y="8628"/>
                    <a:pt x="9115" y="8628"/>
                    <a:pt x="9123" y="8627"/>
                  </a:cubicBezTo>
                  <a:cubicBezTo>
                    <a:pt x="9789" y="10474"/>
                    <a:pt x="9789" y="10474"/>
                    <a:pt x="9789" y="10474"/>
                  </a:cubicBezTo>
                  <a:cubicBezTo>
                    <a:pt x="9781" y="10477"/>
                    <a:pt x="9774" y="10482"/>
                    <a:pt x="9769" y="10489"/>
                  </a:cubicBezTo>
                  <a:cubicBezTo>
                    <a:pt x="8290" y="9441"/>
                    <a:pt x="8290" y="9441"/>
                    <a:pt x="8290" y="9441"/>
                  </a:cubicBezTo>
                  <a:cubicBezTo>
                    <a:pt x="8292" y="9437"/>
                    <a:pt x="8294" y="9432"/>
                    <a:pt x="8295" y="9427"/>
                  </a:cubicBezTo>
                  <a:cubicBezTo>
                    <a:pt x="8300" y="9408"/>
                    <a:pt x="8294" y="9388"/>
                    <a:pt x="8282" y="9375"/>
                  </a:cubicBezTo>
                  <a:close/>
                  <a:moveTo>
                    <a:pt x="6857" y="9725"/>
                  </a:moveTo>
                  <a:cubicBezTo>
                    <a:pt x="7005" y="8858"/>
                    <a:pt x="7005" y="8858"/>
                    <a:pt x="7005" y="8858"/>
                  </a:cubicBezTo>
                  <a:cubicBezTo>
                    <a:pt x="7067" y="8835"/>
                    <a:pt x="7118" y="8791"/>
                    <a:pt x="7151" y="8736"/>
                  </a:cubicBezTo>
                  <a:cubicBezTo>
                    <a:pt x="7416" y="9968"/>
                    <a:pt x="7416" y="9968"/>
                    <a:pt x="7416" y="9968"/>
                  </a:cubicBezTo>
                  <a:cubicBezTo>
                    <a:pt x="7401" y="9972"/>
                    <a:pt x="7388" y="9983"/>
                    <a:pt x="7380" y="9998"/>
                  </a:cubicBezTo>
                  <a:cubicBezTo>
                    <a:pt x="6896" y="9798"/>
                    <a:pt x="6896" y="9798"/>
                    <a:pt x="6896" y="9798"/>
                  </a:cubicBezTo>
                  <a:cubicBezTo>
                    <a:pt x="6897" y="9796"/>
                    <a:pt x="6897" y="9795"/>
                    <a:pt x="6898" y="9794"/>
                  </a:cubicBezTo>
                  <a:cubicBezTo>
                    <a:pt x="6905" y="9764"/>
                    <a:pt x="6887" y="9733"/>
                    <a:pt x="6857" y="9725"/>
                  </a:cubicBezTo>
                  <a:close/>
                  <a:moveTo>
                    <a:pt x="6018" y="9013"/>
                  </a:moveTo>
                  <a:cubicBezTo>
                    <a:pt x="6624" y="8659"/>
                    <a:pt x="6624" y="8659"/>
                    <a:pt x="6624" y="8659"/>
                  </a:cubicBezTo>
                  <a:cubicBezTo>
                    <a:pt x="6656" y="8784"/>
                    <a:pt x="6769" y="8877"/>
                    <a:pt x="6903" y="8877"/>
                  </a:cubicBezTo>
                  <a:cubicBezTo>
                    <a:pt x="6935" y="8877"/>
                    <a:pt x="6966" y="8871"/>
                    <a:pt x="6994" y="8862"/>
                  </a:cubicBezTo>
                  <a:cubicBezTo>
                    <a:pt x="6847" y="9723"/>
                    <a:pt x="6847" y="9723"/>
                    <a:pt x="6847" y="9723"/>
                  </a:cubicBezTo>
                  <a:cubicBezTo>
                    <a:pt x="6830" y="9721"/>
                    <a:pt x="6813" y="9727"/>
                    <a:pt x="6800" y="9739"/>
                  </a:cubicBezTo>
                  <a:cubicBezTo>
                    <a:pt x="6013" y="9071"/>
                    <a:pt x="6013" y="9071"/>
                    <a:pt x="6013" y="9071"/>
                  </a:cubicBezTo>
                  <a:cubicBezTo>
                    <a:pt x="6017" y="9065"/>
                    <a:pt x="6021" y="9059"/>
                    <a:pt x="6022" y="9051"/>
                  </a:cubicBezTo>
                  <a:cubicBezTo>
                    <a:pt x="6026" y="9038"/>
                    <a:pt x="6024" y="9024"/>
                    <a:pt x="6018" y="9013"/>
                  </a:cubicBezTo>
                  <a:close/>
                  <a:moveTo>
                    <a:pt x="6647" y="8588"/>
                  </a:moveTo>
                  <a:cubicBezTo>
                    <a:pt x="6647" y="8447"/>
                    <a:pt x="6762" y="8331"/>
                    <a:pt x="6903" y="8331"/>
                  </a:cubicBezTo>
                  <a:cubicBezTo>
                    <a:pt x="6949" y="8331"/>
                    <a:pt x="6991" y="8343"/>
                    <a:pt x="7028" y="8364"/>
                  </a:cubicBezTo>
                  <a:cubicBezTo>
                    <a:pt x="7026" y="8368"/>
                    <a:pt x="7024" y="8372"/>
                    <a:pt x="7023" y="8376"/>
                  </a:cubicBezTo>
                  <a:cubicBezTo>
                    <a:pt x="7020" y="8389"/>
                    <a:pt x="7021" y="8402"/>
                    <a:pt x="7027" y="8413"/>
                  </a:cubicBezTo>
                  <a:cubicBezTo>
                    <a:pt x="6651" y="8632"/>
                    <a:pt x="6651" y="8632"/>
                    <a:pt x="6651" y="8632"/>
                  </a:cubicBezTo>
                  <a:cubicBezTo>
                    <a:pt x="6648" y="8618"/>
                    <a:pt x="6647" y="8603"/>
                    <a:pt x="6647" y="8588"/>
                  </a:cubicBezTo>
                  <a:close/>
                  <a:moveTo>
                    <a:pt x="7031" y="8422"/>
                  </a:moveTo>
                  <a:cubicBezTo>
                    <a:pt x="7039" y="8434"/>
                    <a:pt x="7051" y="8442"/>
                    <a:pt x="7065" y="8446"/>
                  </a:cubicBezTo>
                  <a:cubicBezTo>
                    <a:pt x="7000" y="8826"/>
                    <a:pt x="7000" y="8826"/>
                    <a:pt x="7000" y="8826"/>
                  </a:cubicBezTo>
                  <a:cubicBezTo>
                    <a:pt x="6970" y="8838"/>
                    <a:pt x="6938" y="8845"/>
                    <a:pt x="6903" y="8845"/>
                  </a:cubicBezTo>
                  <a:cubicBezTo>
                    <a:pt x="6781" y="8845"/>
                    <a:pt x="6678" y="8758"/>
                    <a:pt x="6653" y="8643"/>
                  </a:cubicBezTo>
                  <a:lnTo>
                    <a:pt x="7031" y="8422"/>
                  </a:lnTo>
                  <a:close/>
                  <a:moveTo>
                    <a:pt x="7012" y="8821"/>
                  </a:moveTo>
                  <a:cubicBezTo>
                    <a:pt x="7075" y="8448"/>
                    <a:pt x="7075" y="8448"/>
                    <a:pt x="7075" y="8448"/>
                  </a:cubicBezTo>
                  <a:cubicBezTo>
                    <a:pt x="7080" y="8448"/>
                    <a:pt x="7085" y="8448"/>
                    <a:pt x="7089" y="8447"/>
                  </a:cubicBezTo>
                  <a:cubicBezTo>
                    <a:pt x="7141" y="8687"/>
                    <a:pt x="7141" y="8687"/>
                    <a:pt x="7141" y="8687"/>
                  </a:cubicBezTo>
                  <a:cubicBezTo>
                    <a:pt x="7116" y="8746"/>
                    <a:pt x="7070" y="8794"/>
                    <a:pt x="7012" y="8821"/>
                  </a:cubicBezTo>
                  <a:close/>
                  <a:moveTo>
                    <a:pt x="7099" y="8445"/>
                  </a:moveTo>
                  <a:cubicBezTo>
                    <a:pt x="7103" y="8443"/>
                    <a:pt x="7108" y="8441"/>
                    <a:pt x="7112" y="8438"/>
                  </a:cubicBezTo>
                  <a:cubicBezTo>
                    <a:pt x="7142" y="8480"/>
                    <a:pt x="7160" y="8532"/>
                    <a:pt x="7160" y="8588"/>
                  </a:cubicBezTo>
                  <a:cubicBezTo>
                    <a:pt x="7160" y="8617"/>
                    <a:pt x="7156" y="8644"/>
                    <a:pt x="7147" y="8669"/>
                  </a:cubicBezTo>
                  <a:lnTo>
                    <a:pt x="7099" y="8445"/>
                  </a:lnTo>
                  <a:close/>
                  <a:moveTo>
                    <a:pt x="7132" y="8413"/>
                  </a:moveTo>
                  <a:cubicBezTo>
                    <a:pt x="7134" y="8410"/>
                    <a:pt x="7135" y="8407"/>
                    <a:pt x="7136" y="8403"/>
                  </a:cubicBezTo>
                  <a:cubicBezTo>
                    <a:pt x="7137" y="8401"/>
                    <a:pt x="7137" y="8399"/>
                    <a:pt x="7137" y="8396"/>
                  </a:cubicBezTo>
                  <a:cubicBezTo>
                    <a:pt x="9054" y="8573"/>
                    <a:pt x="9054" y="8573"/>
                    <a:pt x="9054" y="8573"/>
                  </a:cubicBezTo>
                  <a:cubicBezTo>
                    <a:pt x="9055" y="8585"/>
                    <a:pt x="9060" y="8597"/>
                    <a:pt x="9067" y="8606"/>
                  </a:cubicBezTo>
                  <a:cubicBezTo>
                    <a:pt x="8275" y="9368"/>
                    <a:pt x="8275" y="9368"/>
                    <a:pt x="8275" y="9368"/>
                  </a:cubicBezTo>
                  <a:cubicBezTo>
                    <a:pt x="8268" y="9363"/>
                    <a:pt x="8261" y="9359"/>
                    <a:pt x="8252" y="9357"/>
                  </a:cubicBezTo>
                  <a:cubicBezTo>
                    <a:pt x="8233" y="9352"/>
                    <a:pt x="8213" y="9358"/>
                    <a:pt x="8199" y="9371"/>
                  </a:cubicBezTo>
                  <a:cubicBezTo>
                    <a:pt x="7151" y="8441"/>
                    <a:pt x="7151" y="8441"/>
                    <a:pt x="7151" y="8441"/>
                  </a:cubicBezTo>
                  <a:cubicBezTo>
                    <a:pt x="7146" y="8432"/>
                    <a:pt x="7139" y="8422"/>
                    <a:pt x="7132" y="8413"/>
                  </a:cubicBezTo>
                  <a:close/>
                  <a:moveTo>
                    <a:pt x="9132" y="8624"/>
                  </a:moveTo>
                  <a:cubicBezTo>
                    <a:pt x="9143" y="8620"/>
                    <a:pt x="9153" y="8613"/>
                    <a:pt x="9160" y="8603"/>
                  </a:cubicBezTo>
                  <a:cubicBezTo>
                    <a:pt x="10325" y="9236"/>
                    <a:pt x="10325" y="9236"/>
                    <a:pt x="10325" y="9236"/>
                  </a:cubicBezTo>
                  <a:cubicBezTo>
                    <a:pt x="10324" y="9239"/>
                    <a:pt x="10323" y="9241"/>
                    <a:pt x="10322" y="9244"/>
                  </a:cubicBezTo>
                  <a:cubicBezTo>
                    <a:pt x="10316" y="9268"/>
                    <a:pt x="10327" y="9292"/>
                    <a:pt x="10347" y="9305"/>
                  </a:cubicBezTo>
                  <a:cubicBezTo>
                    <a:pt x="9829" y="10470"/>
                    <a:pt x="9829" y="10470"/>
                    <a:pt x="9829" y="10470"/>
                  </a:cubicBezTo>
                  <a:cubicBezTo>
                    <a:pt x="9828" y="10470"/>
                    <a:pt x="9827" y="10470"/>
                    <a:pt x="9827" y="10470"/>
                  </a:cubicBezTo>
                  <a:cubicBezTo>
                    <a:pt x="9817" y="10467"/>
                    <a:pt x="9807" y="10468"/>
                    <a:pt x="9798" y="10470"/>
                  </a:cubicBezTo>
                  <a:lnTo>
                    <a:pt x="9132" y="8624"/>
                  </a:lnTo>
                  <a:close/>
                  <a:moveTo>
                    <a:pt x="10355" y="9310"/>
                  </a:moveTo>
                  <a:cubicBezTo>
                    <a:pt x="10359" y="9312"/>
                    <a:pt x="10362" y="9313"/>
                    <a:pt x="10365" y="9314"/>
                  </a:cubicBezTo>
                  <a:cubicBezTo>
                    <a:pt x="10371" y="9315"/>
                    <a:pt x="10376" y="9315"/>
                    <a:pt x="10382" y="9315"/>
                  </a:cubicBezTo>
                  <a:cubicBezTo>
                    <a:pt x="10631" y="10411"/>
                    <a:pt x="10631" y="10411"/>
                    <a:pt x="10631" y="10411"/>
                  </a:cubicBezTo>
                  <a:cubicBezTo>
                    <a:pt x="9870" y="10514"/>
                    <a:pt x="9870" y="10514"/>
                    <a:pt x="9870" y="10514"/>
                  </a:cubicBezTo>
                  <a:cubicBezTo>
                    <a:pt x="9866" y="10497"/>
                    <a:pt x="9854" y="10482"/>
                    <a:pt x="9838" y="10474"/>
                  </a:cubicBezTo>
                  <a:lnTo>
                    <a:pt x="10355" y="9310"/>
                  </a:lnTo>
                  <a:close/>
                  <a:moveTo>
                    <a:pt x="10372" y="5898"/>
                  </a:moveTo>
                  <a:cubicBezTo>
                    <a:pt x="10375" y="5899"/>
                    <a:pt x="10379" y="5899"/>
                    <a:pt x="10383" y="5899"/>
                  </a:cubicBezTo>
                  <a:cubicBezTo>
                    <a:pt x="10479" y="8288"/>
                    <a:pt x="10479" y="8288"/>
                    <a:pt x="10479" y="8288"/>
                  </a:cubicBezTo>
                  <a:cubicBezTo>
                    <a:pt x="10456" y="8291"/>
                    <a:pt x="10435" y="8308"/>
                    <a:pt x="10429" y="8332"/>
                  </a:cubicBezTo>
                  <a:cubicBezTo>
                    <a:pt x="10428" y="8339"/>
                    <a:pt x="10428" y="8344"/>
                    <a:pt x="10428" y="8350"/>
                  </a:cubicBezTo>
                  <a:cubicBezTo>
                    <a:pt x="9169" y="8555"/>
                    <a:pt x="9169" y="8555"/>
                    <a:pt x="9169" y="8555"/>
                  </a:cubicBezTo>
                  <a:cubicBezTo>
                    <a:pt x="9164" y="8539"/>
                    <a:pt x="9153" y="8525"/>
                    <a:pt x="9138" y="8517"/>
                  </a:cubicBezTo>
                  <a:cubicBezTo>
                    <a:pt x="10362" y="5895"/>
                    <a:pt x="10362" y="5895"/>
                    <a:pt x="10362" y="5895"/>
                  </a:cubicBezTo>
                  <a:cubicBezTo>
                    <a:pt x="10365" y="5896"/>
                    <a:pt x="10368" y="5897"/>
                    <a:pt x="10372" y="5898"/>
                  </a:cubicBezTo>
                  <a:close/>
                  <a:moveTo>
                    <a:pt x="10343" y="5881"/>
                  </a:moveTo>
                  <a:cubicBezTo>
                    <a:pt x="10346" y="5884"/>
                    <a:pt x="10349" y="5887"/>
                    <a:pt x="10354" y="5890"/>
                  </a:cubicBezTo>
                  <a:cubicBezTo>
                    <a:pt x="9128" y="8514"/>
                    <a:pt x="9128" y="8514"/>
                    <a:pt x="9128" y="8514"/>
                  </a:cubicBezTo>
                  <a:cubicBezTo>
                    <a:pt x="9127" y="8513"/>
                    <a:pt x="9127" y="8513"/>
                    <a:pt x="9126" y="8513"/>
                  </a:cubicBezTo>
                  <a:cubicBezTo>
                    <a:pt x="9095" y="8505"/>
                    <a:pt x="9063" y="8525"/>
                    <a:pt x="9056" y="8556"/>
                  </a:cubicBezTo>
                  <a:cubicBezTo>
                    <a:pt x="9055" y="8558"/>
                    <a:pt x="9055" y="8561"/>
                    <a:pt x="9055" y="8563"/>
                  </a:cubicBezTo>
                  <a:cubicBezTo>
                    <a:pt x="7137" y="8386"/>
                    <a:pt x="7137" y="8386"/>
                    <a:pt x="7137" y="8386"/>
                  </a:cubicBezTo>
                  <a:cubicBezTo>
                    <a:pt x="7137" y="8376"/>
                    <a:pt x="7133" y="8366"/>
                    <a:pt x="7128" y="8357"/>
                  </a:cubicBezTo>
                  <a:lnTo>
                    <a:pt x="10343" y="5881"/>
                  </a:lnTo>
                  <a:close/>
                  <a:moveTo>
                    <a:pt x="5494" y="7306"/>
                  </a:moveTo>
                  <a:cubicBezTo>
                    <a:pt x="5496" y="7298"/>
                    <a:pt x="5496" y="7291"/>
                    <a:pt x="5495" y="7284"/>
                  </a:cubicBezTo>
                  <a:cubicBezTo>
                    <a:pt x="6287" y="7020"/>
                    <a:pt x="6287" y="7020"/>
                    <a:pt x="6287" y="7020"/>
                  </a:cubicBezTo>
                  <a:cubicBezTo>
                    <a:pt x="6294" y="7037"/>
                    <a:pt x="6309" y="7051"/>
                    <a:pt x="6328" y="7055"/>
                  </a:cubicBezTo>
                  <a:cubicBezTo>
                    <a:pt x="6340" y="7058"/>
                    <a:pt x="6352" y="7057"/>
                    <a:pt x="6362" y="7053"/>
                  </a:cubicBezTo>
                  <a:cubicBezTo>
                    <a:pt x="7051" y="8339"/>
                    <a:pt x="7051" y="8339"/>
                    <a:pt x="7051" y="8339"/>
                  </a:cubicBezTo>
                  <a:cubicBezTo>
                    <a:pt x="7050" y="8340"/>
                    <a:pt x="7050" y="8340"/>
                    <a:pt x="7050" y="8340"/>
                  </a:cubicBezTo>
                  <a:cubicBezTo>
                    <a:pt x="7023" y="8325"/>
                    <a:pt x="6994" y="8313"/>
                    <a:pt x="6963" y="8306"/>
                  </a:cubicBezTo>
                  <a:cubicBezTo>
                    <a:pt x="5488" y="7321"/>
                    <a:pt x="5488" y="7321"/>
                    <a:pt x="5488" y="7321"/>
                  </a:cubicBezTo>
                  <a:cubicBezTo>
                    <a:pt x="5491" y="7317"/>
                    <a:pt x="5493" y="7312"/>
                    <a:pt x="5494" y="7306"/>
                  </a:cubicBezTo>
                  <a:close/>
                  <a:moveTo>
                    <a:pt x="5482" y="7330"/>
                  </a:moveTo>
                  <a:cubicBezTo>
                    <a:pt x="6940" y="8302"/>
                    <a:pt x="6940" y="8302"/>
                    <a:pt x="6940" y="8302"/>
                  </a:cubicBezTo>
                  <a:cubicBezTo>
                    <a:pt x="6928" y="8301"/>
                    <a:pt x="6916" y="8300"/>
                    <a:pt x="6903" y="8300"/>
                  </a:cubicBezTo>
                  <a:cubicBezTo>
                    <a:pt x="6744" y="8300"/>
                    <a:pt x="6615" y="8429"/>
                    <a:pt x="6615" y="8588"/>
                  </a:cubicBezTo>
                  <a:cubicBezTo>
                    <a:pt x="6615" y="8609"/>
                    <a:pt x="6617" y="8630"/>
                    <a:pt x="6622" y="8649"/>
                  </a:cubicBezTo>
                  <a:cubicBezTo>
                    <a:pt x="6013" y="9004"/>
                    <a:pt x="6013" y="9004"/>
                    <a:pt x="6013" y="9004"/>
                  </a:cubicBezTo>
                  <a:cubicBezTo>
                    <a:pt x="6005" y="8993"/>
                    <a:pt x="5994" y="8984"/>
                    <a:pt x="5979" y="8981"/>
                  </a:cubicBezTo>
                  <a:cubicBezTo>
                    <a:pt x="5971" y="8979"/>
                    <a:pt x="5962" y="8979"/>
                    <a:pt x="5954" y="8981"/>
                  </a:cubicBezTo>
                  <a:cubicBezTo>
                    <a:pt x="5459" y="7346"/>
                    <a:pt x="5459" y="7346"/>
                    <a:pt x="5459" y="7346"/>
                  </a:cubicBezTo>
                  <a:cubicBezTo>
                    <a:pt x="5468" y="7343"/>
                    <a:pt x="5476" y="7337"/>
                    <a:pt x="5482" y="7330"/>
                  </a:cubicBezTo>
                  <a:close/>
                  <a:moveTo>
                    <a:pt x="5450" y="7349"/>
                  </a:moveTo>
                  <a:cubicBezTo>
                    <a:pt x="5944" y="8984"/>
                    <a:pt x="5944" y="8984"/>
                    <a:pt x="5944" y="8984"/>
                  </a:cubicBezTo>
                  <a:cubicBezTo>
                    <a:pt x="5929" y="8990"/>
                    <a:pt x="5918" y="9001"/>
                    <a:pt x="5912" y="9017"/>
                  </a:cubicBezTo>
                  <a:cubicBezTo>
                    <a:pt x="5006" y="8760"/>
                    <a:pt x="5006" y="8760"/>
                    <a:pt x="5006" y="8760"/>
                  </a:cubicBezTo>
                  <a:cubicBezTo>
                    <a:pt x="5010" y="8734"/>
                    <a:pt x="4996" y="8708"/>
                    <a:pt x="4972" y="8697"/>
                  </a:cubicBezTo>
                  <a:cubicBezTo>
                    <a:pt x="5424" y="7349"/>
                    <a:pt x="5424" y="7349"/>
                    <a:pt x="5424" y="7349"/>
                  </a:cubicBezTo>
                  <a:cubicBezTo>
                    <a:pt x="5424" y="7349"/>
                    <a:pt x="5424" y="7349"/>
                    <a:pt x="5424" y="7349"/>
                  </a:cubicBezTo>
                  <a:cubicBezTo>
                    <a:pt x="5433" y="7351"/>
                    <a:pt x="5441" y="7351"/>
                    <a:pt x="5450" y="7349"/>
                  </a:cubicBezTo>
                  <a:close/>
                  <a:moveTo>
                    <a:pt x="5314" y="9471"/>
                  </a:moveTo>
                  <a:cubicBezTo>
                    <a:pt x="4236" y="10507"/>
                    <a:pt x="4236" y="10507"/>
                    <a:pt x="4236" y="10507"/>
                  </a:cubicBezTo>
                  <a:cubicBezTo>
                    <a:pt x="4229" y="10501"/>
                    <a:pt x="4220" y="10496"/>
                    <a:pt x="4211" y="10493"/>
                  </a:cubicBezTo>
                  <a:cubicBezTo>
                    <a:pt x="4208" y="10493"/>
                    <a:pt x="4206" y="10493"/>
                    <a:pt x="4204" y="10493"/>
                  </a:cubicBezTo>
                  <a:cubicBezTo>
                    <a:pt x="4254" y="9273"/>
                    <a:pt x="4254" y="9273"/>
                    <a:pt x="4254" y="9273"/>
                  </a:cubicBezTo>
                  <a:cubicBezTo>
                    <a:pt x="4280" y="9272"/>
                    <a:pt x="4302" y="9255"/>
                    <a:pt x="4308" y="9229"/>
                  </a:cubicBezTo>
                  <a:cubicBezTo>
                    <a:pt x="4312" y="9214"/>
                    <a:pt x="4309" y="9200"/>
                    <a:pt x="4303" y="9188"/>
                  </a:cubicBezTo>
                  <a:cubicBezTo>
                    <a:pt x="4905" y="8789"/>
                    <a:pt x="4905" y="8789"/>
                    <a:pt x="4905" y="8789"/>
                  </a:cubicBezTo>
                  <a:cubicBezTo>
                    <a:pt x="4913" y="8798"/>
                    <a:pt x="4923" y="8804"/>
                    <a:pt x="4935" y="8807"/>
                  </a:cubicBezTo>
                  <a:cubicBezTo>
                    <a:pt x="4949" y="8811"/>
                    <a:pt x="4962" y="8808"/>
                    <a:pt x="4974" y="8803"/>
                  </a:cubicBezTo>
                  <a:cubicBezTo>
                    <a:pt x="5325" y="9388"/>
                    <a:pt x="5325" y="9388"/>
                    <a:pt x="5325" y="9388"/>
                  </a:cubicBezTo>
                  <a:cubicBezTo>
                    <a:pt x="5314" y="9396"/>
                    <a:pt x="5306" y="9407"/>
                    <a:pt x="5303" y="9421"/>
                  </a:cubicBezTo>
                  <a:cubicBezTo>
                    <a:pt x="5298" y="9439"/>
                    <a:pt x="5303" y="9458"/>
                    <a:pt x="5314" y="9471"/>
                  </a:cubicBezTo>
                  <a:close/>
                  <a:moveTo>
                    <a:pt x="4148" y="10582"/>
                  </a:moveTo>
                  <a:cubicBezTo>
                    <a:pt x="2986" y="11561"/>
                    <a:pt x="2986" y="11561"/>
                    <a:pt x="2986" y="11561"/>
                  </a:cubicBezTo>
                  <a:cubicBezTo>
                    <a:pt x="2981" y="11555"/>
                    <a:pt x="2974" y="11551"/>
                    <a:pt x="2967" y="11548"/>
                  </a:cubicBezTo>
                  <a:cubicBezTo>
                    <a:pt x="3594" y="9649"/>
                    <a:pt x="3594" y="9649"/>
                    <a:pt x="3594" y="9649"/>
                  </a:cubicBezTo>
                  <a:cubicBezTo>
                    <a:pt x="3607" y="9652"/>
                    <a:pt x="3619" y="9651"/>
                    <a:pt x="3631" y="9646"/>
                  </a:cubicBezTo>
                  <a:cubicBezTo>
                    <a:pt x="4162" y="10504"/>
                    <a:pt x="4162" y="10504"/>
                    <a:pt x="4162" y="10504"/>
                  </a:cubicBezTo>
                  <a:cubicBezTo>
                    <a:pt x="4152" y="10512"/>
                    <a:pt x="4144" y="10523"/>
                    <a:pt x="4140" y="10536"/>
                  </a:cubicBezTo>
                  <a:cubicBezTo>
                    <a:pt x="4136" y="10553"/>
                    <a:pt x="4140" y="10569"/>
                    <a:pt x="4148" y="10582"/>
                  </a:cubicBezTo>
                  <a:close/>
                  <a:moveTo>
                    <a:pt x="3809" y="14662"/>
                  </a:moveTo>
                  <a:cubicBezTo>
                    <a:pt x="3808" y="14664"/>
                    <a:pt x="3808" y="14666"/>
                    <a:pt x="3808" y="14669"/>
                  </a:cubicBezTo>
                  <a:cubicBezTo>
                    <a:pt x="2990" y="14642"/>
                    <a:pt x="2990" y="14642"/>
                    <a:pt x="2990" y="14642"/>
                  </a:cubicBezTo>
                  <a:cubicBezTo>
                    <a:pt x="3426" y="12841"/>
                    <a:pt x="3426" y="12841"/>
                    <a:pt x="3426" y="12841"/>
                  </a:cubicBezTo>
                  <a:cubicBezTo>
                    <a:pt x="3432" y="12842"/>
                    <a:pt x="3439" y="12842"/>
                    <a:pt x="3444" y="12842"/>
                  </a:cubicBezTo>
                  <a:cubicBezTo>
                    <a:pt x="3848" y="14620"/>
                    <a:pt x="3848" y="14620"/>
                    <a:pt x="3848" y="14620"/>
                  </a:cubicBezTo>
                  <a:cubicBezTo>
                    <a:pt x="3829" y="14626"/>
                    <a:pt x="3814" y="14642"/>
                    <a:pt x="3809" y="14662"/>
                  </a:cubicBezTo>
                  <a:close/>
                  <a:moveTo>
                    <a:pt x="3852" y="14732"/>
                  </a:moveTo>
                  <a:cubicBezTo>
                    <a:pt x="3882" y="14739"/>
                    <a:pt x="3912" y="14722"/>
                    <a:pt x="3921" y="14693"/>
                  </a:cubicBezTo>
                  <a:cubicBezTo>
                    <a:pt x="4374" y="14793"/>
                    <a:pt x="4374" y="14793"/>
                    <a:pt x="4374" y="14793"/>
                  </a:cubicBezTo>
                  <a:cubicBezTo>
                    <a:pt x="4372" y="14806"/>
                    <a:pt x="4375" y="14819"/>
                    <a:pt x="4381" y="14829"/>
                  </a:cubicBezTo>
                  <a:cubicBezTo>
                    <a:pt x="3411" y="15477"/>
                    <a:pt x="3411" y="15477"/>
                    <a:pt x="3411" y="15477"/>
                  </a:cubicBezTo>
                  <a:cubicBezTo>
                    <a:pt x="3408" y="15473"/>
                    <a:pt x="3404" y="15470"/>
                    <a:pt x="3400" y="15466"/>
                  </a:cubicBezTo>
                  <a:cubicBezTo>
                    <a:pt x="3840" y="14728"/>
                    <a:pt x="3840" y="14728"/>
                    <a:pt x="3840" y="14728"/>
                  </a:cubicBezTo>
                  <a:cubicBezTo>
                    <a:pt x="3844" y="14730"/>
                    <a:pt x="3848" y="14731"/>
                    <a:pt x="3852" y="14732"/>
                  </a:cubicBezTo>
                  <a:close/>
                  <a:moveTo>
                    <a:pt x="2980" y="14641"/>
                  </a:moveTo>
                  <a:cubicBezTo>
                    <a:pt x="2887" y="14638"/>
                    <a:pt x="2887" y="14638"/>
                    <a:pt x="2887" y="14638"/>
                  </a:cubicBezTo>
                  <a:cubicBezTo>
                    <a:pt x="2650" y="13805"/>
                    <a:pt x="2650" y="13805"/>
                    <a:pt x="2650" y="13805"/>
                  </a:cubicBezTo>
                  <a:cubicBezTo>
                    <a:pt x="2667" y="13798"/>
                    <a:pt x="2681" y="13783"/>
                    <a:pt x="2686" y="13764"/>
                  </a:cubicBezTo>
                  <a:cubicBezTo>
                    <a:pt x="2691" y="13743"/>
                    <a:pt x="2684" y="13722"/>
                    <a:pt x="2669" y="13708"/>
                  </a:cubicBezTo>
                  <a:cubicBezTo>
                    <a:pt x="3402" y="12831"/>
                    <a:pt x="3402" y="12831"/>
                    <a:pt x="3402" y="12831"/>
                  </a:cubicBezTo>
                  <a:cubicBezTo>
                    <a:pt x="3406" y="12834"/>
                    <a:pt x="3411" y="12836"/>
                    <a:pt x="3417" y="12838"/>
                  </a:cubicBezTo>
                  <a:lnTo>
                    <a:pt x="2980" y="14641"/>
                  </a:lnTo>
                  <a:close/>
                  <a:moveTo>
                    <a:pt x="1854" y="14604"/>
                  </a:moveTo>
                  <a:cubicBezTo>
                    <a:pt x="1966" y="12734"/>
                    <a:pt x="1966" y="12734"/>
                    <a:pt x="1966" y="12734"/>
                  </a:cubicBezTo>
                  <a:cubicBezTo>
                    <a:pt x="1975" y="12734"/>
                    <a:pt x="1984" y="12732"/>
                    <a:pt x="1992" y="12729"/>
                  </a:cubicBezTo>
                  <a:cubicBezTo>
                    <a:pt x="2597" y="13702"/>
                    <a:pt x="2597" y="13702"/>
                    <a:pt x="2597" y="13702"/>
                  </a:cubicBezTo>
                  <a:cubicBezTo>
                    <a:pt x="2585" y="13710"/>
                    <a:pt x="2576" y="13722"/>
                    <a:pt x="2573" y="13737"/>
                  </a:cubicBezTo>
                  <a:cubicBezTo>
                    <a:pt x="2568" y="13757"/>
                    <a:pt x="2575" y="13778"/>
                    <a:pt x="2588" y="13791"/>
                  </a:cubicBezTo>
                  <a:cubicBezTo>
                    <a:pt x="1905" y="14606"/>
                    <a:pt x="1905" y="14606"/>
                    <a:pt x="1905" y="14606"/>
                  </a:cubicBezTo>
                  <a:lnTo>
                    <a:pt x="1854" y="14604"/>
                  </a:lnTo>
                  <a:close/>
                  <a:moveTo>
                    <a:pt x="1897" y="14616"/>
                  </a:moveTo>
                  <a:cubicBezTo>
                    <a:pt x="1850" y="14672"/>
                    <a:pt x="1850" y="14672"/>
                    <a:pt x="1850" y="14672"/>
                  </a:cubicBezTo>
                  <a:cubicBezTo>
                    <a:pt x="1853" y="14614"/>
                    <a:pt x="1853" y="14614"/>
                    <a:pt x="1853" y="14614"/>
                  </a:cubicBezTo>
                  <a:lnTo>
                    <a:pt x="1897" y="14616"/>
                  </a:lnTo>
                  <a:close/>
                  <a:moveTo>
                    <a:pt x="2001" y="12724"/>
                  </a:moveTo>
                  <a:cubicBezTo>
                    <a:pt x="2012" y="12716"/>
                    <a:pt x="2021" y="12704"/>
                    <a:pt x="2025" y="12690"/>
                  </a:cubicBezTo>
                  <a:cubicBezTo>
                    <a:pt x="2025" y="12688"/>
                    <a:pt x="2025" y="12686"/>
                    <a:pt x="2026" y="12684"/>
                  </a:cubicBezTo>
                  <a:cubicBezTo>
                    <a:pt x="3379" y="12786"/>
                    <a:pt x="3379" y="12786"/>
                    <a:pt x="3379" y="12786"/>
                  </a:cubicBezTo>
                  <a:cubicBezTo>
                    <a:pt x="3379" y="12800"/>
                    <a:pt x="3385" y="12814"/>
                    <a:pt x="3395" y="12824"/>
                  </a:cubicBezTo>
                  <a:cubicBezTo>
                    <a:pt x="2661" y="13702"/>
                    <a:pt x="2661" y="13702"/>
                    <a:pt x="2661" y="13702"/>
                  </a:cubicBezTo>
                  <a:cubicBezTo>
                    <a:pt x="2656" y="13698"/>
                    <a:pt x="2650" y="13695"/>
                    <a:pt x="2643" y="13694"/>
                  </a:cubicBezTo>
                  <a:cubicBezTo>
                    <a:pt x="2630" y="13691"/>
                    <a:pt x="2617" y="13692"/>
                    <a:pt x="2606" y="13697"/>
                  </a:cubicBezTo>
                  <a:lnTo>
                    <a:pt x="2001" y="12724"/>
                  </a:lnTo>
                  <a:close/>
                  <a:moveTo>
                    <a:pt x="2596" y="13798"/>
                  </a:moveTo>
                  <a:cubicBezTo>
                    <a:pt x="2602" y="13802"/>
                    <a:pt x="2608" y="13805"/>
                    <a:pt x="2616" y="13807"/>
                  </a:cubicBezTo>
                  <a:cubicBezTo>
                    <a:pt x="2624" y="13809"/>
                    <a:pt x="2632" y="13809"/>
                    <a:pt x="2640" y="13807"/>
                  </a:cubicBezTo>
                  <a:cubicBezTo>
                    <a:pt x="2876" y="14638"/>
                    <a:pt x="2876" y="14638"/>
                    <a:pt x="2876" y="14638"/>
                  </a:cubicBezTo>
                  <a:cubicBezTo>
                    <a:pt x="1918" y="14606"/>
                    <a:pt x="1918" y="14606"/>
                    <a:pt x="1918" y="14606"/>
                  </a:cubicBezTo>
                  <a:lnTo>
                    <a:pt x="2596" y="13798"/>
                  </a:lnTo>
                  <a:close/>
                  <a:moveTo>
                    <a:pt x="3380" y="12770"/>
                  </a:moveTo>
                  <a:cubicBezTo>
                    <a:pt x="3380" y="12772"/>
                    <a:pt x="3379" y="12774"/>
                    <a:pt x="3379" y="12775"/>
                  </a:cubicBezTo>
                  <a:cubicBezTo>
                    <a:pt x="2026" y="12674"/>
                    <a:pt x="2026" y="12674"/>
                    <a:pt x="2026" y="12674"/>
                  </a:cubicBezTo>
                  <a:cubicBezTo>
                    <a:pt x="2026" y="12659"/>
                    <a:pt x="2019" y="12644"/>
                    <a:pt x="2008" y="12634"/>
                  </a:cubicBezTo>
                  <a:cubicBezTo>
                    <a:pt x="2908" y="11647"/>
                    <a:pt x="2908" y="11647"/>
                    <a:pt x="2908" y="11647"/>
                  </a:cubicBezTo>
                  <a:cubicBezTo>
                    <a:pt x="2915" y="11652"/>
                    <a:pt x="2922" y="11656"/>
                    <a:pt x="2930" y="11658"/>
                  </a:cubicBezTo>
                  <a:cubicBezTo>
                    <a:pt x="2941" y="11660"/>
                    <a:pt x="2951" y="11659"/>
                    <a:pt x="2961" y="11656"/>
                  </a:cubicBezTo>
                  <a:cubicBezTo>
                    <a:pt x="3410" y="12733"/>
                    <a:pt x="3410" y="12733"/>
                    <a:pt x="3410" y="12733"/>
                  </a:cubicBezTo>
                  <a:cubicBezTo>
                    <a:pt x="3395" y="12740"/>
                    <a:pt x="3384" y="12753"/>
                    <a:pt x="3380" y="12770"/>
                  </a:cubicBezTo>
                  <a:close/>
                  <a:moveTo>
                    <a:pt x="2974" y="10484"/>
                  </a:moveTo>
                  <a:cubicBezTo>
                    <a:pt x="3578" y="9643"/>
                    <a:pt x="3578" y="9643"/>
                    <a:pt x="3578" y="9643"/>
                  </a:cubicBezTo>
                  <a:cubicBezTo>
                    <a:pt x="3580" y="9644"/>
                    <a:pt x="3582" y="9645"/>
                    <a:pt x="3585" y="9646"/>
                  </a:cubicBezTo>
                  <a:cubicBezTo>
                    <a:pt x="2957" y="11544"/>
                    <a:pt x="2957" y="11544"/>
                    <a:pt x="2957" y="11544"/>
                  </a:cubicBezTo>
                  <a:cubicBezTo>
                    <a:pt x="2926" y="11537"/>
                    <a:pt x="2895" y="11556"/>
                    <a:pt x="2887" y="11587"/>
                  </a:cubicBezTo>
                  <a:cubicBezTo>
                    <a:pt x="2886" y="11590"/>
                    <a:pt x="2886" y="11593"/>
                    <a:pt x="2886" y="11596"/>
                  </a:cubicBezTo>
                  <a:cubicBezTo>
                    <a:pt x="2160" y="11602"/>
                    <a:pt x="2160" y="11602"/>
                    <a:pt x="2160" y="11602"/>
                  </a:cubicBezTo>
                  <a:cubicBezTo>
                    <a:pt x="2159" y="11586"/>
                    <a:pt x="2151" y="11570"/>
                    <a:pt x="2138" y="11560"/>
                  </a:cubicBezTo>
                  <a:cubicBezTo>
                    <a:pt x="2904" y="10576"/>
                    <a:pt x="2904" y="10576"/>
                    <a:pt x="2904" y="10576"/>
                  </a:cubicBezTo>
                  <a:cubicBezTo>
                    <a:pt x="2909" y="10580"/>
                    <a:pt x="2915" y="10583"/>
                    <a:pt x="2922" y="10584"/>
                  </a:cubicBezTo>
                  <a:cubicBezTo>
                    <a:pt x="2953" y="10592"/>
                    <a:pt x="2985" y="10573"/>
                    <a:pt x="2992" y="10541"/>
                  </a:cubicBezTo>
                  <a:cubicBezTo>
                    <a:pt x="2997" y="10519"/>
                    <a:pt x="2989" y="10498"/>
                    <a:pt x="2974" y="10484"/>
                  </a:cubicBezTo>
                  <a:close/>
                  <a:moveTo>
                    <a:pt x="3639" y="9641"/>
                  </a:moveTo>
                  <a:cubicBezTo>
                    <a:pt x="3651" y="9633"/>
                    <a:pt x="3660" y="9621"/>
                    <a:pt x="3664" y="9606"/>
                  </a:cubicBezTo>
                  <a:cubicBezTo>
                    <a:pt x="3671" y="9575"/>
                    <a:pt x="3652" y="9544"/>
                    <a:pt x="3621" y="9536"/>
                  </a:cubicBezTo>
                  <a:cubicBezTo>
                    <a:pt x="3603" y="9532"/>
                    <a:pt x="3586" y="9536"/>
                    <a:pt x="3573" y="9546"/>
                  </a:cubicBezTo>
                  <a:cubicBezTo>
                    <a:pt x="3054" y="8967"/>
                    <a:pt x="3054" y="8967"/>
                    <a:pt x="3054" y="8967"/>
                  </a:cubicBezTo>
                  <a:cubicBezTo>
                    <a:pt x="3059" y="8962"/>
                    <a:pt x="3063" y="8956"/>
                    <a:pt x="3065" y="8949"/>
                  </a:cubicBezTo>
                  <a:cubicBezTo>
                    <a:pt x="4194" y="9208"/>
                    <a:pt x="4194" y="9208"/>
                    <a:pt x="4194" y="9208"/>
                  </a:cubicBezTo>
                  <a:cubicBezTo>
                    <a:pt x="4191" y="9237"/>
                    <a:pt x="4209" y="9265"/>
                    <a:pt x="4238" y="9272"/>
                  </a:cubicBezTo>
                  <a:cubicBezTo>
                    <a:pt x="4240" y="9272"/>
                    <a:pt x="4242" y="9272"/>
                    <a:pt x="4244" y="9273"/>
                  </a:cubicBezTo>
                  <a:cubicBezTo>
                    <a:pt x="4194" y="10492"/>
                    <a:pt x="4194" y="10492"/>
                    <a:pt x="4194" y="10492"/>
                  </a:cubicBezTo>
                  <a:cubicBezTo>
                    <a:pt x="4186" y="10493"/>
                    <a:pt x="4178" y="10495"/>
                    <a:pt x="4171" y="10498"/>
                  </a:cubicBezTo>
                  <a:lnTo>
                    <a:pt x="3639" y="9641"/>
                  </a:lnTo>
                  <a:close/>
                  <a:moveTo>
                    <a:pt x="2580" y="7017"/>
                  </a:moveTo>
                  <a:cubicBezTo>
                    <a:pt x="3420" y="6876"/>
                    <a:pt x="3420" y="6876"/>
                    <a:pt x="3420" y="6876"/>
                  </a:cubicBezTo>
                  <a:cubicBezTo>
                    <a:pt x="3872" y="7333"/>
                    <a:pt x="3872" y="7333"/>
                    <a:pt x="3872" y="7333"/>
                  </a:cubicBezTo>
                  <a:cubicBezTo>
                    <a:pt x="3867" y="7339"/>
                    <a:pt x="3864" y="7346"/>
                    <a:pt x="3862" y="7354"/>
                  </a:cubicBezTo>
                  <a:cubicBezTo>
                    <a:pt x="3856" y="7378"/>
                    <a:pt x="3866" y="7402"/>
                    <a:pt x="3885" y="7415"/>
                  </a:cubicBezTo>
                  <a:cubicBezTo>
                    <a:pt x="3582" y="7936"/>
                    <a:pt x="3582" y="7936"/>
                    <a:pt x="3582" y="7936"/>
                  </a:cubicBezTo>
                  <a:cubicBezTo>
                    <a:pt x="2569" y="7056"/>
                    <a:pt x="2569" y="7056"/>
                    <a:pt x="2569" y="7056"/>
                  </a:cubicBezTo>
                  <a:cubicBezTo>
                    <a:pt x="2573" y="7050"/>
                    <a:pt x="2577" y="7043"/>
                    <a:pt x="2578" y="7035"/>
                  </a:cubicBezTo>
                  <a:cubicBezTo>
                    <a:pt x="2580" y="7029"/>
                    <a:pt x="2580" y="7023"/>
                    <a:pt x="2580" y="7017"/>
                  </a:cubicBezTo>
                  <a:close/>
                  <a:moveTo>
                    <a:pt x="4899" y="8781"/>
                  </a:moveTo>
                  <a:cubicBezTo>
                    <a:pt x="4297" y="9179"/>
                    <a:pt x="4297" y="9179"/>
                    <a:pt x="4297" y="9179"/>
                  </a:cubicBezTo>
                  <a:cubicBezTo>
                    <a:pt x="4289" y="9169"/>
                    <a:pt x="4278" y="9162"/>
                    <a:pt x="4265" y="9159"/>
                  </a:cubicBezTo>
                  <a:cubicBezTo>
                    <a:pt x="4259" y="9157"/>
                    <a:pt x="4253" y="9157"/>
                    <a:pt x="4246" y="9157"/>
                  </a:cubicBezTo>
                  <a:cubicBezTo>
                    <a:pt x="4111" y="8410"/>
                    <a:pt x="4111" y="8410"/>
                    <a:pt x="4111" y="8410"/>
                  </a:cubicBezTo>
                  <a:cubicBezTo>
                    <a:pt x="4261" y="8540"/>
                    <a:pt x="4261" y="8540"/>
                    <a:pt x="4261" y="8540"/>
                  </a:cubicBezTo>
                  <a:cubicBezTo>
                    <a:pt x="4258" y="8545"/>
                    <a:pt x="4256" y="8550"/>
                    <a:pt x="4254" y="8556"/>
                  </a:cubicBezTo>
                  <a:cubicBezTo>
                    <a:pt x="4247" y="8587"/>
                    <a:pt x="4266" y="8618"/>
                    <a:pt x="4297" y="8626"/>
                  </a:cubicBezTo>
                  <a:cubicBezTo>
                    <a:pt x="4329" y="8634"/>
                    <a:pt x="4360" y="8614"/>
                    <a:pt x="4368" y="8583"/>
                  </a:cubicBezTo>
                  <a:cubicBezTo>
                    <a:pt x="4372" y="8565"/>
                    <a:pt x="4367" y="8546"/>
                    <a:pt x="4356" y="8533"/>
                  </a:cubicBezTo>
                  <a:cubicBezTo>
                    <a:pt x="4586" y="8270"/>
                    <a:pt x="4586" y="8270"/>
                    <a:pt x="4586" y="8270"/>
                  </a:cubicBezTo>
                  <a:cubicBezTo>
                    <a:pt x="4911" y="8706"/>
                    <a:pt x="4911" y="8706"/>
                    <a:pt x="4911" y="8706"/>
                  </a:cubicBezTo>
                  <a:cubicBezTo>
                    <a:pt x="4902" y="8714"/>
                    <a:pt x="4895" y="8724"/>
                    <a:pt x="4892" y="8737"/>
                  </a:cubicBezTo>
                  <a:cubicBezTo>
                    <a:pt x="4888" y="8753"/>
                    <a:pt x="4891" y="8768"/>
                    <a:pt x="4899" y="8781"/>
                  </a:cubicBezTo>
                  <a:close/>
                  <a:moveTo>
                    <a:pt x="4236" y="9159"/>
                  </a:moveTo>
                  <a:cubicBezTo>
                    <a:pt x="4229" y="9161"/>
                    <a:pt x="4222" y="9165"/>
                    <a:pt x="4216" y="9170"/>
                  </a:cubicBezTo>
                  <a:cubicBezTo>
                    <a:pt x="3446" y="8190"/>
                    <a:pt x="3446" y="8190"/>
                    <a:pt x="3446" y="8190"/>
                  </a:cubicBezTo>
                  <a:cubicBezTo>
                    <a:pt x="3585" y="7952"/>
                    <a:pt x="3585" y="7952"/>
                    <a:pt x="3585" y="7952"/>
                  </a:cubicBezTo>
                  <a:cubicBezTo>
                    <a:pt x="4099" y="8399"/>
                    <a:pt x="4099" y="8399"/>
                    <a:pt x="4099" y="8399"/>
                  </a:cubicBezTo>
                  <a:lnTo>
                    <a:pt x="4236" y="9159"/>
                  </a:lnTo>
                  <a:close/>
                  <a:moveTo>
                    <a:pt x="4593" y="8263"/>
                  </a:moveTo>
                  <a:cubicBezTo>
                    <a:pt x="5403" y="7339"/>
                    <a:pt x="5403" y="7339"/>
                    <a:pt x="5403" y="7339"/>
                  </a:cubicBezTo>
                  <a:cubicBezTo>
                    <a:pt x="5407" y="7342"/>
                    <a:pt x="5410" y="7344"/>
                    <a:pt x="5415" y="7346"/>
                  </a:cubicBezTo>
                  <a:cubicBezTo>
                    <a:pt x="4962" y="8694"/>
                    <a:pt x="4962" y="8694"/>
                    <a:pt x="4962" y="8694"/>
                  </a:cubicBezTo>
                  <a:cubicBezTo>
                    <a:pt x="4962" y="8694"/>
                    <a:pt x="4962" y="8694"/>
                    <a:pt x="4962" y="8694"/>
                  </a:cubicBezTo>
                  <a:cubicBezTo>
                    <a:pt x="4947" y="8690"/>
                    <a:pt x="4932" y="8693"/>
                    <a:pt x="4920" y="8700"/>
                  </a:cubicBezTo>
                  <a:lnTo>
                    <a:pt x="4593" y="8263"/>
                  </a:lnTo>
                  <a:close/>
                  <a:moveTo>
                    <a:pt x="4587" y="8254"/>
                  </a:moveTo>
                  <a:cubicBezTo>
                    <a:pt x="3957" y="7411"/>
                    <a:pt x="3957" y="7411"/>
                    <a:pt x="3957" y="7411"/>
                  </a:cubicBezTo>
                  <a:cubicBezTo>
                    <a:pt x="3966" y="7404"/>
                    <a:pt x="3972" y="7393"/>
                    <a:pt x="3975" y="7381"/>
                  </a:cubicBezTo>
                  <a:cubicBezTo>
                    <a:pt x="3976" y="7379"/>
                    <a:pt x="3976" y="7376"/>
                    <a:pt x="3976" y="7373"/>
                  </a:cubicBezTo>
                  <a:cubicBezTo>
                    <a:pt x="5381" y="7305"/>
                    <a:pt x="5381" y="7305"/>
                    <a:pt x="5381" y="7305"/>
                  </a:cubicBezTo>
                  <a:cubicBezTo>
                    <a:pt x="5383" y="7315"/>
                    <a:pt x="5388" y="7325"/>
                    <a:pt x="5396" y="7333"/>
                  </a:cubicBezTo>
                  <a:lnTo>
                    <a:pt x="4587" y="8254"/>
                  </a:lnTo>
                  <a:close/>
                  <a:moveTo>
                    <a:pt x="4580" y="8262"/>
                  </a:moveTo>
                  <a:cubicBezTo>
                    <a:pt x="4349" y="8526"/>
                    <a:pt x="4349" y="8526"/>
                    <a:pt x="4349" y="8526"/>
                  </a:cubicBezTo>
                  <a:cubicBezTo>
                    <a:pt x="4342" y="8520"/>
                    <a:pt x="4334" y="8515"/>
                    <a:pt x="4325" y="8513"/>
                  </a:cubicBezTo>
                  <a:cubicBezTo>
                    <a:pt x="4315" y="8511"/>
                    <a:pt x="4306" y="8511"/>
                    <a:pt x="4298" y="8513"/>
                  </a:cubicBezTo>
                  <a:cubicBezTo>
                    <a:pt x="3942" y="7421"/>
                    <a:pt x="3942" y="7421"/>
                    <a:pt x="3942" y="7421"/>
                  </a:cubicBezTo>
                  <a:cubicBezTo>
                    <a:pt x="3945" y="7420"/>
                    <a:pt x="3947" y="7419"/>
                    <a:pt x="3949" y="7417"/>
                  </a:cubicBezTo>
                  <a:lnTo>
                    <a:pt x="4580" y="8262"/>
                  </a:lnTo>
                  <a:close/>
                  <a:moveTo>
                    <a:pt x="4288" y="8516"/>
                  </a:moveTo>
                  <a:cubicBezTo>
                    <a:pt x="4280" y="8520"/>
                    <a:pt x="4273" y="8525"/>
                    <a:pt x="4267" y="8532"/>
                  </a:cubicBezTo>
                  <a:cubicBezTo>
                    <a:pt x="4108" y="8394"/>
                    <a:pt x="4108" y="8394"/>
                    <a:pt x="4108" y="8394"/>
                  </a:cubicBezTo>
                  <a:cubicBezTo>
                    <a:pt x="3934" y="7429"/>
                    <a:pt x="3934" y="7429"/>
                    <a:pt x="3934" y="7429"/>
                  </a:cubicBezTo>
                  <a:lnTo>
                    <a:pt x="4288" y="8516"/>
                  </a:lnTo>
                  <a:close/>
                  <a:moveTo>
                    <a:pt x="4096" y="8384"/>
                  </a:moveTo>
                  <a:cubicBezTo>
                    <a:pt x="3590" y="7943"/>
                    <a:pt x="3590" y="7943"/>
                    <a:pt x="3590" y="7943"/>
                  </a:cubicBezTo>
                  <a:cubicBezTo>
                    <a:pt x="3894" y="7421"/>
                    <a:pt x="3894" y="7421"/>
                    <a:pt x="3894" y="7421"/>
                  </a:cubicBezTo>
                  <a:cubicBezTo>
                    <a:pt x="3897" y="7422"/>
                    <a:pt x="3901" y="7424"/>
                    <a:pt x="3905" y="7425"/>
                  </a:cubicBezTo>
                  <a:cubicBezTo>
                    <a:pt x="3911" y="7426"/>
                    <a:pt x="3917" y="7426"/>
                    <a:pt x="3923" y="7426"/>
                  </a:cubicBezTo>
                  <a:lnTo>
                    <a:pt x="4096" y="8384"/>
                  </a:lnTo>
                  <a:close/>
                  <a:moveTo>
                    <a:pt x="3577" y="7945"/>
                  </a:moveTo>
                  <a:cubicBezTo>
                    <a:pt x="3439" y="8181"/>
                    <a:pt x="3439" y="8181"/>
                    <a:pt x="3439" y="8181"/>
                  </a:cubicBezTo>
                  <a:cubicBezTo>
                    <a:pt x="2562" y="7064"/>
                    <a:pt x="2562" y="7064"/>
                    <a:pt x="2562" y="7064"/>
                  </a:cubicBezTo>
                  <a:cubicBezTo>
                    <a:pt x="2562" y="7064"/>
                    <a:pt x="2562" y="7064"/>
                    <a:pt x="2562" y="7063"/>
                  </a:cubicBezTo>
                  <a:lnTo>
                    <a:pt x="3577" y="7945"/>
                  </a:lnTo>
                  <a:close/>
                  <a:moveTo>
                    <a:pt x="3441" y="8199"/>
                  </a:moveTo>
                  <a:cubicBezTo>
                    <a:pt x="4208" y="9177"/>
                    <a:pt x="4208" y="9177"/>
                    <a:pt x="4208" y="9177"/>
                  </a:cubicBezTo>
                  <a:cubicBezTo>
                    <a:pt x="4203" y="9183"/>
                    <a:pt x="4199" y="9190"/>
                    <a:pt x="4196" y="9199"/>
                  </a:cubicBezTo>
                  <a:cubicBezTo>
                    <a:pt x="3068" y="8939"/>
                    <a:pt x="3068" y="8939"/>
                    <a:pt x="3068" y="8939"/>
                  </a:cubicBezTo>
                  <a:cubicBezTo>
                    <a:pt x="3073" y="8916"/>
                    <a:pt x="3063" y="8893"/>
                    <a:pt x="3045" y="8880"/>
                  </a:cubicBezTo>
                  <a:lnTo>
                    <a:pt x="3441" y="8199"/>
                  </a:lnTo>
                  <a:close/>
                  <a:moveTo>
                    <a:pt x="5594" y="5607"/>
                  </a:moveTo>
                  <a:cubicBezTo>
                    <a:pt x="5601" y="5613"/>
                    <a:pt x="5608" y="5617"/>
                    <a:pt x="5617" y="5619"/>
                  </a:cubicBezTo>
                  <a:cubicBezTo>
                    <a:pt x="5439" y="7234"/>
                    <a:pt x="5439" y="7234"/>
                    <a:pt x="5439" y="7234"/>
                  </a:cubicBezTo>
                  <a:cubicBezTo>
                    <a:pt x="5418" y="7234"/>
                    <a:pt x="5399" y="7244"/>
                    <a:pt x="5389" y="7262"/>
                  </a:cubicBezTo>
                  <a:cubicBezTo>
                    <a:pt x="4373" y="6741"/>
                    <a:pt x="4373" y="6741"/>
                    <a:pt x="4373" y="6741"/>
                  </a:cubicBezTo>
                  <a:cubicBezTo>
                    <a:pt x="4374" y="6738"/>
                    <a:pt x="4375" y="6735"/>
                    <a:pt x="4376" y="6733"/>
                  </a:cubicBezTo>
                  <a:cubicBezTo>
                    <a:pt x="4380" y="6715"/>
                    <a:pt x="4376" y="6698"/>
                    <a:pt x="4366" y="6685"/>
                  </a:cubicBezTo>
                  <a:lnTo>
                    <a:pt x="5594" y="5607"/>
                  </a:lnTo>
                  <a:close/>
                  <a:moveTo>
                    <a:pt x="4306" y="6776"/>
                  </a:moveTo>
                  <a:cubicBezTo>
                    <a:pt x="4331" y="6782"/>
                    <a:pt x="4355" y="6770"/>
                    <a:pt x="4368" y="6750"/>
                  </a:cubicBezTo>
                  <a:cubicBezTo>
                    <a:pt x="5384" y="7271"/>
                    <a:pt x="5384" y="7271"/>
                    <a:pt x="5384" y="7271"/>
                  </a:cubicBezTo>
                  <a:cubicBezTo>
                    <a:pt x="5383" y="7273"/>
                    <a:pt x="5382" y="7276"/>
                    <a:pt x="5381" y="7279"/>
                  </a:cubicBezTo>
                  <a:cubicBezTo>
                    <a:pt x="5380" y="7284"/>
                    <a:pt x="5379" y="7290"/>
                    <a:pt x="5380" y="7295"/>
                  </a:cubicBezTo>
                  <a:cubicBezTo>
                    <a:pt x="3976" y="7363"/>
                    <a:pt x="3976" y="7363"/>
                    <a:pt x="3976" y="7363"/>
                  </a:cubicBezTo>
                  <a:cubicBezTo>
                    <a:pt x="3974" y="7339"/>
                    <a:pt x="3957" y="7317"/>
                    <a:pt x="3932" y="7311"/>
                  </a:cubicBezTo>
                  <a:cubicBezTo>
                    <a:pt x="3912" y="7307"/>
                    <a:pt x="3892" y="7313"/>
                    <a:pt x="3879" y="7325"/>
                  </a:cubicBezTo>
                  <a:cubicBezTo>
                    <a:pt x="3432" y="6874"/>
                    <a:pt x="3432" y="6874"/>
                    <a:pt x="3432" y="6874"/>
                  </a:cubicBezTo>
                  <a:cubicBezTo>
                    <a:pt x="4263" y="6734"/>
                    <a:pt x="4263" y="6734"/>
                    <a:pt x="4263" y="6734"/>
                  </a:cubicBezTo>
                  <a:cubicBezTo>
                    <a:pt x="4268" y="6754"/>
                    <a:pt x="4284" y="6770"/>
                    <a:pt x="4306" y="6776"/>
                  </a:cubicBezTo>
                  <a:close/>
                  <a:moveTo>
                    <a:pt x="2374" y="5790"/>
                  </a:moveTo>
                  <a:cubicBezTo>
                    <a:pt x="4265" y="6699"/>
                    <a:pt x="4265" y="6699"/>
                    <a:pt x="4265" y="6699"/>
                  </a:cubicBezTo>
                  <a:cubicBezTo>
                    <a:pt x="4264" y="6701"/>
                    <a:pt x="4263" y="6703"/>
                    <a:pt x="4263" y="6705"/>
                  </a:cubicBezTo>
                  <a:cubicBezTo>
                    <a:pt x="4261" y="6712"/>
                    <a:pt x="4261" y="6718"/>
                    <a:pt x="4261" y="6724"/>
                  </a:cubicBezTo>
                  <a:cubicBezTo>
                    <a:pt x="3423" y="6865"/>
                    <a:pt x="3423" y="6865"/>
                    <a:pt x="3423" y="6865"/>
                  </a:cubicBezTo>
                  <a:cubicBezTo>
                    <a:pt x="2369" y="5798"/>
                    <a:pt x="2369" y="5798"/>
                    <a:pt x="2369" y="5798"/>
                  </a:cubicBezTo>
                  <a:cubicBezTo>
                    <a:pt x="2371" y="5796"/>
                    <a:pt x="2373" y="5793"/>
                    <a:pt x="2374" y="5790"/>
                  </a:cubicBezTo>
                  <a:close/>
                  <a:moveTo>
                    <a:pt x="2518" y="6964"/>
                  </a:moveTo>
                  <a:cubicBezTo>
                    <a:pt x="2338" y="5817"/>
                    <a:pt x="2338" y="5817"/>
                    <a:pt x="2338" y="5817"/>
                  </a:cubicBezTo>
                  <a:cubicBezTo>
                    <a:pt x="2347" y="5815"/>
                    <a:pt x="2355" y="5811"/>
                    <a:pt x="2362" y="5805"/>
                  </a:cubicBezTo>
                  <a:cubicBezTo>
                    <a:pt x="3411" y="6867"/>
                    <a:pt x="3411" y="6867"/>
                    <a:pt x="3411" y="6867"/>
                  </a:cubicBezTo>
                  <a:cubicBezTo>
                    <a:pt x="2578" y="7007"/>
                    <a:pt x="2578" y="7007"/>
                    <a:pt x="2578" y="7007"/>
                  </a:cubicBezTo>
                  <a:cubicBezTo>
                    <a:pt x="2573" y="6987"/>
                    <a:pt x="2557" y="6970"/>
                    <a:pt x="2535" y="6965"/>
                  </a:cubicBezTo>
                  <a:cubicBezTo>
                    <a:pt x="2530" y="6964"/>
                    <a:pt x="2524" y="6963"/>
                    <a:pt x="2518" y="6964"/>
                  </a:cubicBezTo>
                  <a:close/>
                  <a:moveTo>
                    <a:pt x="2541" y="7077"/>
                  </a:moveTo>
                  <a:cubicBezTo>
                    <a:pt x="2545" y="7075"/>
                    <a:pt x="2550" y="7073"/>
                    <a:pt x="2554" y="7070"/>
                  </a:cubicBezTo>
                  <a:cubicBezTo>
                    <a:pt x="3434" y="8191"/>
                    <a:pt x="3434" y="8191"/>
                    <a:pt x="3434" y="8191"/>
                  </a:cubicBezTo>
                  <a:cubicBezTo>
                    <a:pt x="3036" y="8875"/>
                    <a:pt x="3036" y="8875"/>
                    <a:pt x="3036" y="8875"/>
                  </a:cubicBezTo>
                  <a:cubicBezTo>
                    <a:pt x="3033" y="8873"/>
                    <a:pt x="3029" y="8872"/>
                    <a:pt x="3025" y="8871"/>
                  </a:cubicBezTo>
                  <a:cubicBezTo>
                    <a:pt x="3015" y="8869"/>
                    <a:pt x="3006" y="8869"/>
                    <a:pt x="2997" y="8872"/>
                  </a:cubicBezTo>
                  <a:lnTo>
                    <a:pt x="2541" y="7077"/>
                  </a:lnTo>
                  <a:close/>
                  <a:moveTo>
                    <a:pt x="1640" y="9196"/>
                  </a:moveTo>
                  <a:cubicBezTo>
                    <a:pt x="2955" y="8944"/>
                    <a:pt x="2955" y="8944"/>
                    <a:pt x="2955" y="8944"/>
                  </a:cubicBezTo>
                  <a:cubicBezTo>
                    <a:pt x="2961" y="8963"/>
                    <a:pt x="2976" y="8979"/>
                    <a:pt x="2998" y="8984"/>
                  </a:cubicBezTo>
                  <a:cubicBezTo>
                    <a:pt x="3015" y="8989"/>
                    <a:pt x="3033" y="8984"/>
                    <a:pt x="3046" y="8974"/>
                  </a:cubicBezTo>
                  <a:cubicBezTo>
                    <a:pt x="3565" y="9553"/>
                    <a:pt x="3565" y="9553"/>
                    <a:pt x="3565" y="9553"/>
                  </a:cubicBezTo>
                  <a:cubicBezTo>
                    <a:pt x="3559" y="9560"/>
                    <a:pt x="3554" y="9568"/>
                    <a:pt x="3552" y="9577"/>
                  </a:cubicBezTo>
                  <a:cubicBezTo>
                    <a:pt x="1640" y="9208"/>
                    <a:pt x="1640" y="9208"/>
                    <a:pt x="1640" y="9208"/>
                  </a:cubicBezTo>
                  <a:cubicBezTo>
                    <a:pt x="1641" y="9204"/>
                    <a:pt x="1641" y="9200"/>
                    <a:pt x="1640" y="9196"/>
                  </a:cubicBezTo>
                  <a:close/>
                  <a:moveTo>
                    <a:pt x="1638" y="9218"/>
                  </a:moveTo>
                  <a:cubicBezTo>
                    <a:pt x="3550" y="9587"/>
                    <a:pt x="3550" y="9587"/>
                    <a:pt x="3550" y="9587"/>
                  </a:cubicBezTo>
                  <a:cubicBezTo>
                    <a:pt x="3548" y="9606"/>
                    <a:pt x="3555" y="9624"/>
                    <a:pt x="3570" y="9637"/>
                  </a:cubicBezTo>
                  <a:cubicBezTo>
                    <a:pt x="2965" y="10478"/>
                    <a:pt x="2965" y="10478"/>
                    <a:pt x="2965" y="10478"/>
                  </a:cubicBezTo>
                  <a:cubicBezTo>
                    <a:pt x="2960" y="10475"/>
                    <a:pt x="2955" y="10473"/>
                    <a:pt x="2949" y="10471"/>
                  </a:cubicBezTo>
                  <a:cubicBezTo>
                    <a:pt x="2930" y="10467"/>
                    <a:pt x="2911" y="10472"/>
                    <a:pt x="2898" y="10484"/>
                  </a:cubicBezTo>
                  <a:cubicBezTo>
                    <a:pt x="1628" y="9239"/>
                    <a:pt x="1628" y="9239"/>
                    <a:pt x="1628" y="9239"/>
                  </a:cubicBezTo>
                  <a:cubicBezTo>
                    <a:pt x="1632" y="9233"/>
                    <a:pt x="1636" y="9226"/>
                    <a:pt x="1638" y="9218"/>
                  </a:cubicBezTo>
                  <a:close/>
                  <a:moveTo>
                    <a:pt x="1594" y="9259"/>
                  </a:moveTo>
                  <a:cubicBezTo>
                    <a:pt x="1604" y="9257"/>
                    <a:pt x="1613" y="9253"/>
                    <a:pt x="1620" y="9246"/>
                  </a:cubicBezTo>
                  <a:cubicBezTo>
                    <a:pt x="2891" y="10491"/>
                    <a:pt x="2891" y="10491"/>
                    <a:pt x="2891" y="10491"/>
                  </a:cubicBezTo>
                  <a:cubicBezTo>
                    <a:pt x="2885" y="10497"/>
                    <a:pt x="2881" y="10505"/>
                    <a:pt x="2879" y="10514"/>
                  </a:cubicBezTo>
                  <a:cubicBezTo>
                    <a:pt x="2874" y="10535"/>
                    <a:pt x="2881" y="10556"/>
                    <a:pt x="2896" y="10570"/>
                  </a:cubicBezTo>
                  <a:cubicBezTo>
                    <a:pt x="2130" y="11554"/>
                    <a:pt x="2130" y="11554"/>
                    <a:pt x="2130" y="11554"/>
                  </a:cubicBezTo>
                  <a:cubicBezTo>
                    <a:pt x="2125" y="11552"/>
                    <a:pt x="2121" y="11550"/>
                    <a:pt x="2116" y="11548"/>
                  </a:cubicBezTo>
                  <a:cubicBezTo>
                    <a:pt x="2107" y="11546"/>
                    <a:pt x="2099" y="11546"/>
                    <a:pt x="2091" y="11548"/>
                  </a:cubicBezTo>
                  <a:lnTo>
                    <a:pt x="1594" y="9259"/>
                  </a:lnTo>
                  <a:close/>
                  <a:moveTo>
                    <a:pt x="1922" y="12641"/>
                  </a:moveTo>
                  <a:cubicBezTo>
                    <a:pt x="892" y="11964"/>
                    <a:pt x="892" y="11964"/>
                    <a:pt x="892" y="11964"/>
                  </a:cubicBezTo>
                  <a:cubicBezTo>
                    <a:pt x="894" y="11960"/>
                    <a:pt x="896" y="11955"/>
                    <a:pt x="897" y="11950"/>
                  </a:cubicBezTo>
                  <a:cubicBezTo>
                    <a:pt x="899" y="11942"/>
                    <a:pt x="899" y="11934"/>
                    <a:pt x="898" y="11927"/>
                  </a:cubicBezTo>
                  <a:cubicBezTo>
                    <a:pt x="2048" y="11625"/>
                    <a:pt x="2048" y="11625"/>
                    <a:pt x="2048" y="11625"/>
                  </a:cubicBezTo>
                  <a:cubicBezTo>
                    <a:pt x="2054" y="11643"/>
                    <a:pt x="2069" y="11657"/>
                    <a:pt x="2089" y="11662"/>
                  </a:cubicBezTo>
                  <a:cubicBezTo>
                    <a:pt x="2120" y="11669"/>
                    <a:pt x="2151" y="11650"/>
                    <a:pt x="2159" y="11619"/>
                  </a:cubicBezTo>
                  <a:cubicBezTo>
                    <a:pt x="2159" y="11617"/>
                    <a:pt x="2159" y="11615"/>
                    <a:pt x="2160" y="11613"/>
                  </a:cubicBezTo>
                  <a:cubicBezTo>
                    <a:pt x="2886" y="11606"/>
                    <a:pt x="2886" y="11606"/>
                    <a:pt x="2886" y="11606"/>
                  </a:cubicBezTo>
                  <a:cubicBezTo>
                    <a:pt x="2887" y="11619"/>
                    <a:pt x="2892" y="11631"/>
                    <a:pt x="2901" y="11640"/>
                  </a:cubicBezTo>
                  <a:cubicBezTo>
                    <a:pt x="2000" y="12628"/>
                    <a:pt x="2000" y="12628"/>
                    <a:pt x="2000" y="12628"/>
                  </a:cubicBezTo>
                  <a:cubicBezTo>
                    <a:pt x="1995" y="12624"/>
                    <a:pt x="1989" y="12621"/>
                    <a:pt x="1982" y="12619"/>
                  </a:cubicBezTo>
                  <a:cubicBezTo>
                    <a:pt x="1959" y="12614"/>
                    <a:pt x="1936" y="12623"/>
                    <a:pt x="1922" y="12641"/>
                  </a:cubicBezTo>
                  <a:close/>
                  <a:moveTo>
                    <a:pt x="1945" y="12729"/>
                  </a:moveTo>
                  <a:cubicBezTo>
                    <a:pt x="1948" y="12731"/>
                    <a:pt x="1951" y="12732"/>
                    <a:pt x="1955" y="12733"/>
                  </a:cubicBezTo>
                  <a:cubicBezTo>
                    <a:pt x="1955" y="12733"/>
                    <a:pt x="1955" y="12733"/>
                    <a:pt x="1956" y="12733"/>
                  </a:cubicBezTo>
                  <a:cubicBezTo>
                    <a:pt x="1844" y="14604"/>
                    <a:pt x="1844" y="14604"/>
                    <a:pt x="1844" y="14604"/>
                  </a:cubicBezTo>
                  <a:cubicBezTo>
                    <a:pt x="1094" y="14579"/>
                    <a:pt x="1094" y="14579"/>
                    <a:pt x="1094" y="14579"/>
                  </a:cubicBezTo>
                  <a:lnTo>
                    <a:pt x="1945" y="12729"/>
                  </a:lnTo>
                  <a:close/>
                  <a:moveTo>
                    <a:pt x="97" y="16759"/>
                  </a:moveTo>
                  <a:cubicBezTo>
                    <a:pt x="96" y="16758"/>
                    <a:pt x="94" y="16757"/>
                    <a:pt x="93" y="16756"/>
                  </a:cubicBezTo>
                  <a:cubicBezTo>
                    <a:pt x="1089" y="14589"/>
                    <a:pt x="1089" y="14589"/>
                    <a:pt x="1089" y="14589"/>
                  </a:cubicBezTo>
                  <a:cubicBezTo>
                    <a:pt x="1843" y="14614"/>
                    <a:pt x="1843" y="14614"/>
                    <a:pt x="1843" y="14614"/>
                  </a:cubicBezTo>
                  <a:cubicBezTo>
                    <a:pt x="1839" y="14685"/>
                    <a:pt x="1839" y="14685"/>
                    <a:pt x="1839" y="14685"/>
                  </a:cubicBezTo>
                  <a:lnTo>
                    <a:pt x="97" y="16759"/>
                  </a:lnTo>
                  <a:close/>
                  <a:moveTo>
                    <a:pt x="1806" y="15231"/>
                  </a:moveTo>
                  <a:cubicBezTo>
                    <a:pt x="1781" y="15232"/>
                    <a:pt x="1758" y="15249"/>
                    <a:pt x="1752" y="15275"/>
                  </a:cubicBezTo>
                  <a:cubicBezTo>
                    <a:pt x="1748" y="15290"/>
                    <a:pt x="1751" y="15306"/>
                    <a:pt x="1759" y="15318"/>
                  </a:cubicBezTo>
                  <a:cubicBezTo>
                    <a:pt x="110" y="16760"/>
                    <a:pt x="110" y="16760"/>
                    <a:pt x="110" y="16760"/>
                  </a:cubicBezTo>
                  <a:cubicBezTo>
                    <a:pt x="1838" y="14701"/>
                    <a:pt x="1838" y="14701"/>
                    <a:pt x="1838" y="14701"/>
                  </a:cubicBezTo>
                  <a:lnTo>
                    <a:pt x="1806" y="15231"/>
                  </a:lnTo>
                  <a:close/>
                  <a:moveTo>
                    <a:pt x="2883" y="14823"/>
                  </a:moveTo>
                  <a:cubicBezTo>
                    <a:pt x="2880" y="14833"/>
                    <a:pt x="2881" y="14843"/>
                    <a:pt x="2884" y="14853"/>
                  </a:cubicBezTo>
                  <a:cubicBezTo>
                    <a:pt x="1859" y="15259"/>
                    <a:pt x="1859" y="15259"/>
                    <a:pt x="1859" y="15259"/>
                  </a:cubicBezTo>
                  <a:cubicBezTo>
                    <a:pt x="1851" y="15246"/>
                    <a:pt x="1838" y="15236"/>
                    <a:pt x="1822" y="15232"/>
                  </a:cubicBezTo>
                  <a:cubicBezTo>
                    <a:pt x="1820" y="15231"/>
                    <a:pt x="1818" y="15231"/>
                    <a:pt x="1816" y="15231"/>
                  </a:cubicBezTo>
                  <a:cubicBezTo>
                    <a:pt x="1849" y="14689"/>
                    <a:pt x="1849" y="14689"/>
                    <a:pt x="1849" y="14689"/>
                  </a:cubicBezTo>
                  <a:cubicBezTo>
                    <a:pt x="1909" y="14616"/>
                    <a:pt x="1909" y="14616"/>
                    <a:pt x="1909" y="14616"/>
                  </a:cubicBezTo>
                  <a:cubicBezTo>
                    <a:pt x="2879" y="14648"/>
                    <a:pt x="2879" y="14648"/>
                    <a:pt x="2879" y="14648"/>
                  </a:cubicBezTo>
                  <a:cubicBezTo>
                    <a:pt x="2917" y="14783"/>
                    <a:pt x="2917" y="14783"/>
                    <a:pt x="2917" y="14783"/>
                  </a:cubicBezTo>
                  <a:cubicBezTo>
                    <a:pt x="2900" y="14790"/>
                    <a:pt x="2887" y="14804"/>
                    <a:pt x="2883" y="14823"/>
                  </a:cubicBezTo>
                  <a:close/>
                  <a:moveTo>
                    <a:pt x="2927" y="14780"/>
                  </a:moveTo>
                  <a:cubicBezTo>
                    <a:pt x="2889" y="14648"/>
                    <a:pt x="2889" y="14648"/>
                    <a:pt x="2889" y="14648"/>
                  </a:cubicBezTo>
                  <a:cubicBezTo>
                    <a:pt x="2978" y="14651"/>
                    <a:pt x="2978" y="14651"/>
                    <a:pt x="2978" y="14651"/>
                  </a:cubicBezTo>
                  <a:cubicBezTo>
                    <a:pt x="2947" y="14779"/>
                    <a:pt x="2947" y="14779"/>
                    <a:pt x="2947" y="14779"/>
                  </a:cubicBezTo>
                  <a:cubicBezTo>
                    <a:pt x="2940" y="14778"/>
                    <a:pt x="2933" y="14778"/>
                    <a:pt x="2927" y="14780"/>
                  </a:cubicBezTo>
                  <a:close/>
                  <a:moveTo>
                    <a:pt x="2957" y="14781"/>
                  </a:moveTo>
                  <a:cubicBezTo>
                    <a:pt x="2988" y="14652"/>
                    <a:pt x="2988" y="14652"/>
                    <a:pt x="2988" y="14652"/>
                  </a:cubicBezTo>
                  <a:cubicBezTo>
                    <a:pt x="3808" y="14679"/>
                    <a:pt x="3808" y="14679"/>
                    <a:pt x="3808" y="14679"/>
                  </a:cubicBezTo>
                  <a:cubicBezTo>
                    <a:pt x="3808" y="14679"/>
                    <a:pt x="3808" y="14680"/>
                    <a:pt x="3808" y="14680"/>
                  </a:cubicBezTo>
                  <a:cubicBezTo>
                    <a:pt x="2995" y="14822"/>
                    <a:pt x="2995" y="14822"/>
                    <a:pt x="2995" y="14822"/>
                  </a:cubicBezTo>
                  <a:cubicBezTo>
                    <a:pt x="2990" y="14803"/>
                    <a:pt x="2976" y="14787"/>
                    <a:pt x="2957" y="14781"/>
                  </a:cubicBezTo>
                  <a:close/>
                  <a:moveTo>
                    <a:pt x="3339" y="15462"/>
                  </a:moveTo>
                  <a:cubicBezTo>
                    <a:pt x="2971" y="14885"/>
                    <a:pt x="2971" y="14885"/>
                    <a:pt x="2971" y="14885"/>
                  </a:cubicBezTo>
                  <a:cubicBezTo>
                    <a:pt x="2983" y="14877"/>
                    <a:pt x="2992" y="14865"/>
                    <a:pt x="2996" y="14850"/>
                  </a:cubicBezTo>
                  <a:cubicBezTo>
                    <a:pt x="2998" y="14844"/>
                    <a:pt x="2998" y="14837"/>
                    <a:pt x="2997" y="14831"/>
                  </a:cubicBezTo>
                  <a:cubicBezTo>
                    <a:pt x="3810" y="14690"/>
                    <a:pt x="3810" y="14690"/>
                    <a:pt x="3810" y="14690"/>
                  </a:cubicBezTo>
                  <a:cubicBezTo>
                    <a:pt x="3813" y="14703"/>
                    <a:pt x="3821" y="14715"/>
                    <a:pt x="3832" y="14723"/>
                  </a:cubicBezTo>
                  <a:cubicBezTo>
                    <a:pt x="3391" y="15461"/>
                    <a:pt x="3391" y="15461"/>
                    <a:pt x="3391" y="15461"/>
                  </a:cubicBezTo>
                  <a:cubicBezTo>
                    <a:pt x="3388" y="15460"/>
                    <a:pt x="3384" y="15458"/>
                    <a:pt x="3380" y="15457"/>
                  </a:cubicBezTo>
                  <a:cubicBezTo>
                    <a:pt x="3365" y="15454"/>
                    <a:pt x="3351" y="15456"/>
                    <a:pt x="3339" y="15462"/>
                  </a:cubicBezTo>
                  <a:close/>
                  <a:moveTo>
                    <a:pt x="3169" y="16750"/>
                  </a:moveTo>
                  <a:cubicBezTo>
                    <a:pt x="3165" y="16748"/>
                    <a:pt x="3161" y="16746"/>
                    <a:pt x="3157" y="16745"/>
                  </a:cubicBezTo>
                  <a:cubicBezTo>
                    <a:pt x="3361" y="15571"/>
                    <a:pt x="3361" y="15571"/>
                    <a:pt x="3361" y="15571"/>
                  </a:cubicBezTo>
                  <a:cubicBezTo>
                    <a:pt x="3389" y="15574"/>
                    <a:pt x="3416" y="15556"/>
                    <a:pt x="3423" y="15527"/>
                  </a:cubicBezTo>
                  <a:cubicBezTo>
                    <a:pt x="3426" y="15513"/>
                    <a:pt x="3424" y="15498"/>
                    <a:pt x="3417" y="15486"/>
                  </a:cubicBezTo>
                  <a:cubicBezTo>
                    <a:pt x="4387" y="14838"/>
                    <a:pt x="4387" y="14838"/>
                    <a:pt x="4387" y="14838"/>
                  </a:cubicBezTo>
                  <a:cubicBezTo>
                    <a:pt x="4390" y="14841"/>
                    <a:pt x="4393" y="14844"/>
                    <a:pt x="4396" y="14847"/>
                  </a:cubicBezTo>
                  <a:lnTo>
                    <a:pt x="3169" y="16750"/>
                  </a:lnTo>
                  <a:close/>
                  <a:moveTo>
                    <a:pt x="4401" y="14751"/>
                  </a:moveTo>
                  <a:cubicBezTo>
                    <a:pt x="4390" y="14758"/>
                    <a:pt x="4381" y="14770"/>
                    <a:pt x="4376" y="14784"/>
                  </a:cubicBezTo>
                  <a:cubicBezTo>
                    <a:pt x="3923" y="14683"/>
                    <a:pt x="3923" y="14683"/>
                    <a:pt x="3923" y="14683"/>
                  </a:cubicBezTo>
                  <a:cubicBezTo>
                    <a:pt x="3927" y="14654"/>
                    <a:pt x="3908" y="14626"/>
                    <a:pt x="3879" y="14619"/>
                  </a:cubicBezTo>
                  <a:cubicBezTo>
                    <a:pt x="3872" y="14617"/>
                    <a:pt x="3865" y="14617"/>
                    <a:pt x="3858" y="14618"/>
                  </a:cubicBezTo>
                  <a:cubicBezTo>
                    <a:pt x="3454" y="12839"/>
                    <a:pt x="3454" y="12839"/>
                    <a:pt x="3454" y="12839"/>
                  </a:cubicBezTo>
                  <a:cubicBezTo>
                    <a:pt x="3455" y="12839"/>
                    <a:pt x="3457" y="12839"/>
                    <a:pt x="3458" y="12838"/>
                  </a:cubicBezTo>
                  <a:lnTo>
                    <a:pt x="4401" y="14751"/>
                  </a:lnTo>
                  <a:close/>
                  <a:moveTo>
                    <a:pt x="4258" y="12747"/>
                  </a:moveTo>
                  <a:cubicBezTo>
                    <a:pt x="4258" y="12751"/>
                    <a:pt x="4257" y="12754"/>
                    <a:pt x="4257" y="12757"/>
                  </a:cubicBezTo>
                  <a:cubicBezTo>
                    <a:pt x="3494" y="12777"/>
                    <a:pt x="3494" y="12777"/>
                    <a:pt x="3494" y="12777"/>
                  </a:cubicBezTo>
                  <a:cubicBezTo>
                    <a:pt x="3492" y="12754"/>
                    <a:pt x="3475" y="12733"/>
                    <a:pt x="3450" y="12727"/>
                  </a:cubicBezTo>
                  <a:cubicBezTo>
                    <a:pt x="3439" y="12725"/>
                    <a:pt x="3429" y="12726"/>
                    <a:pt x="3419" y="12729"/>
                  </a:cubicBezTo>
                  <a:cubicBezTo>
                    <a:pt x="2971" y="11652"/>
                    <a:pt x="2971" y="11652"/>
                    <a:pt x="2971" y="11652"/>
                  </a:cubicBezTo>
                  <a:cubicBezTo>
                    <a:pt x="2976" y="11650"/>
                    <a:pt x="2980" y="11646"/>
                    <a:pt x="2985" y="11642"/>
                  </a:cubicBezTo>
                  <a:cubicBezTo>
                    <a:pt x="4266" y="12730"/>
                    <a:pt x="4266" y="12730"/>
                    <a:pt x="4266" y="12730"/>
                  </a:cubicBezTo>
                  <a:cubicBezTo>
                    <a:pt x="4263" y="12735"/>
                    <a:pt x="4260" y="12741"/>
                    <a:pt x="4258" y="12747"/>
                  </a:cubicBezTo>
                  <a:close/>
                  <a:moveTo>
                    <a:pt x="4272" y="12722"/>
                  </a:moveTo>
                  <a:cubicBezTo>
                    <a:pt x="2991" y="11635"/>
                    <a:pt x="2991" y="11635"/>
                    <a:pt x="2991" y="11635"/>
                  </a:cubicBezTo>
                  <a:cubicBezTo>
                    <a:pt x="2995" y="11629"/>
                    <a:pt x="2999" y="11622"/>
                    <a:pt x="3000" y="11615"/>
                  </a:cubicBezTo>
                  <a:cubicBezTo>
                    <a:pt x="3004" y="11598"/>
                    <a:pt x="3001" y="11582"/>
                    <a:pt x="2992" y="11569"/>
                  </a:cubicBezTo>
                  <a:cubicBezTo>
                    <a:pt x="4154" y="10590"/>
                    <a:pt x="4154" y="10590"/>
                    <a:pt x="4154" y="10590"/>
                  </a:cubicBezTo>
                  <a:cubicBezTo>
                    <a:pt x="4162" y="10598"/>
                    <a:pt x="4172" y="10604"/>
                    <a:pt x="4183" y="10607"/>
                  </a:cubicBezTo>
                  <a:cubicBezTo>
                    <a:pt x="4187" y="10608"/>
                    <a:pt x="4191" y="10608"/>
                    <a:pt x="4195" y="10608"/>
                  </a:cubicBezTo>
                  <a:cubicBezTo>
                    <a:pt x="4306" y="12703"/>
                    <a:pt x="4306" y="12703"/>
                    <a:pt x="4306" y="12703"/>
                  </a:cubicBezTo>
                  <a:cubicBezTo>
                    <a:pt x="4293" y="12705"/>
                    <a:pt x="4281" y="12712"/>
                    <a:pt x="4272" y="12722"/>
                  </a:cubicBezTo>
                  <a:close/>
                  <a:moveTo>
                    <a:pt x="5301" y="11731"/>
                  </a:moveTo>
                  <a:cubicBezTo>
                    <a:pt x="5299" y="11739"/>
                    <a:pt x="5299" y="11746"/>
                    <a:pt x="5300" y="11753"/>
                  </a:cubicBezTo>
                  <a:cubicBezTo>
                    <a:pt x="4644" y="11914"/>
                    <a:pt x="4644" y="11914"/>
                    <a:pt x="4644" y="11914"/>
                  </a:cubicBezTo>
                  <a:cubicBezTo>
                    <a:pt x="4638" y="11895"/>
                    <a:pt x="4622" y="11881"/>
                    <a:pt x="4602" y="11876"/>
                  </a:cubicBezTo>
                  <a:cubicBezTo>
                    <a:pt x="4571" y="11868"/>
                    <a:pt x="4540" y="11888"/>
                    <a:pt x="4532" y="11919"/>
                  </a:cubicBezTo>
                  <a:cubicBezTo>
                    <a:pt x="4525" y="11947"/>
                    <a:pt x="4540" y="11975"/>
                    <a:pt x="4566" y="11986"/>
                  </a:cubicBezTo>
                  <a:cubicBezTo>
                    <a:pt x="4328" y="12704"/>
                    <a:pt x="4328" y="12704"/>
                    <a:pt x="4328" y="12704"/>
                  </a:cubicBezTo>
                  <a:cubicBezTo>
                    <a:pt x="4324" y="12703"/>
                    <a:pt x="4320" y="12703"/>
                    <a:pt x="4316" y="12703"/>
                  </a:cubicBezTo>
                  <a:cubicBezTo>
                    <a:pt x="4205" y="10608"/>
                    <a:pt x="4205" y="10608"/>
                    <a:pt x="4205" y="10608"/>
                  </a:cubicBezTo>
                  <a:cubicBezTo>
                    <a:pt x="4215" y="10606"/>
                    <a:pt x="4224" y="10602"/>
                    <a:pt x="4232" y="10596"/>
                  </a:cubicBezTo>
                  <a:cubicBezTo>
                    <a:pt x="5314" y="11706"/>
                    <a:pt x="5314" y="11706"/>
                    <a:pt x="5314" y="11706"/>
                  </a:cubicBezTo>
                  <a:cubicBezTo>
                    <a:pt x="5308" y="11713"/>
                    <a:pt x="5303" y="11721"/>
                    <a:pt x="5301" y="11731"/>
                  </a:cubicBezTo>
                  <a:close/>
                  <a:moveTo>
                    <a:pt x="5354" y="11687"/>
                  </a:moveTo>
                  <a:cubicBezTo>
                    <a:pt x="5342" y="11688"/>
                    <a:pt x="5331" y="11692"/>
                    <a:pt x="5322" y="11699"/>
                  </a:cubicBezTo>
                  <a:cubicBezTo>
                    <a:pt x="4240" y="10589"/>
                    <a:pt x="4240" y="10589"/>
                    <a:pt x="4240" y="10589"/>
                  </a:cubicBezTo>
                  <a:cubicBezTo>
                    <a:pt x="4246" y="10582"/>
                    <a:pt x="4251" y="10574"/>
                    <a:pt x="4254" y="10564"/>
                  </a:cubicBezTo>
                  <a:cubicBezTo>
                    <a:pt x="4258" y="10546"/>
                    <a:pt x="4253" y="10528"/>
                    <a:pt x="4243" y="10514"/>
                  </a:cubicBezTo>
                  <a:cubicBezTo>
                    <a:pt x="5321" y="9478"/>
                    <a:pt x="5321" y="9478"/>
                    <a:pt x="5321" y="9478"/>
                  </a:cubicBezTo>
                  <a:cubicBezTo>
                    <a:pt x="5328" y="9484"/>
                    <a:pt x="5336" y="9489"/>
                    <a:pt x="5346" y="9491"/>
                  </a:cubicBezTo>
                  <a:cubicBezTo>
                    <a:pt x="5348" y="9492"/>
                    <a:pt x="5351" y="9492"/>
                    <a:pt x="5354" y="9493"/>
                  </a:cubicBezTo>
                  <a:lnTo>
                    <a:pt x="5354" y="11687"/>
                  </a:lnTo>
                  <a:close/>
                  <a:moveTo>
                    <a:pt x="5334" y="9383"/>
                  </a:moveTo>
                  <a:cubicBezTo>
                    <a:pt x="4983" y="8798"/>
                    <a:pt x="4983" y="8798"/>
                    <a:pt x="4983" y="8798"/>
                  </a:cubicBezTo>
                  <a:cubicBezTo>
                    <a:pt x="4992" y="8791"/>
                    <a:pt x="4999" y="8781"/>
                    <a:pt x="5003" y="8770"/>
                  </a:cubicBezTo>
                  <a:cubicBezTo>
                    <a:pt x="5909" y="9027"/>
                    <a:pt x="5909" y="9027"/>
                    <a:pt x="5909" y="9027"/>
                  </a:cubicBezTo>
                  <a:cubicBezTo>
                    <a:pt x="5903" y="9057"/>
                    <a:pt x="5922" y="9087"/>
                    <a:pt x="5952" y="9094"/>
                  </a:cubicBezTo>
                  <a:cubicBezTo>
                    <a:pt x="5973" y="9099"/>
                    <a:pt x="5993" y="9092"/>
                    <a:pt x="6007" y="9079"/>
                  </a:cubicBezTo>
                  <a:cubicBezTo>
                    <a:pt x="6794" y="9747"/>
                    <a:pt x="6794" y="9747"/>
                    <a:pt x="6794" y="9747"/>
                  </a:cubicBezTo>
                  <a:cubicBezTo>
                    <a:pt x="6790" y="9751"/>
                    <a:pt x="6788" y="9757"/>
                    <a:pt x="6786" y="9762"/>
                  </a:cubicBezTo>
                  <a:cubicBezTo>
                    <a:pt x="5417" y="9443"/>
                    <a:pt x="5417" y="9443"/>
                    <a:pt x="5417" y="9443"/>
                  </a:cubicBezTo>
                  <a:cubicBezTo>
                    <a:pt x="5421" y="9414"/>
                    <a:pt x="5402" y="9385"/>
                    <a:pt x="5373" y="9378"/>
                  </a:cubicBezTo>
                  <a:cubicBezTo>
                    <a:pt x="5359" y="9375"/>
                    <a:pt x="5346" y="9377"/>
                    <a:pt x="5334" y="9383"/>
                  </a:cubicBezTo>
                  <a:close/>
                  <a:moveTo>
                    <a:pt x="5887" y="10584"/>
                  </a:moveTo>
                  <a:cubicBezTo>
                    <a:pt x="5377" y="11690"/>
                    <a:pt x="5377" y="11690"/>
                    <a:pt x="5377" y="11690"/>
                  </a:cubicBezTo>
                  <a:cubicBezTo>
                    <a:pt x="5375" y="11689"/>
                    <a:pt x="5373" y="11688"/>
                    <a:pt x="5371" y="11688"/>
                  </a:cubicBezTo>
                  <a:cubicBezTo>
                    <a:pt x="5369" y="11687"/>
                    <a:pt x="5367" y="11687"/>
                    <a:pt x="5364" y="11687"/>
                  </a:cubicBezTo>
                  <a:cubicBezTo>
                    <a:pt x="5364" y="9493"/>
                    <a:pt x="5364" y="9493"/>
                    <a:pt x="5364" y="9493"/>
                  </a:cubicBezTo>
                  <a:cubicBezTo>
                    <a:pt x="5370" y="9492"/>
                    <a:pt x="5376" y="9491"/>
                    <a:pt x="5381" y="9489"/>
                  </a:cubicBezTo>
                  <a:cubicBezTo>
                    <a:pt x="5887" y="10495"/>
                    <a:pt x="5887" y="10495"/>
                    <a:pt x="5887" y="10495"/>
                  </a:cubicBezTo>
                  <a:cubicBezTo>
                    <a:pt x="5878" y="10502"/>
                    <a:pt x="5871" y="10513"/>
                    <a:pt x="5868" y="10526"/>
                  </a:cubicBezTo>
                  <a:cubicBezTo>
                    <a:pt x="5862" y="10548"/>
                    <a:pt x="5871" y="10570"/>
                    <a:pt x="5887" y="10584"/>
                  </a:cubicBezTo>
                  <a:close/>
                  <a:moveTo>
                    <a:pt x="5960" y="10493"/>
                  </a:moveTo>
                  <a:cubicBezTo>
                    <a:pt x="5953" y="10488"/>
                    <a:pt x="5946" y="10485"/>
                    <a:pt x="5938" y="10483"/>
                  </a:cubicBezTo>
                  <a:cubicBezTo>
                    <a:pt x="5923" y="10479"/>
                    <a:pt x="5908" y="10482"/>
                    <a:pt x="5896" y="10489"/>
                  </a:cubicBezTo>
                  <a:cubicBezTo>
                    <a:pt x="5390" y="9484"/>
                    <a:pt x="5390" y="9484"/>
                    <a:pt x="5390" y="9484"/>
                  </a:cubicBezTo>
                  <a:cubicBezTo>
                    <a:pt x="5401" y="9477"/>
                    <a:pt x="5410" y="9466"/>
                    <a:pt x="5414" y="9453"/>
                  </a:cubicBezTo>
                  <a:cubicBezTo>
                    <a:pt x="6784" y="9772"/>
                    <a:pt x="6784" y="9772"/>
                    <a:pt x="6784" y="9772"/>
                  </a:cubicBezTo>
                  <a:cubicBezTo>
                    <a:pt x="6782" y="9787"/>
                    <a:pt x="6785" y="9801"/>
                    <a:pt x="6793" y="9813"/>
                  </a:cubicBezTo>
                  <a:lnTo>
                    <a:pt x="5960" y="10493"/>
                  </a:lnTo>
                  <a:close/>
                  <a:moveTo>
                    <a:pt x="7419" y="11023"/>
                  </a:moveTo>
                  <a:cubicBezTo>
                    <a:pt x="7398" y="11024"/>
                    <a:pt x="7379" y="11037"/>
                    <a:pt x="7370" y="11056"/>
                  </a:cubicBezTo>
                  <a:cubicBezTo>
                    <a:pt x="5980" y="10555"/>
                    <a:pt x="5980" y="10555"/>
                    <a:pt x="5980" y="10555"/>
                  </a:cubicBezTo>
                  <a:cubicBezTo>
                    <a:pt x="5980" y="10554"/>
                    <a:pt x="5981" y="10554"/>
                    <a:pt x="5981" y="10553"/>
                  </a:cubicBezTo>
                  <a:cubicBezTo>
                    <a:pt x="5986" y="10533"/>
                    <a:pt x="5980" y="10514"/>
                    <a:pt x="5967" y="10500"/>
                  </a:cubicBezTo>
                  <a:cubicBezTo>
                    <a:pt x="6800" y="9821"/>
                    <a:pt x="6800" y="9821"/>
                    <a:pt x="6800" y="9821"/>
                  </a:cubicBezTo>
                  <a:cubicBezTo>
                    <a:pt x="6807" y="9829"/>
                    <a:pt x="6817" y="9834"/>
                    <a:pt x="6828" y="9837"/>
                  </a:cubicBezTo>
                  <a:cubicBezTo>
                    <a:pt x="6854" y="9843"/>
                    <a:pt x="6881" y="9830"/>
                    <a:pt x="6893" y="9807"/>
                  </a:cubicBezTo>
                  <a:cubicBezTo>
                    <a:pt x="7377" y="10007"/>
                    <a:pt x="7377" y="10007"/>
                    <a:pt x="7377" y="10007"/>
                  </a:cubicBezTo>
                  <a:cubicBezTo>
                    <a:pt x="7376" y="10008"/>
                    <a:pt x="7376" y="10009"/>
                    <a:pt x="7375" y="10010"/>
                  </a:cubicBezTo>
                  <a:cubicBezTo>
                    <a:pt x="7368" y="10041"/>
                    <a:pt x="7387" y="10073"/>
                    <a:pt x="7419" y="10080"/>
                  </a:cubicBezTo>
                  <a:cubicBezTo>
                    <a:pt x="7422" y="10081"/>
                    <a:pt x="7426" y="10081"/>
                    <a:pt x="7429" y="10082"/>
                  </a:cubicBezTo>
                  <a:lnTo>
                    <a:pt x="7419" y="11023"/>
                  </a:lnTo>
                  <a:close/>
                  <a:moveTo>
                    <a:pt x="7446" y="9967"/>
                  </a:moveTo>
                  <a:cubicBezTo>
                    <a:pt x="7439" y="9965"/>
                    <a:pt x="7433" y="9965"/>
                    <a:pt x="7426" y="9966"/>
                  </a:cubicBezTo>
                  <a:cubicBezTo>
                    <a:pt x="7159" y="8723"/>
                    <a:pt x="7159" y="8723"/>
                    <a:pt x="7159" y="8723"/>
                  </a:cubicBezTo>
                  <a:cubicBezTo>
                    <a:pt x="7180" y="8682"/>
                    <a:pt x="7192" y="8637"/>
                    <a:pt x="7192" y="8588"/>
                  </a:cubicBezTo>
                  <a:cubicBezTo>
                    <a:pt x="7192" y="8545"/>
                    <a:pt x="7182" y="8504"/>
                    <a:pt x="7165" y="8467"/>
                  </a:cubicBezTo>
                  <a:cubicBezTo>
                    <a:pt x="8193" y="9378"/>
                    <a:pt x="8193" y="9378"/>
                    <a:pt x="8193" y="9378"/>
                  </a:cubicBezTo>
                  <a:cubicBezTo>
                    <a:pt x="8188" y="9384"/>
                    <a:pt x="8184" y="9392"/>
                    <a:pt x="8182" y="9400"/>
                  </a:cubicBezTo>
                  <a:cubicBezTo>
                    <a:pt x="8178" y="9416"/>
                    <a:pt x="8182" y="9432"/>
                    <a:pt x="8190" y="9445"/>
                  </a:cubicBezTo>
                  <a:cubicBezTo>
                    <a:pt x="7478" y="9987"/>
                    <a:pt x="7478" y="9987"/>
                    <a:pt x="7478" y="9987"/>
                  </a:cubicBezTo>
                  <a:cubicBezTo>
                    <a:pt x="7470" y="9978"/>
                    <a:pt x="7459" y="9970"/>
                    <a:pt x="7446" y="9967"/>
                  </a:cubicBezTo>
                  <a:close/>
                  <a:moveTo>
                    <a:pt x="9758" y="10510"/>
                  </a:moveTo>
                  <a:cubicBezTo>
                    <a:pt x="8129" y="10167"/>
                    <a:pt x="8129" y="10167"/>
                    <a:pt x="8129" y="10167"/>
                  </a:cubicBezTo>
                  <a:cubicBezTo>
                    <a:pt x="8144" y="10153"/>
                    <a:pt x="8152" y="10133"/>
                    <a:pt x="8152" y="10112"/>
                  </a:cubicBezTo>
                  <a:cubicBezTo>
                    <a:pt x="8152" y="10068"/>
                    <a:pt x="8117" y="10033"/>
                    <a:pt x="8074" y="10033"/>
                  </a:cubicBezTo>
                  <a:cubicBezTo>
                    <a:pt x="8031" y="10033"/>
                    <a:pt x="7996" y="10068"/>
                    <a:pt x="7996" y="10112"/>
                  </a:cubicBezTo>
                  <a:cubicBezTo>
                    <a:pt x="7996" y="10122"/>
                    <a:pt x="7998" y="10131"/>
                    <a:pt x="8001" y="10140"/>
                  </a:cubicBezTo>
                  <a:cubicBezTo>
                    <a:pt x="7489" y="10032"/>
                    <a:pt x="7489" y="10032"/>
                    <a:pt x="7489" y="10032"/>
                  </a:cubicBezTo>
                  <a:cubicBezTo>
                    <a:pt x="7491" y="10019"/>
                    <a:pt x="7489" y="10007"/>
                    <a:pt x="7483" y="9996"/>
                  </a:cubicBezTo>
                  <a:cubicBezTo>
                    <a:pt x="8196" y="9453"/>
                    <a:pt x="8196" y="9453"/>
                    <a:pt x="8196" y="9453"/>
                  </a:cubicBezTo>
                  <a:cubicBezTo>
                    <a:pt x="8203" y="9461"/>
                    <a:pt x="8213" y="9467"/>
                    <a:pt x="8225" y="9470"/>
                  </a:cubicBezTo>
                  <a:cubicBezTo>
                    <a:pt x="8248" y="9476"/>
                    <a:pt x="8271" y="9467"/>
                    <a:pt x="8285" y="9449"/>
                  </a:cubicBezTo>
                  <a:cubicBezTo>
                    <a:pt x="9763" y="10497"/>
                    <a:pt x="9763" y="10497"/>
                    <a:pt x="9763" y="10497"/>
                  </a:cubicBezTo>
                  <a:cubicBezTo>
                    <a:pt x="9761" y="10501"/>
                    <a:pt x="9759" y="10505"/>
                    <a:pt x="9758" y="10510"/>
                  </a:cubicBezTo>
                  <a:close/>
                  <a:moveTo>
                    <a:pt x="8582" y="11291"/>
                  </a:moveTo>
                  <a:cubicBezTo>
                    <a:pt x="8587" y="11285"/>
                    <a:pt x="8591" y="11277"/>
                    <a:pt x="8593" y="11268"/>
                  </a:cubicBezTo>
                  <a:cubicBezTo>
                    <a:pt x="8596" y="11253"/>
                    <a:pt x="8594" y="11238"/>
                    <a:pt x="8586" y="11226"/>
                  </a:cubicBezTo>
                  <a:cubicBezTo>
                    <a:pt x="9763" y="10556"/>
                    <a:pt x="9763" y="10556"/>
                    <a:pt x="9763" y="10556"/>
                  </a:cubicBezTo>
                  <a:cubicBezTo>
                    <a:pt x="9768" y="10565"/>
                    <a:pt x="9776" y="10572"/>
                    <a:pt x="9786" y="10578"/>
                  </a:cubicBezTo>
                  <a:cubicBezTo>
                    <a:pt x="9240" y="11847"/>
                    <a:pt x="9240" y="11847"/>
                    <a:pt x="9240" y="11847"/>
                  </a:cubicBezTo>
                  <a:lnTo>
                    <a:pt x="8582" y="11291"/>
                  </a:lnTo>
                  <a:close/>
                  <a:moveTo>
                    <a:pt x="9091" y="12290"/>
                  </a:moveTo>
                  <a:cubicBezTo>
                    <a:pt x="9085" y="12282"/>
                    <a:pt x="9078" y="12275"/>
                    <a:pt x="9069" y="12270"/>
                  </a:cubicBezTo>
                  <a:cubicBezTo>
                    <a:pt x="9243" y="11864"/>
                    <a:pt x="9243" y="11864"/>
                    <a:pt x="9243" y="11864"/>
                  </a:cubicBezTo>
                  <a:cubicBezTo>
                    <a:pt x="9501" y="12081"/>
                    <a:pt x="9501" y="12081"/>
                    <a:pt x="9501" y="12081"/>
                  </a:cubicBezTo>
                  <a:lnTo>
                    <a:pt x="9091" y="12290"/>
                  </a:lnTo>
                  <a:close/>
                  <a:moveTo>
                    <a:pt x="9248" y="11854"/>
                  </a:moveTo>
                  <a:cubicBezTo>
                    <a:pt x="9795" y="10581"/>
                    <a:pt x="9795" y="10581"/>
                    <a:pt x="9795" y="10581"/>
                  </a:cubicBezTo>
                  <a:cubicBezTo>
                    <a:pt x="9796" y="10582"/>
                    <a:pt x="9798" y="10583"/>
                    <a:pt x="9799" y="10583"/>
                  </a:cubicBezTo>
                  <a:cubicBezTo>
                    <a:pt x="9820" y="10588"/>
                    <a:pt x="9841" y="10581"/>
                    <a:pt x="9854" y="10567"/>
                  </a:cubicBezTo>
                  <a:cubicBezTo>
                    <a:pt x="10813" y="11363"/>
                    <a:pt x="10813" y="11363"/>
                    <a:pt x="10813" y="11363"/>
                  </a:cubicBezTo>
                  <a:cubicBezTo>
                    <a:pt x="10809" y="11368"/>
                    <a:pt x="10806" y="11375"/>
                    <a:pt x="10804" y="11382"/>
                  </a:cubicBezTo>
                  <a:cubicBezTo>
                    <a:pt x="10801" y="11394"/>
                    <a:pt x="10802" y="11406"/>
                    <a:pt x="10807" y="11417"/>
                  </a:cubicBezTo>
                  <a:cubicBezTo>
                    <a:pt x="9511" y="12076"/>
                    <a:pt x="9511" y="12076"/>
                    <a:pt x="9511" y="12076"/>
                  </a:cubicBezTo>
                  <a:lnTo>
                    <a:pt x="9248" y="11854"/>
                  </a:lnTo>
                  <a:close/>
                  <a:moveTo>
                    <a:pt x="10853" y="11453"/>
                  </a:moveTo>
                  <a:cubicBezTo>
                    <a:pt x="10793" y="13111"/>
                    <a:pt x="10793" y="13111"/>
                    <a:pt x="10793" y="13111"/>
                  </a:cubicBezTo>
                  <a:cubicBezTo>
                    <a:pt x="10779" y="13112"/>
                    <a:pt x="10765" y="13118"/>
                    <a:pt x="10755" y="13128"/>
                  </a:cubicBezTo>
                  <a:cubicBezTo>
                    <a:pt x="9519" y="12083"/>
                    <a:pt x="9519" y="12083"/>
                    <a:pt x="9519" y="12083"/>
                  </a:cubicBezTo>
                  <a:cubicBezTo>
                    <a:pt x="10811" y="11426"/>
                    <a:pt x="10811" y="11426"/>
                    <a:pt x="10811" y="11426"/>
                  </a:cubicBezTo>
                  <a:cubicBezTo>
                    <a:pt x="10819" y="11439"/>
                    <a:pt x="10831" y="11448"/>
                    <a:pt x="10847" y="11452"/>
                  </a:cubicBezTo>
                  <a:cubicBezTo>
                    <a:pt x="10849" y="11453"/>
                    <a:pt x="10851" y="11453"/>
                    <a:pt x="10853" y="11453"/>
                  </a:cubicBezTo>
                  <a:close/>
                  <a:moveTo>
                    <a:pt x="10843" y="11340"/>
                  </a:moveTo>
                  <a:cubicBezTo>
                    <a:pt x="10834" y="11343"/>
                    <a:pt x="10826" y="11348"/>
                    <a:pt x="10819" y="11355"/>
                  </a:cubicBezTo>
                  <a:cubicBezTo>
                    <a:pt x="9861" y="10559"/>
                    <a:pt x="9861" y="10559"/>
                    <a:pt x="9861" y="10559"/>
                  </a:cubicBezTo>
                  <a:cubicBezTo>
                    <a:pt x="9865" y="10554"/>
                    <a:pt x="9868" y="10547"/>
                    <a:pt x="9870" y="10540"/>
                  </a:cubicBezTo>
                  <a:cubicBezTo>
                    <a:pt x="9871" y="10534"/>
                    <a:pt x="9871" y="10529"/>
                    <a:pt x="9871" y="10524"/>
                  </a:cubicBezTo>
                  <a:cubicBezTo>
                    <a:pt x="10633" y="10420"/>
                    <a:pt x="10633" y="10420"/>
                    <a:pt x="10633" y="10420"/>
                  </a:cubicBezTo>
                  <a:lnTo>
                    <a:pt x="10843" y="11340"/>
                  </a:lnTo>
                  <a:close/>
                  <a:moveTo>
                    <a:pt x="11823" y="10249"/>
                  </a:moveTo>
                  <a:cubicBezTo>
                    <a:pt x="10641" y="10409"/>
                    <a:pt x="10641" y="10409"/>
                    <a:pt x="10641" y="10409"/>
                  </a:cubicBezTo>
                  <a:cubicBezTo>
                    <a:pt x="10392" y="9314"/>
                    <a:pt x="10392" y="9314"/>
                    <a:pt x="10392" y="9314"/>
                  </a:cubicBezTo>
                  <a:cubicBezTo>
                    <a:pt x="10404" y="9311"/>
                    <a:pt x="10414" y="9305"/>
                    <a:pt x="10423" y="9295"/>
                  </a:cubicBezTo>
                  <a:cubicBezTo>
                    <a:pt x="11829" y="10221"/>
                    <a:pt x="11829" y="10221"/>
                    <a:pt x="11829" y="10221"/>
                  </a:cubicBezTo>
                  <a:cubicBezTo>
                    <a:pt x="11824" y="10230"/>
                    <a:pt x="11822" y="10239"/>
                    <a:pt x="11823" y="10249"/>
                  </a:cubicBezTo>
                  <a:close/>
                  <a:moveTo>
                    <a:pt x="11838" y="10206"/>
                  </a:moveTo>
                  <a:cubicBezTo>
                    <a:pt x="11836" y="10208"/>
                    <a:pt x="11835" y="10210"/>
                    <a:pt x="11834" y="10212"/>
                  </a:cubicBezTo>
                  <a:cubicBezTo>
                    <a:pt x="10428" y="9287"/>
                    <a:pt x="10428" y="9287"/>
                    <a:pt x="10428" y="9287"/>
                  </a:cubicBezTo>
                  <a:cubicBezTo>
                    <a:pt x="10432" y="9282"/>
                    <a:pt x="10434" y="9277"/>
                    <a:pt x="10436" y="9271"/>
                  </a:cubicBezTo>
                  <a:cubicBezTo>
                    <a:pt x="10440" y="9254"/>
                    <a:pt x="10436" y="9238"/>
                    <a:pt x="10427" y="9225"/>
                  </a:cubicBezTo>
                  <a:cubicBezTo>
                    <a:pt x="10885" y="8897"/>
                    <a:pt x="10885" y="8897"/>
                    <a:pt x="10885" y="8897"/>
                  </a:cubicBezTo>
                  <a:cubicBezTo>
                    <a:pt x="11843" y="10202"/>
                    <a:pt x="11843" y="10202"/>
                    <a:pt x="11843" y="10202"/>
                  </a:cubicBezTo>
                  <a:cubicBezTo>
                    <a:pt x="11841" y="10203"/>
                    <a:pt x="11839" y="10205"/>
                    <a:pt x="11838" y="10206"/>
                  </a:cubicBezTo>
                  <a:close/>
                  <a:moveTo>
                    <a:pt x="11903" y="10192"/>
                  </a:moveTo>
                  <a:cubicBezTo>
                    <a:pt x="11886" y="10185"/>
                    <a:pt x="11867" y="10186"/>
                    <a:pt x="11851" y="10196"/>
                  </a:cubicBezTo>
                  <a:cubicBezTo>
                    <a:pt x="10893" y="8891"/>
                    <a:pt x="10893" y="8891"/>
                    <a:pt x="10893" y="8891"/>
                  </a:cubicBezTo>
                  <a:cubicBezTo>
                    <a:pt x="13403" y="7094"/>
                    <a:pt x="13403" y="7094"/>
                    <a:pt x="13403" y="7094"/>
                  </a:cubicBezTo>
                  <a:cubicBezTo>
                    <a:pt x="13407" y="7099"/>
                    <a:pt x="13412" y="7102"/>
                    <a:pt x="13417" y="7106"/>
                  </a:cubicBezTo>
                  <a:lnTo>
                    <a:pt x="11903" y="10192"/>
                  </a:lnTo>
                  <a:close/>
                  <a:moveTo>
                    <a:pt x="28214" y="9536"/>
                  </a:moveTo>
                  <a:cubicBezTo>
                    <a:pt x="28312" y="9625"/>
                    <a:pt x="28312" y="9625"/>
                    <a:pt x="28312" y="9625"/>
                  </a:cubicBezTo>
                  <a:cubicBezTo>
                    <a:pt x="27894" y="10331"/>
                    <a:pt x="27894" y="10331"/>
                    <a:pt x="27894" y="10331"/>
                  </a:cubicBezTo>
                  <a:cubicBezTo>
                    <a:pt x="27893" y="10330"/>
                    <a:pt x="27893" y="10330"/>
                    <a:pt x="27892" y="10330"/>
                  </a:cubicBezTo>
                  <a:cubicBezTo>
                    <a:pt x="28160" y="9550"/>
                    <a:pt x="28160" y="9550"/>
                    <a:pt x="28160" y="9550"/>
                  </a:cubicBezTo>
                  <a:cubicBezTo>
                    <a:pt x="28179" y="9555"/>
                    <a:pt x="28199" y="9550"/>
                    <a:pt x="28214" y="9536"/>
                  </a:cubicBezTo>
                  <a:close/>
                  <a:moveTo>
                    <a:pt x="27883" y="10327"/>
                  </a:moveTo>
                  <a:cubicBezTo>
                    <a:pt x="27870" y="10323"/>
                    <a:pt x="27856" y="10324"/>
                    <a:pt x="27844" y="10330"/>
                  </a:cubicBezTo>
                  <a:cubicBezTo>
                    <a:pt x="27408" y="9589"/>
                    <a:pt x="27408" y="9589"/>
                    <a:pt x="27408" y="9589"/>
                  </a:cubicBezTo>
                  <a:cubicBezTo>
                    <a:pt x="27412" y="9586"/>
                    <a:pt x="27415" y="9584"/>
                    <a:pt x="27418" y="9580"/>
                  </a:cubicBezTo>
                  <a:cubicBezTo>
                    <a:pt x="27428" y="9570"/>
                    <a:pt x="27432" y="9556"/>
                    <a:pt x="27433" y="9543"/>
                  </a:cubicBezTo>
                  <a:cubicBezTo>
                    <a:pt x="28116" y="9498"/>
                    <a:pt x="28116" y="9498"/>
                    <a:pt x="28116" y="9498"/>
                  </a:cubicBezTo>
                  <a:cubicBezTo>
                    <a:pt x="28117" y="9512"/>
                    <a:pt x="28123" y="9526"/>
                    <a:pt x="28135" y="9537"/>
                  </a:cubicBezTo>
                  <a:cubicBezTo>
                    <a:pt x="28140" y="9541"/>
                    <a:pt x="28145" y="9544"/>
                    <a:pt x="28150" y="9547"/>
                  </a:cubicBezTo>
                  <a:lnTo>
                    <a:pt x="27883" y="10327"/>
                  </a:lnTo>
                  <a:close/>
                  <a:moveTo>
                    <a:pt x="28283" y="8328"/>
                  </a:moveTo>
                  <a:cubicBezTo>
                    <a:pt x="28292" y="8336"/>
                    <a:pt x="28303" y="8341"/>
                    <a:pt x="28314" y="8343"/>
                  </a:cubicBezTo>
                  <a:cubicBezTo>
                    <a:pt x="28176" y="9436"/>
                    <a:pt x="28176" y="9436"/>
                    <a:pt x="28176" y="9436"/>
                  </a:cubicBezTo>
                  <a:cubicBezTo>
                    <a:pt x="28160" y="9435"/>
                    <a:pt x="28143" y="9441"/>
                    <a:pt x="28131" y="9455"/>
                  </a:cubicBezTo>
                  <a:cubicBezTo>
                    <a:pt x="28122" y="9464"/>
                    <a:pt x="28117" y="9476"/>
                    <a:pt x="28116" y="9488"/>
                  </a:cubicBezTo>
                  <a:cubicBezTo>
                    <a:pt x="27432" y="9533"/>
                    <a:pt x="27432" y="9533"/>
                    <a:pt x="27432" y="9533"/>
                  </a:cubicBezTo>
                  <a:cubicBezTo>
                    <a:pt x="27430" y="9520"/>
                    <a:pt x="27424" y="9508"/>
                    <a:pt x="27414" y="9498"/>
                  </a:cubicBezTo>
                  <a:cubicBezTo>
                    <a:pt x="27391" y="9477"/>
                    <a:pt x="27355" y="9478"/>
                    <a:pt x="27333" y="9501"/>
                  </a:cubicBezTo>
                  <a:cubicBezTo>
                    <a:pt x="27332" y="9501"/>
                    <a:pt x="27332" y="9501"/>
                    <a:pt x="27332" y="9501"/>
                  </a:cubicBezTo>
                  <a:cubicBezTo>
                    <a:pt x="27330" y="9503"/>
                    <a:pt x="27328" y="9506"/>
                    <a:pt x="27326" y="9508"/>
                  </a:cubicBezTo>
                  <a:cubicBezTo>
                    <a:pt x="26944" y="9241"/>
                    <a:pt x="26944" y="9241"/>
                    <a:pt x="26944" y="9241"/>
                  </a:cubicBezTo>
                  <a:cubicBezTo>
                    <a:pt x="28277" y="8322"/>
                    <a:pt x="28277" y="8322"/>
                    <a:pt x="28277" y="8322"/>
                  </a:cubicBezTo>
                  <a:cubicBezTo>
                    <a:pt x="28279" y="8324"/>
                    <a:pt x="28281" y="8326"/>
                    <a:pt x="28283" y="8328"/>
                  </a:cubicBezTo>
                  <a:close/>
                  <a:moveTo>
                    <a:pt x="28272" y="8313"/>
                  </a:moveTo>
                  <a:cubicBezTo>
                    <a:pt x="26935" y="9235"/>
                    <a:pt x="26935" y="9235"/>
                    <a:pt x="26935" y="9235"/>
                  </a:cubicBezTo>
                  <a:cubicBezTo>
                    <a:pt x="25959" y="8552"/>
                    <a:pt x="25959" y="8552"/>
                    <a:pt x="25959" y="8552"/>
                  </a:cubicBezTo>
                  <a:cubicBezTo>
                    <a:pt x="28265" y="8296"/>
                    <a:pt x="28265" y="8296"/>
                    <a:pt x="28265" y="8296"/>
                  </a:cubicBezTo>
                  <a:cubicBezTo>
                    <a:pt x="28266" y="8302"/>
                    <a:pt x="28269" y="8308"/>
                    <a:pt x="28272" y="8313"/>
                  </a:cubicBezTo>
                  <a:close/>
                  <a:moveTo>
                    <a:pt x="25167" y="7968"/>
                  </a:moveTo>
                  <a:cubicBezTo>
                    <a:pt x="28264" y="8284"/>
                    <a:pt x="28264" y="8284"/>
                    <a:pt x="28264" y="8284"/>
                  </a:cubicBezTo>
                  <a:cubicBezTo>
                    <a:pt x="28264" y="8284"/>
                    <a:pt x="28264" y="8285"/>
                    <a:pt x="28264" y="8286"/>
                  </a:cubicBezTo>
                  <a:cubicBezTo>
                    <a:pt x="25947" y="8543"/>
                    <a:pt x="25947" y="8543"/>
                    <a:pt x="25947" y="8543"/>
                  </a:cubicBezTo>
                  <a:cubicBezTo>
                    <a:pt x="25159" y="7992"/>
                    <a:pt x="25159" y="7992"/>
                    <a:pt x="25159" y="7992"/>
                  </a:cubicBezTo>
                  <a:cubicBezTo>
                    <a:pt x="25163" y="7984"/>
                    <a:pt x="25166" y="7976"/>
                    <a:pt x="25167" y="7968"/>
                  </a:cubicBezTo>
                  <a:close/>
                  <a:moveTo>
                    <a:pt x="25152" y="8001"/>
                  </a:moveTo>
                  <a:cubicBezTo>
                    <a:pt x="25152" y="8001"/>
                    <a:pt x="25152" y="8001"/>
                    <a:pt x="25152" y="8001"/>
                  </a:cubicBezTo>
                  <a:cubicBezTo>
                    <a:pt x="25930" y="8545"/>
                    <a:pt x="25930" y="8545"/>
                    <a:pt x="25930" y="8545"/>
                  </a:cubicBezTo>
                  <a:cubicBezTo>
                    <a:pt x="25630" y="8578"/>
                    <a:pt x="25630" y="8578"/>
                    <a:pt x="25630" y="8578"/>
                  </a:cubicBezTo>
                  <a:cubicBezTo>
                    <a:pt x="25150" y="8003"/>
                    <a:pt x="25150" y="8003"/>
                    <a:pt x="25150" y="8003"/>
                  </a:cubicBezTo>
                  <a:cubicBezTo>
                    <a:pt x="25151" y="8002"/>
                    <a:pt x="25151" y="8002"/>
                    <a:pt x="25152" y="8001"/>
                  </a:cubicBezTo>
                  <a:close/>
                  <a:moveTo>
                    <a:pt x="25142" y="8010"/>
                  </a:moveTo>
                  <a:cubicBezTo>
                    <a:pt x="25617" y="8580"/>
                    <a:pt x="25617" y="8580"/>
                    <a:pt x="25617" y="8580"/>
                  </a:cubicBezTo>
                  <a:cubicBezTo>
                    <a:pt x="25196" y="8626"/>
                    <a:pt x="25196" y="8626"/>
                    <a:pt x="25196" y="8626"/>
                  </a:cubicBezTo>
                  <a:cubicBezTo>
                    <a:pt x="25121" y="8019"/>
                    <a:pt x="25121" y="8019"/>
                    <a:pt x="25121" y="8019"/>
                  </a:cubicBezTo>
                  <a:cubicBezTo>
                    <a:pt x="25128" y="8017"/>
                    <a:pt x="25135" y="8014"/>
                    <a:pt x="25142" y="8010"/>
                  </a:cubicBezTo>
                  <a:close/>
                  <a:moveTo>
                    <a:pt x="24518" y="8730"/>
                  </a:moveTo>
                  <a:cubicBezTo>
                    <a:pt x="23497" y="9493"/>
                    <a:pt x="23497" y="9493"/>
                    <a:pt x="23497" y="9493"/>
                  </a:cubicBezTo>
                  <a:cubicBezTo>
                    <a:pt x="23496" y="9493"/>
                    <a:pt x="23496" y="9492"/>
                    <a:pt x="23495" y="9492"/>
                  </a:cubicBezTo>
                  <a:cubicBezTo>
                    <a:pt x="23488" y="9485"/>
                    <a:pt x="23479" y="9481"/>
                    <a:pt x="23470" y="9479"/>
                  </a:cubicBezTo>
                  <a:cubicBezTo>
                    <a:pt x="23792" y="7542"/>
                    <a:pt x="23792" y="7542"/>
                    <a:pt x="23792" y="7542"/>
                  </a:cubicBezTo>
                  <a:cubicBezTo>
                    <a:pt x="23804" y="7544"/>
                    <a:pt x="23816" y="7543"/>
                    <a:pt x="23826" y="7538"/>
                  </a:cubicBezTo>
                  <a:cubicBezTo>
                    <a:pt x="24533" y="8660"/>
                    <a:pt x="24533" y="8660"/>
                    <a:pt x="24533" y="8660"/>
                  </a:cubicBezTo>
                  <a:cubicBezTo>
                    <a:pt x="24531" y="8661"/>
                    <a:pt x="24529" y="8663"/>
                    <a:pt x="24527" y="8665"/>
                  </a:cubicBezTo>
                  <a:cubicBezTo>
                    <a:pt x="24510" y="8683"/>
                    <a:pt x="24508" y="8709"/>
                    <a:pt x="24518" y="8730"/>
                  </a:cubicBezTo>
                  <a:close/>
                  <a:moveTo>
                    <a:pt x="22684" y="7781"/>
                  </a:moveTo>
                  <a:cubicBezTo>
                    <a:pt x="23747" y="7504"/>
                    <a:pt x="23747" y="7504"/>
                    <a:pt x="23747" y="7504"/>
                  </a:cubicBezTo>
                  <a:cubicBezTo>
                    <a:pt x="23750" y="7513"/>
                    <a:pt x="23755" y="7521"/>
                    <a:pt x="23762" y="7528"/>
                  </a:cubicBezTo>
                  <a:cubicBezTo>
                    <a:pt x="23768" y="7533"/>
                    <a:pt x="23775" y="7537"/>
                    <a:pt x="23782" y="7540"/>
                  </a:cubicBezTo>
                  <a:cubicBezTo>
                    <a:pt x="23460" y="9477"/>
                    <a:pt x="23460" y="9477"/>
                    <a:pt x="23460" y="9477"/>
                  </a:cubicBezTo>
                  <a:cubicBezTo>
                    <a:pt x="23452" y="9476"/>
                    <a:pt x="23444" y="9477"/>
                    <a:pt x="23436" y="9480"/>
                  </a:cubicBezTo>
                  <a:cubicBezTo>
                    <a:pt x="22658" y="7843"/>
                    <a:pt x="22658" y="7843"/>
                    <a:pt x="22658" y="7843"/>
                  </a:cubicBezTo>
                  <a:cubicBezTo>
                    <a:pt x="22662" y="7840"/>
                    <a:pt x="22666" y="7837"/>
                    <a:pt x="22670" y="7834"/>
                  </a:cubicBezTo>
                  <a:cubicBezTo>
                    <a:pt x="22683" y="7819"/>
                    <a:pt x="22688" y="7799"/>
                    <a:pt x="22684" y="7781"/>
                  </a:cubicBezTo>
                  <a:close/>
                  <a:moveTo>
                    <a:pt x="23835" y="7533"/>
                  </a:moveTo>
                  <a:cubicBezTo>
                    <a:pt x="23838" y="7530"/>
                    <a:pt x="23841" y="7528"/>
                    <a:pt x="23844" y="7525"/>
                  </a:cubicBezTo>
                  <a:cubicBezTo>
                    <a:pt x="23848" y="7520"/>
                    <a:pt x="23852" y="7515"/>
                    <a:pt x="23854" y="7510"/>
                  </a:cubicBezTo>
                  <a:cubicBezTo>
                    <a:pt x="25053" y="7947"/>
                    <a:pt x="25053" y="7947"/>
                    <a:pt x="25053" y="7947"/>
                  </a:cubicBezTo>
                  <a:cubicBezTo>
                    <a:pt x="25048" y="7967"/>
                    <a:pt x="25053" y="7989"/>
                    <a:pt x="25070" y="8005"/>
                  </a:cubicBezTo>
                  <a:cubicBezTo>
                    <a:pt x="25081" y="8015"/>
                    <a:pt x="25096" y="8021"/>
                    <a:pt x="25111" y="8020"/>
                  </a:cubicBezTo>
                  <a:cubicBezTo>
                    <a:pt x="25186" y="8628"/>
                    <a:pt x="25186" y="8628"/>
                    <a:pt x="25186" y="8628"/>
                  </a:cubicBezTo>
                  <a:cubicBezTo>
                    <a:pt x="24626" y="8690"/>
                    <a:pt x="24626" y="8690"/>
                    <a:pt x="24626" y="8690"/>
                  </a:cubicBezTo>
                  <a:cubicBezTo>
                    <a:pt x="24624" y="8679"/>
                    <a:pt x="24618" y="8669"/>
                    <a:pt x="24610" y="8661"/>
                  </a:cubicBezTo>
                  <a:cubicBezTo>
                    <a:pt x="24591" y="8644"/>
                    <a:pt x="24563" y="8642"/>
                    <a:pt x="24541" y="8654"/>
                  </a:cubicBezTo>
                  <a:lnTo>
                    <a:pt x="23835" y="7533"/>
                  </a:lnTo>
                  <a:close/>
                  <a:moveTo>
                    <a:pt x="26207" y="5770"/>
                  </a:moveTo>
                  <a:cubicBezTo>
                    <a:pt x="26209" y="5773"/>
                    <a:pt x="26212" y="5775"/>
                    <a:pt x="26215" y="5777"/>
                  </a:cubicBezTo>
                  <a:cubicBezTo>
                    <a:pt x="25131" y="7908"/>
                    <a:pt x="25131" y="7908"/>
                    <a:pt x="25131" y="7908"/>
                  </a:cubicBezTo>
                  <a:cubicBezTo>
                    <a:pt x="25109" y="7899"/>
                    <a:pt x="25083" y="7904"/>
                    <a:pt x="25066" y="7922"/>
                  </a:cubicBezTo>
                  <a:cubicBezTo>
                    <a:pt x="25062" y="7927"/>
                    <a:pt x="25059" y="7932"/>
                    <a:pt x="25057" y="7937"/>
                  </a:cubicBezTo>
                  <a:cubicBezTo>
                    <a:pt x="23858" y="7500"/>
                    <a:pt x="23858" y="7500"/>
                    <a:pt x="23858" y="7500"/>
                  </a:cubicBezTo>
                  <a:cubicBezTo>
                    <a:pt x="23862" y="7484"/>
                    <a:pt x="23859" y="7466"/>
                    <a:pt x="23849" y="7452"/>
                  </a:cubicBezTo>
                  <a:cubicBezTo>
                    <a:pt x="26200" y="5763"/>
                    <a:pt x="26200" y="5763"/>
                    <a:pt x="26200" y="5763"/>
                  </a:cubicBezTo>
                  <a:cubicBezTo>
                    <a:pt x="26202" y="5766"/>
                    <a:pt x="26204" y="5768"/>
                    <a:pt x="26207" y="5770"/>
                  </a:cubicBezTo>
                  <a:close/>
                  <a:moveTo>
                    <a:pt x="22174" y="6329"/>
                  </a:moveTo>
                  <a:cubicBezTo>
                    <a:pt x="26189" y="5741"/>
                    <a:pt x="26189" y="5741"/>
                    <a:pt x="26189" y="5741"/>
                  </a:cubicBezTo>
                  <a:cubicBezTo>
                    <a:pt x="26190" y="5746"/>
                    <a:pt x="26192" y="5750"/>
                    <a:pt x="26195" y="5754"/>
                  </a:cubicBezTo>
                  <a:cubicBezTo>
                    <a:pt x="23843" y="7444"/>
                    <a:pt x="23843" y="7444"/>
                    <a:pt x="23843" y="7444"/>
                  </a:cubicBezTo>
                  <a:cubicBezTo>
                    <a:pt x="23842" y="7443"/>
                    <a:pt x="23842" y="7443"/>
                    <a:pt x="23841" y="7442"/>
                  </a:cubicBezTo>
                  <a:cubicBezTo>
                    <a:pt x="23818" y="7420"/>
                    <a:pt x="23781" y="7422"/>
                    <a:pt x="23759" y="7445"/>
                  </a:cubicBezTo>
                  <a:cubicBezTo>
                    <a:pt x="23757" y="7447"/>
                    <a:pt x="23756" y="7449"/>
                    <a:pt x="23755" y="7451"/>
                  </a:cubicBezTo>
                  <a:cubicBezTo>
                    <a:pt x="22168" y="6359"/>
                    <a:pt x="22168" y="6359"/>
                    <a:pt x="22168" y="6359"/>
                  </a:cubicBezTo>
                  <a:cubicBezTo>
                    <a:pt x="22173" y="6350"/>
                    <a:pt x="22175" y="6340"/>
                    <a:pt x="22174" y="6329"/>
                  </a:cubicBezTo>
                  <a:close/>
                  <a:moveTo>
                    <a:pt x="22159" y="6374"/>
                  </a:moveTo>
                  <a:cubicBezTo>
                    <a:pt x="22161" y="6372"/>
                    <a:pt x="22162" y="6370"/>
                    <a:pt x="22163" y="6368"/>
                  </a:cubicBezTo>
                  <a:cubicBezTo>
                    <a:pt x="23749" y="7460"/>
                    <a:pt x="23749" y="7460"/>
                    <a:pt x="23749" y="7460"/>
                  </a:cubicBezTo>
                  <a:cubicBezTo>
                    <a:pt x="23744" y="7471"/>
                    <a:pt x="23742" y="7483"/>
                    <a:pt x="23744" y="7495"/>
                  </a:cubicBezTo>
                  <a:cubicBezTo>
                    <a:pt x="22680" y="7772"/>
                    <a:pt x="22680" y="7772"/>
                    <a:pt x="22680" y="7772"/>
                  </a:cubicBezTo>
                  <a:cubicBezTo>
                    <a:pt x="22677" y="7764"/>
                    <a:pt x="22673" y="7757"/>
                    <a:pt x="22666" y="7751"/>
                  </a:cubicBezTo>
                  <a:cubicBezTo>
                    <a:pt x="22652" y="7738"/>
                    <a:pt x="22632" y="7733"/>
                    <a:pt x="22613" y="7737"/>
                  </a:cubicBezTo>
                  <a:cubicBezTo>
                    <a:pt x="22144" y="6385"/>
                    <a:pt x="22144" y="6385"/>
                    <a:pt x="22144" y="6385"/>
                  </a:cubicBezTo>
                  <a:cubicBezTo>
                    <a:pt x="22149" y="6382"/>
                    <a:pt x="22154" y="6379"/>
                    <a:pt x="22159" y="6374"/>
                  </a:cubicBezTo>
                  <a:close/>
                  <a:moveTo>
                    <a:pt x="21263" y="4614"/>
                  </a:moveTo>
                  <a:cubicBezTo>
                    <a:pt x="21269" y="4608"/>
                    <a:pt x="21273" y="4601"/>
                    <a:pt x="21275" y="4595"/>
                  </a:cubicBezTo>
                  <a:cubicBezTo>
                    <a:pt x="22095" y="4752"/>
                    <a:pt x="22095" y="4752"/>
                    <a:pt x="22095" y="4752"/>
                  </a:cubicBezTo>
                  <a:cubicBezTo>
                    <a:pt x="22093" y="4770"/>
                    <a:pt x="22099" y="4789"/>
                    <a:pt x="22113" y="4802"/>
                  </a:cubicBezTo>
                  <a:cubicBezTo>
                    <a:pt x="22122" y="4811"/>
                    <a:pt x="22133" y="4816"/>
                    <a:pt x="22144" y="4817"/>
                  </a:cubicBezTo>
                  <a:cubicBezTo>
                    <a:pt x="22116" y="6276"/>
                    <a:pt x="22116" y="6276"/>
                    <a:pt x="22116" y="6276"/>
                  </a:cubicBezTo>
                  <a:cubicBezTo>
                    <a:pt x="22108" y="6276"/>
                    <a:pt x="22101" y="6278"/>
                    <a:pt x="22094" y="6280"/>
                  </a:cubicBezTo>
                  <a:cubicBezTo>
                    <a:pt x="21250" y="4624"/>
                    <a:pt x="21250" y="4624"/>
                    <a:pt x="21250" y="4624"/>
                  </a:cubicBezTo>
                  <a:cubicBezTo>
                    <a:pt x="21255" y="4621"/>
                    <a:pt x="21259" y="4618"/>
                    <a:pt x="21263" y="4614"/>
                  </a:cubicBezTo>
                  <a:close/>
                  <a:moveTo>
                    <a:pt x="20144" y="6362"/>
                  </a:moveTo>
                  <a:cubicBezTo>
                    <a:pt x="20134" y="6352"/>
                    <a:pt x="20121" y="6347"/>
                    <a:pt x="20108" y="6347"/>
                  </a:cubicBezTo>
                  <a:cubicBezTo>
                    <a:pt x="20088" y="5665"/>
                    <a:pt x="20088" y="5665"/>
                    <a:pt x="20088" y="5665"/>
                  </a:cubicBezTo>
                  <a:cubicBezTo>
                    <a:pt x="20099" y="5663"/>
                    <a:pt x="20110" y="5659"/>
                    <a:pt x="20119" y="5651"/>
                  </a:cubicBezTo>
                  <a:cubicBezTo>
                    <a:pt x="20784" y="6317"/>
                    <a:pt x="20784" y="6317"/>
                    <a:pt x="20784" y="6317"/>
                  </a:cubicBezTo>
                  <a:cubicBezTo>
                    <a:pt x="20764" y="6341"/>
                    <a:pt x="20765" y="6376"/>
                    <a:pt x="20788" y="6397"/>
                  </a:cubicBezTo>
                  <a:cubicBezTo>
                    <a:pt x="20804" y="6412"/>
                    <a:pt x="20825" y="6416"/>
                    <a:pt x="20843" y="6411"/>
                  </a:cubicBezTo>
                  <a:cubicBezTo>
                    <a:pt x="21203" y="7378"/>
                    <a:pt x="21203" y="7378"/>
                    <a:pt x="21203" y="7378"/>
                  </a:cubicBezTo>
                  <a:cubicBezTo>
                    <a:pt x="21198" y="7380"/>
                    <a:pt x="21194" y="7384"/>
                    <a:pt x="21189" y="7388"/>
                  </a:cubicBezTo>
                  <a:cubicBezTo>
                    <a:pt x="20151" y="6440"/>
                    <a:pt x="20151" y="6440"/>
                    <a:pt x="20151" y="6440"/>
                  </a:cubicBezTo>
                  <a:cubicBezTo>
                    <a:pt x="20169" y="6416"/>
                    <a:pt x="20166" y="6382"/>
                    <a:pt x="20144" y="6362"/>
                  </a:cubicBezTo>
                  <a:close/>
                  <a:moveTo>
                    <a:pt x="20047" y="6414"/>
                  </a:moveTo>
                  <a:cubicBezTo>
                    <a:pt x="18600" y="6790"/>
                    <a:pt x="18600" y="6790"/>
                    <a:pt x="18600" y="6790"/>
                  </a:cubicBezTo>
                  <a:cubicBezTo>
                    <a:pt x="18597" y="6782"/>
                    <a:pt x="18592" y="6773"/>
                    <a:pt x="18585" y="6766"/>
                  </a:cubicBezTo>
                  <a:cubicBezTo>
                    <a:pt x="18583" y="6765"/>
                    <a:pt x="18582" y="6764"/>
                    <a:pt x="18580" y="6763"/>
                  </a:cubicBezTo>
                  <a:cubicBezTo>
                    <a:pt x="19220" y="5723"/>
                    <a:pt x="19220" y="5723"/>
                    <a:pt x="19220" y="5723"/>
                  </a:cubicBezTo>
                  <a:cubicBezTo>
                    <a:pt x="19242" y="5735"/>
                    <a:pt x="19271" y="5730"/>
                    <a:pt x="19289" y="5711"/>
                  </a:cubicBezTo>
                  <a:cubicBezTo>
                    <a:pt x="19299" y="5700"/>
                    <a:pt x="19304" y="5686"/>
                    <a:pt x="19304" y="5672"/>
                  </a:cubicBezTo>
                  <a:cubicBezTo>
                    <a:pt x="20024" y="5619"/>
                    <a:pt x="20024" y="5619"/>
                    <a:pt x="20024" y="5619"/>
                  </a:cubicBezTo>
                  <a:cubicBezTo>
                    <a:pt x="20027" y="5631"/>
                    <a:pt x="20032" y="5641"/>
                    <a:pt x="20042" y="5650"/>
                  </a:cubicBezTo>
                  <a:cubicBezTo>
                    <a:pt x="20052" y="5659"/>
                    <a:pt x="20065" y="5664"/>
                    <a:pt x="20078" y="5665"/>
                  </a:cubicBezTo>
                  <a:cubicBezTo>
                    <a:pt x="20098" y="6347"/>
                    <a:pt x="20098" y="6347"/>
                    <a:pt x="20098" y="6347"/>
                  </a:cubicBezTo>
                  <a:cubicBezTo>
                    <a:pt x="20085" y="6349"/>
                    <a:pt x="20072" y="6354"/>
                    <a:pt x="20062" y="6365"/>
                  </a:cubicBezTo>
                  <a:cubicBezTo>
                    <a:pt x="20049" y="6379"/>
                    <a:pt x="20045" y="6397"/>
                    <a:pt x="20047" y="6414"/>
                  </a:cubicBezTo>
                  <a:close/>
                  <a:moveTo>
                    <a:pt x="16256" y="6683"/>
                  </a:moveTo>
                  <a:cubicBezTo>
                    <a:pt x="17405" y="6200"/>
                    <a:pt x="17405" y="6200"/>
                    <a:pt x="17405" y="6200"/>
                  </a:cubicBezTo>
                  <a:cubicBezTo>
                    <a:pt x="17408" y="6205"/>
                    <a:pt x="17411" y="6211"/>
                    <a:pt x="17416" y="6215"/>
                  </a:cubicBezTo>
                  <a:cubicBezTo>
                    <a:pt x="17440" y="6237"/>
                    <a:pt x="17477" y="6236"/>
                    <a:pt x="17499" y="6212"/>
                  </a:cubicBezTo>
                  <a:cubicBezTo>
                    <a:pt x="17514" y="6196"/>
                    <a:pt x="17518" y="6173"/>
                    <a:pt x="17511" y="6153"/>
                  </a:cubicBezTo>
                  <a:cubicBezTo>
                    <a:pt x="18449" y="5715"/>
                    <a:pt x="18449" y="5715"/>
                    <a:pt x="18449" y="5715"/>
                  </a:cubicBezTo>
                  <a:cubicBezTo>
                    <a:pt x="18450" y="5717"/>
                    <a:pt x="18452" y="5719"/>
                    <a:pt x="18453" y="5721"/>
                  </a:cubicBezTo>
                  <a:cubicBezTo>
                    <a:pt x="16978" y="7070"/>
                    <a:pt x="16978" y="7070"/>
                    <a:pt x="16978" y="7070"/>
                  </a:cubicBezTo>
                  <a:cubicBezTo>
                    <a:pt x="16954" y="7048"/>
                    <a:pt x="16917" y="7050"/>
                    <a:pt x="16896" y="7073"/>
                  </a:cubicBezTo>
                  <a:cubicBezTo>
                    <a:pt x="16894" y="7076"/>
                    <a:pt x="16892" y="7078"/>
                    <a:pt x="16890" y="7081"/>
                  </a:cubicBezTo>
                  <a:cubicBezTo>
                    <a:pt x="16254" y="6731"/>
                    <a:pt x="16254" y="6731"/>
                    <a:pt x="16254" y="6731"/>
                  </a:cubicBezTo>
                  <a:cubicBezTo>
                    <a:pt x="16262" y="6716"/>
                    <a:pt x="16262" y="6698"/>
                    <a:pt x="16256" y="6683"/>
                  </a:cubicBezTo>
                  <a:close/>
                  <a:moveTo>
                    <a:pt x="18460" y="5729"/>
                  </a:moveTo>
                  <a:cubicBezTo>
                    <a:pt x="18470" y="5737"/>
                    <a:pt x="18482" y="5742"/>
                    <a:pt x="18493" y="5743"/>
                  </a:cubicBezTo>
                  <a:cubicBezTo>
                    <a:pt x="18538" y="6752"/>
                    <a:pt x="18538" y="6752"/>
                    <a:pt x="18538" y="6752"/>
                  </a:cubicBezTo>
                  <a:cubicBezTo>
                    <a:pt x="18525" y="6753"/>
                    <a:pt x="18512" y="6759"/>
                    <a:pt x="18503" y="6770"/>
                  </a:cubicBezTo>
                  <a:cubicBezTo>
                    <a:pt x="18491" y="6782"/>
                    <a:pt x="18486" y="6797"/>
                    <a:pt x="18487" y="6813"/>
                  </a:cubicBezTo>
                  <a:cubicBezTo>
                    <a:pt x="16995" y="7099"/>
                    <a:pt x="16995" y="7099"/>
                    <a:pt x="16995" y="7099"/>
                  </a:cubicBezTo>
                  <a:cubicBezTo>
                    <a:pt x="16993" y="7091"/>
                    <a:pt x="16989" y="7084"/>
                    <a:pt x="16984" y="7078"/>
                  </a:cubicBezTo>
                  <a:lnTo>
                    <a:pt x="18460" y="5729"/>
                  </a:lnTo>
                  <a:close/>
                  <a:moveTo>
                    <a:pt x="18504" y="5743"/>
                  </a:moveTo>
                  <a:cubicBezTo>
                    <a:pt x="18518" y="5742"/>
                    <a:pt x="18532" y="5736"/>
                    <a:pt x="18542" y="5725"/>
                  </a:cubicBezTo>
                  <a:cubicBezTo>
                    <a:pt x="18564" y="5702"/>
                    <a:pt x="18562" y="5665"/>
                    <a:pt x="18539" y="5643"/>
                  </a:cubicBezTo>
                  <a:cubicBezTo>
                    <a:pt x="18526" y="5631"/>
                    <a:pt x="18508" y="5626"/>
                    <a:pt x="18492" y="5628"/>
                  </a:cubicBezTo>
                  <a:cubicBezTo>
                    <a:pt x="18322" y="4869"/>
                    <a:pt x="18322" y="4869"/>
                    <a:pt x="18322" y="4869"/>
                  </a:cubicBezTo>
                  <a:cubicBezTo>
                    <a:pt x="18329" y="4867"/>
                    <a:pt x="18336" y="4864"/>
                    <a:pt x="18341" y="4859"/>
                  </a:cubicBezTo>
                  <a:cubicBezTo>
                    <a:pt x="19199" y="5637"/>
                    <a:pt x="19199" y="5637"/>
                    <a:pt x="19199" y="5637"/>
                  </a:cubicBezTo>
                  <a:cubicBezTo>
                    <a:pt x="19182" y="5661"/>
                    <a:pt x="19184" y="5694"/>
                    <a:pt x="19206" y="5714"/>
                  </a:cubicBezTo>
                  <a:cubicBezTo>
                    <a:pt x="19208" y="5716"/>
                    <a:pt x="19210" y="5717"/>
                    <a:pt x="19211" y="5718"/>
                  </a:cubicBezTo>
                  <a:cubicBezTo>
                    <a:pt x="18571" y="6757"/>
                    <a:pt x="18571" y="6757"/>
                    <a:pt x="18571" y="6757"/>
                  </a:cubicBezTo>
                  <a:cubicBezTo>
                    <a:pt x="18564" y="6754"/>
                    <a:pt x="18556" y="6751"/>
                    <a:pt x="18548" y="6751"/>
                  </a:cubicBezTo>
                  <a:lnTo>
                    <a:pt x="18504" y="5743"/>
                  </a:lnTo>
                  <a:close/>
                  <a:moveTo>
                    <a:pt x="18357" y="4789"/>
                  </a:moveTo>
                  <a:cubicBezTo>
                    <a:pt x="19035" y="4389"/>
                    <a:pt x="19035" y="4389"/>
                    <a:pt x="19035" y="4389"/>
                  </a:cubicBezTo>
                  <a:cubicBezTo>
                    <a:pt x="19227" y="5617"/>
                    <a:pt x="19227" y="5617"/>
                    <a:pt x="19227" y="5617"/>
                  </a:cubicBezTo>
                  <a:cubicBezTo>
                    <a:pt x="19219" y="5619"/>
                    <a:pt x="19212" y="5624"/>
                    <a:pt x="19206" y="5630"/>
                  </a:cubicBezTo>
                  <a:cubicBezTo>
                    <a:pt x="18349" y="4852"/>
                    <a:pt x="18349" y="4852"/>
                    <a:pt x="18349" y="4852"/>
                  </a:cubicBezTo>
                  <a:cubicBezTo>
                    <a:pt x="18364" y="4834"/>
                    <a:pt x="18367" y="4809"/>
                    <a:pt x="18357" y="4789"/>
                  </a:cubicBezTo>
                  <a:close/>
                  <a:moveTo>
                    <a:pt x="20127" y="5572"/>
                  </a:moveTo>
                  <a:cubicBezTo>
                    <a:pt x="21181" y="4617"/>
                    <a:pt x="21181" y="4617"/>
                    <a:pt x="21181" y="4617"/>
                  </a:cubicBezTo>
                  <a:cubicBezTo>
                    <a:pt x="21181" y="4617"/>
                    <a:pt x="21181" y="4617"/>
                    <a:pt x="21181" y="4617"/>
                  </a:cubicBezTo>
                  <a:cubicBezTo>
                    <a:pt x="21188" y="4623"/>
                    <a:pt x="21195" y="4627"/>
                    <a:pt x="21203" y="4630"/>
                  </a:cubicBezTo>
                  <a:cubicBezTo>
                    <a:pt x="20836" y="6297"/>
                    <a:pt x="20836" y="6297"/>
                    <a:pt x="20836" y="6297"/>
                  </a:cubicBezTo>
                  <a:cubicBezTo>
                    <a:pt x="20820" y="6295"/>
                    <a:pt x="20804" y="6299"/>
                    <a:pt x="20791" y="6310"/>
                  </a:cubicBezTo>
                  <a:cubicBezTo>
                    <a:pt x="20126" y="5644"/>
                    <a:pt x="20126" y="5644"/>
                    <a:pt x="20126" y="5644"/>
                  </a:cubicBezTo>
                  <a:cubicBezTo>
                    <a:pt x="20143" y="5622"/>
                    <a:pt x="20143" y="5593"/>
                    <a:pt x="20127" y="5572"/>
                  </a:cubicBezTo>
                  <a:close/>
                  <a:moveTo>
                    <a:pt x="20121" y="5564"/>
                  </a:moveTo>
                  <a:cubicBezTo>
                    <a:pt x="20121" y="5564"/>
                    <a:pt x="20121" y="5564"/>
                    <a:pt x="20121" y="5564"/>
                  </a:cubicBezTo>
                  <a:cubicBezTo>
                    <a:pt x="20109" y="5554"/>
                    <a:pt x="20095" y="5549"/>
                    <a:pt x="20080" y="5549"/>
                  </a:cubicBezTo>
                  <a:cubicBezTo>
                    <a:pt x="20009" y="5007"/>
                    <a:pt x="20009" y="5007"/>
                    <a:pt x="20009" y="5007"/>
                  </a:cubicBezTo>
                  <a:cubicBezTo>
                    <a:pt x="21168" y="4598"/>
                    <a:pt x="21168" y="4598"/>
                    <a:pt x="21168" y="4598"/>
                  </a:cubicBezTo>
                  <a:cubicBezTo>
                    <a:pt x="21169" y="4602"/>
                    <a:pt x="21172" y="4606"/>
                    <a:pt x="21174" y="4609"/>
                  </a:cubicBezTo>
                  <a:lnTo>
                    <a:pt x="20121" y="5564"/>
                  </a:lnTo>
                  <a:close/>
                  <a:moveTo>
                    <a:pt x="19574" y="5180"/>
                  </a:moveTo>
                  <a:cubicBezTo>
                    <a:pt x="19597" y="5202"/>
                    <a:pt x="19634" y="5200"/>
                    <a:pt x="19656" y="5177"/>
                  </a:cubicBezTo>
                  <a:cubicBezTo>
                    <a:pt x="19669" y="5163"/>
                    <a:pt x="19674" y="5144"/>
                    <a:pt x="19671" y="5127"/>
                  </a:cubicBezTo>
                  <a:cubicBezTo>
                    <a:pt x="20000" y="5011"/>
                    <a:pt x="20000" y="5011"/>
                    <a:pt x="20000" y="5011"/>
                  </a:cubicBezTo>
                  <a:cubicBezTo>
                    <a:pt x="20070" y="5550"/>
                    <a:pt x="20070" y="5550"/>
                    <a:pt x="20070" y="5550"/>
                  </a:cubicBezTo>
                  <a:cubicBezTo>
                    <a:pt x="20058" y="5552"/>
                    <a:pt x="20047" y="5558"/>
                    <a:pt x="20038" y="5567"/>
                  </a:cubicBezTo>
                  <a:cubicBezTo>
                    <a:pt x="20027" y="5579"/>
                    <a:pt x="20022" y="5594"/>
                    <a:pt x="20023" y="5609"/>
                  </a:cubicBezTo>
                  <a:cubicBezTo>
                    <a:pt x="19303" y="5662"/>
                    <a:pt x="19303" y="5662"/>
                    <a:pt x="19303" y="5662"/>
                  </a:cubicBezTo>
                  <a:cubicBezTo>
                    <a:pt x="19301" y="5650"/>
                    <a:pt x="19295" y="5638"/>
                    <a:pt x="19285" y="5629"/>
                  </a:cubicBezTo>
                  <a:cubicBezTo>
                    <a:pt x="19281" y="5624"/>
                    <a:pt x="19275" y="5621"/>
                    <a:pt x="19269" y="5618"/>
                  </a:cubicBezTo>
                  <a:cubicBezTo>
                    <a:pt x="19517" y="4900"/>
                    <a:pt x="19517" y="4900"/>
                    <a:pt x="19517" y="4900"/>
                  </a:cubicBezTo>
                  <a:cubicBezTo>
                    <a:pt x="19584" y="5087"/>
                    <a:pt x="19584" y="5087"/>
                    <a:pt x="19584" y="5087"/>
                  </a:cubicBezTo>
                  <a:cubicBezTo>
                    <a:pt x="19579" y="5090"/>
                    <a:pt x="19575" y="5093"/>
                    <a:pt x="19571" y="5098"/>
                  </a:cubicBezTo>
                  <a:cubicBezTo>
                    <a:pt x="19549" y="5121"/>
                    <a:pt x="19550" y="5158"/>
                    <a:pt x="19574" y="5180"/>
                  </a:cubicBezTo>
                  <a:close/>
                  <a:moveTo>
                    <a:pt x="21164" y="4589"/>
                  </a:moveTo>
                  <a:cubicBezTo>
                    <a:pt x="20008" y="4997"/>
                    <a:pt x="20008" y="4997"/>
                    <a:pt x="20008" y="4997"/>
                  </a:cubicBezTo>
                  <a:cubicBezTo>
                    <a:pt x="19871" y="3954"/>
                    <a:pt x="19871" y="3954"/>
                    <a:pt x="19871" y="3954"/>
                  </a:cubicBezTo>
                  <a:cubicBezTo>
                    <a:pt x="19882" y="3951"/>
                    <a:pt x="19893" y="3946"/>
                    <a:pt x="19901" y="3937"/>
                  </a:cubicBezTo>
                  <a:cubicBezTo>
                    <a:pt x="19903" y="3934"/>
                    <a:pt x="19905" y="3932"/>
                    <a:pt x="19906" y="3930"/>
                  </a:cubicBezTo>
                  <a:cubicBezTo>
                    <a:pt x="21165" y="4557"/>
                    <a:pt x="21165" y="4557"/>
                    <a:pt x="21165" y="4557"/>
                  </a:cubicBezTo>
                  <a:cubicBezTo>
                    <a:pt x="21162" y="4568"/>
                    <a:pt x="21162" y="4578"/>
                    <a:pt x="21164" y="4589"/>
                  </a:cubicBezTo>
                  <a:close/>
                  <a:moveTo>
                    <a:pt x="19998" y="5001"/>
                  </a:moveTo>
                  <a:cubicBezTo>
                    <a:pt x="19668" y="5117"/>
                    <a:pt x="19668" y="5117"/>
                    <a:pt x="19668" y="5117"/>
                  </a:cubicBezTo>
                  <a:cubicBezTo>
                    <a:pt x="19665" y="5109"/>
                    <a:pt x="19660" y="5101"/>
                    <a:pt x="19653" y="5094"/>
                  </a:cubicBezTo>
                  <a:cubicBezTo>
                    <a:pt x="19646" y="5088"/>
                    <a:pt x="19638" y="5084"/>
                    <a:pt x="19630" y="5081"/>
                  </a:cubicBezTo>
                  <a:cubicBezTo>
                    <a:pt x="19853" y="3955"/>
                    <a:pt x="19853" y="3955"/>
                    <a:pt x="19853" y="3955"/>
                  </a:cubicBezTo>
                  <a:cubicBezTo>
                    <a:pt x="19856" y="3955"/>
                    <a:pt x="19859" y="3955"/>
                    <a:pt x="19861" y="3955"/>
                  </a:cubicBezTo>
                  <a:lnTo>
                    <a:pt x="19998" y="5001"/>
                  </a:lnTo>
                  <a:close/>
                  <a:moveTo>
                    <a:pt x="19620" y="5079"/>
                  </a:moveTo>
                  <a:cubicBezTo>
                    <a:pt x="19611" y="5078"/>
                    <a:pt x="19602" y="5080"/>
                    <a:pt x="19593" y="5083"/>
                  </a:cubicBezTo>
                  <a:cubicBezTo>
                    <a:pt x="19522" y="4885"/>
                    <a:pt x="19522" y="4885"/>
                    <a:pt x="19522" y="4885"/>
                  </a:cubicBezTo>
                  <a:cubicBezTo>
                    <a:pt x="19843" y="3958"/>
                    <a:pt x="19843" y="3958"/>
                    <a:pt x="19843" y="3958"/>
                  </a:cubicBezTo>
                  <a:lnTo>
                    <a:pt x="19620" y="5079"/>
                  </a:lnTo>
                  <a:close/>
                  <a:moveTo>
                    <a:pt x="19517" y="4870"/>
                  </a:moveTo>
                  <a:cubicBezTo>
                    <a:pt x="19290" y="4238"/>
                    <a:pt x="19290" y="4238"/>
                    <a:pt x="19290" y="4238"/>
                  </a:cubicBezTo>
                  <a:cubicBezTo>
                    <a:pt x="19811" y="3931"/>
                    <a:pt x="19811" y="3931"/>
                    <a:pt x="19811" y="3931"/>
                  </a:cubicBezTo>
                  <a:cubicBezTo>
                    <a:pt x="19813" y="3934"/>
                    <a:pt x="19816" y="3937"/>
                    <a:pt x="19819" y="3940"/>
                  </a:cubicBezTo>
                  <a:cubicBezTo>
                    <a:pt x="19824" y="3944"/>
                    <a:pt x="19829" y="3947"/>
                    <a:pt x="19835" y="3950"/>
                  </a:cubicBezTo>
                  <a:lnTo>
                    <a:pt x="19517" y="4870"/>
                  </a:lnTo>
                  <a:close/>
                  <a:moveTo>
                    <a:pt x="19512" y="4885"/>
                  </a:moveTo>
                  <a:cubicBezTo>
                    <a:pt x="19260" y="5615"/>
                    <a:pt x="19260" y="5615"/>
                    <a:pt x="19260" y="5615"/>
                  </a:cubicBezTo>
                  <a:cubicBezTo>
                    <a:pt x="19252" y="5613"/>
                    <a:pt x="19245" y="5613"/>
                    <a:pt x="19237" y="5614"/>
                  </a:cubicBezTo>
                  <a:cubicBezTo>
                    <a:pt x="19045" y="4383"/>
                    <a:pt x="19045" y="4383"/>
                    <a:pt x="19045" y="4383"/>
                  </a:cubicBezTo>
                  <a:cubicBezTo>
                    <a:pt x="19282" y="4243"/>
                    <a:pt x="19282" y="4243"/>
                    <a:pt x="19282" y="4243"/>
                  </a:cubicBezTo>
                  <a:lnTo>
                    <a:pt x="19512" y="4885"/>
                  </a:lnTo>
                  <a:close/>
                  <a:moveTo>
                    <a:pt x="20853" y="6407"/>
                  </a:moveTo>
                  <a:cubicBezTo>
                    <a:pt x="20859" y="6404"/>
                    <a:pt x="20866" y="6400"/>
                    <a:pt x="20871" y="6394"/>
                  </a:cubicBezTo>
                  <a:cubicBezTo>
                    <a:pt x="20880" y="6384"/>
                    <a:pt x="20885" y="6371"/>
                    <a:pt x="20886" y="6359"/>
                  </a:cubicBezTo>
                  <a:cubicBezTo>
                    <a:pt x="22058" y="6339"/>
                    <a:pt x="22058" y="6339"/>
                    <a:pt x="22058" y="6339"/>
                  </a:cubicBezTo>
                  <a:cubicBezTo>
                    <a:pt x="22059" y="6353"/>
                    <a:pt x="22065" y="6366"/>
                    <a:pt x="22076" y="6376"/>
                  </a:cubicBezTo>
                  <a:cubicBezTo>
                    <a:pt x="21262" y="7383"/>
                    <a:pt x="21262" y="7383"/>
                    <a:pt x="21262" y="7383"/>
                  </a:cubicBezTo>
                  <a:cubicBezTo>
                    <a:pt x="21247" y="7373"/>
                    <a:pt x="21229" y="7370"/>
                    <a:pt x="21213" y="7375"/>
                  </a:cubicBezTo>
                  <a:lnTo>
                    <a:pt x="20853" y="6407"/>
                  </a:lnTo>
                  <a:close/>
                  <a:moveTo>
                    <a:pt x="22074" y="6295"/>
                  </a:moveTo>
                  <a:cubicBezTo>
                    <a:pt x="22065" y="6304"/>
                    <a:pt x="22060" y="6316"/>
                    <a:pt x="22059" y="6329"/>
                  </a:cubicBezTo>
                  <a:cubicBezTo>
                    <a:pt x="20886" y="6349"/>
                    <a:pt x="20886" y="6349"/>
                    <a:pt x="20886" y="6349"/>
                  </a:cubicBezTo>
                  <a:cubicBezTo>
                    <a:pt x="20884" y="6335"/>
                    <a:pt x="20878" y="6322"/>
                    <a:pt x="20868" y="6312"/>
                  </a:cubicBezTo>
                  <a:cubicBezTo>
                    <a:pt x="20861" y="6306"/>
                    <a:pt x="20853" y="6302"/>
                    <a:pt x="20845" y="6299"/>
                  </a:cubicBezTo>
                  <a:cubicBezTo>
                    <a:pt x="21213" y="4632"/>
                    <a:pt x="21213" y="4632"/>
                    <a:pt x="21213" y="4632"/>
                  </a:cubicBezTo>
                  <a:cubicBezTo>
                    <a:pt x="21223" y="4633"/>
                    <a:pt x="21232" y="4632"/>
                    <a:pt x="21241" y="4628"/>
                  </a:cubicBezTo>
                  <a:cubicBezTo>
                    <a:pt x="22086" y="6285"/>
                    <a:pt x="22086" y="6285"/>
                    <a:pt x="22086" y="6285"/>
                  </a:cubicBezTo>
                  <a:cubicBezTo>
                    <a:pt x="22081" y="6288"/>
                    <a:pt x="22077" y="6291"/>
                    <a:pt x="22074" y="6295"/>
                  </a:cubicBezTo>
                  <a:close/>
                  <a:moveTo>
                    <a:pt x="20568" y="3567"/>
                  </a:moveTo>
                  <a:cubicBezTo>
                    <a:pt x="20580" y="3553"/>
                    <a:pt x="20585" y="3536"/>
                    <a:pt x="20583" y="3520"/>
                  </a:cubicBezTo>
                  <a:cubicBezTo>
                    <a:pt x="22181" y="3181"/>
                    <a:pt x="22181" y="3181"/>
                    <a:pt x="22181" y="3181"/>
                  </a:cubicBezTo>
                  <a:cubicBezTo>
                    <a:pt x="22184" y="3189"/>
                    <a:pt x="22189" y="3196"/>
                    <a:pt x="22196" y="3202"/>
                  </a:cubicBezTo>
                  <a:cubicBezTo>
                    <a:pt x="21250" y="4524"/>
                    <a:pt x="21250" y="4524"/>
                    <a:pt x="21250" y="4524"/>
                  </a:cubicBezTo>
                  <a:cubicBezTo>
                    <a:pt x="21233" y="4514"/>
                    <a:pt x="21211" y="4513"/>
                    <a:pt x="21193" y="4523"/>
                  </a:cubicBezTo>
                  <a:cubicBezTo>
                    <a:pt x="20562" y="3572"/>
                    <a:pt x="20562" y="3572"/>
                    <a:pt x="20562" y="3572"/>
                  </a:cubicBezTo>
                  <a:cubicBezTo>
                    <a:pt x="20564" y="3571"/>
                    <a:pt x="20566" y="3569"/>
                    <a:pt x="20568" y="3567"/>
                  </a:cubicBezTo>
                  <a:close/>
                  <a:moveTo>
                    <a:pt x="20553" y="3578"/>
                  </a:moveTo>
                  <a:cubicBezTo>
                    <a:pt x="21184" y="4529"/>
                    <a:pt x="21184" y="4529"/>
                    <a:pt x="21184" y="4529"/>
                  </a:cubicBezTo>
                  <a:cubicBezTo>
                    <a:pt x="21182" y="4531"/>
                    <a:pt x="21180" y="4532"/>
                    <a:pt x="21178" y="4535"/>
                  </a:cubicBezTo>
                  <a:cubicBezTo>
                    <a:pt x="21174" y="4539"/>
                    <a:pt x="21171" y="4543"/>
                    <a:pt x="21169" y="4548"/>
                  </a:cubicBezTo>
                  <a:cubicBezTo>
                    <a:pt x="19911" y="3921"/>
                    <a:pt x="19911" y="3921"/>
                    <a:pt x="19911" y="3921"/>
                  </a:cubicBezTo>
                  <a:cubicBezTo>
                    <a:pt x="19921" y="3899"/>
                    <a:pt x="19917" y="3872"/>
                    <a:pt x="19898" y="3854"/>
                  </a:cubicBezTo>
                  <a:cubicBezTo>
                    <a:pt x="19883" y="3841"/>
                    <a:pt x="19863" y="3836"/>
                    <a:pt x="19844" y="3841"/>
                  </a:cubicBezTo>
                  <a:cubicBezTo>
                    <a:pt x="19676" y="3228"/>
                    <a:pt x="19676" y="3228"/>
                    <a:pt x="19676" y="3228"/>
                  </a:cubicBezTo>
                  <a:cubicBezTo>
                    <a:pt x="20469" y="3512"/>
                    <a:pt x="20469" y="3512"/>
                    <a:pt x="20469" y="3512"/>
                  </a:cubicBezTo>
                  <a:cubicBezTo>
                    <a:pt x="20464" y="3532"/>
                    <a:pt x="20470" y="3555"/>
                    <a:pt x="20486" y="3570"/>
                  </a:cubicBezTo>
                  <a:cubicBezTo>
                    <a:pt x="20505" y="3587"/>
                    <a:pt x="20532" y="3590"/>
                    <a:pt x="20553" y="3578"/>
                  </a:cubicBezTo>
                  <a:close/>
                  <a:moveTo>
                    <a:pt x="19283" y="1766"/>
                  </a:moveTo>
                  <a:cubicBezTo>
                    <a:pt x="20488" y="3483"/>
                    <a:pt x="20488" y="3483"/>
                    <a:pt x="20488" y="3483"/>
                  </a:cubicBezTo>
                  <a:cubicBezTo>
                    <a:pt x="20486" y="3484"/>
                    <a:pt x="20484" y="3486"/>
                    <a:pt x="20483" y="3487"/>
                  </a:cubicBezTo>
                  <a:cubicBezTo>
                    <a:pt x="20478" y="3492"/>
                    <a:pt x="20475" y="3497"/>
                    <a:pt x="20473" y="3503"/>
                  </a:cubicBezTo>
                  <a:cubicBezTo>
                    <a:pt x="19673" y="3216"/>
                    <a:pt x="19673" y="3216"/>
                    <a:pt x="19673" y="3216"/>
                  </a:cubicBezTo>
                  <a:cubicBezTo>
                    <a:pt x="19274" y="1770"/>
                    <a:pt x="19274" y="1770"/>
                    <a:pt x="19274" y="1770"/>
                  </a:cubicBezTo>
                  <a:cubicBezTo>
                    <a:pt x="19277" y="1769"/>
                    <a:pt x="19280" y="1767"/>
                    <a:pt x="19283" y="1766"/>
                  </a:cubicBezTo>
                  <a:close/>
                  <a:moveTo>
                    <a:pt x="19239" y="1772"/>
                  </a:moveTo>
                  <a:cubicBezTo>
                    <a:pt x="19247" y="1774"/>
                    <a:pt x="19256" y="1774"/>
                    <a:pt x="19265" y="1773"/>
                  </a:cubicBezTo>
                  <a:cubicBezTo>
                    <a:pt x="19661" y="3212"/>
                    <a:pt x="19661" y="3212"/>
                    <a:pt x="19661" y="3212"/>
                  </a:cubicBezTo>
                  <a:cubicBezTo>
                    <a:pt x="18866" y="2927"/>
                    <a:pt x="18866" y="2927"/>
                    <a:pt x="18866" y="2927"/>
                  </a:cubicBezTo>
                  <a:cubicBezTo>
                    <a:pt x="18871" y="2907"/>
                    <a:pt x="18865" y="2884"/>
                    <a:pt x="18849" y="2869"/>
                  </a:cubicBezTo>
                  <a:cubicBezTo>
                    <a:pt x="18845" y="2865"/>
                    <a:pt x="18840" y="2862"/>
                    <a:pt x="18834" y="2860"/>
                  </a:cubicBezTo>
                  <a:lnTo>
                    <a:pt x="19239" y="1772"/>
                  </a:lnTo>
                  <a:close/>
                  <a:moveTo>
                    <a:pt x="18852" y="2952"/>
                  </a:moveTo>
                  <a:cubicBezTo>
                    <a:pt x="18857" y="2947"/>
                    <a:pt x="18860" y="2942"/>
                    <a:pt x="18862" y="2936"/>
                  </a:cubicBezTo>
                  <a:cubicBezTo>
                    <a:pt x="19664" y="3224"/>
                    <a:pt x="19664" y="3224"/>
                    <a:pt x="19664" y="3224"/>
                  </a:cubicBezTo>
                  <a:cubicBezTo>
                    <a:pt x="19835" y="3844"/>
                    <a:pt x="19835" y="3844"/>
                    <a:pt x="19835" y="3844"/>
                  </a:cubicBezTo>
                  <a:cubicBezTo>
                    <a:pt x="19828" y="3847"/>
                    <a:pt x="19821" y="3851"/>
                    <a:pt x="19816" y="3857"/>
                  </a:cubicBezTo>
                  <a:cubicBezTo>
                    <a:pt x="19799" y="3876"/>
                    <a:pt x="19796" y="3901"/>
                    <a:pt x="19806" y="3922"/>
                  </a:cubicBezTo>
                  <a:cubicBezTo>
                    <a:pt x="19287" y="4228"/>
                    <a:pt x="19287" y="4228"/>
                    <a:pt x="19287" y="4228"/>
                  </a:cubicBezTo>
                  <a:cubicBezTo>
                    <a:pt x="18834" y="2965"/>
                    <a:pt x="18834" y="2965"/>
                    <a:pt x="18834" y="2965"/>
                  </a:cubicBezTo>
                  <a:cubicBezTo>
                    <a:pt x="18841" y="2962"/>
                    <a:pt x="18847" y="2957"/>
                    <a:pt x="18852" y="2952"/>
                  </a:cubicBezTo>
                  <a:close/>
                  <a:moveTo>
                    <a:pt x="18824" y="2968"/>
                  </a:moveTo>
                  <a:cubicBezTo>
                    <a:pt x="19278" y="4234"/>
                    <a:pt x="19278" y="4234"/>
                    <a:pt x="19278" y="4234"/>
                  </a:cubicBezTo>
                  <a:cubicBezTo>
                    <a:pt x="19043" y="4372"/>
                    <a:pt x="19043" y="4372"/>
                    <a:pt x="19043" y="4372"/>
                  </a:cubicBezTo>
                  <a:cubicBezTo>
                    <a:pt x="18824" y="2969"/>
                    <a:pt x="18824" y="2969"/>
                    <a:pt x="18824" y="2969"/>
                  </a:cubicBezTo>
                  <a:cubicBezTo>
                    <a:pt x="18824" y="2968"/>
                    <a:pt x="18824" y="2968"/>
                    <a:pt x="18824" y="2968"/>
                  </a:cubicBezTo>
                  <a:close/>
                  <a:moveTo>
                    <a:pt x="18799" y="2969"/>
                  </a:moveTo>
                  <a:cubicBezTo>
                    <a:pt x="18804" y="2970"/>
                    <a:pt x="18809" y="2970"/>
                    <a:pt x="18814" y="2970"/>
                  </a:cubicBezTo>
                  <a:cubicBezTo>
                    <a:pt x="19034" y="4378"/>
                    <a:pt x="19034" y="4378"/>
                    <a:pt x="19034" y="4378"/>
                  </a:cubicBezTo>
                  <a:cubicBezTo>
                    <a:pt x="18352" y="4780"/>
                    <a:pt x="18352" y="4780"/>
                    <a:pt x="18352" y="4780"/>
                  </a:cubicBezTo>
                  <a:cubicBezTo>
                    <a:pt x="18350" y="4777"/>
                    <a:pt x="18347" y="4774"/>
                    <a:pt x="18344" y="4771"/>
                  </a:cubicBezTo>
                  <a:cubicBezTo>
                    <a:pt x="18337" y="4765"/>
                    <a:pt x="18328" y="4761"/>
                    <a:pt x="18320" y="4758"/>
                  </a:cubicBezTo>
                  <a:lnTo>
                    <a:pt x="18799" y="2969"/>
                  </a:lnTo>
                  <a:close/>
                  <a:moveTo>
                    <a:pt x="16977" y="4378"/>
                  </a:moveTo>
                  <a:cubicBezTo>
                    <a:pt x="18248" y="4801"/>
                    <a:pt x="18248" y="4801"/>
                    <a:pt x="18248" y="4801"/>
                  </a:cubicBezTo>
                  <a:cubicBezTo>
                    <a:pt x="18243" y="4820"/>
                    <a:pt x="18249" y="4842"/>
                    <a:pt x="18265" y="4857"/>
                  </a:cubicBezTo>
                  <a:cubicBezTo>
                    <a:pt x="18278" y="4869"/>
                    <a:pt x="18295" y="4874"/>
                    <a:pt x="18312" y="4872"/>
                  </a:cubicBezTo>
                  <a:cubicBezTo>
                    <a:pt x="18482" y="5630"/>
                    <a:pt x="18482" y="5630"/>
                    <a:pt x="18482" y="5630"/>
                  </a:cubicBezTo>
                  <a:cubicBezTo>
                    <a:pt x="18473" y="5633"/>
                    <a:pt x="18465" y="5638"/>
                    <a:pt x="18458" y="5644"/>
                  </a:cubicBezTo>
                  <a:cubicBezTo>
                    <a:pt x="16972" y="4388"/>
                    <a:pt x="16972" y="4388"/>
                    <a:pt x="16972" y="4388"/>
                  </a:cubicBezTo>
                  <a:cubicBezTo>
                    <a:pt x="16974" y="4385"/>
                    <a:pt x="16976" y="4381"/>
                    <a:pt x="16977" y="4378"/>
                  </a:cubicBezTo>
                  <a:close/>
                  <a:moveTo>
                    <a:pt x="16965" y="4396"/>
                  </a:moveTo>
                  <a:cubicBezTo>
                    <a:pt x="18452" y="5652"/>
                    <a:pt x="18452" y="5652"/>
                    <a:pt x="18452" y="5652"/>
                  </a:cubicBezTo>
                  <a:cubicBezTo>
                    <a:pt x="18441" y="5668"/>
                    <a:pt x="18438" y="5688"/>
                    <a:pt x="18445" y="5705"/>
                  </a:cubicBezTo>
                  <a:cubicBezTo>
                    <a:pt x="17506" y="6144"/>
                    <a:pt x="17506" y="6144"/>
                    <a:pt x="17506" y="6144"/>
                  </a:cubicBezTo>
                  <a:cubicBezTo>
                    <a:pt x="17503" y="6139"/>
                    <a:pt x="17500" y="6134"/>
                    <a:pt x="17496" y="6130"/>
                  </a:cubicBezTo>
                  <a:cubicBezTo>
                    <a:pt x="17481" y="6117"/>
                    <a:pt x="17462" y="6112"/>
                    <a:pt x="17445" y="6116"/>
                  </a:cubicBezTo>
                  <a:cubicBezTo>
                    <a:pt x="16945" y="4409"/>
                    <a:pt x="16945" y="4409"/>
                    <a:pt x="16945" y="4409"/>
                  </a:cubicBezTo>
                  <a:cubicBezTo>
                    <a:pt x="16953" y="4406"/>
                    <a:pt x="16959" y="4402"/>
                    <a:pt x="16965" y="4396"/>
                  </a:cubicBezTo>
                  <a:close/>
                  <a:moveTo>
                    <a:pt x="16906" y="4410"/>
                  </a:moveTo>
                  <a:cubicBezTo>
                    <a:pt x="16915" y="4413"/>
                    <a:pt x="16926" y="4414"/>
                    <a:pt x="16936" y="4412"/>
                  </a:cubicBezTo>
                  <a:cubicBezTo>
                    <a:pt x="17435" y="6119"/>
                    <a:pt x="17435" y="6119"/>
                    <a:pt x="17435" y="6119"/>
                  </a:cubicBezTo>
                  <a:cubicBezTo>
                    <a:pt x="17427" y="6122"/>
                    <a:pt x="17419" y="6126"/>
                    <a:pt x="17413" y="6133"/>
                  </a:cubicBezTo>
                  <a:cubicBezTo>
                    <a:pt x="17398" y="6149"/>
                    <a:pt x="17395" y="6171"/>
                    <a:pt x="17401" y="6190"/>
                  </a:cubicBezTo>
                  <a:cubicBezTo>
                    <a:pt x="16251" y="6674"/>
                    <a:pt x="16251" y="6674"/>
                    <a:pt x="16251" y="6674"/>
                  </a:cubicBezTo>
                  <a:cubicBezTo>
                    <a:pt x="16249" y="6670"/>
                    <a:pt x="16246" y="6666"/>
                    <a:pt x="16242" y="6662"/>
                  </a:cubicBezTo>
                  <a:cubicBezTo>
                    <a:pt x="16235" y="6656"/>
                    <a:pt x="16228" y="6652"/>
                    <a:pt x="16220" y="6650"/>
                  </a:cubicBezTo>
                  <a:lnTo>
                    <a:pt x="16906" y="4410"/>
                  </a:lnTo>
                  <a:close/>
                  <a:moveTo>
                    <a:pt x="14971" y="6426"/>
                  </a:moveTo>
                  <a:cubicBezTo>
                    <a:pt x="14975" y="6424"/>
                    <a:pt x="14979" y="6421"/>
                    <a:pt x="14983" y="6417"/>
                  </a:cubicBezTo>
                  <a:cubicBezTo>
                    <a:pt x="14988" y="6411"/>
                    <a:pt x="14992" y="6404"/>
                    <a:pt x="14995" y="6397"/>
                  </a:cubicBezTo>
                  <a:cubicBezTo>
                    <a:pt x="16145" y="6696"/>
                    <a:pt x="16145" y="6696"/>
                    <a:pt x="16145" y="6696"/>
                  </a:cubicBezTo>
                  <a:cubicBezTo>
                    <a:pt x="16142" y="6715"/>
                    <a:pt x="16148" y="6734"/>
                    <a:pt x="16163" y="6748"/>
                  </a:cubicBezTo>
                  <a:cubicBezTo>
                    <a:pt x="16186" y="6769"/>
                    <a:pt x="16223" y="6768"/>
                    <a:pt x="16245" y="6744"/>
                  </a:cubicBezTo>
                  <a:cubicBezTo>
                    <a:pt x="16246" y="6743"/>
                    <a:pt x="16248" y="6741"/>
                    <a:pt x="16249" y="6740"/>
                  </a:cubicBezTo>
                  <a:cubicBezTo>
                    <a:pt x="16885" y="7090"/>
                    <a:pt x="16885" y="7090"/>
                    <a:pt x="16885" y="7090"/>
                  </a:cubicBezTo>
                  <a:cubicBezTo>
                    <a:pt x="16880" y="7101"/>
                    <a:pt x="16879" y="7114"/>
                    <a:pt x="16882" y="7126"/>
                  </a:cubicBezTo>
                  <a:cubicBezTo>
                    <a:pt x="15613" y="7547"/>
                    <a:pt x="15613" y="7547"/>
                    <a:pt x="15613" y="7547"/>
                  </a:cubicBezTo>
                  <a:cubicBezTo>
                    <a:pt x="15610" y="7541"/>
                    <a:pt x="15606" y="7536"/>
                    <a:pt x="15601" y="7531"/>
                  </a:cubicBezTo>
                  <a:cubicBezTo>
                    <a:pt x="15584" y="7515"/>
                    <a:pt x="15559" y="7511"/>
                    <a:pt x="15539" y="7520"/>
                  </a:cubicBezTo>
                  <a:lnTo>
                    <a:pt x="14971" y="6426"/>
                  </a:lnTo>
                  <a:close/>
                  <a:moveTo>
                    <a:pt x="15395" y="9893"/>
                  </a:moveTo>
                  <a:cubicBezTo>
                    <a:pt x="15485" y="9796"/>
                    <a:pt x="15485" y="9796"/>
                    <a:pt x="15485" y="9796"/>
                  </a:cubicBezTo>
                  <a:cubicBezTo>
                    <a:pt x="16187" y="10220"/>
                    <a:pt x="16187" y="10220"/>
                    <a:pt x="16187" y="10220"/>
                  </a:cubicBezTo>
                  <a:cubicBezTo>
                    <a:pt x="16187" y="10221"/>
                    <a:pt x="16187" y="10221"/>
                    <a:pt x="16186" y="10222"/>
                  </a:cubicBezTo>
                  <a:cubicBezTo>
                    <a:pt x="15409" y="9948"/>
                    <a:pt x="15409" y="9948"/>
                    <a:pt x="15409" y="9948"/>
                  </a:cubicBezTo>
                  <a:cubicBezTo>
                    <a:pt x="15414" y="9929"/>
                    <a:pt x="15409" y="9908"/>
                    <a:pt x="15395" y="9893"/>
                  </a:cubicBezTo>
                  <a:close/>
                  <a:moveTo>
                    <a:pt x="15401" y="9745"/>
                  </a:moveTo>
                  <a:cubicBezTo>
                    <a:pt x="15476" y="9790"/>
                    <a:pt x="15476" y="9790"/>
                    <a:pt x="15476" y="9790"/>
                  </a:cubicBezTo>
                  <a:cubicBezTo>
                    <a:pt x="15387" y="9886"/>
                    <a:pt x="15387" y="9886"/>
                    <a:pt x="15387" y="9886"/>
                  </a:cubicBezTo>
                  <a:cubicBezTo>
                    <a:pt x="15382" y="9882"/>
                    <a:pt x="15376" y="9879"/>
                    <a:pt x="15369" y="9877"/>
                  </a:cubicBezTo>
                  <a:lnTo>
                    <a:pt x="15401" y="9745"/>
                  </a:lnTo>
                  <a:close/>
                  <a:moveTo>
                    <a:pt x="15394" y="9729"/>
                  </a:moveTo>
                  <a:cubicBezTo>
                    <a:pt x="14574" y="9233"/>
                    <a:pt x="14574" y="9233"/>
                    <a:pt x="14574" y="9233"/>
                  </a:cubicBezTo>
                  <a:cubicBezTo>
                    <a:pt x="15561" y="8859"/>
                    <a:pt x="15561" y="8859"/>
                    <a:pt x="15561" y="8859"/>
                  </a:cubicBezTo>
                  <a:cubicBezTo>
                    <a:pt x="15564" y="8866"/>
                    <a:pt x="15568" y="8872"/>
                    <a:pt x="15574" y="8877"/>
                  </a:cubicBezTo>
                  <a:cubicBezTo>
                    <a:pt x="15580" y="8883"/>
                    <a:pt x="15587" y="8887"/>
                    <a:pt x="15595" y="8889"/>
                  </a:cubicBezTo>
                  <a:lnTo>
                    <a:pt x="15394" y="9729"/>
                  </a:lnTo>
                  <a:close/>
                  <a:moveTo>
                    <a:pt x="15492" y="9788"/>
                  </a:moveTo>
                  <a:cubicBezTo>
                    <a:pt x="16753" y="8431"/>
                    <a:pt x="16753" y="8431"/>
                    <a:pt x="16753" y="8431"/>
                  </a:cubicBezTo>
                  <a:cubicBezTo>
                    <a:pt x="16758" y="8435"/>
                    <a:pt x="16763" y="8438"/>
                    <a:pt x="16769" y="8440"/>
                  </a:cubicBezTo>
                  <a:cubicBezTo>
                    <a:pt x="16251" y="10189"/>
                    <a:pt x="16251" y="10189"/>
                    <a:pt x="16251" y="10189"/>
                  </a:cubicBezTo>
                  <a:cubicBezTo>
                    <a:pt x="16231" y="10185"/>
                    <a:pt x="16211" y="10191"/>
                    <a:pt x="16196" y="10206"/>
                  </a:cubicBezTo>
                  <a:cubicBezTo>
                    <a:pt x="16195" y="10208"/>
                    <a:pt x="16194" y="10210"/>
                    <a:pt x="16192" y="10211"/>
                  </a:cubicBezTo>
                  <a:lnTo>
                    <a:pt x="15492" y="9788"/>
                  </a:lnTo>
                  <a:close/>
                  <a:moveTo>
                    <a:pt x="15483" y="9783"/>
                  </a:moveTo>
                  <a:cubicBezTo>
                    <a:pt x="15403" y="9734"/>
                    <a:pt x="15403" y="9734"/>
                    <a:pt x="15403" y="9734"/>
                  </a:cubicBezTo>
                  <a:cubicBezTo>
                    <a:pt x="15605" y="8892"/>
                    <a:pt x="15605" y="8892"/>
                    <a:pt x="15605" y="8892"/>
                  </a:cubicBezTo>
                  <a:cubicBezTo>
                    <a:pt x="15623" y="8895"/>
                    <a:pt x="15642" y="8888"/>
                    <a:pt x="15656" y="8874"/>
                  </a:cubicBezTo>
                  <a:cubicBezTo>
                    <a:pt x="15671" y="8858"/>
                    <a:pt x="15674" y="8836"/>
                    <a:pt x="15669" y="8817"/>
                  </a:cubicBezTo>
                  <a:cubicBezTo>
                    <a:pt x="16737" y="8410"/>
                    <a:pt x="16737" y="8410"/>
                    <a:pt x="16737" y="8410"/>
                  </a:cubicBezTo>
                  <a:cubicBezTo>
                    <a:pt x="16739" y="8415"/>
                    <a:pt x="16742" y="8419"/>
                    <a:pt x="16746" y="8423"/>
                  </a:cubicBezTo>
                  <a:lnTo>
                    <a:pt x="15483" y="9783"/>
                  </a:lnTo>
                  <a:close/>
                  <a:moveTo>
                    <a:pt x="16733" y="8400"/>
                  </a:moveTo>
                  <a:cubicBezTo>
                    <a:pt x="15665" y="8808"/>
                    <a:pt x="15665" y="8808"/>
                    <a:pt x="15665" y="8808"/>
                  </a:cubicBezTo>
                  <a:cubicBezTo>
                    <a:pt x="15662" y="8802"/>
                    <a:pt x="15658" y="8796"/>
                    <a:pt x="15653" y="8791"/>
                  </a:cubicBezTo>
                  <a:cubicBezTo>
                    <a:pt x="15643" y="8782"/>
                    <a:pt x="15631" y="8778"/>
                    <a:pt x="15619" y="8776"/>
                  </a:cubicBezTo>
                  <a:cubicBezTo>
                    <a:pt x="15567" y="7631"/>
                    <a:pt x="15567" y="7631"/>
                    <a:pt x="15567" y="7631"/>
                  </a:cubicBezTo>
                  <a:cubicBezTo>
                    <a:pt x="15581" y="7630"/>
                    <a:pt x="15594" y="7624"/>
                    <a:pt x="15604" y="7613"/>
                  </a:cubicBezTo>
                  <a:cubicBezTo>
                    <a:pt x="15606" y="7612"/>
                    <a:pt x="15607" y="7610"/>
                    <a:pt x="15608" y="7609"/>
                  </a:cubicBezTo>
                  <a:cubicBezTo>
                    <a:pt x="16738" y="8359"/>
                    <a:pt x="16738" y="8359"/>
                    <a:pt x="16738" y="8359"/>
                  </a:cubicBezTo>
                  <a:cubicBezTo>
                    <a:pt x="16732" y="8372"/>
                    <a:pt x="16730" y="8387"/>
                    <a:pt x="16733" y="8400"/>
                  </a:cubicBezTo>
                  <a:close/>
                  <a:moveTo>
                    <a:pt x="15531" y="7623"/>
                  </a:moveTo>
                  <a:cubicBezTo>
                    <a:pt x="15539" y="7628"/>
                    <a:pt x="15548" y="7631"/>
                    <a:pt x="15557" y="7631"/>
                  </a:cubicBezTo>
                  <a:cubicBezTo>
                    <a:pt x="15608" y="8776"/>
                    <a:pt x="15608" y="8776"/>
                    <a:pt x="15608" y="8776"/>
                  </a:cubicBezTo>
                  <a:cubicBezTo>
                    <a:pt x="15594" y="8777"/>
                    <a:pt x="15581" y="8784"/>
                    <a:pt x="15570" y="8795"/>
                  </a:cubicBezTo>
                  <a:cubicBezTo>
                    <a:pt x="15556" y="8810"/>
                    <a:pt x="15552" y="8831"/>
                    <a:pt x="15557" y="8850"/>
                  </a:cubicBezTo>
                  <a:cubicBezTo>
                    <a:pt x="14563" y="9226"/>
                    <a:pt x="14563" y="9226"/>
                    <a:pt x="14563" y="9226"/>
                  </a:cubicBezTo>
                  <a:cubicBezTo>
                    <a:pt x="14519" y="9200"/>
                    <a:pt x="14519" y="9200"/>
                    <a:pt x="14519" y="9200"/>
                  </a:cubicBezTo>
                  <a:lnTo>
                    <a:pt x="15531" y="7623"/>
                  </a:lnTo>
                  <a:close/>
                  <a:moveTo>
                    <a:pt x="14551" y="9231"/>
                  </a:moveTo>
                  <a:cubicBezTo>
                    <a:pt x="14483" y="9256"/>
                    <a:pt x="14483" y="9256"/>
                    <a:pt x="14483" y="9256"/>
                  </a:cubicBezTo>
                  <a:cubicBezTo>
                    <a:pt x="14514" y="9208"/>
                    <a:pt x="14514" y="9208"/>
                    <a:pt x="14514" y="9208"/>
                  </a:cubicBezTo>
                  <a:lnTo>
                    <a:pt x="14551" y="9231"/>
                  </a:lnTo>
                  <a:close/>
                  <a:moveTo>
                    <a:pt x="15515" y="7609"/>
                  </a:moveTo>
                  <a:cubicBezTo>
                    <a:pt x="15517" y="7611"/>
                    <a:pt x="15520" y="7614"/>
                    <a:pt x="15522" y="7616"/>
                  </a:cubicBezTo>
                  <a:cubicBezTo>
                    <a:pt x="15523" y="7617"/>
                    <a:pt x="15523" y="7617"/>
                    <a:pt x="15523" y="7617"/>
                  </a:cubicBezTo>
                  <a:cubicBezTo>
                    <a:pt x="14510" y="9194"/>
                    <a:pt x="14510" y="9194"/>
                    <a:pt x="14510" y="9194"/>
                  </a:cubicBezTo>
                  <a:cubicBezTo>
                    <a:pt x="13869" y="8806"/>
                    <a:pt x="13869" y="8806"/>
                    <a:pt x="13869" y="8806"/>
                  </a:cubicBezTo>
                  <a:lnTo>
                    <a:pt x="15515" y="7609"/>
                  </a:lnTo>
                  <a:close/>
                  <a:moveTo>
                    <a:pt x="11933" y="10220"/>
                  </a:moveTo>
                  <a:cubicBezTo>
                    <a:pt x="11933" y="10219"/>
                    <a:pt x="11932" y="10218"/>
                    <a:pt x="11931" y="10218"/>
                  </a:cubicBezTo>
                  <a:cubicBezTo>
                    <a:pt x="11931" y="10217"/>
                    <a:pt x="11931" y="10216"/>
                    <a:pt x="11930" y="10216"/>
                  </a:cubicBezTo>
                  <a:cubicBezTo>
                    <a:pt x="13860" y="8813"/>
                    <a:pt x="13860" y="8813"/>
                    <a:pt x="13860" y="8813"/>
                  </a:cubicBezTo>
                  <a:cubicBezTo>
                    <a:pt x="14505" y="9203"/>
                    <a:pt x="14505" y="9203"/>
                    <a:pt x="14505" y="9203"/>
                  </a:cubicBezTo>
                  <a:cubicBezTo>
                    <a:pt x="14467" y="9262"/>
                    <a:pt x="14467" y="9262"/>
                    <a:pt x="14467" y="9262"/>
                  </a:cubicBezTo>
                  <a:lnTo>
                    <a:pt x="11933" y="10220"/>
                  </a:lnTo>
                  <a:close/>
                  <a:moveTo>
                    <a:pt x="14102" y="9735"/>
                  </a:moveTo>
                  <a:cubicBezTo>
                    <a:pt x="14092" y="9747"/>
                    <a:pt x="14087" y="9761"/>
                    <a:pt x="14087" y="9776"/>
                  </a:cubicBezTo>
                  <a:cubicBezTo>
                    <a:pt x="11944" y="10227"/>
                    <a:pt x="11944" y="10227"/>
                    <a:pt x="11944" y="10227"/>
                  </a:cubicBezTo>
                  <a:cubicBezTo>
                    <a:pt x="14457" y="9277"/>
                    <a:pt x="14457" y="9277"/>
                    <a:pt x="14457" y="9277"/>
                  </a:cubicBezTo>
                  <a:cubicBezTo>
                    <a:pt x="14171" y="9723"/>
                    <a:pt x="14171" y="9723"/>
                    <a:pt x="14171" y="9723"/>
                  </a:cubicBezTo>
                  <a:cubicBezTo>
                    <a:pt x="14148" y="9711"/>
                    <a:pt x="14120" y="9716"/>
                    <a:pt x="14102" y="9735"/>
                  </a:cubicBezTo>
                  <a:close/>
                  <a:moveTo>
                    <a:pt x="15310" y="9893"/>
                  </a:moveTo>
                  <a:cubicBezTo>
                    <a:pt x="15303" y="9901"/>
                    <a:pt x="15298" y="9910"/>
                    <a:pt x="15296" y="9920"/>
                  </a:cubicBezTo>
                  <a:cubicBezTo>
                    <a:pt x="14203" y="9773"/>
                    <a:pt x="14203" y="9773"/>
                    <a:pt x="14203" y="9773"/>
                  </a:cubicBezTo>
                  <a:cubicBezTo>
                    <a:pt x="14203" y="9758"/>
                    <a:pt x="14197" y="9743"/>
                    <a:pt x="14185" y="9732"/>
                  </a:cubicBezTo>
                  <a:cubicBezTo>
                    <a:pt x="14183" y="9730"/>
                    <a:pt x="14181" y="9729"/>
                    <a:pt x="14180" y="9728"/>
                  </a:cubicBezTo>
                  <a:cubicBezTo>
                    <a:pt x="14473" y="9271"/>
                    <a:pt x="14473" y="9271"/>
                    <a:pt x="14473" y="9271"/>
                  </a:cubicBezTo>
                  <a:cubicBezTo>
                    <a:pt x="14562" y="9237"/>
                    <a:pt x="14562" y="9237"/>
                    <a:pt x="14562" y="9237"/>
                  </a:cubicBezTo>
                  <a:cubicBezTo>
                    <a:pt x="15392" y="9739"/>
                    <a:pt x="15392" y="9739"/>
                    <a:pt x="15392" y="9739"/>
                  </a:cubicBezTo>
                  <a:cubicBezTo>
                    <a:pt x="15359" y="9875"/>
                    <a:pt x="15359" y="9875"/>
                    <a:pt x="15359" y="9875"/>
                  </a:cubicBezTo>
                  <a:cubicBezTo>
                    <a:pt x="15342" y="9873"/>
                    <a:pt x="15323" y="9879"/>
                    <a:pt x="15310" y="9893"/>
                  </a:cubicBezTo>
                  <a:close/>
                  <a:moveTo>
                    <a:pt x="15356" y="9991"/>
                  </a:moveTo>
                  <a:cubicBezTo>
                    <a:pt x="15371" y="9990"/>
                    <a:pt x="15385" y="9984"/>
                    <a:pt x="15395" y="9972"/>
                  </a:cubicBezTo>
                  <a:cubicBezTo>
                    <a:pt x="15400" y="9968"/>
                    <a:pt x="15403" y="9962"/>
                    <a:pt x="15405" y="9957"/>
                  </a:cubicBezTo>
                  <a:cubicBezTo>
                    <a:pt x="16183" y="10231"/>
                    <a:pt x="16183" y="10231"/>
                    <a:pt x="16183" y="10231"/>
                  </a:cubicBezTo>
                  <a:cubicBezTo>
                    <a:pt x="16180" y="10244"/>
                    <a:pt x="16181" y="10258"/>
                    <a:pt x="16186" y="10270"/>
                  </a:cubicBezTo>
                  <a:cubicBezTo>
                    <a:pt x="15441" y="10699"/>
                    <a:pt x="15441" y="10699"/>
                    <a:pt x="15441" y="10699"/>
                  </a:cubicBezTo>
                  <a:cubicBezTo>
                    <a:pt x="15439" y="10696"/>
                    <a:pt x="15436" y="10693"/>
                    <a:pt x="15433" y="10690"/>
                  </a:cubicBezTo>
                  <a:cubicBezTo>
                    <a:pt x="15422" y="10680"/>
                    <a:pt x="15409" y="10675"/>
                    <a:pt x="15395" y="10675"/>
                  </a:cubicBezTo>
                  <a:lnTo>
                    <a:pt x="15356" y="9991"/>
                  </a:lnTo>
                  <a:close/>
                  <a:moveTo>
                    <a:pt x="14617" y="11714"/>
                  </a:moveTo>
                  <a:cubicBezTo>
                    <a:pt x="14615" y="11711"/>
                    <a:pt x="14612" y="11707"/>
                    <a:pt x="14609" y="11704"/>
                  </a:cubicBezTo>
                  <a:cubicBezTo>
                    <a:pt x="15361" y="10781"/>
                    <a:pt x="15361" y="10781"/>
                    <a:pt x="15361" y="10781"/>
                  </a:cubicBezTo>
                  <a:cubicBezTo>
                    <a:pt x="15384" y="10796"/>
                    <a:pt x="15416" y="10793"/>
                    <a:pt x="15436" y="10772"/>
                  </a:cubicBezTo>
                  <a:cubicBezTo>
                    <a:pt x="15447" y="10761"/>
                    <a:pt x="15451" y="10747"/>
                    <a:pt x="15452" y="10733"/>
                  </a:cubicBezTo>
                  <a:cubicBezTo>
                    <a:pt x="16614" y="10642"/>
                    <a:pt x="16614" y="10642"/>
                    <a:pt x="16614" y="10642"/>
                  </a:cubicBezTo>
                  <a:cubicBezTo>
                    <a:pt x="16615" y="10646"/>
                    <a:pt x="16616" y="10650"/>
                    <a:pt x="16618" y="10654"/>
                  </a:cubicBezTo>
                  <a:lnTo>
                    <a:pt x="14617" y="11714"/>
                  </a:lnTo>
                  <a:close/>
                  <a:moveTo>
                    <a:pt x="16613" y="10632"/>
                  </a:moveTo>
                  <a:cubicBezTo>
                    <a:pt x="15451" y="10723"/>
                    <a:pt x="15451" y="10723"/>
                    <a:pt x="15451" y="10723"/>
                  </a:cubicBezTo>
                  <a:cubicBezTo>
                    <a:pt x="15450" y="10718"/>
                    <a:pt x="15449" y="10713"/>
                    <a:pt x="15446" y="10708"/>
                  </a:cubicBezTo>
                  <a:cubicBezTo>
                    <a:pt x="16191" y="10279"/>
                    <a:pt x="16191" y="10279"/>
                    <a:pt x="16191" y="10279"/>
                  </a:cubicBezTo>
                  <a:cubicBezTo>
                    <a:pt x="16194" y="10282"/>
                    <a:pt x="16196" y="10286"/>
                    <a:pt x="16199" y="10288"/>
                  </a:cubicBezTo>
                  <a:cubicBezTo>
                    <a:pt x="16222" y="10309"/>
                    <a:pt x="16257" y="10309"/>
                    <a:pt x="16279" y="10288"/>
                  </a:cubicBezTo>
                  <a:cubicBezTo>
                    <a:pt x="16625" y="10597"/>
                    <a:pt x="16625" y="10597"/>
                    <a:pt x="16625" y="10597"/>
                  </a:cubicBezTo>
                  <a:cubicBezTo>
                    <a:pt x="16617" y="10608"/>
                    <a:pt x="16613" y="10620"/>
                    <a:pt x="16613" y="10632"/>
                  </a:cubicBezTo>
                  <a:close/>
                  <a:moveTo>
                    <a:pt x="16669" y="10574"/>
                  </a:moveTo>
                  <a:cubicBezTo>
                    <a:pt x="16656" y="10574"/>
                    <a:pt x="16642" y="10580"/>
                    <a:pt x="16632" y="10590"/>
                  </a:cubicBezTo>
                  <a:cubicBezTo>
                    <a:pt x="16285" y="10280"/>
                    <a:pt x="16285" y="10280"/>
                    <a:pt x="16285" y="10280"/>
                  </a:cubicBezTo>
                  <a:cubicBezTo>
                    <a:pt x="16303" y="10257"/>
                    <a:pt x="16301" y="10223"/>
                    <a:pt x="16279" y="10203"/>
                  </a:cubicBezTo>
                  <a:cubicBezTo>
                    <a:pt x="16273" y="10198"/>
                    <a:pt x="16267" y="10194"/>
                    <a:pt x="16260" y="10192"/>
                  </a:cubicBezTo>
                  <a:cubicBezTo>
                    <a:pt x="16778" y="8443"/>
                    <a:pt x="16778" y="8443"/>
                    <a:pt x="16778" y="8443"/>
                  </a:cubicBezTo>
                  <a:cubicBezTo>
                    <a:pt x="16779" y="8443"/>
                    <a:pt x="16780" y="8443"/>
                    <a:pt x="16782" y="8443"/>
                  </a:cubicBezTo>
                  <a:lnTo>
                    <a:pt x="16669" y="10574"/>
                  </a:lnTo>
                  <a:close/>
                  <a:moveTo>
                    <a:pt x="16792" y="8328"/>
                  </a:moveTo>
                  <a:cubicBezTo>
                    <a:pt x="16775" y="8327"/>
                    <a:pt x="16759" y="8333"/>
                    <a:pt x="16747" y="8346"/>
                  </a:cubicBezTo>
                  <a:cubicBezTo>
                    <a:pt x="16746" y="8348"/>
                    <a:pt x="16745" y="8349"/>
                    <a:pt x="16744" y="8350"/>
                  </a:cubicBezTo>
                  <a:cubicBezTo>
                    <a:pt x="15613" y="7600"/>
                    <a:pt x="15613" y="7600"/>
                    <a:pt x="15613" y="7600"/>
                  </a:cubicBezTo>
                  <a:cubicBezTo>
                    <a:pt x="15620" y="7587"/>
                    <a:pt x="15622" y="7571"/>
                    <a:pt x="15617" y="7557"/>
                  </a:cubicBezTo>
                  <a:cubicBezTo>
                    <a:pt x="16885" y="7136"/>
                    <a:pt x="16885" y="7136"/>
                    <a:pt x="16885" y="7136"/>
                  </a:cubicBezTo>
                  <a:cubicBezTo>
                    <a:pt x="16888" y="7143"/>
                    <a:pt x="16893" y="7150"/>
                    <a:pt x="16899" y="7156"/>
                  </a:cubicBezTo>
                  <a:cubicBezTo>
                    <a:pt x="16907" y="7163"/>
                    <a:pt x="16917" y="7168"/>
                    <a:pt x="16927" y="7170"/>
                  </a:cubicBezTo>
                  <a:lnTo>
                    <a:pt x="16792" y="8328"/>
                  </a:lnTo>
                  <a:close/>
                  <a:moveTo>
                    <a:pt x="17525" y="8756"/>
                  </a:moveTo>
                  <a:cubicBezTo>
                    <a:pt x="17522" y="8758"/>
                    <a:pt x="17520" y="8761"/>
                    <a:pt x="17519" y="8764"/>
                  </a:cubicBezTo>
                  <a:cubicBezTo>
                    <a:pt x="16843" y="8408"/>
                    <a:pt x="16843" y="8408"/>
                    <a:pt x="16843" y="8408"/>
                  </a:cubicBezTo>
                  <a:cubicBezTo>
                    <a:pt x="16853" y="8386"/>
                    <a:pt x="16848" y="8360"/>
                    <a:pt x="16829" y="8343"/>
                  </a:cubicBezTo>
                  <a:cubicBezTo>
                    <a:pt x="16821" y="8336"/>
                    <a:pt x="16812" y="8331"/>
                    <a:pt x="16802" y="8329"/>
                  </a:cubicBezTo>
                  <a:cubicBezTo>
                    <a:pt x="16937" y="7171"/>
                    <a:pt x="16937" y="7171"/>
                    <a:pt x="16937" y="7171"/>
                  </a:cubicBezTo>
                  <a:cubicBezTo>
                    <a:pt x="16942" y="7171"/>
                    <a:pt x="16948" y="7170"/>
                    <a:pt x="16954" y="7169"/>
                  </a:cubicBezTo>
                  <a:cubicBezTo>
                    <a:pt x="17540" y="8744"/>
                    <a:pt x="17540" y="8744"/>
                    <a:pt x="17540" y="8744"/>
                  </a:cubicBezTo>
                  <a:cubicBezTo>
                    <a:pt x="17534" y="8747"/>
                    <a:pt x="17529" y="8751"/>
                    <a:pt x="17525" y="8756"/>
                  </a:cubicBezTo>
                  <a:close/>
                  <a:moveTo>
                    <a:pt x="17549" y="8740"/>
                  </a:moveTo>
                  <a:cubicBezTo>
                    <a:pt x="16963" y="7165"/>
                    <a:pt x="16963" y="7165"/>
                    <a:pt x="16963" y="7165"/>
                  </a:cubicBezTo>
                  <a:cubicBezTo>
                    <a:pt x="16970" y="7162"/>
                    <a:pt x="16976" y="7158"/>
                    <a:pt x="16981" y="7152"/>
                  </a:cubicBezTo>
                  <a:cubicBezTo>
                    <a:pt x="16992" y="7140"/>
                    <a:pt x="16997" y="7124"/>
                    <a:pt x="16996" y="7109"/>
                  </a:cubicBezTo>
                  <a:cubicBezTo>
                    <a:pt x="18489" y="6823"/>
                    <a:pt x="18489" y="6823"/>
                    <a:pt x="18489" y="6823"/>
                  </a:cubicBezTo>
                  <a:cubicBezTo>
                    <a:pt x="18492" y="6834"/>
                    <a:pt x="18497" y="6844"/>
                    <a:pt x="18506" y="6852"/>
                  </a:cubicBezTo>
                  <a:cubicBezTo>
                    <a:pt x="18509" y="6855"/>
                    <a:pt x="18512" y="6857"/>
                    <a:pt x="18515" y="6859"/>
                  </a:cubicBezTo>
                  <a:cubicBezTo>
                    <a:pt x="17588" y="8741"/>
                    <a:pt x="17588" y="8741"/>
                    <a:pt x="17588" y="8741"/>
                  </a:cubicBezTo>
                  <a:cubicBezTo>
                    <a:pt x="17575" y="8736"/>
                    <a:pt x="17562" y="8736"/>
                    <a:pt x="17549" y="8740"/>
                  </a:cubicBezTo>
                  <a:close/>
                  <a:moveTo>
                    <a:pt x="18931" y="8379"/>
                  </a:moveTo>
                  <a:cubicBezTo>
                    <a:pt x="18926" y="8385"/>
                    <a:pt x="18922" y="8391"/>
                    <a:pt x="18919" y="8398"/>
                  </a:cubicBezTo>
                  <a:cubicBezTo>
                    <a:pt x="18268" y="8217"/>
                    <a:pt x="18268" y="8217"/>
                    <a:pt x="18268" y="8217"/>
                  </a:cubicBezTo>
                  <a:cubicBezTo>
                    <a:pt x="18272" y="8198"/>
                    <a:pt x="18266" y="8178"/>
                    <a:pt x="18251" y="8164"/>
                  </a:cubicBezTo>
                  <a:cubicBezTo>
                    <a:pt x="18227" y="8142"/>
                    <a:pt x="18190" y="8143"/>
                    <a:pt x="18169" y="8167"/>
                  </a:cubicBezTo>
                  <a:cubicBezTo>
                    <a:pt x="18149" y="8188"/>
                    <a:pt x="18148" y="8220"/>
                    <a:pt x="18165" y="8242"/>
                  </a:cubicBezTo>
                  <a:cubicBezTo>
                    <a:pt x="17607" y="8752"/>
                    <a:pt x="17607" y="8752"/>
                    <a:pt x="17607" y="8752"/>
                  </a:cubicBezTo>
                  <a:cubicBezTo>
                    <a:pt x="17604" y="8750"/>
                    <a:pt x="17600" y="8747"/>
                    <a:pt x="17597" y="8745"/>
                  </a:cubicBezTo>
                  <a:cubicBezTo>
                    <a:pt x="18524" y="6863"/>
                    <a:pt x="18524" y="6863"/>
                    <a:pt x="18524" y="6863"/>
                  </a:cubicBezTo>
                  <a:cubicBezTo>
                    <a:pt x="18534" y="6867"/>
                    <a:pt x="18544" y="6868"/>
                    <a:pt x="18554" y="6866"/>
                  </a:cubicBezTo>
                  <a:cubicBezTo>
                    <a:pt x="18955" y="8364"/>
                    <a:pt x="18955" y="8364"/>
                    <a:pt x="18955" y="8364"/>
                  </a:cubicBezTo>
                  <a:cubicBezTo>
                    <a:pt x="18946" y="8367"/>
                    <a:pt x="18938" y="8372"/>
                    <a:pt x="18931" y="8379"/>
                  </a:cubicBezTo>
                  <a:close/>
                  <a:moveTo>
                    <a:pt x="18965" y="8361"/>
                  </a:moveTo>
                  <a:cubicBezTo>
                    <a:pt x="18563" y="6864"/>
                    <a:pt x="18563" y="6864"/>
                    <a:pt x="18563" y="6864"/>
                  </a:cubicBezTo>
                  <a:cubicBezTo>
                    <a:pt x="18573" y="6861"/>
                    <a:pt x="18581" y="6856"/>
                    <a:pt x="18588" y="6849"/>
                  </a:cubicBezTo>
                  <a:cubicBezTo>
                    <a:pt x="18601" y="6835"/>
                    <a:pt x="18605" y="6817"/>
                    <a:pt x="18603" y="6800"/>
                  </a:cubicBezTo>
                  <a:cubicBezTo>
                    <a:pt x="20050" y="6424"/>
                    <a:pt x="20050" y="6424"/>
                    <a:pt x="20050" y="6424"/>
                  </a:cubicBezTo>
                  <a:cubicBezTo>
                    <a:pt x="20053" y="6433"/>
                    <a:pt x="20058" y="6441"/>
                    <a:pt x="20065" y="6447"/>
                  </a:cubicBezTo>
                  <a:cubicBezTo>
                    <a:pt x="20067" y="6449"/>
                    <a:pt x="20070" y="6451"/>
                    <a:pt x="20072" y="6453"/>
                  </a:cubicBezTo>
                  <a:cubicBezTo>
                    <a:pt x="18999" y="8366"/>
                    <a:pt x="18999" y="8366"/>
                    <a:pt x="18999" y="8366"/>
                  </a:cubicBezTo>
                  <a:cubicBezTo>
                    <a:pt x="18988" y="8361"/>
                    <a:pt x="18976" y="8360"/>
                    <a:pt x="18965" y="8361"/>
                  </a:cubicBezTo>
                  <a:close/>
                  <a:moveTo>
                    <a:pt x="20047" y="7587"/>
                  </a:moveTo>
                  <a:cubicBezTo>
                    <a:pt x="20035" y="7589"/>
                    <a:pt x="20024" y="7595"/>
                    <a:pt x="20015" y="7605"/>
                  </a:cubicBezTo>
                  <a:cubicBezTo>
                    <a:pt x="19999" y="7621"/>
                    <a:pt x="19996" y="7645"/>
                    <a:pt x="20003" y="7665"/>
                  </a:cubicBezTo>
                  <a:cubicBezTo>
                    <a:pt x="19018" y="8381"/>
                    <a:pt x="19018" y="8381"/>
                    <a:pt x="19018" y="8381"/>
                  </a:cubicBezTo>
                  <a:cubicBezTo>
                    <a:pt x="19016" y="8379"/>
                    <a:pt x="19015" y="8377"/>
                    <a:pt x="19013" y="8376"/>
                  </a:cubicBezTo>
                  <a:cubicBezTo>
                    <a:pt x="19012" y="8374"/>
                    <a:pt x="19010" y="8373"/>
                    <a:pt x="19008" y="8372"/>
                  </a:cubicBezTo>
                  <a:cubicBezTo>
                    <a:pt x="20081" y="6457"/>
                    <a:pt x="20081" y="6457"/>
                    <a:pt x="20081" y="6457"/>
                  </a:cubicBezTo>
                  <a:cubicBezTo>
                    <a:pt x="20086" y="6460"/>
                    <a:pt x="20091" y="6461"/>
                    <a:pt x="20097" y="6462"/>
                  </a:cubicBezTo>
                  <a:lnTo>
                    <a:pt x="20047" y="7587"/>
                  </a:lnTo>
                  <a:close/>
                  <a:moveTo>
                    <a:pt x="20057" y="7586"/>
                  </a:moveTo>
                  <a:cubicBezTo>
                    <a:pt x="20107" y="6463"/>
                    <a:pt x="20107" y="6463"/>
                    <a:pt x="20107" y="6463"/>
                  </a:cubicBezTo>
                  <a:cubicBezTo>
                    <a:pt x="20120" y="6462"/>
                    <a:pt x="20133" y="6457"/>
                    <a:pt x="20144" y="6447"/>
                  </a:cubicBezTo>
                  <a:cubicBezTo>
                    <a:pt x="21182" y="7395"/>
                    <a:pt x="21182" y="7395"/>
                    <a:pt x="21182" y="7395"/>
                  </a:cubicBezTo>
                  <a:cubicBezTo>
                    <a:pt x="21173" y="7407"/>
                    <a:pt x="21169" y="7422"/>
                    <a:pt x="21171" y="7436"/>
                  </a:cubicBezTo>
                  <a:cubicBezTo>
                    <a:pt x="20111" y="7621"/>
                    <a:pt x="20111" y="7621"/>
                    <a:pt x="20111" y="7621"/>
                  </a:cubicBezTo>
                  <a:cubicBezTo>
                    <a:pt x="20108" y="7614"/>
                    <a:pt x="20103" y="7607"/>
                    <a:pt x="20097" y="7602"/>
                  </a:cubicBezTo>
                  <a:cubicBezTo>
                    <a:pt x="20086" y="7591"/>
                    <a:pt x="20071" y="7586"/>
                    <a:pt x="20057" y="7586"/>
                  </a:cubicBezTo>
                  <a:close/>
                  <a:moveTo>
                    <a:pt x="21125" y="8797"/>
                  </a:moveTo>
                  <a:cubicBezTo>
                    <a:pt x="21106" y="8788"/>
                    <a:pt x="21083" y="8790"/>
                    <a:pt x="21066" y="8802"/>
                  </a:cubicBezTo>
                  <a:cubicBezTo>
                    <a:pt x="20098" y="7685"/>
                    <a:pt x="20098" y="7685"/>
                    <a:pt x="20098" y="7685"/>
                  </a:cubicBezTo>
                  <a:cubicBezTo>
                    <a:pt x="20099" y="7685"/>
                    <a:pt x="20100" y="7684"/>
                    <a:pt x="20100" y="7684"/>
                  </a:cubicBezTo>
                  <a:cubicBezTo>
                    <a:pt x="20114" y="7669"/>
                    <a:pt x="20118" y="7649"/>
                    <a:pt x="20114" y="7631"/>
                  </a:cubicBezTo>
                  <a:cubicBezTo>
                    <a:pt x="21172" y="7446"/>
                    <a:pt x="21172" y="7446"/>
                    <a:pt x="21172" y="7446"/>
                  </a:cubicBezTo>
                  <a:cubicBezTo>
                    <a:pt x="21175" y="7456"/>
                    <a:pt x="21181" y="7466"/>
                    <a:pt x="21189" y="7473"/>
                  </a:cubicBezTo>
                  <a:cubicBezTo>
                    <a:pt x="21209" y="7492"/>
                    <a:pt x="21238" y="7493"/>
                    <a:pt x="21260" y="7479"/>
                  </a:cubicBezTo>
                  <a:cubicBezTo>
                    <a:pt x="21585" y="7890"/>
                    <a:pt x="21585" y="7890"/>
                    <a:pt x="21585" y="7890"/>
                  </a:cubicBezTo>
                  <a:cubicBezTo>
                    <a:pt x="21584" y="7891"/>
                    <a:pt x="21583" y="7891"/>
                    <a:pt x="21582" y="7892"/>
                  </a:cubicBezTo>
                  <a:cubicBezTo>
                    <a:pt x="21560" y="7916"/>
                    <a:pt x="21562" y="7953"/>
                    <a:pt x="21585" y="7974"/>
                  </a:cubicBezTo>
                  <a:cubicBezTo>
                    <a:pt x="21588" y="7977"/>
                    <a:pt x="21591" y="7979"/>
                    <a:pt x="21594" y="7981"/>
                  </a:cubicBezTo>
                  <a:lnTo>
                    <a:pt x="21125" y="8797"/>
                  </a:lnTo>
                  <a:close/>
                  <a:moveTo>
                    <a:pt x="21592" y="7884"/>
                  </a:moveTo>
                  <a:cubicBezTo>
                    <a:pt x="21268" y="7473"/>
                    <a:pt x="21268" y="7473"/>
                    <a:pt x="21268" y="7473"/>
                  </a:cubicBezTo>
                  <a:cubicBezTo>
                    <a:pt x="21269" y="7472"/>
                    <a:pt x="21270" y="7471"/>
                    <a:pt x="21271" y="7470"/>
                  </a:cubicBezTo>
                  <a:cubicBezTo>
                    <a:pt x="21292" y="7447"/>
                    <a:pt x="21291" y="7412"/>
                    <a:pt x="21270" y="7390"/>
                  </a:cubicBezTo>
                  <a:cubicBezTo>
                    <a:pt x="22084" y="6382"/>
                    <a:pt x="22084" y="6382"/>
                    <a:pt x="22084" y="6382"/>
                  </a:cubicBezTo>
                  <a:cubicBezTo>
                    <a:pt x="22088" y="6385"/>
                    <a:pt x="22092" y="6387"/>
                    <a:pt x="22096" y="6389"/>
                  </a:cubicBezTo>
                  <a:cubicBezTo>
                    <a:pt x="21639" y="7875"/>
                    <a:pt x="21639" y="7875"/>
                    <a:pt x="21639" y="7875"/>
                  </a:cubicBezTo>
                  <a:cubicBezTo>
                    <a:pt x="21623" y="7872"/>
                    <a:pt x="21606" y="7874"/>
                    <a:pt x="21592" y="7884"/>
                  </a:cubicBezTo>
                  <a:close/>
                  <a:moveTo>
                    <a:pt x="21648" y="7879"/>
                  </a:moveTo>
                  <a:cubicBezTo>
                    <a:pt x="22106" y="6391"/>
                    <a:pt x="22106" y="6391"/>
                    <a:pt x="22106" y="6391"/>
                  </a:cubicBezTo>
                  <a:cubicBezTo>
                    <a:pt x="22116" y="6393"/>
                    <a:pt x="22125" y="6392"/>
                    <a:pt x="22134" y="6389"/>
                  </a:cubicBezTo>
                  <a:cubicBezTo>
                    <a:pt x="22604" y="7741"/>
                    <a:pt x="22604" y="7741"/>
                    <a:pt x="22604" y="7741"/>
                  </a:cubicBezTo>
                  <a:cubicBezTo>
                    <a:pt x="22597" y="7744"/>
                    <a:pt x="22590" y="7748"/>
                    <a:pt x="22584" y="7754"/>
                  </a:cubicBezTo>
                  <a:cubicBezTo>
                    <a:pt x="22573" y="7767"/>
                    <a:pt x="22568" y="7782"/>
                    <a:pt x="22569" y="7797"/>
                  </a:cubicBezTo>
                  <a:cubicBezTo>
                    <a:pt x="21682" y="7922"/>
                    <a:pt x="21682" y="7922"/>
                    <a:pt x="21682" y="7922"/>
                  </a:cubicBezTo>
                  <a:cubicBezTo>
                    <a:pt x="21680" y="7910"/>
                    <a:pt x="21674" y="7898"/>
                    <a:pt x="21664" y="7889"/>
                  </a:cubicBezTo>
                  <a:cubicBezTo>
                    <a:pt x="21660" y="7884"/>
                    <a:pt x="21654" y="7881"/>
                    <a:pt x="21648" y="7879"/>
                  </a:cubicBezTo>
                  <a:close/>
                  <a:moveTo>
                    <a:pt x="21671" y="7967"/>
                  </a:moveTo>
                  <a:cubicBezTo>
                    <a:pt x="21679" y="7957"/>
                    <a:pt x="21683" y="7945"/>
                    <a:pt x="21683" y="7933"/>
                  </a:cubicBezTo>
                  <a:cubicBezTo>
                    <a:pt x="22570" y="7807"/>
                    <a:pt x="22570" y="7807"/>
                    <a:pt x="22570" y="7807"/>
                  </a:cubicBezTo>
                  <a:cubicBezTo>
                    <a:pt x="22573" y="7818"/>
                    <a:pt x="22578" y="7829"/>
                    <a:pt x="22587" y="7837"/>
                  </a:cubicBezTo>
                  <a:cubicBezTo>
                    <a:pt x="22605" y="7853"/>
                    <a:pt x="22629" y="7856"/>
                    <a:pt x="22649" y="7848"/>
                  </a:cubicBezTo>
                  <a:cubicBezTo>
                    <a:pt x="23427" y="9485"/>
                    <a:pt x="23427" y="9485"/>
                    <a:pt x="23427" y="9485"/>
                  </a:cubicBezTo>
                  <a:cubicBezTo>
                    <a:pt x="23423" y="9487"/>
                    <a:pt x="23419" y="9490"/>
                    <a:pt x="23416" y="9493"/>
                  </a:cubicBezTo>
                  <a:lnTo>
                    <a:pt x="21671" y="7967"/>
                  </a:lnTo>
                  <a:close/>
                  <a:moveTo>
                    <a:pt x="22008" y="9599"/>
                  </a:moveTo>
                  <a:cubicBezTo>
                    <a:pt x="22015" y="9596"/>
                    <a:pt x="22023" y="9592"/>
                    <a:pt x="22029" y="9585"/>
                  </a:cubicBezTo>
                  <a:cubicBezTo>
                    <a:pt x="22039" y="9574"/>
                    <a:pt x="22044" y="9559"/>
                    <a:pt x="22044" y="9545"/>
                  </a:cubicBezTo>
                  <a:cubicBezTo>
                    <a:pt x="23398" y="9535"/>
                    <a:pt x="23398" y="9535"/>
                    <a:pt x="23398" y="9535"/>
                  </a:cubicBezTo>
                  <a:cubicBezTo>
                    <a:pt x="23398" y="9546"/>
                    <a:pt x="23401" y="9557"/>
                    <a:pt x="23407" y="9566"/>
                  </a:cubicBezTo>
                  <a:cubicBezTo>
                    <a:pt x="22310" y="10406"/>
                    <a:pt x="22310" y="10406"/>
                    <a:pt x="22310" y="10406"/>
                  </a:cubicBezTo>
                  <a:lnTo>
                    <a:pt x="22008" y="9599"/>
                  </a:lnTo>
                  <a:close/>
                  <a:moveTo>
                    <a:pt x="21963" y="10720"/>
                  </a:moveTo>
                  <a:cubicBezTo>
                    <a:pt x="21963" y="10710"/>
                    <a:pt x="21959" y="10700"/>
                    <a:pt x="21954" y="10691"/>
                  </a:cubicBezTo>
                  <a:cubicBezTo>
                    <a:pt x="22305" y="10422"/>
                    <a:pt x="22305" y="10422"/>
                    <a:pt x="22305" y="10422"/>
                  </a:cubicBezTo>
                  <a:cubicBezTo>
                    <a:pt x="22424" y="10738"/>
                    <a:pt x="22424" y="10738"/>
                    <a:pt x="22424" y="10738"/>
                  </a:cubicBezTo>
                  <a:lnTo>
                    <a:pt x="21963" y="10720"/>
                  </a:lnTo>
                  <a:close/>
                  <a:moveTo>
                    <a:pt x="23047" y="12268"/>
                  </a:moveTo>
                  <a:cubicBezTo>
                    <a:pt x="23034" y="12262"/>
                    <a:pt x="23020" y="12261"/>
                    <a:pt x="23006" y="12264"/>
                  </a:cubicBezTo>
                  <a:cubicBezTo>
                    <a:pt x="22438" y="10749"/>
                    <a:pt x="22438" y="10749"/>
                    <a:pt x="22438" y="10749"/>
                  </a:cubicBezTo>
                  <a:cubicBezTo>
                    <a:pt x="23886" y="10808"/>
                    <a:pt x="23886" y="10808"/>
                    <a:pt x="23886" y="10808"/>
                  </a:cubicBezTo>
                  <a:cubicBezTo>
                    <a:pt x="23887" y="10822"/>
                    <a:pt x="23893" y="10837"/>
                    <a:pt x="23905" y="10848"/>
                  </a:cubicBezTo>
                  <a:cubicBezTo>
                    <a:pt x="23907" y="10849"/>
                    <a:pt x="23908" y="10850"/>
                    <a:pt x="23910" y="10852"/>
                  </a:cubicBezTo>
                  <a:lnTo>
                    <a:pt x="23047" y="12268"/>
                  </a:lnTo>
                  <a:close/>
                  <a:moveTo>
                    <a:pt x="23902" y="10765"/>
                  </a:moveTo>
                  <a:cubicBezTo>
                    <a:pt x="23893" y="10775"/>
                    <a:pt x="23888" y="10786"/>
                    <a:pt x="23887" y="10798"/>
                  </a:cubicBezTo>
                  <a:cubicBezTo>
                    <a:pt x="22435" y="10739"/>
                    <a:pt x="22435" y="10739"/>
                    <a:pt x="22435" y="10739"/>
                  </a:cubicBezTo>
                  <a:cubicBezTo>
                    <a:pt x="22314" y="10416"/>
                    <a:pt x="22314" y="10416"/>
                    <a:pt x="22314" y="10416"/>
                  </a:cubicBezTo>
                  <a:cubicBezTo>
                    <a:pt x="23413" y="9574"/>
                    <a:pt x="23413" y="9574"/>
                    <a:pt x="23413" y="9574"/>
                  </a:cubicBezTo>
                  <a:cubicBezTo>
                    <a:pt x="23414" y="9575"/>
                    <a:pt x="23415" y="9576"/>
                    <a:pt x="23416" y="9577"/>
                  </a:cubicBezTo>
                  <a:cubicBezTo>
                    <a:pt x="23432" y="9592"/>
                    <a:pt x="23453" y="9596"/>
                    <a:pt x="23472" y="9590"/>
                  </a:cubicBezTo>
                  <a:cubicBezTo>
                    <a:pt x="23919" y="10753"/>
                    <a:pt x="23919" y="10753"/>
                    <a:pt x="23919" y="10753"/>
                  </a:cubicBezTo>
                  <a:cubicBezTo>
                    <a:pt x="23913" y="10756"/>
                    <a:pt x="23907" y="10760"/>
                    <a:pt x="23902" y="10765"/>
                  </a:cubicBezTo>
                  <a:close/>
                  <a:moveTo>
                    <a:pt x="23956" y="10748"/>
                  </a:moveTo>
                  <a:cubicBezTo>
                    <a:pt x="23947" y="10746"/>
                    <a:pt x="23937" y="10747"/>
                    <a:pt x="23929" y="10749"/>
                  </a:cubicBezTo>
                  <a:cubicBezTo>
                    <a:pt x="23481" y="9587"/>
                    <a:pt x="23481" y="9587"/>
                    <a:pt x="23481" y="9587"/>
                  </a:cubicBezTo>
                  <a:cubicBezTo>
                    <a:pt x="23488" y="9584"/>
                    <a:pt x="23494" y="9580"/>
                    <a:pt x="23499" y="9574"/>
                  </a:cubicBezTo>
                  <a:cubicBezTo>
                    <a:pt x="23502" y="9570"/>
                    <a:pt x="23505" y="9565"/>
                    <a:pt x="23508" y="9561"/>
                  </a:cubicBezTo>
                  <a:cubicBezTo>
                    <a:pt x="24223" y="9843"/>
                    <a:pt x="24223" y="9843"/>
                    <a:pt x="24223" y="9843"/>
                  </a:cubicBezTo>
                  <a:lnTo>
                    <a:pt x="23956" y="10748"/>
                  </a:lnTo>
                  <a:close/>
                  <a:moveTo>
                    <a:pt x="24226" y="9834"/>
                  </a:moveTo>
                  <a:cubicBezTo>
                    <a:pt x="23511" y="9551"/>
                    <a:pt x="23511" y="9551"/>
                    <a:pt x="23511" y="9551"/>
                  </a:cubicBezTo>
                  <a:cubicBezTo>
                    <a:pt x="23517" y="9534"/>
                    <a:pt x="23514" y="9516"/>
                    <a:pt x="23503" y="9501"/>
                  </a:cubicBezTo>
                  <a:cubicBezTo>
                    <a:pt x="24524" y="8739"/>
                    <a:pt x="24524" y="8739"/>
                    <a:pt x="24524" y="8739"/>
                  </a:cubicBezTo>
                  <a:cubicBezTo>
                    <a:pt x="24526" y="8742"/>
                    <a:pt x="24528" y="8744"/>
                    <a:pt x="24531" y="8747"/>
                  </a:cubicBezTo>
                  <a:cubicBezTo>
                    <a:pt x="24535" y="8751"/>
                    <a:pt x="24539" y="8754"/>
                    <a:pt x="24544" y="8756"/>
                  </a:cubicBezTo>
                  <a:lnTo>
                    <a:pt x="24226" y="9834"/>
                  </a:lnTo>
                  <a:close/>
                  <a:moveTo>
                    <a:pt x="25355" y="10262"/>
                  </a:moveTo>
                  <a:cubicBezTo>
                    <a:pt x="25351" y="10267"/>
                    <a:pt x="25348" y="10271"/>
                    <a:pt x="25346" y="10276"/>
                  </a:cubicBezTo>
                  <a:cubicBezTo>
                    <a:pt x="24235" y="9837"/>
                    <a:pt x="24235" y="9837"/>
                    <a:pt x="24235" y="9837"/>
                  </a:cubicBezTo>
                  <a:cubicBezTo>
                    <a:pt x="24554" y="8760"/>
                    <a:pt x="24554" y="8760"/>
                    <a:pt x="24554" y="8760"/>
                  </a:cubicBezTo>
                  <a:cubicBezTo>
                    <a:pt x="24565" y="8763"/>
                    <a:pt x="24578" y="8763"/>
                    <a:pt x="24589" y="8759"/>
                  </a:cubicBezTo>
                  <a:cubicBezTo>
                    <a:pt x="25364" y="10254"/>
                    <a:pt x="25364" y="10254"/>
                    <a:pt x="25364" y="10254"/>
                  </a:cubicBezTo>
                  <a:cubicBezTo>
                    <a:pt x="25361" y="10257"/>
                    <a:pt x="25357" y="10259"/>
                    <a:pt x="25355" y="10262"/>
                  </a:cubicBezTo>
                  <a:close/>
                  <a:moveTo>
                    <a:pt x="25373" y="10249"/>
                  </a:moveTo>
                  <a:cubicBezTo>
                    <a:pt x="24599" y="8755"/>
                    <a:pt x="24599" y="8755"/>
                    <a:pt x="24599" y="8755"/>
                  </a:cubicBezTo>
                  <a:cubicBezTo>
                    <a:pt x="24604" y="8752"/>
                    <a:pt x="24609" y="8748"/>
                    <a:pt x="24613" y="8744"/>
                  </a:cubicBezTo>
                  <a:cubicBezTo>
                    <a:pt x="24624" y="8731"/>
                    <a:pt x="24629" y="8715"/>
                    <a:pt x="24628" y="8700"/>
                  </a:cubicBezTo>
                  <a:cubicBezTo>
                    <a:pt x="25187" y="8638"/>
                    <a:pt x="25187" y="8638"/>
                    <a:pt x="25187" y="8638"/>
                  </a:cubicBezTo>
                  <a:cubicBezTo>
                    <a:pt x="25385" y="10245"/>
                    <a:pt x="25385" y="10245"/>
                    <a:pt x="25385" y="10245"/>
                  </a:cubicBezTo>
                  <a:cubicBezTo>
                    <a:pt x="25381" y="10246"/>
                    <a:pt x="25377" y="10247"/>
                    <a:pt x="25373" y="10249"/>
                  </a:cubicBezTo>
                  <a:close/>
                  <a:moveTo>
                    <a:pt x="25442" y="10265"/>
                  </a:moveTo>
                  <a:cubicBezTo>
                    <a:pt x="25440" y="10263"/>
                    <a:pt x="25439" y="10261"/>
                    <a:pt x="25437" y="10259"/>
                  </a:cubicBezTo>
                  <a:cubicBezTo>
                    <a:pt x="25425" y="10248"/>
                    <a:pt x="25410" y="10243"/>
                    <a:pt x="25395" y="10244"/>
                  </a:cubicBezTo>
                  <a:cubicBezTo>
                    <a:pt x="25197" y="8637"/>
                    <a:pt x="25197" y="8637"/>
                    <a:pt x="25197" y="8637"/>
                  </a:cubicBezTo>
                  <a:cubicBezTo>
                    <a:pt x="25624" y="8589"/>
                    <a:pt x="25624" y="8589"/>
                    <a:pt x="25624" y="8589"/>
                  </a:cubicBezTo>
                  <a:cubicBezTo>
                    <a:pt x="26445" y="9574"/>
                    <a:pt x="26445" y="9574"/>
                    <a:pt x="26445" y="9574"/>
                  </a:cubicBezTo>
                  <a:lnTo>
                    <a:pt x="25442" y="10265"/>
                  </a:lnTo>
                  <a:close/>
                  <a:moveTo>
                    <a:pt x="25638" y="8588"/>
                  </a:moveTo>
                  <a:cubicBezTo>
                    <a:pt x="25942" y="8554"/>
                    <a:pt x="25942" y="8554"/>
                    <a:pt x="25942" y="8554"/>
                  </a:cubicBezTo>
                  <a:cubicBezTo>
                    <a:pt x="26926" y="9242"/>
                    <a:pt x="26926" y="9242"/>
                    <a:pt x="26926" y="9242"/>
                  </a:cubicBezTo>
                  <a:cubicBezTo>
                    <a:pt x="26454" y="9567"/>
                    <a:pt x="26454" y="9567"/>
                    <a:pt x="26454" y="9567"/>
                  </a:cubicBezTo>
                  <a:lnTo>
                    <a:pt x="25638" y="8588"/>
                  </a:lnTo>
                  <a:close/>
                  <a:moveTo>
                    <a:pt x="27463" y="10765"/>
                  </a:moveTo>
                  <a:cubicBezTo>
                    <a:pt x="27456" y="10769"/>
                    <a:pt x="27456" y="10769"/>
                    <a:pt x="27456" y="10769"/>
                  </a:cubicBezTo>
                  <a:cubicBezTo>
                    <a:pt x="26460" y="9575"/>
                    <a:pt x="26460" y="9575"/>
                    <a:pt x="26460" y="9575"/>
                  </a:cubicBezTo>
                  <a:cubicBezTo>
                    <a:pt x="26935" y="9248"/>
                    <a:pt x="26935" y="9248"/>
                    <a:pt x="26935" y="9248"/>
                  </a:cubicBezTo>
                  <a:cubicBezTo>
                    <a:pt x="27321" y="9519"/>
                    <a:pt x="27321" y="9519"/>
                    <a:pt x="27321" y="9519"/>
                  </a:cubicBezTo>
                  <a:cubicBezTo>
                    <a:pt x="27312" y="9541"/>
                    <a:pt x="27317" y="9567"/>
                    <a:pt x="27336" y="9584"/>
                  </a:cubicBezTo>
                  <a:cubicBezTo>
                    <a:pt x="27347" y="9595"/>
                    <a:pt x="27361" y="9599"/>
                    <a:pt x="27375" y="9599"/>
                  </a:cubicBezTo>
                  <a:cubicBezTo>
                    <a:pt x="27476" y="10761"/>
                    <a:pt x="27476" y="10761"/>
                    <a:pt x="27476" y="10761"/>
                  </a:cubicBezTo>
                  <a:cubicBezTo>
                    <a:pt x="27471" y="10762"/>
                    <a:pt x="27467" y="10763"/>
                    <a:pt x="27463" y="10765"/>
                  </a:cubicBezTo>
                  <a:close/>
                  <a:moveTo>
                    <a:pt x="27485" y="10760"/>
                  </a:moveTo>
                  <a:cubicBezTo>
                    <a:pt x="27385" y="9598"/>
                    <a:pt x="27385" y="9598"/>
                    <a:pt x="27385" y="9598"/>
                  </a:cubicBezTo>
                  <a:cubicBezTo>
                    <a:pt x="27390" y="9598"/>
                    <a:pt x="27395" y="9596"/>
                    <a:pt x="27400" y="9594"/>
                  </a:cubicBezTo>
                  <a:cubicBezTo>
                    <a:pt x="27835" y="10335"/>
                    <a:pt x="27835" y="10335"/>
                    <a:pt x="27835" y="10335"/>
                  </a:cubicBezTo>
                  <a:cubicBezTo>
                    <a:pt x="27832" y="10338"/>
                    <a:pt x="27828" y="10340"/>
                    <a:pt x="27826" y="10344"/>
                  </a:cubicBezTo>
                  <a:cubicBezTo>
                    <a:pt x="27805" y="10366"/>
                    <a:pt x="27806" y="10401"/>
                    <a:pt x="27827" y="10423"/>
                  </a:cubicBezTo>
                  <a:cubicBezTo>
                    <a:pt x="27520" y="10772"/>
                    <a:pt x="27520" y="10772"/>
                    <a:pt x="27520" y="10772"/>
                  </a:cubicBezTo>
                  <a:cubicBezTo>
                    <a:pt x="27510" y="10764"/>
                    <a:pt x="27498" y="10760"/>
                    <a:pt x="27485" y="10760"/>
                  </a:cubicBezTo>
                  <a:close/>
                  <a:moveTo>
                    <a:pt x="29677" y="10911"/>
                  </a:moveTo>
                  <a:cubicBezTo>
                    <a:pt x="27544" y="10816"/>
                    <a:pt x="27544" y="10816"/>
                    <a:pt x="27544" y="10816"/>
                  </a:cubicBezTo>
                  <a:cubicBezTo>
                    <a:pt x="27544" y="10802"/>
                    <a:pt x="27538" y="10789"/>
                    <a:pt x="27528" y="10778"/>
                  </a:cubicBezTo>
                  <a:cubicBezTo>
                    <a:pt x="27834" y="10429"/>
                    <a:pt x="27834" y="10429"/>
                    <a:pt x="27834" y="10429"/>
                  </a:cubicBezTo>
                  <a:cubicBezTo>
                    <a:pt x="27858" y="10447"/>
                    <a:pt x="27891" y="10444"/>
                    <a:pt x="27912" y="10422"/>
                  </a:cubicBezTo>
                  <a:cubicBezTo>
                    <a:pt x="27917" y="10416"/>
                    <a:pt x="27920" y="10410"/>
                    <a:pt x="27923" y="10404"/>
                  </a:cubicBezTo>
                  <a:cubicBezTo>
                    <a:pt x="29678" y="10909"/>
                    <a:pt x="29678" y="10909"/>
                    <a:pt x="29678" y="10909"/>
                  </a:cubicBezTo>
                  <a:cubicBezTo>
                    <a:pt x="29678" y="10910"/>
                    <a:pt x="29678" y="10910"/>
                    <a:pt x="29677" y="10911"/>
                  </a:cubicBezTo>
                  <a:close/>
                  <a:moveTo>
                    <a:pt x="29680" y="10899"/>
                  </a:moveTo>
                  <a:cubicBezTo>
                    <a:pt x="27926" y="10394"/>
                    <a:pt x="27926" y="10394"/>
                    <a:pt x="27926" y="10394"/>
                  </a:cubicBezTo>
                  <a:cubicBezTo>
                    <a:pt x="27929" y="10375"/>
                    <a:pt x="27923" y="10354"/>
                    <a:pt x="27908" y="10340"/>
                  </a:cubicBezTo>
                  <a:cubicBezTo>
                    <a:pt x="27906" y="10338"/>
                    <a:pt x="27904" y="10337"/>
                    <a:pt x="27902" y="10336"/>
                  </a:cubicBezTo>
                  <a:cubicBezTo>
                    <a:pt x="28320" y="9632"/>
                    <a:pt x="28320" y="9632"/>
                    <a:pt x="28320" y="9632"/>
                  </a:cubicBezTo>
                  <a:cubicBezTo>
                    <a:pt x="29684" y="10890"/>
                    <a:pt x="29684" y="10890"/>
                    <a:pt x="29684" y="10890"/>
                  </a:cubicBezTo>
                  <a:cubicBezTo>
                    <a:pt x="29682" y="10893"/>
                    <a:pt x="29681" y="10896"/>
                    <a:pt x="29680" y="108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</p:grpSp>
      <p:sp>
        <p:nvSpPr>
          <p:cNvPr id="132" name="Rectangle 131">
            <a:hlinkClick r:id="rId104"/>
          </p:cNvPr>
          <p:cNvSpPr/>
          <p:nvPr userDrawn="1"/>
        </p:nvSpPr>
        <p:spPr>
          <a:xfrm>
            <a:off x="4475498" y="2764598"/>
            <a:ext cx="3229673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</a:pPr>
            <a:r>
              <a:rPr lang="en-GB" sz="3200" baseline="0" dirty="0" err="1" smtClean="0">
                <a:solidFill>
                  <a:schemeClr val="bg1"/>
                </a:solidFill>
                <a:latin typeface="+mn-lt"/>
              </a:rPr>
              <a:t>www.sdl.com</a:t>
            </a:r>
            <a:r>
              <a:rPr lang="en-GB" sz="3200" baseline="0" dirty="0" smtClean="0">
                <a:solidFill>
                  <a:schemeClr val="bg1"/>
                </a:solidFill>
                <a:latin typeface="+mn-lt"/>
              </a:rPr>
              <a:t> </a:t>
            </a:r>
            <a:endParaRPr lang="en-US" sz="3200" baseline="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156" name="Group 155"/>
          <p:cNvGrpSpPr/>
          <p:nvPr userDrawn="1"/>
        </p:nvGrpSpPr>
        <p:grpSpPr>
          <a:xfrm>
            <a:off x="2203737" y="4100852"/>
            <a:ext cx="8593486" cy="1702628"/>
            <a:chOff x="1603323" y="4379306"/>
            <a:chExt cx="9794313" cy="1940549"/>
          </a:xfrm>
        </p:grpSpPr>
        <p:sp>
          <p:nvSpPr>
            <p:cNvPr id="123" name="Rectangle 122"/>
            <p:cNvSpPr/>
            <p:nvPr userDrawn="1"/>
          </p:nvSpPr>
          <p:spPr>
            <a:xfrm>
              <a:off x="4723225" y="5933992"/>
              <a:ext cx="2887533" cy="385863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GB" sz="1600" baseline="0" dirty="0" err="1" smtClean="0">
                  <a:solidFill>
                    <a:schemeClr val="bg1"/>
                  </a:solidFill>
                  <a:latin typeface="+mn-lt"/>
                </a:rPr>
                <a:t>facebook.com</a:t>
              </a:r>
              <a:r>
                <a:rPr lang="en-GB" sz="1600" baseline="0" dirty="0" smtClean="0">
                  <a:solidFill>
                    <a:schemeClr val="bg1"/>
                  </a:solidFill>
                  <a:latin typeface="+mn-lt"/>
                </a:rPr>
                <a:t>/</a:t>
              </a:r>
              <a:r>
                <a:rPr lang="en-GB" sz="1600" baseline="0" dirty="0" err="1" smtClean="0">
                  <a:solidFill>
                    <a:schemeClr val="bg1"/>
                  </a:solidFill>
                  <a:latin typeface="+mn-lt"/>
                </a:rPr>
                <a:t>sdlplc</a:t>
              </a:r>
              <a:endParaRPr lang="en-US" sz="1600" baseline="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29" name="Rectangle 128"/>
            <p:cNvSpPr/>
            <p:nvPr userDrawn="1"/>
          </p:nvSpPr>
          <p:spPr>
            <a:xfrm>
              <a:off x="1603323" y="5933992"/>
              <a:ext cx="2291957" cy="385863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GB" sz="1600" baseline="0" dirty="0" err="1" smtClean="0">
                  <a:solidFill>
                    <a:schemeClr val="bg1"/>
                  </a:solidFill>
                  <a:latin typeface="+mn-lt"/>
                </a:rPr>
                <a:t>twitter.com</a:t>
              </a:r>
              <a:r>
                <a:rPr lang="en-GB" sz="1600" baseline="0" dirty="0" smtClean="0">
                  <a:solidFill>
                    <a:schemeClr val="bg1"/>
                  </a:solidFill>
                  <a:latin typeface="+mn-lt"/>
                </a:rPr>
                <a:t>/SDL</a:t>
              </a:r>
              <a:endParaRPr lang="en-US" sz="1600" baseline="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30" name="Rectangle 129"/>
            <p:cNvSpPr/>
            <p:nvPr userDrawn="1"/>
          </p:nvSpPr>
          <p:spPr>
            <a:xfrm>
              <a:off x="7631389" y="5933992"/>
              <a:ext cx="3766247" cy="385863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GB" sz="1600" baseline="0" dirty="0" err="1" smtClean="0">
                  <a:solidFill>
                    <a:schemeClr val="bg1"/>
                  </a:solidFill>
                  <a:latin typeface="+mn-lt"/>
                </a:rPr>
                <a:t>linkedin.com</a:t>
              </a:r>
              <a:r>
                <a:rPr lang="en-GB" sz="1600" baseline="0" dirty="0" smtClean="0">
                  <a:solidFill>
                    <a:schemeClr val="bg1"/>
                  </a:solidFill>
                  <a:latin typeface="+mn-lt"/>
                </a:rPr>
                <a:t>/company/</a:t>
              </a:r>
              <a:r>
                <a:rPr lang="en-GB" sz="1600" baseline="0" dirty="0" err="1" smtClean="0">
                  <a:solidFill>
                    <a:schemeClr val="bg1"/>
                  </a:solidFill>
                  <a:latin typeface="+mn-lt"/>
                </a:rPr>
                <a:t>sdlplc</a:t>
              </a:r>
              <a:r>
                <a:rPr lang="en-GB" sz="1600" baseline="0" dirty="0" smtClean="0">
                  <a:solidFill>
                    <a:schemeClr val="bg1"/>
                  </a:solidFill>
                  <a:latin typeface="+mn-lt"/>
                </a:rPr>
                <a:t>/</a:t>
              </a:r>
              <a:endParaRPr lang="en-US" sz="1600" baseline="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22" name="Freeform 13"/>
            <p:cNvSpPr>
              <a:spLocks/>
            </p:cNvSpPr>
            <p:nvPr userDrawn="1"/>
          </p:nvSpPr>
          <p:spPr bwMode="auto">
            <a:xfrm>
              <a:off x="2210327" y="4507228"/>
              <a:ext cx="1081531" cy="922704"/>
            </a:xfrm>
            <a:custGeom>
              <a:avLst/>
              <a:gdLst>
                <a:gd name="T0" fmla="*/ 276 w 307"/>
                <a:gd name="T1" fmla="*/ 44 h 262"/>
                <a:gd name="T2" fmla="*/ 290 w 307"/>
                <a:gd name="T3" fmla="*/ 29 h 262"/>
                <a:gd name="T4" fmla="*/ 299 w 307"/>
                <a:gd name="T5" fmla="*/ 11 h 262"/>
                <a:gd name="T6" fmla="*/ 291 w 307"/>
                <a:gd name="T7" fmla="*/ 15 h 262"/>
                <a:gd name="T8" fmla="*/ 265 w 307"/>
                <a:gd name="T9" fmla="*/ 24 h 262"/>
                <a:gd name="T10" fmla="*/ 255 w 307"/>
                <a:gd name="T11" fmla="*/ 22 h 262"/>
                <a:gd name="T12" fmla="*/ 183 w 307"/>
                <a:gd name="T13" fmla="*/ 13 h 262"/>
                <a:gd name="T14" fmla="*/ 148 w 307"/>
                <a:gd name="T15" fmla="*/ 76 h 262"/>
                <a:gd name="T16" fmla="*/ 149 w 307"/>
                <a:gd name="T17" fmla="*/ 84 h 262"/>
                <a:gd name="T18" fmla="*/ 112 w 307"/>
                <a:gd name="T19" fmla="*/ 78 h 262"/>
                <a:gd name="T20" fmla="*/ 17 w 307"/>
                <a:gd name="T21" fmla="*/ 17 h 262"/>
                <a:gd name="T22" fmla="*/ 12 w 307"/>
                <a:gd name="T23" fmla="*/ 31 h 262"/>
                <a:gd name="T24" fmla="*/ 28 w 307"/>
                <a:gd name="T25" fmla="*/ 95 h 262"/>
                <a:gd name="T26" fmla="*/ 33 w 307"/>
                <a:gd name="T27" fmla="*/ 103 h 262"/>
                <a:gd name="T28" fmla="*/ 8 w 307"/>
                <a:gd name="T29" fmla="*/ 96 h 262"/>
                <a:gd name="T30" fmla="*/ 55 w 307"/>
                <a:gd name="T31" fmla="*/ 159 h 262"/>
                <a:gd name="T32" fmla="*/ 44 w 307"/>
                <a:gd name="T33" fmla="*/ 161 h 262"/>
                <a:gd name="T34" fmla="*/ 32 w 307"/>
                <a:gd name="T35" fmla="*/ 161 h 262"/>
                <a:gd name="T36" fmla="*/ 54 w 307"/>
                <a:gd name="T37" fmla="*/ 191 h 262"/>
                <a:gd name="T38" fmla="*/ 90 w 307"/>
                <a:gd name="T39" fmla="*/ 205 h 262"/>
                <a:gd name="T40" fmla="*/ 0 w 307"/>
                <a:gd name="T41" fmla="*/ 233 h 262"/>
                <a:gd name="T42" fmla="*/ 2 w 307"/>
                <a:gd name="T43" fmla="*/ 234 h 262"/>
                <a:gd name="T44" fmla="*/ 24 w 307"/>
                <a:gd name="T45" fmla="*/ 245 h 262"/>
                <a:gd name="T46" fmla="*/ 117 w 307"/>
                <a:gd name="T47" fmla="*/ 259 h 262"/>
                <a:gd name="T48" fmla="*/ 231 w 307"/>
                <a:gd name="T49" fmla="*/ 199 h 262"/>
                <a:gd name="T50" fmla="*/ 277 w 307"/>
                <a:gd name="T51" fmla="*/ 75 h 262"/>
                <a:gd name="T52" fmla="*/ 282 w 307"/>
                <a:gd name="T53" fmla="*/ 65 h 262"/>
                <a:gd name="T54" fmla="*/ 304 w 307"/>
                <a:gd name="T55" fmla="*/ 42 h 262"/>
                <a:gd name="T56" fmla="*/ 307 w 307"/>
                <a:gd name="T57" fmla="*/ 36 h 262"/>
                <a:gd name="T58" fmla="*/ 276 w 307"/>
                <a:gd name="T59" fmla="*/ 44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07" h="262">
                  <a:moveTo>
                    <a:pt x="276" y="44"/>
                  </a:moveTo>
                  <a:cubicBezTo>
                    <a:pt x="281" y="39"/>
                    <a:pt x="286" y="34"/>
                    <a:pt x="290" y="29"/>
                  </a:cubicBezTo>
                  <a:cubicBezTo>
                    <a:pt x="294" y="24"/>
                    <a:pt x="297" y="19"/>
                    <a:pt x="299" y="11"/>
                  </a:cubicBezTo>
                  <a:cubicBezTo>
                    <a:pt x="296" y="13"/>
                    <a:pt x="294" y="14"/>
                    <a:pt x="291" y="15"/>
                  </a:cubicBezTo>
                  <a:cubicBezTo>
                    <a:pt x="283" y="18"/>
                    <a:pt x="274" y="21"/>
                    <a:pt x="265" y="24"/>
                  </a:cubicBezTo>
                  <a:cubicBezTo>
                    <a:pt x="261" y="26"/>
                    <a:pt x="259" y="25"/>
                    <a:pt x="255" y="22"/>
                  </a:cubicBezTo>
                  <a:cubicBezTo>
                    <a:pt x="235" y="4"/>
                    <a:pt x="207" y="0"/>
                    <a:pt x="183" y="13"/>
                  </a:cubicBezTo>
                  <a:cubicBezTo>
                    <a:pt x="159" y="25"/>
                    <a:pt x="146" y="49"/>
                    <a:pt x="148" y="76"/>
                  </a:cubicBezTo>
                  <a:cubicBezTo>
                    <a:pt x="149" y="79"/>
                    <a:pt x="149" y="81"/>
                    <a:pt x="149" y="84"/>
                  </a:cubicBezTo>
                  <a:cubicBezTo>
                    <a:pt x="136" y="84"/>
                    <a:pt x="124" y="81"/>
                    <a:pt x="112" y="78"/>
                  </a:cubicBezTo>
                  <a:cubicBezTo>
                    <a:pt x="74" y="68"/>
                    <a:pt x="43" y="48"/>
                    <a:pt x="17" y="17"/>
                  </a:cubicBezTo>
                  <a:cubicBezTo>
                    <a:pt x="15" y="22"/>
                    <a:pt x="13" y="26"/>
                    <a:pt x="12" y="31"/>
                  </a:cubicBezTo>
                  <a:cubicBezTo>
                    <a:pt x="5" y="55"/>
                    <a:pt x="10" y="77"/>
                    <a:pt x="28" y="95"/>
                  </a:cubicBezTo>
                  <a:cubicBezTo>
                    <a:pt x="30" y="97"/>
                    <a:pt x="33" y="98"/>
                    <a:pt x="33" y="103"/>
                  </a:cubicBezTo>
                  <a:cubicBezTo>
                    <a:pt x="25" y="101"/>
                    <a:pt x="17" y="99"/>
                    <a:pt x="8" y="96"/>
                  </a:cubicBezTo>
                  <a:cubicBezTo>
                    <a:pt x="10" y="128"/>
                    <a:pt x="26" y="148"/>
                    <a:pt x="55" y="159"/>
                  </a:cubicBezTo>
                  <a:cubicBezTo>
                    <a:pt x="51" y="160"/>
                    <a:pt x="48" y="161"/>
                    <a:pt x="44" y="161"/>
                  </a:cubicBezTo>
                  <a:cubicBezTo>
                    <a:pt x="40" y="161"/>
                    <a:pt x="36" y="161"/>
                    <a:pt x="32" y="161"/>
                  </a:cubicBezTo>
                  <a:cubicBezTo>
                    <a:pt x="36" y="174"/>
                    <a:pt x="43" y="184"/>
                    <a:pt x="54" y="191"/>
                  </a:cubicBezTo>
                  <a:cubicBezTo>
                    <a:pt x="64" y="199"/>
                    <a:pt x="76" y="203"/>
                    <a:pt x="90" y="205"/>
                  </a:cubicBezTo>
                  <a:cubicBezTo>
                    <a:pt x="62" y="225"/>
                    <a:pt x="33" y="233"/>
                    <a:pt x="0" y="233"/>
                  </a:cubicBezTo>
                  <a:cubicBezTo>
                    <a:pt x="1" y="233"/>
                    <a:pt x="1" y="234"/>
                    <a:pt x="2" y="234"/>
                  </a:cubicBezTo>
                  <a:cubicBezTo>
                    <a:pt x="9" y="238"/>
                    <a:pt x="16" y="242"/>
                    <a:pt x="24" y="245"/>
                  </a:cubicBezTo>
                  <a:cubicBezTo>
                    <a:pt x="54" y="258"/>
                    <a:pt x="85" y="262"/>
                    <a:pt x="117" y="259"/>
                  </a:cubicBezTo>
                  <a:cubicBezTo>
                    <a:pt x="163" y="253"/>
                    <a:pt x="201" y="234"/>
                    <a:pt x="231" y="199"/>
                  </a:cubicBezTo>
                  <a:cubicBezTo>
                    <a:pt x="261" y="164"/>
                    <a:pt x="277" y="122"/>
                    <a:pt x="277" y="75"/>
                  </a:cubicBezTo>
                  <a:cubicBezTo>
                    <a:pt x="277" y="71"/>
                    <a:pt x="279" y="68"/>
                    <a:pt x="282" y="65"/>
                  </a:cubicBezTo>
                  <a:cubicBezTo>
                    <a:pt x="290" y="57"/>
                    <a:pt x="297" y="50"/>
                    <a:pt x="304" y="42"/>
                  </a:cubicBezTo>
                  <a:cubicBezTo>
                    <a:pt x="305" y="41"/>
                    <a:pt x="306" y="39"/>
                    <a:pt x="307" y="36"/>
                  </a:cubicBezTo>
                  <a:cubicBezTo>
                    <a:pt x="296" y="40"/>
                    <a:pt x="287" y="44"/>
                    <a:pt x="276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17" name="Freeform 5"/>
            <p:cNvSpPr>
              <a:spLocks/>
            </p:cNvSpPr>
            <p:nvPr userDrawn="1"/>
          </p:nvSpPr>
          <p:spPr bwMode="auto">
            <a:xfrm>
              <a:off x="5756998" y="4379306"/>
              <a:ext cx="584524" cy="1126910"/>
            </a:xfrm>
            <a:custGeom>
              <a:avLst/>
              <a:gdLst>
                <a:gd name="T0" fmla="*/ 165 w 166"/>
                <a:gd name="T1" fmla="*/ 2 h 320"/>
                <a:gd name="T2" fmla="*/ 132 w 166"/>
                <a:gd name="T3" fmla="*/ 0 h 320"/>
                <a:gd name="T4" fmla="*/ 103 w 166"/>
                <a:gd name="T5" fmla="*/ 2 h 320"/>
                <a:gd name="T6" fmla="*/ 54 w 166"/>
                <a:gd name="T7" fmla="*/ 43 h 320"/>
                <a:gd name="T8" fmla="*/ 48 w 166"/>
                <a:gd name="T9" fmla="*/ 75 h 320"/>
                <a:gd name="T10" fmla="*/ 49 w 166"/>
                <a:gd name="T11" fmla="*/ 110 h 320"/>
                <a:gd name="T12" fmla="*/ 48 w 166"/>
                <a:gd name="T13" fmla="*/ 117 h 320"/>
                <a:gd name="T14" fmla="*/ 0 w 166"/>
                <a:gd name="T15" fmla="*/ 117 h 320"/>
                <a:gd name="T16" fmla="*/ 0 w 166"/>
                <a:gd name="T17" fmla="*/ 174 h 320"/>
                <a:gd name="T18" fmla="*/ 49 w 166"/>
                <a:gd name="T19" fmla="*/ 175 h 320"/>
                <a:gd name="T20" fmla="*/ 49 w 166"/>
                <a:gd name="T21" fmla="*/ 320 h 320"/>
                <a:gd name="T22" fmla="*/ 108 w 166"/>
                <a:gd name="T23" fmla="*/ 320 h 320"/>
                <a:gd name="T24" fmla="*/ 108 w 166"/>
                <a:gd name="T25" fmla="*/ 312 h 320"/>
                <a:gd name="T26" fmla="*/ 108 w 166"/>
                <a:gd name="T27" fmla="*/ 185 h 320"/>
                <a:gd name="T28" fmla="*/ 108 w 166"/>
                <a:gd name="T29" fmla="*/ 175 h 320"/>
                <a:gd name="T30" fmla="*/ 156 w 166"/>
                <a:gd name="T31" fmla="*/ 175 h 320"/>
                <a:gd name="T32" fmla="*/ 164 w 166"/>
                <a:gd name="T33" fmla="*/ 118 h 320"/>
                <a:gd name="T34" fmla="*/ 107 w 166"/>
                <a:gd name="T35" fmla="*/ 118 h 320"/>
                <a:gd name="T36" fmla="*/ 107 w 166"/>
                <a:gd name="T37" fmla="*/ 100 h 320"/>
                <a:gd name="T38" fmla="*/ 108 w 166"/>
                <a:gd name="T39" fmla="*/ 76 h 320"/>
                <a:gd name="T40" fmla="*/ 129 w 166"/>
                <a:gd name="T41" fmla="*/ 54 h 320"/>
                <a:gd name="T42" fmla="*/ 138 w 166"/>
                <a:gd name="T43" fmla="*/ 54 h 320"/>
                <a:gd name="T44" fmla="*/ 160 w 166"/>
                <a:gd name="T45" fmla="*/ 54 h 320"/>
                <a:gd name="T46" fmla="*/ 165 w 166"/>
                <a:gd name="T47" fmla="*/ 53 h 320"/>
                <a:gd name="T48" fmla="*/ 165 w 166"/>
                <a:gd name="T49" fmla="*/ 2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6" h="320">
                  <a:moveTo>
                    <a:pt x="165" y="2"/>
                  </a:moveTo>
                  <a:cubicBezTo>
                    <a:pt x="153" y="2"/>
                    <a:pt x="143" y="1"/>
                    <a:pt x="132" y="0"/>
                  </a:cubicBezTo>
                  <a:cubicBezTo>
                    <a:pt x="122" y="0"/>
                    <a:pt x="113" y="0"/>
                    <a:pt x="103" y="2"/>
                  </a:cubicBezTo>
                  <a:cubicBezTo>
                    <a:pt x="79" y="7"/>
                    <a:pt x="62" y="20"/>
                    <a:pt x="54" y="43"/>
                  </a:cubicBezTo>
                  <a:cubicBezTo>
                    <a:pt x="50" y="54"/>
                    <a:pt x="49" y="64"/>
                    <a:pt x="48" y="75"/>
                  </a:cubicBezTo>
                  <a:cubicBezTo>
                    <a:pt x="48" y="87"/>
                    <a:pt x="49" y="98"/>
                    <a:pt x="49" y="110"/>
                  </a:cubicBezTo>
                  <a:cubicBezTo>
                    <a:pt x="49" y="112"/>
                    <a:pt x="48" y="114"/>
                    <a:pt x="48" y="117"/>
                  </a:cubicBezTo>
                  <a:cubicBezTo>
                    <a:pt x="32" y="117"/>
                    <a:pt x="16" y="117"/>
                    <a:pt x="0" y="117"/>
                  </a:cubicBezTo>
                  <a:cubicBezTo>
                    <a:pt x="0" y="137"/>
                    <a:pt x="0" y="155"/>
                    <a:pt x="0" y="174"/>
                  </a:cubicBezTo>
                  <a:cubicBezTo>
                    <a:pt x="16" y="175"/>
                    <a:pt x="32" y="175"/>
                    <a:pt x="49" y="175"/>
                  </a:cubicBezTo>
                  <a:cubicBezTo>
                    <a:pt x="49" y="224"/>
                    <a:pt x="49" y="272"/>
                    <a:pt x="49" y="320"/>
                  </a:cubicBezTo>
                  <a:cubicBezTo>
                    <a:pt x="69" y="320"/>
                    <a:pt x="88" y="320"/>
                    <a:pt x="108" y="320"/>
                  </a:cubicBezTo>
                  <a:cubicBezTo>
                    <a:pt x="108" y="317"/>
                    <a:pt x="108" y="315"/>
                    <a:pt x="108" y="312"/>
                  </a:cubicBezTo>
                  <a:cubicBezTo>
                    <a:pt x="108" y="270"/>
                    <a:pt x="108" y="227"/>
                    <a:pt x="108" y="185"/>
                  </a:cubicBezTo>
                  <a:cubicBezTo>
                    <a:pt x="108" y="182"/>
                    <a:pt x="108" y="179"/>
                    <a:pt x="108" y="175"/>
                  </a:cubicBezTo>
                  <a:cubicBezTo>
                    <a:pt x="125" y="175"/>
                    <a:pt x="140" y="175"/>
                    <a:pt x="156" y="175"/>
                  </a:cubicBezTo>
                  <a:cubicBezTo>
                    <a:pt x="159" y="156"/>
                    <a:pt x="161" y="137"/>
                    <a:pt x="164" y="118"/>
                  </a:cubicBezTo>
                  <a:cubicBezTo>
                    <a:pt x="144" y="118"/>
                    <a:pt x="126" y="118"/>
                    <a:pt x="107" y="118"/>
                  </a:cubicBezTo>
                  <a:cubicBezTo>
                    <a:pt x="107" y="111"/>
                    <a:pt x="107" y="105"/>
                    <a:pt x="107" y="100"/>
                  </a:cubicBezTo>
                  <a:cubicBezTo>
                    <a:pt x="107" y="92"/>
                    <a:pt x="107" y="84"/>
                    <a:pt x="108" y="76"/>
                  </a:cubicBezTo>
                  <a:cubicBezTo>
                    <a:pt x="108" y="63"/>
                    <a:pt x="115" y="56"/>
                    <a:pt x="129" y="54"/>
                  </a:cubicBezTo>
                  <a:cubicBezTo>
                    <a:pt x="132" y="54"/>
                    <a:pt x="135" y="54"/>
                    <a:pt x="138" y="54"/>
                  </a:cubicBezTo>
                  <a:cubicBezTo>
                    <a:pt x="145" y="54"/>
                    <a:pt x="153" y="54"/>
                    <a:pt x="160" y="54"/>
                  </a:cubicBezTo>
                  <a:cubicBezTo>
                    <a:pt x="162" y="54"/>
                    <a:pt x="163" y="53"/>
                    <a:pt x="165" y="53"/>
                  </a:cubicBezTo>
                  <a:cubicBezTo>
                    <a:pt x="165" y="36"/>
                    <a:pt x="166" y="19"/>
                    <a:pt x="165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grpSp>
          <p:nvGrpSpPr>
            <p:cNvPr id="118" name="Group 117"/>
            <p:cNvGrpSpPr/>
            <p:nvPr userDrawn="1"/>
          </p:nvGrpSpPr>
          <p:grpSpPr>
            <a:xfrm>
              <a:off x="8996123" y="4406437"/>
              <a:ext cx="1013462" cy="1010222"/>
              <a:chOff x="5622926" y="2319338"/>
              <a:chExt cx="1489075" cy="1484313"/>
            </a:xfrm>
            <a:solidFill>
              <a:schemeClr val="bg1"/>
            </a:solidFill>
          </p:grpSpPr>
          <p:sp>
            <p:nvSpPr>
              <p:cNvPr id="119" name="Freeform 8"/>
              <p:cNvSpPr>
                <a:spLocks/>
              </p:cNvSpPr>
              <p:nvPr/>
            </p:nvSpPr>
            <p:spPr bwMode="auto">
              <a:xfrm>
                <a:off x="6154738" y="2779713"/>
                <a:ext cx="957263" cy="1023938"/>
              </a:xfrm>
              <a:custGeom>
                <a:avLst/>
                <a:gdLst>
                  <a:gd name="T0" fmla="*/ 63 w 185"/>
                  <a:gd name="T1" fmla="*/ 73 h 198"/>
                  <a:gd name="T2" fmla="*/ 96 w 185"/>
                  <a:gd name="T3" fmla="*/ 54 h 198"/>
                  <a:gd name="T4" fmla="*/ 123 w 185"/>
                  <a:gd name="T5" fmla="*/ 77 h 198"/>
                  <a:gd name="T6" fmla="*/ 125 w 185"/>
                  <a:gd name="T7" fmla="*/ 103 h 198"/>
                  <a:gd name="T8" fmla="*/ 126 w 185"/>
                  <a:gd name="T9" fmla="*/ 188 h 198"/>
                  <a:gd name="T10" fmla="*/ 126 w 185"/>
                  <a:gd name="T11" fmla="*/ 196 h 198"/>
                  <a:gd name="T12" fmla="*/ 185 w 185"/>
                  <a:gd name="T13" fmla="*/ 195 h 198"/>
                  <a:gd name="T14" fmla="*/ 185 w 185"/>
                  <a:gd name="T15" fmla="*/ 189 h 198"/>
                  <a:gd name="T16" fmla="*/ 185 w 185"/>
                  <a:gd name="T17" fmla="*/ 95 h 198"/>
                  <a:gd name="T18" fmla="*/ 184 w 185"/>
                  <a:gd name="T19" fmla="*/ 66 h 198"/>
                  <a:gd name="T20" fmla="*/ 174 w 185"/>
                  <a:gd name="T21" fmla="*/ 31 h 198"/>
                  <a:gd name="T22" fmla="*/ 148 w 185"/>
                  <a:gd name="T23" fmla="*/ 7 h 198"/>
                  <a:gd name="T24" fmla="*/ 103 w 185"/>
                  <a:gd name="T25" fmla="*/ 2 h 198"/>
                  <a:gd name="T26" fmla="*/ 61 w 185"/>
                  <a:gd name="T27" fmla="*/ 26 h 198"/>
                  <a:gd name="T28" fmla="*/ 57 w 185"/>
                  <a:gd name="T29" fmla="*/ 30 h 198"/>
                  <a:gd name="T30" fmla="*/ 56 w 185"/>
                  <a:gd name="T31" fmla="*/ 7 h 198"/>
                  <a:gd name="T32" fmla="*/ 0 w 185"/>
                  <a:gd name="T33" fmla="*/ 7 h 198"/>
                  <a:gd name="T34" fmla="*/ 0 w 185"/>
                  <a:gd name="T35" fmla="*/ 197 h 198"/>
                  <a:gd name="T36" fmla="*/ 59 w 185"/>
                  <a:gd name="T37" fmla="*/ 197 h 198"/>
                  <a:gd name="T38" fmla="*/ 59 w 185"/>
                  <a:gd name="T39" fmla="*/ 188 h 198"/>
                  <a:gd name="T40" fmla="*/ 59 w 185"/>
                  <a:gd name="T41" fmla="*/ 96 h 198"/>
                  <a:gd name="T42" fmla="*/ 63 w 185"/>
                  <a:gd name="T43" fmla="*/ 73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85" h="198">
                    <a:moveTo>
                      <a:pt x="63" y="73"/>
                    </a:moveTo>
                    <a:cubicBezTo>
                      <a:pt x="68" y="60"/>
                      <a:pt x="80" y="53"/>
                      <a:pt x="96" y="54"/>
                    </a:cubicBezTo>
                    <a:cubicBezTo>
                      <a:pt x="111" y="55"/>
                      <a:pt x="120" y="62"/>
                      <a:pt x="123" y="77"/>
                    </a:cubicBezTo>
                    <a:cubicBezTo>
                      <a:pt x="125" y="85"/>
                      <a:pt x="125" y="94"/>
                      <a:pt x="125" y="103"/>
                    </a:cubicBezTo>
                    <a:cubicBezTo>
                      <a:pt x="126" y="132"/>
                      <a:pt x="125" y="160"/>
                      <a:pt x="126" y="188"/>
                    </a:cubicBezTo>
                    <a:cubicBezTo>
                      <a:pt x="126" y="191"/>
                      <a:pt x="126" y="194"/>
                      <a:pt x="126" y="196"/>
                    </a:cubicBezTo>
                    <a:cubicBezTo>
                      <a:pt x="135" y="198"/>
                      <a:pt x="180" y="197"/>
                      <a:pt x="185" y="195"/>
                    </a:cubicBezTo>
                    <a:cubicBezTo>
                      <a:pt x="185" y="193"/>
                      <a:pt x="185" y="191"/>
                      <a:pt x="185" y="189"/>
                    </a:cubicBezTo>
                    <a:cubicBezTo>
                      <a:pt x="185" y="157"/>
                      <a:pt x="185" y="126"/>
                      <a:pt x="185" y="95"/>
                    </a:cubicBezTo>
                    <a:cubicBezTo>
                      <a:pt x="185" y="85"/>
                      <a:pt x="185" y="75"/>
                      <a:pt x="184" y="66"/>
                    </a:cubicBezTo>
                    <a:cubicBezTo>
                      <a:pt x="183" y="54"/>
                      <a:pt x="180" y="42"/>
                      <a:pt x="174" y="31"/>
                    </a:cubicBezTo>
                    <a:cubicBezTo>
                      <a:pt x="168" y="20"/>
                      <a:pt x="159" y="12"/>
                      <a:pt x="148" y="7"/>
                    </a:cubicBezTo>
                    <a:cubicBezTo>
                      <a:pt x="134" y="1"/>
                      <a:pt x="118" y="0"/>
                      <a:pt x="103" y="2"/>
                    </a:cubicBezTo>
                    <a:cubicBezTo>
                      <a:pt x="86" y="4"/>
                      <a:pt x="72" y="12"/>
                      <a:pt x="61" y="26"/>
                    </a:cubicBezTo>
                    <a:cubicBezTo>
                      <a:pt x="60" y="27"/>
                      <a:pt x="59" y="28"/>
                      <a:pt x="57" y="30"/>
                    </a:cubicBezTo>
                    <a:cubicBezTo>
                      <a:pt x="57" y="21"/>
                      <a:pt x="56" y="14"/>
                      <a:pt x="56" y="7"/>
                    </a:cubicBezTo>
                    <a:cubicBezTo>
                      <a:pt x="37" y="7"/>
                      <a:pt x="18" y="7"/>
                      <a:pt x="0" y="7"/>
                    </a:cubicBezTo>
                    <a:cubicBezTo>
                      <a:pt x="0" y="70"/>
                      <a:pt x="0" y="133"/>
                      <a:pt x="0" y="197"/>
                    </a:cubicBezTo>
                    <a:cubicBezTo>
                      <a:pt x="20" y="197"/>
                      <a:pt x="39" y="197"/>
                      <a:pt x="59" y="197"/>
                    </a:cubicBezTo>
                    <a:cubicBezTo>
                      <a:pt x="59" y="193"/>
                      <a:pt x="59" y="190"/>
                      <a:pt x="59" y="188"/>
                    </a:cubicBezTo>
                    <a:cubicBezTo>
                      <a:pt x="59" y="157"/>
                      <a:pt x="59" y="126"/>
                      <a:pt x="59" y="96"/>
                    </a:cubicBezTo>
                    <a:cubicBezTo>
                      <a:pt x="59" y="88"/>
                      <a:pt x="61" y="81"/>
                      <a:pt x="63" y="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120" name="Freeform 9"/>
              <p:cNvSpPr>
                <a:spLocks/>
              </p:cNvSpPr>
              <p:nvPr/>
            </p:nvSpPr>
            <p:spPr bwMode="auto">
              <a:xfrm>
                <a:off x="5648326" y="2809875"/>
                <a:ext cx="311150" cy="993775"/>
              </a:xfrm>
              <a:custGeom>
                <a:avLst/>
                <a:gdLst>
                  <a:gd name="T0" fmla="*/ 1 w 60"/>
                  <a:gd name="T1" fmla="*/ 0 h 192"/>
                  <a:gd name="T2" fmla="*/ 2 w 60"/>
                  <a:gd name="T3" fmla="*/ 191 h 192"/>
                  <a:gd name="T4" fmla="*/ 60 w 60"/>
                  <a:gd name="T5" fmla="*/ 191 h 192"/>
                  <a:gd name="T6" fmla="*/ 60 w 60"/>
                  <a:gd name="T7" fmla="*/ 0 h 192"/>
                  <a:gd name="T8" fmla="*/ 1 w 60"/>
                  <a:gd name="T9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192">
                    <a:moveTo>
                      <a:pt x="1" y="0"/>
                    </a:moveTo>
                    <a:cubicBezTo>
                      <a:pt x="0" y="13"/>
                      <a:pt x="0" y="185"/>
                      <a:pt x="2" y="191"/>
                    </a:cubicBezTo>
                    <a:cubicBezTo>
                      <a:pt x="21" y="191"/>
                      <a:pt x="40" y="192"/>
                      <a:pt x="60" y="191"/>
                    </a:cubicBezTo>
                    <a:cubicBezTo>
                      <a:pt x="60" y="127"/>
                      <a:pt x="60" y="64"/>
                      <a:pt x="60" y="0"/>
                    </a:cubicBezTo>
                    <a:cubicBezTo>
                      <a:pt x="40" y="0"/>
                      <a:pt x="2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  <p:sp>
            <p:nvSpPr>
              <p:cNvPr id="121" name="Freeform 10"/>
              <p:cNvSpPr>
                <a:spLocks/>
              </p:cNvSpPr>
              <p:nvPr/>
            </p:nvSpPr>
            <p:spPr bwMode="auto">
              <a:xfrm>
                <a:off x="5622926" y="2319338"/>
                <a:ext cx="361950" cy="357188"/>
              </a:xfrm>
              <a:custGeom>
                <a:avLst/>
                <a:gdLst>
                  <a:gd name="T0" fmla="*/ 36 w 70"/>
                  <a:gd name="T1" fmla="*/ 0 h 69"/>
                  <a:gd name="T2" fmla="*/ 1 w 70"/>
                  <a:gd name="T3" fmla="*/ 34 h 69"/>
                  <a:gd name="T4" fmla="*/ 35 w 70"/>
                  <a:gd name="T5" fmla="*/ 69 h 69"/>
                  <a:gd name="T6" fmla="*/ 70 w 70"/>
                  <a:gd name="T7" fmla="*/ 36 h 69"/>
                  <a:gd name="T8" fmla="*/ 36 w 70"/>
                  <a:gd name="T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9">
                    <a:moveTo>
                      <a:pt x="36" y="0"/>
                    </a:moveTo>
                    <a:cubicBezTo>
                      <a:pt x="16" y="0"/>
                      <a:pt x="1" y="15"/>
                      <a:pt x="1" y="34"/>
                    </a:cubicBezTo>
                    <a:cubicBezTo>
                      <a:pt x="0" y="54"/>
                      <a:pt x="15" y="69"/>
                      <a:pt x="35" y="69"/>
                    </a:cubicBezTo>
                    <a:cubicBezTo>
                      <a:pt x="54" y="69"/>
                      <a:pt x="69" y="55"/>
                      <a:pt x="70" y="36"/>
                    </a:cubicBezTo>
                    <a:cubicBezTo>
                      <a:pt x="70" y="16"/>
                      <a:pt x="55" y="1"/>
                      <a:pt x="3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</p:grpSp>
      </p:grpSp>
      <p:cxnSp>
        <p:nvCxnSpPr>
          <p:cNvPr id="158" name="Straight Connector 157"/>
          <p:cNvCxnSpPr/>
          <p:nvPr userDrawn="1"/>
        </p:nvCxnSpPr>
        <p:spPr>
          <a:xfrm flipV="1">
            <a:off x="4571914" y="4035845"/>
            <a:ext cx="0" cy="1783305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 userDrawn="1"/>
        </p:nvCxnSpPr>
        <p:spPr>
          <a:xfrm flipV="1">
            <a:off x="7528508" y="4035845"/>
            <a:ext cx="0" cy="1783305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ctangle 115"/>
          <p:cNvSpPr/>
          <p:nvPr userDrawn="1"/>
        </p:nvSpPr>
        <p:spPr>
          <a:xfrm>
            <a:off x="0" y="-7034"/>
            <a:ext cx="12188825" cy="6865034"/>
          </a:xfrm>
          <a:prstGeom prst="rect">
            <a:avLst/>
          </a:prstGeom>
          <a:gradFill>
            <a:gsLst>
              <a:gs pos="73000">
                <a:schemeClr val="accent2"/>
              </a:gs>
              <a:gs pos="0">
                <a:srgbClr val="298FC0"/>
              </a:gs>
              <a:gs pos="100000">
                <a:srgbClr val="25BD58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3193649" y="4866359"/>
            <a:ext cx="6034927" cy="114531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</a:pPr>
            <a:r>
              <a:rPr lang="en-GB" sz="1866" baseline="30000" dirty="0">
                <a:solidFill>
                  <a:schemeClr val="bg1"/>
                </a:solidFill>
                <a:latin typeface="+mn-lt"/>
              </a:rPr>
              <a:t>Copyright © </a:t>
            </a:r>
            <a:r>
              <a:rPr lang="en-GB" sz="1866" baseline="30000" dirty="0" smtClean="0">
                <a:solidFill>
                  <a:schemeClr val="bg1"/>
                </a:solidFill>
                <a:latin typeface="+mn-lt"/>
              </a:rPr>
              <a:t>2008-2018 </a:t>
            </a:r>
            <a:r>
              <a:rPr lang="en-GB" sz="1866" baseline="30000" dirty="0">
                <a:solidFill>
                  <a:schemeClr val="bg1"/>
                </a:solidFill>
                <a:latin typeface="+mn-lt"/>
              </a:rPr>
              <a:t>SDL plc. All rights reserved.</a:t>
            </a:r>
            <a:r>
              <a:rPr lang="en-GB" sz="1866" dirty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1866" baseline="30000" dirty="0">
                <a:solidFill>
                  <a:schemeClr val="bg1"/>
                </a:solidFill>
                <a:latin typeface="+mn-lt"/>
              </a:rPr>
              <a:t>All company names, brand names, trademarks, service marks, images and logos are the property of their respective owners.</a:t>
            </a:r>
            <a:br>
              <a:rPr lang="en-GB" sz="1866" baseline="30000" dirty="0">
                <a:solidFill>
                  <a:schemeClr val="bg1"/>
                </a:solidFill>
                <a:latin typeface="+mn-lt"/>
              </a:rPr>
            </a:br>
            <a:endParaRPr lang="en-US" sz="1866" baseline="30000" dirty="0">
              <a:solidFill>
                <a:schemeClr val="bg1"/>
              </a:solidFill>
              <a:latin typeface="+mn-lt"/>
            </a:endParaRPr>
          </a:p>
          <a:p>
            <a:pPr eaLnBrk="1" fontAlgn="auto" hangingPunct="1">
              <a:spcBef>
                <a:spcPct val="0"/>
              </a:spcBef>
              <a:spcAft>
                <a:spcPct val="0"/>
              </a:spcAft>
            </a:pPr>
            <a:r>
              <a:rPr lang="en-GB" sz="1866" baseline="30000" dirty="0">
                <a:solidFill>
                  <a:schemeClr val="bg1"/>
                </a:solidFill>
                <a:latin typeface="+mn-lt"/>
              </a:rPr>
              <a:t>This presentation and its content are SDL confidential unless otherwise specified, and may not be copied, used or distributed except as authorised by SDL.</a:t>
            </a:r>
            <a:endParaRPr lang="en-US" sz="1866" baseline="30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3193649" y="4394349"/>
            <a:ext cx="6034927" cy="44101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</a:pPr>
            <a:r>
              <a:rPr lang="en-GB" sz="2266" baseline="0" dirty="0">
                <a:solidFill>
                  <a:schemeClr val="bg1"/>
                </a:solidFill>
                <a:latin typeface="+mn-lt"/>
              </a:rPr>
              <a:t>Software and Services for Human Understanding</a:t>
            </a:r>
            <a:endParaRPr lang="en-US" sz="2266" baseline="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831437" y="1209482"/>
            <a:ext cx="4984223" cy="2219519"/>
            <a:chOff x="750324" y="1796430"/>
            <a:chExt cx="4859864" cy="2163577"/>
          </a:xfrm>
          <a:solidFill>
            <a:schemeClr val="bg1"/>
          </a:solidFill>
          <a:effectLst/>
        </p:grpSpPr>
        <p:sp>
          <p:nvSpPr>
            <p:cNvPr id="7" name="Freeform 6"/>
            <p:cNvSpPr/>
            <p:nvPr/>
          </p:nvSpPr>
          <p:spPr>
            <a:xfrm rot="243445">
              <a:off x="4560142" y="1796430"/>
              <a:ext cx="1050046" cy="1103450"/>
            </a:xfrm>
            <a:custGeom>
              <a:avLst/>
              <a:gdLst>
                <a:gd name="connsiteX0" fmla="*/ 1828441 w 5982955"/>
                <a:gd name="connsiteY0" fmla="*/ 233797 h 6287222"/>
                <a:gd name="connsiteX1" fmla="*/ 2512106 w 5982955"/>
                <a:gd name="connsiteY1" fmla="*/ 9047 h 6287222"/>
                <a:gd name="connsiteX2" fmla="*/ 2739216 w 5982955"/>
                <a:gd name="connsiteY2" fmla="*/ 123780 h 6287222"/>
                <a:gd name="connsiteX3" fmla="*/ 3446345 w 5982955"/>
                <a:gd name="connsiteY3" fmla="*/ 2274801 h 6287222"/>
                <a:gd name="connsiteX4" fmla="*/ 5253823 w 5982955"/>
                <a:gd name="connsiteY4" fmla="*/ 942424 h 6287222"/>
                <a:gd name="connsiteX5" fmla="*/ 5318585 w 5982955"/>
                <a:gd name="connsiteY5" fmla="*/ 912251 h 6287222"/>
                <a:gd name="connsiteX6" fmla="*/ 5505405 w 5982955"/>
                <a:gd name="connsiteY6" fmla="*/ 980492 h 6287222"/>
                <a:gd name="connsiteX7" fmla="*/ 5932421 w 5982955"/>
                <a:gd name="connsiteY7" fmla="*/ 1559774 h 6287222"/>
                <a:gd name="connsiteX8" fmla="*/ 5894353 w 5982955"/>
                <a:gd name="connsiteY8" fmla="*/ 1811355 h 6287222"/>
                <a:gd name="connsiteX9" fmla="*/ 4083224 w 5982955"/>
                <a:gd name="connsiteY9" fmla="*/ 3146423 h 6287222"/>
                <a:gd name="connsiteX10" fmla="*/ 5908414 w 5982955"/>
                <a:gd name="connsiteY10" fmla="*/ 4465570 h 6287222"/>
                <a:gd name="connsiteX11" fmla="*/ 5948844 w 5982955"/>
                <a:gd name="connsiteY11" fmla="*/ 4716783 h 6287222"/>
                <a:gd name="connsiteX12" fmla="*/ 5527289 w 5982955"/>
                <a:gd name="connsiteY12" fmla="*/ 5300052 h 6287222"/>
                <a:gd name="connsiteX13" fmla="*/ 5276077 w 5982955"/>
                <a:gd name="connsiteY13" fmla="*/ 5340482 h 6287222"/>
                <a:gd name="connsiteX14" fmla="*/ 3461959 w 5982955"/>
                <a:gd name="connsiteY14" fmla="*/ 4029337 h 6287222"/>
                <a:gd name="connsiteX15" fmla="*/ 2779381 w 5982955"/>
                <a:gd name="connsiteY15" fmla="*/ 6162096 h 6287222"/>
                <a:gd name="connsiteX16" fmla="*/ 2553181 w 5982955"/>
                <a:gd name="connsiteY16" fmla="*/ 6278612 h 6287222"/>
                <a:gd name="connsiteX17" fmla="*/ 1867768 w 5982955"/>
                <a:gd name="connsiteY17" fmla="*/ 6059249 h 6287222"/>
                <a:gd name="connsiteX18" fmla="*/ 1751253 w 5982955"/>
                <a:gd name="connsiteY18" fmla="*/ 5833049 h 6287222"/>
                <a:gd name="connsiteX19" fmla="*/ 2432221 w 5982955"/>
                <a:gd name="connsiteY19" fmla="*/ 3705321 h 6287222"/>
                <a:gd name="connsiteX20" fmla="*/ 179920 w 5982955"/>
                <a:gd name="connsiteY20" fmla="*/ 3705321 h 6287222"/>
                <a:gd name="connsiteX21" fmla="*/ 0 w 5982955"/>
                <a:gd name="connsiteY21" fmla="*/ 3525401 h 6287222"/>
                <a:gd name="connsiteX22" fmla="*/ 0 w 5982955"/>
                <a:gd name="connsiteY22" fmla="*/ 2805741 h 6287222"/>
                <a:gd name="connsiteX23" fmla="*/ 109887 w 5982955"/>
                <a:gd name="connsiteY23" fmla="*/ 2639960 h 6287222"/>
                <a:gd name="connsiteX24" fmla="*/ 179920 w 5982955"/>
                <a:gd name="connsiteY24" fmla="*/ 2625821 h 6287222"/>
                <a:gd name="connsiteX25" fmla="*/ 2425405 w 5982955"/>
                <a:gd name="connsiteY25" fmla="*/ 2625821 h 6287222"/>
                <a:gd name="connsiteX26" fmla="*/ 1713708 w 5982955"/>
                <a:gd name="connsiteY26" fmla="*/ 460907 h 6287222"/>
                <a:gd name="connsiteX27" fmla="*/ 1828441 w 5982955"/>
                <a:gd name="connsiteY27" fmla="*/ 233797 h 6287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982955" h="6287222">
                  <a:moveTo>
                    <a:pt x="1828441" y="233797"/>
                  </a:moveTo>
                  <a:lnTo>
                    <a:pt x="2512106" y="9047"/>
                  </a:lnTo>
                  <a:cubicBezTo>
                    <a:pt x="2606503" y="-21985"/>
                    <a:pt x="2708184" y="29383"/>
                    <a:pt x="2739216" y="123780"/>
                  </a:cubicBezTo>
                  <a:lnTo>
                    <a:pt x="3446345" y="2274801"/>
                  </a:lnTo>
                  <a:lnTo>
                    <a:pt x="5253823" y="942424"/>
                  </a:lnTo>
                  <a:cubicBezTo>
                    <a:pt x="5273820" y="927684"/>
                    <a:pt x="5295856" y="917694"/>
                    <a:pt x="5318585" y="912251"/>
                  </a:cubicBezTo>
                  <a:cubicBezTo>
                    <a:pt x="5386771" y="895920"/>
                    <a:pt x="5461185" y="920504"/>
                    <a:pt x="5505405" y="980492"/>
                  </a:cubicBezTo>
                  <a:lnTo>
                    <a:pt x="5932421" y="1559774"/>
                  </a:lnTo>
                  <a:cubicBezTo>
                    <a:pt x="5991381" y="1639758"/>
                    <a:pt x="5974338" y="1752395"/>
                    <a:pt x="5894353" y="1811355"/>
                  </a:cubicBezTo>
                  <a:lnTo>
                    <a:pt x="4083224" y="3146423"/>
                  </a:lnTo>
                  <a:lnTo>
                    <a:pt x="5908414" y="4465570"/>
                  </a:lnTo>
                  <a:cubicBezTo>
                    <a:pt x="5988949" y="4523776"/>
                    <a:pt x="6007050" y="4636248"/>
                    <a:pt x="5948844" y="4716783"/>
                  </a:cubicBezTo>
                  <a:lnTo>
                    <a:pt x="5527289" y="5300052"/>
                  </a:lnTo>
                  <a:cubicBezTo>
                    <a:pt x="5469083" y="5380587"/>
                    <a:pt x="5356611" y="5398688"/>
                    <a:pt x="5276077" y="5340482"/>
                  </a:cubicBezTo>
                  <a:lnTo>
                    <a:pt x="3461959" y="4029337"/>
                  </a:lnTo>
                  <a:lnTo>
                    <a:pt x="2779381" y="6162096"/>
                  </a:lnTo>
                  <a:cubicBezTo>
                    <a:pt x="2749092" y="6256734"/>
                    <a:pt x="2647819" y="6308900"/>
                    <a:pt x="2553181" y="6278612"/>
                  </a:cubicBezTo>
                  <a:lnTo>
                    <a:pt x="1867768" y="6059249"/>
                  </a:lnTo>
                  <a:cubicBezTo>
                    <a:pt x="1773130" y="6028960"/>
                    <a:pt x="1720964" y="5927687"/>
                    <a:pt x="1751253" y="5833049"/>
                  </a:cubicBezTo>
                  <a:lnTo>
                    <a:pt x="2432221" y="3705321"/>
                  </a:lnTo>
                  <a:lnTo>
                    <a:pt x="179920" y="3705321"/>
                  </a:lnTo>
                  <a:cubicBezTo>
                    <a:pt x="80553" y="3705321"/>
                    <a:pt x="0" y="3624768"/>
                    <a:pt x="0" y="3525401"/>
                  </a:cubicBezTo>
                  <a:lnTo>
                    <a:pt x="0" y="2805741"/>
                  </a:lnTo>
                  <a:cubicBezTo>
                    <a:pt x="0" y="2731216"/>
                    <a:pt x="45311" y="2667274"/>
                    <a:pt x="109887" y="2639960"/>
                  </a:cubicBezTo>
                  <a:cubicBezTo>
                    <a:pt x="131413" y="2630856"/>
                    <a:pt x="155079" y="2625821"/>
                    <a:pt x="179920" y="2625821"/>
                  </a:cubicBezTo>
                  <a:lnTo>
                    <a:pt x="2425405" y="2625821"/>
                  </a:lnTo>
                  <a:lnTo>
                    <a:pt x="1713708" y="460907"/>
                  </a:lnTo>
                  <a:cubicBezTo>
                    <a:pt x="1682676" y="366509"/>
                    <a:pt x="1734043" y="264829"/>
                    <a:pt x="1828441" y="233797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/>
            </a:p>
          </p:txBody>
        </p:sp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750324" y="2202223"/>
              <a:ext cx="4224928" cy="1757784"/>
            </a:xfrm>
            <a:custGeom>
              <a:avLst/>
              <a:gdLst>
                <a:gd name="T0" fmla="*/ 49 w 400"/>
                <a:gd name="T1" fmla="*/ 166 h 166"/>
                <a:gd name="T2" fmla="*/ 4 w 400"/>
                <a:gd name="T3" fmla="*/ 160 h 166"/>
                <a:gd name="T4" fmla="*/ 3 w 400"/>
                <a:gd name="T5" fmla="*/ 142 h 166"/>
                <a:gd name="T6" fmla="*/ 14 w 400"/>
                <a:gd name="T7" fmla="*/ 127 h 166"/>
                <a:gd name="T8" fmla="*/ 73 w 400"/>
                <a:gd name="T9" fmla="*/ 119 h 166"/>
                <a:gd name="T10" fmla="*/ 5 w 400"/>
                <a:gd name="T11" fmla="*/ 46 h 166"/>
                <a:gd name="T12" fmla="*/ 65 w 400"/>
                <a:gd name="T13" fmla="*/ 1 h 166"/>
                <a:gd name="T14" fmla="*/ 107 w 400"/>
                <a:gd name="T15" fmla="*/ 7 h 166"/>
                <a:gd name="T16" fmla="*/ 109 w 400"/>
                <a:gd name="T17" fmla="*/ 24 h 166"/>
                <a:gd name="T18" fmla="*/ 98 w 400"/>
                <a:gd name="T19" fmla="*/ 38 h 166"/>
                <a:gd name="T20" fmla="*/ 45 w 400"/>
                <a:gd name="T21" fmla="*/ 46 h 166"/>
                <a:gd name="T22" fmla="*/ 112 w 400"/>
                <a:gd name="T23" fmla="*/ 120 h 166"/>
                <a:gd name="T24" fmla="*/ 49 w 400"/>
                <a:gd name="T25" fmla="*/ 166 h 166"/>
                <a:gd name="T26" fmla="*/ 399 w 400"/>
                <a:gd name="T27" fmla="*/ 145 h 166"/>
                <a:gd name="T28" fmla="*/ 394 w 400"/>
                <a:gd name="T29" fmla="*/ 163 h 166"/>
                <a:gd name="T30" fmla="*/ 309 w 400"/>
                <a:gd name="T31" fmla="*/ 163 h 166"/>
                <a:gd name="T32" fmla="*/ 293 w 400"/>
                <a:gd name="T33" fmla="*/ 157 h 166"/>
                <a:gd name="T34" fmla="*/ 293 w 400"/>
                <a:gd name="T35" fmla="*/ 8 h 166"/>
                <a:gd name="T36" fmla="*/ 315 w 400"/>
                <a:gd name="T37" fmla="*/ 1 h 166"/>
                <a:gd name="T38" fmla="*/ 333 w 400"/>
                <a:gd name="T39" fmla="*/ 7 h 166"/>
                <a:gd name="T40" fmla="*/ 333 w 400"/>
                <a:gd name="T41" fmla="*/ 126 h 166"/>
                <a:gd name="T42" fmla="*/ 335 w 400"/>
                <a:gd name="T43" fmla="*/ 127 h 166"/>
                <a:gd name="T44" fmla="*/ 393 w 400"/>
                <a:gd name="T45" fmla="*/ 127 h 166"/>
                <a:gd name="T46" fmla="*/ 399 w 400"/>
                <a:gd name="T47" fmla="*/ 145 h 166"/>
                <a:gd name="T48" fmla="*/ 203 w 400"/>
                <a:gd name="T49" fmla="*/ 3 h 166"/>
                <a:gd name="T50" fmla="*/ 138 w 400"/>
                <a:gd name="T51" fmla="*/ 3 h 166"/>
                <a:gd name="T52" fmla="*/ 132 w 400"/>
                <a:gd name="T53" fmla="*/ 9 h 166"/>
                <a:gd name="T54" fmla="*/ 132 w 400"/>
                <a:gd name="T55" fmla="*/ 158 h 166"/>
                <a:gd name="T56" fmla="*/ 141 w 400"/>
                <a:gd name="T57" fmla="*/ 163 h 166"/>
                <a:gd name="T58" fmla="*/ 198 w 400"/>
                <a:gd name="T59" fmla="*/ 163 h 166"/>
                <a:gd name="T60" fmla="*/ 270 w 400"/>
                <a:gd name="T61" fmla="*/ 103 h 166"/>
                <a:gd name="T62" fmla="*/ 270 w 400"/>
                <a:gd name="T63" fmla="*/ 61 h 166"/>
                <a:gd name="T64" fmla="*/ 203 w 400"/>
                <a:gd name="T65" fmla="*/ 3 h 166"/>
                <a:gd name="T66" fmla="*/ 228 w 400"/>
                <a:gd name="T67" fmla="*/ 99 h 166"/>
                <a:gd name="T68" fmla="*/ 199 w 400"/>
                <a:gd name="T69" fmla="*/ 127 h 166"/>
                <a:gd name="T70" fmla="*/ 173 w 400"/>
                <a:gd name="T71" fmla="*/ 127 h 166"/>
                <a:gd name="T72" fmla="*/ 172 w 400"/>
                <a:gd name="T73" fmla="*/ 126 h 166"/>
                <a:gd name="T74" fmla="*/ 172 w 400"/>
                <a:gd name="T75" fmla="*/ 39 h 166"/>
                <a:gd name="T76" fmla="*/ 173 w 400"/>
                <a:gd name="T77" fmla="*/ 39 h 166"/>
                <a:gd name="T78" fmla="*/ 199 w 400"/>
                <a:gd name="T79" fmla="*/ 39 h 166"/>
                <a:gd name="T80" fmla="*/ 228 w 400"/>
                <a:gd name="T81" fmla="*/ 64 h 166"/>
                <a:gd name="T82" fmla="*/ 228 w 400"/>
                <a:gd name="T83" fmla="*/ 99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00" h="166">
                  <a:moveTo>
                    <a:pt x="49" y="166"/>
                  </a:moveTo>
                  <a:cubicBezTo>
                    <a:pt x="23" y="166"/>
                    <a:pt x="8" y="162"/>
                    <a:pt x="4" y="160"/>
                  </a:cubicBezTo>
                  <a:cubicBezTo>
                    <a:pt x="2" y="158"/>
                    <a:pt x="0" y="157"/>
                    <a:pt x="3" y="142"/>
                  </a:cubicBezTo>
                  <a:cubicBezTo>
                    <a:pt x="4" y="135"/>
                    <a:pt x="8" y="125"/>
                    <a:pt x="14" y="127"/>
                  </a:cubicBezTo>
                  <a:cubicBezTo>
                    <a:pt x="20" y="130"/>
                    <a:pt x="73" y="140"/>
                    <a:pt x="73" y="119"/>
                  </a:cubicBezTo>
                  <a:cubicBezTo>
                    <a:pt x="73" y="97"/>
                    <a:pt x="5" y="104"/>
                    <a:pt x="5" y="46"/>
                  </a:cubicBezTo>
                  <a:cubicBezTo>
                    <a:pt x="5" y="21"/>
                    <a:pt x="16" y="1"/>
                    <a:pt x="65" y="1"/>
                  </a:cubicBezTo>
                  <a:cubicBezTo>
                    <a:pt x="94" y="1"/>
                    <a:pt x="104" y="6"/>
                    <a:pt x="107" y="7"/>
                  </a:cubicBezTo>
                  <a:cubicBezTo>
                    <a:pt x="109" y="8"/>
                    <a:pt x="111" y="12"/>
                    <a:pt x="109" y="24"/>
                  </a:cubicBezTo>
                  <a:cubicBezTo>
                    <a:pt x="107" y="34"/>
                    <a:pt x="102" y="39"/>
                    <a:pt x="98" y="38"/>
                  </a:cubicBezTo>
                  <a:cubicBezTo>
                    <a:pt x="88" y="34"/>
                    <a:pt x="45" y="29"/>
                    <a:pt x="45" y="46"/>
                  </a:cubicBezTo>
                  <a:cubicBezTo>
                    <a:pt x="45" y="68"/>
                    <a:pt x="112" y="61"/>
                    <a:pt x="112" y="120"/>
                  </a:cubicBezTo>
                  <a:cubicBezTo>
                    <a:pt x="112" y="147"/>
                    <a:pt x="101" y="166"/>
                    <a:pt x="49" y="166"/>
                  </a:cubicBezTo>
                  <a:close/>
                  <a:moveTo>
                    <a:pt x="399" y="145"/>
                  </a:moveTo>
                  <a:cubicBezTo>
                    <a:pt x="399" y="154"/>
                    <a:pt x="397" y="163"/>
                    <a:pt x="394" y="163"/>
                  </a:cubicBezTo>
                  <a:cubicBezTo>
                    <a:pt x="393" y="163"/>
                    <a:pt x="323" y="163"/>
                    <a:pt x="309" y="163"/>
                  </a:cubicBezTo>
                  <a:cubicBezTo>
                    <a:pt x="296" y="163"/>
                    <a:pt x="293" y="160"/>
                    <a:pt x="293" y="157"/>
                  </a:cubicBezTo>
                  <a:cubicBezTo>
                    <a:pt x="293" y="155"/>
                    <a:pt x="293" y="13"/>
                    <a:pt x="293" y="8"/>
                  </a:cubicBezTo>
                  <a:cubicBezTo>
                    <a:pt x="293" y="3"/>
                    <a:pt x="303" y="2"/>
                    <a:pt x="315" y="1"/>
                  </a:cubicBezTo>
                  <a:cubicBezTo>
                    <a:pt x="327" y="0"/>
                    <a:pt x="333" y="1"/>
                    <a:pt x="333" y="7"/>
                  </a:cubicBezTo>
                  <a:cubicBezTo>
                    <a:pt x="333" y="8"/>
                    <a:pt x="333" y="125"/>
                    <a:pt x="333" y="126"/>
                  </a:cubicBezTo>
                  <a:cubicBezTo>
                    <a:pt x="333" y="127"/>
                    <a:pt x="334" y="127"/>
                    <a:pt x="335" y="127"/>
                  </a:cubicBezTo>
                  <a:cubicBezTo>
                    <a:pt x="335" y="127"/>
                    <a:pt x="389" y="127"/>
                    <a:pt x="393" y="127"/>
                  </a:cubicBezTo>
                  <a:cubicBezTo>
                    <a:pt x="399" y="127"/>
                    <a:pt x="400" y="132"/>
                    <a:pt x="399" y="145"/>
                  </a:cubicBezTo>
                  <a:close/>
                  <a:moveTo>
                    <a:pt x="203" y="3"/>
                  </a:moveTo>
                  <a:cubicBezTo>
                    <a:pt x="187" y="3"/>
                    <a:pt x="140" y="3"/>
                    <a:pt x="138" y="3"/>
                  </a:cubicBezTo>
                  <a:cubicBezTo>
                    <a:pt x="132" y="3"/>
                    <a:pt x="132" y="9"/>
                    <a:pt x="132" y="9"/>
                  </a:cubicBezTo>
                  <a:cubicBezTo>
                    <a:pt x="132" y="13"/>
                    <a:pt x="132" y="156"/>
                    <a:pt x="132" y="158"/>
                  </a:cubicBezTo>
                  <a:cubicBezTo>
                    <a:pt x="132" y="162"/>
                    <a:pt x="136" y="163"/>
                    <a:pt x="141" y="163"/>
                  </a:cubicBezTo>
                  <a:cubicBezTo>
                    <a:pt x="152" y="163"/>
                    <a:pt x="196" y="163"/>
                    <a:pt x="198" y="163"/>
                  </a:cubicBezTo>
                  <a:cubicBezTo>
                    <a:pt x="245" y="163"/>
                    <a:pt x="270" y="146"/>
                    <a:pt x="270" y="103"/>
                  </a:cubicBezTo>
                  <a:cubicBezTo>
                    <a:pt x="270" y="103"/>
                    <a:pt x="270" y="73"/>
                    <a:pt x="270" y="61"/>
                  </a:cubicBezTo>
                  <a:cubicBezTo>
                    <a:pt x="270" y="14"/>
                    <a:pt x="237" y="3"/>
                    <a:pt x="203" y="3"/>
                  </a:cubicBezTo>
                  <a:close/>
                  <a:moveTo>
                    <a:pt x="228" y="99"/>
                  </a:moveTo>
                  <a:cubicBezTo>
                    <a:pt x="228" y="121"/>
                    <a:pt x="217" y="127"/>
                    <a:pt x="199" y="127"/>
                  </a:cubicBezTo>
                  <a:cubicBezTo>
                    <a:pt x="198" y="127"/>
                    <a:pt x="177" y="127"/>
                    <a:pt x="173" y="127"/>
                  </a:cubicBezTo>
                  <a:cubicBezTo>
                    <a:pt x="172" y="127"/>
                    <a:pt x="172" y="127"/>
                    <a:pt x="172" y="126"/>
                  </a:cubicBezTo>
                  <a:cubicBezTo>
                    <a:pt x="172" y="125"/>
                    <a:pt x="172" y="40"/>
                    <a:pt x="172" y="39"/>
                  </a:cubicBezTo>
                  <a:cubicBezTo>
                    <a:pt x="172" y="39"/>
                    <a:pt x="172" y="39"/>
                    <a:pt x="173" y="39"/>
                  </a:cubicBezTo>
                  <a:cubicBezTo>
                    <a:pt x="173" y="39"/>
                    <a:pt x="193" y="39"/>
                    <a:pt x="199" y="39"/>
                  </a:cubicBezTo>
                  <a:cubicBezTo>
                    <a:pt x="216" y="39"/>
                    <a:pt x="228" y="47"/>
                    <a:pt x="228" y="64"/>
                  </a:cubicBezTo>
                  <a:cubicBezTo>
                    <a:pt x="228" y="69"/>
                    <a:pt x="228" y="76"/>
                    <a:pt x="228" y="9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199"/>
            </a:p>
          </p:txBody>
        </p:sp>
      </p:grpSp>
      <p:grpSp>
        <p:nvGrpSpPr>
          <p:cNvPr id="11" name="Group 10"/>
          <p:cNvGrpSpPr/>
          <p:nvPr userDrawn="1">
            <p:custDataLst>
              <p:tags r:id="rId1"/>
            </p:custDataLst>
          </p:nvPr>
        </p:nvGrpSpPr>
        <p:grpSpPr>
          <a:xfrm rot="10800000">
            <a:off x="-52700" y="5501614"/>
            <a:ext cx="12003407" cy="6813487"/>
            <a:chOff x="-2949576" y="-5135563"/>
            <a:chExt cx="18086389" cy="10266364"/>
          </a:xfrm>
          <a:solidFill>
            <a:schemeClr val="bg1">
              <a:alpha val="33000"/>
            </a:schemeClr>
          </a:solidFill>
        </p:grpSpPr>
        <p:sp>
          <p:nvSpPr>
            <p:cNvPr id="12" name="Freeform 5"/>
            <p:cNvSpPr>
              <a:spLocks noEditPoints="1"/>
            </p:cNvSpPr>
            <p:nvPr userDrawn="1">
              <p:custDataLst>
                <p:tags r:id="rId70"/>
              </p:custDataLst>
            </p:nvPr>
          </p:nvSpPr>
          <p:spPr bwMode="auto">
            <a:xfrm>
              <a:off x="12515850" y="-581025"/>
              <a:ext cx="350838" cy="350838"/>
            </a:xfrm>
            <a:custGeom>
              <a:avLst/>
              <a:gdLst>
                <a:gd name="T0" fmla="*/ 288 w 577"/>
                <a:gd name="T1" fmla="*/ 577 h 577"/>
                <a:gd name="T2" fmla="*/ 0 w 577"/>
                <a:gd name="T3" fmla="*/ 289 h 577"/>
                <a:gd name="T4" fmla="*/ 288 w 577"/>
                <a:gd name="T5" fmla="*/ 0 h 577"/>
                <a:gd name="T6" fmla="*/ 577 w 577"/>
                <a:gd name="T7" fmla="*/ 289 h 577"/>
                <a:gd name="T8" fmla="*/ 288 w 577"/>
                <a:gd name="T9" fmla="*/ 577 h 577"/>
                <a:gd name="T10" fmla="*/ 288 w 577"/>
                <a:gd name="T11" fmla="*/ 32 h 577"/>
                <a:gd name="T12" fmla="*/ 31 w 577"/>
                <a:gd name="T13" fmla="*/ 289 h 577"/>
                <a:gd name="T14" fmla="*/ 288 w 577"/>
                <a:gd name="T15" fmla="*/ 546 h 577"/>
                <a:gd name="T16" fmla="*/ 545 w 577"/>
                <a:gd name="T17" fmla="*/ 289 h 577"/>
                <a:gd name="T18" fmla="*/ 288 w 577"/>
                <a:gd name="T19" fmla="*/ 32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7" h="577">
                  <a:moveTo>
                    <a:pt x="288" y="577"/>
                  </a:moveTo>
                  <a:cubicBezTo>
                    <a:pt x="129" y="577"/>
                    <a:pt x="0" y="448"/>
                    <a:pt x="0" y="289"/>
                  </a:cubicBezTo>
                  <a:cubicBezTo>
                    <a:pt x="0" y="130"/>
                    <a:pt x="129" y="0"/>
                    <a:pt x="288" y="0"/>
                  </a:cubicBezTo>
                  <a:cubicBezTo>
                    <a:pt x="447" y="0"/>
                    <a:pt x="577" y="130"/>
                    <a:pt x="577" y="289"/>
                  </a:cubicBezTo>
                  <a:cubicBezTo>
                    <a:pt x="577" y="448"/>
                    <a:pt x="447" y="577"/>
                    <a:pt x="288" y="577"/>
                  </a:cubicBezTo>
                  <a:moveTo>
                    <a:pt x="288" y="32"/>
                  </a:moveTo>
                  <a:cubicBezTo>
                    <a:pt x="147" y="32"/>
                    <a:pt x="31" y="147"/>
                    <a:pt x="31" y="289"/>
                  </a:cubicBezTo>
                  <a:cubicBezTo>
                    <a:pt x="31" y="430"/>
                    <a:pt x="147" y="546"/>
                    <a:pt x="288" y="546"/>
                  </a:cubicBezTo>
                  <a:cubicBezTo>
                    <a:pt x="430" y="546"/>
                    <a:pt x="545" y="430"/>
                    <a:pt x="545" y="289"/>
                  </a:cubicBezTo>
                  <a:cubicBezTo>
                    <a:pt x="545" y="147"/>
                    <a:pt x="430" y="32"/>
                    <a:pt x="288" y="3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15" name="Freeform 6"/>
            <p:cNvSpPr>
              <a:spLocks noEditPoints="1"/>
            </p:cNvSpPr>
            <p:nvPr userDrawn="1">
              <p:custDataLst>
                <p:tags r:id="rId71"/>
              </p:custDataLst>
            </p:nvPr>
          </p:nvSpPr>
          <p:spPr bwMode="auto">
            <a:xfrm>
              <a:off x="5100637" y="4779963"/>
              <a:ext cx="350838" cy="350838"/>
            </a:xfrm>
            <a:custGeom>
              <a:avLst/>
              <a:gdLst>
                <a:gd name="T0" fmla="*/ 288 w 576"/>
                <a:gd name="T1" fmla="*/ 577 h 577"/>
                <a:gd name="T2" fmla="*/ 0 w 576"/>
                <a:gd name="T3" fmla="*/ 288 h 577"/>
                <a:gd name="T4" fmla="*/ 288 w 576"/>
                <a:gd name="T5" fmla="*/ 0 h 577"/>
                <a:gd name="T6" fmla="*/ 576 w 576"/>
                <a:gd name="T7" fmla="*/ 288 h 577"/>
                <a:gd name="T8" fmla="*/ 288 w 576"/>
                <a:gd name="T9" fmla="*/ 577 h 577"/>
                <a:gd name="T10" fmla="*/ 288 w 576"/>
                <a:gd name="T11" fmla="*/ 31 h 577"/>
                <a:gd name="T12" fmla="*/ 31 w 576"/>
                <a:gd name="T13" fmla="*/ 288 h 577"/>
                <a:gd name="T14" fmla="*/ 288 w 576"/>
                <a:gd name="T15" fmla="*/ 545 h 577"/>
                <a:gd name="T16" fmla="*/ 545 w 576"/>
                <a:gd name="T17" fmla="*/ 288 h 577"/>
                <a:gd name="T18" fmla="*/ 288 w 576"/>
                <a:gd name="T19" fmla="*/ 31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6" h="577">
                  <a:moveTo>
                    <a:pt x="288" y="577"/>
                  </a:moveTo>
                  <a:cubicBezTo>
                    <a:pt x="129" y="577"/>
                    <a:pt x="0" y="447"/>
                    <a:pt x="0" y="288"/>
                  </a:cubicBezTo>
                  <a:cubicBezTo>
                    <a:pt x="0" y="129"/>
                    <a:pt x="129" y="0"/>
                    <a:pt x="288" y="0"/>
                  </a:cubicBezTo>
                  <a:cubicBezTo>
                    <a:pt x="447" y="0"/>
                    <a:pt x="576" y="129"/>
                    <a:pt x="576" y="288"/>
                  </a:cubicBezTo>
                  <a:cubicBezTo>
                    <a:pt x="576" y="447"/>
                    <a:pt x="447" y="577"/>
                    <a:pt x="288" y="577"/>
                  </a:cubicBezTo>
                  <a:moveTo>
                    <a:pt x="288" y="31"/>
                  </a:moveTo>
                  <a:cubicBezTo>
                    <a:pt x="146" y="31"/>
                    <a:pt x="31" y="146"/>
                    <a:pt x="31" y="288"/>
                  </a:cubicBezTo>
                  <a:cubicBezTo>
                    <a:pt x="31" y="430"/>
                    <a:pt x="146" y="545"/>
                    <a:pt x="288" y="545"/>
                  </a:cubicBezTo>
                  <a:cubicBezTo>
                    <a:pt x="430" y="545"/>
                    <a:pt x="545" y="430"/>
                    <a:pt x="545" y="288"/>
                  </a:cubicBezTo>
                  <a:cubicBezTo>
                    <a:pt x="545" y="146"/>
                    <a:pt x="430" y="31"/>
                    <a:pt x="288" y="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16" name="Freeform 7"/>
            <p:cNvSpPr>
              <a:spLocks noEditPoints="1"/>
            </p:cNvSpPr>
            <p:nvPr userDrawn="1">
              <p:custDataLst>
                <p:tags r:id="rId72"/>
              </p:custDataLst>
            </p:nvPr>
          </p:nvSpPr>
          <p:spPr bwMode="auto">
            <a:xfrm>
              <a:off x="10210800" y="4132263"/>
              <a:ext cx="350838" cy="350838"/>
            </a:xfrm>
            <a:custGeom>
              <a:avLst/>
              <a:gdLst>
                <a:gd name="T0" fmla="*/ 288 w 577"/>
                <a:gd name="T1" fmla="*/ 577 h 577"/>
                <a:gd name="T2" fmla="*/ 0 w 577"/>
                <a:gd name="T3" fmla="*/ 288 h 577"/>
                <a:gd name="T4" fmla="*/ 288 w 577"/>
                <a:gd name="T5" fmla="*/ 0 h 577"/>
                <a:gd name="T6" fmla="*/ 577 w 577"/>
                <a:gd name="T7" fmla="*/ 288 h 577"/>
                <a:gd name="T8" fmla="*/ 288 w 577"/>
                <a:gd name="T9" fmla="*/ 577 h 577"/>
                <a:gd name="T10" fmla="*/ 288 w 577"/>
                <a:gd name="T11" fmla="*/ 31 h 577"/>
                <a:gd name="T12" fmla="*/ 32 w 577"/>
                <a:gd name="T13" fmla="*/ 288 h 577"/>
                <a:gd name="T14" fmla="*/ 288 w 577"/>
                <a:gd name="T15" fmla="*/ 545 h 577"/>
                <a:gd name="T16" fmla="*/ 545 w 577"/>
                <a:gd name="T17" fmla="*/ 288 h 577"/>
                <a:gd name="T18" fmla="*/ 288 w 577"/>
                <a:gd name="T19" fmla="*/ 31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7" h="577">
                  <a:moveTo>
                    <a:pt x="288" y="577"/>
                  </a:moveTo>
                  <a:cubicBezTo>
                    <a:pt x="129" y="577"/>
                    <a:pt x="0" y="447"/>
                    <a:pt x="0" y="288"/>
                  </a:cubicBezTo>
                  <a:cubicBezTo>
                    <a:pt x="0" y="129"/>
                    <a:pt x="129" y="0"/>
                    <a:pt x="288" y="0"/>
                  </a:cubicBezTo>
                  <a:cubicBezTo>
                    <a:pt x="448" y="0"/>
                    <a:pt x="577" y="129"/>
                    <a:pt x="577" y="288"/>
                  </a:cubicBezTo>
                  <a:cubicBezTo>
                    <a:pt x="577" y="447"/>
                    <a:pt x="448" y="577"/>
                    <a:pt x="288" y="577"/>
                  </a:cubicBezTo>
                  <a:moveTo>
                    <a:pt x="288" y="31"/>
                  </a:moveTo>
                  <a:cubicBezTo>
                    <a:pt x="147" y="31"/>
                    <a:pt x="32" y="147"/>
                    <a:pt x="32" y="288"/>
                  </a:cubicBezTo>
                  <a:cubicBezTo>
                    <a:pt x="32" y="430"/>
                    <a:pt x="147" y="545"/>
                    <a:pt x="288" y="545"/>
                  </a:cubicBezTo>
                  <a:cubicBezTo>
                    <a:pt x="430" y="545"/>
                    <a:pt x="545" y="430"/>
                    <a:pt x="545" y="288"/>
                  </a:cubicBezTo>
                  <a:cubicBezTo>
                    <a:pt x="545" y="147"/>
                    <a:pt x="430" y="31"/>
                    <a:pt x="288" y="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17" name="Oval 8"/>
            <p:cNvSpPr>
              <a:spLocks noChangeArrowheads="1"/>
            </p:cNvSpPr>
            <p:nvPr userDrawn="1">
              <p:custDataLst>
                <p:tags r:id="rId73"/>
              </p:custDataLst>
            </p:nvPr>
          </p:nvSpPr>
          <p:spPr bwMode="auto">
            <a:xfrm>
              <a:off x="8724900" y="2870200"/>
              <a:ext cx="96838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18" name="Oval 9"/>
            <p:cNvSpPr>
              <a:spLocks noChangeArrowheads="1"/>
            </p:cNvSpPr>
            <p:nvPr userDrawn="1">
              <p:custDataLst>
                <p:tags r:id="rId74"/>
              </p:custDataLst>
            </p:nvPr>
          </p:nvSpPr>
          <p:spPr bwMode="auto">
            <a:xfrm>
              <a:off x="14565312" y="3586163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19" name="Oval 10"/>
            <p:cNvSpPr>
              <a:spLocks noChangeArrowheads="1"/>
            </p:cNvSpPr>
            <p:nvPr userDrawn="1">
              <p:custDataLst>
                <p:tags r:id="rId75"/>
              </p:custDataLst>
            </p:nvPr>
          </p:nvSpPr>
          <p:spPr bwMode="auto">
            <a:xfrm>
              <a:off x="14498638" y="-355600"/>
              <a:ext cx="134938" cy="134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20" name="Oval 11"/>
            <p:cNvSpPr>
              <a:spLocks noChangeArrowheads="1"/>
            </p:cNvSpPr>
            <p:nvPr userDrawn="1">
              <p:custDataLst>
                <p:tags r:id="rId76"/>
              </p:custDataLst>
            </p:nvPr>
          </p:nvSpPr>
          <p:spPr bwMode="auto">
            <a:xfrm>
              <a:off x="9099550" y="-1049338"/>
              <a:ext cx="134938" cy="134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21" name="Oval 12"/>
            <p:cNvSpPr>
              <a:spLocks noChangeArrowheads="1"/>
            </p:cNvSpPr>
            <p:nvPr userDrawn="1">
              <p:custDataLst>
                <p:tags r:id="rId77"/>
              </p:custDataLst>
            </p:nvPr>
          </p:nvSpPr>
          <p:spPr bwMode="auto">
            <a:xfrm>
              <a:off x="12668250" y="1108075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22" name="Oval 13"/>
            <p:cNvSpPr>
              <a:spLocks noChangeArrowheads="1"/>
            </p:cNvSpPr>
            <p:nvPr userDrawn="1">
              <p:custDataLst>
                <p:tags r:id="rId78"/>
              </p:custDataLst>
            </p:nvPr>
          </p:nvSpPr>
          <p:spPr bwMode="auto">
            <a:xfrm>
              <a:off x="13782675" y="4521200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23" name="Oval 14"/>
            <p:cNvSpPr>
              <a:spLocks noChangeArrowheads="1"/>
            </p:cNvSpPr>
            <p:nvPr userDrawn="1">
              <p:custDataLst>
                <p:tags r:id="rId79"/>
              </p:custDataLst>
            </p:nvPr>
          </p:nvSpPr>
          <p:spPr bwMode="auto">
            <a:xfrm>
              <a:off x="12501563" y="2252663"/>
              <a:ext cx="95250" cy="936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24" name="Oval 15"/>
            <p:cNvSpPr>
              <a:spLocks noChangeArrowheads="1"/>
            </p:cNvSpPr>
            <p:nvPr userDrawn="1">
              <p:custDataLst>
                <p:tags r:id="rId80"/>
              </p:custDataLst>
            </p:nvPr>
          </p:nvSpPr>
          <p:spPr bwMode="auto">
            <a:xfrm>
              <a:off x="8774113" y="-1300163"/>
              <a:ext cx="93663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25" name="Oval 16"/>
            <p:cNvSpPr>
              <a:spLocks noChangeArrowheads="1"/>
            </p:cNvSpPr>
            <p:nvPr userDrawn="1">
              <p:custDataLst>
                <p:tags r:id="rId81"/>
              </p:custDataLst>
            </p:nvPr>
          </p:nvSpPr>
          <p:spPr bwMode="auto">
            <a:xfrm>
              <a:off x="11825288" y="4887913"/>
              <a:ext cx="134938" cy="134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26" name="Oval 17"/>
            <p:cNvSpPr>
              <a:spLocks noChangeArrowheads="1"/>
            </p:cNvSpPr>
            <p:nvPr userDrawn="1">
              <p:custDataLst>
                <p:tags r:id="rId82"/>
              </p:custDataLst>
            </p:nvPr>
          </p:nvSpPr>
          <p:spPr bwMode="auto">
            <a:xfrm>
              <a:off x="10174288" y="590550"/>
              <a:ext cx="134938" cy="134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27" name="Freeform 18"/>
            <p:cNvSpPr/>
            <p:nvPr userDrawn="1">
              <p:custDataLst>
                <p:tags r:id="rId83"/>
              </p:custDataLst>
            </p:nvPr>
          </p:nvSpPr>
          <p:spPr bwMode="auto">
            <a:xfrm>
              <a:off x="12752388" y="1862138"/>
              <a:ext cx="261938" cy="271463"/>
            </a:xfrm>
            <a:custGeom>
              <a:avLst/>
              <a:gdLst>
                <a:gd name="T0" fmla="*/ 165 w 165"/>
                <a:gd name="T1" fmla="*/ 81 h 171"/>
                <a:gd name="T2" fmla="*/ 87 w 165"/>
                <a:gd name="T3" fmla="*/ 81 h 171"/>
                <a:gd name="T4" fmla="*/ 87 w 165"/>
                <a:gd name="T5" fmla="*/ 0 h 171"/>
                <a:gd name="T6" fmla="*/ 78 w 165"/>
                <a:gd name="T7" fmla="*/ 0 h 171"/>
                <a:gd name="T8" fmla="*/ 78 w 165"/>
                <a:gd name="T9" fmla="*/ 81 h 171"/>
                <a:gd name="T10" fmla="*/ 0 w 165"/>
                <a:gd name="T11" fmla="*/ 81 h 171"/>
                <a:gd name="T12" fmla="*/ 0 w 165"/>
                <a:gd name="T13" fmla="*/ 90 h 171"/>
                <a:gd name="T14" fmla="*/ 78 w 165"/>
                <a:gd name="T15" fmla="*/ 90 h 171"/>
                <a:gd name="T16" fmla="*/ 78 w 165"/>
                <a:gd name="T17" fmla="*/ 171 h 171"/>
                <a:gd name="T18" fmla="*/ 87 w 165"/>
                <a:gd name="T19" fmla="*/ 171 h 171"/>
                <a:gd name="T20" fmla="*/ 87 w 165"/>
                <a:gd name="T21" fmla="*/ 90 h 171"/>
                <a:gd name="T22" fmla="*/ 165 w 165"/>
                <a:gd name="T23" fmla="*/ 90 h 171"/>
                <a:gd name="T24" fmla="*/ 165 w 165"/>
                <a:gd name="T25" fmla="*/ 8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171">
                  <a:moveTo>
                    <a:pt x="165" y="81"/>
                  </a:moveTo>
                  <a:lnTo>
                    <a:pt x="87" y="81"/>
                  </a:lnTo>
                  <a:lnTo>
                    <a:pt x="87" y="0"/>
                  </a:lnTo>
                  <a:lnTo>
                    <a:pt x="78" y="0"/>
                  </a:lnTo>
                  <a:lnTo>
                    <a:pt x="78" y="81"/>
                  </a:lnTo>
                  <a:lnTo>
                    <a:pt x="0" y="81"/>
                  </a:lnTo>
                  <a:lnTo>
                    <a:pt x="0" y="90"/>
                  </a:lnTo>
                  <a:lnTo>
                    <a:pt x="78" y="90"/>
                  </a:lnTo>
                  <a:lnTo>
                    <a:pt x="78" y="171"/>
                  </a:lnTo>
                  <a:lnTo>
                    <a:pt x="87" y="171"/>
                  </a:lnTo>
                  <a:lnTo>
                    <a:pt x="87" y="90"/>
                  </a:lnTo>
                  <a:lnTo>
                    <a:pt x="165" y="90"/>
                  </a:lnTo>
                  <a:lnTo>
                    <a:pt x="165" y="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28" name="Freeform 19"/>
            <p:cNvSpPr/>
            <p:nvPr userDrawn="1">
              <p:custDataLst>
                <p:tags r:id="rId84"/>
              </p:custDataLst>
            </p:nvPr>
          </p:nvSpPr>
          <p:spPr bwMode="auto">
            <a:xfrm>
              <a:off x="9466263" y="3249613"/>
              <a:ext cx="409575" cy="422275"/>
            </a:xfrm>
            <a:custGeom>
              <a:avLst/>
              <a:gdLst>
                <a:gd name="T0" fmla="*/ 258 w 258"/>
                <a:gd name="T1" fmla="*/ 126 h 266"/>
                <a:gd name="T2" fmla="*/ 136 w 258"/>
                <a:gd name="T3" fmla="*/ 126 h 266"/>
                <a:gd name="T4" fmla="*/ 136 w 258"/>
                <a:gd name="T5" fmla="*/ 0 h 266"/>
                <a:gd name="T6" fmla="*/ 122 w 258"/>
                <a:gd name="T7" fmla="*/ 0 h 266"/>
                <a:gd name="T8" fmla="*/ 122 w 258"/>
                <a:gd name="T9" fmla="*/ 126 h 266"/>
                <a:gd name="T10" fmla="*/ 0 w 258"/>
                <a:gd name="T11" fmla="*/ 126 h 266"/>
                <a:gd name="T12" fmla="*/ 0 w 258"/>
                <a:gd name="T13" fmla="*/ 139 h 266"/>
                <a:gd name="T14" fmla="*/ 122 w 258"/>
                <a:gd name="T15" fmla="*/ 139 h 266"/>
                <a:gd name="T16" fmla="*/ 122 w 258"/>
                <a:gd name="T17" fmla="*/ 266 h 266"/>
                <a:gd name="T18" fmla="*/ 136 w 258"/>
                <a:gd name="T19" fmla="*/ 266 h 266"/>
                <a:gd name="T20" fmla="*/ 136 w 258"/>
                <a:gd name="T21" fmla="*/ 139 h 266"/>
                <a:gd name="T22" fmla="*/ 258 w 258"/>
                <a:gd name="T23" fmla="*/ 139 h 266"/>
                <a:gd name="T24" fmla="*/ 258 w 258"/>
                <a:gd name="T25" fmla="*/ 12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8" h="266">
                  <a:moveTo>
                    <a:pt x="258" y="126"/>
                  </a:moveTo>
                  <a:lnTo>
                    <a:pt x="136" y="126"/>
                  </a:lnTo>
                  <a:lnTo>
                    <a:pt x="136" y="0"/>
                  </a:lnTo>
                  <a:lnTo>
                    <a:pt x="122" y="0"/>
                  </a:lnTo>
                  <a:lnTo>
                    <a:pt x="122" y="126"/>
                  </a:lnTo>
                  <a:lnTo>
                    <a:pt x="0" y="126"/>
                  </a:lnTo>
                  <a:lnTo>
                    <a:pt x="0" y="139"/>
                  </a:lnTo>
                  <a:lnTo>
                    <a:pt x="122" y="139"/>
                  </a:lnTo>
                  <a:lnTo>
                    <a:pt x="122" y="266"/>
                  </a:lnTo>
                  <a:lnTo>
                    <a:pt x="136" y="266"/>
                  </a:lnTo>
                  <a:lnTo>
                    <a:pt x="136" y="139"/>
                  </a:lnTo>
                  <a:lnTo>
                    <a:pt x="258" y="139"/>
                  </a:lnTo>
                  <a:lnTo>
                    <a:pt x="258" y="1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29" name="Freeform 20"/>
            <p:cNvSpPr/>
            <p:nvPr userDrawn="1">
              <p:custDataLst>
                <p:tags r:id="rId85"/>
              </p:custDataLst>
            </p:nvPr>
          </p:nvSpPr>
          <p:spPr bwMode="auto">
            <a:xfrm>
              <a:off x="15130462" y="2849563"/>
              <a:ext cx="6350" cy="6350"/>
            </a:xfrm>
            <a:custGeom>
              <a:avLst/>
              <a:gdLst>
                <a:gd name="T0" fmla="*/ 0 w 9"/>
                <a:gd name="T1" fmla="*/ 10 h 10"/>
                <a:gd name="T2" fmla="*/ 5 w 9"/>
                <a:gd name="T3" fmla="*/ 5 h 10"/>
                <a:gd name="T4" fmla="*/ 9 w 9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0">
                  <a:moveTo>
                    <a:pt x="0" y="10"/>
                  </a:moveTo>
                  <a:cubicBezTo>
                    <a:pt x="1" y="8"/>
                    <a:pt x="3" y="7"/>
                    <a:pt x="5" y="5"/>
                  </a:cubicBezTo>
                  <a:cubicBezTo>
                    <a:pt x="6" y="4"/>
                    <a:pt x="7" y="2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30" name="Oval 21"/>
            <p:cNvSpPr>
              <a:spLocks noChangeArrowheads="1"/>
            </p:cNvSpPr>
            <p:nvPr userDrawn="1">
              <p:custDataLst>
                <p:tags r:id="rId86"/>
              </p:custDataLst>
            </p:nvPr>
          </p:nvSpPr>
          <p:spPr bwMode="auto">
            <a:xfrm>
              <a:off x="8705850" y="4240213"/>
              <a:ext cx="134938" cy="134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31" name="Freeform 22"/>
            <p:cNvSpPr>
              <a:spLocks noEditPoints="1"/>
            </p:cNvSpPr>
            <p:nvPr userDrawn="1">
              <p:custDataLst>
                <p:tags r:id="rId87"/>
              </p:custDataLst>
            </p:nvPr>
          </p:nvSpPr>
          <p:spPr bwMode="auto">
            <a:xfrm>
              <a:off x="7446963" y="1822450"/>
              <a:ext cx="350838" cy="350838"/>
            </a:xfrm>
            <a:custGeom>
              <a:avLst/>
              <a:gdLst>
                <a:gd name="T0" fmla="*/ 288 w 576"/>
                <a:gd name="T1" fmla="*/ 0 h 577"/>
                <a:gd name="T2" fmla="*/ 0 w 576"/>
                <a:gd name="T3" fmla="*/ 289 h 577"/>
                <a:gd name="T4" fmla="*/ 288 w 576"/>
                <a:gd name="T5" fmla="*/ 577 h 577"/>
                <a:gd name="T6" fmla="*/ 576 w 576"/>
                <a:gd name="T7" fmla="*/ 289 h 577"/>
                <a:gd name="T8" fmla="*/ 288 w 576"/>
                <a:gd name="T9" fmla="*/ 0 h 577"/>
                <a:gd name="T10" fmla="*/ 288 w 576"/>
                <a:gd name="T11" fmla="*/ 546 h 577"/>
                <a:gd name="T12" fmla="*/ 31 w 576"/>
                <a:gd name="T13" fmla="*/ 289 h 577"/>
                <a:gd name="T14" fmla="*/ 288 w 576"/>
                <a:gd name="T15" fmla="*/ 32 h 577"/>
                <a:gd name="T16" fmla="*/ 545 w 576"/>
                <a:gd name="T17" fmla="*/ 289 h 577"/>
                <a:gd name="T18" fmla="*/ 288 w 576"/>
                <a:gd name="T19" fmla="*/ 546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6" h="577">
                  <a:moveTo>
                    <a:pt x="288" y="0"/>
                  </a:moveTo>
                  <a:cubicBezTo>
                    <a:pt x="129" y="0"/>
                    <a:pt x="0" y="130"/>
                    <a:pt x="0" y="289"/>
                  </a:cubicBezTo>
                  <a:cubicBezTo>
                    <a:pt x="0" y="448"/>
                    <a:pt x="129" y="577"/>
                    <a:pt x="288" y="577"/>
                  </a:cubicBezTo>
                  <a:cubicBezTo>
                    <a:pt x="447" y="577"/>
                    <a:pt x="576" y="448"/>
                    <a:pt x="576" y="289"/>
                  </a:cubicBezTo>
                  <a:cubicBezTo>
                    <a:pt x="576" y="130"/>
                    <a:pt x="447" y="0"/>
                    <a:pt x="288" y="0"/>
                  </a:cubicBezTo>
                  <a:close/>
                  <a:moveTo>
                    <a:pt x="288" y="546"/>
                  </a:moveTo>
                  <a:cubicBezTo>
                    <a:pt x="146" y="546"/>
                    <a:pt x="31" y="431"/>
                    <a:pt x="31" y="289"/>
                  </a:cubicBezTo>
                  <a:cubicBezTo>
                    <a:pt x="31" y="147"/>
                    <a:pt x="146" y="32"/>
                    <a:pt x="288" y="32"/>
                  </a:cubicBezTo>
                  <a:cubicBezTo>
                    <a:pt x="430" y="32"/>
                    <a:pt x="545" y="147"/>
                    <a:pt x="545" y="289"/>
                  </a:cubicBezTo>
                  <a:cubicBezTo>
                    <a:pt x="545" y="431"/>
                    <a:pt x="430" y="546"/>
                    <a:pt x="288" y="5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32" name="Oval 23"/>
            <p:cNvSpPr>
              <a:spLocks noChangeArrowheads="1"/>
            </p:cNvSpPr>
            <p:nvPr userDrawn="1">
              <p:custDataLst>
                <p:tags r:id="rId88"/>
              </p:custDataLst>
            </p:nvPr>
          </p:nvSpPr>
          <p:spPr bwMode="auto">
            <a:xfrm>
              <a:off x="5710237" y="2965450"/>
              <a:ext cx="134938" cy="134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33" name="Oval 24"/>
            <p:cNvSpPr>
              <a:spLocks noChangeArrowheads="1"/>
            </p:cNvSpPr>
            <p:nvPr userDrawn="1">
              <p:custDataLst>
                <p:tags r:id="rId89"/>
              </p:custDataLst>
            </p:nvPr>
          </p:nvSpPr>
          <p:spPr bwMode="auto">
            <a:xfrm>
              <a:off x="465137" y="2343150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34" name="Oval 25"/>
            <p:cNvSpPr>
              <a:spLocks noChangeArrowheads="1"/>
            </p:cNvSpPr>
            <p:nvPr userDrawn="1">
              <p:custDataLst>
                <p:tags r:id="rId90"/>
              </p:custDataLst>
            </p:nvPr>
          </p:nvSpPr>
          <p:spPr bwMode="auto">
            <a:xfrm>
              <a:off x="3987800" y="-1308100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35" name="Oval 26"/>
            <p:cNvSpPr>
              <a:spLocks noChangeArrowheads="1"/>
            </p:cNvSpPr>
            <p:nvPr userDrawn="1">
              <p:custDataLst>
                <p:tags r:id="rId91"/>
              </p:custDataLst>
            </p:nvPr>
          </p:nvSpPr>
          <p:spPr bwMode="auto">
            <a:xfrm>
              <a:off x="1298575" y="-1300163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36" name="Oval 27"/>
            <p:cNvSpPr>
              <a:spLocks noChangeArrowheads="1"/>
            </p:cNvSpPr>
            <p:nvPr userDrawn="1">
              <p:custDataLst>
                <p:tags r:id="rId92"/>
              </p:custDataLst>
            </p:nvPr>
          </p:nvSpPr>
          <p:spPr bwMode="auto">
            <a:xfrm>
              <a:off x="1343025" y="4213225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37" name="Oval 28"/>
            <p:cNvSpPr>
              <a:spLocks noChangeArrowheads="1"/>
            </p:cNvSpPr>
            <p:nvPr userDrawn="1">
              <p:custDataLst>
                <p:tags r:id="rId93"/>
              </p:custDataLst>
            </p:nvPr>
          </p:nvSpPr>
          <p:spPr bwMode="auto">
            <a:xfrm>
              <a:off x="3638550" y="3324225"/>
              <a:ext cx="134938" cy="134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38" name="Oval 29"/>
            <p:cNvSpPr>
              <a:spLocks noChangeArrowheads="1"/>
            </p:cNvSpPr>
            <p:nvPr userDrawn="1">
              <p:custDataLst>
                <p:tags r:id="rId94"/>
              </p:custDataLst>
            </p:nvPr>
          </p:nvSpPr>
          <p:spPr bwMode="auto">
            <a:xfrm>
              <a:off x="6788150" y="-473075"/>
              <a:ext cx="134938" cy="134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39" name="Oval 30"/>
            <p:cNvSpPr>
              <a:spLocks noChangeArrowheads="1"/>
            </p:cNvSpPr>
            <p:nvPr userDrawn="1">
              <p:custDataLst>
                <p:tags r:id="rId95"/>
              </p:custDataLst>
            </p:nvPr>
          </p:nvSpPr>
          <p:spPr bwMode="auto">
            <a:xfrm>
              <a:off x="695325" y="-971550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40" name="Oval 31"/>
            <p:cNvSpPr>
              <a:spLocks noChangeArrowheads="1"/>
            </p:cNvSpPr>
            <p:nvPr userDrawn="1">
              <p:custDataLst>
                <p:tags r:id="rId96"/>
              </p:custDataLst>
            </p:nvPr>
          </p:nvSpPr>
          <p:spPr bwMode="auto">
            <a:xfrm>
              <a:off x="3705225" y="495300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41" name="Freeform 32"/>
            <p:cNvSpPr/>
            <p:nvPr userDrawn="1">
              <p:custDataLst>
                <p:tags r:id="rId97"/>
              </p:custDataLst>
            </p:nvPr>
          </p:nvSpPr>
          <p:spPr bwMode="auto">
            <a:xfrm>
              <a:off x="2016125" y="3257550"/>
              <a:ext cx="261938" cy="269875"/>
            </a:xfrm>
            <a:custGeom>
              <a:avLst/>
              <a:gdLst>
                <a:gd name="T0" fmla="*/ 88 w 165"/>
                <a:gd name="T1" fmla="*/ 0 h 170"/>
                <a:gd name="T2" fmla="*/ 78 w 165"/>
                <a:gd name="T3" fmla="*/ 0 h 170"/>
                <a:gd name="T4" fmla="*/ 78 w 165"/>
                <a:gd name="T5" fmla="*/ 80 h 170"/>
                <a:gd name="T6" fmla="*/ 0 w 165"/>
                <a:gd name="T7" fmla="*/ 80 h 170"/>
                <a:gd name="T8" fmla="*/ 0 w 165"/>
                <a:gd name="T9" fmla="*/ 89 h 170"/>
                <a:gd name="T10" fmla="*/ 78 w 165"/>
                <a:gd name="T11" fmla="*/ 89 h 170"/>
                <a:gd name="T12" fmla="*/ 78 w 165"/>
                <a:gd name="T13" fmla="*/ 170 h 170"/>
                <a:gd name="T14" fmla="*/ 88 w 165"/>
                <a:gd name="T15" fmla="*/ 170 h 170"/>
                <a:gd name="T16" fmla="*/ 88 w 165"/>
                <a:gd name="T17" fmla="*/ 89 h 170"/>
                <a:gd name="T18" fmla="*/ 165 w 165"/>
                <a:gd name="T19" fmla="*/ 89 h 170"/>
                <a:gd name="T20" fmla="*/ 165 w 165"/>
                <a:gd name="T21" fmla="*/ 80 h 170"/>
                <a:gd name="T22" fmla="*/ 88 w 165"/>
                <a:gd name="T23" fmla="*/ 80 h 170"/>
                <a:gd name="T24" fmla="*/ 88 w 165"/>
                <a:gd name="T25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170">
                  <a:moveTo>
                    <a:pt x="88" y="0"/>
                  </a:moveTo>
                  <a:lnTo>
                    <a:pt x="78" y="0"/>
                  </a:lnTo>
                  <a:lnTo>
                    <a:pt x="78" y="80"/>
                  </a:lnTo>
                  <a:lnTo>
                    <a:pt x="0" y="80"/>
                  </a:lnTo>
                  <a:lnTo>
                    <a:pt x="0" y="89"/>
                  </a:lnTo>
                  <a:lnTo>
                    <a:pt x="78" y="89"/>
                  </a:lnTo>
                  <a:lnTo>
                    <a:pt x="78" y="170"/>
                  </a:lnTo>
                  <a:lnTo>
                    <a:pt x="88" y="170"/>
                  </a:lnTo>
                  <a:lnTo>
                    <a:pt x="88" y="89"/>
                  </a:lnTo>
                  <a:lnTo>
                    <a:pt x="165" y="89"/>
                  </a:lnTo>
                  <a:lnTo>
                    <a:pt x="165" y="80"/>
                  </a:lnTo>
                  <a:lnTo>
                    <a:pt x="88" y="80"/>
                  </a:lnTo>
                  <a:lnTo>
                    <a:pt x="8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42" name="Freeform 33"/>
            <p:cNvSpPr/>
            <p:nvPr userDrawn="1">
              <p:custDataLst>
                <p:tags r:id="rId98"/>
              </p:custDataLst>
            </p:nvPr>
          </p:nvSpPr>
          <p:spPr bwMode="auto">
            <a:xfrm>
              <a:off x="7529513" y="4433888"/>
              <a:ext cx="261938" cy="271463"/>
            </a:xfrm>
            <a:custGeom>
              <a:avLst/>
              <a:gdLst>
                <a:gd name="T0" fmla="*/ 87 w 165"/>
                <a:gd name="T1" fmla="*/ 0 h 171"/>
                <a:gd name="T2" fmla="*/ 78 w 165"/>
                <a:gd name="T3" fmla="*/ 0 h 171"/>
                <a:gd name="T4" fmla="*/ 78 w 165"/>
                <a:gd name="T5" fmla="*/ 81 h 171"/>
                <a:gd name="T6" fmla="*/ 0 w 165"/>
                <a:gd name="T7" fmla="*/ 81 h 171"/>
                <a:gd name="T8" fmla="*/ 0 w 165"/>
                <a:gd name="T9" fmla="*/ 89 h 171"/>
                <a:gd name="T10" fmla="*/ 78 w 165"/>
                <a:gd name="T11" fmla="*/ 89 h 171"/>
                <a:gd name="T12" fmla="*/ 78 w 165"/>
                <a:gd name="T13" fmla="*/ 171 h 171"/>
                <a:gd name="T14" fmla="*/ 87 w 165"/>
                <a:gd name="T15" fmla="*/ 171 h 171"/>
                <a:gd name="T16" fmla="*/ 87 w 165"/>
                <a:gd name="T17" fmla="*/ 89 h 171"/>
                <a:gd name="T18" fmla="*/ 165 w 165"/>
                <a:gd name="T19" fmla="*/ 89 h 171"/>
                <a:gd name="T20" fmla="*/ 165 w 165"/>
                <a:gd name="T21" fmla="*/ 81 h 171"/>
                <a:gd name="T22" fmla="*/ 87 w 165"/>
                <a:gd name="T23" fmla="*/ 81 h 171"/>
                <a:gd name="T24" fmla="*/ 87 w 165"/>
                <a:gd name="T25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171">
                  <a:moveTo>
                    <a:pt x="87" y="0"/>
                  </a:moveTo>
                  <a:lnTo>
                    <a:pt x="78" y="0"/>
                  </a:lnTo>
                  <a:lnTo>
                    <a:pt x="78" y="81"/>
                  </a:lnTo>
                  <a:lnTo>
                    <a:pt x="0" y="81"/>
                  </a:lnTo>
                  <a:lnTo>
                    <a:pt x="0" y="89"/>
                  </a:lnTo>
                  <a:lnTo>
                    <a:pt x="78" y="89"/>
                  </a:lnTo>
                  <a:lnTo>
                    <a:pt x="78" y="171"/>
                  </a:lnTo>
                  <a:lnTo>
                    <a:pt x="87" y="171"/>
                  </a:lnTo>
                  <a:lnTo>
                    <a:pt x="87" y="89"/>
                  </a:lnTo>
                  <a:lnTo>
                    <a:pt x="165" y="89"/>
                  </a:lnTo>
                  <a:lnTo>
                    <a:pt x="165" y="81"/>
                  </a:lnTo>
                  <a:lnTo>
                    <a:pt x="87" y="81"/>
                  </a:lnTo>
                  <a:lnTo>
                    <a:pt x="8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43" name="Freeform 34"/>
            <p:cNvSpPr/>
            <p:nvPr userDrawn="1">
              <p:custDataLst>
                <p:tags r:id="rId99"/>
              </p:custDataLst>
            </p:nvPr>
          </p:nvSpPr>
          <p:spPr bwMode="auto">
            <a:xfrm>
              <a:off x="4354512" y="-1260475"/>
              <a:ext cx="409575" cy="422275"/>
            </a:xfrm>
            <a:custGeom>
              <a:avLst/>
              <a:gdLst>
                <a:gd name="T0" fmla="*/ 122 w 258"/>
                <a:gd name="T1" fmla="*/ 266 h 266"/>
                <a:gd name="T2" fmla="*/ 136 w 258"/>
                <a:gd name="T3" fmla="*/ 266 h 266"/>
                <a:gd name="T4" fmla="*/ 136 w 258"/>
                <a:gd name="T5" fmla="*/ 139 h 266"/>
                <a:gd name="T6" fmla="*/ 258 w 258"/>
                <a:gd name="T7" fmla="*/ 139 h 266"/>
                <a:gd name="T8" fmla="*/ 258 w 258"/>
                <a:gd name="T9" fmla="*/ 126 h 266"/>
                <a:gd name="T10" fmla="*/ 136 w 258"/>
                <a:gd name="T11" fmla="*/ 126 h 266"/>
                <a:gd name="T12" fmla="*/ 136 w 258"/>
                <a:gd name="T13" fmla="*/ 0 h 266"/>
                <a:gd name="T14" fmla="*/ 122 w 258"/>
                <a:gd name="T15" fmla="*/ 0 h 266"/>
                <a:gd name="T16" fmla="*/ 122 w 258"/>
                <a:gd name="T17" fmla="*/ 126 h 266"/>
                <a:gd name="T18" fmla="*/ 0 w 258"/>
                <a:gd name="T19" fmla="*/ 126 h 266"/>
                <a:gd name="T20" fmla="*/ 0 w 258"/>
                <a:gd name="T21" fmla="*/ 139 h 266"/>
                <a:gd name="T22" fmla="*/ 122 w 258"/>
                <a:gd name="T23" fmla="*/ 139 h 266"/>
                <a:gd name="T24" fmla="*/ 122 w 258"/>
                <a:gd name="T25" fmla="*/ 26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8" h="266">
                  <a:moveTo>
                    <a:pt x="122" y="266"/>
                  </a:moveTo>
                  <a:lnTo>
                    <a:pt x="136" y="266"/>
                  </a:lnTo>
                  <a:lnTo>
                    <a:pt x="136" y="139"/>
                  </a:lnTo>
                  <a:lnTo>
                    <a:pt x="258" y="139"/>
                  </a:lnTo>
                  <a:lnTo>
                    <a:pt x="258" y="126"/>
                  </a:lnTo>
                  <a:lnTo>
                    <a:pt x="136" y="126"/>
                  </a:lnTo>
                  <a:lnTo>
                    <a:pt x="136" y="0"/>
                  </a:lnTo>
                  <a:lnTo>
                    <a:pt x="122" y="0"/>
                  </a:lnTo>
                  <a:lnTo>
                    <a:pt x="122" y="126"/>
                  </a:lnTo>
                  <a:lnTo>
                    <a:pt x="0" y="126"/>
                  </a:lnTo>
                  <a:lnTo>
                    <a:pt x="0" y="139"/>
                  </a:lnTo>
                  <a:lnTo>
                    <a:pt x="122" y="139"/>
                  </a:lnTo>
                  <a:lnTo>
                    <a:pt x="122" y="2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44" name="Oval 35"/>
            <p:cNvSpPr>
              <a:spLocks noChangeArrowheads="1"/>
            </p:cNvSpPr>
            <p:nvPr userDrawn="1">
              <p:custDataLst>
                <p:tags r:id="rId100"/>
              </p:custDataLst>
            </p:nvPr>
          </p:nvSpPr>
          <p:spPr bwMode="auto">
            <a:xfrm>
              <a:off x="638175" y="4541838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45" name="Oval 36"/>
            <p:cNvSpPr>
              <a:spLocks noChangeArrowheads="1"/>
            </p:cNvSpPr>
            <p:nvPr userDrawn="1">
              <p:custDataLst>
                <p:tags r:id="rId101"/>
              </p:custDataLst>
            </p:nvPr>
          </p:nvSpPr>
          <p:spPr bwMode="auto">
            <a:xfrm>
              <a:off x="4938712" y="4240213"/>
              <a:ext cx="133350" cy="134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46" name="Freeform 37"/>
            <p:cNvSpPr>
              <a:spLocks noEditPoints="1"/>
            </p:cNvSpPr>
            <p:nvPr userDrawn="1">
              <p:custDataLst>
                <p:tags r:id="rId102"/>
              </p:custDataLst>
            </p:nvPr>
          </p:nvSpPr>
          <p:spPr bwMode="auto">
            <a:xfrm>
              <a:off x="-2949576" y="-5135563"/>
              <a:ext cx="18083214" cy="10256838"/>
            </a:xfrm>
            <a:custGeom>
              <a:avLst/>
              <a:gdLst>
                <a:gd name="T0" fmla="*/ 25149 w 29763"/>
                <a:gd name="T1" fmla="*/ 7919 h 16871"/>
                <a:gd name="T2" fmla="*/ 22153 w 29763"/>
                <a:gd name="T3" fmla="*/ 6290 h 16871"/>
                <a:gd name="T4" fmla="*/ 20496 w 29763"/>
                <a:gd name="T5" fmla="*/ 3477 h 16871"/>
                <a:gd name="T6" fmla="*/ 18005 w 29763"/>
                <a:gd name="T7" fmla="*/ 2018 h 16871"/>
                <a:gd name="T8" fmla="*/ 15408 w 29763"/>
                <a:gd name="T9" fmla="*/ 3508 h 16871"/>
                <a:gd name="T10" fmla="*/ 14250 w 29763"/>
                <a:gd name="T11" fmla="*/ 6267 h 16871"/>
                <a:gd name="T12" fmla="*/ 13825 w 29763"/>
                <a:gd name="T13" fmla="*/ 6816 h 16871"/>
                <a:gd name="T14" fmla="*/ 10366 w 29763"/>
                <a:gd name="T15" fmla="*/ 4449 h 16871"/>
                <a:gd name="T16" fmla="*/ 6696 w 29763"/>
                <a:gd name="T17" fmla="*/ 5500 h 16871"/>
                <a:gd name="T18" fmla="*/ 1638 w 29763"/>
                <a:gd name="T19" fmla="*/ 9186 h 16871"/>
                <a:gd name="T20" fmla="*/ 1865 w 29763"/>
                <a:gd name="T21" fmla="*/ 15302 h 16871"/>
                <a:gd name="T22" fmla="*/ 4489 w 29763"/>
                <a:gd name="T23" fmla="*/ 14790 h 16871"/>
                <a:gd name="T24" fmla="*/ 6106 w 29763"/>
                <a:gd name="T25" fmla="*/ 11695 h 16871"/>
                <a:gd name="T26" fmla="*/ 8985 w 29763"/>
                <a:gd name="T27" fmla="*/ 12307 h 16871"/>
                <a:gd name="T28" fmla="*/ 11824 w 29763"/>
                <a:gd name="T29" fmla="*/ 10259 h 16871"/>
                <a:gd name="T30" fmla="*/ 12826 w 29763"/>
                <a:gd name="T31" fmla="*/ 11001 h 16871"/>
                <a:gd name="T32" fmla="*/ 16669 w 29763"/>
                <a:gd name="T33" fmla="*/ 11958 h 16871"/>
                <a:gd name="T34" fmla="*/ 17614 w 29763"/>
                <a:gd name="T35" fmla="*/ 8760 h 16871"/>
                <a:gd name="T36" fmla="*/ 21133 w 29763"/>
                <a:gd name="T37" fmla="*/ 8802 h 16871"/>
                <a:gd name="T38" fmla="*/ 21947 w 29763"/>
                <a:gd name="T39" fmla="*/ 11926 h 16871"/>
                <a:gd name="T40" fmla="*/ 25874 w 29763"/>
                <a:gd name="T41" fmla="*/ 11344 h 16871"/>
                <a:gd name="T42" fmla="*/ 27300 w 29763"/>
                <a:gd name="T43" fmla="*/ 11620 h 16871"/>
                <a:gd name="T44" fmla="*/ 9074 w 29763"/>
                <a:gd name="T45" fmla="*/ 8613 h 16871"/>
                <a:gd name="T46" fmla="*/ 7031 w 29763"/>
                <a:gd name="T47" fmla="*/ 8422 h 16871"/>
                <a:gd name="T48" fmla="*/ 9827 w 29763"/>
                <a:gd name="T49" fmla="*/ 10470 h 16871"/>
                <a:gd name="T50" fmla="*/ 6362 w 29763"/>
                <a:gd name="T51" fmla="*/ 7053 h 16871"/>
                <a:gd name="T52" fmla="*/ 4935 w 29763"/>
                <a:gd name="T53" fmla="*/ 8807 h 16871"/>
                <a:gd name="T54" fmla="*/ 2669 w 29763"/>
                <a:gd name="T55" fmla="*/ 13708 h 16871"/>
                <a:gd name="T56" fmla="*/ 3379 w 29763"/>
                <a:gd name="T57" fmla="*/ 12775 h 16871"/>
                <a:gd name="T58" fmla="*/ 2580 w 29763"/>
                <a:gd name="T59" fmla="*/ 7017 h 16871"/>
                <a:gd name="T60" fmla="*/ 4962 w 29763"/>
                <a:gd name="T61" fmla="*/ 8694 h 16871"/>
                <a:gd name="T62" fmla="*/ 2562 w 29763"/>
                <a:gd name="T63" fmla="*/ 7063 h 16871"/>
                <a:gd name="T64" fmla="*/ 2369 w 29763"/>
                <a:gd name="T65" fmla="*/ 5798 h 16871"/>
                <a:gd name="T66" fmla="*/ 1594 w 29763"/>
                <a:gd name="T67" fmla="*/ 9259 h 16871"/>
                <a:gd name="T68" fmla="*/ 1839 w 29763"/>
                <a:gd name="T69" fmla="*/ 14685 h 16871"/>
                <a:gd name="T70" fmla="*/ 2997 w 29763"/>
                <a:gd name="T71" fmla="*/ 14831 h 16871"/>
                <a:gd name="T72" fmla="*/ 2991 w 29763"/>
                <a:gd name="T73" fmla="*/ 11635 h 16871"/>
                <a:gd name="T74" fmla="*/ 5909 w 29763"/>
                <a:gd name="T75" fmla="*/ 9027 h 16871"/>
                <a:gd name="T76" fmla="*/ 6893 w 29763"/>
                <a:gd name="T77" fmla="*/ 9807 h 16871"/>
                <a:gd name="T78" fmla="*/ 9763 w 29763"/>
                <a:gd name="T79" fmla="*/ 10556 h 16871"/>
                <a:gd name="T80" fmla="*/ 11823 w 29763"/>
                <a:gd name="T81" fmla="*/ 10249 h 16871"/>
                <a:gd name="T82" fmla="*/ 28135 w 29763"/>
                <a:gd name="T83" fmla="*/ 9537 h 16871"/>
                <a:gd name="T84" fmla="*/ 25152 w 29763"/>
                <a:gd name="T85" fmla="*/ 8001 h 16871"/>
                <a:gd name="T86" fmla="*/ 24610 w 29763"/>
                <a:gd name="T87" fmla="*/ 8661 h 16871"/>
                <a:gd name="T88" fmla="*/ 22095 w 29763"/>
                <a:gd name="T89" fmla="*/ 4752 h 16871"/>
                <a:gd name="T90" fmla="*/ 17405 w 29763"/>
                <a:gd name="T91" fmla="*/ 6200 h 16871"/>
                <a:gd name="T92" fmla="*/ 19035 w 29763"/>
                <a:gd name="T93" fmla="*/ 4389 h 16871"/>
                <a:gd name="T94" fmla="*/ 19571 w 29763"/>
                <a:gd name="T95" fmla="*/ 5098 h 16871"/>
                <a:gd name="T96" fmla="*/ 19512 w 29763"/>
                <a:gd name="T97" fmla="*/ 4885 h 16871"/>
                <a:gd name="T98" fmla="*/ 19844 w 29763"/>
                <a:gd name="T99" fmla="*/ 3841 h 16871"/>
                <a:gd name="T100" fmla="*/ 18824 w 29763"/>
                <a:gd name="T101" fmla="*/ 2968 h 16871"/>
                <a:gd name="T102" fmla="*/ 16906 w 29763"/>
                <a:gd name="T103" fmla="*/ 4410 h 16871"/>
                <a:gd name="T104" fmla="*/ 16753 w 29763"/>
                <a:gd name="T105" fmla="*/ 8431 h 16871"/>
                <a:gd name="T106" fmla="*/ 14483 w 29763"/>
                <a:gd name="T107" fmla="*/ 9256 h 16871"/>
                <a:gd name="T108" fmla="*/ 15356 w 29763"/>
                <a:gd name="T109" fmla="*/ 9991 h 16871"/>
                <a:gd name="T110" fmla="*/ 16669 w 29763"/>
                <a:gd name="T111" fmla="*/ 10574 h 16871"/>
                <a:gd name="T112" fmla="*/ 18169 w 29763"/>
                <a:gd name="T113" fmla="*/ 8167 h 16871"/>
                <a:gd name="T114" fmla="*/ 20097 w 29763"/>
                <a:gd name="T115" fmla="*/ 7602 h 16871"/>
                <a:gd name="T116" fmla="*/ 21671 w 29763"/>
                <a:gd name="T117" fmla="*/ 7967 h 16871"/>
                <a:gd name="T118" fmla="*/ 23416 w 29763"/>
                <a:gd name="T119" fmla="*/ 9577 h 16871"/>
                <a:gd name="T120" fmla="*/ 25442 w 29763"/>
                <a:gd name="T121" fmla="*/ 10265 h 16871"/>
                <a:gd name="T122" fmla="*/ 27834 w 29763"/>
                <a:gd name="T123" fmla="*/ 10429 h 16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763" h="16871">
                  <a:moveTo>
                    <a:pt x="29720" y="10870"/>
                  </a:moveTo>
                  <a:cubicBezTo>
                    <a:pt x="29708" y="10870"/>
                    <a:pt x="29698" y="10874"/>
                    <a:pt x="29690" y="10882"/>
                  </a:cubicBezTo>
                  <a:cubicBezTo>
                    <a:pt x="28325" y="9623"/>
                    <a:pt x="28325" y="9623"/>
                    <a:pt x="28325" y="9623"/>
                  </a:cubicBezTo>
                  <a:cubicBezTo>
                    <a:pt x="28331" y="9614"/>
                    <a:pt x="28331" y="9614"/>
                    <a:pt x="28331" y="9614"/>
                  </a:cubicBezTo>
                  <a:cubicBezTo>
                    <a:pt x="28328" y="9612"/>
                    <a:pt x="28325" y="9610"/>
                    <a:pt x="28322" y="9608"/>
                  </a:cubicBezTo>
                  <a:cubicBezTo>
                    <a:pt x="28318" y="9616"/>
                    <a:pt x="28318" y="9616"/>
                    <a:pt x="28318" y="9616"/>
                  </a:cubicBezTo>
                  <a:cubicBezTo>
                    <a:pt x="28221" y="9528"/>
                    <a:pt x="28221" y="9528"/>
                    <a:pt x="28221" y="9528"/>
                  </a:cubicBezTo>
                  <a:cubicBezTo>
                    <a:pt x="28225" y="9522"/>
                    <a:pt x="28228" y="9516"/>
                    <a:pt x="28230" y="9510"/>
                  </a:cubicBezTo>
                  <a:cubicBezTo>
                    <a:pt x="28247" y="9514"/>
                    <a:pt x="28247" y="9514"/>
                    <a:pt x="28247" y="9514"/>
                  </a:cubicBezTo>
                  <a:cubicBezTo>
                    <a:pt x="28245" y="9510"/>
                    <a:pt x="28244" y="9506"/>
                    <a:pt x="28243" y="9502"/>
                  </a:cubicBezTo>
                  <a:cubicBezTo>
                    <a:pt x="28232" y="9500"/>
                    <a:pt x="28232" y="9500"/>
                    <a:pt x="28232" y="9500"/>
                  </a:cubicBezTo>
                  <a:cubicBezTo>
                    <a:pt x="28234" y="9482"/>
                    <a:pt x="28227" y="9464"/>
                    <a:pt x="28213" y="9451"/>
                  </a:cubicBezTo>
                  <a:cubicBezTo>
                    <a:pt x="28205" y="9443"/>
                    <a:pt x="28196" y="9439"/>
                    <a:pt x="28186" y="9437"/>
                  </a:cubicBezTo>
                  <a:cubicBezTo>
                    <a:pt x="28324" y="8343"/>
                    <a:pt x="28324" y="8343"/>
                    <a:pt x="28324" y="8343"/>
                  </a:cubicBezTo>
                  <a:cubicBezTo>
                    <a:pt x="28339" y="8343"/>
                    <a:pt x="28354" y="8336"/>
                    <a:pt x="28365" y="8324"/>
                  </a:cubicBezTo>
                  <a:cubicBezTo>
                    <a:pt x="28367" y="8323"/>
                    <a:pt x="28368" y="8321"/>
                    <a:pt x="28369" y="8319"/>
                  </a:cubicBezTo>
                  <a:cubicBezTo>
                    <a:pt x="28373" y="8322"/>
                    <a:pt x="28373" y="8322"/>
                    <a:pt x="28373" y="8322"/>
                  </a:cubicBezTo>
                  <a:cubicBezTo>
                    <a:pt x="28375" y="8319"/>
                    <a:pt x="28376" y="8316"/>
                    <a:pt x="28378" y="8313"/>
                  </a:cubicBezTo>
                  <a:cubicBezTo>
                    <a:pt x="28374" y="8310"/>
                    <a:pt x="28374" y="8310"/>
                    <a:pt x="28374" y="8310"/>
                  </a:cubicBezTo>
                  <a:cubicBezTo>
                    <a:pt x="28386" y="8288"/>
                    <a:pt x="28382" y="8260"/>
                    <a:pt x="28362" y="8242"/>
                  </a:cubicBezTo>
                  <a:cubicBezTo>
                    <a:pt x="28350" y="8231"/>
                    <a:pt x="28335" y="8226"/>
                    <a:pt x="28320" y="8226"/>
                  </a:cubicBezTo>
                  <a:cubicBezTo>
                    <a:pt x="28320" y="8225"/>
                    <a:pt x="28320" y="8225"/>
                    <a:pt x="28320" y="8225"/>
                  </a:cubicBezTo>
                  <a:cubicBezTo>
                    <a:pt x="28316" y="8225"/>
                    <a:pt x="28313" y="8226"/>
                    <a:pt x="28310" y="8226"/>
                  </a:cubicBezTo>
                  <a:cubicBezTo>
                    <a:pt x="28310" y="8228"/>
                    <a:pt x="28310" y="8228"/>
                    <a:pt x="28310" y="8228"/>
                  </a:cubicBezTo>
                  <a:cubicBezTo>
                    <a:pt x="28299" y="8230"/>
                    <a:pt x="28288" y="8236"/>
                    <a:pt x="28280" y="8245"/>
                  </a:cubicBezTo>
                  <a:cubicBezTo>
                    <a:pt x="28280" y="8245"/>
                    <a:pt x="28279" y="8245"/>
                    <a:pt x="28279" y="8246"/>
                  </a:cubicBezTo>
                  <a:cubicBezTo>
                    <a:pt x="28279" y="8246"/>
                    <a:pt x="28279" y="8246"/>
                    <a:pt x="28279" y="8246"/>
                  </a:cubicBezTo>
                  <a:cubicBezTo>
                    <a:pt x="28276" y="8249"/>
                    <a:pt x="28273" y="8254"/>
                    <a:pt x="28271" y="8258"/>
                  </a:cubicBezTo>
                  <a:cubicBezTo>
                    <a:pt x="28271" y="8258"/>
                    <a:pt x="28271" y="8259"/>
                    <a:pt x="28270" y="8260"/>
                  </a:cubicBezTo>
                  <a:cubicBezTo>
                    <a:pt x="28268" y="8264"/>
                    <a:pt x="28266" y="8269"/>
                    <a:pt x="28265" y="8274"/>
                  </a:cubicBezTo>
                  <a:cubicBezTo>
                    <a:pt x="25167" y="7958"/>
                    <a:pt x="25167" y="7958"/>
                    <a:pt x="25167" y="7958"/>
                  </a:cubicBezTo>
                  <a:cubicBezTo>
                    <a:pt x="25166" y="7943"/>
                    <a:pt x="25160" y="7930"/>
                    <a:pt x="25149" y="7919"/>
                  </a:cubicBezTo>
                  <a:cubicBezTo>
                    <a:pt x="25146" y="7917"/>
                    <a:pt x="25143" y="7914"/>
                    <a:pt x="25140" y="7913"/>
                  </a:cubicBezTo>
                  <a:cubicBezTo>
                    <a:pt x="26224" y="5782"/>
                    <a:pt x="26224" y="5782"/>
                    <a:pt x="26224" y="5782"/>
                  </a:cubicBezTo>
                  <a:cubicBezTo>
                    <a:pt x="26246" y="5790"/>
                    <a:pt x="26272" y="5786"/>
                    <a:pt x="26289" y="5767"/>
                  </a:cubicBezTo>
                  <a:cubicBezTo>
                    <a:pt x="26294" y="5761"/>
                    <a:pt x="26298" y="5754"/>
                    <a:pt x="26301" y="5747"/>
                  </a:cubicBezTo>
                  <a:cubicBezTo>
                    <a:pt x="26724" y="5890"/>
                    <a:pt x="26724" y="5890"/>
                    <a:pt x="26724" y="5890"/>
                  </a:cubicBezTo>
                  <a:cubicBezTo>
                    <a:pt x="26719" y="5909"/>
                    <a:pt x="26723" y="5931"/>
                    <a:pt x="26739" y="5946"/>
                  </a:cubicBezTo>
                  <a:cubicBezTo>
                    <a:pt x="26761" y="5969"/>
                    <a:pt x="26798" y="5968"/>
                    <a:pt x="26820" y="5946"/>
                  </a:cubicBezTo>
                  <a:cubicBezTo>
                    <a:pt x="26842" y="5923"/>
                    <a:pt x="26841" y="5887"/>
                    <a:pt x="26819" y="5865"/>
                  </a:cubicBezTo>
                  <a:cubicBezTo>
                    <a:pt x="26797" y="5843"/>
                    <a:pt x="26760" y="5843"/>
                    <a:pt x="26738" y="5866"/>
                  </a:cubicBezTo>
                  <a:cubicBezTo>
                    <a:pt x="26734" y="5870"/>
                    <a:pt x="26731" y="5875"/>
                    <a:pt x="26728" y="5880"/>
                  </a:cubicBezTo>
                  <a:cubicBezTo>
                    <a:pt x="26304" y="5736"/>
                    <a:pt x="26304" y="5736"/>
                    <a:pt x="26304" y="5736"/>
                  </a:cubicBezTo>
                  <a:cubicBezTo>
                    <a:pt x="26305" y="5725"/>
                    <a:pt x="26304" y="5713"/>
                    <a:pt x="26299" y="5703"/>
                  </a:cubicBezTo>
                  <a:cubicBezTo>
                    <a:pt x="26685" y="5313"/>
                    <a:pt x="26685" y="5313"/>
                    <a:pt x="26685" y="5313"/>
                  </a:cubicBezTo>
                  <a:cubicBezTo>
                    <a:pt x="26707" y="5329"/>
                    <a:pt x="26739" y="5327"/>
                    <a:pt x="26759" y="5306"/>
                  </a:cubicBezTo>
                  <a:cubicBezTo>
                    <a:pt x="26781" y="5284"/>
                    <a:pt x="26781" y="5248"/>
                    <a:pt x="26758" y="5226"/>
                  </a:cubicBezTo>
                  <a:cubicBezTo>
                    <a:pt x="26736" y="5204"/>
                    <a:pt x="26700" y="5204"/>
                    <a:pt x="26677" y="5226"/>
                  </a:cubicBezTo>
                  <a:cubicBezTo>
                    <a:pt x="26656" y="5248"/>
                    <a:pt x="26656" y="5283"/>
                    <a:pt x="26677" y="5305"/>
                  </a:cubicBezTo>
                  <a:cubicBezTo>
                    <a:pt x="26293" y="5693"/>
                    <a:pt x="26293" y="5693"/>
                    <a:pt x="26293" y="5693"/>
                  </a:cubicBezTo>
                  <a:cubicBezTo>
                    <a:pt x="26291" y="5690"/>
                    <a:pt x="26288" y="5687"/>
                    <a:pt x="26286" y="5685"/>
                  </a:cubicBezTo>
                  <a:cubicBezTo>
                    <a:pt x="26276" y="5676"/>
                    <a:pt x="26265" y="5672"/>
                    <a:pt x="26253" y="5670"/>
                  </a:cubicBezTo>
                  <a:cubicBezTo>
                    <a:pt x="25879" y="4366"/>
                    <a:pt x="25879" y="4366"/>
                    <a:pt x="25879" y="4366"/>
                  </a:cubicBezTo>
                  <a:cubicBezTo>
                    <a:pt x="25887" y="4363"/>
                    <a:pt x="25895" y="4358"/>
                    <a:pt x="25901" y="4352"/>
                  </a:cubicBezTo>
                  <a:cubicBezTo>
                    <a:pt x="25923" y="4330"/>
                    <a:pt x="25923" y="4294"/>
                    <a:pt x="25900" y="4271"/>
                  </a:cubicBezTo>
                  <a:cubicBezTo>
                    <a:pt x="25878" y="4249"/>
                    <a:pt x="25841" y="4250"/>
                    <a:pt x="25819" y="4272"/>
                  </a:cubicBezTo>
                  <a:cubicBezTo>
                    <a:pt x="25797" y="4295"/>
                    <a:pt x="25797" y="4331"/>
                    <a:pt x="25820" y="4353"/>
                  </a:cubicBezTo>
                  <a:cubicBezTo>
                    <a:pt x="25833" y="4366"/>
                    <a:pt x="25852" y="4371"/>
                    <a:pt x="25869" y="4368"/>
                  </a:cubicBezTo>
                  <a:cubicBezTo>
                    <a:pt x="26242" y="5670"/>
                    <a:pt x="26242" y="5670"/>
                    <a:pt x="26242" y="5670"/>
                  </a:cubicBezTo>
                  <a:cubicBezTo>
                    <a:pt x="26228" y="5671"/>
                    <a:pt x="26214" y="5677"/>
                    <a:pt x="26203" y="5688"/>
                  </a:cubicBezTo>
                  <a:cubicBezTo>
                    <a:pt x="26192" y="5700"/>
                    <a:pt x="26187" y="5716"/>
                    <a:pt x="26188" y="5731"/>
                  </a:cubicBezTo>
                  <a:cubicBezTo>
                    <a:pt x="22173" y="6320"/>
                    <a:pt x="22173" y="6320"/>
                    <a:pt x="22173" y="6320"/>
                  </a:cubicBezTo>
                  <a:cubicBezTo>
                    <a:pt x="22170" y="6309"/>
                    <a:pt x="22164" y="6299"/>
                    <a:pt x="22156" y="6291"/>
                  </a:cubicBezTo>
                  <a:cubicBezTo>
                    <a:pt x="22155" y="6291"/>
                    <a:pt x="22154" y="6290"/>
                    <a:pt x="22153" y="6290"/>
                  </a:cubicBezTo>
                  <a:cubicBezTo>
                    <a:pt x="24120" y="3457"/>
                    <a:pt x="24120" y="3457"/>
                    <a:pt x="24120" y="3457"/>
                  </a:cubicBezTo>
                  <a:cubicBezTo>
                    <a:pt x="24143" y="3470"/>
                    <a:pt x="24173" y="3466"/>
                    <a:pt x="24192" y="3446"/>
                  </a:cubicBezTo>
                  <a:cubicBezTo>
                    <a:pt x="24214" y="3422"/>
                    <a:pt x="24212" y="3385"/>
                    <a:pt x="24189" y="3363"/>
                  </a:cubicBezTo>
                  <a:cubicBezTo>
                    <a:pt x="24165" y="3342"/>
                    <a:pt x="24128" y="3343"/>
                    <a:pt x="24107" y="3367"/>
                  </a:cubicBezTo>
                  <a:cubicBezTo>
                    <a:pt x="24085" y="3390"/>
                    <a:pt x="24086" y="3427"/>
                    <a:pt x="24110" y="3449"/>
                  </a:cubicBezTo>
                  <a:cubicBezTo>
                    <a:pt x="24111" y="3450"/>
                    <a:pt x="24111" y="3450"/>
                    <a:pt x="24112" y="3451"/>
                  </a:cubicBezTo>
                  <a:cubicBezTo>
                    <a:pt x="22145" y="6284"/>
                    <a:pt x="22145" y="6284"/>
                    <a:pt x="22145" y="6284"/>
                  </a:cubicBezTo>
                  <a:cubicBezTo>
                    <a:pt x="22144" y="6283"/>
                    <a:pt x="22143" y="6283"/>
                    <a:pt x="22142" y="6282"/>
                  </a:cubicBezTo>
                  <a:cubicBezTo>
                    <a:pt x="23204" y="3630"/>
                    <a:pt x="23204" y="3630"/>
                    <a:pt x="23204" y="3630"/>
                  </a:cubicBezTo>
                  <a:cubicBezTo>
                    <a:pt x="23225" y="3638"/>
                    <a:pt x="23250" y="3633"/>
                    <a:pt x="23266" y="3615"/>
                  </a:cubicBezTo>
                  <a:cubicBezTo>
                    <a:pt x="23288" y="3592"/>
                    <a:pt x="23287" y="3555"/>
                    <a:pt x="23263" y="3533"/>
                  </a:cubicBezTo>
                  <a:cubicBezTo>
                    <a:pt x="23240" y="3511"/>
                    <a:pt x="23203" y="3512"/>
                    <a:pt x="23181" y="3536"/>
                  </a:cubicBezTo>
                  <a:cubicBezTo>
                    <a:pt x="23159" y="3560"/>
                    <a:pt x="23161" y="3596"/>
                    <a:pt x="23184" y="3618"/>
                  </a:cubicBezTo>
                  <a:cubicBezTo>
                    <a:pt x="23188" y="3621"/>
                    <a:pt x="23191" y="3624"/>
                    <a:pt x="23195" y="3626"/>
                  </a:cubicBezTo>
                  <a:cubicBezTo>
                    <a:pt x="22133" y="6279"/>
                    <a:pt x="22133" y="6279"/>
                    <a:pt x="22133" y="6279"/>
                  </a:cubicBezTo>
                  <a:cubicBezTo>
                    <a:pt x="22131" y="6278"/>
                    <a:pt x="22128" y="6277"/>
                    <a:pt x="22126" y="6277"/>
                  </a:cubicBezTo>
                  <a:cubicBezTo>
                    <a:pt x="22154" y="4818"/>
                    <a:pt x="22154" y="4818"/>
                    <a:pt x="22154" y="4818"/>
                  </a:cubicBezTo>
                  <a:cubicBezTo>
                    <a:pt x="22169" y="4817"/>
                    <a:pt x="22184" y="4811"/>
                    <a:pt x="22195" y="4799"/>
                  </a:cubicBezTo>
                  <a:cubicBezTo>
                    <a:pt x="22217" y="4776"/>
                    <a:pt x="22216" y="4739"/>
                    <a:pt x="22192" y="4717"/>
                  </a:cubicBezTo>
                  <a:cubicBezTo>
                    <a:pt x="22168" y="4695"/>
                    <a:pt x="22132" y="4697"/>
                    <a:pt x="22110" y="4720"/>
                  </a:cubicBezTo>
                  <a:cubicBezTo>
                    <a:pt x="22104" y="4727"/>
                    <a:pt x="22100" y="4734"/>
                    <a:pt x="22097" y="4742"/>
                  </a:cubicBezTo>
                  <a:cubicBezTo>
                    <a:pt x="21278" y="4585"/>
                    <a:pt x="21278" y="4585"/>
                    <a:pt x="21278" y="4585"/>
                  </a:cubicBezTo>
                  <a:cubicBezTo>
                    <a:pt x="21281" y="4566"/>
                    <a:pt x="21275" y="4545"/>
                    <a:pt x="21260" y="4531"/>
                  </a:cubicBezTo>
                  <a:cubicBezTo>
                    <a:pt x="21260" y="4531"/>
                    <a:pt x="21259" y="4531"/>
                    <a:pt x="21258" y="4530"/>
                  </a:cubicBezTo>
                  <a:cubicBezTo>
                    <a:pt x="22204" y="3208"/>
                    <a:pt x="22204" y="3208"/>
                    <a:pt x="22204" y="3208"/>
                  </a:cubicBezTo>
                  <a:cubicBezTo>
                    <a:pt x="22227" y="3224"/>
                    <a:pt x="22258" y="3220"/>
                    <a:pt x="22278" y="3199"/>
                  </a:cubicBezTo>
                  <a:cubicBezTo>
                    <a:pt x="22300" y="3176"/>
                    <a:pt x="22298" y="3139"/>
                    <a:pt x="22275" y="3117"/>
                  </a:cubicBezTo>
                  <a:cubicBezTo>
                    <a:pt x="22251" y="3095"/>
                    <a:pt x="22214" y="3097"/>
                    <a:pt x="22193" y="3120"/>
                  </a:cubicBezTo>
                  <a:cubicBezTo>
                    <a:pt x="22179" y="3134"/>
                    <a:pt x="22175" y="3153"/>
                    <a:pt x="22178" y="3171"/>
                  </a:cubicBezTo>
                  <a:cubicBezTo>
                    <a:pt x="20581" y="3510"/>
                    <a:pt x="20581" y="3510"/>
                    <a:pt x="20581" y="3510"/>
                  </a:cubicBezTo>
                  <a:cubicBezTo>
                    <a:pt x="20578" y="3500"/>
                    <a:pt x="20573" y="3492"/>
                    <a:pt x="20565" y="3484"/>
                  </a:cubicBezTo>
                  <a:cubicBezTo>
                    <a:pt x="20546" y="3466"/>
                    <a:pt x="20518" y="3464"/>
                    <a:pt x="20496" y="3477"/>
                  </a:cubicBezTo>
                  <a:cubicBezTo>
                    <a:pt x="19291" y="1760"/>
                    <a:pt x="19291" y="1760"/>
                    <a:pt x="19291" y="1760"/>
                  </a:cubicBezTo>
                  <a:cubicBezTo>
                    <a:pt x="19293" y="1758"/>
                    <a:pt x="19295" y="1757"/>
                    <a:pt x="19297" y="1755"/>
                  </a:cubicBezTo>
                  <a:cubicBezTo>
                    <a:pt x="19318" y="1733"/>
                    <a:pt x="19317" y="1698"/>
                    <a:pt x="19296" y="1676"/>
                  </a:cubicBezTo>
                  <a:cubicBezTo>
                    <a:pt x="19727" y="1272"/>
                    <a:pt x="19727" y="1272"/>
                    <a:pt x="19727" y="1272"/>
                  </a:cubicBezTo>
                  <a:cubicBezTo>
                    <a:pt x="19750" y="1289"/>
                    <a:pt x="19782" y="1287"/>
                    <a:pt x="19803" y="1267"/>
                  </a:cubicBezTo>
                  <a:cubicBezTo>
                    <a:pt x="19825" y="1244"/>
                    <a:pt x="19824" y="1208"/>
                    <a:pt x="19802" y="1186"/>
                  </a:cubicBezTo>
                  <a:cubicBezTo>
                    <a:pt x="19779" y="1164"/>
                    <a:pt x="19743" y="1164"/>
                    <a:pt x="19721" y="1187"/>
                  </a:cubicBezTo>
                  <a:cubicBezTo>
                    <a:pt x="19700" y="1208"/>
                    <a:pt x="19700" y="1242"/>
                    <a:pt x="19719" y="1264"/>
                  </a:cubicBezTo>
                  <a:cubicBezTo>
                    <a:pt x="19288" y="1669"/>
                    <a:pt x="19288" y="1669"/>
                    <a:pt x="19288" y="1669"/>
                  </a:cubicBezTo>
                  <a:cubicBezTo>
                    <a:pt x="19281" y="1663"/>
                    <a:pt x="19273" y="1660"/>
                    <a:pt x="19265" y="1658"/>
                  </a:cubicBezTo>
                  <a:cubicBezTo>
                    <a:pt x="19266" y="119"/>
                    <a:pt x="19266" y="119"/>
                    <a:pt x="19266" y="119"/>
                  </a:cubicBezTo>
                  <a:cubicBezTo>
                    <a:pt x="19277" y="117"/>
                    <a:pt x="19288" y="112"/>
                    <a:pt x="19296" y="103"/>
                  </a:cubicBezTo>
                  <a:cubicBezTo>
                    <a:pt x="19318" y="81"/>
                    <a:pt x="19318" y="44"/>
                    <a:pt x="19295" y="22"/>
                  </a:cubicBezTo>
                  <a:cubicBezTo>
                    <a:pt x="19273" y="0"/>
                    <a:pt x="19237" y="0"/>
                    <a:pt x="19215" y="23"/>
                  </a:cubicBezTo>
                  <a:cubicBezTo>
                    <a:pt x="19192" y="45"/>
                    <a:pt x="19193" y="82"/>
                    <a:pt x="19215" y="104"/>
                  </a:cubicBezTo>
                  <a:cubicBezTo>
                    <a:pt x="19226" y="115"/>
                    <a:pt x="19241" y="120"/>
                    <a:pt x="19255" y="120"/>
                  </a:cubicBezTo>
                  <a:cubicBezTo>
                    <a:pt x="19254" y="1658"/>
                    <a:pt x="19254" y="1658"/>
                    <a:pt x="19254" y="1658"/>
                  </a:cubicBezTo>
                  <a:cubicBezTo>
                    <a:pt x="19239" y="1658"/>
                    <a:pt x="19226" y="1663"/>
                    <a:pt x="19215" y="1673"/>
                  </a:cubicBezTo>
                  <a:cubicBezTo>
                    <a:pt x="18754" y="1425"/>
                    <a:pt x="18754" y="1425"/>
                    <a:pt x="18754" y="1425"/>
                  </a:cubicBezTo>
                  <a:cubicBezTo>
                    <a:pt x="18765" y="1403"/>
                    <a:pt x="18761" y="1376"/>
                    <a:pt x="18743" y="1359"/>
                  </a:cubicBezTo>
                  <a:cubicBezTo>
                    <a:pt x="18721" y="1336"/>
                    <a:pt x="18685" y="1337"/>
                    <a:pt x="18663" y="1359"/>
                  </a:cubicBezTo>
                  <a:cubicBezTo>
                    <a:pt x="18640" y="1382"/>
                    <a:pt x="18641" y="1418"/>
                    <a:pt x="18663" y="1440"/>
                  </a:cubicBezTo>
                  <a:cubicBezTo>
                    <a:pt x="18686" y="1462"/>
                    <a:pt x="18722" y="1462"/>
                    <a:pt x="18744" y="1439"/>
                  </a:cubicBezTo>
                  <a:cubicBezTo>
                    <a:pt x="18745" y="1438"/>
                    <a:pt x="18747" y="1436"/>
                    <a:pt x="18748" y="1434"/>
                  </a:cubicBezTo>
                  <a:cubicBezTo>
                    <a:pt x="19207" y="1682"/>
                    <a:pt x="19207" y="1682"/>
                    <a:pt x="19207" y="1682"/>
                  </a:cubicBezTo>
                  <a:cubicBezTo>
                    <a:pt x="19190" y="1705"/>
                    <a:pt x="19193" y="1738"/>
                    <a:pt x="19215" y="1758"/>
                  </a:cubicBezTo>
                  <a:cubicBezTo>
                    <a:pt x="19219" y="1762"/>
                    <a:pt x="19224" y="1766"/>
                    <a:pt x="19229" y="1768"/>
                  </a:cubicBezTo>
                  <a:cubicBezTo>
                    <a:pt x="18825" y="2856"/>
                    <a:pt x="18825" y="2856"/>
                    <a:pt x="18825" y="2856"/>
                  </a:cubicBezTo>
                  <a:cubicBezTo>
                    <a:pt x="18807" y="2851"/>
                    <a:pt x="18788" y="2855"/>
                    <a:pt x="18773" y="2868"/>
                  </a:cubicBezTo>
                  <a:cubicBezTo>
                    <a:pt x="18089" y="2094"/>
                    <a:pt x="18089" y="2094"/>
                    <a:pt x="18089" y="2094"/>
                  </a:cubicBezTo>
                  <a:cubicBezTo>
                    <a:pt x="18108" y="2072"/>
                    <a:pt x="18107" y="2038"/>
                    <a:pt x="18086" y="2017"/>
                  </a:cubicBezTo>
                  <a:cubicBezTo>
                    <a:pt x="18064" y="1995"/>
                    <a:pt x="18027" y="1995"/>
                    <a:pt x="18005" y="2018"/>
                  </a:cubicBezTo>
                  <a:cubicBezTo>
                    <a:pt x="17983" y="2040"/>
                    <a:pt x="17983" y="2076"/>
                    <a:pt x="18006" y="2098"/>
                  </a:cubicBezTo>
                  <a:cubicBezTo>
                    <a:pt x="18027" y="2119"/>
                    <a:pt x="18059" y="2120"/>
                    <a:pt x="18082" y="2102"/>
                  </a:cubicBezTo>
                  <a:cubicBezTo>
                    <a:pt x="18765" y="2875"/>
                    <a:pt x="18765" y="2875"/>
                    <a:pt x="18765" y="2875"/>
                  </a:cubicBezTo>
                  <a:cubicBezTo>
                    <a:pt x="18757" y="2885"/>
                    <a:pt x="18753" y="2896"/>
                    <a:pt x="18752" y="2908"/>
                  </a:cubicBezTo>
                  <a:cubicBezTo>
                    <a:pt x="18314" y="3009"/>
                    <a:pt x="18314" y="3009"/>
                    <a:pt x="18314" y="3009"/>
                  </a:cubicBezTo>
                  <a:cubicBezTo>
                    <a:pt x="18311" y="3002"/>
                    <a:pt x="18307" y="2995"/>
                    <a:pt x="18301" y="2989"/>
                  </a:cubicBezTo>
                  <a:cubicBezTo>
                    <a:pt x="18279" y="2967"/>
                    <a:pt x="18243" y="2968"/>
                    <a:pt x="18221" y="2990"/>
                  </a:cubicBezTo>
                  <a:cubicBezTo>
                    <a:pt x="18198" y="3013"/>
                    <a:pt x="18199" y="3049"/>
                    <a:pt x="18221" y="3071"/>
                  </a:cubicBezTo>
                  <a:cubicBezTo>
                    <a:pt x="18244" y="3093"/>
                    <a:pt x="18280" y="3093"/>
                    <a:pt x="18302" y="3070"/>
                  </a:cubicBezTo>
                  <a:cubicBezTo>
                    <a:pt x="18316" y="3056"/>
                    <a:pt x="18321" y="3038"/>
                    <a:pt x="18317" y="3020"/>
                  </a:cubicBezTo>
                  <a:cubicBezTo>
                    <a:pt x="18752" y="2919"/>
                    <a:pt x="18752" y="2919"/>
                    <a:pt x="18752" y="2919"/>
                  </a:cubicBezTo>
                  <a:cubicBezTo>
                    <a:pt x="18754" y="2933"/>
                    <a:pt x="18760" y="2945"/>
                    <a:pt x="18770" y="2955"/>
                  </a:cubicBezTo>
                  <a:cubicBezTo>
                    <a:pt x="18776" y="2960"/>
                    <a:pt x="18783" y="2964"/>
                    <a:pt x="18790" y="2967"/>
                  </a:cubicBezTo>
                  <a:cubicBezTo>
                    <a:pt x="18310" y="4756"/>
                    <a:pt x="18310" y="4756"/>
                    <a:pt x="18310" y="4756"/>
                  </a:cubicBezTo>
                  <a:cubicBezTo>
                    <a:pt x="18292" y="4755"/>
                    <a:pt x="18274" y="4761"/>
                    <a:pt x="18262" y="4775"/>
                  </a:cubicBezTo>
                  <a:cubicBezTo>
                    <a:pt x="18257" y="4780"/>
                    <a:pt x="18254" y="4785"/>
                    <a:pt x="18251" y="4791"/>
                  </a:cubicBezTo>
                  <a:cubicBezTo>
                    <a:pt x="16981" y="4368"/>
                    <a:pt x="16981" y="4368"/>
                    <a:pt x="16981" y="4368"/>
                  </a:cubicBezTo>
                  <a:cubicBezTo>
                    <a:pt x="16985" y="4348"/>
                    <a:pt x="16980" y="4327"/>
                    <a:pt x="16964" y="4312"/>
                  </a:cubicBezTo>
                  <a:cubicBezTo>
                    <a:pt x="16957" y="4306"/>
                    <a:pt x="16949" y="4301"/>
                    <a:pt x="16940" y="4299"/>
                  </a:cubicBezTo>
                  <a:cubicBezTo>
                    <a:pt x="16998" y="3365"/>
                    <a:pt x="16998" y="3365"/>
                    <a:pt x="16998" y="3365"/>
                  </a:cubicBezTo>
                  <a:cubicBezTo>
                    <a:pt x="17013" y="3365"/>
                    <a:pt x="17027" y="3359"/>
                    <a:pt x="17039" y="3348"/>
                  </a:cubicBezTo>
                  <a:cubicBezTo>
                    <a:pt x="17061" y="3325"/>
                    <a:pt x="17060" y="3289"/>
                    <a:pt x="17038" y="3267"/>
                  </a:cubicBezTo>
                  <a:cubicBezTo>
                    <a:pt x="17015" y="3245"/>
                    <a:pt x="16979" y="3245"/>
                    <a:pt x="16957" y="3267"/>
                  </a:cubicBezTo>
                  <a:cubicBezTo>
                    <a:pt x="16935" y="3290"/>
                    <a:pt x="16935" y="3326"/>
                    <a:pt x="16958" y="3348"/>
                  </a:cubicBezTo>
                  <a:cubicBezTo>
                    <a:pt x="16966" y="3356"/>
                    <a:pt x="16976" y="3361"/>
                    <a:pt x="16987" y="3363"/>
                  </a:cubicBezTo>
                  <a:cubicBezTo>
                    <a:pt x="16929" y="4297"/>
                    <a:pt x="16929" y="4297"/>
                    <a:pt x="16929" y="4297"/>
                  </a:cubicBezTo>
                  <a:cubicBezTo>
                    <a:pt x="16915" y="4296"/>
                    <a:pt x="16901" y="4300"/>
                    <a:pt x="16889" y="4308"/>
                  </a:cubicBezTo>
                  <a:cubicBezTo>
                    <a:pt x="15421" y="3488"/>
                    <a:pt x="15421" y="3488"/>
                    <a:pt x="15421" y="3488"/>
                  </a:cubicBezTo>
                  <a:cubicBezTo>
                    <a:pt x="15428" y="3467"/>
                    <a:pt x="15424" y="3443"/>
                    <a:pt x="15407" y="3427"/>
                  </a:cubicBezTo>
                  <a:cubicBezTo>
                    <a:pt x="15385" y="3405"/>
                    <a:pt x="15348" y="3405"/>
                    <a:pt x="15326" y="3428"/>
                  </a:cubicBezTo>
                  <a:cubicBezTo>
                    <a:pt x="15304" y="3450"/>
                    <a:pt x="15305" y="3486"/>
                    <a:pt x="15327" y="3508"/>
                  </a:cubicBezTo>
                  <a:cubicBezTo>
                    <a:pt x="15349" y="3531"/>
                    <a:pt x="15386" y="3530"/>
                    <a:pt x="15408" y="3508"/>
                  </a:cubicBezTo>
                  <a:cubicBezTo>
                    <a:pt x="15411" y="3505"/>
                    <a:pt x="15413" y="3501"/>
                    <a:pt x="15416" y="3498"/>
                  </a:cubicBezTo>
                  <a:cubicBezTo>
                    <a:pt x="16881" y="4316"/>
                    <a:pt x="16881" y="4316"/>
                    <a:pt x="16881" y="4316"/>
                  </a:cubicBezTo>
                  <a:cubicBezTo>
                    <a:pt x="16860" y="4340"/>
                    <a:pt x="16861" y="4376"/>
                    <a:pt x="16885" y="4397"/>
                  </a:cubicBezTo>
                  <a:cubicBezTo>
                    <a:pt x="16888" y="4401"/>
                    <a:pt x="16892" y="4403"/>
                    <a:pt x="16896" y="4406"/>
                  </a:cubicBezTo>
                  <a:cubicBezTo>
                    <a:pt x="16210" y="6647"/>
                    <a:pt x="16210" y="6647"/>
                    <a:pt x="16210" y="6647"/>
                  </a:cubicBezTo>
                  <a:cubicBezTo>
                    <a:pt x="16192" y="6645"/>
                    <a:pt x="16173" y="6651"/>
                    <a:pt x="16160" y="6665"/>
                  </a:cubicBezTo>
                  <a:cubicBezTo>
                    <a:pt x="16154" y="6672"/>
                    <a:pt x="16150" y="6679"/>
                    <a:pt x="16147" y="6686"/>
                  </a:cubicBezTo>
                  <a:cubicBezTo>
                    <a:pt x="14997" y="6387"/>
                    <a:pt x="14997" y="6387"/>
                    <a:pt x="14997" y="6387"/>
                  </a:cubicBezTo>
                  <a:cubicBezTo>
                    <a:pt x="15000" y="6368"/>
                    <a:pt x="14994" y="6348"/>
                    <a:pt x="14979" y="6335"/>
                  </a:cubicBezTo>
                  <a:cubicBezTo>
                    <a:pt x="14971" y="6327"/>
                    <a:pt x="14960" y="6322"/>
                    <a:pt x="14949" y="6320"/>
                  </a:cubicBezTo>
                  <a:cubicBezTo>
                    <a:pt x="14750" y="4792"/>
                    <a:pt x="14750" y="4792"/>
                    <a:pt x="14750" y="4792"/>
                  </a:cubicBezTo>
                  <a:cubicBezTo>
                    <a:pt x="14762" y="4790"/>
                    <a:pt x="14773" y="4785"/>
                    <a:pt x="14782" y="4776"/>
                  </a:cubicBezTo>
                  <a:cubicBezTo>
                    <a:pt x="14804" y="4754"/>
                    <a:pt x="14803" y="4718"/>
                    <a:pt x="14781" y="4696"/>
                  </a:cubicBezTo>
                  <a:cubicBezTo>
                    <a:pt x="14759" y="4673"/>
                    <a:pt x="14722" y="4674"/>
                    <a:pt x="14700" y="4696"/>
                  </a:cubicBezTo>
                  <a:cubicBezTo>
                    <a:pt x="14678" y="4719"/>
                    <a:pt x="14678" y="4755"/>
                    <a:pt x="14701" y="4777"/>
                  </a:cubicBezTo>
                  <a:cubicBezTo>
                    <a:pt x="14712" y="4787"/>
                    <a:pt x="14725" y="4793"/>
                    <a:pt x="14739" y="4793"/>
                  </a:cubicBezTo>
                  <a:cubicBezTo>
                    <a:pt x="14938" y="6319"/>
                    <a:pt x="14938" y="6319"/>
                    <a:pt x="14938" y="6319"/>
                  </a:cubicBezTo>
                  <a:cubicBezTo>
                    <a:pt x="14930" y="6320"/>
                    <a:pt x="14922" y="6321"/>
                    <a:pt x="14915" y="6325"/>
                  </a:cubicBezTo>
                  <a:cubicBezTo>
                    <a:pt x="14487" y="5799"/>
                    <a:pt x="14487" y="5799"/>
                    <a:pt x="14487" y="5799"/>
                  </a:cubicBezTo>
                  <a:cubicBezTo>
                    <a:pt x="14503" y="5776"/>
                    <a:pt x="14501" y="5745"/>
                    <a:pt x="14481" y="5725"/>
                  </a:cubicBezTo>
                  <a:cubicBezTo>
                    <a:pt x="14458" y="5702"/>
                    <a:pt x="14422" y="5703"/>
                    <a:pt x="14400" y="5725"/>
                  </a:cubicBezTo>
                  <a:cubicBezTo>
                    <a:pt x="14378" y="5748"/>
                    <a:pt x="14378" y="5784"/>
                    <a:pt x="14401" y="5806"/>
                  </a:cubicBezTo>
                  <a:cubicBezTo>
                    <a:pt x="14423" y="5827"/>
                    <a:pt x="14457" y="5828"/>
                    <a:pt x="14480" y="5807"/>
                  </a:cubicBezTo>
                  <a:cubicBezTo>
                    <a:pt x="14905" y="6331"/>
                    <a:pt x="14905" y="6331"/>
                    <a:pt x="14905" y="6331"/>
                  </a:cubicBezTo>
                  <a:cubicBezTo>
                    <a:pt x="14902" y="6333"/>
                    <a:pt x="14900" y="6335"/>
                    <a:pt x="14897" y="6338"/>
                  </a:cubicBezTo>
                  <a:cubicBezTo>
                    <a:pt x="14891" y="6345"/>
                    <a:pt x="14886" y="6353"/>
                    <a:pt x="14884" y="6362"/>
                  </a:cubicBezTo>
                  <a:cubicBezTo>
                    <a:pt x="14253" y="6257"/>
                    <a:pt x="14253" y="6257"/>
                    <a:pt x="14253" y="6257"/>
                  </a:cubicBezTo>
                  <a:cubicBezTo>
                    <a:pt x="14256" y="6239"/>
                    <a:pt x="14251" y="6220"/>
                    <a:pt x="14237" y="6206"/>
                  </a:cubicBezTo>
                  <a:cubicBezTo>
                    <a:pt x="14214" y="6184"/>
                    <a:pt x="14178" y="6185"/>
                    <a:pt x="14156" y="6207"/>
                  </a:cubicBezTo>
                  <a:cubicBezTo>
                    <a:pt x="14134" y="6230"/>
                    <a:pt x="14134" y="6266"/>
                    <a:pt x="14157" y="6288"/>
                  </a:cubicBezTo>
                  <a:cubicBezTo>
                    <a:pt x="14179" y="6310"/>
                    <a:pt x="14215" y="6310"/>
                    <a:pt x="14238" y="6287"/>
                  </a:cubicBezTo>
                  <a:cubicBezTo>
                    <a:pt x="14243" y="6281"/>
                    <a:pt x="14247" y="6275"/>
                    <a:pt x="14250" y="6267"/>
                  </a:cubicBezTo>
                  <a:cubicBezTo>
                    <a:pt x="14882" y="6373"/>
                    <a:pt x="14882" y="6373"/>
                    <a:pt x="14882" y="6373"/>
                  </a:cubicBezTo>
                  <a:cubicBezTo>
                    <a:pt x="14881" y="6390"/>
                    <a:pt x="14887" y="6408"/>
                    <a:pt x="14900" y="6420"/>
                  </a:cubicBezTo>
                  <a:cubicBezTo>
                    <a:pt x="14917" y="6436"/>
                    <a:pt x="14942" y="6439"/>
                    <a:pt x="14962" y="6431"/>
                  </a:cubicBezTo>
                  <a:cubicBezTo>
                    <a:pt x="15530" y="7525"/>
                    <a:pt x="15530" y="7525"/>
                    <a:pt x="15530" y="7525"/>
                  </a:cubicBezTo>
                  <a:cubicBezTo>
                    <a:pt x="15526" y="7528"/>
                    <a:pt x="15522" y="7530"/>
                    <a:pt x="15519" y="7534"/>
                  </a:cubicBezTo>
                  <a:cubicBezTo>
                    <a:pt x="15502" y="7552"/>
                    <a:pt x="15499" y="7579"/>
                    <a:pt x="15510" y="7600"/>
                  </a:cubicBezTo>
                  <a:cubicBezTo>
                    <a:pt x="13859" y="8801"/>
                    <a:pt x="13859" y="8801"/>
                    <a:pt x="13859" y="8801"/>
                  </a:cubicBezTo>
                  <a:cubicBezTo>
                    <a:pt x="13213" y="8410"/>
                    <a:pt x="13213" y="8410"/>
                    <a:pt x="13213" y="8410"/>
                  </a:cubicBezTo>
                  <a:cubicBezTo>
                    <a:pt x="13224" y="8387"/>
                    <a:pt x="13220" y="8359"/>
                    <a:pt x="13201" y="8341"/>
                  </a:cubicBezTo>
                  <a:cubicBezTo>
                    <a:pt x="13177" y="8320"/>
                    <a:pt x="13140" y="8321"/>
                    <a:pt x="13118" y="8345"/>
                  </a:cubicBezTo>
                  <a:cubicBezTo>
                    <a:pt x="13097" y="8368"/>
                    <a:pt x="13098" y="8405"/>
                    <a:pt x="13122" y="8427"/>
                  </a:cubicBezTo>
                  <a:cubicBezTo>
                    <a:pt x="13145" y="8449"/>
                    <a:pt x="13182" y="8447"/>
                    <a:pt x="13204" y="8424"/>
                  </a:cubicBezTo>
                  <a:cubicBezTo>
                    <a:pt x="13206" y="8422"/>
                    <a:pt x="13207" y="8420"/>
                    <a:pt x="13208" y="8418"/>
                  </a:cubicBezTo>
                  <a:cubicBezTo>
                    <a:pt x="13850" y="8807"/>
                    <a:pt x="13850" y="8807"/>
                    <a:pt x="13850" y="8807"/>
                  </a:cubicBezTo>
                  <a:cubicBezTo>
                    <a:pt x="11925" y="10208"/>
                    <a:pt x="11925" y="10208"/>
                    <a:pt x="11925" y="10208"/>
                  </a:cubicBezTo>
                  <a:cubicBezTo>
                    <a:pt x="11924" y="10207"/>
                    <a:pt x="11924" y="10207"/>
                    <a:pt x="11924" y="10207"/>
                  </a:cubicBezTo>
                  <a:cubicBezTo>
                    <a:pt x="11923" y="10206"/>
                    <a:pt x="11922" y="10204"/>
                    <a:pt x="11920" y="10203"/>
                  </a:cubicBezTo>
                  <a:cubicBezTo>
                    <a:pt x="11918" y="10201"/>
                    <a:pt x="11915" y="10199"/>
                    <a:pt x="11912" y="10197"/>
                  </a:cubicBezTo>
                  <a:cubicBezTo>
                    <a:pt x="13426" y="7110"/>
                    <a:pt x="13426" y="7110"/>
                    <a:pt x="13426" y="7110"/>
                  </a:cubicBezTo>
                  <a:cubicBezTo>
                    <a:pt x="13428" y="7111"/>
                    <a:pt x="13431" y="7112"/>
                    <a:pt x="13433" y="7113"/>
                  </a:cubicBezTo>
                  <a:cubicBezTo>
                    <a:pt x="13459" y="7119"/>
                    <a:pt x="13486" y="7106"/>
                    <a:pt x="13498" y="7084"/>
                  </a:cubicBezTo>
                  <a:cubicBezTo>
                    <a:pt x="13882" y="7248"/>
                    <a:pt x="13882" y="7248"/>
                    <a:pt x="13882" y="7248"/>
                  </a:cubicBezTo>
                  <a:cubicBezTo>
                    <a:pt x="13875" y="7268"/>
                    <a:pt x="13880" y="7290"/>
                    <a:pt x="13896" y="7306"/>
                  </a:cubicBezTo>
                  <a:cubicBezTo>
                    <a:pt x="13918" y="7328"/>
                    <a:pt x="13955" y="7328"/>
                    <a:pt x="13977" y="7305"/>
                  </a:cubicBezTo>
                  <a:cubicBezTo>
                    <a:pt x="13999" y="7283"/>
                    <a:pt x="13998" y="7247"/>
                    <a:pt x="13976" y="7225"/>
                  </a:cubicBezTo>
                  <a:cubicBezTo>
                    <a:pt x="13953" y="7202"/>
                    <a:pt x="13917" y="7203"/>
                    <a:pt x="13895" y="7225"/>
                  </a:cubicBezTo>
                  <a:cubicBezTo>
                    <a:pt x="13891" y="7229"/>
                    <a:pt x="13889" y="7233"/>
                    <a:pt x="13886" y="7238"/>
                  </a:cubicBezTo>
                  <a:cubicBezTo>
                    <a:pt x="13502" y="7074"/>
                    <a:pt x="13502" y="7074"/>
                    <a:pt x="13502" y="7074"/>
                  </a:cubicBezTo>
                  <a:cubicBezTo>
                    <a:pt x="13503" y="7073"/>
                    <a:pt x="13503" y="7071"/>
                    <a:pt x="13503" y="7070"/>
                  </a:cubicBezTo>
                  <a:cubicBezTo>
                    <a:pt x="13506" y="7058"/>
                    <a:pt x="13505" y="7045"/>
                    <a:pt x="13501" y="7035"/>
                  </a:cubicBezTo>
                  <a:cubicBezTo>
                    <a:pt x="13823" y="6814"/>
                    <a:pt x="13823" y="6814"/>
                    <a:pt x="13823" y="6814"/>
                  </a:cubicBezTo>
                  <a:cubicBezTo>
                    <a:pt x="13823" y="6814"/>
                    <a:pt x="13824" y="6815"/>
                    <a:pt x="13825" y="6816"/>
                  </a:cubicBezTo>
                  <a:cubicBezTo>
                    <a:pt x="13847" y="6838"/>
                    <a:pt x="13883" y="6838"/>
                    <a:pt x="13905" y="6815"/>
                  </a:cubicBezTo>
                  <a:cubicBezTo>
                    <a:pt x="13927" y="6793"/>
                    <a:pt x="13927" y="6756"/>
                    <a:pt x="13905" y="6734"/>
                  </a:cubicBezTo>
                  <a:cubicBezTo>
                    <a:pt x="13882" y="6712"/>
                    <a:pt x="13846" y="6712"/>
                    <a:pt x="13824" y="6735"/>
                  </a:cubicBezTo>
                  <a:cubicBezTo>
                    <a:pt x="13805" y="6754"/>
                    <a:pt x="13803" y="6783"/>
                    <a:pt x="13816" y="6805"/>
                  </a:cubicBezTo>
                  <a:cubicBezTo>
                    <a:pt x="13496" y="7025"/>
                    <a:pt x="13496" y="7025"/>
                    <a:pt x="13496" y="7025"/>
                  </a:cubicBezTo>
                  <a:cubicBezTo>
                    <a:pt x="13488" y="7013"/>
                    <a:pt x="13476" y="7003"/>
                    <a:pt x="13460" y="7000"/>
                  </a:cubicBezTo>
                  <a:cubicBezTo>
                    <a:pt x="13457" y="6999"/>
                    <a:pt x="13454" y="6998"/>
                    <a:pt x="13450" y="6998"/>
                  </a:cubicBezTo>
                  <a:cubicBezTo>
                    <a:pt x="13346" y="5466"/>
                    <a:pt x="13346" y="5466"/>
                    <a:pt x="13346" y="5466"/>
                  </a:cubicBezTo>
                  <a:cubicBezTo>
                    <a:pt x="13356" y="5464"/>
                    <a:pt x="13365" y="5459"/>
                    <a:pt x="13373" y="5451"/>
                  </a:cubicBezTo>
                  <a:cubicBezTo>
                    <a:pt x="13395" y="5428"/>
                    <a:pt x="13394" y="5392"/>
                    <a:pt x="13372" y="5370"/>
                  </a:cubicBezTo>
                  <a:cubicBezTo>
                    <a:pt x="13349" y="5348"/>
                    <a:pt x="13313" y="5348"/>
                    <a:pt x="13291" y="5371"/>
                  </a:cubicBezTo>
                  <a:cubicBezTo>
                    <a:pt x="13269" y="5393"/>
                    <a:pt x="13269" y="5429"/>
                    <a:pt x="13292" y="5452"/>
                  </a:cubicBezTo>
                  <a:cubicBezTo>
                    <a:pt x="13304" y="5463"/>
                    <a:pt x="13319" y="5468"/>
                    <a:pt x="13335" y="5468"/>
                  </a:cubicBezTo>
                  <a:cubicBezTo>
                    <a:pt x="13439" y="6999"/>
                    <a:pt x="13439" y="6999"/>
                    <a:pt x="13439" y="6999"/>
                  </a:cubicBezTo>
                  <a:cubicBezTo>
                    <a:pt x="13416" y="7002"/>
                    <a:pt x="13396" y="7019"/>
                    <a:pt x="13390" y="7042"/>
                  </a:cubicBezTo>
                  <a:cubicBezTo>
                    <a:pt x="13388" y="7054"/>
                    <a:pt x="13388" y="7065"/>
                    <a:pt x="13392" y="7075"/>
                  </a:cubicBezTo>
                  <a:cubicBezTo>
                    <a:pt x="10535" y="8314"/>
                    <a:pt x="10535" y="8314"/>
                    <a:pt x="10535" y="8314"/>
                  </a:cubicBezTo>
                  <a:cubicBezTo>
                    <a:pt x="10527" y="8302"/>
                    <a:pt x="10515" y="8293"/>
                    <a:pt x="10500" y="8289"/>
                  </a:cubicBezTo>
                  <a:cubicBezTo>
                    <a:pt x="10496" y="8289"/>
                    <a:pt x="10493" y="8288"/>
                    <a:pt x="10489" y="8288"/>
                  </a:cubicBezTo>
                  <a:cubicBezTo>
                    <a:pt x="10393" y="5899"/>
                    <a:pt x="10393" y="5899"/>
                    <a:pt x="10393" y="5899"/>
                  </a:cubicBezTo>
                  <a:cubicBezTo>
                    <a:pt x="10416" y="5896"/>
                    <a:pt x="10436" y="5879"/>
                    <a:pt x="10442" y="5855"/>
                  </a:cubicBezTo>
                  <a:cubicBezTo>
                    <a:pt x="10446" y="5838"/>
                    <a:pt x="10442" y="5821"/>
                    <a:pt x="10433" y="5808"/>
                  </a:cubicBezTo>
                  <a:cubicBezTo>
                    <a:pt x="11038" y="5410"/>
                    <a:pt x="11038" y="5410"/>
                    <a:pt x="11038" y="5410"/>
                  </a:cubicBezTo>
                  <a:cubicBezTo>
                    <a:pt x="11060" y="5432"/>
                    <a:pt x="11096" y="5431"/>
                    <a:pt x="11118" y="5409"/>
                  </a:cubicBezTo>
                  <a:cubicBezTo>
                    <a:pt x="11140" y="5387"/>
                    <a:pt x="11140" y="5350"/>
                    <a:pt x="11118" y="5328"/>
                  </a:cubicBezTo>
                  <a:cubicBezTo>
                    <a:pt x="11095" y="5306"/>
                    <a:pt x="11059" y="5307"/>
                    <a:pt x="11037" y="5329"/>
                  </a:cubicBezTo>
                  <a:cubicBezTo>
                    <a:pt x="11017" y="5349"/>
                    <a:pt x="11015" y="5379"/>
                    <a:pt x="11031" y="5401"/>
                  </a:cubicBezTo>
                  <a:cubicBezTo>
                    <a:pt x="10426" y="5800"/>
                    <a:pt x="10426" y="5800"/>
                    <a:pt x="10426" y="5800"/>
                  </a:cubicBezTo>
                  <a:cubicBezTo>
                    <a:pt x="10419" y="5793"/>
                    <a:pt x="10410" y="5787"/>
                    <a:pt x="10399" y="5785"/>
                  </a:cubicBezTo>
                  <a:cubicBezTo>
                    <a:pt x="10396" y="5784"/>
                    <a:pt x="10393" y="5784"/>
                    <a:pt x="10390" y="5784"/>
                  </a:cubicBezTo>
                  <a:cubicBezTo>
                    <a:pt x="10337" y="4465"/>
                    <a:pt x="10337" y="4465"/>
                    <a:pt x="10337" y="4465"/>
                  </a:cubicBezTo>
                  <a:cubicBezTo>
                    <a:pt x="10348" y="4463"/>
                    <a:pt x="10358" y="4457"/>
                    <a:pt x="10366" y="4449"/>
                  </a:cubicBezTo>
                  <a:cubicBezTo>
                    <a:pt x="10388" y="4427"/>
                    <a:pt x="10388" y="4390"/>
                    <a:pt x="10365" y="4368"/>
                  </a:cubicBezTo>
                  <a:cubicBezTo>
                    <a:pt x="10343" y="4346"/>
                    <a:pt x="10307" y="4346"/>
                    <a:pt x="10285" y="4369"/>
                  </a:cubicBezTo>
                  <a:cubicBezTo>
                    <a:pt x="10263" y="4391"/>
                    <a:pt x="10263" y="4428"/>
                    <a:pt x="10285" y="4450"/>
                  </a:cubicBezTo>
                  <a:cubicBezTo>
                    <a:pt x="10297" y="4461"/>
                    <a:pt x="10311" y="4466"/>
                    <a:pt x="10326" y="4466"/>
                  </a:cubicBezTo>
                  <a:cubicBezTo>
                    <a:pt x="10379" y="5784"/>
                    <a:pt x="10379" y="5784"/>
                    <a:pt x="10379" y="5784"/>
                  </a:cubicBezTo>
                  <a:cubicBezTo>
                    <a:pt x="10363" y="5785"/>
                    <a:pt x="10348" y="5794"/>
                    <a:pt x="10338" y="5807"/>
                  </a:cubicBezTo>
                  <a:cubicBezTo>
                    <a:pt x="10000" y="5672"/>
                    <a:pt x="10000" y="5672"/>
                    <a:pt x="10000" y="5672"/>
                  </a:cubicBezTo>
                  <a:cubicBezTo>
                    <a:pt x="10004" y="5653"/>
                    <a:pt x="9999" y="5633"/>
                    <a:pt x="9984" y="5618"/>
                  </a:cubicBezTo>
                  <a:cubicBezTo>
                    <a:pt x="9962" y="5596"/>
                    <a:pt x="9925" y="5597"/>
                    <a:pt x="9903" y="5619"/>
                  </a:cubicBezTo>
                  <a:cubicBezTo>
                    <a:pt x="9881" y="5642"/>
                    <a:pt x="9881" y="5678"/>
                    <a:pt x="9904" y="5700"/>
                  </a:cubicBezTo>
                  <a:cubicBezTo>
                    <a:pt x="9926" y="5722"/>
                    <a:pt x="9963" y="5722"/>
                    <a:pt x="9985" y="5699"/>
                  </a:cubicBezTo>
                  <a:cubicBezTo>
                    <a:pt x="9990" y="5694"/>
                    <a:pt x="9993" y="5688"/>
                    <a:pt x="9996" y="5682"/>
                  </a:cubicBezTo>
                  <a:cubicBezTo>
                    <a:pt x="10333" y="5817"/>
                    <a:pt x="10333" y="5817"/>
                    <a:pt x="10333" y="5817"/>
                  </a:cubicBezTo>
                  <a:cubicBezTo>
                    <a:pt x="10331" y="5820"/>
                    <a:pt x="10330" y="5824"/>
                    <a:pt x="10329" y="5828"/>
                  </a:cubicBezTo>
                  <a:cubicBezTo>
                    <a:pt x="10325" y="5844"/>
                    <a:pt x="10328" y="5860"/>
                    <a:pt x="10336" y="5873"/>
                  </a:cubicBezTo>
                  <a:cubicBezTo>
                    <a:pt x="7121" y="8349"/>
                    <a:pt x="7121" y="8349"/>
                    <a:pt x="7121" y="8349"/>
                  </a:cubicBezTo>
                  <a:cubicBezTo>
                    <a:pt x="7114" y="8342"/>
                    <a:pt x="7104" y="8336"/>
                    <a:pt x="7093" y="8333"/>
                  </a:cubicBezTo>
                  <a:cubicBezTo>
                    <a:pt x="7092" y="8333"/>
                    <a:pt x="7091" y="8333"/>
                    <a:pt x="7090" y="8333"/>
                  </a:cubicBezTo>
                  <a:cubicBezTo>
                    <a:pt x="7421" y="4900"/>
                    <a:pt x="7421" y="4900"/>
                    <a:pt x="7421" y="4900"/>
                  </a:cubicBezTo>
                  <a:cubicBezTo>
                    <a:pt x="7447" y="4900"/>
                    <a:pt x="7471" y="4882"/>
                    <a:pt x="7478" y="4855"/>
                  </a:cubicBezTo>
                  <a:cubicBezTo>
                    <a:pt x="7485" y="4824"/>
                    <a:pt x="7466" y="4792"/>
                    <a:pt x="7435" y="4785"/>
                  </a:cubicBezTo>
                  <a:cubicBezTo>
                    <a:pt x="7404" y="4777"/>
                    <a:pt x="7372" y="4797"/>
                    <a:pt x="7365" y="4828"/>
                  </a:cubicBezTo>
                  <a:cubicBezTo>
                    <a:pt x="7357" y="4859"/>
                    <a:pt x="7376" y="4891"/>
                    <a:pt x="7408" y="4898"/>
                  </a:cubicBezTo>
                  <a:cubicBezTo>
                    <a:pt x="7409" y="4898"/>
                    <a:pt x="7410" y="4898"/>
                    <a:pt x="7411" y="4899"/>
                  </a:cubicBezTo>
                  <a:cubicBezTo>
                    <a:pt x="7080" y="8332"/>
                    <a:pt x="7080" y="8332"/>
                    <a:pt x="7080" y="8332"/>
                  </a:cubicBezTo>
                  <a:cubicBezTo>
                    <a:pt x="7079" y="8332"/>
                    <a:pt x="7078" y="8332"/>
                    <a:pt x="7077" y="8332"/>
                  </a:cubicBezTo>
                  <a:cubicBezTo>
                    <a:pt x="6706" y="5499"/>
                    <a:pt x="6706" y="5499"/>
                    <a:pt x="6706" y="5499"/>
                  </a:cubicBezTo>
                  <a:cubicBezTo>
                    <a:pt x="6729" y="5496"/>
                    <a:pt x="6748" y="5479"/>
                    <a:pt x="6753" y="5456"/>
                  </a:cubicBezTo>
                  <a:cubicBezTo>
                    <a:pt x="6761" y="5424"/>
                    <a:pt x="6742" y="5393"/>
                    <a:pt x="6710" y="5385"/>
                  </a:cubicBezTo>
                  <a:cubicBezTo>
                    <a:pt x="6679" y="5378"/>
                    <a:pt x="6648" y="5397"/>
                    <a:pt x="6640" y="5428"/>
                  </a:cubicBezTo>
                  <a:cubicBezTo>
                    <a:pt x="6633" y="5460"/>
                    <a:pt x="6652" y="5491"/>
                    <a:pt x="6683" y="5499"/>
                  </a:cubicBezTo>
                  <a:cubicBezTo>
                    <a:pt x="6688" y="5500"/>
                    <a:pt x="6692" y="5500"/>
                    <a:pt x="6696" y="5500"/>
                  </a:cubicBezTo>
                  <a:cubicBezTo>
                    <a:pt x="7067" y="8333"/>
                    <a:pt x="7067" y="8333"/>
                    <a:pt x="7067" y="8333"/>
                  </a:cubicBezTo>
                  <a:cubicBezTo>
                    <a:pt x="7065" y="8334"/>
                    <a:pt x="7062" y="8334"/>
                    <a:pt x="7060" y="8335"/>
                  </a:cubicBezTo>
                  <a:cubicBezTo>
                    <a:pt x="6371" y="7048"/>
                    <a:pt x="6371" y="7048"/>
                    <a:pt x="6371" y="7048"/>
                  </a:cubicBezTo>
                  <a:cubicBezTo>
                    <a:pt x="6384" y="7041"/>
                    <a:pt x="6394" y="7028"/>
                    <a:pt x="6398" y="7012"/>
                  </a:cubicBezTo>
                  <a:cubicBezTo>
                    <a:pt x="6405" y="6981"/>
                    <a:pt x="6386" y="6950"/>
                    <a:pt x="6355" y="6942"/>
                  </a:cubicBezTo>
                  <a:cubicBezTo>
                    <a:pt x="6324" y="6934"/>
                    <a:pt x="6292" y="6954"/>
                    <a:pt x="6285" y="6985"/>
                  </a:cubicBezTo>
                  <a:cubicBezTo>
                    <a:pt x="6283" y="6994"/>
                    <a:pt x="6283" y="7002"/>
                    <a:pt x="6284" y="7011"/>
                  </a:cubicBezTo>
                  <a:cubicBezTo>
                    <a:pt x="5493" y="7274"/>
                    <a:pt x="5493" y="7274"/>
                    <a:pt x="5493" y="7274"/>
                  </a:cubicBezTo>
                  <a:cubicBezTo>
                    <a:pt x="5486" y="7256"/>
                    <a:pt x="5471" y="7241"/>
                    <a:pt x="5451" y="7236"/>
                  </a:cubicBezTo>
                  <a:cubicBezTo>
                    <a:pt x="5451" y="7236"/>
                    <a:pt x="5450" y="7236"/>
                    <a:pt x="5449" y="7236"/>
                  </a:cubicBezTo>
                  <a:cubicBezTo>
                    <a:pt x="5627" y="5620"/>
                    <a:pt x="5627" y="5620"/>
                    <a:pt x="5627" y="5620"/>
                  </a:cubicBezTo>
                  <a:cubicBezTo>
                    <a:pt x="5655" y="5622"/>
                    <a:pt x="5681" y="5604"/>
                    <a:pt x="5688" y="5576"/>
                  </a:cubicBezTo>
                  <a:cubicBezTo>
                    <a:pt x="5695" y="5545"/>
                    <a:pt x="5676" y="5513"/>
                    <a:pt x="5645" y="5506"/>
                  </a:cubicBezTo>
                  <a:cubicBezTo>
                    <a:pt x="5613" y="5498"/>
                    <a:pt x="5582" y="5518"/>
                    <a:pt x="5574" y="5549"/>
                  </a:cubicBezTo>
                  <a:cubicBezTo>
                    <a:pt x="5570" y="5568"/>
                    <a:pt x="5575" y="5586"/>
                    <a:pt x="5587" y="5600"/>
                  </a:cubicBezTo>
                  <a:cubicBezTo>
                    <a:pt x="4359" y="6677"/>
                    <a:pt x="4359" y="6677"/>
                    <a:pt x="4359" y="6677"/>
                  </a:cubicBezTo>
                  <a:cubicBezTo>
                    <a:pt x="4352" y="6670"/>
                    <a:pt x="4343" y="6665"/>
                    <a:pt x="4333" y="6662"/>
                  </a:cubicBezTo>
                  <a:cubicBezTo>
                    <a:pt x="4307" y="6656"/>
                    <a:pt x="4282" y="6668"/>
                    <a:pt x="4269" y="6689"/>
                  </a:cubicBezTo>
                  <a:cubicBezTo>
                    <a:pt x="2379" y="5781"/>
                    <a:pt x="2379" y="5781"/>
                    <a:pt x="2379" y="5781"/>
                  </a:cubicBezTo>
                  <a:cubicBezTo>
                    <a:pt x="2380" y="5779"/>
                    <a:pt x="2381" y="5777"/>
                    <a:pt x="2381" y="5774"/>
                  </a:cubicBezTo>
                  <a:cubicBezTo>
                    <a:pt x="2389" y="5743"/>
                    <a:pt x="2369" y="5711"/>
                    <a:pt x="2338" y="5704"/>
                  </a:cubicBezTo>
                  <a:cubicBezTo>
                    <a:pt x="2307" y="5696"/>
                    <a:pt x="2275" y="5716"/>
                    <a:pt x="2268" y="5747"/>
                  </a:cubicBezTo>
                  <a:cubicBezTo>
                    <a:pt x="2260" y="5778"/>
                    <a:pt x="2280" y="5810"/>
                    <a:pt x="2311" y="5817"/>
                  </a:cubicBezTo>
                  <a:cubicBezTo>
                    <a:pt x="2317" y="5819"/>
                    <a:pt x="2323" y="5819"/>
                    <a:pt x="2328" y="5818"/>
                  </a:cubicBezTo>
                  <a:cubicBezTo>
                    <a:pt x="2508" y="6965"/>
                    <a:pt x="2508" y="6965"/>
                    <a:pt x="2508" y="6965"/>
                  </a:cubicBezTo>
                  <a:cubicBezTo>
                    <a:pt x="2487" y="6970"/>
                    <a:pt x="2470" y="6986"/>
                    <a:pt x="2465" y="7008"/>
                  </a:cubicBezTo>
                  <a:cubicBezTo>
                    <a:pt x="2458" y="7039"/>
                    <a:pt x="2477" y="7071"/>
                    <a:pt x="2508" y="7078"/>
                  </a:cubicBezTo>
                  <a:cubicBezTo>
                    <a:pt x="2516" y="7080"/>
                    <a:pt x="2524" y="7080"/>
                    <a:pt x="2531" y="7079"/>
                  </a:cubicBezTo>
                  <a:cubicBezTo>
                    <a:pt x="2988" y="8875"/>
                    <a:pt x="2988" y="8875"/>
                    <a:pt x="2988" y="8875"/>
                  </a:cubicBezTo>
                  <a:cubicBezTo>
                    <a:pt x="2972" y="8882"/>
                    <a:pt x="2959" y="8896"/>
                    <a:pt x="2955" y="8914"/>
                  </a:cubicBezTo>
                  <a:cubicBezTo>
                    <a:pt x="2953" y="8921"/>
                    <a:pt x="2953" y="8927"/>
                    <a:pt x="2954" y="8934"/>
                  </a:cubicBezTo>
                  <a:cubicBezTo>
                    <a:pt x="1638" y="9186"/>
                    <a:pt x="1638" y="9186"/>
                    <a:pt x="1638" y="9186"/>
                  </a:cubicBezTo>
                  <a:cubicBezTo>
                    <a:pt x="1633" y="9167"/>
                    <a:pt x="1617" y="9150"/>
                    <a:pt x="1596" y="9145"/>
                  </a:cubicBezTo>
                  <a:cubicBezTo>
                    <a:pt x="1565" y="9138"/>
                    <a:pt x="1534" y="9157"/>
                    <a:pt x="1526" y="9188"/>
                  </a:cubicBezTo>
                  <a:cubicBezTo>
                    <a:pt x="1519" y="9220"/>
                    <a:pt x="1538" y="9251"/>
                    <a:pt x="1569" y="9259"/>
                  </a:cubicBezTo>
                  <a:cubicBezTo>
                    <a:pt x="1574" y="9260"/>
                    <a:pt x="1579" y="9260"/>
                    <a:pt x="1583" y="9260"/>
                  </a:cubicBezTo>
                  <a:cubicBezTo>
                    <a:pt x="2081" y="11551"/>
                    <a:pt x="2081" y="11551"/>
                    <a:pt x="2081" y="11551"/>
                  </a:cubicBezTo>
                  <a:cubicBezTo>
                    <a:pt x="2064" y="11558"/>
                    <a:pt x="2050" y="11572"/>
                    <a:pt x="2045" y="11591"/>
                  </a:cubicBezTo>
                  <a:cubicBezTo>
                    <a:pt x="2044" y="11600"/>
                    <a:pt x="2044" y="11608"/>
                    <a:pt x="2045" y="11616"/>
                  </a:cubicBezTo>
                  <a:cubicBezTo>
                    <a:pt x="895" y="11917"/>
                    <a:pt x="895" y="11917"/>
                    <a:pt x="895" y="11917"/>
                  </a:cubicBezTo>
                  <a:cubicBezTo>
                    <a:pt x="889" y="11899"/>
                    <a:pt x="874" y="11885"/>
                    <a:pt x="854" y="11880"/>
                  </a:cubicBezTo>
                  <a:cubicBezTo>
                    <a:pt x="823" y="11873"/>
                    <a:pt x="792" y="11892"/>
                    <a:pt x="784" y="11923"/>
                  </a:cubicBezTo>
                  <a:cubicBezTo>
                    <a:pt x="777" y="11954"/>
                    <a:pt x="796" y="11986"/>
                    <a:pt x="827" y="11993"/>
                  </a:cubicBezTo>
                  <a:cubicBezTo>
                    <a:pt x="850" y="11999"/>
                    <a:pt x="873" y="11990"/>
                    <a:pt x="886" y="11973"/>
                  </a:cubicBezTo>
                  <a:cubicBezTo>
                    <a:pt x="1917" y="12649"/>
                    <a:pt x="1917" y="12649"/>
                    <a:pt x="1917" y="12649"/>
                  </a:cubicBezTo>
                  <a:cubicBezTo>
                    <a:pt x="1915" y="12653"/>
                    <a:pt x="1913" y="12658"/>
                    <a:pt x="1912" y="12662"/>
                  </a:cubicBezTo>
                  <a:cubicBezTo>
                    <a:pt x="1906" y="12687"/>
                    <a:pt x="1916" y="12711"/>
                    <a:pt x="1936" y="12724"/>
                  </a:cubicBezTo>
                  <a:cubicBezTo>
                    <a:pt x="1083" y="14579"/>
                    <a:pt x="1083" y="14579"/>
                    <a:pt x="1083" y="14579"/>
                  </a:cubicBezTo>
                  <a:cubicBezTo>
                    <a:pt x="328" y="14554"/>
                    <a:pt x="328" y="14554"/>
                    <a:pt x="328" y="14554"/>
                  </a:cubicBezTo>
                  <a:cubicBezTo>
                    <a:pt x="327" y="14529"/>
                    <a:pt x="310" y="14506"/>
                    <a:pt x="284" y="14500"/>
                  </a:cubicBezTo>
                  <a:cubicBezTo>
                    <a:pt x="253" y="14493"/>
                    <a:pt x="221" y="14512"/>
                    <a:pt x="214" y="14543"/>
                  </a:cubicBezTo>
                  <a:cubicBezTo>
                    <a:pt x="206" y="14575"/>
                    <a:pt x="226" y="14606"/>
                    <a:pt x="257" y="14614"/>
                  </a:cubicBezTo>
                  <a:cubicBezTo>
                    <a:pt x="288" y="14621"/>
                    <a:pt x="320" y="14602"/>
                    <a:pt x="327" y="14570"/>
                  </a:cubicBezTo>
                  <a:cubicBezTo>
                    <a:pt x="328" y="14568"/>
                    <a:pt x="328" y="14566"/>
                    <a:pt x="328" y="14564"/>
                  </a:cubicBezTo>
                  <a:cubicBezTo>
                    <a:pt x="1079" y="14589"/>
                    <a:pt x="1079" y="14589"/>
                    <a:pt x="1079" y="14589"/>
                  </a:cubicBezTo>
                  <a:cubicBezTo>
                    <a:pt x="83" y="16752"/>
                    <a:pt x="83" y="16752"/>
                    <a:pt x="83" y="16752"/>
                  </a:cubicBezTo>
                  <a:cubicBezTo>
                    <a:pt x="81" y="16752"/>
                    <a:pt x="80" y="16751"/>
                    <a:pt x="77" y="16750"/>
                  </a:cubicBezTo>
                  <a:cubicBezTo>
                    <a:pt x="46" y="16743"/>
                    <a:pt x="15" y="16762"/>
                    <a:pt x="7" y="16793"/>
                  </a:cubicBezTo>
                  <a:cubicBezTo>
                    <a:pt x="0" y="16824"/>
                    <a:pt x="19" y="16856"/>
                    <a:pt x="50" y="16863"/>
                  </a:cubicBezTo>
                  <a:cubicBezTo>
                    <a:pt x="82" y="16871"/>
                    <a:pt x="113" y="16852"/>
                    <a:pt x="120" y="16820"/>
                  </a:cubicBezTo>
                  <a:cubicBezTo>
                    <a:pt x="125" y="16803"/>
                    <a:pt x="120" y="16786"/>
                    <a:pt x="111" y="16773"/>
                  </a:cubicBezTo>
                  <a:cubicBezTo>
                    <a:pt x="1765" y="15327"/>
                    <a:pt x="1765" y="15327"/>
                    <a:pt x="1765" y="15327"/>
                  </a:cubicBezTo>
                  <a:cubicBezTo>
                    <a:pt x="1773" y="15335"/>
                    <a:pt x="1783" y="15342"/>
                    <a:pt x="1795" y="15345"/>
                  </a:cubicBezTo>
                  <a:cubicBezTo>
                    <a:pt x="1826" y="15353"/>
                    <a:pt x="1858" y="15333"/>
                    <a:pt x="1865" y="15302"/>
                  </a:cubicBezTo>
                  <a:cubicBezTo>
                    <a:pt x="1868" y="15290"/>
                    <a:pt x="1867" y="15279"/>
                    <a:pt x="1863" y="15268"/>
                  </a:cubicBezTo>
                  <a:cubicBezTo>
                    <a:pt x="2888" y="14862"/>
                    <a:pt x="2888" y="14862"/>
                    <a:pt x="2888" y="14862"/>
                  </a:cubicBezTo>
                  <a:cubicBezTo>
                    <a:pt x="2895" y="14877"/>
                    <a:pt x="2908" y="14889"/>
                    <a:pt x="2926" y="14893"/>
                  </a:cubicBezTo>
                  <a:cubicBezTo>
                    <a:pt x="2938" y="14896"/>
                    <a:pt x="2951" y="14894"/>
                    <a:pt x="2962" y="14890"/>
                  </a:cubicBezTo>
                  <a:cubicBezTo>
                    <a:pt x="3331" y="15468"/>
                    <a:pt x="3331" y="15468"/>
                    <a:pt x="3331" y="15468"/>
                  </a:cubicBezTo>
                  <a:cubicBezTo>
                    <a:pt x="3321" y="15476"/>
                    <a:pt x="3313" y="15487"/>
                    <a:pt x="3309" y="15500"/>
                  </a:cubicBezTo>
                  <a:cubicBezTo>
                    <a:pt x="3302" y="15531"/>
                    <a:pt x="3321" y="15562"/>
                    <a:pt x="3351" y="15570"/>
                  </a:cubicBezTo>
                  <a:cubicBezTo>
                    <a:pt x="3147" y="16743"/>
                    <a:pt x="3147" y="16743"/>
                    <a:pt x="3147" y="16743"/>
                  </a:cubicBezTo>
                  <a:cubicBezTo>
                    <a:pt x="3119" y="16741"/>
                    <a:pt x="3092" y="16759"/>
                    <a:pt x="3085" y="16788"/>
                  </a:cubicBezTo>
                  <a:cubicBezTo>
                    <a:pt x="3078" y="16819"/>
                    <a:pt x="3097" y="16850"/>
                    <a:pt x="3128" y="16858"/>
                  </a:cubicBezTo>
                  <a:cubicBezTo>
                    <a:pt x="3160" y="16865"/>
                    <a:pt x="3191" y="16846"/>
                    <a:pt x="3198" y="16815"/>
                  </a:cubicBezTo>
                  <a:cubicBezTo>
                    <a:pt x="3204" y="16792"/>
                    <a:pt x="3195" y="16769"/>
                    <a:pt x="3178" y="16755"/>
                  </a:cubicBezTo>
                  <a:cubicBezTo>
                    <a:pt x="4405" y="14852"/>
                    <a:pt x="4405" y="14852"/>
                    <a:pt x="4405" y="14852"/>
                  </a:cubicBezTo>
                  <a:cubicBezTo>
                    <a:pt x="4409" y="14855"/>
                    <a:pt x="4413" y="14856"/>
                    <a:pt x="4418" y="14858"/>
                  </a:cubicBezTo>
                  <a:cubicBezTo>
                    <a:pt x="4431" y="14861"/>
                    <a:pt x="4444" y="14859"/>
                    <a:pt x="4456" y="14854"/>
                  </a:cubicBezTo>
                  <a:cubicBezTo>
                    <a:pt x="5078" y="15960"/>
                    <a:pt x="5078" y="15960"/>
                    <a:pt x="5078" y="15960"/>
                  </a:cubicBezTo>
                  <a:cubicBezTo>
                    <a:pt x="5066" y="15967"/>
                    <a:pt x="5057" y="15979"/>
                    <a:pt x="5054" y="15994"/>
                  </a:cubicBezTo>
                  <a:cubicBezTo>
                    <a:pt x="5046" y="16025"/>
                    <a:pt x="5066" y="16057"/>
                    <a:pt x="5097" y="16064"/>
                  </a:cubicBezTo>
                  <a:cubicBezTo>
                    <a:pt x="5128" y="16072"/>
                    <a:pt x="5160" y="16052"/>
                    <a:pt x="5167" y="16021"/>
                  </a:cubicBezTo>
                  <a:cubicBezTo>
                    <a:pt x="5175" y="15990"/>
                    <a:pt x="5155" y="15958"/>
                    <a:pt x="5124" y="15951"/>
                  </a:cubicBezTo>
                  <a:cubicBezTo>
                    <a:pt x="5111" y="15948"/>
                    <a:pt x="5098" y="15949"/>
                    <a:pt x="5087" y="15955"/>
                  </a:cubicBezTo>
                  <a:cubicBezTo>
                    <a:pt x="4464" y="14849"/>
                    <a:pt x="4464" y="14849"/>
                    <a:pt x="4464" y="14849"/>
                  </a:cubicBezTo>
                  <a:cubicBezTo>
                    <a:pt x="4465" y="14849"/>
                    <a:pt x="4465" y="14849"/>
                    <a:pt x="4465" y="14848"/>
                  </a:cubicBezTo>
                  <a:cubicBezTo>
                    <a:pt x="5730" y="16345"/>
                    <a:pt x="5730" y="16345"/>
                    <a:pt x="5730" y="16345"/>
                  </a:cubicBezTo>
                  <a:cubicBezTo>
                    <a:pt x="5722" y="16353"/>
                    <a:pt x="5717" y="16362"/>
                    <a:pt x="5714" y="16373"/>
                  </a:cubicBezTo>
                  <a:cubicBezTo>
                    <a:pt x="5707" y="16404"/>
                    <a:pt x="5726" y="16435"/>
                    <a:pt x="5757" y="16443"/>
                  </a:cubicBezTo>
                  <a:cubicBezTo>
                    <a:pt x="5788" y="16450"/>
                    <a:pt x="5820" y="16431"/>
                    <a:pt x="5827" y="16400"/>
                  </a:cubicBezTo>
                  <a:cubicBezTo>
                    <a:pt x="5835" y="16369"/>
                    <a:pt x="5816" y="16337"/>
                    <a:pt x="5784" y="16330"/>
                  </a:cubicBezTo>
                  <a:cubicBezTo>
                    <a:pt x="5767" y="16326"/>
                    <a:pt x="5750" y="16330"/>
                    <a:pt x="5737" y="16339"/>
                  </a:cubicBezTo>
                  <a:cubicBezTo>
                    <a:pt x="4473" y="14842"/>
                    <a:pt x="4473" y="14842"/>
                    <a:pt x="4473" y="14842"/>
                  </a:cubicBezTo>
                  <a:cubicBezTo>
                    <a:pt x="4480" y="14835"/>
                    <a:pt x="4486" y="14825"/>
                    <a:pt x="4488" y="14815"/>
                  </a:cubicBezTo>
                  <a:cubicBezTo>
                    <a:pt x="4490" y="14806"/>
                    <a:pt x="4490" y="14798"/>
                    <a:pt x="4489" y="14790"/>
                  </a:cubicBezTo>
                  <a:cubicBezTo>
                    <a:pt x="5224" y="14578"/>
                    <a:pt x="5224" y="14578"/>
                    <a:pt x="5224" y="14578"/>
                  </a:cubicBezTo>
                  <a:cubicBezTo>
                    <a:pt x="5230" y="14595"/>
                    <a:pt x="5245" y="14609"/>
                    <a:pt x="5264" y="14614"/>
                  </a:cubicBezTo>
                  <a:cubicBezTo>
                    <a:pt x="5296" y="14621"/>
                    <a:pt x="5327" y="14602"/>
                    <a:pt x="5335" y="14571"/>
                  </a:cubicBezTo>
                  <a:cubicBezTo>
                    <a:pt x="5342" y="14540"/>
                    <a:pt x="5323" y="14508"/>
                    <a:pt x="5292" y="14501"/>
                  </a:cubicBezTo>
                  <a:cubicBezTo>
                    <a:pt x="5260" y="14493"/>
                    <a:pt x="5229" y="14512"/>
                    <a:pt x="5221" y="14544"/>
                  </a:cubicBezTo>
                  <a:cubicBezTo>
                    <a:pt x="5219" y="14552"/>
                    <a:pt x="5219" y="14560"/>
                    <a:pt x="5221" y="14568"/>
                  </a:cubicBezTo>
                  <a:cubicBezTo>
                    <a:pt x="4486" y="14780"/>
                    <a:pt x="4486" y="14780"/>
                    <a:pt x="4486" y="14780"/>
                  </a:cubicBezTo>
                  <a:cubicBezTo>
                    <a:pt x="4479" y="14763"/>
                    <a:pt x="4465" y="14749"/>
                    <a:pt x="4445" y="14744"/>
                  </a:cubicBezTo>
                  <a:cubicBezTo>
                    <a:pt x="4433" y="14742"/>
                    <a:pt x="4421" y="14743"/>
                    <a:pt x="4411" y="14747"/>
                  </a:cubicBezTo>
                  <a:cubicBezTo>
                    <a:pt x="3467" y="12834"/>
                    <a:pt x="3467" y="12834"/>
                    <a:pt x="3467" y="12834"/>
                  </a:cubicBezTo>
                  <a:cubicBezTo>
                    <a:pt x="3480" y="12826"/>
                    <a:pt x="3489" y="12813"/>
                    <a:pt x="3493" y="12798"/>
                  </a:cubicBezTo>
                  <a:cubicBezTo>
                    <a:pt x="3494" y="12794"/>
                    <a:pt x="3494" y="12791"/>
                    <a:pt x="3495" y="12787"/>
                  </a:cubicBezTo>
                  <a:cubicBezTo>
                    <a:pt x="4257" y="12767"/>
                    <a:pt x="4257" y="12767"/>
                    <a:pt x="4257" y="12767"/>
                  </a:cubicBezTo>
                  <a:cubicBezTo>
                    <a:pt x="4260" y="12791"/>
                    <a:pt x="4277" y="12812"/>
                    <a:pt x="4301" y="12818"/>
                  </a:cubicBezTo>
                  <a:cubicBezTo>
                    <a:pt x="4333" y="12825"/>
                    <a:pt x="4364" y="12806"/>
                    <a:pt x="4372" y="12775"/>
                  </a:cubicBezTo>
                  <a:cubicBezTo>
                    <a:pt x="4378" y="12747"/>
                    <a:pt x="4364" y="12719"/>
                    <a:pt x="4338" y="12708"/>
                  </a:cubicBezTo>
                  <a:cubicBezTo>
                    <a:pt x="4575" y="11989"/>
                    <a:pt x="4575" y="11989"/>
                    <a:pt x="4575" y="11989"/>
                  </a:cubicBezTo>
                  <a:cubicBezTo>
                    <a:pt x="4607" y="11996"/>
                    <a:pt x="4638" y="11977"/>
                    <a:pt x="4645" y="11946"/>
                  </a:cubicBezTo>
                  <a:cubicBezTo>
                    <a:pt x="4647" y="11938"/>
                    <a:pt x="4647" y="11931"/>
                    <a:pt x="4646" y="11924"/>
                  </a:cubicBezTo>
                  <a:cubicBezTo>
                    <a:pt x="5303" y="11763"/>
                    <a:pt x="5303" y="11763"/>
                    <a:pt x="5303" y="11763"/>
                  </a:cubicBezTo>
                  <a:cubicBezTo>
                    <a:pt x="5309" y="11782"/>
                    <a:pt x="5324" y="11796"/>
                    <a:pt x="5344" y="11801"/>
                  </a:cubicBezTo>
                  <a:cubicBezTo>
                    <a:pt x="5359" y="11805"/>
                    <a:pt x="5374" y="11802"/>
                    <a:pt x="5386" y="11795"/>
                  </a:cubicBezTo>
                  <a:cubicBezTo>
                    <a:pt x="5502" y="11958"/>
                    <a:pt x="5502" y="11958"/>
                    <a:pt x="5502" y="11958"/>
                  </a:cubicBezTo>
                  <a:cubicBezTo>
                    <a:pt x="5499" y="11961"/>
                    <a:pt x="5496" y="11964"/>
                    <a:pt x="5494" y="11968"/>
                  </a:cubicBezTo>
                  <a:cubicBezTo>
                    <a:pt x="5477" y="11995"/>
                    <a:pt x="5486" y="12031"/>
                    <a:pt x="5513" y="12048"/>
                  </a:cubicBezTo>
                  <a:cubicBezTo>
                    <a:pt x="5541" y="12065"/>
                    <a:pt x="5576" y="12056"/>
                    <a:pt x="5593" y="12029"/>
                  </a:cubicBezTo>
                  <a:cubicBezTo>
                    <a:pt x="5610" y="12001"/>
                    <a:pt x="5601" y="11965"/>
                    <a:pt x="5574" y="11949"/>
                  </a:cubicBezTo>
                  <a:cubicBezTo>
                    <a:pt x="5553" y="11936"/>
                    <a:pt x="5528" y="11938"/>
                    <a:pt x="5509" y="11951"/>
                  </a:cubicBezTo>
                  <a:cubicBezTo>
                    <a:pt x="5394" y="11790"/>
                    <a:pt x="5394" y="11790"/>
                    <a:pt x="5394" y="11790"/>
                  </a:cubicBezTo>
                  <a:cubicBezTo>
                    <a:pt x="5404" y="11782"/>
                    <a:pt x="5411" y="11771"/>
                    <a:pt x="5414" y="11758"/>
                  </a:cubicBezTo>
                  <a:cubicBezTo>
                    <a:pt x="5415" y="11754"/>
                    <a:pt x="5416" y="11750"/>
                    <a:pt x="5416" y="11745"/>
                  </a:cubicBezTo>
                  <a:cubicBezTo>
                    <a:pt x="6106" y="11695"/>
                    <a:pt x="6106" y="11695"/>
                    <a:pt x="6106" y="11695"/>
                  </a:cubicBezTo>
                  <a:cubicBezTo>
                    <a:pt x="6108" y="11712"/>
                    <a:pt x="6117" y="11727"/>
                    <a:pt x="6133" y="11737"/>
                  </a:cubicBezTo>
                  <a:cubicBezTo>
                    <a:pt x="6160" y="11754"/>
                    <a:pt x="6196" y="11745"/>
                    <a:pt x="6213" y="11718"/>
                  </a:cubicBezTo>
                  <a:cubicBezTo>
                    <a:pt x="6230" y="11690"/>
                    <a:pt x="6221" y="11654"/>
                    <a:pt x="6194" y="11638"/>
                  </a:cubicBezTo>
                  <a:cubicBezTo>
                    <a:pt x="6166" y="11621"/>
                    <a:pt x="6130" y="11629"/>
                    <a:pt x="6114" y="11657"/>
                  </a:cubicBezTo>
                  <a:cubicBezTo>
                    <a:pt x="6108" y="11666"/>
                    <a:pt x="6106" y="11675"/>
                    <a:pt x="6105" y="11685"/>
                  </a:cubicBezTo>
                  <a:cubicBezTo>
                    <a:pt x="5415" y="11735"/>
                    <a:pt x="5415" y="11735"/>
                    <a:pt x="5415" y="11735"/>
                  </a:cubicBezTo>
                  <a:cubicBezTo>
                    <a:pt x="5412" y="11718"/>
                    <a:pt x="5402" y="11703"/>
                    <a:pt x="5387" y="11694"/>
                  </a:cubicBezTo>
                  <a:cubicBezTo>
                    <a:pt x="5895" y="10590"/>
                    <a:pt x="5895" y="10590"/>
                    <a:pt x="5895" y="10590"/>
                  </a:cubicBezTo>
                  <a:cubicBezTo>
                    <a:pt x="5900" y="10592"/>
                    <a:pt x="5905" y="10595"/>
                    <a:pt x="5911" y="10596"/>
                  </a:cubicBezTo>
                  <a:cubicBezTo>
                    <a:pt x="5938" y="10602"/>
                    <a:pt x="5965" y="10589"/>
                    <a:pt x="5976" y="10565"/>
                  </a:cubicBezTo>
                  <a:cubicBezTo>
                    <a:pt x="7367" y="11066"/>
                    <a:pt x="7367" y="11066"/>
                    <a:pt x="7367" y="11066"/>
                  </a:cubicBezTo>
                  <a:cubicBezTo>
                    <a:pt x="7367" y="11066"/>
                    <a:pt x="7366" y="11066"/>
                    <a:pt x="7366" y="11067"/>
                  </a:cubicBezTo>
                  <a:cubicBezTo>
                    <a:pt x="7359" y="11098"/>
                    <a:pt x="7378" y="11130"/>
                    <a:pt x="7409" y="11137"/>
                  </a:cubicBezTo>
                  <a:cubicBezTo>
                    <a:pt x="7441" y="11145"/>
                    <a:pt x="7472" y="11125"/>
                    <a:pt x="7480" y="11094"/>
                  </a:cubicBezTo>
                  <a:cubicBezTo>
                    <a:pt x="7487" y="11063"/>
                    <a:pt x="7468" y="11031"/>
                    <a:pt x="7437" y="11024"/>
                  </a:cubicBezTo>
                  <a:cubicBezTo>
                    <a:pt x="7434" y="11023"/>
                    <a:pt x="7431" y="11023"/>
                    <a:pt x="7429" y="11023"/>
                  </a:cubicBezTo>
                  <a:cubicBezTo>
                    <a:pt x="7440" y="10081"/>
                    <a:pt x="7440" y="10081"/>
                    <a:pt x="7440" y="10081"/>
                  </a:cubicBezTo>
                  <a:cubicBezTo>
                    <a:pt x="7461" y="10078"/>
                    <a:pt x="7480" y="10063"/>
                    <a:pt x="7487" y="10042"/>
                  </a:cubicBezTo>
                  <a:cubicBezTo>
                    <a:pt x="8007" y="10152"/>
                    <a:pt x="8007" y="10152"/>
                    <a:pt x="8007" y="10152"/>
                  </a:cubicBezTo>
                  <a:cubicBezTo>
                    <a:pt x="8020" y="10174"/>
                    <a:pt x="8045" y="10190"/>
                    <a:pt x="8074" y="10190"/>
                  </a:cubicBezTo>
                  <a:cubicBezTo>
                    <a:pt x="8091" y="10190"/>
                    <a:pt x="8107" y="10184"/>
                    <a:pt x="8119" y="10175"/>
                  </a:cubicBezTo>
                  <a:cubicBezTo>
                    <a:pt x="9756" y="10519"/>
                    <a:pt x="9756" y="10519"/>
                    <a:pt x="9756" y="10519"/>
                  </a:cubicBezTo>
                  <a:cubicBezTo>
                    <a:pt x="9754" y="10529"/>
                    <a:pt x="9755" y="10538"/>
                    <a:pt x="9758" y="10546"/>
                  </a:cubicBezTo>
                  <a:cubicBezTo>
                    <a:pt x="8581" y="11218"/>
                    <a:pt x="8581" y="11218"/>
                    <a:pt x="8581" y="11218"/>
                  </a:cubicBezTo>
                  <a:cubicBezTo>
                    <a:pt x="8573" y="11208"/>
                    <a:pt x="8562" y="11201"/>
                    <a:pt x="8550" y="11198"/>
                  </a:cubicBezTo>
                  <a:cubicBezTo>
                    <a:pt x="8519" y="11191"/>
                    <a:pt x="8487" y="11210"/>
                    <a:pt x="8480" y="11241"/>
                  </a:cubicBezTo>
                  <a:cubicBezTo>
                    <a:pt x="8472" y="11273"/>
                    <a:pt x="8491" y="11304"/>
                    <a:pt x="8523" y="11311"/>
                  </a:cubicBezTo>
                  <a:cubicBezTo>
                    <a:pt x="8542" y="11316"/>
                    <a:pt x="8561" y="11311"/>
                    <a:pt x="8575" y="11299"/>
                  </a:cubicBezTo>
                  <a:cubicBezTo>
                    <a:pt x="9235" y="11857"/>
                    <a:pt x="9235" y="11857"/>
                    <a:pt x="9235" y="11857"/>
                  </a:cubicBezTo>
                  <a:cubicBezTo>
                    <a:pt x="9059" y="12266"/>
                    <a:pt x="9059" y="12266"/>
                    <a:pt x="9059" y="12266"/>
                  </a:cubicBezTo>
                  <a:cubicBezTo>
                    <a:pt x="9058" y="12266"/>
                    <a:pt x="9056" y="12265"/>
                    <a:pt x="9055" y="12264"/>
                  </a:cubicBezTo>
                  <a:cubicBezTo>
                    <a:pt x="9023" y="12257"/>
                    <a:pt x="8992" y="12276"/>
                    <a:pt x="8985" y="12307"/>
                  </a:cubicBezTo>
                  <a:cubicBezTo>
                    <a:pt x="8977" y="12339"/>
                    <a:pt x="8996" y="12370"/>
                    <a:pt x="9028" y="12378"/>
                  </a:cubicBezTo>
                  <a:cubicBezTo>
                    <a:pt x="9037" y="12380"/>
                    <a:pt x="9046" y="12379"/>
                    <a:pt x="9054" y="12377"/>
                  </a:cubicBezTo>
                  <a:cubicBezTo>
                    <a:pt x="9167" y="12940"/>
                    <a:pt x="9167" y="12940"/>
                    <a:pt x="9167" y="12940"/>
                  </a:cubicBezTo>
                  <a:cubicBezTo>
                    <a:pt x="9142" y="12947"/>
                    <a:pt x="9124" y="12969"/>
                    <a:pt x="9124" y="12996"/>
                  </a:cubicBezTo>
                  <a:cubicBezTo>
                    <a:pt x="9124" y="13028"/>
                    <a:pt x="9150" y="13054"/>
                    <a:pt x="9182" y="13054"/>
                  </a:cubicBezTo>
                  <a:cubicBezTo>
                    <a:pt x="9215" y="13054"/>
                    <a:pt x="9241" y="13028"/>
                    <a:pt x="9240" y="12996"/>
                  </a:cubicBezTo>
                  <a:cubicBezTo>
                    <a:pt x="9240" y="12964"/>
                    <a:pt x="9214" y="12938"/>
                    <a:pt x="9182" y="12938"/>
                  </a:cubicBezTo>
                  <a:cubicBezTo>
                    <a:pt x="9180" y="12938"/>
                    <a:pt x="9179" y="12938"/>
                    <a:pt x="9177" y="12938"/>
                  </a:cubicBezTo>
                  <a:cubicBezTo>
                    <a:pt x="9064" y="12374"/>
                    <a:pt x="9064" y="12374"/>
                    <a:pt x="9064" y="12374"/>
                  </a:cubicBezTo>
                  <a:cubicBezTo>
                    <a:pt x="9066" y="12374"/>
                    <a:pt x="9067" y="12373"/>
                    <a:pt x="9069" y="12372"/>
                  </a:cubicBezTo>
                  <a:cubicBezTo>
                    <a:pt x="9666" y="13351"/>
                    <a:pt x="9666" y="13351"/>
                    <a:pt x="9666" y="13351"/>
                  </a:cubicBezTo>
                  <a:cubicBezTo>
                    <a:pt x="9653" y="13361"/>
                    <a:pt x="9644" y="13377"/>
                    <a:pt x="9644" y="13396"/>
                  </a:cubicBezTo>
                  <a:cubicBezTo>
                    <a:pt x="9644" y="13428"/>
                    <a:pt x="9670" y="13454"/>
                    <a:pt x="9703" y="13454"/>
                  </a:cubicBezTo>
                  <a:cubicBezTo>
                    <a:pt x="9735" y="13454"/>
                    <a:pt x="9761" y="13427"/>
                    <a:pt x="9761" y="13395"/>
                  </a:cubicBezTo>
                  <a:cubicBezTo>
                    <a:pt x="9761" y="13363"/>
                    <a:pt x="9734" y="13337"/>
                    <a:pt x="9702" y="13337"/>
                  </a:cubicBezTo>
                  <a:cubicBezTo>
                    <a:pt x="9692" y="13337"/>
                    <a:pt x="9683" y="13340"/>
                    <a:pt x="9674" y="13345"/>
                  </a:cubicBezTo>
                  <a:cubicBezTo>
                    <a:pt x="9077" y="12367"/>
                    <a:pt x="9077" y="12367"/>
                    <a:pt x="9077" y="12367"/>
                  </a:cubicBezTo>
                  <a:cubicBezTo>
                    <a:pt x="9087" y="12359"/>
                    <a:pt x="9095" y="12348"/>
                    <a:pt x="9098" y="12335"/>
                  </a:cubicBezTo>
                  <a:cubicBezTo>
                    <a:pt x="9101" y="12322"/>
                    <a:pt x="9099" y="12310"/>
                    <a:pt x="9095" y="12299"/>
                  </a:cubicBezTo>
                  <a:cubicBezTo>
                    <a:pt x="9510" y="12088"/>
                    <a:pt x="9510" y="12088"/>
                    <a:pt x="9510" y="12088"/>
                  </a:cubicBezTo>
                  <a:cubicBezTo>
                    <a:pt x="10749" y="13135"/>
                    <a:pt x="10749" y="13135"/>
                    <a:pt x="10749" y="13135"/>
                  </a:cubicBezTo>
                  <a:cubicBezTo>
                    <a:pt x="10745" y="13141"/>
                    <a:pt x="10742" y="13148"/>
                    <a:pt x="10740" y="13155"/>
                  </a:cubicBezTo>
                  <a:cubicBezTo>
                    <a:pt x="10732" y="13186"/>
                    <a:pt x="10751" y="13218"/>
                    <a:pt x="10783" y="13225"/>
                  </a:cubicBezTo>
                  <a:cubicBezTo>
                    <a:pt x="10814" y="13233"/>
                    <a:pt x="10845" y="13214"/>
                    <a:pt x="10853" y="13182"/>
                  </a:cubicBezTo>
                  <a:cubicBezTo>
                    <a:pt x="10860" y="13151"/>
                    <a:pt x="10841" y="13120"/>
                    <a:pt x="10810" y="13112"/>
                  </a:cubicBezTo>
                  <a:cubicBezTo>
                    <a:pt x="10808" y="13112"/>
                    <a:pt x="10806" y="13111"/>
                    <a:pt x="10803" y="13111"/>
                  </a:cubicBezTo>
                  <a:cubicBezTo>
                    <a:pt x="10863" y="11453"/>
                    <a:pt x="10863" y="11453"/>
                    <a:pt x="10863" y="11453"/>
                  </a:cubicBezTo>
                  <a:cubicBezTo>
                    <a:pt x="10888" y="11452"/>
                    <a:pt x="10911" y="11435"/>
                    <a:pt x="10917" y="11409"/>
                  </a:cubicBezTo>
                  <a:cubicBezTo>
                    <a:pt x="10925" y="11378"/>
                    <a:pt x="10905" y="11346"/>
                    <a:pt x="10874" y="11339"/>
                  </a:cubicBezTo>
                  <a:cubicBezTo>
                    <a:pt x="10867" y="11337"/>
                    <a:pt x="10860" y="11337"/>
                    <a:pt x="10853" y="11338"/>
                  </a:cubicBezTo>
                  <a:cubicBezTo>
                    <a:pt x="10643" y="10419"/>
                    <a:pt x="10643" y="10419"/>
                    <a:pt x="10643" y="10419"/>
                  </a:cubicBezTo>
                  <a:cubicBezTo>
                    <a:pt x="11824" y="10259"/>
                    <a:pt x="11824" y="10259"/>
                    <a:pt x="11824" y="10259"/>
                  </a:cubicBezTo>
                  <a:cubicBezTo>
                    <a:pt x="11827" y="10270"/>
                    <a:pt x="11832" y="10280"/>
                    <a:pt x="11841" y="10288"/>
                  </a:cubicBezTo>
                  <a:cubicBezTo>
                    <a:pt x="11844" y="10291"/>
                    <a:pt x="11848" y="10294"/>
                    <a:pt x="11852" y="10296"/>
                  </a:cubicBezTo>
                  <a:cubicBezTo>
                    <a:pt x="11853" y="10297"/>
                    <a:pt x="11855" y="10298"/>
                    <a:pt x="11857" y="10299"/>
                  </a:cubicBezTo>
                  <a:cubicBezTo>
                    <a:pt x="11859" y="10299"/>
                    <a:pt x="11861" y="10300"/>
                    <a:pt x="11863" y="10301"/>
                  </a:cubicBezTo>
                  <a:cubicBezTo>
                    <a:pt x="11865" y="10302"/>
                    <a:pt x="11866" y="10303"/>
                    <a:pt x="11868" y="10303"/>
                  </a:cubicBezTo>
                  <a:cubicBezTo>
                    <a:pt x="11881" y="10306"/>
                    <a:pt x="11894" y="10304"/>
                    <a:pt x="11905" y="10299"/>
                  </a:cubicBezTo>
                  <a:cubicBezTo>
                    <a:pt x="12561" y="11500"/>
                    <a:pt x="12561" y="11500"/>
                    <a:pt x="12561" y="11500"/>
                  </a:cubicBezTo>
                  <a:cubicBezTo>
                    <a:pt x="12538" y="11500"/>
                    <a:pt x="12538" y="11500"/>
                    <a:pt x="12538" y="11500"/>
                  </a:cubicBezTo>
                  <a:cubicBezTo>
                    <a:pt x="12538" y="11523"/>
                    <a:pt x="12538" y="11523"/>
                    <a:pt x="12538" y="11523"/>
                  </a:cubicBezTo>
                  <a:cubicBezTo>
                    <a:pt x="12573" y="11523"/>
                    <a:pt x="12573" y="11523"/>
                    <a:pt x="12573" y="11523"/>
                  </a:cubicBezTo>
                  <a:cubicBezTo>
                    <a:pt x="12993" y="12293"/>
                    <a:pt x="12993" y="12293"/>
                    <a:pt x="12993" y="12293"/>
                  </a:cubicBezTo>
                  <a:cubicBezTo>
                    <a:pt x="12987" y="12298"/>
                    <a:pt x="12981" y="12304"/>
                    <a:pt x="12976" y="12311"/>
                  </a:cubicBezTo>
                  <a:cubicBezTo>
                    <a:pt x="12959" y="12339"/>
                    <a:pt x="12968" y="12375"/>
                    <a:pt x="12995" y="12391"/>
                  </a:cubicBezTo>
                  <a:cubicBezTo>
                    <a:pt x="13023" y="12408"/>
                    <a:pt x="13059" y="12400"/>
                    <a:pt x="13075" y="12372"/>
                  </a:cubicBezTo>
                  <a:cubicBezTo>
                    <a:pt x="13092" y="12345"/>
                    <a:pt x="13084" y="12309"/>
                    <a:pt x="13056" y="12292"/>
                  </a:cubicBezTo>
                  <a:cubicBezTo>
                    <a:pt x="13039" y="12282"/>
                    <a:pt x="13019" y="12281"/>
                    <a:pt x="13002" y="12288"/>
                  </a:cubicBezTo>
                  <a:cubicBezTo>
                    <a:pt x="12584" y="11523"/>
                    <a:pt x="12584" y="11523"/>
                    <a:pt x="12584" y="11523"/>
                  </a:cubicBezTo>
                  <a:cubicBezTo>
                    <a:pt x="12741" y="11523"/>
                    <a:pt x="12741" y="11523"/>
                    <a:pt x="12741" y="11523"/>
                  </a:cubicBezTo>
                  <a:cubicBezTo>
                    <a:pt x="12741" y="11735"/>
                    <a:pt x="12741" y="11735"/>
                    <a:pt x="12741" y="11735"/>
                  </a:cubicBezTo>
                  <a:cubicBezTo>
                    <a:pt x="12766" y="11735"/>
                    <a:pt x="12766" y="11735"/>
                    <a:pt x="12766" y="11735"/>
                  </a:cubicBezTo>
                  <a:cubicBezTo>
                    <a:pt x="12766" y="11523"/>
                    <a:pt x="12766" y="11523"/>
                    <a:pt x="12766" y="11523"/>
                  </a:cubicBezTo>
                  <a:cubicBezTo>
                    <a:pt x="12969" y="11523"/>
                    <a:pt x="12969" y="11523"/>
                    <a:pt x="12969" y="11523"/>
                  </a:cubicBezTo>
                  <a:cubicBezTo>
                    <a:pt x="12969" y="11500"/>
                    <a:pt x="12969" y="11500"/>
                    <a:pt x="12969" y="11500"/>
                  </a:cubicBezTo>
                  <a:cubicBezTo>
                    <a:pt x="12766" y="11500"/>
                    <a:pt x="12766" y="11500"/>
                    <a:pt x="12766" y="11500"/>
                  </a:cubicBezTo>
                  <a:cubicBezTo>
                    <a:pt x="12766" y="11290"/>
                    <a:pt x="12766" y="11290"/>
                    <a:pt x="12766" y="11290"/>
                  </a:cubicBezTo>
                  <a:cubicBezTo>
                    <a:pt x="12741" y="11290"/>
                    <a:pt x="12741" y="11290"/>
                    <a:pt x="12741" y="11290"/>
                  </a:cubicBezTo>
                  <a:cubicBezTo>
                    <a:pt x="12741" y="11500"/>
                    <a:pt x="12741" y="11500"/>
                    <a:pt x="12741" y="11500"/>
                  </a:cubicBezTo>
                  <a:cubicBezTo>
                    <a:pt x="12572" y="11500"/>
                    <a:pt x="12572" y="11500"/>
                    <a:pt x="12572" y="11500"/>
                  </a:cubicBezTo>
                  <a:cubicBezTo>
                    <a:pt x="11914" y="10294"/>
                    <a:pt x="11914" y="10294"/>
                    <a:pt x="11914" y="10294"/>
                  </a:cubicBezTo>
                  <a:cubicBezTo>
                    <a:pt x="11918" y="10292"/>
                    <a:pt x="11921" y="10289"/>
                    <a:pt x="11924" y="10286"/>
                  </a:cubicBezTo>
                  <a:cubicBezTo>
                    <a:pt x="12807" y="10922"/>
                    <a:pt x="12807" y="10922"/>
                    <a:pt x="12807" y="10922"/>
                  </a:cubicBezTo>
                  <a:cubicBezTo>
                    <a:pt x="12790" y="10949"/>
                    <a:pt x="12799" y="10985"/>
                    <a:pt x="12826" y="11001"/>
                  </a:cubicBezTo>
                  <a:cubicBezTo>
                    <a:pt x="12854" y="11018"/>
                    <a:pt x="12890" y="11010"/>
                    <a:pt x="12906" y="10982"/>
                  </a:cubicBezTo>
                  <a:cubicBezTo>
                    <a:pt x="12923" y="10955"/>
                    <a:pt x="12915" y="10919"/>
                    <a:pt x="12887" y="10902"/>
                  </a:cubicBezTo>
                  <a:cubicBezTo>
                    <a:pt x="12862" y="10887"/>
                    <a:pt x="12831" y="10893"/>
                    <a:pt x="12813" y="10914"/>
                  </a:cubicBezTo>
                  <a:cubicBezTo>
                    <a:pt x="11930" y="10279"/>
                    <a:pt x="11930" y="10279"/>
                    <a:pt x="11930" y="10279"/>
                  </a:cubicBezTo>
                  <a:cubicBezTo>
                    <a:pt x="11930" y="10279"/>
                    <a:pt x="11930" y="10278"/>
                    <a:pt x="11930" y="10278"/>
                  </a:cubicBezTo>
                  <a:cubicBezTo>
                    <a:pt x="13255" y="10943"/>
                    <a:pt x="13255" y="10943"/>
                    <a:pt x="13255" y="10943"/>
                  </a:cubicBezTo>
                  <a:cubicBezTo>
                    <a:pt x="13244" y="10969"/>
                    <a:pt x="13254" y="10999"/>
                    <a:pt x="13278" y="11014"/>
                  </a:cubicBezTo>
                  <a:cubicBezTo>
                    <a:pt x="13306" y="11031"/>
                    <a:pt x="13342" y="11022"/>
                    <a:pt x="13358" y="10995"/>
                  </a:cubicBezTo>
                  <a:cubicBezTo>
                    <a:pt x="13375" y="10968"/>
                    <a:pt x="13367" y="10932"/>
                    <a:pt x="13339" y="10915"/>
                  </a:cubicBezTo>
                  <a:cubicBezTo>
                    <a:pt x="13312" y="10898"/>
                    <a:pt x="13276" y="10907"/>
                    <a:pt x="13259" y="10934"/>
                  </a:cubicBezTo>
                  <a:cubicBezTo>
                    <a:pt x="11935" y="10269"/>
                    <a:pt x="11935" y="10269"/>
                    <a:pt x="11935" y="10269"/>
                  </a:cubicBezTo>
                  <a:cubicBezTo>
                    <a:pt x="11936" y="10266"/>
                    <a:pt x="11938" y="10263"/>
                    <a:pt x="11938" y="10260"/>
                  </a:cubicBezTo>
                  <a:cubicBezTo>
                    <a:pt x="11940" y="10253"/>
                    <a:pt x="11940" y="10246"/>
                    <a:pt x="11939" y="10239"/>
                  </a:cubicBezTo>
                  <a:cubicBezTo>
                    <a:pt x="14088" y="9786"/>
                    <a:pt x="14088" y="9786"/>
                    <a:pt x="14088" y="9786"/>
                  </a:cubicBezTo>
                  <a:cubicBezTo>
                    <a:pt x="14091" y="9798"/>
                    <a:pt x="14096" y="9809"/>
                    <a:pt x="14106" y="9817"/>
                  </a:cubicBezTo>
                  <a:cubicBezTo>
                    <a:pt x="14129" y="9839"/>
                    <a:pt x="14166" y="9838"/>
                    <a:pt x="14188" y="9814"/>
                  </a:cubicBezTo>
                  <a:cubicBezTo>
                    <a:pt x="14196" y="9805"/>
                    <a:pt x="14201" y="9795"/>
                    <a:pt x="14203" y="9784"/>
                  </a:cubicBezTo>
                  <a:cubicBezTo>
                    <a:pt x="15295" y="9930"/>
                    <a:pt x="15295" y="9930"/>
                    <a:pt x="15295" y="9930"/>
                  </a:cubicBezTo>
                  <a:cubicBezTo>
                    <a:pt x="15294" y="9947"/>
                    <a:pt x="15300" y="9964"/>
                    <a:pt x="15313" y="9976"/>
                  </a:cubicBezTo>
                  <a:cubicBezTo>
                    <a:pt x="15323" y="9984"/>
                    <a:pt x="15334" y="9989"/>
                    <a:pt x="15346" y="9991"/>
                  </a:cubicBezTo>
                  <a:cubicBezTo>
                    <a:pt x="15385" y="10675"/>
                    <a:pt x="15385" y="10675"/>
                    <a:pt x="15385" y="10675"/>
                  </a:cubicBezTo>
                  <a:cubicBezTo>
                    <a:pt x="15372" y="10677"/>
                    <a:pt x="15360" y="10683"/>
                    <a:pt x="15351" y="10693"/>
                  </a:cubicBezTo>
                  <a:cubicBezTo>
                    <a:pt x="15329" y="10716"/>
                    <a:pt x="15330" y="10752"/>
                    <a:pt x="15353" y="10774"/>
                  </a:cubicBezTo>
                  <a:cubicBezTo>
                    <a:pt x="14601" y="11698"/>
                    <a:pt x="14601" y="11698"/>
                    <a:pt x="14601" y="11698"/>
                  </a:cubicBezTo>
                  <a:cubicBezTo>
                    <a:pt x="14578" y="11682"/>
                    <a:pt x="14545" y="11685"/>
                    <a:pt x="14526" y="11706"/>
                  </a:cubicBezTo>
                  <a:cubicBezTo>
                    <a:pt x="14504" y="11730"/>
                    <a:pt x="14505" y="11767"/>
                    <a:pt x="14529" y="11789"/>
                  </a:cubicBezTo>
                  <a:cubicBezTo>
                    <a:pt x="14552" y="11811"/>
                    <a:pt x="14589" y="11809"/>
                    <a:pt x="14611" y="11785"/>
                  </a:cubicBezTo>
                  <a:cubicBezTo>
                    <a:pt x="14627" y="11768"/>
                    <a:pt x="14631" y="11744"/>
                    <a:pt x="14622" y="11723"/>
                  </a:cubicBezTo>
                  <a:cubicBezTo>
                    <a:pt x="16623" y="10663"/>
                    <a:pt x="16623" y="10663"/>
                    <a:pt x="16623" y="10663"/>
                  </a:cubicBezTo>
                  <a:cubicBezTo>
                    <a:pt x="16625" y="10667"/>
                    <a:pt x="16628" y="10671"/>
                    <a:pt x="16632" y="10675"/>
                  </a:cubicBezTo>
                  <a:cubicBezTo>
                    <a:pt x="16642" y="10684"/>
                    <a:pt x="16654" y="10689"/>
                    <a:pt x="16667" y="10690"/>
                  </a:cubicBezTo>
                  <a:cubicBezTo>
                    <a:pt x="16669" y="11958"/>
                    <a:pt x="16669" y="11958"/>
                    <a:pt x="16669" y="11958"/>
                  </a:cubicBezTo>
                  <a:cubicBezTo>
                    <a:pt x="16655" y="11960"/>
                    <a:pt x="16641" y="11966"/>
                    <a:pt x="16631" y="11977"/>
                  </a:cubicBezTo>
                  <a:cubicBezTo>
                    <a:pt x="16609" y="12000"/>
                    <a:pt x="16611" y="12037"/>
                    <a:pt x="16634" y="12059"/>
                  </a:cubicBezTo>
                  <a:cubicBezTo>
                    <a:pt x="16658" y="12081"/>
                    <a:pt x="16695" y="12079"/>
                    <a:pt x="16716" y="12056"/>
                  </a:cubicBezTo>
                  <a:cubicBezTo>
                    <a:pt x="16738" y="12032"/>
                    <a:pt x="16737" y="11995"/>
                    <a:pt x="16713" y="11973"/>
                  </a:cubicBezTo>
                  <a:cubicBezTo>
                    <a:pt x="16703" y="11964"/>
                    <a:pt x="16691" y="11959"/>
                    <a:pt x="16679" y="11958"/>
                  </a:cubicBezTo>
                  <a:cubicBezTo>
                    <a:pt x="16677" y="10690"/>
                    <a:pt x="16677" y="10690"/>
                    <a:pt x="16677" y="10690"/>
                  </a:cubicBezTo>
                  <a:cubicBezTo>
                    <a:pt x="16677" y="10690"/>
                    <a:pt x="16677" y="10690"/>
                    <a:pt x="16677" y="10690"/>
                  </a:cubicBezTo>
                  <a:cubicBezTo>
                    <a:pt x="17048" y="12614"/>
                    <a:pt x="17048" y="12614"/>
                    <a:pt x="17048" y="12614"/>
                  </a:cubicBezTo>
                  <a:cubicBezTo>
                    <a:pt x="17039" y="12616"/>
                    <a:pt x="17029" y="12622"/>
                    <a:pt x="17022" y="12630"/>
                  </a:cubicBezTo>
                  <a:cubicBezTo>
                    <a:pt x="17000" y="12654"/>
                    <a:pt x="17001" y="12690"/>
                    <a:pt x="17025" y="12712"/>
                  </a:cubicBezTo>
                  <a:cubicBezTo>
                    <a:pt x="17048" y="12734"/>
                    <a:pt x="17085" y="12733"/>
                    <a:pt x="17107" y="12709"/>
                  </a:cubicBezTo>
                  <a:cubicBezTo>
                    <a:pt x="17129" y="12685"/>
                    <a:pt x="17128" y="12649"/>
                    <a:pt x="17104" y="12627"/>
                  </a:cubicBezTo>
                  <a:cubicBezTo>
                    <a:pt x="17091" y="12615"/>
                    <a:pt x="17074" y="12610"/>
                    <a:pt x="17058" y="12612"/>
                  </a:cubicBezTo>
                  <a:cubicBezTo>
                    <a:pt x="16687" y="10688"/>
                    <a:pt x="16687" y="10688"/>
                    <a:pt x="16687" y="10688"/>
                  </a:cubicBezTo>
                  <a:cubicBezTo>
                    <a:pt x="16697" y="10685"/>
                    <a:pt x="16707" y="10680"/>
                    <a:pt x="16714" y="10671"/>
                  </a:cubicBezTo>
                  <a:cubicBezTo>
                    <a:pt x="16720" y="10665"/>
                    <a:pt x="16724" y="10658"/>
                    <a:pt x="16727" y="10650"/>
                  </a:cubicBezTo>
                  <a:cubicBezTo>
                    <a:pt x="17471" y="10825"/>
                    <a:pt x="17471" y="10825"/>
                    <a:pt x="17471" y="10825"/>
                  </a:cubicBezTo>
                  <a:cubicBezTo>
                    <a:pt x="17469" y="10843"/>
                    <a:pt x="17475" y="10862"/>
                    <a:pt x="17489" y="10876"/>
                  </a:cubicBezTo>
                  <a:cubicBezTo>
                    <a:pt x="17513" y="10898"/>
                    <a:pt x="17550" y="10896"/>
                    <a:pt x="17572" y="10873"/>
                  </a:cubicBezTo>
                  <a:cubicBezTo>
                    <a:pt x="17594" y="10849"/>
                    <a:pt x="17592" y="10812"/>
                    <a:pt x="17569" y="10790"/>
                  </a:cubicBezTo>
                  <a:cubicBezTo>
                    <a:pt x="17545" y="10769"/>
                    <a:pt x="17508" y="10770"/>
                    <a:pt x="17486" y="10794"/>
                  </a:cubicBezTo>
                  <a:cubicBezTo>
                    <a:pt x="17480" y="10800"/>
                    <a:pt x="17476" y="10807"/>
                    <a:pt x="17474" y="10815"/>
                  </a:cubicBezTo>
                  <a:cubicBezTo>
                    <a:pt x="16729" y="10640"/>
                    <a:pt x="16729" y="10640"/>
                    <a:pt x="16729" y="10640"/>
                  </a:cubicBezTo>
                  <a:cubicBezTo>
                    <a:pt x="16732" y="10622"/>
                    <a:pt x="16726" y="10603"/>
                    <a:pt x="16711" y="10589"/>
                  </a:cubicBezTo>
                  <a:cubicBezTo>
                    <a:pt x="16702" y="10581"/>
                    <a:pt x="16691" y="10576"/>
                    <a:pt x="16680" y="10574"/>
                  </a:cubicBezTo>
                  <a:cubicBezTo>
                    <a:pt x="16792" y="8444"/>
                    <a:pt x="16792" y="8444"/>
                    <a:pt x="16792" y="8444"/>
                  </a:cubicBezTo>
                  <a:cubicBezTo>
                    <a:pt x="16807" y="8444"/>
                    <a:pt x="16822" y="8437"/>
                    <a:pt x="16833" y="8425"/>
                  </a:cubicBezTo>
                  <a:cubicBezTo>
                    <a:pt x="16835" y="8423"/>
                    <a:pt x="16837" y="8420"/>
                    <a:pt x="16839" y="8417"/>
                  </a:cubicBezTo>
                  <a:cubicBezTo>
                    <a:pt x="17514" y="8773"/>
                    <a:pt x="17514" y="8773"/>
                    <a:pt x="17514" y="8773"/>
                  </a:cubicBezTo>
                  <a:cubicBezTo>
                    <a:pt x="17505" y="8795"/>
                    <a:pt x="17509" y="8821"/>
                    <a:pt x="17528" y="8838"/>
                  </a:cubicBezTo>
                  <a:cubicBezTo>
                    <a:pt x="17551" y="8860"/>
                    <a:pt x="17588" y="8858"/>
                    <a:pt x="17610" y="8835"/>
                  </a:cubicBezTo>
                  <a:cubicBezTo>
                    <a:pt x="17630" y="8814"/>
                    <a:pt x="17630" y="8782"/>
                    <a:pt x="17614" y="8760"/>
                  </a:cubicBezTo>
                  <a:cubicBezTo>
                    <a:pt x="18172" y="8249"/>
                    <a:pt x="18172" y="8249"/>
                    <a:pt x="18172" y="8249"/>
                  </a:cubicBezTo>
                  <a:cubicBezTo>
                    <a:pt x="18195" y="8271"/>
                    <a:pt x="18232" y="8269"/>
                    <a:pt x="18254" y="8246"/>
                  </a:cubicBezTo>
                  <a:cubicBezTo>
                    <a:pt x="18259" y="8240"/>
                    <a:pt x="18263" y="8234"/>
                    <a:pt x="18266" y="8227"/>
                  </a:cubicBezTo>
                  <a:cubicBezTo>
                    <a:pt x="18917" y="8408"/>
                    <a:pt x="18917" y="8408"/>
                    <a:pt x="18917" y="8408"/>
                  </a:cubicBezTo>
                  <a:cubicBezTo>
                    <a:pt x="18913" y="8427"/>
                    <a:pt x="18919" y="8447"/>
                    <a:pt x="18934" y="8461"/>
                  </a:cubicBezTo>
                  <a:cubicBezTo>
                    <a:pt x="18946" y="8472"/>
                    <a:pt x="18960" y="8477"/>
                    <a:pt x="18974" y="8477"/>
                  </a:cubicBezTo>
                  <a:cubicBezTo>
                    <a:pt x="18995" y="8675"/>
                    <a:pt x="18995" y="8675"/>
                    <a:pt x="18995" y="8675"/>
                  </a:cubicBezTo>
                  <a:cubicBezTo>
                    <a:pt x="18991" y="8676"/>
                    <a:pt x="18987" y="8678"/>
                    <a:pt x="18984" y="8680"/>
                  </a:cubicBezTo>
                  <a:cubicBezTo>
                    <a:pt x="18956" y="8695"/>
                    <a:pt x="18945" y="8731"/>
                    <a:pt x="18961" y="8759"/>
                  </a:cubicBezTo>
                  <a:cubicBezTo>
                    <a:pt x="18977" y="8787"/>
                    <a:pt x="19012" y="8797"/>
                    <a:pt x="19040" y="8781"/>
                  </a:cubicBezTo>
                  <a:cubicBezTo>
                    <a:pt x="19068" y="8766"/>
                    <a:pt x="19078" y="8730"/>
                    <a:pt x="19063" y="8702"/>
                  </a:cubicBezTo>
                  <a:cubicBezTo>
                    <a:pt x="19051" y="8681"/>
                    <a:pt x="19028" y="8670"/>
                    <a:pt x="19005" y="8673"/>
                  </a:cubicBezTo>
                  <a:cubicBezTo>
                    <a:pt x="18984" y="8476"/>
                    <a:pt x="18984" y="8476"/>
                    <a:pt x="18984" y="8476"/>
                  </a:cubicBezTo>
                  <a:cubicBezTo>
                    <a:pt x="18996" y="8474"/>
                    <a:pt x="19008" y="8468"/>
                    <a:pt x="19017" y="8458"/>
                  </a:cubicBezTo>
                  <a:cubicBezTo>
                    <a:pt x="19020" y="8455"/>
                    <a:pt x="19022" y="8451"/>
                    <a:pt x="19024" y="8448"/>
                  </a:cubicBezTo>
                  <a:cubicBezTo>
                    <a:pt x="19651" y="8741"/>
                    <a:pt x="19651" y="8741"/>
                    <a:pt x="19651" y="8741"/>
                  </a:cubicBezTo>
                  <a:cubicBezTo>
                    <a:pt x="19645" y="8757"/>
                    <a:pt x="19645" y="8775"/>
                    <a:pt x="19654" y="8791"/>
                  </a:cubicBezTo>
                  <a:cubicBezTo>
                    <a:pt x="19670" y="8819"/>
                    <a:pt x="19705" y="8829"/>
                    <a:pt x="19733" y="8813"/>
                  </a:cubicBezTo>
                  <a:cubicBezTo>
                    <a:pt x="19761" y="8798"/>
                    <a:pt x="19771" y="8762"/>
                    <a:pt x="19755" y="8734"/>
                  </a:cubicBezTo>
                  <a:cubicBezTo>
                    <a:pt x="19740" y="8706"/>
                    <a:pt x="19704" y="8696"/>
                    <a:pt x="19676" y="8712"/>
                  </a:cubicBezTo>
                  <a:cubicBezTo>
                    <a:pt x="19667" y="8717"/>
                    <a:pt x="19660" y="8724"/>
                    <a:pt x="19655" y="8732"/>
                  </a:cubicBezTo>
                  <a:cubicBezTo>
                    <a:pt x="19029" y="8439"/>
                    <a:pt x="19029" y="8439"/>
                    <a:pt x="19029" y="8439"/>
                  </a:cubicBezTo>
                  <a:cubicBezTo>
                    <a:pt x="19035" y="8422"/>
                    <a:pt x="19033" y="8404"/>
                    <a:pt x="19024" y="8389"/>
                  </a:cubicBezTo>
                  <a:cubicBezTo>
                    <a:pt x="20008" y="7674"/>
                    <a:pt x="20008" y="7674"/>
                    <a:pt x="20008" y="7674"/>
                  </a:cubicBezTo>
                  <a:cubicBezTo>
                    <a:pt x="20010" y="7679"/>
                    <a:pt x="20014" y="7683"/>
                    <a:pt x="20018" y="7687"/>
                  </a:cubicBezTo>
                  <a:cubicBezTo>
                    <a:pt x="20038" y="7706"/>
                    <a:pt x="20069" y="7707"/>
                    <a:pt x="20091" y="7692"/>
                  </a:cubicBezTo>
                  <a:cubicBezTo>
                    <a:pt x="21058" y="8809"/>
                    <a:pt x="21058" y="8809"/>
                    <a:pt x="21058" y="8809"/>
                  </a:cubicBezTo>
                  <a:cubicBezTo>
                    <a:pt x="21058" y="8809"/>
                    <a:pt x="21058" y="8809"/>
                    <a:pt x="21057" y="8810"/>
                  </a:cubicBezTo>
                  <a:cubicBezTo>
                    <a:pt x="21035" y="8833"/>
                    <a:pt x="21037" y="8870"/>
                    <a:pt x="21061" y="8892"/>
                  </a:cubicBezTo>
                  <a:cubicBezTo>
                    <a:pt x="21084" y="8914"/>
                    <a:pt x="21121" y="8912"/>
                    <a:pt x="21143" y="8889"/>
                  </a:cubicBezTo>
                  <a:cubicBezTo>
                    <a:pt x="21165" y="8865"/>
                    <a:pt x="21163" y="8828"/>
                    <a:pt x="21140" y="8806"/>
                  </a:cubicBezTo>
                  <a:cubicBezTo>
                    <a:pt x="21138" y="8805"/>
                    <a:pt x="21135" y="8803"/>
                    <a:pt x="21133" y="8802"/>
                  </a:cubicBezTo>
                  <a:cubicBezTo>
                    <a:pt x="21603" y="7985"/>
                    <a:pt x="21603" y="7985"/>
                    <a:pt x="21603" y="7985"/>
                  </a:cubicBezTo>
                  <a:cubicBezTo>
                    <a:pt x="21623" y="7994"/>
                    <a:pt x="21647" y="7990"/>
                    <a:pt x="21664" y="7975"/>
                  </a:cubicBezTo>
                  <a:cubicBezTo>
                    <a:pt x="23409" y="9500"/>
                    <a:pt x="23409" y="9500"/>
                    <a:pt x="23409" y="9500"/>
                  </a:cubicBezTo>
                  <a:cubicBezTo>
                    <a:pt x="23404" y="9508"/>
                    <a:pt x="23400" y="9516"/>
                    <a:pt x="23398" y="9525"/>
                  </a:cubicBezTo>
                  <a:cubicBezTo>
                    <a:pt x="22043" y="9535"/>
                    <a:pt x="22043" y="9535"/>
                    <a:pt x="22043" y="9535"/>
                  </a:cubicBezTo>
                  <a:cubicBezTo>
                    <a:pt x="22041" y="9523"/>
                    <a:pt x="22035" y="9512"/>
                    <a:pt x="22025" y="9503"/>
                  </a:cubicBezTo>
                  <a:cubicBezTo>
                    <a:pt x="22002" y="9481"/>
                    <a:pt x="21965" y="9482"/>
                    <a:pt x="21943" y="9506"/>
                  </a:cubicBezTo>
                  <a:cubicBezTo>
                    <a:pt x="21921" y="9530"/>
                    <a:pt x="21923" y="9567"/>
                    <a:pt x="21946" y="9588"/>
                  </a:cubicBezTo>
                  <a:cubicBezTo>
                    <a:pt x="21961" y="9602"/>
                    <a:pt x="21980" y="9606"/>
                    <a:pt x="21998" y="9602"/>
                  </a:cubicBezTo>
                  <a:cubicBezTo>
                    <a:pt x="22301" y="10413"/>
                    <a:pt x="22301" y="10413"/>
                    <a:pt x="22301" y="10413"/>
                  </a:cubicBezTo>
                  <a:cubicBezTo>
                    <a:pt x="21948" y="10683"/>
                    <a:pt x="21948" y="10683"/>
                    <a:pt x="21948" y="10683"/>
                  </a:cubicBezTo>
                  <a:cubicBezTo>
                    <a:pt x="21947" y="10682"/>
                    <a:pt x="21946" y="10681"/>
                    <a:pt x="21945" y="10680"/>
                  </a:cubicBezTo>
                  <a:cubicBezTo>
                    <a:pt x="21921" y="10658"/>
                    <a:pt x="21884" y="10659"/>
                    <a:pt x="21862" y="10683"/>
                  </a:cubicBezTo>
                  <a:cubicBezTo>
                    <a:pt x="21848" y="10698"/>
                    <a:pt x="21844" y="10718"/>
                    <a:pt x="21849" y="10737"/>
                  </a:cubicBezTo>
                  <a:cubicBezTo>
                    <a:pt x="19544" y="11266"/>
                    <a:pt x="19544" y="11266"/>
                    <a:pt x="19544" y="11266"/>
                  </a:cubicBezTo>
                  <a:cubicBezTo>
                    <a:pt x="19541" y="11257"/>
                    <a:pt x="19536" y="11249"/>
                    <a:pt x="19530" y="11243"/>
                  </a:cubicBezTo>
                  <a:cubicBezTo>
                    <a:pt x="19507" y="11221"/>
                    <a:pt x="19471" y="11221"/>
                    <a:pt x="19449" y="11243"/>
                  </a:cubicBezTo>
                  <a:cubicBezTo>
                    <a:pt x="19427" y="11266"/>
                    <a:pt x="19427" y="11302"/>
                    <a:pt x="19450" y="11324"/>
                  </a:cubicBezTo>
                  <a:cubicBezTo>
                    <a:pt x="19472" y="11346"/>
                    <a:pt x="19508" y="11346"/>
                    <a:pt x="19530" y="11324"/>
                  </a:cubicBezTo>
                  <a:cubicBezTo>
                    <a:pt x="19543" y="11311"/>
                    <a:pt x="19548" y="11293"/>
                    <a:pt x="19546" y="11276"/>
                  </a:cubicBezTo>
                  <a:cubicBezTo>
                    <a:pt x="21852" y="10747"/>
                    <a:pt x="21852" y="10747"/>
                    <a:pt x="21852" y="10747"/>
                  </a:cubicBezTo>
                  <a:cubicBezTo>
                    <a:pt x="21856" y="10754"/>
                    <a:pt x="21860" y="10760"/>
                    <a:pt x="21865" y="10765"/>
                  </a:cubicBezTo>
                  <a:cubicBezTo>
                    <a:pt x="21872" y="10772"/>
                    <a:pt x="21880" y="10776"/>
                    <a:pt x="21889" y="10778"/>
                  </a:cubicBezTo>
                  <a:cubicBezTo>
                    <a:pt x="21712" y="11324"/>
                    <a:pt x="21712" y="11324"/>
                    <a:pt x="21712" y="11324"/>
                  </a:cubicBezTo>
                  <a:cubicBezTo>
                    <a:pt x="21687" y="11318"/>
                    <a:pt x="21660" y="11329"/>
                    <a:pt x="21647" y="11352"/>
                  </a:cubicBezTo>
                  <a:cubicBezTo>
                    <a:pt x="21631" y="11380"/>
                    <a:pt x="21642" y="11416"/>
                    <a:pt x="21670" y="11431"/>
                  </a:cubicBezTo>
                  <a:cubicBezTo>
                    <a:pt x="21698" y="11447"/>
                    <a:pt x="21733" y="11437"/>
                    <a:pt x="21749" y="11409"/>
                  </a:cubicBezTo>
                  <a:cubicBezTo>
                    <a:pt x="21764" y="11381"/>
                    <a:pt x="21754" y="11345"/>
                    <a:pt x="21726" y="11330"/>
                  </a:cubicBezTo>
                  <a:cubicBezTo>
                    <a:pt x="21725" y="11329"/>
                    <a:pt x="21723" y="11328"/>
                    <a:pt x="21722" y="11328"/>
                  </a:cubicBezTo>
                  <a:cubicBezTo>
                    <a:pt x="21899" y="10780"/>
                    <a:pt x="21899" y="10780"/>
                    <a:pt x="21899" y="10780"/>
                  </a:cubicBezTo>
                  <a:cubicBezTo>
                    <a:pt x="21901" y="10780"/>
                    <a:pt x="21902" y="10781"/>
                    <a:pt x="21904" y="10781"/>
                  </a:cubicBezTo>
                  <a:cubicBezTo>
                    <a:pt x="21947" y="11926"/>
                    <a:pt x="21947" y="11926"/>
                    <a:pt x="21947" y="11926"/>
                  </a:cubicBezTo>
                  <a:cubicBezTo>
                    <a:pt x="21930" y="11929"/>
                    <a:pt x="21914" y="11939"/>
                    <a:pt x="21906" y="11955"/>
                  </a:cubicBezTo>
                  <a:cubicBezTo>
                    <a:pt x="21890" y="11983"/>
                    <a:pt x="21900" y="12018"/>
                    <a:pt x="21928" y="12034"/>
                  </a:cubicBezTo>
                  <a:cubicBezTo>
                    <a:pt x="21956" y="12050"/>
                    <a:pt x="21992" y="12040"/>
                    <a:pt x="22007" y="12012"/>
                  </a:cubicBezTo>
                  <a:cubicBezTo>
                    <a:pt x="22023" y="11983"/>
                    <a:pt x="22013" y="11948"/>
                    <a:pt x="21985" y="11932"/>
                  </a:cubicBezTo>
                  <a:cubicBezTo>
                    <a:pt x="21976" y="11927"/>
                    <a:pt x="21966" y="11925"/>
                    <a:pt x="21957" y="11925"/>
                  </a:cubicBezTo>
                  <a:cubicBezTo>
                    <a:pt x="21914" y="10780"/>
                    <a:pt x="21914" y="10780"/>
                    <a:pt x="21914" y="10780"/>
                  </a:cubicBezTo>
                  <a:cubicBezTo>
                    <a:pt x="21926" y="10778"/>
                    <a:pt x="21938" y="10772"/>
                    <a:pt x="21948" y="10762"/>
                  </a:cubicBezTo>
                  <a:cubicBezTo>
                    <a:pt x="21956" y="10753"/>
                    <a:pt x="21961" y="10742"/>
                    <a:pt x="21963" y="10730"/>
                  </a:cubicBezTo>
                  <a:cubicBezTo>
                    <a:pt x="22427" y="10749"/>
                    <a:pt x="22427" y="10749"/>
                    <a:pt x="22427" y="10749"/>
                  </a:cubicBezTo>
                  <a:cubicBezTo>
                    <a:pt x="22996" y="12268"/>
                    <a:pt x="22996" y="12268"/>
                    <a:pt x="22996" y="12268"/>
                  </a:cubicBezTo>
                  <a:cubicBezTo>
                    <a:pt x="22990" y="12271"/>
                    <a:pt x="22984" y="12275"/>
                    <a:pt x="22979" y="12281"/>
                  </a:cubicBezTo>
                  <a:cubicBezTo>
                    <a:pt x="22957" y="12304"/>
                    <a:pt x="22958" y="12341"/>
                    <a:pt x="22982" y="12363"/>
                  </a:cubicBezTo>
                  <a:cubicBezTo>
                    <a:pt x="23006" y="12385"/>
                    <a:pt x="23042" y="12383"/>
                    <a:pt x="23064" y="12360"/>
                  </a:cubicBezTo>
                  <a:cubicBezTo>
                    <a:pt x="23086" y="12336"/>
                    <a:pt x="23085" y="12299"/>
                    <a:pt x="23061" y="12277"/>
                  </a:cubicBezTo>
                  <a:cubicBezTo>
                    <a:pt x="23059" y="12276"/>
                    <a:pt x="23058" y="12275"/>
                    <a:pt x="23056" y="12274"/>
                  </a:cubicBezTo>
                  <a:cubicBezTo>
                    <a:pt x="23919" y="10857"/>
                    <a:pt x="23919" y="10857"/>
                    <a:pt x="23919" y="10857"/>
                  </a:cubicBezTo>
                  <a:cubicBezTo>
                    <a:pt x="23941" y="10868"/>
                    <a:pt x="23969" y="10864"/>
                    <a:pt x="23987" y="10844"/>
                  </a:cubicBezTo>
                  <a:cubicBezTo>
                    <a:pt x="24009" y="10821"/>
                    <a:pt x="24008" y="10784"/>
                    <a:pt x="23984" y="10762"/>
                  </a:cubicBezTo>
                  <a:cubicBezTo>
                    <a:pt x="23979" y="10757"/>
                    <a:pt x="23972" y="10753"/>
                    <a:pt x="23966" y="10751"/>
                  </a:cubicBezTo>
                  <a:cubicBezTo>
                    <a:pt x="24233" y="9847"/>
                    <a:pt x="24233" y="9847"/>
                    <a:pt x="24233" y="9847"/>
                  </a:cubicBezTo>
                  <a:cubicBezTo>
                    <a:pt x="25342" y="10285"/>
                    <a:pt x="25342" y="10285"/>
                    <a:pt x="25342" y="10285"/>
                  </a:cubicBezTo>
                  <a:cubicBezTo>
                    <a:pt x="25336" y="10306"/>
                    <a:pt x="25341" y="10329"/>
                    <a:pt x="25358" y="10345"/>
                  </a:cubicBezTo>
                  <a:cubicBezTo>
                    <a:pt x="25368" y="10354"/>
                    <a:pt x="25380" y="10359"/>
                    <a:pt x="25392" y="10360"/>
                  </a:cubicBezTo>
                  <a:cubicBezTo>
                    <a:pt x="25366" y="12631"/>
                    <a:pt x="25366" y="12631"/>
                    <a:pt x="25366" y="12631"/>
                  </a:cubicBezTo>
                  <a:cubicBezTo>
                    <a:pt x="25358" y="12632"/>
                    <a:pt x="25350" y="12634"/>
                    <a:pt x="25342" y="12638"/>
                  </a:cubicBezTo>
                  <a:cubicBezTo>
                    <a:pt x="25314" y="12654"/>
                    <a:pt x="25304" y="12689"/>
                    <a:pt x="25320" y="12717"/>
                  </a:cubicBezTo>
                  <a:cubicBezTo>
                    <a:pt x="25335" y="12746"/>
                    <a:pt x="25371" y="12756"/>
                    <a:pt x="25399" y="12740"/>
                  </a:cubicBezTo>
                  <a:cubicBezTo>
                    <a:pt x="25427" y="12724"/>
                    <a:pt x="25437" y="12689"/>
                    <a:pt x="25421" y="12661"/>
                  </a:cubicBezTo>
                  <a:cubicBezTo>
                    <a:pt x="25412" y="12643"/>
                    <a:pt x="25395" y="12633"/>
                    <a:pt x="25376" y="12631"/>
                  </a:cubicBezTo>
                  <a:cubicBezTo>
                    <a:pt x="25402" y="10360"/>
                    <a:pt x="25402" y="10360"/>
                    <a:pt x="25402" y="10360"/>
                  </a:cubicBezTo>
                  <a:cubicBezTo>
                    <a:pt x="25406" y="10359"/>
                    <a:pt x="25410" y="10359"/>
                    <a:pt x="25414" y="10357"/>
                  </a:cubicBezTo>
                  <a:cubicBezTo>
                    <a:pt x="25874" y="11344"/>
                    <a:pt x="25874" y="11344"/>
                    <a:pt x="25874" y="11344"/>
                  </a:cubicBezTo>
                  <a:cubicBezTo>
                    <a:pt x="25846" y="11359"/>
                    <a:pt x="25836" y="11395"/>
                    <a:pt x="25852" y="11422"/>
                  </a:cubicBezTo>
                  <a:cubicBezTo>
                    <a:pt x="25868" y="11450"/>
                    <a:pt x="25903" y="11460"/>
                    <a:pt x="25931" y="11445"/>
                  </a:cubicBezTo>
                  <a:cubicBezTo>
                    <a:pt x="25959" y="11429"/>
                    <a:pt x="25969" y="11394"/>
                    <a:pt x="25954" y="11366"/>
                  </a:cubicBezTo>
                  <a:cubicBezTo>
                    <a:pt x="25940" y="11340"/>
                    <a:pt x="25909" y="11330"/>
                    <a:pt x="25883" y="11339"/>
                  </a:cubicBezTo>
                  <a:cubicBezTo>
                    <a:pt x="25424" y="10354"/>
                    <a:pt x="25424" y="10354"/>
                    <a:pt x="25424" y="10354"/>
                  </a:cubicBezTo>
                  <a:cubicBezTo>
                    <a:pt x="25424" y="10354"/>
                    <a:pt x="25424" y="10354"/>
                    <a:pt x="25424" y="10353"/>
                  </a:cubicBezTo>
                  <a:cubicBezTo>
                    <a:pt x="26254" y="11581"/>
                    <a:pt x="26254" y="11581"/>
                    <a:pt x="26254" y="11581"/>
                  </a:cubicBezTo>
                  <a:cubicBezTo>
                    <a:pt x="26233" y="11599"/>
                    <a:pt x="26226" y="11629"/>
                    <a:pt x="26240" y="11655"/>
                  </a:cubicBezTo>
                  <a:cubicBezTo>
                    <a:pt x="26256" y="11683"/>
                    <a:pt x="26291" y="11693"/>
                    <a:pt x="26319" y="11677"/>
                  </a:cubicBezTo>
                  <a:cubicBezTo>
                    <a:pt x="26347" y="11661"/>
                    <a:pt x="26357" y="11626"/>
                    <a:pt x="26342" y="11598"/>
                  </a:cubicBezTo>
                  <a:cubicBezTo>
                    <a:pt x="26326" y="11570"/>
                    <a:pt x="26291" y="11560"/>
                    <a:pt x="26263" y="11575"/>
                  </a:cubicBezTo>
                  <a:cubicBezTo>
                    <a:pt x="25433" y="10348"/>
                    <a:pt x="25433" y="10348"/>
                    <a:pt x="25433" y="10348"/>
                  </a:cubicBezTo>
                  <a:cubicBezTo>
                    <a:pt x="25435" y="10346"/>
                    <a:pt x="25438" y="10344"/>
                    <a:pt x="25440" y="10342"/>
                  </a:cubicBezTo>
                  <a:cubicBezTo>
                    <a:pt x="25458" y="10322"/>
                    <a:pt x="25460" y="10295"/>
                    <a:pt x="25448" y="10273"/>
                  </a:cubicBezTo>
                  <a:cubicBezTo>
                    <a:pt x="26451" y="9581"/>
                    <a:pt x="26451" y="9581"/>
                    <a:pt x="26451" y="9581"/>
                  </a:cubicBezTo>
                  <a:cubicBezTo>
                    <a:pt x="27447" y="10776"/>
                    <a:pt x="27447" y="10776"/>
                    <a:pt x="27447" y="10776"/>
                  </a:cubicBezTo>
                  <a:cubicBezTo>
                    <a:pt x="27446" y="10777"/>
                    <a:pt x="27444" y="10778"/>
                    <a:pt x="27443" y="10779"/>
                  </a:cubicBezTo>
                  <a:cubicBezTo>
                    <a:pt x="27434" y="10789"/>
                    <a:pt x="27429" y="10801"/>
                    <a:pt x="27428" y="10814"/>
                  </a:cubicBezTo>
                  <a:cubicBezTo>
                    <a:pt x="27428" y="10824"/>
                    <a:pt x="27428" y="10824"/>
                    <a:pt x="27428" y="10824"/>
                  </a:cubicBezTo>
                  <a:cubicBezTo>
                    <a:pt x="27428" y="10824"/>
                    <a:pt x="27428" y="10825"/>
                    <a:pt x="27428" y="10825"/>
                  </a:cubicBezTo>
                  <a:cubicBezTo>
                    <a:pt x="27430" y="10835"/>
                    <a:pt x="27430" y="10835"/>
                    <a:pt x="27430" y="10835"/>
                  </a:cubicBezTo>
                  <a:cubicBezTo>
                    <a:pt x="27431" y="10836"/>
                    <a:pt x="27432" y="10837"/>
                    <a:pt x="27432" y="10838"/>
                  </a:cubicBezTo>
                  <a:cubicBezTo>
                    <a:pt x="27102" y="11021"/>
                    <a:pt x="27102" y="11021"/>
                    <a:pt x="27102" y="11021"/>
                  </a:cubicBezTo>
                  <a:cubicBezTo>
                    <a:pt x="27099" y="11017"/>
                    <a:pt x="27096" y="11012"/>
                    <a:pt x="27093" y="11009"/>
                  </a:cubicBezTo>
                  <a:cubicBezTo>
                    <a:pt x="27071" y="10987"/>
                    <a:pt x="27037" y="10988"/>
                    <a:pt x="27015" y="11009"/>
                  </a:cubicBezTo>
                  <a:cubicBezTo>
                    <a:pt x="26994" y="11031"/>
                    <a:pt x="26995" y="11065"/>
                    <a:pt x="27016" y="11086"/>
                  </a:cubicBezTo>
                  <a:cubicBezTo>
                    <a:pt x="27037" y="11107"/>
                    <a:pt x="27072" y="11107"/>
                    <a:pt x="27093" y="11086"/>
                  </a:cubicBezTo>
                  <a:cubicBezTo>
                    <a:pt x="27108" y="11071"/>
                    <a:pt x="27112" y="11050"/>
                    <a:pt x="27106" y="11031"/>
                  </a:cubicBezTo>
                  <a:cubicBezTo>
                    <a:pt x="27437" y="10849"/>
                    <a:pt x="27437" y="10849"/>
                    <a:pt x="27437" y="10849"/>
                  </a:cubicBezTo>
                  <a:cubicBezTo>
                    <a:pt x="27439" y="10853"/>
                    <a:pt x="27443" y="10858"/>
                    <a:pt x="27447" y="10861"/>
                  </a:cubicBezTo>
                  <a:cubicBezTo>
                    <a:pt x="27453" y="10867"/>
                    <a:pt x="27461" y="10871"/>
                    <a:pt x="27468" y="10874"/>
                  </a:cubicBezTo>
                  <a:cubicBezTo>
                    <a:pt x="27300" y="11620"/>
                    <a:pt x="27300" y="11620"/>
                    <a:pt x="27300" y="11620"/>
                  </a:cubicBezTo>
                  <a:cubicBezTo>
                    <a:pt x="27282" y="11617"/>
                    <a:pt x="27262" y="11624"/>
                    <a:pt x="27249" y="11638"/>
                  </a:cubicBezTo>
                  <a:cubicBezTo>
                    <a:pt x="27227" y="11662"/>
                    <a:pt x="27229" y="11699"/>
                    <a:pt x="27253" y="11721"/>
                  </a:cubicBezTo>
                  <a:cubicBezTo>
                    <a:pt x="27277" y="11742"/>
                    <a:pt x="27313" y="11740"/>
                    <a:pt x="27335" y="11717"/>
                  </a:cubicBezTo>
                  <a:cubicBezTo>
                    <a:pt x="27357" y="11693"/>
                    <a:pt x="27355" y="11656"/>
                    <a:pt x="27331" y="11634"/>
                  </a:cubicBezTo>
                  <a:cubicBezTo>
                    <a:pt x="27325" y="11629"/>
                    <a:pt x="27317" y="11625"/>
                    <a:pt x="27310" y="11622"/>
                  </a:cubicBezTo>
                  <a:cubicBezTo>
                    <a:pt x="27478" y="10876"/>
                    <a:pt x="27478" y="10876"/>
                    <a:pt x="27478" y="10876"/>
                  </a:cubicBezTo>
                  <a:cubicBezTo>
                    <a:pt x="27497" y="10878"/>
                    <a:pt x="27516" y="10872"/>
                    <a:pt x="27529" y="10858"/>
                  </a:cubicBezTo>
                  <a:cubicBezTo>
                    <a:pt x="27537" y="10848"/>
                    <a:pt x="27542" y="10837"/>
                    <a:pt x="27544" y="10826"/>
                  </a:cubicBezTo>
                  <a:cubicBezTo>
                    <a:pt x="29679" y="10921"/>
                    <a:pt x="29679" y="10921"/>
                    <a:pt x="29679" y="10921"/>
                  </a:cubicBezTo>
                  <a:cubicBezTo>
                    <a:pt x="29683" y="10941"/>
                    <a:pt x="29699" y="10956"/>
                    <a:pt x="29720" y="10956"/>
                  </a:cubicBezTo>
                  <a:cubicBezTo>
                    <a:pt x="29744" y="10956"/>
                    <a:pt x="29763" y="10937"/>
                    <a:pt x="29763" y="10913"/>
                  </a:cubicBezTo>
                  <a:cubicBezTo>
                    <a:pt x="29763" y="10889"/>
                    <a:pt x="29744" y="10870"/>
                    <a:pt x="29720" y="10870"/>
                  </a:cubicBezTo>
                  <a:close/>
                  <a:moveTo>
                    <a:pt x="10543" y="8360"/>
                  </a:moveTo>
                  <a:cubicBezTo>
                    <a:pt x="10546" y="8347"/>
                    <a:pt x="10544" y="8334"/>
                    <a:pt x="10539" y="8323"/>
                  </a:cubicBezTo>
                  <a:cubicBezTo>
                    <a:pt x="13396" y="7084"/>
                    <a:pt x="13396" y="7084"/>
                    <a:pt x="13396" y="7084"/>
                  </a:cubicBezTo>
                  <a:cubicBezTo>
                    <a:pt x="13396" y="7084"/>
                    <a:pt x="13396" y="7085"/>
                    <a:pt x="13397" y="7086"/>
                  </a:cubicBezTo>
                  <a:cubicBezTo>
                    <a:pt x="10887" y="8883"/>
                    <a:pt x="10887" y="8883"/>
                    <a:pt x="10887" y="8883"/>
                  </a:cubicBezTo>
                  <a:cubicBezTo>
                    <a:pt x="10524" y="8390"/>
                    <a:pt x="10524" y="8390"/>
                    <a:pt x="10524" y="8390"/>
                  </a:cubicBezTo>
                  <a:cubicBezTo>
                    <a:pt x="10533" y="8382"/>
                    <a:pt x="10540" y="8372"/>
                    <a:pt x="10543" y="8360"/>
                  </a:cubicBezTo>
                  <a:close/>
                  <a:moveTo>
                    <a:pt x="10516" y="8396"/>
                  </a:moveTo>
                  <a:cubicBezTo>
                    <a:pt x="10879" y="8889"/>
                    <a:pt x="10879" y="8889"/>
                    <a:pt x="10879" y="8889"/>
                  </a:cubicBezTo>
                  <a:cubicBezTo>
                    <a:pt x="10421" y="9217"/>
                    <a:pt x="10421" y="9217"/>
                    <a:pt x="10421" y="9217"/>
                  </a:cubicBezTo>
                  <a:cubicBezTo>
                    <a:pt x="10414" y="9209"/>
                    <a:pt x="10404" y="9203"/>
                    <a:pt x="10393" y="9200"/>
                  </a:cubicBezTo>
                  <a:cubicBezTo>
                    <a:pt x="10367" y="9194"/>
                    <a:pt x="10342" y="9206"/>
                    <a:pt x="10329" y="9227"/>
                  </a:cubicBezTo>
                  <a:cubicBezTo>
                    <a:pt x="9165" y="8595"/>
                    <a:pt x="9165" y="8595"/>
                    <a:pt x="9165" y="8595"/>
                  </a:cubicBezTo>
                  <a:cubicBezTo>
                    <a:pt x="9167" y="8591"/>
                    <a:pt x="9168" y="8587"/>
                    <a:pt x="9169" y="8583"/>
                  </a:cubicBezTo>
                  <a:cubicBezTo>
                    <a:pt x="9170" y="8577"/>
                    <a:pt x="9171" y="8571"/>
                    <a:pt x="9170" y="8565"/>
                  </a:cubicBezTo>
                  <a:cubicBezTo>
                    <a:pt x="10430" y="8360"/>
                    <a:pt x="10430" y="8360"/>
                    <a:pt x="10430" y="8360"/>
                  </a:cubicBezTo>
                  <a:cubicBezTo>
                    <a:pt x="10435" y="8381"/>
                    <a:pt x="10451" y="8397"/>
                    <a:pt x="10472" y="8403"/>
                  </a:cubicBezTo>
                  <a:cubicBezTo>
                    <a:pt x="10488" y="8406"/>
                    <a:pt x="10504" y="8403"/>
                    <a:pt x="10516" y="8396"/>
                  </a:cubicBezTo>
                  <a:close/>
                  <a:moveTo>
                    <a:pt x="8282" y="9375"/>
                  </a:moveTo>
                  <a:cubicBezTo>
                    <a:pt x="9074" y="8613"/>
                    <a:pt x="9074" y="8613"/>
                    <a:pt x="9074" y="8613"/>
                  </a:cubicBezTo>
                  <a:cubicBezTo>
                    <a:pt x="9081" y="8619"/>
                    <a:pt x="9089" y="8624"/>
                    <a:pt x="9099" y="8626"/>
                  </a:cubicBezTo>
                  <a:cubicBezTo>
                    <a:pt x="9107" y="8628"/>
                    <a:pt x="9115" y="8628"/>
                    <a:pt x="9123" y="8627"/>
                  </a:cubicBezTo>
                  <a:cubicBezTo>
                    <a:pt x="9789" y="10474"/>
                    <a:pt x="9789" y="10474"/>
                    <a:pt x="9789" y="10474"/>
                  </a:cubicBezTo>
                  <a:cubicBezTo>
                    <a:pt x="9781" y="10477"/>
                    <a:pt x="9774" y="10482"/>
                    <a:pt x="9769" y="10489"/>
                  </a:cubicBezTo>
                  <a:cubicBezTo>
                    <a:pt x="8290" y="9441"/>
                    <a:pt x="8290" y="9441"/>
                    <a:pt x="8290" y="9441"/>
                  </a:cubicBezTo>
                  <a:cubicBezTo>
                    <a:pt x="8292" y="9437"/>
                    <a:pt x="8294" y="9432"/>
                    <a:pt x="8295" y="9427"/>
                  </a:cubicBezTo>
                  <a:cubicBezTo>
                    <a:pt x="8300" y="9408"/>
                    <a:pt x="8294" y="9388"/>
                    <a:pt x="8282" y="9375"/>
                  </a:cubicBezTo>
                  <a:close/>
                  <a:moveTo>
                    <a:pt x="6857" y="9725"/>
                  </a:moveTo>
                  <a:cubicBezTo>
                    <a:pt x="7005" y="8858"/>
                    <a:pt x="7005" y="8858"/>
                    <a:pt x="7005" y="8858"/>
                  </a:cubicBezTo>
                  <a:cubicBezTo>
                    <a:pt x="7067" y="8835"/>
                    <a:pt x="7118" y="8791"/>
                    <a:pt x="7151" y="8736"/>
                  </a:cubicBezTo>
                  <a:cubicBezTo>
                    <a:pt x="7416" y="9968"/>
                    <a:pt x="7416" y="9968"/>
                    <a:pt x="7416" y="9968"/>
                  </a:cubicBezTo>
                  <a:cubicBezTo>
                    <a:pt x="7401" y="9972"/>
                    <a:pt x="7388" y="9983"/>
                    <a:pt x="7380" y="9998"/>
                  </a:cubicBezTo>
                  <a:cubicBezTo>
                    <a:pt x="6896" y="9798"/>
                    <a:pt x="6896" y="9798"/>
                    <a:pt x="6896" y="9798"/>
                  </a:cubicBezTo>
                  <a:cubicBezTo>
                    <a:pt x="6897" y="9796"/>
                    <a:pt x="6897" y="9795"/>
                    <a:pt x="6898" y="9794"/>
                  </a:cubicBezTo>
                  <a:cubicBezTo>
                    <a:pt x="6905" y="9764"/>
                    <a:pt x="6887" y="9733"/>
                    <a:pt x="6857" y="9725"/>
                  </a:cubicBezTo>
                  <a:close/>
                  <a:moveTo>
                    <a:pt x="6018" y="9013"/>
                  </a:moveTo>
                  <a:cubicBezTo>
                    <a:pt x="6624" y="8659"/>
                    <a:pt x="6624" y="8659"/>
                    <a:pt x="6624" y="8659"/>
                  </a:cubicBezTo>
                  <a:cubicBezTo>
                    <a:pt x="6656" y="8784"/>
                    <a:pt x="6769" y="8877"/>
                    <a:pt x="6903" y="8877"/>
                  </a:cubicBezTo>
                  <a:cubicBezTo>
                    <a:pt x="6935" y="8877"/>
                    <a:pt x="6966" y="8871"/>
                    <a:pt x="6994" y="8862"/>
                  </a:cubicBezTo>
                  <a:cubicBezTo>
                    <a:pt x="6847" y="9723"/>
                    <a:pt x="6847" y="9723"/>
                    <a:pt x="6847" y="9723"/>
                  </a:cubicBezTo>
                  <a:cubicBezTo>
                    <a:pt x="6830" y="9721"/>
                    <a:pt x="6813" y="9727"/>
                    <a:pt x="6800" y="9739"/>
                  </a:cubicBezTo>
                  <a:cubicBezTo>
                    <a:pt x="6013" y="9071"/>
                    <a:pt x="6013" y="9071"/>
                    <a:pt x="6013" y="9071"/>
                  </a:cubicBezTo>
                  <a:cubicBezTo>
                    <a:pt x="6017" y="9065"/>
                    <a:pt x="6021" y="9059"/>
                    <a:pt x="6022" y="9051"/>
                  </a:cubicBezTo>
                  <a:cubicBezTo>
                    <a:pt x="6026" y="9038"/>
                    <a:pt x="6024" y="9024"/>
                    <a:pt x="6018" y="9013"/>
                  </a:cubicBezTo>
                  <a:close/>
                  <a:moveTo>
                    <a:pt x="6647" y="8588"/>
                  </a:moveTo>
                  <a:cubicBezTo>
                    <a:pt x="6647" y="8447"/>
                    <a:pt x="6762" y="8331"/>
                    <a:pt x="6903" y="8331"/>
                  </a:cubicBezTo>
                  <a:cubicBezTo>
                    <a:pt x="6949" y="8331"/>
                    <a:pt x="6991" y="8343"/>
                    <a:pt x="7028" y="8364"/>
                  </a:cubicBezTo>
                  <a:cubicBezTo>
                    <a:pt x="7026" y="8368"/>
                    <a:pt x="7024" y="8372"/>
                    <a:pt x="7023" y="8376"/>
                  </a:cubicBezTo>
                  <a:cubicBezTo>
                    <a:pt x="7020" y="8389"/>
                    <a:pt x="7021" y="8402"/>
                    <a:pt x="7027" y="8413"/>
                  </a:cubicBezTo>
                  <a:cubicBezTo>
                    <a:pt x="6651" y="8632"/>
                    <a:pt x="6651" y="8632"/>
                    <a:pt x="6651" y="8632"/>
                  </a:cubicBezTo>
                  <a:cubicBezTo>
                    <a:pt x="6648" y="8618"/>
                    <a:pt x="6647" y="8603"/>
                    <a:pt x="6647" y="8588"/>
                  </a:cubicBezTo>
                  <a:close/>
                  <a:moveTo>
                    <a:pt x="7031" y="8422"/>
                  </a:moveTo>
                  <a:cubicBezTo>
                    <a:pt x="7039" y="8434"/>
                    <a:pt x="7051" y="8442"/>
                    <a:pt x="7065" y="8446"/>
                  </a:cubicBezTo>
                  <a:cubicBezTo>
                    <a:pt x="7000" y="8826"/>
                    <a:pt x="7000" y="8826"/>
                    <a:pt x="7000" y="8826"/>
                  </a:cubicBezTo>
                  <a:cubicBezTo>
                    <a:pt x="6970" y="8838"/>
                    <a:pt x="6938" y="8845"/>
                    <a:pt x="6903" y="8845"/>
                  </a:cubicBezTo>
                  <a:cubicBezTo>
                    <a:pt x="6781" y="8845"/>
                    <a:pt x="6678" y="8758"/>
                    <a:pt x="6653" y="8643"/>
                  </a:cubicBezTo>
                  <a:lnTo>
                    <a:pt x="7031" y="8422"/>
                  </a:lnTo>
                  <a:close/>
                  <a:moveTo>
                    <a:pt x="7012" y="8821"/>
                  </a:moveTo>
                  <a:cubicBezTo>
                    <a:pt x="7075" y="8448"/>
                    <a:pt x="7075" y="8448"/>
                    <a:pt x="7075" y="8448"/>
                  </a:cubicBezTo>
                  <a:cubicBezTo>
                    <a:pt x="7080" y="8448"/>
                    <a:pt x="7085" y="8448"/>
                    <a:pt x="7089" y="8447"/>
                  </a:cubicBezTo>
                  <a:cubicBezTo>
                    <a:pt x="7141" y="8687"/>
                    <a:pt x="7141" y="8687"/>
                    <a:pt x="7141" y="8687"/>
                  </a:cubicBezTo>
                  <a:cubicBezTo>
                    <a:pt x="7116" y="8746"/>
                    <a:pt x="7070" y="8794"/>
                    <a:pt x="7012" y="8821"/>
                  </a:cubicBezTo>
                  <a:close/>
                  <a:moveTo>
                    <a:pt x="7099" y="8445"/>
                  </a:moveTo>
                  <a:cubicBezTo>
                    <a:pt x="7103" y="8443"/>
                    <a:pt x="7108" y="8441"/>
                    <a:pt x="7112" y="8438"/>
                  </a:cubicBezTo>
                  <a:cubicBezTo>
                    <a:pt x="7142" y="8480"/>
                    <a:pt x="7160" y="8532"/>
                    <a:pt x="7160" y="8588"/>
                  </a:cubicBezTo>
                  <a:cubicBezTo>
                    <a:pt x="7160" y="8617"/>
                    <a:pt x="7156" y="8644"/>
                    <a:pt x="7147" y="8669"/>
                  </a:cubicBezTo>
                  <a:lnTo>
                    <a:pt x="7099" y="8445"/>
                  </a:lnTo>
                  <a:close/>
                  <a:moveTo>
                    <a:pt x="7132" y="8413"/>
                  </a:moveTo>
                  <a:cubicBezTo>
                    <a:pt x="7134" y="8410"/>
                    <a:pt x="7135" y="8407"/>
                    <a:pt x="7136" y="8403"/>
                  </a:cubicBezTo>
                  <a:cubicBezTo>
                    <a:pt x="7137" y="8401"/>
                    <a:pt x="7137" y="8399"/>
                    <a:pt x="7137" y="8396"/>
                  </a:cubicBezTo>
                  <a:cubicBezTo>
                    <a:pt x="9054" y="8573"/>
                    <a:pt x="9054" y="8573"/>
                    <a:pt x="9054" y="8573"/>
                  </a:cubicBezTo>
                  <a:cubicBezTo>
                    <a:pt x="9055" y="8585"/>
                    <a:pt x="9060" y="8597"/>
                    <a:pt x="9067" y="8606"/>
                  </a:cubicBezTo>
                  <a:cubicBezTo>
                    <a:pt x="8275" y="9368"/>
                    <a:pt x="8275" y="9368"/>
                    <a:pt x="8275" y="9368"/>
                  </a:cubicBezTo>
                  <a:cubicBezTo>
                    <a:pt x="8268" y="9363"/>
                    <a:pt x="8261" y="9359"/>
                    <a:pt x="8252" y="9357"/>
                  </a:cubicBezTo>
                  <a:cubicBezTo>
                    <a:pt x="8233" y="9352"/>
                    <a:pt x="8213" y="9358"/>
                    <a:pt x="8199" y="9371"/>
                  </a:cubicBezTo>
                  <a:cubicBezTo>
                    <a:pt x="7151" y="8441"/>
                    <a:pt x="7151" y="8441"/>
                    <a:pt x="7151" y="8441"/>
                  </a:cubicBezTo>
                  <a:cubicBezTo>
                    <a:pt x="7146" y="8432"/>
                    <a:pt x="7139" y="8422"/>
                    <a:pt x="7132" y="8413"/>
                  </a:cubicBezTo>
                  <a:close/>
                  <a:moveTo>
                    <a:pt x="9132" y="8624"/>
                  </a:moveTo>
                  <a:cubicBezTo>
                    <a:pt x="9143" y="8620"/>
                    <a:pt x="9153" y="8613"/>
                    <a:pt x="9160" y="8603"/>
                  </a:cubicBezTo>
                  <a:cubicBezTo>
                    <a:pt x="10325" y="9236"/>
                    <a:pt x="10325" y="9236"/>
                    <a:pt x="10325" y="9236"/>
                  </a:cubicBezTo>
                  <a:cubicBezTo>
                    <a:pt x="10324" y="9239"/>
                    <a:pt x="10323" y="9241"/>
                    <a:pt x="10322" y="9244"/>
                  </a:cubicBezTo>
                  <a:cubicBezTo>
                    <a:pt x="10316" y="9268"/>
                    <a:pt x="10327" y="9292"/>
                    <a:pt x="10347" y="9305"/>
                  </a:cubicBezTo>
                  <a:cubicBezTo>
                    <a:pt x="9829" y="10470"/>
                    <a:pt x="9829" y="10470"/>
                    <a:pt x="9829" y="10470"/>
                  </a:cubicBezTo>
                  <a:cubicBezTo>
                    <a:pt x="9828" y="10470"/>
                    <a:pt x="9827" y="10470"/>
                    <a:pt x="9827" y="10470"/>
                  </a:cubicBezTo>
                  <a:cubicBezTo>
                    <a:pt x="9817" y="10467"/>
                    <a:pt x="9807" y="10468"/>
                    <a:pt x="9798" y="10470"/>
                  </a:cubicBezTo>
                  <a:lnTo>
                    <a:pt x="9132" y="8624"/>
                  </a:lnTo>
                  <a:close/>
                  <a:moveTo>
                    <a:pt x="10355" y="9310"/>
                  </a:moveTo>
                  <a:cubicBezTo>
                    <a:pt x="10359" y="9312"/>
                    <a:pt x="10362" y="9313"/>
                    <a:pt x="10365" y="9314"/>
                  </a:cubicBezTo>
                  <a:cubicBezTo>
                    <a:pt x="10371" y="9315"/>
                    <a:pt x="10376" y="9315"/>
                    <a:pt x="10382" y="9315"/>
                  </a:cubicBezTo>
                  <a:cubicBezTo>
                    <a:pt x="10631" y="10411"/>
                    <a:pt x="10631" y="10411"/>
                    <a:pt x="10631" y="10411"/>
                  </a:cubicBezTo>
                  <a:cubicBezTo>
                    <a:pt x="9870" y="10514"/>
                    <a:pt x="9870" y="10514"/>
                    <a:pt x="9870" y="10514"/>
                  </a:cubicBezTo>
                  <a:cubicBezTo>
                    <a:pt x="9866" y="10497"/>
                    <a:pt x="9854" y="10482"/>
                    <a:pt x="9838" y="10474"/>
                  </a:cubicBezTo>
                  <a:lnTo>
                    <a:pt x="10355" y="9310"/>
                  </a:lnTo>
                  <a:close/>
                  <a:moveTo>
                    <a:pt x="10372" y="5898"/>
                  </a:moveTo>
                  <a:cubicBezTo>
                    <a:pt x="10375" y="5899"/>
                    <a:pt x="10379" y="5899"/>
                    <a:pt x="10383" y="5899"/>
                  </a:cubicBezTo>
                  <a:cubicBezTo>
                    <a:pt x="10479" y="8288"/>
                    <a:pt x="10479" y="8288"/>
                    <a:pt x="10479" y="8288"/>
                  </a:cubicBezTo>
                  <a:cubicBezTo>
                    <a:pt x="10456" y="8291"/>
                    <a:pt x="10435" y="8308"/>
                    <a:pt x="10429" y="8332"/>
                  </a:cubicBezTo>
                  <a:cubicBezTo>
                    <a:pt x="10428" y="8339"/>
                    <a:pt x="10428" y="8344"/>
                    <a:pt x="10428" y="8350"/>
                  </a:cubicBezTo>
                  <a:cubicBezTo>
                    <a:pt x="9169" y="8555"/>
                    <a:pt x="9169" y="8555"/>
                    <a:pt x="9169" y="8555"/>
                  </a:cubicBezTo>
                  <a:cubicBezTo>
                    <a:pt x="9164" y="8539"/>
                    <a:pt x="9153" y="8525"/>
                    <a:pt x="9138" y="8517"/>
                  </a:cubicBezTo>
                  <a:cubicBezTo>
                    <a:pt x="10362" y="5895"/>
                    <a:pt x="10362" y="5895"/>
                    <a:pt x="10362" y="5895"/>
                  </a:cubicBezTo>
                  <a:cubicBezTo>
                    <a:pt x="10365" y="5896"/>
                    <a:pt x="10368" y="5897"/>
                    <a:pt x="10372" y="5898"/>
                  </a:cubicBezTo>
                  <a:close/>
                  <a:moveTo>
                    <a:pt x="10343" y="5881"/>
                  </a:moveTo>
                  <a:cubicBezTo>
                    <a:pt x="10346" y="5884"/>
                    <a:pt x="10349" y="5887"/>
                    <a:pt x="10354" y="5890"/>
                  </a:cubicBezTo>
                  <a:cubicBezTo>
                    <a:pt x="9128" y="8514"/>
                    <a:pt x="9128" y="8514"/>
                    <a:pt x="9128" y="8514"/>
                  </a:cubicBezTo>
                  <a:cubicBezTo>
                    <a:pt x="9127" y="8513"/>
                    <a:pt x="9127" y="8513"/>
                    <a:pt x="9126" y="8513"/>
                  </a:cubicBezTo>
                  <a:cubicBezTo>
                    <a:pt x="9095" y="8505"/>
                    <a:pt x="9063" y="8525"/>
                    <a:pt x="9056" y="8556"/>
                  </a:cubicBezTo>
                  <a:cubicBezTo>
                    <a:pt x="9055" y="8558"/>
                    <a:pt x="9055" y="8561"/>
                    <a:pt x="9055" y="8563"/>
                  </a:cubicBezTo>
                  <a:cubicBezTo>
                    <a:pt x="7137" y="8386"/>
                    <a:pt x="7137" y="8386"/>
                    <a:pt x="7137" y="8386"/>
                  </a:cubicBezTo>
                  <a:cubicBezTo>
                    <a:pt x="7137" y="8376"/>
                    <a:pt x="7133" y="8366"/>
                    <a:pt x="7128" y="8357"/>
                  </a:cubicBezTo>
                  <a:lnTo>
                    <a:pt x="10343" y="5881"/>
                  </a:lnTo>
                  <a:close/>
                  <a:moveTo>
                    <a:pt x="5494" y="7306"/>
                  </a:moveTo>
                  <a:cubicBezTo>
                    <a:pt x="5496" y="7298"/>
                    <a:pt x="5496" y="7291"/>
                    <a:pt x="5495" y="7284"/>
                  </a:cubicBezTo>
                  <a:cubicBezTo>
                    <a:pt x="6287" y="7020"/>
                    <a:pt x="6287" y="7020"/>
                    <a:pt x="6287" y="7020"/>
                  </a:cubicBezTo>
                  <a:cubicBezTo>
                    <a:pt x="6294" y="7037"/>
                    <a:pt x="6309" y="7051"/>
                    <a:pt x="6328" y="7055"/>
                  </a:cubicBezTo>
                  <a:cubicBezTo>
                    <a:pt x="6340" y="7058"/>
                    <a:pt x="6352" y="7057"/>
                    <a:pt x="6362" y="7053"/>
                  </a:cubicBezTo>
                  <a:cubicBezTo>
                    <a:pt x="7051" y="8339"/>
                    <a:pt x="7051" y="8339"/>
                    <a:pt x="7051" y="8339"/>
                  </a:cubicBezTo>
                  <a:cubicBezTo>
                    <a:pt x="7050" y="8340"/>
                    <a:pt x="7050" y="8340"/>
                    <a:pt x="7050" y="8340"/>
                  </a:cubicBezTo>
                  <a:cubicBezTo>
                    <a:pt x="7023" y="8325"/>
                    <a:pt x="6994" y="8313"/>
                    <a:pt x="6963" y="8306"/>
                  </a:cubicBezTo>
                  <a:cubicBezTo>
                    <a:pt x="5488" y="7321"/>
                    <a:pt x="5488" y="7321"/>
                    <a:pt x="5488" y="7321"/>
                  </a:cubicBezTo>
                  <a:cubicBezTo>
                    <a:pt x="5491" y="7317"/>
                    <a:pt x="5493" y="7312"/>
                    <a:pt x="5494" y="7306"/>
                  </a:cubicBezTo>
                  <a:close/>
                  <a:moveTo>
                    <a:pt x="5482" y="7330"/>
                  </a:moveTo>
                  <a:cubicBezTo>
                    <a:pt x="6940" y="8302"/>
                    <a:pt x="6940" y="8302"/>
                    <a:pt x="6940" y="8302"/>
                  </a:cubicBezTo>
                  <a:cubicBezTo>
                    <a:pt x="6928" y="8301"/>
                    <a:pt x="6916" y="8300"/>
                    <a:pt x="6903" y="8300"/>
                  </a:cubicBezTo>
                  <a:cubicBezTo>
                    <a:pt x="6744" y="8300"/>
                    <a:pt x="6615" y="8429"/>
                    <a:pt x="6615" y="8588"/>
                  </a:cubicBezTo>
                  <a:cubicBezTo>
                    <a:pt x="6615" y="8609"/>
                    <a:pt x="6617" y="8630"/>
                    <a:pt x="6622" y="8649"/>
                  </a:cubicBezTo>
                  <a:cubicBezTo>
                    <a:pt x="6013" y="9004"/>
                    <a:pt x="6013" y="9004"/>
                    <a:pt x="6013" y="9004"/>
                  </a:cubicBezTo>
                  <a:cubicBezTo>
                    <a:pt x="6005" y="8993"/>
                    <a:pt x="5994" y="8984"/>
                    <a:pt x="5979" y="8981"/>
                  </a:cubicBezTo>
                  <a:cubicBezTo>
                    <a:pt x="5971" y="8979"/>
                    <a:pt x="5962" y="8979"/>
                    <a:pt x="5954" y="8981"/>
                  </a:cubicBezTo>
                  <a:cubicBezTo>
                    <a:pt x="5459" y="7346"/>
                    <a:pt x="5459" y="7346"/>
                    <a:pt x="5459" y="7346"/>
                  </a:cubicBezTo>
                  <a:cubicBezTo>
                    <a:pt x="5468" y="7343"/>
                    <a:pt x="5476" y="7337"/>
                    <a:pt x="5482" y="7330"/>
                  </a:cubicBezTo>
                  <a:close/>
                  <a:moveTo>
                    <a:pt x="5450" y="7349"/>
                  </a:moveTo>
                  <a:cubicBezTo>
                    <a:pt x="5944" y="8984"/>
                    <a:pt x="5944" y="8984"/>
                    <a:pt x="5944" y="8984"/>
                  </a:cubicBezTo>
                  <a:cubicBezTo>
                    <a:pt x="5929" y="8990"/>
                    <a:pt x="5918" y="9001"/>
                    <a:pt x="5912" y="9017"/>
                  </a:cubicBezTo>
                  <a:cubicBezTo>
                    <a:pt x="5006" y="8760"/>
                    <a:pt x="5006" y="8760"/>
                    <a:pt x="5006" y="8760"/>
                  </a:cubicBezTo>
                  <a:cubicBezTo>
                    <a:pt x="5010" y="8734"/>
                    <a:pt x="4996" y="8708"/>
                    <a:pt x="4972" y="8697"/>
                  </a:cubicBezTo>
                  <a:cubicBezTo>
                    <a:pt x="5424" y="7349"/>
                    <a:pt x="5424" y="7349"/>
                    <a:pt x="5424" y="7349"/>
                  </a:cubicBezTo>
                  <a:cubicBezTo>
                    <a:pt x="5424" y="7349"/>
                    <a:pt x="5424" y="7349"/>
                    <a:pt x="5424" y="7349"/>
                  </a:cubicBezTo>
                  <a:cubicBezTo>
                    <a:pt x="5433" y="7351"/>
                    <a:pt x="5441" y="7351"/>
                    <a:pt x="5450" y="7349"/>
                  </a:cubicBezTo>
                  <a:close/>
                  <a:moveTo>
                    <a:pt x="5314" y="9471"/>
                  </a:moveTo>
                  <a:cubicBezTo>
                    <a:pt x="4236" y="10507"/>
                    <a:pt x="4236" y="10507"/>
                    <a:pt x="4236" y="10507"/>
                  </a:cubicBezTo>
                  <a:cubicBezTo>
                    <a:pt x="4229" y="10501"/>
                    <a:pt x="4220" y="10496"/>
                    <a:pt x="4211" y="10493"/>
                  </a:cubicBezTo>
                  <a:cubicBezTo>
                    <a:pt x="4208" y="10493"/>
                    <a:pt x="4206" y="10493"/>
                    <a:pt x="4204" y="10493"/>
                  </a:cubicBezTo>
                  <a:cubicBezTo>
                    <a:pt x="4254" y="9273"/>
                    <a:pt x="4254" y="9273"/>
                    <a:pt x="4254" y="9273"/>
                  </a:cubicBezTo>
                  <a:cubicBezTo>
                    <a:pt x="4280" y="9272"/>
                    <a:pt x="4302" y="9255"/>
                    <a:pt x="4308" y="9229"/>
                  </a:cubicBezTo>
                  <a:cubicBezTo>
                    <a:pt x="4312" y="9214"/>
                    <a:pt x="4309" y="9200"/>
                    <a:pt x="4303" y="9188"/>
                  </a:cubicBezTo>
                  <a:cubicBezTo>
                    <a:pt x="4905" y="8789"/>
                    <a:pt x="4905" y="8789"/>
                    <a:pt x="4905" y="8789"/>
                  </a:cubicBezTo>
                  <a:cubicBezTo>
                    <a:pt x="4913" y="8798"/>
                    <a:pt x="4923" y="8804"/>
                    <a:pt x="4935" y="8807"/>
                  </a:cubicBezTo>
                  <a:cubicBezTo>
                    <a:pt x="4949" y="8811"/>
                    <a:pt x="4962" y="8808"/>
                    <a:pt x="4974" y="8803"/>
                  </a:cubicBezTo>
                  <a:cubicBezTo>
                    <a:pt x="5325" y="9388"/>
                    <a:pt x="5325" y="9388"/>
                    <a:pt x="5325" y="9388"/>
                  </a:cubicBezTo>
                  <a:cubicBezTo>
                    <a:pt x="5314" y="9396"/>
                    <a:pt x="5306" y="9407"/>
                    <a:pt x="5303" y="9421"/>
                  </a:cubicBezTo>
                  <a:cubicBezTo>
                    <a:pt x="5298" y="9439"/>
                    <a:pt x="5303" y="9458"/>
                    <a:pt x="5314" y="9471"/>
                  </a:cubicBezTo>
                  <a:close/>
                  <a:moveTo>
                    <a:pt x="4148" y="10582"/>
                  </a:moveTo>
                  <a:cubicBezTo>
                    <a:pt x="2986" y="11561"/>
                    <a:pt x="2986" y="11561"/>
                    <a:pt x="2986" y="11561"/>
                  </a:cubicBezTo>
                  <a:cubicBezTo>
                    <a:pt x="2981" y="11555"/>
                    <a:pt x="2974" y="11551"/>
                    <a:pt x="2967" y="11548"/>
                  </a:cubicBezTo>
                  <a:cubicBezTo>
                    <a:pt x="3594" y="9649"/>
                    <a:pt x="3594" y="9649"/>
                    <a:pt x="3594" y="9649"/>
                  </a:cubicBezTo>
                  <a:cubicBezTo>
                    <a:pt x="3607" y="9652"/>
                    <a:pt x="3619" y="9651"/>
                    <a:pt x="3631" y="9646"/>
                  </a:cubicBezTo>
                  <a:cubicBezTo>
                    <a:pt x="4162" y="10504"/>
                    <a:pt x="4162" y="10504"/>
                    <a:pt x="4162" y="10504"/>
                  </a:cubicBezTo>
                  <a:cubicBezTo>
                    <a:pt x="4152" y="10512"/>
                    <a:pt x="4144" y="10523"/>
                    <a:pt x="4140" y="10536"/>
                  </a:cubicBezTo>
                  <a:cubicBezTo>
                    <a:pt x="4136" y="10553"/>
                    <a:pt x="4140" y="10569"/>
                    <a:pt x="4148" y="10582"/>
                  </a:cubicBezTo>
                  <a:close/>
                  <a:moveTo>
                    <a:pt x="3809" y="14662"/>
                  </a:moveTo>
                  <a:cubicBezTo>
                    <a:pt x="3808" y="14664"/>
                    <a:pt x="3808" y="14666"/>
                    <a:pt x="3808" y="14669"/>
                  </a:cubicBezTo>
                  <a:cubicBezTo>
                    <a:pt x="2990" y="14642"/>
                    <a:pt x="2990" y="14642"/>
                    <a:pt x="2990" y="14642"/>
                  </a:cubicBezTo>
                  <a:cubicBezTo>
                    <a:pt x="3426" y="12841"/>
                    <a:pt x="3426" y="12841"/>
                    <a:pt x="3426" y="12841"/>
                  </a:cubicBezTo>
                  <a:cubicBezTo>
                    <a:pt x="3432" y="12842"/>
                    <a:pt x="3439" y="12842"/>
                    <a:pt x="3444" y="12842"/>
                  </a:cubicBezTo>
                  <a:cubicBezTo>
                    <a:pt x="3848" y="14620"/>
                    <a:pt x="3848" y="14620"/>
                    <a:pt x="3848" y="14620"/>
                  </a:cubicBezTo>
                  <a:cubicBezTo>
                    <a:pt x="3829" y="14626"/>
                    <a:pt x="3814" y="14642"/>
                    <a:pt x="3809" y="14662"/>
                  </a:cubicBezTo>
                  <a:close/>
                  <a:moveTo>
                    <a:pt x="3852" y="14732"/>
                  </a:moveTo>
                  <a:cubicBezTo>
                    <a:pt x="3882" y="14739"/>
                    <a:pt x="3912" y="14722"/>
                    <a:pt x="3921" y="14693"/>
                  </a:cubicBezTo>
                  <a:cubicBezTo>
                    <a:pt x="4374" y="14793"/>
                    <a:pt x="4374" y="14793"/>
                    <a:pt x="4374" y="14793"/>
                  </a:cubicBezTo>
                  <a:cubicBezTo>
                    <a:pt x="4372" y="14806"/>
                    <a:pt x="4375" y="14819"/>
                    <a:pt x="4381" y="14829"/>
                  </a:cubicBezTo>
                  <a:cubicBezTo>
                    <a:pt x="3411" y="15477"/>
                    <a:pt x="3411" y="15477"/>
                    <a:pt x="3411" y="15477"/>
                  </a:cubicBezTo>
                  <a:cubicBezTo>
                    <a:pt x="3408" y="15473"/>
                    <a:pt x="3404" y="15470"/>
                    <a:pt x="3400" y="15466"/>
                  </a:cubicBezTo>
                  <a:cubicBezTo>
                    <a:pt x="3840" y="14728"/>
                    <a:pt x="3840" y="14728"/>
                    <a:pt x="3840" y="14728"/>
                  </a:cubicBezTo>
                  <a:cubicBezTo>
                    <a:pt x="3844" y="14730"/>
                    <a:pt x="3848" y="14731"/>
                    <a:pt x="3852" y="14732"/>
                  </a:cubicBezTo>
                  <a:close/>
                  <a:moveTo>
                    <a:pt x="2980" y="14641"/>
                  </a:moveTo>
                  <a:cubicBezTo>
                    <a:pt x="2887" y="14638"/>
                    <a:pt x="2887" y="14638"/>
                    <a:pt x="2887" y="14638"/>
                  </a:cubicBezTo>
                  <a:cubicBezTo>
                    <a:pt x="2650" y="13805"/>
                    <a:pt x="2650" y="13805"/>
                    <a:pt x="2650" y="13805"/>
                  </a:cubicBezTo>
                  <a:cubicBezTo>
                    <a:pt x="2667" y="13798"/>
                    <a:pt x="2681" y="13783"/>
                    <a:pt x="2686" y="13764"/>
                  </a:cubicBezTo>
                  <a:cubicBezTo>
                    <a:pt x="2691" y="13743"/>
                    <a:pt x="2684" y="13722"/>
                    <a:pt x="2669" y="13708"/>
                  </a:cubicBezTo>
                  <a:cubicBezTo>
                    <a:pt x="3402" y="12831"/>
                    <a:pt x="3402" y="12831"/>
                    <a:pt x="3402" y="12831"/>
                  </a:cubicBezTo>
                  <a:cubicBezTo>
                    <a:pt x="3406" y="12834"/>
                    <a:pt x="3411" y="12836"/>
                    <a:pt x="3417" y="12838"/>
                  </a:cubicBezTo>
                  <a:lnTo>
                    <a:pt x="2980" y="14641"/>
                  </a:lnTo>
                  <a:close/>
                  <a:moveTo>
                    <a:pt x="1854" y="14604"/>
                  </a:moveTo>
                  <a:cubicBezTo>
                    <a:pt x="1966" y="12734"/>
                    <a:pt x="1966" y="12734"/>
                    <a:pt x="1966" y="12734"/>
                  </a:cubicBezTo>
                  <a:cubicBezTo>
                    <a:pt x="1975" y="12734"/>
                    <a:pt x="1984" y="12732"/>
                    <a:pt x="1992" y="12729"/>
                  </a:cubicBezTo>
                  <a:cubicBezTo>
                    <a:pt x="2597" y="13702"/>
                    <a:pt x="2597" y="13702"/>
                    <a:pt x="2597" y="13702"/>
                  </a:cubicBezTo>
                  <a:cubicBezTo>
                    <a:pt x="2585" y="13710"/>
                    <a:pt x="2576" y="13722"/>
                    <a:pt x="2573" y="13737"/>
                  </a:cubicBezTo>
                  <a:cubicBezTo>
                    <a:pt x="2568" y="13757"/>
                    <a:pt x="2575" y="13778"/>
                    <a:pt x="2588" y="13791"/>
                  </a:cubicBezTo>
                  <a:cubicBezTo>
                    <a:pt x="1905" y="14606"/>
                    <a:pt x="1905" y="14606"/>
                    <a:pt x="1905" y="14606"/>
                  </a:cubicBezTo>
                  <a:lnTo>
                    <a:pt x="1854" y="14604"/>
                  </a:lnTo>
                  <a:close/>
                  <a:moveTo>
                    <a:pt x="1897" y="14616"/>
                  </a:moveTo>
                  <a:cubicBezTo>
                    <a:pt x="1850" y="14672"/>
                    <a:pt x="1850" y="14672"/>
                    <a:pt x="1850" y="14672"/>
                  </a:cubicBezTo>
                  <a:cubicBezTo>
                    <a:pt x="1853" y="14614"/>
                    <a:pt x="1853" y="14614"/>
                    <a:pt x="1853" y="14614"/>
                  </a:cubicBezTo>
                  <a:lnTo>
                    <a:pt x="1897" y="14616"/>
                  </a:lnTo>
                  <a:close/>
                  <a:moveTo>
                    <a:pt x="2001" y="12724"/>
                  </a:moveTo>
                  <a:cubicBezTo>
                    <a:pt x="2012" y="12716"/>
                    <a:pt x="2021" y="12704"/>
                    <a:pt x="2025" y="12690"/>
                  </a:cubicBezTo>
                  <a:cubicBezTo>
                    <a:pt x="2025" y="12688"/>
                    <a:pt x="2025" y="12686"/>
                    <a:pt x="2026" y="12684"/>
                  </a:cubicBezTo>
                  <a:cubicBezTo>
                    <a:pt x="3379" y="12786"/>
                    <a:pt x="3379" y="12786"/>
                    <a:pt x="3379" y="12786"/>
                  </a:cubicBezTo>
                  <a:cubicBezTo>
                    <a:pt x="3379" y="12800"/>
                    <a:pt x="3385" y="12814"/>
                    <a:pt x="3395" y="12824"/>
                  </a:cubicBezTo>
                  <a:cubicBezTo>
                    <a:pt x="2661" y="13702"/>
                    <a:pt x="2661" y="13702"/>
                    <a:pt x="2661" y="13702"/>
                  </a:cubicBezTo>
                  <a:cubicBezTo>
                    <a:pt x="2656" y="13698"/>
                    <a:pt x="2650" y="13695"/>
                    <a:pt x="2643" y="13694"/>
                  </a:cubicBezTo>
                  <a:cubicBezTo>
                    <a:pt x="2630" y="13691"/>
                    <a:pt x="2617" y="13692"/>
                    <a:pt x="2606" y="13697"/>
                  </a:cubicBezTo>
                  <a:lnTo>
                    <a:pt x="2001" y="12724"/>
                  </a:lnTo>
                  <a:close/>
                  <a:moveTo>
                    <a:pt x="2596" y="13798"/>
                  </a:moveTo>
                  <a:cubicBezTo>
                    <a:pt x="2602" y="13802"/>
                    <a:pt x="2608" y="13805"/>
                    <a:pt x="2616" y="13807"/>
                  </a:cubicBezTo>
                  <a:cubicBezTo>
                    <a:pt x="2624" y="13809"/>
                    <a:pt x="2632" y="13809"/>
                    <a:pt x="2640" y="13807"/>
                  </a:cubicBezTo>
                  <a:cubicBezTo>
                    <a:pt x="2876" y="14638"/>
                    <a:pt x="2876" y="14638"/>
                    <a:pt x="2876" y="14638"/>
                  </a:cubicBezTo>
                  <a:cubicBezTo>
                    <a:pt x="1918" y="14606"/>
                    <a:pt x="1918" y="14606"/>
                    <a:pt x="1918" y="14606"/>
                  </a:cubicBezTo>
                  <a:lnTo>
                    <a:pt x="2596" y="13798"/>
                  </a:lnTo>
                  <a:close/>
                  <a:moveTo>
                    <a:pt x="3380" y="12770"/>
                  </a:moveTo>
                  <a:cubicBezTo>
                    <a:pt x="3380" y="12772"/>
                    <a:pt x="3379" y="12774"/>
                    <a:pt x="3379" y="12775"/>
                  </a:cubicBezTo>
                  <a:cubicBezTo>
                    <a:pt x="2026" y="12674"/>
                    <a:pt x="2026" y="12674"/>
                    <a:pt x="2026" y="12674"/>
                  </a:cubicBezTo>
                  <a:cubicBezTo>
                    <a:pt x="2026" y="12659"/>
                    <a:pt x="2019" y="12644"/>
                    <a:pt x="2008" y="12634"/>
                  </a:cubicBezTo>
                  <a:cubicBezTo>
                    <a:pt x="2908" y="11647"/>
                    <a:pt x="2908" y="11647"/>
                    <a:pt x="2908" y="11647"/>
                  </a:cubicBezTo>
                  <a:cubicBezTo>
                    <a:pt x="2915" y="11652"/>
                    <a:pt x="2922" y="11656"/>
                    <a:pt x="2930" y="11658"/>
                  </a:cubicBezTo>
                  <a:cubicBezTo>
                    <a:pt x="2941" y="11660"/>
                    <a:pt x="2951" y="11659"/>
                    <a:pt x="2961" y="11656"/>
                  </a:cubicBezTo>
                  <a:cubicBezTo>
                    <a:pt x="3410" y="12733"/>
                    <a:pt x="3410" y="12733"/>
                    <a:pt x="3410" y="12733"/>
                  </a:cubicBezTo>
                  <a:cubicBezTo>
                    <a:pt x="3395" y="12740"/>
                    <a:pt x="3384" y="12753"/>
                    <a:pt x="3380" y="12770"/>
                  </a:cubicBezTo>
                  <a:close/>
                  <a:moveTo>
                    <a:pt x="2974" y="10484"/>
                  </a:moveTo>
                  <a:cubicBezTo>
                    <a:pt x="3578" y="9643"/>
                    <a:pt x="3578" y="9643"/>
                    <a:pt x="3578" y="9643"/>
                  </a:cubicBezTo>
                  <a:cubicBezTo>
                    <a:pt x="3580" y="9644"/>
                    <a:pt x="3582" y="9645"/>
                    <a:pt x="3585" y="9646"/>
                  </a:cubicBezTo>
                  <a:cubicBezTo>
                    <a:pt x="2957" y="11544"/>
                    <a:pt x="2957" y="11544"/>
                    <a:pt x="2957" y="11544"/>
                  </a:cubicBezTo>
                  <a:cubicBezTo>
                    <a:pt x="2926" y="11537"/>
                    <a:pt x="2895" y="11556"/>
                    <a:pt x="2887" y="11587"/>
                  </a:cubicBezTo>
                  <a:cubicBezTo>
                    <a:pt x="2886" y="11590"/>
                    <a:pt x="2886" y="11593"/>
                    <a:pt x="2886" y="11596"/>
                  </a:cubicBezTo>
                  <a:cubicBezTo>
                    <a:pt x="2160" y="11602"/>
                    <a:pt x="2160" y="11602"/>
                    <a:pt x="2160" y="11602"/>
                  </a:cubicBezTo>
                  <a:cubicBezTo>
                    <a:pt x="2159" y="11586"/>
                    <a:pt x="2151" y="11570"/>
                    <a:pt x="2138" y="11560"/>
                  </a:cubicBezTo>
                  <a:cubicBezTo>
                    <a:pt x="2904" y="10576"/>
                    <a:pt x="2904" y="10576"/>
                    <a:pt x="2904" y="10576"/>
                  </a:cubicBezTo>
                  <a:cubicBezTo>
                    <a:pt x="2909" y="10580"/>
                    <a:pt x="2915" y="10583"/>
                    <a:pt x="2922" y="10584"/>
                  </a:cubicBezTo>
                  <a:cubicBezTo>
                    <a:pt x="2953" y="10592"/>
                    <a:pt x="2985" y="10573"/>
                    <a:pt x="2992" y="10541"/>
                  </a:cubicBezTo>
                  <a:cubicBezTo>
                    <a:pt x="2997" y="10519"/>
                    <a:pt x="2989" y="10498"/>
                    <a:pt x="2974" y="10484"/>
                  </a:cubicBezTo>
                  <a:close/>
                  <a:moveTo>
                    <a:pt x="3639" y="9641"/>
                  </a:moveTo>
                  <a:cubicBezTo>
                    <a:pt x="3651" y="9633"/>
                    <a:pt x="3660" y="9621"/>
                    <a:pt x="3664" y="9606"/>
                  </a:cubicBezTo>
                  <a:cubicBezTo>
                    <a:pt x="3671" y="9575"/>
                    <a:pt x="3652" y="9544"/>
                    <a:pt x="3621" y="9536"/>
                  </a:cubicBezTo>
                  <a:cubicBezTo>
                    <a:pt x="3603" y="9532"/>
                    <a:pt x="3586" y="9536"/>
                    <a:pt x="3573" y="9546"/>
                  </a:cubicBezTo>
                  <a:cubicBezTo>
                    <a:pt x="3054" y="8967"/>
                    <a:pt x="3054" y="8967"/>
                    <a:pt x="3054" y="8967"/>
                  </a:cubicBezTo>
                  <a:cubicBezTo>
                    <a:pt x="3059" y="8962"/>
                    <a:pt x="3063" y="8956"/>
                    <a:pt x="3065" y="8949"/>
                  </a:cubicBezTo>
                  <a:cubicBezTo>
                    <a:pt x="4194" y="9208"/>
                    <a:pt x="4194" y="9208"/>
                    <a:pt x="4194" y="9208"/>
                  </a:cubicBezTo>
                  <a:cubicBezTo>
                    <a:pt x="4191" y="9237"/>
                    <a:pt x="4209" y="9265"/>
                    <a:pt x="4238" y="9272"/>
                  </a:cubicBezTo>
                  <a:cubicBezTo>
                    <a:pt x="4240" y="9272"/>
                    <a:pt x="4242" y="9272"/>
                    <a:pt x="4244" y="9273"/>
                  </a:cubicBezTo>
                  <a:cubicBezTo>
                    <a:pt x="4194" y="10492"/>
                    <a:pt x="4194" y="10492"/>
                    <a:pt x="4194" y="10492"/>
                  </a:cubicBezTo>
                  <a:cubicBezTo>
                    <a:pt x="4186" y="10493"/>
                    <a:pt x="4178" y="10495"/>
                    <a:pt x="4171" y="10498"/>
                  </a:cubicBezTo>
                  <a:lnTo>
                    <a:pt x="3639" y="9641"/>
                  </a:lnTo>
                  <a:close/>
                  <a:moveTo>
                    <a:pt x="2580" y="7017"/>
                  </a:moveTo>
                  <a:cubicBezTo>
                    <a:pt x="3420" y="6876"/>
                    <a:pt x="3420" y="6876"/>
                    <a:pt x="3420" y="6876"/>
                  </a:cubicBezTo>
                  <a:cubicBezTo>
                    <a:pt x="3872" y="7333"/>
                    <a:pt x="3872" y="7333"/>
                    <a:pt x="3872" y="7333"/>
                  </a:cubicBezTo>
                  <a:cubicBezTo>
                    <a:pt x="3867" y="7339"/>
                    <a:pt x="3864" y="7346"/>
                    <a:pt x="3862" y="7354"/>
                  </a:cubicBezTo>
                  <a:cubicBezTo>
                    <a:pt x="3856" y="7378"/>
                    <a:pt x="3866" y="7402"/>
                    <a:pt x="3885" y="7415"/>
                  </a:cubicBezTo>
                  <a:cubicBezTo>
                    <a:pt x="3582" y="7936"/>
                    <a:pt x="3582" y="7936"/>
                    <a:pt x="3582" y="7936"/>
                  </a:cubicBezTo>
                  <a:cubicBezTo>
                    <a:pt x="2569" y="7056"/>
                    <a:pt x="2569" y="7056"/>
                    <a:pt x="2569" y="7056"/>
                  </a:cubicBezTo>
                  <a:cubicBezTo>
                    <a:pt x="2573" y="7050"/>
                    <a:pt x="2577" y="7043"/>
                    <a:pt x="2578" y="7035"/>
                  </a:cubicBezTo>
                  <a:cubicBezTo>
                    <a:pt x="2580" y="7029"/>
                    <a:pt x="2580" y="7023"/>
                    <a:pt x="2580" y="7017"/>
                  </a:cubicBezTo>
                  <a:close/>
                  <a:moveTo>
                    <a:pt x="4899" y="8781"/>
                  </a:moveTo>
                  <a:cubicBezTo>
                    <a:pt x="4297" y="9179"/>
                    <a:pt x="4297" y="9179"/>
                    <a:pt x="4297" y="9179"/>
                  </a:cubicBezTo>
                  <a:cubicBezTo>
                    <a:pt x="4289" y="9169"/>
                    <a:pt x="4278" y="9162"/>
                    <a:pt x="4265" y="9159"/>
                  </a:cubicBezTo>
                  <a:cubicBezTo>
                    <a:pt x="4259" y="9157"/>
                    <a:pt x="4253" y="9157"/>
                    <a:pt x="4246" y="9157"/>
                  </a:cubicBezTo>
                  <a:cubicBezTo>
                    <a:pt x="4111" y="8410"/>
                    <a:pt x="4111" y="8410"/>
                    <a:pt x="4111" y="8410"/>
                  </a:cubicBezTo>
                  <a:cubicBezTo>
                    <a:pt x="4261" y="8540"/>
                    <a:pt x="4261" y="8540"/>
                    <a:pt x="4261" y="8540"/>
                  </a:cubicBezTo>
                  <a:cubicBezTo>
                    <a:pt x="4258" y="8545"/>
                    <a:pt x="4256" y="8550"/>
                    <a:pt x="4254" y="8556"/>
                  </a:cubicBezTo>
                  <a:cubicBezTo>
                    <a:pt x="4247" y="8587"/>
                    <a:pt x="4266" y="8618"/>
                    <a:pt x="4297" y="8626"/>
                  </a:cubicBezTo>
                  <a:cubicBezTo>
                    <a:pt x="4329" y="8634"/>
                    <a:pt x="4360" y="8614"/>
                    <a:pt x="4368" y="8583"/>
                  </a:cubicBezTo>
                  <a:cubicBezTo>
                    <a:pt x="4372" y="8565"/>
                    <a:pt x="4367" y="8546"/>
                    <a:pt x="4356" y="8533"/>
                  </a:cubicBezTo>
                  <a:cubicBezTo>
                    <a:pt x="4586" y="8270"/>
                    <a:pt x="4586" y="8270"/>
                    <a:pt x="4586" y="8270"/>
                  </a:cubicBezTo>
                  <a:cubicBezTo>
                    <a:pt x="4911" y="8706"/>
                    <a:pt x="4911" y="8706"/>
                    <a:pt x="4911" y="8706"/>
                  </a:cubicBezTo>
                  <a:cubicBezTo>
                    <a:pt x="4902" y="8714"/>
                    <a:pt x="4895" y="8724"/>
                    <a:pt x="4892" y="8737"/>
                  </a:cubicBezTo>
                  <a:cubicBezTo>
                    <a:pt x="4888" y="8753"/>
                    <a:pt x="4891" y="8768"/>
                    <a:pt x="4899" y="8781"/>
                  </a:cubicBezTo>
                  <a:close/>
                  <a:moveTo>
                    <a:pt x="4236" y="9159"/>
                  </a:moveTo>
                  <a:cubicBezTo>
                    <a:pt x="4229" y="9161"/>
                    <a:pt x="4222" y="9165"/>
                    <a:pt x="4216" y="9170"/>
                  </a:cubicBezTo>
                  <a:cubicBezTo>
                    <a:pt x="3446" y="8190"/>
                    <a:pt x="3446" y="8190"/>
                    <a:pt x="3446" y="8190"/>
                  </a:cubicBezTo>
                  <a:cubicBezTo>
                    <a:pt x="3585" y="7952"/>
                    <a:pt x="3585" y="7952"/>
                    <a:pt x="3585" y="7952"/>
                  </a:cubicBezTo>
                  <a:cubicBezTo>
                    <a:pt x="4099" y="8399"/>
                    <a:pt x="4099" y="8399"/>
                    <a:pt x="4099" y="8399"/>
                  </a:cubicBezTo>
                  <a:lnTo>
                    <a:pt x="4236" y="9159"/>
                  </a:lnTo>
                  <a:close/>
                  <a:moveTo>
                    <a:pt x="4593" y="8263"/>
                  </a:moveTo>
                  <a:cubicBezTo>
                    <a:pt x="5403" y="7339"/>
                    <a:pt x="5403" y="7339"/>
                    <a:pt x="5403" y="7339"/>
                  </a:cubicBezTo>
                  <a:cubicBezTo>
                    <a:pt x="5407" y="7342"/>
                    <a:pt x="5410" y="7344"/>
                    <a:pt x="5415" y="7346"/>
                  </a:cubicBezTo>
                  <a:cubicBezTo>
                    <a:pt x="4962" y="8694"/>
                    <a:pt x="4962" y="8694"/>
                    <a:pt x="4962" y="8694"/>
                  </a:cubicBezTo>
                  <a:cubicBezTo>
                    <a:pt x="4962" y="8694"/>
                    <a:pt x="4962" y="8694"/>
                    <a:pt x="4962" y="8694"/>
                  </a:cubicBezTo>
                  <a:cubicBezTo>
                    <a:pt x="4947" y="8690"/>
                    <a:pt x="4932" y="8693"/>
                    <a:pt x="4920" y="8700"/>
                  </a:cubicBezTo>
                  <a:lnTo>
                    <a:pt x="4593" y="8263"/>
                  </a:lnTo>
                  <a:close/>
                  <a:moveTo>
                    <a:pt x="4587" y="8254"/>
                  </a:moveTo>
                  <a:cubicBezTo>
                    <a:pt x="3957" y="7411"/>
                    <a:pt x="3957" y="7411"/>
                    <a:pt x="3957" y="7411"/>
                  </a:cubicBezTo>
                  <a:cubicBezTo>
                    <a:pt x="3966" y="7404"/>
                    <a:pt x="3972" y="7393"/>
                    <a:pt x="3975" y="7381"/>
                  </a:cubicBezTo>
                  <a:cubicBezTo>
                    <a:pt x="3976" y="7379"/>
                    <a:pt x="3976" y="7376"/>
                    <a:pt x="3976" y="7373"/>
                  </a:cubicBezTo>
                  <a:cubicBezTo>
                    <a:pt x="5381" y="7305"/>
                    <a:pt x="5381" y="7305"/>
                    <a:pt x="5381" y="7305"/>
                  </a:cubicBezTo>
                  <a:cubicBezTo>
                    <a:pt x="5383" y="7315"/>
                    <a:pt x="5388" y="7325"/>
                    <a:pt x="5396" y="7333"/>
                  </a:cubicBezTo>
                  <a:lnTo>
                    <a:pt x="4587" y="8254"/>
                  </a:lnTo>
                  <a:close/>
                  <a:moveTo>
                    <a:pt x="4580" y="8262"/>
                  </a:moveTo>
                  <a:cubicBezTo>
                    <a:pt x="4349" y="8526"/>
                    <a:pt x="4349" y="8526"/>
                    <a:pt x="4349" y="8526"/>
                  </a:cubicBezTo>
                  <a:cubicBezTo>
                    <a:pt x="4342" y="8520"/>
                    <a:pt x="4334" y="8515"/>
                    <a:pt x="4325" y="8513"/>
                  </a:cubicBezTo>
                  <a:cubicBezTo>
                    <a:pt x="4315" y="8511"/>
                    <a:pt x="4306" y="8511"/>
                    <a:pt x="4298" y="8513"/>
                  </a:cubicBezTo>
                  <a:cubicBezTo>
                    <a:pt x="3942" y="7421"/>
                    <a:pt x="3942" y="7421"/>
                    <a:pt x="3942" y="7421"/>
                  </a:cubicBezTo>
                  <a:cubicBezTo>
                    <a:pt x="3945" y="7420"/>
                    <a:pt x="3947" y="7419"/>
                    <a:pt x="3949" y="7417"/>
                  </a:cubicBezTo>
                  <a:lnTo>
                    <a:pt x="4580" y="8262"/>
                  </a:lnTo>
                  <a:close/>
                  <a:moveTo>
                    <a:pt x="4288" y="8516"/>
                  </a:moveTo>
                  <a:cubicBezTo>
                    <a:pt x="4280" y="8520"/>
                    <a:pt x="4273" y="8525"/>
                    <a:pt x="4267" y="8532"/>
                  </a:cubicBezTo>
                  <a:cubicBezTo>
                    <a:pt x="4108" y="8394"/>
                    <a:pt x="4108" y="8394"/>
                    <a:pt x="4108" y="8394"/>
                  </a:cubicBezTo>
                  <a:cubicBezTo>
                    <a:pt x="3934" y="7429"/>
                    <a:pt x="3934" y="7429"/>
                    <a:pt x="3934" y="7429"/>
                  </a:cubicBezTo>
                  <a:lnTo>
                    <a:pt x="4288" y="8516"/>
                  </a:lnTo>
                  <a:close/>
                  <a:moveTo>
                    <a:pt x="4096" y="8384"/>
                  </a:moveTo>
                  <a:cubicBezTo>
                    <a:pt x="3590" y="7943"/>
                    <a:pt x="3590" y="7943"/>
                    <a:pt x="3590" y="7943"/>
                  </a:cubicBezTo>
                  <a:cubicBezTo>
                    <a:pt x="3894" y="7421"/>
                    <a:pt x="3894" y="7421"/>
                    <a:pt x="3894" y="7421"/>
                  </a:cubicBezTo>
                  <a:cubicBezTo>
                    <a:pt x="3897" y="7422"/>
                    <a:pt x="3901" y="7424"/>
                    <a:pt x="3905" y="7425"/>
                  </a:cubicBezTo>
                  <a:cubicBezTo>
                    <a:pt x="3911" y="7426"/>
                    <a:pt x="3917" y="7426"/>
                    <a:pt x="3923" y="7426"/>
                  </a:cubicBezTo>
                  <a:lnTo>
                    <a:pt x="4096" y="8384"/>
                  </a:lnTo>
                  <a:close/>
                  <a:moveTo>
                    <a:pt x="3577" y="7945"/>
                  </a:moveTo>
                  <a:cubicBezTo>
                    <a:pt x="3439" y="8181"/>
                    <a:pt x="3439" y="8181"/>
                    <a:pt x="3439" y="8181"/>
                  </a:cubicBezTo>
                  <a:cubicBezTo>
                    <a:pt x="2562" y="7064"/>
                    <a:pt x="2562" y="7064"/>
                    <a:pt x="2562" y="7064"/>
                  </a:cubicBezTo>
                  <a:cubicBezTo>
                    <a:pt x="2562" y="7064"/>
                    <a:pt x="2562" y="7064"/>
                    <a:pt x="2562" y="7063"/>
                  </a:cubicBezTo>
                  <a:lnTo>
                    <a:pt x="3577" y="7945"/>
                  </a:lnTo>
                  <a:close/>
                  <a:moveTo>
                    <a:pt x="3441" y="8199"/>
                  </a:moveTo>
                  <a:cubicBezTo>
                    <a:pt x="4208" y="9177"/>
                    <a:pt x="4208" y="9177"/>
                    <a:pt x="4208" y="9177"/>
                  </a:cubicBezTo>
                  <a:cubicBezTo>
                    <a:pt x="4203" y="9183"/>
                    <a:pt x="4199" y="9190"/>
                    <a:pt x="4196" y="9199"/>
                  </a:cubicBezTo>
                  <a:cubicBezTo>
                    <a:pt x="3068" y="8939"/>
                    <a:pt x="3068" y="8939"/>
                    <a:pt x="3068" y="8939"/>
                  </a:cubicBezTo>
                  <a:cubicBezTo>
                    <a:pt x="3073" y="8916"/>
                    <a:pt x="3063" y="8893"/>
                    <a:pt x="3045" y="8880"/>
                  </a:cubicBezTo>
                  <a:lnTo>
                    <a:pt x="3441" y="8199"/>
                  </a:lnTo>
                  <a:close/>
                  <a:moveTo>
                    <a:pt x="5594" y="5607"/>
                  </a:moveTo>
                  <a:cubicBezTo>
                    <a:pt x="5601" y="5613"/>
                    <a:pt x="5608" y="5617"/>
                    <a:pt x="5617" y="5619"/>
                  </a:cubicBezTo>
                  <a:cubicBezTo>
                    <a:pt x="5439" y="7234"/>
                    <a:pt x="5439" y="7234"/>
                    <a:pt x="5439" y="7234"/>
                  </a:cubicBezTo>
                  <a:cubicBezTo>
                    <a:pt x="5418" y="7234"/>
                    <a:pt x="5399" y="7244"/>
                    <a:pt x="5389" y="7262"/>
                  </a:cubicBezTo>
                  <a:cubicBezTo>
                    <a:pt x="4373" y="6741"/>
                    <a:pt x="4373" y="6741"/>
                    <a:pt x="4373" y="6741"/>
                  </a:cubicBezTo>
                  <a:cubicBezTo>
                    <a:pt x="4374" y="6738"/>
                    <a:pt x="4375" y="6735"/>
                    <a:pt x="4376" y="6733"/>
                  </a:cubicBezTo>
                  <a:cubicBezTo>
                    <a:pt x="4380" y="6715"/>
                    <a:pt x="4376" y="6698"/>
                    <a:pt x="4366" y="6685"/>
                  </a:cubicBezTo>
                  <a:lnTo>
                    <a:pt x="5594" y="5607"/>
                  </a:lnTo>
                  <a:close/>
                  <a:moveTo>
                    <a:pt x="4306" y="6776"/>
                  </a:moveTo>
                  <a:cubicBezTo>
                    <a:pt x="4331" y="6782"/>
                    <a:pt x="4355" y="6770"/>
                    <a:pt x="4368" y="6750"/>
                  </a:cubicBezTo>
                  <a:cubicBezTo>
                    <a:pt x="5384" y="7271"/>
                    <a:pt x="5384" y="7271"/>
                    <a:pt x="5384" y="7271"/>
                  </a:cubicBezTo>
                  <a:cubicBezTo>
                    <a:pt x="5383" y="7273"/>
                    <a:pt x="5382" y="7276"/>
                    <a:pt x="5381" y="7279"/>
                  </a:cubicBezTo>
                  <a:cubicBezTo>
                    <a:pt x="5380" y="7284"/>
                    <a:pt x="5379" y="7290"/>
                    <a:pt x="5380" y="7295"/>
                  </a:cubicBezTo>
                  <a:cubicBezTo>
                    <a:pt x="3976" y="7363"/>
                    <a:pt x="3976" y="7363"/>
                    <a:pt x="3976" y="7363"/>
                  </a:cubicBezTo>
                  <a:cubicBezTo>
                    <a:pt x="3974" y="7339"/>
                    <a:pt x="3957" y="7317"/>
                    <a:pt x="3932" y="7311"/>
                  </a:cubicBezTo>
                  <a:cubicBezTo>
                    <a:pt x="3912" y="7307"/>
                    <a:pt x="3892" y="7313"/>
                    <a:pt x="3879" y="7325"/>
                  </a:cubicBezTo>
                  <a:cubicBezTo>
                    <a:pt x="3432" y="6874"/>
                    <a:pt x="3432" y="6874"/>
                    <a:pt x="3432" y="6874"/>
                  </a:cubicBezTo>
                  <a:cubicBezTo>
                    <a:pt x="4263" y="6734"/>
                    <a:pt x="4263" y="6734"/>
                    <a:pt x="4263" y="6734"/>
                  </a:cubicBezTo>
                  <a:cubicBezTo>
                    <a:pt x="4268" y="6754"/>
                    <a:pt x="4284" y="6770"/>
                    <a:pt x="4306" y="6776"/>
                  </a:cubicBezTo>
                  <a:close/>
                  <a:moveTo>
                    <a:pt x="2374" y="5790"/>
                  </a:moveTo>
                  <a:cubicBezTo>
                    <a:pt x="4265" y="6699"/>
                    <a:pt x="4265" y="6699"/>
                    <a:pt x="4265" y="6699"/>
                  </a:cubicBezTo>
                  <a:cubicBezTo>
                    <a:pt x="4264" y="6701"/>
                    <a:pt x="4263" y="6703"/>
                    <a:pt x="4263" y="6705"/>
                  </a:cubicBezTo>
                  <a:cubicBezTo>
                    <a:pt x="4261" y="6712"/>
                    <a:pt x="4261" y="6718"/>
                    <a:pt x="4261" y="6724"/>
                  </a:cubicBezTo>
                  <a:cubicBezTo>
                    <a:pt x="3423" y="6865"/>
                    <a:pt x="3423" y="6865"/>
                    <a:pt x="3423" y="6865"/>
                  </a:cubicBezTo>
                  <a:cubicBezTo>
                    <a:pt x="2369" y="5798"/>
                    <a:pt x="2369" y="5798"/>
                    <a:pt x="2369" y="5798"/>
                  </a:cubicBezTo>
                  <a:cubicBezTo>
                    <a:pt x="2371" y="5796"/>
                    <a:pt x="2373" y="5793"/>
                    <a:pt x="2374" y="5790"/>
                  </a:cubicBezTo>
                  <a:close/>
                  <a:moveTo>
                    <a:pt x="2518" y="6964"/>
                  </a:moveTo>
                  <a:cubicBezTo>
                    <a:pt x="2338" y="5817"/>
                    <a:pt x="2338" y="5817"/>
                    <a:pt x="2338" y="5817"/>
                  </a:cubicBezTo>
                  <a:cubicBezTo>
                    <a:pt x="2347" y="5815"/>
                    <a:pt x="2355" y="5811"/>
                    <a:pt x="2362" y="5805"/>
                  </a:cubicBezTo>
                  <a:cubicBezTo>
                    <a:pt x="3411" y="6867"/>
                    <a:pt x="3411" y="6867"/>
                    <a:pt x="3411" y="6867"/>
                  </a:cubicBezTo>
                  <a:cubicBezTo>
                    <a:pt x="2578" y="7007"/>
                    <a:pt x="2578" y="7007"/>
                    <a:pt x="2578" y="7007"/>
                  </a:cubicBezTo>
                  <a:cubicBezTo>
                    <a:pt x="2573" y="6987"/>
                    <a:pt x="2557" y="6970"/>
                    <a:pt x="2535" y="6965"/>
                  </a:cubicBezTo>
                  <a:cubicBezTo>
                    <a:pt x="2530" y="6964"/>
                    <a:pt x="2524" y="6963"/>
                    <a:pt x="2518" y="6964"/>
                  </a:cubicBezTo>
                  <a:close/>
                  <a:moveTo>
                    <a:pt x="2541" y="7077"/>
                  </a:moveTo>
                  <a:cubicBezTo>
                    <a:pt x="2545" y="7075"/>
                    <a:pt x="2550" y="7073"/>
                    <a:pt x="2554" y="7070"/>
                  </a:cubicBezTo>
                  <a:cubicBezTo>
                    <a:pt x="3434" y="8191"/>
                    <a:pt x="3434" y="8191"/>
                    <a:pt x="3434" y="8191"/>
                  </a:cubicBezTo>
                  <a:cubicBezTo>
                    <a:pt x="3036" y="8875"/>
                    <a:pt x="3036" y="8875"/>
                    <a:pt x="3036" y="8875"/>
                  </a:cubicBezTo>
                  <a:cubicBezTo>
                    <a:pt x="3033" y="8873"/>
                    <a:pt x="3029" y="8872"/>
                    <a:pt x="3025" y="8871"/>
                  </a:cubicBezTo>
                  <a:cubicBezTo>
                    <a:pt x="3015" y="8869"/>
                    <a:pt x="3006" y="8869"/>
                    <a:pt x="2997" y="8872"/>
                  </a:cubicBezTo>
                  <a:lnTo>
                    <a:pt x="2541" y="7077"/>
                  </a:lnTo>
                  <a:close/>
                  <a:moveTo>
                    <a:pt x="1640" y="9196"/>
                  </a:moveTo>
                  <a:cubicBezTo>
                    <a:pt x="2955" y="8944"/>
                    <a:pt x="2955" y="8944"/>
                    <a:pt x="2955" y="8944"/>
                  </a:cubicBezTo>
                  <a:cubicBezTo>
                    <a:pt x="2961" y="8963"/>
                    <a:pt x="2976" y="8979"/>
                    <a:pt x="2998" y="8984"/>
                  </a:cubicBezTo>
                  <a:cubicBezTo>
                    <a:pt x="3015" y="8989"/>
                    <a:pt x="3033" y="8984"/>
                    <a:pt x="3046" y="8974"/>
                  </a:cubicBezTo>
                  <a:cubicBezTo>
                    <a:pt x="3565" y="9553"/>
                    <a:pt x="3565" y="9553"/>
                    <a:pt x="3565" y="9553"/>
                  </a:cubicBezTo>
                  <a:cubicBezTo>
                    <a:pt x="3559" y="9560"/>
                    <a:pt x="3554" y="9568"/>
                    <a:pt x="3552" y="9577"/>
                  </a:cubicBezTo>
                  <a:cubicBezTo>
                    <a:pt x="1640" y="9208"/>
                    <a:pt x="1640" y="9208"/>
                    <a:pt x="1640" y="9208"/>
                  </a:cubicBezTo>
                  <a:cubicBezTo>
                    <a:pt x="1641" y="9204"/>
                    <a:pt x="1641" y="9200"/>
                    <a:pt x="1640" y="9196"/>
                  </a:cubicBezTo>
                  <a:close/>
                  <a:moveTo>
                    <a:pt x="1638" y="9218"/>
                  </a:moveTo>
                  <a:cubicBezTo>
                    <a:pt x="3550" y="9587"/>
                    <a:pt x="3550" y="9587"/>
                    <a:pt x="3550" y="9587"/>
                  </a:cubicBezTo>
                  <a:cubicBezTo>
                    <a:pt x="3548" y="9606"/>
                    <a:pt x="3555" y="9624"/>
                    <a:pt x="3570" y="9637"/>
                  </a:cubicBezTo>
                  <a:cubicBezTo>
                    <a:pt x="2965" y="10478"/>
                    <a:pt x="2965" y="10478"/>
                    <a:pt x="2965" y="10478"/>
                  </a:cubicBezTo>
                  <a:cubicBezTo>
                    <a:pt x="2960" y="10475"/>
                    <a:pt x="2955" y="10473"/>
                    <a:pt x="2949" y="10471"/>
                  </a:cubicBezTo>
                  <a:cubicBezTo>
                    <a:pt x="2930" y="10467"/>
                    <a:pt x="2911" y="10472"/>
                    <a:pt x="2898" y="10484"/>
                  </a:cubicBezTo>
                  <a:cubicBezTo>
                    <a:pt x="1628" y="9239"/>
                    <a:pt x="1628" y="9239"/>
                    <a:pt x="1628" y="9239"/>
                  </a:cubicBezTo>
                  <a:cubicBezTo>
                    <a:pt x="1632" y="9233"/>
                    <a:pt x="1636" y="9226"/>
                    <a:pt x="1638" y="9218"/>
                  </a:cubicBezTo>
                  <a:close/>
                  <a:moveTo>
                    <a:pt x="1594" y="9259"/>
                  </a:moveTo>
                  <a:cubicBezTo>
                    <a:pt x="1604" y="9257"/>
                    <a:pt x="1613" y="9253"/>
                    <a:pt x="1620" y="9246"/>
                  </a:cubicBezTo>
                  <a:cubicBezTo>
                    <a:pt x="2891" y="10491"/>
                    <a:pt x="2891" y="10491"/>
                    <a:pt x="2891" y="10491"/>
                  </a:cubicBezTo>
                  <a:cubicBezTo>
                    <a:pt x="2885" y="10497"/>
                    <a:pt x="2881" y="10505"/>
                    <a:pt x="2879" y="10514"/>
                  </a:cubicBezTo>
                  <a:cubicBezTo>
                    <a:pt x="2874" y="10535"/>
                    <a:pt x="2881" y="10556"/>
                    <a:pt x="2896" y="10570"/>
                  </a:cubicBezTo>
                  <a:cubicBezTo>
                    <a:pt x="2130" y="11554"/>
                    <a:pt x="2130" y="11554"/>
                    <a:pt x="2130" y="11554"/>
                  </a:cubicBezTo>
                  <a:cubicBezTo>
                    <a:pt x="2125" y="11552"/>
                    <a:pt x="2121" y="11550"/>
                    <a:pt x="2116" y="11548"/>
                  </a:cubicBezTo>
                  <a:cubicBezTo>
                    <a:pt x="2107" y="11546"/>
                    <a:pt x="2099" y="11546"/>
                    <a:pt x="2091" y="11548"/>
                  </a:cubicBezTo>
                  <a:lnTo>
                    <a:pt x="1594" y="9259"/>
                  </a:lnTo>
                  <a:close/>
                  <a:moveTo>
                    <a:pt x="1922" y="12641"/>
                  </a:moveTo>
                  <a:cubicBezTo>
                    <a:pt x="892" y="11964"/>
                    <a:pt x="892" y="11964"/>
                    <a:pt x="892" y="11964"/>
                  </a:cubicBezTo>
                  <a:cubicBezTo>
                    <a:pt x="894" y="11960"/>
                    <a:pt x="896" y="11955"/>
                    <a:pt x="897" y="11950"/>
                  </a:cubicBezTo>
                  <a:cubicBezTo>
                    <a:pt x="899" y="11942"/>
                    <a:pt x="899" y="11934"/>
                    <a:pt x="898" y="11927"/>
                  </a:cubicBezTo>
                  <a:cubicBezTo>
                    <a:pt x="2048" y="11625"/>
                    <a:pt x="2048" y="11625"/>
                    <a:pt x="2048" y="11625"/>
                  </a:cubicBezTo>
                  <a:cubicBezTo>
                    <a:pt x="2054" y="11643"/>
                    <a:pt x="2069" y="11657"/>
                    <a:pt x="2089" y="11662"/>
                  </a:cubicBezTo>
                  <a:cubicBezTo>
                    <a:pt x="2120" y="11669"/>
                    <a:pt x="2151" y="11650"/>
                    <a:pt x="2159" y="11619"/>
                  </a:cubicBezTo>
                  <a:cubicBezTo>
                    <a:pt x="2159" y="11617"/>
                    <a:pt x="2159" y="11615"/>
                    <a:pt x="2160" y="11613"/>
                  </a:cubicBezTo>
                  <a:cubicBezTo>
                    <a:pt x="2886" y="11606"/>
                    <a:pt x="2886" y="11606"/>
                    <a:pt x="2886" y="11606"/>
                  </a:cubicBezTo>
                  <a:cubicBezTo>
                    <a:pt x="2887" y="11619"/>
                    <a:pt x="2892" y="11631"/>
                    <a:pt x="2901" y="11640"/>
                  </a:cubicBezTo>
                  <a:cubicBezTo>
                    <a:pt x="2000" y="12628"/>
                    <a:pt x="2000" y="12628"/>
                    <a:pt x="2000" y="12628"/>
                  </a:cubicBezTo>
                  <a:cubicBezTo>
                    <a:pt x="1995" y="12624"/>
                    <a:pt x="1989" y="12621"/>
                    <a:pt x="1982" y="12619"/>
                  </a:cubicBezTo>
                  <a:cubicBezTo>
                    <a:pt x="1959" y="12614"/>
                    <a:pt x="1936" y="12623"/>
                    <a:pt x="1922" y="12641"/>
                  </a:cubicBezTo>
                  <a:close/>
                  <a:moveTo>
                    <a:pt x="1945" y="12729"/>
                  </a:moveTo>
                  <a:cubicBezTo>
                    <a:pt x="1948" y="12731"/>
                    <a:pt x="1951" y="12732"/>
                    <a:pt x="1955" y="12733"/>
                  </a:cubicBezTo>
                  <a:cubicBezTo>
                    <a:pt x="1955" y="12733"/>
                    <a:pt x="1955" y="12733"/>
                    <a:pt x="1956" y="12733"/>
                  </a:cubicBezTo>
                  <a:cubicBezTo>
                    <a:pt x="1844" y="14604"/>
                    <a:pt x="1844" y="14604"/>
                    <a:pt x="1844" y="14604"/>
                  </a:cubicBezTo>
                  <a:cubicBezTo>
                    <a:pt x="1094" y="14579"/>
                    <a:pt x="1094" y="14579"/>
                    <a:pt x="1094" y="14579"/>
                  </a:cubicBezTo>
                  <a:lnTo>
                    <a:pt x="1945" y="12729"/>
                  </a:lnTo>
                  <a:close/>
                  <a:moveTo>
                    <a:pt x="97" y="16759"/>
                  </a:moveTo>
                  <a:cubicBezTo>
                    <a:pt x="96" y="16758"/>
                    <a:pt x="94" y="16757"/>
                    <a:pt x="93" y="16756"/>
                  </a:cubicBezTo>
                  <a:cubicBezTo>
                    <a:pt x="1089" y="14589"/>
                    <a:pt x="1089" y="14589"/>
                    <a:pt x="1089" y="14589"/>
                  </a:cubicBezTo>
                  <a:cubicBezTo>
                    <a:pt x="1843" y="14614"/>
                    <a:pt x="1843" y="14614"/>
                    <a:pt x="1843" y="14614"/>
                  </a:cubicBezTo>
                  <a:cubicBezTo>
                    <a:pt x="1839" y="14685"/>
                    <a:pt x="1839" y="14685"/>
                    <a:pt x="1839" y="14685"/>
                  </a:cubicBezTo>
                  <a:lnTo>
                    <a:pt x="97" y="16759"/>
                  </a:lnTo>
                  <a:close/>
                  <a:moveTo>
                    <a:pt x="1806" y="15231"/>
                  </a:moveTo>
                  <a:cubicBezTo>
                    <a:pt x="1781" y="15232"/>
                    <a:pt x="1758" y="15249"/>
                    <a:pt x="1752" y="15275"/>
                  </a:cubicBezTo>
                  <a:cubicBezTo>
                    <a:pt x="1748" y="15290"/>
                    <a:pt x="1751" y="15306"/>
                    <a:pt x="1759" y="15318"/>
                  </a:cubicBezTo>
                  <a:cubicBezTo>
                    <a:pt x="110" y="16760"/>
                    <a:pt x="110" y="16760"/>
                    <a:pt x="110" y="16760"/>
                  </a:cubicBezTo>
                  <a:cubicBezTo>
                    <a:pt x="1838" y="14701"/>
                    <a:pt x="1838" y="14701"/>
                    <a:pt x="1838" y="14701"/>
                  </a:cubicBezTo>
                  <a:lnTo>
                    <a:pt x="1806" y="15231"/>
                  </a:lnTo>
                  <a:close/>
                  <a:moveTo>
                    <a:pt x="2883" y="14823"/>
                  </a:moveTo>
                  <a:cubicBezTo>
                    <a:pt x="2880" y="14833"/>
                    <a:pt x="2881" y="14843"/>
                    <a:pt x="2884" y="14853"/>
                  </a:cubicBezTo>
                  <a:cubicBezTo>
                    <a:pt x="1859" y="15259"/>
                    <a:pt x="1859" y="15259"/>
                    <a:pt x="1859" y="15259"/>
                  </a:cubicBezTo>
                  <a:cubicBezTo>
                    <a:pt x="1851" y="15246"/>
                    <a:pt x="1838" y="15236"/>
                    <a:pt x="1822" y="15232"/>
                  </a:cubicBezTo>
                  <a:cubicBezTo>
                    <a:pt x="1820" y="15231"/>
                    <a:pt x="1818" y="15231"/>
                    <a:pt x="1816" y="15231"/>
                  </a:cubicBezTo>
                  <a:cubicBezTo>
                    <a:pt x="1849" y="14689"/>
                    <a:pt x="1849" y="14689"/>
                    <a:pt x="1849" y="14689"/>
                  </a:cubicBezTo>
                  <a:cubicBezTo>
                    <a:pt x="1909" y="14616"/>
                    <a:pt x="1909" y="14616"/>
                    <a:pt x="1909" y="14616"/>
                  </a:cubicBezTo>
                  <a:cubicBezTo>
                    <a:pt x="2879" y="14648"/>
                    <a:pt x="2879" y="14648"/>
                    <a:pt x="2879" y="14648"/>
                  </a:cubicBezTo>
                  <a:cubicBezTo>
                    <a:pt x="2917" y="14783"/>
                    <a:pt x="2917" y="14783"/>
                    <a:pt x="2917" y="14783"/>
                  </a:cubicBezTo>
                  <a:cubicBezTo>
                    <a:pt x="2900" y="14790"/>
                    <a:pt x="2887" y="14804"/>
                    <a:pt x="2883" y="14823"/>
                  </a:cubicBezTo>
                  <a:close/>
                  <a:moveTo>
                    <a:pt x="2927" y="14780"/>
                  </a:moveTo>
                  <a:cubicBezTo>
                    <a:pt x="2889" y="14648"/>
                    <a:pt x="2889" y="14648"/>
                    <a:pt x="2889" y="14648"/>
                  </a:cubicBezTo>
                  <a:cubicBezTo>
                    <a:pt x="2978" y="14651"/>
                    <a:pt x="2978" y="14651"/>
                    <a:pt x="2978" y="14651"/>
                  </a:cubicBezTo>
                  <a:cubicBezTo>
                    <a:pt x="2947" y="14779"/>
                    <a:pt x="2947" y="14779"/>
                    <a:pt x="2947" y="14779"/>
                  </a:cubicBezTo>
                  <a:cubicBezTo>
                    <a:pt x="2940" y="14778"/>
                    <a:pt x="2933" y="14778"/>
                    <a:pt x="2927" y="14780"/>
                  </a:cubicBezTo>
                  <a:close/>
                  <a:moveTo>
                    <a:pt x="2957" y="14781"/>
                  </a:moveTo>
                  <a:cubicBezTo>
                    <a:pt x="2988" y="14652"/>
                    <a:pt x="2988" y="14652"/>
                    <a:pt x="2988" y="14652"/>
                  </a:cubicBezTo>
                  <a:cubicBezTo>
                    <a:pt x="3808" y="14679"/>
                    <a:pt x="3808" y="14679"/>
                    <a:pt x="3808" y="14679"/>
                  </a:cubicBezTo>
                  <a:cubicBezTo>
                    <a:pt x="3808" y="14679"/>
                    <a:pt x="3808" y="14680"/>
                    <a:pt x="3808" y="14680"/>
                  </a:cubicBezTo>
                  <a:cubicBezTo>
                    <a:pt x="2995" y="14822"/>
                    <a:pt x="2995" y="14822"/>
                    <a:pt x="2995" y="14822"/>
                  </a:cubicBezTo>
                  <a:cubicBezTo>
                    <a:pt x="2990" y="14803"/>
                    <a:pt x="2976" y="14787"/>
                    <a:pt x="2957" y="14781"/>
                  </a:cubicBezTo>
                  <a:close/>
                  <a:moveTo>
                    <a:pt x="3339" y="15462"/>
                  </a:moveTo>
                  <a:cubicBezTo>
                    <a:pt x="2971" y="14885"/>
                    <a:pt x="2971" y="14885"/>
                    <a:pt x="2971" y="14885"/>
                  </a:cubicBezTo>
                  <a:cubicBezTo>
                    <a:pt x="2983" y="14877"/>
                    <a:pt x="2992" y="14865"/>
                    <a:pt x="2996" y="14850"/>
                  </a:cubicBezTo>
                  <a:cubicBezTo>
                    <a:pt x="2998" y="14844"/>
                    <a:pt x="2998" y="14837"/>
                    <a:pt x="2997" y="14831"/>
                  </a:cubicBezTo>
                  <a:cubicBezTo>
                    <a:pt x="3810" y="14690"/>
                    <a:pt x="3810" y="14690"/>
                    <a:pt x="3810" y="14690"/>
                  </a:cubicBezTo>
                  <a:cubicBezTo>
                    <a:pt x="3813" y="14703"/>
                    <a:pt x="3821" y="14715"/>
                    <a:pt x="3832" y="14723"/>
                  </a:cubicBezTo>
                  <a:cubicBezTo>
                    <a:pt x="3391" y="15461"/>
                    <a:pt x="3391" y="15461"/>
                    <a:pt x="3391" y="15461"/>
                  </a:cubicBezTo>
                  <a:cubicBezTo>
                    <a:pt x="3388" y="15460"/>
                    <a:pt x="3384" y="15458"/>
                    <a:pt x="3380" y="15457"/>
                  </a:cubicBezTo>
                  <a:cubicBezTo>
                    <a:pt x="3365" y="15454"/>
                    <a:pt x="3351" y="15456"/>
                    <a:pt x="3339" y="15462"/>
                  </a:cubicBezTo>
                  <a:close/>
                  <a:moveTo>
                    <a:pt x="3169" y="16750"/>
                  </a:moveTo>
                  <a:cubicBezTo>
                    <a:pt x="3165" y="16748"/>
                    <a:pt x="3161" y="16746"/>
                    <a:pt x="3157" y="16745"/>
                  </a:cubicBezTo>
                  <a:cubicBezTo>
                    <a:pt x="3361" y="15571"/>
                    <a:pt x="3361" y="15571"/>
                    <a:pt x="3361" y="15571"/>
                  </a:cubicBezTo>
                  <a:cubicBezTo>
                    <a:pt x="3389" y="15574"/>
                    <a:pt x="3416" y="15556"/>
                    <a:pt x="3423" y="15527"/>
                  </a:cubicBezTo>
                  <a:cubicBezTo>
                    <a:pt x="3426" y="15513"/>
                    <a:pt x="3424" y="15498"/>
                    <a:pt x="3417" y="15486"/>
                  </a:cubicBezTo>
                  <a:cubicBezTo>
                    <a:pt x="4387" y="14838"/>
                    <a:pt x="4387" y="14838"/>
                    <a:pt x="4387" y="14838"/>
                  </a:cubicBezTo>
                  <a:cubicBezTo>
                    <a:pt x="4390" y="14841"/>
                    <a:pt x="4393" y="14844"/>
                    <a:pt x="4396" y="14847"/>
                  </a:cubicBezTo>
                  <a:lnTo>
                    <a:pt x="3169" y="16750"/>
                  </a:lnTo>
                  <a:close/>
                  <a:moveTo>
                    <a:pt x="4401" y="14751"/>
                  </a:moveTo>
                  <a:cubicBezTo>
                    <a:pt x="4390" y="14758"/>
                    <a:pt x="4381" y="14770"/>
                    <a:pt x="4376" y="14784"/>
                  </a:cubicBezTo>
                  <a:cubicBezTo>
                    <a:pt x="3923" y="14683"/>
                    <a:pt x="3923" y="14683"/>
                    <a:pt x="3923" y="14683"/>
                  </a:cubicBezTo>
                  <a:cubicBezTo>
                    <a:pt x="3927" y="14654"/>
                    <a:pt x="3908" y="14626"/>
                    <a:pt x="3879" y="14619"/>
                  </a:cubicBezTo>
                  <a:cubicBezTo>
                    <a:pt x="3872" y="14617"/>
                    <a:pt x="3865" y="14617"/>
                    <a:pt x="3858" y="14618"/>
                  </a:cubicBezTo>
                  <a:cubicBezTo>
                    <a:pt x="3454" y="12839"/>
                    <a:pt x="3454" y="12839"/>
                    <a:pt x="3454" y="12839"/>
                  </a:cubicBezTo>
                  <a:cubicBezTo>
                    <a:pt x="3455" y="12839"/>
                    <a:pt x="3457" y="12839"/>
                    <a:pt x="3458" y="12838"/>
                  </a:cubicBezTo>
                  <a:lnTo>
                    <a:pt x="4401" y="14751"/>
                  </a:lnTo>
                  <a:close/>
                  <a:moveTo>
                    <a:pt x="4258" y="12747"/>
                  </a:moveTo>
                  <a:cubicBezTo>
                    <a:pt x="4258" y="12751"/>
                    <a:pt x="4257" y="12754"/>
                    <a:pt x="4257" y="12757"/>
                  </a:cubicBezTo>
                  <a:cubicBezTo>
                    <a:pt x="3494" y="12777"/>
                    <a:pt x="3494" y="12777"/>
                    <a:pt x="3494" y="12777"/>
                  </a:cubicBezTo>
                  <a:cubicBezTo>
                    <a:pt x="3492" y="12754"/>
                    <a:pt x="3475" y="12733"/>
                    <a:pt x="3450" y="12727"/>
                  </a:cubicBezTo>
                  <a:cubicBezTo>
                    <a:pt x="3439" y="12725"/>
                    <a:pt x="3429" y="12726"/>
                    <a:pt x="3419" y="12729"/>
                  </a:cubicBezTo>
                  <a:cubicBezTo>
                    <a:pt x="2971" y="11652"/>
                    <a:pt x="2971" y="11652"/>
                    <a:pt x="2971" y="11652"/>
                  </a:cubicBezTo>
                  <a:cubicBezTo>
                    <a:pt x="2976" y="11650"/>
                    <a:pt x="2980" y="11646"/>
                    <a:pt x="2985" y="11642"/>
                  </a:cubicBezTo>
                  <a:cubicBezTo>
                    <a:pt x="4266" y="12730"/>
                    <a:pt x="4266" y="12730"/>
                    <a:pt x="4266" y="12730"/>
                  </a:cubicBezTo>
                  <a:cubicBezTo>
                    <a:pt x="4263" y="12735"/>
                    <a:pt x="4260" y="12741"/>
                    <a:pt x="4258" y="12747"/>
                  </a:cubicBezTo>
                  <a:close/>
                  <a:moveTo>
                    <a:pt x="4272" y="12722"/>
                  </a:moveTo>
                  <a:cubicBezTo>
                    <a:pt x="2991" y="11635"/>
                    <a:pt x="2991" y="11635"/>
                    <a:pt x="2991" y="11635"/>
                  </a:cubicBezTo>
                  <a:cubicBezTo>
                    <a:pt x="2995" y="11629"/>
                    <a:pt x="2999" y="11622"/>
                    <a:pt x="3000" y="11615"/>
                  </a:cubicBezTo>
                  <a:cubicBezTo>
                    <a:pt x="3004" y="11598"/>
                    <a:pt x="3001" y="11582"/>
                    <a:pt x="2992" y="11569"/>
                  </a:cubicBezTo>
                  <a:cubicBezTo>
                    <a:pt x="4154" y="10590"/>
                    <a:pt x="4154" y="10590"/>
                    <a:pt x="4154" y="10590"/>
                  </a:cubicBezTo>
                  <a:cubicBezTo>
                    <a:pt x="4162" y="10598"/>
                    <a:pt x="4172" y="10604"/>
                    <a:pt x="4183" y="10607"/>
                  </a:cubicBezTo>
                  <a:cubicBezTo>
                    <a:pt x="4187" y="10608"/>
                    <a:pt x="4191" y="10608"/>
                    <a:pt x="4195" y="10608"/>
                  </a:cubicBezTo>
                  <a:cubicBezTo>
                    <a:pt x="4306" y="12703"/>
                    <a:pt x="4306" y="12703"/>
                    <a:pt x="4306" y="12703"/>
                  </a:cubicBezTo>
                  <a:cubicBezTo>
                    <a:pt x="4293" y="12705"/>
                    <a:pt x="4281" y="12712"/>
                    <a:pt x="4272" y="12722"/>
                  </a:cubicBezTo>
                  <a:close/>
                  <a:moveTo>
                    <a:pt x="5301" y="11731"/>
                  </a:moveTo>
                  <a:cubicBezTo>
                    <a:pt x="5299" y="11739"/>
                    <a:pt x="5299" y="11746"/>
                    <a:pt x="5300" y="11753"/>
                  </a:cubicBezTo>
                  <a:cubicBezTo>
                    <a:pt x="4644" y="11914"/>
                    <a:pt x="4644" y="11914"/>
                    <a:pt x="4644" y="11914"/>
                  </a:cubicBezTo>
                  <a:cubicBezTo>
                    <a:pt x="4638" y="11895"/>
                    <a:pt x="4622" y="11881"/>
                    <a:pt x="4602" y="11876"/>
                  </a:cubicBezTo>
                  <a:cubicBezTo>
                    <a:pt x="4571" y="11868"/>
                    <a:pt x="4540" y="11888"/>
                    <a:pt x="4532" y="11919"/>
                  </a:cubicBezTo>
                  <a:cubicBezTo>
                    <a:pt x="4525" y="11947"/>
                    <a:pt x="4540" y="11975"/>
                    <a:pt x="4566" y="11986"/>
                  </a:cubicBezTo>
                  <a:cubicBezTo>
                    <a:pt x="4328" y="12704"/>
                    <a:pt x="4328" y="12704"/>
                    <a:pt x="4328" y="12704"/>
                  </a:cubicBezTo>
                  <a:cubicBezTo>
                    <a:pt x="4324" y="12703"/>
                    <a:pt x="4320" y="12703"/>
                    <a:pt x="4316" y="12703"/>
                  </a:cubicBezTo>
                  <a:cubicBezTo>
                    <a:pt x="4205" y="10608"/>
                    <a:pt x="4205" y="10608"/>
                    <a:pt x="4205" y="10608"/>
                  </a:cubicBezTo>
                  <a:cubicBezTo>
                    <a:pt x="4215" y="10606"/>
                    <a:pt x="4224" y="10602"/>
                    <a:pt x="4232" y="10596"/>
                  </a:cubicBezTo>
                  <a:cubicBezTo>
                    <a:pt x="5314" y="11706"/>
                    <a:pt x="5314" y="11706"/>
                    <a:pt x="5314" y="11706"/>
                  </a:cubicBezTo>
                  <a:cubicBezTo>
                    <a:pt x="5308" y="11713"/>
                    <a:pt x="5303" y="11721"/>
                    <a:pt x="5301" y="11731"/>
                  </a:cubicBezTo>
                  <a:close/>
                  <a:moveTo>
                    <a:pt x="5354" y="11687"/>
                  </a:moveTo>
                  <a:cubicBezTo>
                    <a:pt x="5342" y="11688"/>
                    <a:pt x="5331" y="11692"/>
                    <a:pt x="5322" y="11699"/>
                  </a:cubicBezTo>
                  <a:cubicBezTo>
                    <a:pt x="4240" y="10589"/>
                    <a:pt x="4240" y="10589"/>
                    <a:pt x="4240" y="10589"/>
                  </a:cubicBezTo>
                  <a:cubicBezTo>
                    <a:pt x="4246" y="10582"/>
                    <a:pt x="4251" y="10574"/>
                    <a:pt x="4254" y="10564"/>
                  </a:cubicBezTo>
                  <a:cubicBezTo>
                    <a:pt x="4258" y="10546"/>
                    <a:pt x="4253" y="10528"/>
                    <a:pt x="4243" y="10514"/>
                  </a:cubicBezTo>
                  <a:cubicBezTo>
                    <a:pt x="5321" y="9478"/>
                    <a:pt x="5321" y="9478"/>
                    <a:pt x="5321" y="9478"/>
                  </a:cubicBezTo>
                  <a:cubicBezTo>
                    <a:pt x="5328" y="9484"/>
                    <a:pt x="5336" y="9489"/>
                    <a:pt x="5346" y="9491"/>
                  </a:cubicBezTo>
                  <a:cubicBezTo>
                    <a:pt x="5348" y="9492"/>
                    <a:pt x="5351" y="9492"/>
                    <a:pt x="5354" y="9493"/>
                  </a:cubicBezTo>
                  <a:lnTo>
                    <a:pt x="5354" y="11687"/>
                  </a:lnTo>
                  <a:close/>
                  <a:moveTo>
                    <a:pt x="5334" y="9383"/>
                  </a:moveTo>
                  <a:cubicBezTo>
                    <a:pt x="4983" y="8798"/>
                    <a:pt x="4983" y="8798"/>
                    <a:pt x="4983" y="8798"/>
                  </a:cubicBezTo>
                  <a:cubicBezTo>
                    <a:pt x="4992" y="8791"/>
                    <a:pt x="4999" y="8781"/>
                    <a:pt x="5003" y="8770"/>
                  </a:cubicBezTo>
                  <a:cubicBezTo>
                    <a:pt x="5909" y="9027"/>
                    <a:pt x="5909" y="9027"/>
                    <a:pt x="5909" y="9027"/>
                  </a:cubicBezTo>
                  <a:cubicBezTo>
                    <a:pt x="5903" y="9057"/>
                    <a:pt x="5922" y="9087"/>
                    <a:pt x="5952" y="9094"/>
                  </a:cubicBezTo>
                  <a:cubicBezTo>
                    <a:pt x="5973" y="9099"/>
                    <a:pt x="5993" y="9092"/>
                    <a:pt x="6007" y="9079"/>
                  </a:cubicBezTo>
                  <a:cubicBezTo>
                    <a:pt x="6794" y="9747"/>
                    <a:pt x="6794" y="9747"/>
                    <a:pt x="6794" y="9747"/>
                  </a:cubicBezTo>
                  <a:cubicBezTo>
                    <a:pt x="6790" y="9751"/>
                    <a:pt x="6788" y="9757"/>
                    <a:pt x="6786" y="9762"/>
                  </a:cubicBezTo>
                  <a:cubicBezTo>
                    <a:pt x="5417" y="9443"/>
                    <a:pt x="5417" y="9443"/>
                    <a:pt x="5417" y="9443"/>
                  </a:cubicBezTo>
                  <a:cubicBezTo>
                    <a:pt x="5421" y="9414"/>
                    <a:pt x="5402" y="9385"/>
                    <a:pt x="5373" y="9378"/>
                  </a:cubicBezTo>
                  <a:cubicBezTo>
                    <a:pt x="5359" y="9375"/>
                    <a:pt x="5346" y="9377"/>
                    <a:pt x="5334" y="9383"/>
                  </a:cubicBezTo>
                  <a:close/>
                  <a:moveTo>
                    <a:pt x="5887" y="10584"/>
                  </a:moveTo>
                  <a:cubicBezTo>
                    <a:pt x="5377" y="11690"/>
                    <a:pt x="5377" y="11690"/>
                    <a:pt x="5377" y="11690"/>
                  </a:cubicBezTo>
                  <a:cubicBezTo>
                    <a:pt x="5375" y="11689"/>
                    <a:pt x="5373" y="11688"/>
                    <a:pt x="5371" y="11688"/>
                  </a:cubicBezTo>
                  <a:cubicBezTo>
                    <a:pt x="5369" y="11687"/>
                    <a:pt x="5367" y="11687"/>
                    <a:pt x="5364" y="11687"/>
                  </a:cubicBezTo>
                  <a:cubicBezTo>
                    <a:pt x="5364" y="9493"/>
                    <a:pt x="5364" y="9493"/>
                    <a:pt x="5364" y="9493"/>
                  </a:cubicBezTo>
                  <a:cubicBezTo>
                    <a:pt x="5370" y="9492"/>
                    <a:pt x="5376" y="9491"/>
                    <a:pt x="5381" y="9489"/>
                  </a:cubicBezTo>
                  <a:cubicBezTo>
                    <a:pt x="5887" y="10495"/>
                    <a:pt x="5887" y="10495"/>
                    <a:pt x="5887" y="10495"/>
                  </a:cubicBezTo>
                  <a:cubicBezTo>
                    <a:pt x="5878" y="10502"/>
                    <a:pt x="5871" y="10513"/>
                    <a:pt x="5868" y="10526"/>
                  </a:cubicBezTo>
                  <a:cubicBezTo>
                    <a:pt x="5862" y="10548"/>
                    <a:pt x="5871" y="10570"/>
                    <a:pt x="5887" y="10584"/>
                  </a:cubicBezTo>
                  <a:close/>
                  <a:moveTo>
                    <a:pt x="5960" y="10493"/>
                  </a:moveTo>
                  <a:cubicBezTo>
                    <a:pt x="5953" y="10488"/>
                    <a:pt x="5946" y="10485"/>
                    <a:pt x="5938" y="10483"/>
                  </a:cubicBezTo>
                  <a:cubicBezTo>
                    <a:pt x="5923" y="10479"/>
                    <a:pt x="5908" y="10482"/>
                    <a:pt x="5896" y="10489"/>
                  </a:cubicBezTo>
                  <a:cubicBezTo>
                    <a:pt x="5390" y="9484"/>
                    <a:pt x="5390" y="9484"/>
                    <a:pt x="5390" y="9484"/>
                  </a:cubicBezTo>
                  <a:cubicBezTo>
                    <a:pt x="5401" y="9477"/>
                    <a:pt x="5410" y="9466"/>
                    <a:pt x="5414" y="9453"/>
                  </a:cubicBezTo>
                  <a:cubicBezTo>
                    <a:pt x="6784" y="9772"/>
                    <a:pt x="6784" y="9772"/>
                    <a:pt x="6784" y="9772"/>
                  </a:cubicBezTo>
                  <a:cubicBezTo>
                    <a:pt x="6782" y="9787"/>
                    <a:pt x="6785" y="9801"/>
                    <a:pt x="6793" y="9813"/>
                  </a:cubicBezTo>
                  <a:lnTo>
                    <a:pt x="5960" y="10493"/>
                  </a:lnTo>
                  <a:close/>
                  <a:moveTo>
                    <a:pt x="7419" y="11023"/>
                  </a:moveTo>
                  <a:cubicBezTo>
                    <a:pt x="7398" y="11024"/>
                    <a:pt x="7379" y="11037"/>
                    <a:pt x="7370" y="11056"/>
                  </a:cubicBezTo>
                  <a:cubicBezTo>
                    <a:pt x="5980" y="10555"/>
                    <a:pt x="5980" y="10555"/>
                    <a:pt x="5980" y="10555"/>
                  </a:cubicBezTo>
                  <a:cubicBezTo>
                    <a:pt x="5980" y="10554"/>
                    <a:pt x="5981" y="10554"/>
                    <a:pt x="5981" y="10553"/>
                  </a:cubicBezTo>
                  <a:cubicBezTo>
                    <a:pt x="5986" y="10533"/>
                    <a:pt x="5980" y="10514"/>
                    <a:pt x="5967" y="10500"/>
                  </a:cubicBezTo>
                  <a:cubicBezTo>
                    <a:pt x="6800" y="9821"/>
                    <a:pt x="6800" y="9821"/>
                    <a:pt x="6800" y="9821"/>
                  </a:cubicBezTo>
                  <a:cubicBezTo>
                    <a:pt x="6807" y="9829"/>
                    <a:pt x="6817" y="9834"/>
                    <a:pt x="6828" y="9837"/>
                  </a:cubicBezTo>
                  <a:cubicBezTo>
                    <a:pt x="6854" y="9843"/>
                    <a:pt x="6881" y="9830"/>
                    <a:pt x="6893" y="9807"/>
                  </a:cubicBezTo>
                  <a:cubicBezTo>
                    <a:pt x="7377" y="10007"/>
                    <a:pt x="7377" y="10007"/>
                    <a:pt x="7377" y="10007"/>
                  </a:cubicBezTo>
                  <a:cubicBezTo>
                    <a:pt x="7376" y="10008"/>
                    <a:pt x="7376" y="10009"/>
                    <a:pt x="7375" y="10010"/>
                  </a:cubicBezTo>
                  <a:cubicBezTo>
                    <a:pt x="7368" y="10041"/>
                    <a:pt x="7387" y="10073"/>
                    <a:pt x="7419" y="10080"/>
                  </a:cubicBezTo>
                  <a:cubicBezTo>
                    <a:pt x="7422" y="10081"/>
                    <a:pt x="7426" y="10081"/>
                    <a:pt x="7429" y="10082"/>
                  </a:cubicBezTo>
                  <a:lnTo>
                    <a:pt x="7419" y="11023"/>
                  </a:lnTo>
                  <a:close/>
                  <a:moveTo>
                    <a:pt x="7446" y="9967"/>
                  </a:moveTo>
                  <a:cubicBezTo>
                    <a:pt x="7439" y="9965"/>
                    <a:pt x="7433" y="9965"/>
                    <a:pt x="7426" y="9966"/>
                  </a:cubicBezTo>
                  <a:cubicBezTo>
                    <a:pt x="7159" y="8723"/>
                    <a:pt x="7159" y="8723"/>
                    <a:pt x="7159" y="8723"/>
                  </a:cubicBezTo>
                  <a:cubicBezTo>
                    <a:pt x="7180" y="8682"/>
                    <a:pt x="7192" y="8637"/>
                    <a:pt x="7192" y="8588"/>
                  </a:cubicBezTo>
                  <a:cubicBezTo>
                    <a:pt x="7192" y="8545"/>
                    <a:pt x="7182" y="8504"/>
                    <a:pt x="7165" y="8467"/>
                  </a:cubicBezTo>
                  <a:cubicBezTo>
                    <a:pt x="8193" y="9378"/>
                    <a:pt x="8193" y="9378"/>
                    <a:pt x="8193" y="9378"/>
                  </a:cubicBezTo>
                  <a:cubicBezTo>
                    <a:pt x="8188" y="9384"/>
                    <a:pt x="8184" y="9392"/>
                    <a:pt x="8182" y="9400"/>
                  </a:cubicBezTo>
                  <a:cubicBezTo>
                    <a:pt x="8178" y="9416"/>
                    <a:pt x="8182" y="9432"/>
                    <a:pt x="8190" y="9445"/>
                  </a:cubicBezTo>
                  <a:cubicBezTo>
                    <a:pt x="7478" y="9987"/>
                    <a:pt x="7478" y="9987"/>
                    <a:pt x="7478" y="9987"/>
                  </a:cubicBezTo>
                  <a:cubicBezTo>
                    <a:pt x="7470" y="9978"/>
                    <a:pt x="7459" y="9970"/>
                    <a:pt x="7446" y="9967"/>
                  </a:cubicBezTo>
                  <a:close/>
                  <a:moveTo>
                    <a:pt x="9758" y="10510"/>
                  </a:moveTo>
                  <a:cubicBezTo>
                    <a:pt x="8129" y="10167"/>
                    <a:pt x="8129" y="10167"/>
                    <a:pt x="8129" y="10167"/>
                  </a:cubicBezTo>
                  <a:cubicBezTo>
                    <a:pt x="8144" y="10153"/>
                    <a:pt x="8152" y="10133"/>
                    <a:pt x="8152" y="10112"/>
                  </a:cubicBezTo>
                  <a:cubicBezTo>
                    <a:pt x="8152" y="10068"/>
                    <a:pt x="8117" y="10033"/>
                    <a:pt x="8074" y="10033"/>
                  </a:cubicBezTo>
                  <a:cubicBezTo>
                    <a:pt x="8031" y="10033"/>
                    <a:pt x="7996" y="10068"/>
                    <a:pt x="7996" y="10112"/>
                  </a:cubicBezTo>
                  <a:cubicBezTo>
                    <a:pt x="7996" y="10122"/>
                    <a:pt x="7998" y="10131"/>
                    <a:pt x="8001" y="10140"/>
                  </a:cubicBezTo>
                  <a:cubicBezTo>
                    <a:pt x="7489" y="10032"/>
                    <a:pt x="7489" y="10032"/>
                    <a:pt x="7489" y="10032"/>
                  </a:cubicBezTo>
                  <a:cubicBezTo>
                    <a:pt x="7491" y="10019"/>
                    <a:pt x="7489" y="10007"/>
                    <a:pt x="7483" y="9996"/>
                  </a:cubicBezTo>
                  <a:cubicBezTo>
                    <a:pt x="8196" y="9453"/>
                    <a:pt x="8196" y="9453"/>
                    <a:pt x="8196" y="9453"/>
                  </a:cubicBezTo>
                  <a:cubicBezTo>
                    <a:pt x="8203" y="9461"/>
                    <a:pt x="8213" y="9467"/>
                    <a:pt x="8225" y="9470"/>
                  </a:cubicBezTo>
                  <a:cubicBezTo>
                    <a:pt x="8248" y="9476"/>
                    <a:pt x="8271" y="9467"/>
                    <a:pt x="8285" y="9449"/>
                  </a:cubicBezTo>
                  <a:cubicBezTo>
                    <a:pt x="9763" y="10497"/>
                    <a:pt x="9763" y="10497"/>
                    <a:pt x="9763" y="10497"/>
                  </a:cubicBezTo>
                  <a:cubicBezTo>
                    <a:pt x="9761" y="10501"/>
                    <a:pt x="9759" y="10505"/>
                    <a:pt x="9758" y="10510"/>
                  </a:cubicBezTo>
                  <a:close/>
                  <a:moveTo>
                    <a:pt x="8582" y="11291"/>
                  </a:moveTo>
                  <a:cubicBezTo>
                    <a:pt x="8587" y="11285"/>
                    <a:pt x="8591" y="11277"/>
                    <a:pt x="8593" y="11268"/>
                  </a:cubicBezTo>
                  <a:cubicBezTo>
                    <a:pt x="8596" y="11253"/>
                    <a:pt x="8594" y="11238"/>
                    <a:pt x="8586" y="11226"/>
                  </a:cubicBezTo>
                  <a:cubicBezTo>
                    <a:pt x="9763" y="10556"/>
                    <a:pt x="9763" y="10556"/>
                    <a:pt x="9763" y="10556"/>
                  </a:cubicBezTo>
                  <a:cubicBezTo>
                    <a:pt x="9768" y="10565"/>
                    <a:pt x="9776" y="10572"/>
                    <a:pt x="9786" y="10578"/>
                  </a:cubicBezTo>
                  <a:cubicBezTo>
                    <a:pt x="9240" y="11847"/>
                    <a:pt x="9240" y="11847"/>
                    <a:pt x="9240" y="11847"/>
                  </a:cubicBezTo>
                  <a:lnTo>
                    <a:pt x="8582" y="11291"/>
                  </a:lnTo>
                  <a:close/>
                  <a:moveTo>
                    <a:pt x="9091" y="12290"/>
                  </a:moveTo>
                  <a:cubicBezTo>
                    <a:pt x="9085" y="12282"/>
                    <a:pt x="9078" y="12275"/>
                    <a:pt x="9069" y="12270"/>
                  </a:cubicBezTo>
                  <a:cubicBezTo>
                    <a:pt x="9243" y="11864"/>
                    <a:pt x="9243" y="11864"/>
                    <a:pt x="9243" y="11864"/>
                  </a:cubicBezTo>
                  <a:cubicBezTo>
                    <a:pt x="9501" y="12081"/>
                    <a:pt x="9501" y="12081"/>
                    <a:pt x="9501" y="12081"/>
                  </a:cubicBezTo>
                  <a:lnTo>
                    <a:pt x="9091" y="12290"/>
                  </a:lnTo>
                  <a:close/>
                  <a:moveTo>
                    <a:pt x="9248" y="11854"/>
                  </a:moveTo>
                  <a:cubicBezTo>
                    <a:pt x="9795" y="10581"/>
                    <a:pt x="9795" y="10581"/>
                    <a:pt x="9795" y="10581"/>
                  </a:cubicBezTo>
                  <a:cubicBezTo>
                    <a:pt x="9796" y="10582"/>
                    <a:pt x="9798" y="10583"/>
                    <a:pt x="9799" y="10583"/>
                  </a:cubicBezTo>
                  <a:cubicBezTo>
                    <a:pt x="9820" y="10588"/>
                    <a:pt x="9841" y="10581"/>
                    <a:pt x="9854" y="10567"/>
                  </a:cubicBezTo>
                  <a:cubicBezTo>
                    <a:pt x="10813" y="11363"/>
                    <a:pt x="10813" y="11363"/>
                    <a:pt x="10813" y="11363"/>
                  </a:cubicBezTo>
                  <a:cubicBezTo>
                    <a:pt x="10809" y="11368"/>
                    <a:pt x="10806" y="11375"/>
                    <a:pt x="10804" y="11382"/>
                  </a:cubicBezTo>
                  <a:cubicBezTo>
                    <a:pt x="10801" y="11394"/>
                    <a:pt x="10802" y="11406"/>
                    <a:pt x="10807" y="11417"/>
                  </a:cubicBezTo>
                  <a:cubicBezTo>
                    <a:pt x="9511" y="12076"/>
                    <a:pt x="9511" y="12076"/>
                    <a:pt x="9511" y="12076"/>
                  </a:cubicBezTo>
                  <a:lnTo>
                    <a:pt x="9248" y="11854"/>
                  </a:lnTo>
                  <a:close/>
                  <a:moveTo>
                    <a:pt x="10853" y="11453"/>
                  </a:moveTo>
                  <a:cubicBezTo>
                    <a:pt x="10793" y="13111"/>
                    <a:pt x="10793" y="13111"/>
                    <a:pt x="10793" y="13111"/>
                  </a:cubicBezTo>
                  <a:cubicBezTo>
                    <a:pt x="10779" y="13112"/>
                    <a:pt x="10765" y="13118"/>
                    <a:pt x="10755" y="13128"/>
                  </a:cubicBezTo>
                  <a:cubicBezTo>
                    <a:pt x="9519" y="12083"/>
                    <a:pt x="9519" y="12083"/>
                    <a:pt x="9519" y="12083"/>
                  </a:cubicBezTo>
                  <a:cubicBezTo>
                    <a:pt x="10811" y="11426"/>
                    <a:pt x="10811" y="11426"/>
                    <a:pt x="10811" y="11426"/>
                  </a:cubicBezTo>
                  <a:cubicBezTo>
                    <a:pt x="10819" y="11439"/>
                    <a:pt x="10831" y="11448"/>
                    <a:pt x="10847" y="11452"/>
                  </a:cubicBezTo>
                  <a:cubicBezTo>
                    <a:pt x="10849" y="11453"/>
                    <a:pt x="10851" y="11453"/>
                    <a:pt x="10853" y="11453"/>
                  </a:cubicBezTo>
                  <a:close/>
                  <a:moveTo>
                    <a:pt x="10843" y="11340"/>
                  </a:moveTo>
                  <a:cubicBezTo>
                    <a:pt x="10834" y="11343"/>
                    <a:pt x="10826" y="11348"/>
                    <a:pt x="10819" y="11355"/>
                  </a:cubicBezTo>
                  <a:cubicBezTo>
                    <a:pt x="9861" y="10559"/>
                    <a:pt x="9861" y="10559"/>
                    <a:pt x="9861" y="10559"/>
                  </a:cubicBezTo>
                  <a:cubicBezTo>
                    <a:pt x="9865" y="10554"/>
                    <a:pt x="9868" y="10547"/>
                    <a:pt x="9870" y="10540"/>
                  </a:cubicBezTo>
                  <a:cubicBezTo>
                    <a:pt x="9871" y="10534"/>
                    <a:pt x="9871" y="10529"/>
                    <a:pt x="9871" y="10524"/>
                  </a:cubicBezTo>
                  <a:cubicBezTo>
                    <a:pt x="10633" y="10420"/>
                    <a:pt x="10633" y="10420"/>
                    <a:pt x="10633" y="10420"/>
                  </a:cubicBezTo>
                  <a:lnTo>
                    <a:pt x="10843" y="11340"/>
                  </a:lnTo>
                  <a:close/>
                  <a:moveTo>
                    <a:pt x="11823" y="10249"/>
                  </a:moveTo>
                  <a:cubicBezTo>
                    <a:pt x="10641" y="10409"/>
                    <a:pt x="10641" y="10409"/>
                    <a:pt x="10641" y="10409"/>
                  </a:cubicBezTo>
                  <a:cubicBezTo>
                    <a:pt x="10392" y="9314"/>
                    <a:pt x="10392" y="9314"/>
                    <a:pt x="10392" y="9314"/>
                  </a:cubicBezTo>
                  <a:cubicBezTo>
                    <a:pt x="10404" y="9311"/>
                    <a:pt x="10414" y="9305"/>
                    <a:pt x="10423" y="9295"/>
                  </a:cubicBezTo>
                  <a:cubicBezTo>
                    <a:pt x="11829" y="10221"/>
                    <a:pt x="11829" y="10221"/>
                    <a:pt x="11829" y="10221"/>
                  </a:cubicBezTo>
                  <a:cubicBezTo>
                    <a:pt x="11824" y="10230"/>
                    <a:pt x="11822" y="10239"/>
                    <a:pt x="11823" y="10249"/>
                  </a:cubicBezTo>
                  <a:close/>
                  <a:moveTo>
                    <a:pt x="11838" y="10206"/>
                  </a:moveTo>
                  <a:cubicBezTo>
                    <a:pt x="11836" y="10208"/>
                    <a:pt x="11835" y="10210"/>
                    <a:pt x="11834" y="10212"/>
                  </a:cubicBezTo>
                  <a:cubicBezTo>
                    <a:pt x="10428" y="9287"/>
                    <a:pt x="10428" y="9287"/>
                    <a:pt x="10428" y="9287"/>
                  </a:cubicBezTo>
                  <a:cubicBezTo>
                    <a:pt x="10432" y="9282"/>
                    <a:pt x="10434" y="9277"/>
                    <a:pt x="10436" y="9271"/>
                  </a:cubicBezTo>
                  <a:cubicBezTo>
                    <a:pt x="10440" y="9254"/>
                    <a:pt x="10436" y="9238"/>
                    <a:pt x="10427" y="9225"/>
                  </a:cubicBezTo>
                  <a:cubicBezTo>
                    <a:pt x="10885" y="8897"/>
                    <a:pt x="10885" y="8897"/>
                    <a:pt x="10885" y="8897"/>
                  </a:cubicBezTo>
                  <a:cubicBezTo>
                    <a:pt x="11843" y="10202"/>
                    <a:pt x="11843" y="10202"/>
                    <a:pt x="11843" y="10202"/>
                  </a:cubicBezTo>
                  <a:cubicBezTo>
                    <a:pt x="11841" y="10203"/>
                    <a:pt x="11839" y="10205"/>
                    <a:pt x="11838" y="10206"/>
                  </a:cubicBezTo>
                  <a:close/>
                  <a:moveTo>
                    <a:pt x="11903" y="10192"/>
                  </a:moveTo>
                  <a:cubicBezTo>
                    <a:pt x="11886" y="10185"/>
                    <a:pt x="11867" y="10186"/>
                    <a:pt x="11851" y="10196"/>
                  </a:cubicBezTo>
                  <a:cubicBezTo>
                    <a:pt x="10893" y="8891"/>
                    <a:pt x="10893" y="8891"/>
                    <a:pt x="10893" y="8891"/>
                  </a:cubicBezTo>
                  <a:cubicBezTo>
                    <a:pt x="13403" y="7094"/>
                    <a:pt x="13403" y="7094"/>
                    <a:pt x="13403" y="7094"/>
                  </a:cubicBezTo>
                  <a:cubicBezTo>
                    <a:pt x="13407" y="7099"/>
                    <a:pt x="13412" y="7102"/>
                    <a:pt x="13417" y="7106"/>
                  </a:cubicBezTo>
                  <a:lnTo>
                    <a:pt x="11903" y="10192"/>
                  </a:lnTo>
                  <a:close/>
                  <a:moveTo>
                    <a:pt x="28214" y="9536"/>
                  </a:moveTo>
                  <a:cubicBezTo>
                    <a:pt x="28312" y="9625"/>
                    <a:pt x="28312" y="9625"/>
                    <a:pt x="28312" y="9625"/>
                  </a:cubicBezTo>
                  <a:cubicBezTo>
                    <a:pt x="27894" y="10331"/>
                    <a:pt x="27894" y="10331"/>
                    <a:pt x="27894" y="10331"/>
                  </a:cubicBezTo>
                  <a:cubicBezTo>
                    <a:pt x="27893" y="10330"/>
                    <a:pt x="27893" y="10330"/>
                    <a:pt x="27892" y="10330"/>
                  </a:cubicBezTo>
                  <a:cubicBezTo>
                    <a:pt x="28160" y="9550"/>
                    <a:pt x="28160" y="9550"/>
                    <a:pt x="28160" y="9550"/>
                  </a:cubicBezTo>
                  <a:cubicBezTo>
                    <a:pt x="28179" y="9555"/>
                    <a:pt x="28199" y="9550"/>
                    <a:pt x="28214" y="9536"/>
                  </a:cubicBezTo>
                  <a:close/>
                  <a:moveTo>
                    <a:pt x="27883" y="10327"/>
                  </a:moveTo>
                  <a:cubicBezTo>
                    <a:pt x="27870" y="10323"/>
                    <a:pt x="27856" y="10324"/>
                    <a:pt x="27844" y="10330"/>
                  </a:cubicBezTo>
                  <a:cubicBezTo>
                    <a:pt x="27408" y="9589"/>
                    <a:pt x="27408" y="9589"/>
                    <a:pt x="27408" y="9589"/>
                  </a:cubicBezTo>
                  <a:cubicBezTo>
                    <a:pt x="27412" y="9586"/>
                    <a:pt x="27415" y="9584"/>
                    <a:pt x="27418" y="9580"/>
                  </a:cubicBezTo>
                  <a:cubicBezTo>
                    <a:pt x="27428" y="9570"/>
                    <a:pt x="27432" y="9556"/>
                    <a:pt x="27433" y="9543"/>
                  </a:cubicBezTo>
                  <a:cubicBezTo>
                    <a:pt x="28116" y="9498"/>
                    <a:pt x="28116" y="9498"/>
                    <a:pt x="28116" y="9498"/>
                  </a:cubicBezTo>
                  <a:cubicBezTo>
                    <a:pt x="28117" y="9512"/>
                    <a:pt x="28123" y="9526"/>
                    <a:pt x="28135" y="9537"/>
                  </a:cubicBezTo>
                  <a:cubicBezTo>
                    <a:pt x="28140" y="9541"/>
                    <a:pt x="28145" y="9544"/>
                    <a:pt x="28150" y="9547"/>
                  </a:cubicBezTo>
                  <a:lnTo>
                    <a:pt x="27883" y="10327"/>
                  </a:lnTo>
                  <a:close/>
                  <a:moveTo>
                    <a:pt x="28283" y="8328"/>
                  </a:moveTo>
                  <a:cubicBezTo>
                    <a:pt x="28292" y="8336"/>
                    <a:pt x="28303" y="8341"/>
                    <a:pt x="28314" y="8343"/>
                  </a:cubicBezTo>
                  <a:cubicBezTo>
                    <a:pt x="28176" y="9436"/>
                    <a:pt x="28176" y="9436"/>
                    <a:pt x="28176" y="9436"/>
                  </a:cubicBezTo>
                  <a:cubicBezTo>
                    <a:pt x="28160" y="9435"/>
                    <a:pt x="28143" y="9441"/>
                    <a:pt x="28131" y="9455"/>
                  </a:cubicBezTo>
                  <a:cubicBezTo>
                    <a:pt x="28122" y="9464"/>
                    <a:pt x="28117" y="9476"/>
                    <a:pt x="28116" y="9488"/>
                  </a:cubicBezTo>
                  <a:cubicBezTo>
                    <a:pt x="27432" y="9533"/>
                    <a:pt x="27432" y="9533"/>
                    <a:pt x="27432" y="9533"/>
                  </a:cubicBezTo>
                  <a:cubicBezTo>
                    <a:pt x="27430" y="9520"/>
                    <a:pt x="27424" y="9508"/>
                    <a:pt x="27414" y="9498"/>
                  </a:cubicBezTo>
                  <a:cubicBezTo>
                    <a:pt x="27391" y="9477"/>
                    <a:pt x="27355" y="9478"/>
                    <a:pt x="27333" y="9501"/>
                  </a:cubicBezTo>
                  <a:cubicBezTo>
                    <a:pt x="27332" y="9501"/>
                    <a:pt x="27332" y="9501"/>
                    <a:pt x="27332" y="9501"/>
                  </a:cubicBezTo>
                  <a:cubicBezTo>
                    <a:pt x="27330" y="9503"/>
                    <a:pt x="27328" y="9506"/>
                    <a:pt x="27326" y="9508"/>
                  </a:cubicBezTo>
                  <a:cubicBezTo>
                    <a:pt x="26944" y="9241"/>
                    <a:pt x="26944" y="9241"/>
                    <a:pt x="26944" y="9241"/>
                  </a:cubicBezTo>
                  <a:cubicBezTo>
                    <a:pt x="28277" y="8322"/>
                    <a:pt x="28277" y="8322"/>
                    <a:pt x="28277" y="8322"/>
                  </a:cubicBezTo>
                  <a:cubicBezTo>
                    <a:pt x="28279" y="8324"/>
                    <a:pt x="28281" y="8326"/>
                    <a:pt x="28283" y="8328"/>
                  </a:cubicBezTo>
                  <a:close/>
                  <a:moveTo>
                    <a:pt x="28272" y="8313"/>
                  </a:moveTo>
                  <a:cubicBezTo>
                    <a:pt x="26935" y="9235"/>
                    <a:pt x="26935" y="9235"/>
                    <a:pt x="26935" y="9235"/>
                  </a:cubicBezTo>
                  <a:cubicBezTo>
                    <a:pt x="25959" y="8552"/>
                    <a:pt x="25959" y="8552"/>
                    <a:pt x="25959" y="8552"/>
                  </a:cubicBezTo>
                  <a:cubicBezTo>
                    <a:pt x="28265" y="8296"/>
                    <a:pt x="28265" y="8296"/>
                    <a:pt x="28265" y="8296"/>
                  </a:cubicBezTo>
                  <a:cubicBezTo>
                    <a:pt x="28266" y="8302"/>
                    <a:pt x="28269" y="8308"/>
                    <a:pt x="28272" y="8313"/>
                  </a:cubicBezTo>
                  <a:close/>
                  <a:moveTo>
                    <a:pt x="25167" y="7968"/>
                  </a:moveTo>
                  <a:cubicBezTo>
                    <a:pt x="28264" y="8284"/>
                    <a:pt x="28264" y="8284"/>
                    <a:pt x="28264" y="8284"/>
                  </a:cubicBezTo>
                  <a:cubicBezTo>
                    <a:pt x="28264" y="8284"/>
                    <a:pt x="28264" y="8285"/>
                    <a:pt x="28264" y="8286"/>
                  </a:cubicBezTo>
                  <a:cubicBezTo>
                    <a:pt x="25947" y="8543"/>
                    <a:pt x="25947" y="8543"/>
                    <a:pt x="25947" y="8543"/>
                  </a:cubicBezTo>
                  <a:cubicBezTo>
                    <a:pt x="25159" y="7992"/>
                    <a:pt x="25159" y="7992"/>
                    <a:pt x="25159" y="7992"/>
                  </a:cubicBezTo>
                  <a:cubicBezTo>
                    <a:pt x="25163" y="7984"/>
                    <a:pt x="25166" y="7976"/>
                    <a:pt x="25167" y="7968"/>
                  </a:cubicBezTo>
                  <a:close/>
                  <a:moveTo>
                    <a:pt x="25152" y="8001"/>
                  </a:moveTo>
                  <a:cubicBezTo>
                    <a:pt x="25152" y="8001"/>
                    <a:pt x="25152" y="8001"/>
                    <a:pt x="25152" y="8001"/>
                  </a:cubicBezTo>
                  <a:cubicBezTo>
                    <a:pt x="25930" y="8545"/>
                    <a:pt x="25930" y="8545"/>
                    <a:pt x="25930" y="8545"/>
                  </a:cubicBezTo>
                  <a:cubicBezTo>
                    <a:pt x="25630" y="8578"/>
                    <a:pt x="25630" y="8578"/>
                    <a:pt x="25630" y="8578"/>
                  </a:cubicBezTo>
                  <a:cubicBezTo>
                    <a:pt x="25150" y="8003"/>
                    <a:pt x="25150" y="8003"/>
                    <a:pt x="25150" y="8003"/>
                  </a:cubicBezTo>
                  <a:cubicBezTo>
                    <a:pt x="25151" y="8002"/>
                    <a:pt x="25151" y="8002"/>
                    <a:pt x="25152" y="8001"/>
                  </a:cubicBezTo>
                  <a:close/>
                  <a:moveTo>
                    <a:pt x="25142" y="8010"/>
                  </a:moveTo>
                  <a:cubicBezTo>
                    <a:pt x="25617" y="8580"/>
                    <a:pt x="25617" y="8580"/>
                    <a:pt x="25617" y="8580"/>
                  </a:cubicBezTo>
                  <a:cubicBezTo>
                    <a:pt x="25196" y="8626"/>
                    <a:pt x="25196" y="8626"/>
                    <a:pt x="25196" y="8626"/>
                  </a:cubicBezTo>
                  <a:cubicBezTo>
                    <a:pt x="25121" y="8019"/>
                    <a:pt x="25121" y="8019"/>
                    <a:pt x="25121" y="8019"/>
                  </a:cubicBezTo>
                  <a:cubicBezTo>
                    <a:pt x="25128" y="8017"/>
                    <a:pt x="25135" y="8014"/>
                    <a:pt x="25142" y="8010"/>
                  </a:cubicBezTo>
                  <a:close/>
                  <a:moveTo>
                    <a:pt x="24518" y="8730"/>
                  </a:moveTo>
                  <a:cubicBezTo>
                    <a:pt x="23497" y="9493"/>
                    <a:pt x="23497" y="9493"/>
                    <a:pt x="23497" y="9493"/>
                  </a:cubicBezTo>
                  <a:cubicBezTo>
                    <a:pt x="23496" y="9493"/>
                    <a:pt x="23496" y="9492"/>
                    <a:pt x="23495" y="9492"/>
                  </a:cubicBezTo>
                  <a:cubicBezTo>
                    <a:pt x="23488" y="9485"/>
                    <a:pt x="23479" y="9481"/>
                    <a:pt x="23470" y="9479"/>
                  </a:cubicBezTo>
                  <a:cubicBezTo>
                    <a:pt x="23792" y="7542"/>
                    <a:pt x="23792" y="7542"/>
                    <a:pt x="23792" y="7542"/>
                  </a:cubicBezTo>
                  <a:cubicBezTo>
                    <a:pt x="23804" y="7544"/>
                    <a:pt x="23816" y="7543"/>
                    <a:pt x="23826" y="7538"/>
                  </a:cubicBezTo>
                  <a:cubicBezTo>
                    <a:pt x="24533" y="8660"/>
                    <a:pt x="24533" y="8660"/>
                    <a:pt x="24533" y="8660"/>
                  </a:cubicBezTo>
                  <a:cubicBezTo>
                    <a:pt x="24531" y="8661"/>
                    <a:pt x="24529" y="8663"/>
                    <a:pt x="24527" y="8665"/>
                  </a:cubicBezTo>
                  <a:cubicBezTo>
                    <a:pt x="24510" y="8683"/>
                    <a:pt x="24508" y="8709"/>
                    <a:pt x="24518" y="8730"/>
                  </a:cubicBezTo>
                  <a:close/>
                  <a:moveTo>
                    <a:pt x="22684" y="7781"/>
                  </a:moveTo>
                  <a:cubicBezTo>
                    <a:pt x="23747" y="7504"/>
                    <a:pt x="23747" y="7504"/>
                    <a:pt x="23747" y="7504"/>
                  </a:cubicBezTo>
                  <a:cubicBezTo>
                    <a:pt x="23750" y="7513"/>
                    <a:pt x="23755" y="7521"/>
                    <a:pt x="23762" y="7528"/>
                  </a:cubicBezTo>
                  <a:cubicBezTo>
                    <a:pt x="23768" y="7533"/>
                    <a:pt x="23775" y="7537"/>
                    <a:pt x="23782" y="7540"/>
                  </a:cubicBezTo>
                  <a:cubicBezTo>
                    <a:pt x="23460" y="9477"/>
                    <a:pt x="23460" y="9477"/>
                    <a:pt x="23460" y="9477"/>
                  </a:cubicBezTo>
                  <a:cubicBezTo>
                    <a:pt x="23452" y="9476"/>
                    <a:pt x="23444" y="9477"/>
                    <a:pt x="23436" y="9480"/>
                  </a:cubicBezTo>
                  <a:cubicBezTo>
                    <a:pt x="22658" y="7843"/>
                    <a:pt x="22658" y="7843"/>
                    <a:pt x="22658" y="7843"/>
                  </a:cubicBezTo>
                  <a:cubicBezTo>
                    <a:pt x="22662" y="7840"/>
                    <a:pt x="22666" y="7837"/>
                    <a:pt x="22670" y="7834"/>
                  </a:cubicBezTo>
                  <a:cubicBezTo>
                    <a:pt x="22683" y="7819"/>
                    <a:pt x="22688" y="7799"/>
                    <a:pt x="22684" y="7781"/>
                  </a:cubicBezTo>
                  <a:close/>
                  <a:moveTo>
                    <a:pt x="23835" y="7533"/>
                  </a:moveTo>
                  <a:cubicBezTo>
                    <a:pt x="23838" y="7530"/>
                    <a:pt x="23841" y="7528"/>
                    <a:pt x="23844" y="7525"/>
                  </a:cubicBezTo>
                  <a:cubicBezTo>
                    <a:pt x="23848" y="7520"/>
                    <a:pt x="23852" y="7515"/>
                    <a:pt x="23854" y="7510"/>
                  </a:cubicBezTo>
                  <a:cubicBezTo>
                    <a:pt x="25053" y="7947"/>
                    <a:pt x="25053" y="7947"/>
                    <a:pt x="25053" y="7947"/>
                  </a:cubicBezTo>
                  <a:cubicBezTo>
                    <a:pt x="25048" y="7967"/>
                    <a:pt x="25053" y="7989"/>
                    <a:pt x="25070" y="8005"/>
                  </a:cubicBezTo>
                  <a:cubicBezTo>
                    <a:pt x="25081" y="8015"/>
                    <a:pt x="25096" y="8021"/>
                    <a:pt x="25111" y="8020"/>
                  </a:cubicBezTo>
                  <a:cubicBezTo>
                    <a:pt x="25186" y="8628"/>
                    <a:pt x="25186" y="8628"/>
                    <a:pt x="25186" y="8628"/>
                  </a:cubicBezTo>
                  <a:cubicBezTo>
                    <a:pt x="24626" y="8690"/>
                    <a:pt x="24626" y="8690"/>
                    <a:pt x="24626" y="8690"/>
                  </a:cubicBezTo>
                  <a:cubicBezTo>
                    <a:pt x="24624" y="8679"/>
                    <a:pt x="24618" y="8669"/>
                    <a:pt x="24610" y="8661"/>
                  </a:cubicBezTo>
                  <a:cubicBezTo>
                    <a:pt x="24591" y="8644"/>
                    <a:pt x="24563" y="8642"/>
                    <a:pt x="24541" y="8654"/>
                  </a:cubicBezTo>
                  <a:lnTo>
                    <a:pt x="23835" y="7533"/>
                  </a:lnTo>
                  <a:close/>
                  <a:moveTo>
                    <a:pt x="26207" y="5770"/>
                  </a:moveTo>
                  <a:cubicBezTo>
                    <a:pt x="26209" y="5773"/>
                    <a:pt x="26212" y="5775"/>
                    <a:pt x="26215" y="5777"/>
                  </a:cubicBezTo>
                  <a:cubicBezTo>
                    <a:pt x="25131" y="7908"/>
                    <a:pt x="25131" y="7908"/>
                    <a:pt x="25131" y="7908"/>
                  </a:cubicBezTo>
                  <a:cubicBezTo>
                    <a:pt x="25109" y="7899"/>
                    <a:pt x="25083" y="7904"/>
                    <a:pt x="25066" y="7922"/>
                  </a:cubicBezTo>
                  <a:cubicBezTo>
                    <a:pt x="25062" y="7927"/>
                    <a:pt x="25059" y="7932"/>
                    <a:pt x="25057" y="7937"/>
                  </a:cubicBezTo>
                  <a:cubicBezTo>
                    <a:pt x="23858" y="7500"/>
                    <a:pt x="23858" y="7500"/>
                    <a:pt x="23858" y="7500"/>
                  </a:cubicBezTo>
                  <a:cubicBezTo>
                    <a:pt x="23862" y="7484"/>
                    <a:pt x="23859" y="7466"/>
                    <a:pt x="23849" y="7452"/>
                  </a:cubicBezTo>
                  <a:cubicBezTo>
                    <a:pt x="26200" y="5763"/>
                    <a:pt x="26200" y="5763"/>
                    <a:pt x="26200" y="5763"/>
                  </a:cubicBezTo>
                  <a:cubicBezTo>
                    <a:pt x="26202" y="5766"/>
                    <a:pt x="26204" y="5768"/>
                    <a:pt x="26207" y="5770"/>
                  </a:cubicBezTo>
                  <a:close/>
                  <a:moveTo>
                    <a:pt x="22174" y="6329"/>
                  </a:moveTo>
                  <a:cubicBezTo>
                    <a:pt x="26189" y="5741"/>
                    <a:pt x="26189" y="5741"/>
                    <a:pt x="26189" y="5741"/>
                  </a:cubicBezTo>
                  <a:cubicBezTo>
                    <a:pt x="26190" y="5746"/>
                    <a:pt x="26192" y="5750"/>
                    <a:pt x="26195" y="5754"/>
                  </a:cubicBezTo>
                  <a:cubicBezTo>
                    <a:pt x="23843" y="7444"/>
                    <a:pt x="23843" y="7444"/>
                    <a:pt x="23843" y="7444"/>
                  </a:cubicBezTo>
                  <a:cubicBezTo>
                    <a:pt x="23842" y="7443"/>
                    <a:pt x="23842" y="7443"/>
                    <a:pt x="23841" y="7442"/>
                  </a:cubicBezTo>
                  <a:cubicBezTo>
                    <a:pt x="23818" y="7420"/>
                    <a:pt x="23781" y="7422"/>
                    <a:pt x="23759" y="7445"/>
                  </a:cubicBezTo>
                  <a:cubicBezTo>
                    <a:pt x="23757" y="7447"/>
                    <a:pt x="23756" y="7449"/>
                    <a:pt x="23755" y="7451"/>
                  </a:cubicBezTo>
                  <a:cubicBezTo>
                    <a:pt x="22168" y="6359"/>
                    <a:pt x="22168" y="6359"/>
                    <a:pt x="22168" y="6359"/>
                  </a:cubicBezTo>
                  <a:cubicBezTo>
                    <a:pt x="22173" y="6350"/>
                    <a:pt x="22175" y="6340"/>
                    <a:pt x="22174" y="6329"/>
                  </a:cubicBezTo>
                  <a:close/>
                  <a:moveTo>
                    <a:pt x="22159" y="6374"/>
                  </a:moveTo>
                  <a:cubicBezTo>
                    <a:pt x="22161" y="6372"/>
                    <a:pt x="22162" y="6370"/>
                    <a:pt x="22163" y="6368"/>
                  </a:cubicBezTo>
                  <a:cubicBezTo>
                    <a:pt x="23749" y="7460"/>
                    <a:pt x="23749" y="7460"/>
                    <a:pt x="23749" y="7460"/>
                  </a:cubicBezTo>
                  <a:cubicBezTo>
                    <a:pt x="23744" y="7471"/>
                    <a:pt x="23742" y="7483"/>
                    <a:pt x="23744" y="7495"/>
                  </a:cubicBezTo>
                  <a:cubicBezTo>
                    <a:pt x="22680" y="7772"/>
                    <a:pt x="22680" y="7772"/>
                    <a:pt x="22680" y="7772"/>
                  </a:cubicBezTo>
                  <a:cubicBezTo>
                    <a:pt x="22677" y="7764"/>
                    <a:pt x="22673" y="7757"/>
                    <a:pt x="22666" y="7751"/>
                  </a:cubicBezTo>
                  <a:cubicBezTo>
                    <a:pt x="22652" y="7738"/>
                    <a:pt x="22632" y="7733"/>
                    <a:pt x="22613" y="7737"/>
                  </a:cubicBezTo>
                  <a:cubicBezTo>
                    <a:pt x="22144" y="6385"/>
                    <a:pt x="22144" y="6385"/>
                    <a:pt x="22144" y="6385"/>
                  </a:cubicBezTo>
                  <a:cubicBezTo>
                    <a:pt x="22149" y="6382"/>
                    <a:pt x="22154" y="6379"/>
                    <a:pt x="22159" y="6374"/>
                  </a:cubicBezTo>
                  <a:close/>
                  <a:moveTo>
                    <a:pt x="21263" y="4614"/>
                  </a:moveTo>
                  <a:cubicBezTo>
                    <a:pt x="21269" y="4608"/>
                    <a:pt x="21273" y="4601"/>
                    <a:pt x="21275" y="4595"/>
                  </a:cubicBezTo>
                  <a:cubicBezTo>
                    <a:pt x="22095" y="4752"/>
                    <a:pt x="22095" y="4752"/>
                    <a:pt x="22095" y="4752"/>
                  </a:cubicBezTo>
                  <a:cubicBezTo>
                    <a:pt x="22093" y="4770"/>
                    <a:pt x="22099" y="4789"/>
                    <a:pt x="22113" y="4802"/>
                  </a:cubicBezTo>
                  <a:cubicBezTo>
                    <a:pt x="22122" y="4811"/>
                    <a:pt x="22133" y="4816"/>
                    <a:pt x="22144" y="4817"/>
                  </a:cubicBezTo>
                  <a:cubicBezTo>
                    <a:pt x="22116" y="6276"/>
                    <a:pt x="22116" y="6276"/>
                    <a:pt x="22116" y="6276"/>
                  </a:cubicBezTo>
                  <a:cubicBezTo>
                    <a:pt x="22108" y="6276"/>
                    <a:pt x="22101" y="6278"/>
                    <a:pt x="22094" y="6280"/>
                  </a:cubicBezTo>
                  <a:cubicBezTo>
                    <a:pt x="21250" y="4624"/>
                    <a:pt x="21250" y="4624"/>
                    <a:pt x="21250" y="4624"/>
                  </a:cubicBezTo>
                  <a:cubicBezTo>
                    <a:pt x="21255" y="4621"/>
                    <a:pt x="21259" y="4618"/>
                    <a:pt x="21263" y="4614"/>
                  </a:cubicBezTo>
                  <a:close/>
                  <a:moveTo>
                    <a:pt x="20144" y="6362"/>
                  </a:moveTo>
                  <a:cubicBezTo>
                    <a:pt x="20134" y="6352"/>
                    <a:pt x="20121" y="6347"/>
                    <a:pt x="20108" y="6347"/>
                  </a:cubicBezTo>
                  <a:cubicBezTo>
                    <a:pt x="20088" y="5665"/>
                    <a:pt x="20088" y="5665"/>
                    <a:pt x="20088" y="5665"/>
                  </a:cubicBezTo>
                  <a:cubicBezTo>
                    <a:pt x="20099" y="5663"/>
                    <a:pt x="20110" y="5659"/>
                    <a:pt x="20119" y="5651"/>
                  </a:cubicBezTo>
                  <a:cubicBezTo>
                    <a:pt x="20784" y="6317"/>
                    <a:pt x="20784" y="6317"/>
                    <a:pt x="20784" y="6317"/>
                  </a:cubicBezTo>
                  <a:cubicBezTo>
                    <a:pt x="20764" y="6341"/>
                    <a:pt x="20765" y="6376"/>
                    <a:pt x="20788" y="6397"/>
                  </a:cubicBezTo>
                  <a:cubicBezTo>
                    <a:pt x="20804" y="6412"/>
                    <a:pt x="20825" y="6416"/>
                    <a:pt x="20843" y="6411"/>
                  </a:cubicBezTo>
                  <a:cubicBezTo>
                    <a:pt x="21203" y="7378"/>
                    <a:pt x="21203" y="7378"/>
                    <a:pt x="21203" y="7378"/>
                  </a:cubicBezTo>
                  <a:cubicBezTo>
                    <a:pt x="21198" y="7380"/>
                    <a:pt x="21194" y="7384"/>
                    <a:pt x="21189" y="7388"/>
                  </a:cubicBezTo>
                  <a:cubicBezTo>
                    <a:pt x="20151" y="6440"/>
                    <a:pt x="20151" y="6440"/>
                    <a:pt x="20151" y="6440"/>
                  </a:cubicBezTo>
                  <a:cubicBezTo>
                    <a:pt x="20169" y="6416"/>
                    <a:pt x="20166" y="6382"/>
                    <a:pt x="20144" y="6362"/>
                  </a:cubicBezTo>
                  <a:close/>
                  <a:moveTo>
                    <a:pt x="20047" y="6414"/>
                  </a:moveTo>
                  <a:cubicBezTo>
                    <a:pt x="18600" y="6790"/>
                    <a:pt x="18600" y="6790"/>
                    <a:pt x="18600" y="6790"/>
                  </a:cubicBezTo>
                  <a:cubicBezTo>
                    <a:pt x="18597" y="6782"/>
                    <a:pt x="18592" y="6773"/>
                    <a:pt x="18585" y="6766"/>
                  </a:cubicBezTo>
                  <a:cubicBezTo>
                    <a:pt x="18583" y="6765"/>
                    <a:pt x="18582" y="6764"/>
                    <a:pt x="18580" y="6763"/>
                  </a:cubicBezTo>
                  <a:cubicBezTo>
                    <a:pt x="19220" y="5723"/>
                    <a:pt x="19220" y="5723"/>
                    <a:pt x="19220" y="5723"/>
                  </a:cubicBezTo>
                  <a:cubicBezTo>
                    <a:pt x="19242" y="5735"/>
                    <a:pt x="19271" y="5730"/>
                    <a:pt x="19289" y="5711"/>
                  </a:cubicBezTo>
                  <a:cubicBezTo>
                    <a:pt x="19299" y="5700"/>
                    <a:pt x="19304" y="5686"/>
                    <a:pt x="19304" y="5672"/>
                  </a:cubicBezTo>
                  <a:cubicBezTo>
                    <a:pt x="20024" y="5619"/>
                    <a:pt x="20024" y="5619"/>
                    <a:pt x="20024" y="5619"/>
                  </a:cubicBezTo>
                  <a:cubicBezTo>
                    <a:pt x="20027" y="5631"/>
                    <a:pt x="20032" y="5641"/>
                    <a:pt x="20042" y="5650"/>
                  </a:cubicBezTo>
                  <a:cubicBezTo>
                    <a:pt x="20052" y="5659"/>
                    <a:pt x="20065" y="5664"/>
                    <a:pt x="20078" y="5665"/>
                  </a:cubicBezTo>
                  <a:cubicBezTo>
                    <a:pt x="20098" y="6347"/>
                    <a:pt x="20098" y="6347"/>
                    <a:pt x="20098" y="6347"/>
                  </a:cubicBezTo>
                  <a:cubicBezTo>
                    <a:pt x="20085" y="6349"/>
                    <a:pt x="20072" y="6354"/>
                    <a:pt x="20062" y="6365"/>
                  </a:cubicBezTo>
                  <a:cubicBezTo>
                    <a:pt x="20049" y="6379"/>
                    <a:pt x="20045" y="6397"/>
                    <a:pt x="20047" y="6414"/>
                  </a:cubicBezTo>
                  <a:close/>
                  <a:moveTo>
                    <a:pt x="16256" y="6683"/>
                  </a:moveTo>
                  <a:cubicBezTo>
                    <a:pt x="17405" y="6200"/>
                    <a:pt x="17405" y="6200"/>
                    <a:pt x="17405" y="6200"/>
                  </a:cubicBezTo>
                  <a:cubicBezTo>
                    <a:pt x="17408" y="6205"/>
                    <a:pt x="17411" y="6211"/>
                    <a:pt x="17416" y="6215"/>
                  </a:cubicBezTo>
                  <a:cubicBezTo>
                    <a:pt x="17440" y="6237"/>
                    <a:pt x="17477" y="6236"/>
                    <a:pt x="17499" y="6212"/>
                  </a:cubicBezTo>
                  <a:cubicBezTo>
                    <a:pt x="17514" y="6196"/>
                    <a:pt x="17518" y="6173"/>
                    <a:pt x="17511" y="6153"/>
                  </a:cubicBezTo>
                  <a:cubicBezTo>
                    <a:pt x="18449" y="5715"/>
                    <a:pt x="18449" y="5715"/>
                    <a:pt x="18449" y="5715"/>
                  </a:cubicBezTo>
                  <a:cubicBezTo>
                    <a:pt x="18450" y="5717"/>
                    <a:pt x="18452" y="5719"/>
                    <a:pt x="18453" y="5721"/>
                  </a:cubicBezTo>
                  <a:cubicBezTo>
                    <a:pt x="16978" y="7070"/>
                    <a:pt x="16978" y="7070"/>
                    <a:pt x="16978" y="7070"/>
                  </a:cubicBezTo>
                  <a:cubicBezTo>
                    <a:pt x="16954" y="7048"/>
                    <a:pt x="16917" y="7050"/>
                    <a:pt x="16896" y="7073"/>
                  </a:cubicBezTo>
                  <a:cubicBezTo>
                    <a:pt x="16894" y="7076"/>
                    <a:pt x="16892" y="7078"/>
                    <a:pt x="16890" y="7081"/>
                  </a:cubicBezTo>
                  <a:cubicBezTo>
                    <a:pt x="16254" y="6731"/>
                    <a:pt x="16254" y="6731"/>
                    <a:pt x="16254" y="6731"/>
                  </a:cubicBezTo>
                  <a:cubicBezTo>
                    <a:pt x="16262" y="6716"/>
                    <a:pt x="16262" y="6698"/>
                    <a:pt x="16256" y="6683"/>
                  </a:cubicBezTo>
                  <a:close/>
                  <a:moveTo>
                    <a:pt x="18460" y="5729"/>
                  </a:moveTo>
                  <a:cubicBezTo>
                    <a:pt x="18470" y="5737"/>
                    <a:pt x="18482" y="5742"/>
                    <a:pt x="18493" y="5743"/>
                  </a:cubicBezTo>
                  <a:cubicBezTo>
                    <a:pt x="18538" y="6752"/>
                    <a:pt x="18538" y="6752"/>
                    <a:pt x="18538" y="6752"/>
                  </a:cubicBezTo>
                  <a:cubicBezTo>
                    <a:pt x="18525" y="6753"/>
                    <a:pt x="18512" y="6759"/>
                    <a:pt x="18503" y="6770"/>
                  </a:cubicBezTo>
                  <a:cubicBezTo>
                    <a:pt x="18491" y="6782"/>
                    <a:pt x="18486" y="6797"/>
                    <a:pt x="18487" y="6813"/>
                  </a:cubicBezTo>
                  <a:cubicBezTo>
                    <a:pt x="16995" y="7099"/>
                    <a:pt x="16995" y="7099"/>
                    <a:pt x="16995" y="7099"/>
                  </a:cubicBezTo>
                  <a:cubicBezTo>
                    <a:pt x="16993" y="7091"/>
                    <a:pt x="16989" y="7084"/>
                    <a:pt x="16984" y="7078"/>
                  </a:cubicBezTo>
                  <a:lnTo>
                    <a:pt x="18460" y="5729"/>
                  </a:lnTo>
                  <a:close/>
                  <a:moveTo>
                    <a:pt x="18504" y="5743"/>
                  </a:moveTo>
                  <a:cubicBezTo>
                    <a:pt x="18518" y="5742"/>
                    <a:pt x="18532" y="5736"/>
                    <a:pt x="18542" y="5725"/>
                  </a:cubicBezTo>
                  <a:cubicBezTo>
                    <a:pt x="18564" y="5702"/>
                    <a:pt x="18562" y="5665"/>
                    <a:pt x="18539" y="5643"/>
                  </a:cubicBezTo>
                  <a:cubicBezTo>
                    <a:pt x="18526" y="5631"/>
                    <a:pt x="18508" y="5626"/>
                    <a:pt x="18492" y="5628"/>
                  </a:cubicBezTo>
                  <a:cubicBezTo>
                    <a:pt x="18322" y="4869"/>
                    <a:pt x="18322" y="4869"/>
                    <a:pt x="18322" y="4869"/>
                  </a:cubicBezTo>
                  <a:cubicBezTo>
                    <a:pt x="18329" y="4867"/>
                    <a:pt x="18336" y="4864"/>
                    <a:pt x="18341" y="4859"/>
                  </a:cubicBezTo>
                  <a:cubicBezTo>
                    <a:pt x="19199" y="5637"/>
                    <a:pt x="19199" y="5637"/>
                    <a:pt x="19199" y="5637"/>
                  </a:cubicBezTo>
                  <a:cubicBezTo>
                    <a:pt x="19182" y="5661"/>
                    <a:pt x="19184" y="5694"/>
                    <a:pt x="19206" y="5714"/>
                  </a:cubicBezTo>
                  <a:cubicBezTo>
                    <a:pt x="19208" y="5716"/>
                    <a:pt x="19210" y="5717"/>
                    <a:pt x="19211" y="5718"/>
                  </a:cubicBezTo>
                  <a:cubicBezTo>
                    <a:pt x="18571" y="6757"/>
                    <a:pt x="18571" y="6757"/>
                    <a:pt x="18571" y="6757"/>
                  </a:cubicBezTo>
                  <a:cubicBezTo>
                    <a:pt x="18564" y="6754"/>
                    <a:pt x="18556" y="6751"/>
                    <a:pt x="18548" y="6751"/>
                  </a:cubicBezTo>
                  <a:lnTo>
                    <a:pt x="18504" y="5743"/>
                  </a:lnTo>
                  <a:close/>
                  <a:moveTo>
                    <a:pt x="18357" y="4789"/>
                  </a:moveTo>
                  <a:cubicBezTo>
                    <a:pt x="19035" y="4389"/>
                    <a:pt x="19035" y="4389"/>
                    <a:pt x="19035" y="4389"/>
                  </a:cubicBezTo>
                  <a:cubicBezTo>
                    <a:pt x="19227" y="5617"/>
                    <a:pt x="19227" y="5617"/>
                    <a:pt x="19227" y="5617"/>
                  </a:cubicBezTo>
                  <a:cubicBezTo>
                    <a:pt x="19219" y="5619"/>
                    <a:pt x="19212" y="5624"/>
                    <a:pt x="19206" y="5630"/>
                  </a:cubicBezTo>
                  <a:cubicBezTo>
                    <a:pt x="18349" y="4852"/>
                    <a:pt x="18349" y="4852"/>
                    <a:pt x="18349" y="4852"/>
                  </a:cubicBezTo>
                  <a:cubicBezTo>
                    <a:pt x="18364" y="4834"/>
                    <a:pt x="18367" y="4809"/>
                    <a:pt x="18357" y="4789"/>
                  </a:cubicBezTo>
                  <a:close/>
                  <a:moveTo>
                    <a:pt x="20127" y="5572"/>
                  </a:moveTo>
                  <a:cubicBezTo>
                    <a:pt x="21181" y="4617"/>
                    <a:pt x="21181" y="4617"/>
                    <a:pt x="21181" y="4617"/>
                  </a:cubicBezTo>
                  <a:cubicBezTo>
                    <a:pt x="21181" y="4617"/>
                    <a:pt x="21181" y="4617"/>
                    <a:pt x="21181" y="4617"/>
                  </a:cubicBezTo>
                  <a:cubicBezTo>
                    <a:pt x="21188" y="4623"/>
                    <a:pt x="21195" y="4627"/>
                    <a:pt x="21203" y="4630"/>
                  </a:cubicBezTo>
                  <a:cubicBezTo>
                    <a:pt x="20836" y="6297"/>
                    <a:pt x="20836" y="6297"/>
                    <a:pt x="20836" y="6297"/>
                  </a:cubicBezTo>
                  <a:cubicBezTo>
                    <a:pt x="20820" y="6295"/>
                    <a:pt x="20804" y="6299"/>
                    <a:pt x="20791" y="6310"/>
                  </a:cubicBezTo>
                  <a:cubicBezTo>
                    <a:pt x="20126" y="5644"/>
                    <a:pt x="20126" y="5644"/>
                    <a:pt x="20126" y="5644"/>
                  </a:cubicBezTo>
                  <a:cubicBezTo>
                    <a:pt x="20143" y="5622"/>
                    <a:pt x="20143" y="5593"/>
                    <a:pt x="20127" y="5572"/>
                  </a:cubicBezTo>
                  <a:close/>
                  <a:moveTo>
                    <a:pt x="20121" y="5564"/>
                  </a:moveTo>
                  <a:cubicBezTo>
                    <a:pt x="20121" y="5564"/>
                    <a:pt x="20121" y="5564"/>
                    <a:pt x="20121" y="5564"/>
                  </a:cubicBezTo>
                  <a:cubicBezTo>
                    <a:pt x="20109" y="5554"/>
                    <a:pt x="20095" y="5549"/>
                    <a:pt x="20080" y="5549"/>
                  </a:cubicBezTo>
                  <a:cubicBezTo>
                    <a:pt x="20009" y="5007"/>
                    <a:pt x="20009" y="5007"/>
                    <a:pt x="20009" y="5007"/>
                  </a:cubicBezTo>
                  <a:cubicBezTo>
                    <a:pt x="21168" y="4598"/>
                    <a:pt x="21168" y="4598"/>
                    <a:pt x="21168" y="4598"/>
                  </a:cubicBezTo>
                  <a:cubicBezTo>
                    <a:pt x="21169" y="4602"/>
                    <a:pt x="21172" y="4606"/>
                    <a:pt x="21174" y="4609"/>
                  </a:cubicBezTo>
                  <a:lnTo>
                    <a:pt x="20121" y="5564"/>
                  </a:lnTo>
                  <a:close/>
                  <a:moveTo>
                    <a:pt x="19574" y="5180"/>
                  </a:moveTo>
                  <a:cubicBezTo>
                    <a:pt x="19597" y="5202"/>
                    <a:pt x="19634" y="5200"/>
                    <a:pt x="19656" y="5177"/>
                  </a:cubicBezTo>
                  <a:cubicBezTo>
                    <a:pt x="19669" y="5163"/>
                    <a:pt x="19674" y="5144"/>
                    <a:pt x="19671" y="5127"/>
                  </a:cubicBezTo>
                  <a:cubicBezTo>
                    <a:pt x="20000" y="5011"/>
                    <a:pt x="20000" y="5011"/>
                    <a:pt x="20000" y="5011"/>
                  </a:cubicBezTo>
                  <a:cubicBezTo>
                    <a:pt x="20070" y="5550"/>
                    <a:pt x="20070" y="5550"/>
                    <a:pt x="20070" y="5550"/>
                  </a:cubicBezTo>
                  <a:cubicBezTo>
                    <a:pt x="20058" y="5552"/>
                    <a:pt x="20047" y="5558"/>
                    <a:pt x="20038" y="5567"/>
                  </a:cubicBezTo>
                  <a:cubicBezTo>
                    <a:pt x="20027" y="5579"/>
                    <a:pt x="20022" y="5594"/>
                    <a:pt x="20023" y="5609"/>
                  </a:cubicBezTo>
                  <a:cubicBezTo>
                    <a:pt x="19303" y="5662"/>
                    <a:pt x="19303" y="5662"/>
                    <a:pt x="19303" y="5662"/>
                  </a:cubicBezTo>
                  <a:cubicBezTo>
                    <a:pt x="19301" y="5650"/>
                    <a:pt x="19295" y="5638"/>
                    <a:pt x="19285" y="5629"/>
                  </a:cubicBezTo>
                  <a:cubicBezTo>
                    <a:pt x="19281" y="5624"/>
                    <a:pt x="19275" y="5621"/>
                    <a:pt x="19269" y="5618"/>
                  </a:cubicBezTo>
                  <a:cubicBezTo>
                    <a:pt x="19517" y="4900"/>
                    <a:pt x="19517" y="4900"/>
                    <a:pt x="19517" y="4900"/>
                  </a:cubicBezTo>
                  <a:cubicBezTo>
                    <a:pt x="19584" y="5087"/>
                    <a:pt x="19584" y="5087"/>
                    <a:pt x="19584" y="5087"/>
                  </a:cubicBezTo>
                  <a:cubicBezTo>
                    <a:pt x="19579" y="5090"/>
                    <a:pt x="19575" y="5093"/>
                    <a:pt x="19571" y="5098"/>
                  </a:cubicBezTo>
                  <a:cubicBezTo>
                    <a:pt x="19549" y="5121"/>
                    <a:pt x="19550" y="5158"/>
                    <a:pt x="19574" y="5180"/>
                  </a:cubicBezTo>
                  <a:close/>
                  <a:moveTo>
                    <a:pt x="21164" y="4589"/>
                  </a:moveTo>
                  <a:cubicBezTo>
                    <a:pt x="20008" y="4997"/>
                    <a:pt x="20008" y="4997"/>
                    <a:pt x="20008" y="4997"/>
                  </a:cubicBezTo>
                  <a:cubicBezTo>
                    <a:pt x="19871" y="3954"/>
                    <a:pt x="19871" y="3954"/>
                    <a:pt x="19871" y="3954"/>
                  </a:cubicBezTo>
                  <a:cubicBezTo>
                    <a:pt x="19882" y="3951"/>
                    <a:pt x="19893" y="3946"/>
                    <a:pt x="19901" y="3937"/>
                  </a:cubicBezTo>
                  <a:cubicBezTo>
                    <a:pt x="19903" y="3934"/>
                    <a:pt x="19905" y="3932"/>
                    <a:pt x="19906" y="3930"/>
                  </a:cubicBezTo>
                  <a:cubicBezTo>
                    <a:pt x="21165" y="4557"/>
                    <a:pt x="21165" y="4557"/>
                    <a:pt x="21165" y="4557"/>
                  </a:cubicBezTo>
                  <a:cubicBezTo>
                    <a:pt x="21162" y="4568"/>
                    <a:pt x="21162" y="4578"/>
                    <a:pt x="21164" y="4589"/>
                  </a:cubicBezTo>
                  <a:close/>
                  <a:moveTo>
                    <a:pt x="19998" y="5001"/>
                  </a:moveTo>
                  <a:cubicBezTo>
                    <a:pt x="19668" y="5117"/>
                    <a:pt x="19668" y="5117"/>
                    <a:pt x="19668" y="5117"/>
                  </a:cubicBezTo>
                  <a:cubicBezTo>
                    <a:pt x="19665" y="5109"/>
                    <a:pt x="19660" y="5101"/>
                    <a:pt x="19653" y="5094"/>
                  </a:cubicBezTo>
                  <a:cubicBezTo>
                    <a:pt x="19646" y="5088"/>
                    <a:pt x="19638" y="5084"/>
                    <a:pt x="19630" y="5081"/>
                  </a:cubicBezTo>
                  <a:cubicBezTo>
                    <a:pt x="19853" y="3955"/>
                    <a:pt x="19853" y="3955"/>
                    <a:pt x="19853" y="3955"/>
                  </a:cubicBezTo>
                  <a:cubicBezTo>
                    <a:pt x="19856" y="3955"/>
                    <a:pt x="19859" y="3955"/>
                    <a:pt x="19861" y="3955"/>
                  </a:cubicBezTo>
                  <a:lnTo>
                    <a:pt x="19998" y="5001"/>
                  </a:lnTo>
                  <a:close/>
                  <a:moveTo>
                    <a:pt x="19620" y="5079"/>
                  </a:moveTo>
                  <a:cubicBezTo>
                    <a:pt x="19611" y="5078"/>
                    <a:pt x="19602" y="5080"/>
                    <a:pt x="19593" y="5083"/>
                  </a:cubicBezTo>
                  <a:cubicBezTo>
                    <a:pt x="19522" y="4885"/>
                    <a:pt x="19522" y="4885"/>
                    <a:pt x="19522" y="4885"/>
                  </a:cubicBezTo>
                  <a:cubicBezTo>
                    <a:pt x="19843" y="3958"/>
                    <a:pt x="19843" y="3958"/>
                    <a:pt x="19843" y="3958"/>
                  </a:cubicBezTo>
                  <a:lnTo>
                    <a:pt x="19620" y="5079"/>
                  </a:lnTo>
                  <a:close/>
                  <a:moveTo>
                    <a:pt x="19517" y="4870"/>
                  </a:moveTo>
                  <a:cubicBezTo>
                    <a:pt x="19290" y="4238"/>
                    <a:pt x="19290" y="4238"/>
                    <a:pt x="19290" y="4238"/>
                  </a:cubicBezTo>
                  <a:cubicBezTo>
                    <a:pt x="19811" y="3931"/>
                    <a:pt x="19811" y="3931"/>
                    <a:pt x="19811" y="3931"/>
                  </a:cubicBezTo>
                  <a:cubicBezTo>
                    <a:pt x="19813" y="3934"/>
                    <a:pt x="19816" y="3937"/>
                    <a:pt x="19819" y="3940"/>
                  </a:cubicBezTo>
                  <a:cubicBezTo>
                    <a:pt x="19824" y="3944"/>
                    <a:pt x="19829" y="3947"/>
                    <a:pt x="19835" y="3950"/>
                  </a:cubicBezTo>
                  <a:lnTo>
                    <a:pt x="19517" y="4870"/>
                  </a:lnTo>
                  <a:close/>
                  <a:moveTo>
                    <a:pt x="19512" y="4885"/>
                  </a:moveTo>
                  <a:cubicBezTo>
                    <a:pt x="19260" y="5615"/>
                    <a:pt x="19260" y="5615"/>
                    <a:pt x="19260" y="5615"/>
                  </a:cubicBezTo>
                  <a:cubicBezTo>
                    <a:pt x="19252" y="5613"/>
                    <a:pt x="19245" y="5613"/>
                    <a:pt x="19237" y="5614"/>
                  </a:cubicBezTo>
                  <a:cubicBezTo>
                    <a:pt x="19045" y="4383"/>
                    <a:pt x="19045" y="4383"/>
                    <a:pt x="19045" y="4383"/>
                  </a:cubicBezTo>
                  <a:cubicBezTo>
                    <a:pt x="19282" y="4243"/>
                    <a:pt x="19282" y="4243"/>
                    <a:pt x="19282" y="4243"/>
                  </a:cubicBezTo>
                  <a:lnTo>
                    <a:pt x="19512" y="4885"/>
                  </a:lnTo>
                  <a:close/>
                  <a:moveTo>
                    <a:pt x="20853" y="6407"/>
                  </a:moveTo>
                  <a:cubicBezTo>
                    <a:pt x="20859" y="6404"/>
                    <a:pt x="20866" y="6400"/>
                    <a:pt x="20871" y="6394"/>
                  </a:cubicBezTo>
                  <a:cubicBezTo>
                    <a:pt x="20880" y="6384"/>
                    <a:pt x="20885" y="6371"/>
                    <a:pt x="20886" y="6359"/>
                  </a:cubicBezTo>
                  <a:cubicBezTo>
                    <a:pt x="22058" y="6339"/>
                    <a:pt x="22058" y="6339"/>
                    <a:pt x="22058" y="6339"/>
                  </a:cubicBezTo>
                  <a:cubicBezTo>
                    <a:pt x="22059" y="6353"/>
                    <a:pt x="22065" y="6366"/>
                    <a:pt x="22076" y="6376"/>
                  </a:cubicBezTo>
                  <a:cubicBezTo>
                    <a:pt x="21262" y="7383"/>
                    <a:pt x="21262" y="7383"/>
                    <a:pt x="21262" y="7383"/>
                  </a:cubicBezTo>
                  <a:cubicBezTo>
                    <a:pt x="21247" y="7373"/>
                    <a:pt x="21229" y="7370"/>
                    <a:pt x="21213" y="7375"/>
                  </a:cubicBezTo>
                  <a:lnTo>
                    <a:pt x="20853" y="6407"/>
                  </a:lnTo>
                  <a:close/>
                  <a:moveTo>
                    <a:pt x="22074" y="6295"/>
                  </a:moveTo>
                  <a:cubicBezTo>
                    <a:pt x="22065" y="6304"/>
                    <a:pt x="22060" y="6316"/>
                    <a:pt x="22059" y="6329"/>
                  </a:cubicBezTo>
                  <a:cubicBezTo>
                    <a:pt x="20886" y="6349"/>
                    <a:pt x="20886" y="6349"/>
                    <a:pt x="20886" y="6349"/>
                  </a:cubicBezTo>
                  <a:cubicBezTo>
                    <a:pt x="20884" y="6335"/>
                    <a:pt x="20878" y="6322"/>
                    <a:pt x="20868" y="6312"/>
                  </a:cubicBezTo>
                  <a:cubicBezTo>
                    <a:pt x="20861" y="6306"/>
                    <a:pt x="20853" y="6302"/>
                    <a:pt x="20845" y="6299"/>
                  </a:cubicBezTo>
                  <a:cubicBezTo>
                    <a:pt x="21213" y="4632"/>
                    <a:pt x="21213" y="4632"/>
                    <a:pt x="21213" y="4632"/>
                  </a:cubicBezTo>
                  <a:cubicBezTo>
                    <a:pt x="21223" y="4633"/>
                    <a:pt x="21232" y="4632"/>
                    <a:pt x="21241" y="4628"/>
                  </a:cubicBezTo>
                  <a:cubicBezTo>
                    <a:pt x="22086" y="6285"/>
                    <a:pt x="22086" y="6285"/>
                    <a:pt x="22086" y="6285"/>
                  </a:cubicBezTo>
                  <a:cubicBezTo>
                    <a:pt x="22081" y="6288"/>
                    <a:pt x="22077" y="6291"/>
                    <a:pt x="22074" y="6295"/>
                  </a:cubicBezTo>
                  <a:close/>
                  <a:moveTo>
                    <a:pt x="20568" y="3567"/>
                  </a:moveTo>
                  <a:cubicBezTo>
                    <a:pt x="20580" y="3553"/>
                    <a:pt x="20585" y="3536"/>
                    <a:pt x="20583" y="3520"/>
                  </a:cubicBezTo>
                  <a:cubicBezTo>
                    <a:pt x="22181" y="3181"/>
                    <a:pt x="22181" y="3181"/>
                    <a:pt x="22181" y="3181"/>
                  </a:cubicBezTo>
                  <a:cubicBezTo>
                    <a:pt x="22184" y="3189"/>
                    <a:pt x="22189" y="3196"/>
                    <a:pt x="22196" y="3202"/>
                  </a:cubicBezTo>
                  <a:cubicBezTo>
                    <a:pt x="21250" y="4524"/>
                    <a:pt x="21250" y="4524"/>
                    <a:pt x="21250" y="4524"/>
                  </a:cubicBezTo>
                  <a:cubicBezTo>
                    <a:pt x="21233" y="4514"/>
                    <a:pt x="21211" y="4513"/>
                    <a:pt x="21193" y="4523"/>
                  </a:cubicBezTo>
                  <a:cubicBezTo>
                    <a:pt x="20562" y="3572"/>
                    <a:pt x="20562" y="3572"/>
                    <a:pt x="20562" y="3572"/>
                  </a:cubicBezTo>
                  <a:cubicBezTo>
                    <a:pt x="20564" y="3571"/>
                    <a:pt x="20566" y="3569"/>
                    <a:pt x="20568" y="3567"/>
                  </a:cubicBezTo>
                  <a:close/>
                  <a:moveTo>
                    <a:pt x="20553" y="3578"/>
                  </a:moveTo>
                  <a:cubicBezTo>
                    <a:pt x="21184" y="4529"/>
                    <a:pt x="21184" y="4529"/>
                    <a:pt x="21184" y="4529"/>
                  </a:cubicBezTo>
                  <a:cubicBezTo>
                    <a:pt x="21182" y="4531"/>
                    <a:pt x="21180" y="4532"/>
                    <a:pt x="21178" y="4535"/>
                  </a:cubicBezTo>
                  <a:cubicBezTo>
                    <a:pt x="21174" y="4539"/>
                    <a:pt x="21171" y="4543"/>
                    <a:pt x="21169" y="4548"/>
                  </a:cubicBezTo>
                  <a:cubicBezTo>
                    <a:pt x="19911" y="3921"/>
                    <a:pt x="19911" y="3921"/>
                    <a:pt x="19911" y="3921"/>
                  </a:cubicBezTo>
                  <a:cubicBezTo>
                    <a:pt x="19921" y="3899"/>
                    <a:pt x="19917" y="3872"/>
                    <a:pt x="19898" y="3854"/>
                  </a:cubicBezTo>
                  <a:cubicBezTo>
                    <a:pt x="19883" y="3841"/>
                    <a:pt x="19863" y="3836"/>
                    <a:pt x="19844" y="3841"/>
                  </a:cubicBezTo>
                  <a:cubicBezTo>
                    <a:pt x="19676" y="3228"/>
                    <a:pt x="19676" y="3228"/>
                    <a:pt x="19676" y="3228"/>
                  </a:cubicBezTo>
                  <a:cubicBezTo>
                    <a:pt x="20469" y="3512"/>
                    <a:pt x="20469" y="3512"/>
                    <a:pt x="20469" y="3512"/>
                  </a:cubicBezTo>
                  <a:cubicBezTo>
                    <a:pt x="20464" y="3532"/>
                    <a:pt x="20470" y="3555"/>
                    <a:pt x="20486" y="3570"/>
                  </a:cubicBezTo>
                  <a:cubicBezTo>
                    <a:pt x="20505" y="3587"/>
                    <a:pt x="20532" y="3590"/>
                    <a:pt x="20553" y="3578"/>
                  </a:cubicBezTo>
                  <a:close/>
                  <a:moveTo>
                    <a:pt x="19283" y="1766"/>
                  </a:moveTo>
                  <a:cubicBezTo>
                    <a:pt x="20488" y="3483"/>
                    <a:pt x="20488" y="3483"/>
                    <a:pt x="20488" y="3483"/>
                  </a:cubicBezTo>
                  <a:cubicBezTo>
                    <a:pt x="20486" y="3484"/>
                    <a:pt x="20484" y="3486"/>
                    <a:pt x="20483" y="3487"/>
                  </a:cubicBezTo>
                  <a:cubicBezTo>
                    <a:pt x="20478" y="3492"/>
                    <a:pt x="20475" y="3497"/>
                    <a:pt x="20473" y="3503"/>
                  </a:cubicBezTo>
                  <a:cubicBezTo>
                    <a:pt x="19673" y="3216"/>
                    <a:pt x="19673" y="3216"/>
                    <a:pt x="19673" y="3216"/>
                  </a:cubicBezTo>
                  <a:cubicBezTo>
                    <a:pt x="19274" y="1770"/>
                    <a:pt x="19274" y="1770"/>
                    <a:pt x="19274" y="1770"/>
                  </a:cubicBezTo>
                  <a:cubicBezTo>
                    <a:pt x="19277" y="1769"/>
                    <a:pt x="19280" y="1767"/>
                    <a:pt x="19283" y="1766"/>
                  </a:cubicBezTo>
                  <a:close/>
                  <a:moveTo>
                    <a:pt x="19239" y="1772"/>
                  </a:moveTo>
                  <a:cubicBezTo>
                    <a:pt x="19247" y="1774"/>
                    <a:pt x="19256" y="1774"/>
                    <a:pt x="19265" y="1773"/>
                  </a:cubicBezTo>
                  <a:cubicBezTo>
                    <a:pt x="19661" y="3212"/>
                    <a:pt x="19661" y="3212"/>
                    <a:pt x="19661" y="3212"/>
                  </a:cubicBezTo>
                  <a:cubicBezTo>
                    <a:pt x="18866" y="2927"/>
                    <a:pt x="18866" y="2927"/>
                    <a:pt x="18866" y="2927"/>
                  </a:cubicBezTo>
                  <a:cubicBezTo>
                    <a:pt x="18871" y="2907"/>
                    <a:pt x="18865" y="2884"/>
                    <a:pt x="18849" y="2869"/>
                  </a:cubicBezTo>
                  <a:cubicBezTo>
                    <a:pt x="18845" y="2865"/>
                    <a:pt x="18840" y="2862"/>
                    <a:pt x="18834" y="2860"/>
                  </a:cubicBezTo>
                  <a:lnTo>
                    <a:pt x="19239" y="1772"/>
                  </a:lnTo>
                  <a:close/>
                  <a:moveTo>
                    <a:pt x="18852" y="2952"/>
                  </a:moveTo>
                  <a:cubicBezTo>
                    <a:pt x="18857" y="2947"/>
                    <a:pt x="18860" y="2942"/>
                    <a:pt x="18862" y="2936"/>
                  </a:cubicBezTo>
                  <a:cubicBezTo>
                    <a:pt x="19664" y="3224"/>
                    <a:pt x="19664" y="3224"/>
                    <a:pt x="19664" y="3224"/>
                  </a:cubicBezTo>
                  <a:cubicBezTo>
                    <a:pt x="19835" y="3844"/>
                    <a:pt x="19835" y="3844"/>
                    <a:pt x="19835" y="3844"/>
                  </a:cubicBezTo>
                  <a:cubicBezTo>
                    <a:pt x="19828" y="3847"/>
                    <a:pt x="19821" y="3851"/>
                    <a:pt x="19816" y="3857"/>
                  </a:cubicBezTo>
                  <a:cubicBezTo>
                    <a:pt x="19799" y="3876"/>
                    <a:pt x="19796" y="3901"/>
                    <a:pt x="19806" y="3922"/>
                  </a:cubicBezTo>
                  <a:cubicBezTo>
                    <a:pt x="19287" y="4228"/>
                    <a:pt x="19287" y="4228"/>
                    <a:pt x="19287" y="4228"/>
                  </a:cubicBezTo>
                  <a:cubicBezTo>
                    <a:pt x="18834" y="2965"/>
                    <a:pt x="18834" y="2965"/>
                    <a:pt x="18834" y="2965"/>
                  </a:cubicBezTo>
                  <a:cubicBezTo>
                    <a:pt x="18841" y="2962"/>
                    <a:pt x="18847" y="2957"/>
                    <a:pt x="18852" y="2952"/>
                  </a:cubicBezTo>
                  <a:close/>
                  <a:moveTo>
                    <a:pt x="18824" y="2968"/>
                  </a:moveTo>
                  <a:cubicBezTo>
                    <a:pt x="19278" y="4234"/>
                    <a:pt x="19278" y="4234"/>
                    <a:pt x="19278" y="4234"/>
                  </a:cubicBezTo>
                  <a:cubicBezTo>
                    <a:pt x="19043" y="4372"/>
                    <a:pt x="19043" y="4372"/>
                    <a:pt x="19043" y="4372"/>
                  </a:cubicBezTo>
                  <a:cubicBezTo>
                    <a:pt x="18824" y="2969"/>
                    <a:pt x="18824" y="2969"/>
                    <a:pt x="18824" y="2969"/>
                  </a:cubicBezTo>
                  <a:cubicBezTo>
                    <a:pt x="18824" y="2968"/>
                    <a:pt x="18824" y="2968"/>
                    <a:pt x="18824" y="2968"/>
                  </a:cubicBezTo>
                  <a:close/>
                  <a:moveTo>
                    <a:pt x="18799" y="2969"/>
                  </a:moveTo>
                  <a:cubicBezTo>
                    <a:pt x="18804" y="2970"/>
                    <a:pt x="18809" y="2970"/>
                    <a:pt x="18814" y="2970"/>
                  </a:cubicBezTo>
                  <a:cubicBezTo>
                    <a:pt x="19034" y="4378"/>
                    <a:pt x="19034" y="4378"/>
                    <a:pt x="19034" y="4378"/>
                  </a:cubicBezTo>
                  <a:cubicBezTo>
                    <a:pt x="18352" y="4780"/>
                    <a:pt x="18352" y="4780"/>
                    <a:pt x="18352" y="4780"/>
                  </a:cubicBezTo>
                  <a:cubicBezTo>
                    <a:pt x="18350" y="4777"/>
                    <a:pt x="18347" y="4774"/>
                    <a:pt x="18344" y="4771"/>
                  </a:cubicBezTo>
                  <a:cubicBezTo>
                    <a:pt x="18337" y="4765"/>
                    <a:pt x="18328" y="4761"/>
                    <a:pt x="18320" y="4758"/>
                  </a:cubicBezTo>
                  <a:lnTo>
                    <a:pt x="18799" y="2969"/>
                  </a:lnTo>
                  <a:close/>
                  <a:moveTo>
                    <a:pt x="16977" y="4378"/>
                  </a:moveTo>
                  <a:cubicBezTo>
                    <a:pt x="18248" y="4801"/>
                    <a:pt x="18248" y="4801"/>
                    <a:pt x="18248" y="4801"/>
                  </a:cubicBezTo>
                  <a:cubicBezTo>
                    <a:pt x="18243" y="4820"/>
                    <a:pt x="18249" y="4842"/>
                    <a:pt x="18265" y="4857"/>
                  </a:cubicBezTo>
                  <a:cubicBezTo>
                    <a:pt x="18278" y="4869"/>
                    <a:pt x="18295" y="4874"/>
                    <a:pt x="18312" y="4872"/>
                  </a:cubicBezTo>
                  <a:cubicBezTo>
                    <a:pt x="18482" y="5630"/>
                    <a:pt x="18482" y="5630"/>
                    <a:pt x="18482" y="5630"/>
                  </a:cubicBezTo>
                  <a:cubicBezTo>
                    <a:pt x="18473" y="5633"/>
                    <a:pt x="18465" y="5638"/>
                    <a:pt x="18458" y="5644"/>
                  </a:cubicBezTo>
                  <a:cubicBezTo>
                    <a:pt x="16972" y="4388"/>
                    <a:pt x="16972" y="4388"/>
                    <a:pt x="16972" y="4388"/>
                  </a:cubicBezTo>
                  <a:cubicBezTo>
                    <a:pt x="16974" y="4385"/>
                    <a:pt x="16976" y="4381"/>
                    <a:pt x="16977" y="4378"/>
                  </a:cubicBezTo>
                  <a:close/>
                  <a:moveTo>
                    <a:pt x="16965" y="4396"/>
                  </a:moveTo>
                  <a:cubicBezTo>
                    <a:pt x="18452" y="5652"/>
                    <a:pt x="18452" y="5652"/>
                    <a:pt x="18452" y="5652"/>
                  </a:cubicBezTo>
                  <a:cubicBezTo>
                    <a:pt x="18441" y="5668"/>
                    <a:pt x="18438" y="5688"/>
                    <a:pt x="18445" y="5705"/>
                  </a:cubicBezTo>
                  <a:cubicBezTo>
                    <a:pt x="17506" y="6144"/>
                    <a:pt x="17506" y="6144"/>
                    <a:pt x="17506" y="6144"/>
                  </a:cubicBezTo>
                  <a:cubicBezTo>
                    <a:pt x="17503" y="6139"/>
                    <a:pt x="17500" y="6134"/>
                    <a:pt x="17496" y="6130"/>
                  </a:cubicBezTo>
                  <a:cubicBezTo>
                    <a:pt x="17481" y="6117"/>
                    <a:pt x="17462" y="6112"/>
                    <a:pt x="17445" y="6116"/>
                  </a:cubicBezTo>
                  <a:cubicBezTo>
                    <a:pt x="16945" y="4409"/>
                    <a:pt x="16945" y="4409"/>
                    <a:pt x="16945" y="4409"/>
                  </a:cubicBezTo>
                  <a:cubicBezTo>
                    <a:pt x="16953" y="4406"/>
                    <a:pt x="16959" y="4402"/>
                    <a:pt x="16965" y="4396"/>
                  </a:cubicBezTo>
                  <a:close/>
                  <a:moveTo>
                    <a:pt x="16906" y="4410"/>
                  </a:moveTo>
                  <a:cubicBezTo>
                    <a:pt x="16915" y="4413"/>
                    <a:pt x="16926" y="4414"/>
                    <a:pt x="16936" y="4412"/>
                  </a:cubicBezTo>
                  <a:cubicBezTo>
                    <a:pt x="17435" y="6119"/>
                    <a:pt x="17435" y="6119"/>
                    <a:pt x="17435" y="6119"/>
                  </a:cubicBezTo>
                  <a:cubicBezTo>
                    <a:pt x="17427" y="6122"/>
                    <a:pt x="17419" y="6126"/>
                    <a:pt x="17413" y="6133"/>
                  </a:cubicBezTo>
                  <a:cubicBezTo>
                    <a:pt x="17398" y="6149"/>
                    <a:pt x="17395" y="6171"/>
                    <a:pt x="17401" y="6190"/>
                  </a:cubicBezTo>
                  <a:cubicBezTo>
                    <a:pt x="16251" y="6674"/>
                    <a:pt x="16251" y="6674"/>
                    <a:pt x="16251" y="6674"/>
                  </a:cubicBezTo>
                  <a:cubicBezTo>
                    <a:pt x="16249" y="6670"/>
                    <a:pt x="16246" y="6666"/>
                    <a:pt x="16242" y="6662"/>
                  </a:cubicBezTo>
                  <a:cubicBezTo>
                    <a:pt x="16235" y="6656"/>
                    <a:pt x="16228" y="6652"/>
                    <a:pt x="16220" y="6650"/>
                  </a:cubicBezTo>
                  <a:lnTo>
                    <a:pt x="16906" y="4410"/>
                  </a:lnTo>
                  <a:close/>
                  <a:moveTo>
                    <a:pt x="14971" y="6426"/>
                  </a:moveTo>
                  <a:cubicBezTo>
                    <a:pt x="14975" y="6424"/>
                    <a:pt x="14979" y="6421"/>
                    <a:pt x="14983" y="6417"/>
                  </a:cubicBezTo>
                  <a:cubicBezTo>
                    <a:pt x="14988" y="6411"/>
                    <a:pt x="14992" y="6404"/>
                    <a:pt x="14995" y="6397"/>
                  </a:cubicBezTo>
                  <a:cubicBezTo>
                    <a:pt x="16145" y="6696"/>
                    <a:pt x="16145" y="6696"/>
                    <a:pt x="16145" y="6696"/>
                  </a:cubicBezTo>
                  <a:cubicBezTo>
                    <a:pt x="16142" y="6715"/>
                    <a:pt x="16148" y="6734"/>
                    <a:pt x="16163" y="6748"/>
                  </a:cubicBezTo>
                  <a:cubicBezTo>
                    <a:pt x="16186" y="6769"/>
                    <a:pt x="16223" y="6768"/>
                    <a:pt x="16245" y="6744"/>
                  </a:cubicBezTo>
                  <a:cubicBezTo>
                    <a:pt x="16246" y="6743"/>
                    <a:pt x="16248" y="6741"/>
                    <a:pt x="16249" y="6740"/>
                  </a:cubicBezTo>
                  <a:cubicBezTo>
                    <a:pt x="16885" y="7090"/>
                    <a:pt x="16885" y="7090"/>
                    <a:pt x="16885" y="7090"/>
                  </a:cubicBezTo>
                  <a:cubicBezTo>
                    <a:pt x="16880" y="7101"/>
                    <a:pt x="16879" y="7114"/>
                    <a:pt x="16882" y="7126"/>
                  </a:cubicBezTo>
                  <a:cubicBezTo>
                    <a:pt x="15613" y="7547"/>
                    <a:pt x="15613" y="7547"/>
                    <a:pt x="15613" y="7547"/>
                  </a:cubicBezTo>
                  <a:cubicBezTo>
                    <a:pt x="15610" y="7541"/>
                    <a:pt x="15606" y="7536"/>
                    <a:pt x="15601" y="7531"/>
                  </a:cubicBezTo>
                  <a:cubicBezTo>
                    <a:pt x="15584" y="7515"/>
                    <a:pt x="15559" y="7511"/>
                    <a:pt x="15539" y="7520"/>
                  </a:cubicBezTo>
                  <a:lnTo>
                    <a:pt x="14971" y="6426"/>
                  </a:lnTo>
                  <a:close/>
                  <a:moveTo>
                    <a:pt x="15395" y="9893"/>
                  </a:moveTo>
                  <a:cubicBezTo>
                    <a:pt x="15485" y="9796"/>
                    <a:pt x="15485" y="9796"/>
                    <a:pt x="15485" y="9796"/>
                  </a:cubicBezTo>
                  <a:cubicBezTo>
                    <a:pt x="16187" y="10220"/>
                    <a:pt x="16187" y="10220"/>
                    <a:pt x="16187" y="10220"/>
                  </a:cubicBezTo>
                  <a:cubicBezTo>
                    <a:pt x="16187" y="10221"/>
                    <a:pt x="16187" y="10221"/>
                    <a:pt x="16186" y="10222"/>
                  </a:cubicBezTo>
                  <a:cubicBezTo>
                    <a:pt x="15409" y="9948"/>
                    <a:pt x="15409" y="9948"/>
                    <a:pt x="15409" y="9948"/>
                  </a:cubicBezTo>
                  <a:cubicBezTo>
                    <a:pt x="15414" y="9929"/>
                    <a:pt x="15409" y="9908"/>
                    <a:pt x="15395" y="9893"/>
                  </a:cubicBezTo>
                  <a:close/>
                  <a:moveTo>
                    <a:pt x="15401" y="9745"/>
                  </a:moveTo>
                  <a:cubicBezTo>
                    <a:pt x="15476" y="9790"/>
                    <a:pt x="15476" y="9790"/>
                    <a:pt x="15476" y="9790"/>
                  </a:cubicBezTo>
                  <a:cubicBezTo>
                    <a:pt x="15387" y="9886"/>
                    <a:pt x="15387" y="9886"/>
                    <a:pt x="15387" y="9886"/>
                  </a:cubicBezTo>
                  <a:cubicBezTo>
                    <a:pt x="15382" y="9882"/>
                    <a:pt x="15376" y="9879"/>
                    <a:pt x="15369" y="9877"/>
                  </a:cubicBezTo>
                  <a:lnTo>
                    <a:pt x="15401" y="9745"/>
                  </a:lnTo>
                  <a:close/>
                  <a:moveTo>
                    <a:pt x="15394" y="9729"/>
                  </a:moveTo>
                  <a:cubicBezTo>
                    <a:pt x="14574" y="9233"/>
                    <a:pt x="14574" y="9233"/>
                    <a:pt x="14574" y="9233"/>
                  </a:cubicBezTo>
                  <a:cubicBezTo>
                    <a:pt x="15561" y="8859"/>
                    <a:pt x="15561" y="8859"/>
                    <a:pt x="15561" y="8859"/>
                  </a:cubicBezTo>
                  <a:cubicBezTo>
                    <a:pt x="15564" y="8866"/>
                    <a:pt x="15568" y="8872"/>
                    <a:pt x="15574" y="8877"/>
                  </a:cubicBezTo>
                  <a:cubicBezTo>
                    <a:pt x="15580" y="8883"/>
                    <a:pt x="15587" y="8887"/>
                    <a:pt x="15595" y="8889"/>
                  </a:cubicBezTo>
                  <a:lnTo>
                    <a:pt x="15394" y="9729"/>
                  </a:lnTo>
                  <a:close/>
                  <a:moveTo>
                    <a:pt x="15492" y="9788"/>
                  </a:moveTo>
                  <a:cubicBezTo>
                    <a:pt x="16753" y="8431"/>
                    <a:pt x="16753" y="8431"/>
                    <a:pt x="16753" y="8431"/>
                  </a:cubicBezTo>
                  <a:cubicBezTo>
                    <a:pt x="16758" y="8435"/>
                    <a:pt x="16763" y="8438"/>
                    <a:pt x="16769" y="8440"/>
                  </a:cubicBezTo>
                  <a:cubicBezTo>
                    <a:pt x="16251" y="10189"/>
                    <a:pt x="16251" y="10189"/>
                    <a:pt x="16251" y="10189"/>
                  </a:cubicBezTo>
                  <a:cubicBezTo>
                    <a:pt x="16231" y="10185"/>
                    <a:pt x="16211" y="10191"/>
                    <a:pt x="16196" y="10206"/>
                  </a:cubicBezTo>
                  <a:cubicBezTo>
                    <a:pt x="16195" y="10208"/>
                    <a:pt x="16194" y="10210"/>
                    <a:pt x="16192" y="10211"/>
                  </a:cubicBezTo>
                  <a:lnTo>
                    <a:pt x="15492" y="9788"/>
                  </a:lnTo>
                  <a:close/>
                  <a:moveTo>
                    <a:pt x="15483" y="9783"/>
                  </a:moveTo>
                  <a:cubicBezTo>
                    <a:pt x="15403" y="9734"/>
                    <a:pt x="15403" y="9734"/>
                    <a:pt x="15403" y="9734"/>
                  </a:cubicBezTo>
                  <a:cubicBezTo>
                    <a:pt x="15605" y="8892"/>
                    <a:pt x="15605" y="8892"/>
                    <a:pt x="15605" y="8892"/>
                  </a:cubicBezTo>
                  <a:cubicBezTo>
                    <a:pt x="15623" y="8895"/>
                    <a:pt x="15642" y="8888"/>
                    <a:pt x="15656" y="8874"/>
                  </a:cubicBezTo>
                  <a:cubicBezTo>
                    <a:pt x="15671" y="8858"/>
                    <a:pt x="15674" y="8836"/>
                    <a:pt x="15669" y="8817"/>
                  </a:cubicBezTo>
                  <a:cubicBezTo>
                    <a:pt x="16737" y="8410"/>
                    <a:pt x="16737" y="8410"/>
                    <a:pt x="16737" y="8410"/>
                  </a:cubicBezTo>
                  <a:cubicBezTo>
                    <a:pt x="16739" y="8415"/>
                    <a:pt x="16742" y="8419"/>
                    <a:pt x="16746" y="8423"/>
                  </a:cubicBezTo>
                  <a:lnTo>
                    <a:pt x="15483" y="9783"/>
                  </a:lnTo>
                  <a:close/>
                  <a:moveTo>
                    <a:pt x="16733" y="8400"/>
                  </a:moveTo>
                  <a:cubicBezTo>
                    <a:pt x="15665" y="8808"/>
                    <a:pt x="15665" y="8808"/>
                    <a:pt x="15665" y="8808"/>
                  </a:cubicBezTo>
                  <a:cubicBezTo>
                    <a:pt x="15662" y="8802"/>
                    <a:pt x="15658" y="8796"/>
                    <a:pt x="15653" y="8791"/>
                  </a:cubicBezTo>
                  <a:cubicBezTo>
                    <a:pt x="15643" y="8782"/>
                    <a:pt x="15631" y="8778"/>
                    <a:pt x="15619" y="8776"/>
                  </a:cubicBezTo>
                  <a:cubicBezTo>
                    <a:pt x="15567" y="7631"/>
                    <a:pt x="15567" y="7631"/>
                    <a:pt x="15567" y="7631"/>
                  </a:cubicBezTo>
                  <a:cubicBezTo>
                    <a:pt x="15581" y="7630"/>
                    <a:pt x="15594" y="7624"/>
                    <a:pt x="15604" y="7613"/>
                  </a:cubicBezTo>
                  <a:cubicBezTo>
                    <a:pt x="15606" y="7612"/>
                    <a:pt x="15607" y="7610"/>
                    <a:pt x="15608" y="7609"/>
                  </a:cubicBezTo>
                  <a:cubicBezTo>
                    <a:pt x="16738" y="8359"/>
                    <a:pt x="16738" y="8359"/>
                    <a:pt x="16738" y="8359"/>
                  </a:cubicBezTo>
                  <a:cubicBezTo>
                    <a:pt x="16732" y="8372"/>
                    <a:pt x="16730" y="8387"/>
                    <a:pt x="16733" y="8400"/>
                  </a:cubicBezTo>
                  <a:close/>
                  <a:moveTo>
                    <a:pt x="15531" y="7623"/>
                  </a:moveTo>
                  <a:cubicBezTo>
                    <a:pt x="15539" y="7628"/>
                    <a:pt x="15548" y="7631"/>
                    <a:pt x="15557" y="7631"/>
                  </a:cubicBezTo>
                  <a:cubicBezTo>
                    <a:pt x="15608" y="8776"/>
                    <a:pt x="15608" y="8776"/>
                    <a:pt x="15608" y="8776"/>
                  </a:cubicBezTo>
                  <a:cubicBezTo>
                    <a:pt x="15594" y="8777"/>
                    <a:pt x="15581" y="8784"/>
                    <a:pt x="15570" y="8795"/>
                  </a:cubicBezTo>
                  <a:cubicBezTo>
                    <a:pt x="15556" y="8810"/>
                    <a:pt x="15552" y="8831"/>
                    <a:pt x="15557" y="8850"/>
                  </a:cubicBezTo>
                  <a:cubicBezTo>
                    <a:pt x="14563" y="9226"/>
                    <a:pt x="14563" y="9226"/>
                    <a:pt x="14563" y="9226"/>
                  </a:cubicBezTo>
                  <a:cubicBezTo>
                    <a:pt x="14519" y="9200"/>
                    <a:pt x="14519" y="9200"/>
                    <a:pt x="14519" y="9200"/>
                  </a:cubicBezTo>
                  <a:lnTo>
                    <a:pt x="15531" y="7623"/>
                  </a:lnTo>
                  <a:close/>
                  <a:moveTo>
                    <a:pt x="14551" y="9231"/>
                  </a:moveTo>
                  <a:cubicBezTo>
                    <a:pt x="14483" y="9256"/>
                    <a:pt x="14483" y="9256"/>
                    <a:pt x="14483" y="9256"/>
                  </a:cubicBezTo>
                  <a:cubicBezTo>
                    <a:pt x="14514" y="9208"/>
                    <a:pt x="14514" y="9208"/>
                    <a:pt x="14514" y="9208"/>
                  </a:cubicBezTo>
                  <a:lnTo>
                    <a:pt x="14551" y="9231"/>
                  </a:lnTo>
                  <a:close/>
                  <a:moveTo>
                    <a:pt x="15515" y="7609"/>
                  </a:moveTo>
                  <a:cubicBezTo>
                    <a:pt x="15517" y="7611"/>
                    <a:pt x="15520" y="7614"/>
                    <a:pt x="15522" y="7616"/>
                  </a:cubicBezTo>
                  <a:cubicBezTo>
                    <a:pt x="15523" y="7617"/>
                    <a:pt x="15523" y="7617"/>
                    <a:pt x="15523" y="7617"/>
                  </a:cubicBezTo>
                  <a:cubicBezTo>
                    <a:pt x="14510" y="9194"/>
                    <a:pt x="14510" y="9194"/>
                    <a:pt x="14510" y="9194"/>
                  </a:cubicBezTo>
                  <a:cubicBezTo>
                    <a:pt x="13869" y="8806"/>
                    <a:pt x="13869" y="8806"/>
                    <a:pt x="13869" y="8806"/>
                  </a:cubicBezTo>
                  <a:lnTo>
                    <a:pt x="15515" y="7609"/>
                  </a:lnTo>
                  <a:close/>
                  <a:moveTo>
                    <a:pt x="11933" y="10220"/>
                  </a:moveTo>
                  <a:cubicBezTo>
                    <a:pt x="11933" y="10219"/>
                    <a:pt x="11932" y="10218"/>
                    <a:pt x="11931" y="10218"/>
                  </a:cubicBezTo>
                  <a:cubicBezTo>
                    <a:pt x="11931" y="10217"/>
                    <a:pt x="11931" y="10216"/>
                    <a:pt x="11930" y="10216"/>
                  </a:cubicBezTo>
                  <a:cubicBezTo>
                    <a:pt x="13860" y="8813"/>
                    <a:pt x="13860" y="8813"/>
                    <a:pt x="13860" y="8813"/>
                  </a:cubicBezTo>
                  <a:cubicBezTo>
                    <a:pt x="14505" y="9203"/>
                    <a:pt x="14505" y="9203"/>
                    <a:pt x="14505" y="9203"/>
                  </a:cubicBezTo>
                  <a:cubicBezTo>
                    <a:pt x="14467" y="9262"/>
                    <a:pt x="14467" y="9262"/>
                    <a:pt x="14467" y="9262"/>
                  </a:cubicBezTo>
                  <a:lnTo>
                    <a:pt x="11933" y="10220"/>
                  </a:lnTo>
                  <a:close/>
                  <a:moveTo>
                    <a:pt x="14102" y="9735"/>
                  </a:moveTo>
                  <a:cubicBezTo>
                    <a:pt x="14092" y="9747"/>
                    <a:pt x="14087" y="9761"/>
                    <a:pt x="14087" y="9776"/>
                  </a:cubicBezTo>
                  <a:cubicBezTo>
                    <a:pt x="11944" y="10227"/>
                    <a:pt x="11944" y="10227"/>
                    <a:pt x="11944" y="10227"/>
                  </a:cubicBezTo>
                  <a:cubicBezTo>
                    <a:pt x="14457" y="9277"/>
                    <a:pt x="14457" y="9277"/>
                    <a:pt x="14457" y="9277"/>
                  </a:cubicBezTo>
                  <a:cubicBezTo>
                    <a:pt x="14171" y="9723"/>
                    <a:pt x="14171" y="9723"/>
                    <a:pt x="14171" y="9723"/>
                  </a:cubicBezTo>
                  <a:cubicBezTo>
                    <a:pt x="14148" y="9711"/>
                    <a:pt x="14120" y="9716"/>
                    <a:pt x="14102" y="9735"/>
                  </a:cubicBezTo>
                  <a:close/>
                  <a:moveTo>
                    <a:pt x="15310" y="9893"/>
                  </a:moveTo>
                  <a:cubicBezTo>
                    <a:pt x="15303" y="9901"/>
                    <a:pt x="15298" y="9910"/>
                    <a:pt x="15296" y="9920"/>
                  </a:cubicBezTo>
                  <a:cubicBezTo>
                    <a:pt x="14203" y="9773"/>
                    <a:pt x="14203" y="9773"/>
                    <a:pt x="14203" y="9773"/>
                  </a:cubicBezTo>
                  <a:cubicBezTo>
                    <a:pt x="14203" y="9758"/>
                    <a:pt x="14197" y="9743"/>
                    <a:pt x="14185" y="9732"/>
                  </a:cubicBezTo>
                  <a:cubicBezTo>
                    <a:pt x="14183" y="9730"/>
                    <a:pt x="14181" y="9729"/>
                    <a:pt x="14180" y="9728"/>
                  </a:cubicBezTo>
                  <a:cubicBezTo>
                    <a:pt x="14473" y="9271"/>
                    <a:pt x="14473" y="9271"/>
                    <a:pt x="14473" y="9271"/>
                  </a:cubicBezTo>
                  <a:cubicBezTo>
                    <a:pt x="14562" y="9237"/>
                    <a:pt x="14562" y="9237"/>
                    <a:pt x="14562" y="9237"/>
                  </a:cubicBezTo>
                  <a:cubicBezTo>
                    <a:pt x="15392" y="9739"/>
                    <a:pt x="15392" y="9739"/>
                    <a:pt x="15392" y="9739"/>
                  </a:cubicBezTo>
                  <a:cubicBezTo>
                    <a:pt x="15359" y="9875"/>
                    <a:pt x="15359" y="9875"/>
                    <a:pt x="15359" y="9875"/>
                  </a:cubicBezTo>
                  <a:cubicBezTo>
                    <a:pt x="15342" y="9873"/>
                    <a:pt x="15323" y="9879"/>
                    <a:pt x="15310" y="9893"/>
                  </a:cubicBezTo>
                  <a:close/>
                  <a:moveTo>
                    <a:pt x="15356" y="9991"/>
                  </a:moveTo>
                  <a:cubicBezTo>
                    <a:pt x="15371" y="9990"/>
                    <a:pt x="15385" y="9984"/>
                    <a:pt x="15395" y="9972"/>
                  </a:cubicBezTo>
                  <a:cubicBezTo>
                    <a:pt x="15400" y="9968"/>
                    <a:pt x="15403" y="9962"/>
                    <a:pt x="15405" y="9957"/>
                  </a:cubicBezTo>
                  <a:cubicBezTo>
                    <a:pt x="16183" y="10231"/>
                    <a:pt x="16183" y="10231"/>
                    <a:pt x="16183" y="10231"/>
                  </a:cubicBezTo>
                  <a:cubicBezTo>
                    <a:pt x="16180" y="10244"/>
                    <a:pt x="16181" y="10258"/>
                    <a:pt x="16186" y="10270"/>
                  </a:cubicBezTo>
                  <a:cubicBezTo>
                    <a:pt x="15441" y="10699"/>
                    <a:pt x="15441" y="10699"/>
                    <a:pt x="15441" y="10699"/>
                  </a:cubicBezTo>
                  <a:cubicBezTo>
                    <a:pt x="15439" y="10696"/>
                    <a:pt x="15436" y="10693"/>
                    <a:pt x="15433" y="10690"/>
                  </a:cubicBezTo>
                  <a:cubicBezTo>
                    <a:pt x="15422" y="10680"/>
                    <a:pt x="15409" y="10675"/>
                    <a:pt x="15395" y="10675"/>
                  </a:cubicBezTo>
                  <a:lnTo>
                    <a:pt x="15356" y="9991"/>
                  </a:lnTo>
                  <a:close/>
                  <a:moveTo>
                    <a:pt x="14617" y="11714"/>
                  </a:moveTo>
                  <a:cubicBezTo>
                    <a:pt x="14615" y="11711"/>
                    <a:pt x="14612" y="11707"/>
                    <a:pt x="14609" y="11704"/>
                  </a:cubicBezTo>
                  <a:cubicBezTo>
                    <a:pt x="15361" y="10781"/>
                    <a:pt x="15361" y="10781"/>
                    <a:pt x="15361" y="10781"/>
                  </a:cubicBezTo>
                  <a:cubicBezTo>
                    <a:pt x="15384" y="10796"/>
                    <a:pt x="15416" y="10793"/>
                    <a:pt x="15436" y="10772"/>
                  </a:cubicBezTo>
                  <a:cubicBezTo>
                    <a:pt x="15447" y="10761"/>
                    <a:pt x="15451" y="10747"/>
                    <a:pt x="15452" y="10733"/>
                  </a:cubicBezTo>
                  <a:cubicBezTo>
                    <a:pt x="16614" y="10642"/>
                    <a:pt x="16614" y="10642"/>
                    <a:pt x="16614" y="10642"/>
                  </a:cubicBezTo>
                  <a:cubicBezTo>
                    <a:pt x="16615" y="10646"/>
                    <a:pt x="16616" y="10650"/>
                    <a:pt x="16618" y="10654"/>
                  </a:cubicBezTo>
                  <a:lnTo>
                    <a:pt x="14617" y="11714"/>
                  </a:lnTo>
                  <a:close/>
                  <a:moveTo>
                    <a:pt x="16613" y="10632"/>
                  </a:moveTo>
                  <a:cubicBezTo>
                    <a:pt x="15451" y="10723"/>
                    <a:pt x="15451" y="10723"/>
                    <a:pt x="15451" y="10723"/>
                  </a:cubicBezTo>
                  <a:cubicBezTo>
                    <a:pt x="15450" y="10718"/>
                    <a:pt x="15449" y="10713"/>
                    <a:pt x="15446" y="10708"/>
                  </a:cubicBezTo>
                  <a:cubicBezTo>
                    <a:pt x="16191" y="10279"/>
                    <a:pt x="16191" y="10279"/>
                    <a:pt x="16191" y="10279"/>
                  </a:cubicBezTo>
                  <a:cubicBezTo>
                    <a:pt x="16194" y="10282"/>
                    <a:pt x="16196" y="10286"/>
                    <a:pt x="16199" y="10288"/>
                  </a:cubicBezTo>
                  <a:cubicBezTo>
                    <a:pt x="16222" y="10309"/>
                    <a:pt x="16257" y="10309"/>
                    <a:pt x="16279" y="10288"/>
                  </a:cubicBezTo>
                  <a:cubicBezTo>
                    <a:pt x="16625" y="10597"/>
                    <a:pt x="16625" y="10597"/>
                    <a:pt x="16625" y="10597"/>
                  </a:cubicBezTo>
                  <a:cubicBezTo>
                    <a:pt x="16617" y="10608"/>
                    <a:pt x="16613" y="10620"/>
                    <a:pt x="16613" y="10632"/>
                  </a:cubicBezTo>
                  <a:close/>
                  <a:moveTo>
                    <a:pt x="16669" y="10574"/>
                  </a:moveTo>
                  <a:cubicBezTo>
                    <a:pt x="16656" y="10574"/>
                    <a:pt x="16642" y="10580"/>
                    <a:pt x="16632" y="10590"/>
                  </a:cubicBezTo>
                  <a:cubicBezTo>
                    <a:pt x="16285" y="10280"/>
                    <a:pt x="16285" y="10280"/>
                    <a:pt x="16285" y="10280"/>
                  </a:cubicBezTo>
                  <a:cubicBezTo>
                    <a:pt x="16303" y="10257"/>
                    <a:pt x="16301" y="10223"/>
                    <a:pt x="16279" y="10203"/>
                  </a:cubicBezTo>
                  <a:cubicBezTo>
                    <a:pt x="16273" y="10198"/>
                    <a:pt x="16267" y="10194"/>
                    <a:pt x="16260" y="10192"/>
                  </a:cubicBezTo>
                  <a:cubicBezTo>
                    <a:pt x="16778" y="8443"/>
                    <a:pt x="16778" y="8443"/>
                    <a:pt x="16778" y="8443"/>
                  </a:cubicBezTo>
                  <a:cubicBezTo>
                    <a:pt x="16779" y="8443"/>
                    <a:pt x="16780" y="8443"/>
                    <a:pt x="16782" y="8443"/>
                  </a:cubicBezTo>
                  <a:lnTo>
                    <a:pt x="16669" y="10574"/>
                  </a:lnTo>
                  <a:close/>
                  <a:moveTo>
                    <a:pt x="16792" y="8328"/>
                  </a:moveTo>
                  <a:cubicBezTo>
                    <a:pt x="16775" y="8327"/>
                    <a:pt x="16759" y="8333"/>
                    <a:pt x="16747" y="8346"/>
                  </a:cubicBezTo>
                  <a:cubicBezTo>
                    <a:pt x="16746" y="8348"/>
                    <a:pt x="16745" y="8349"/>
                    <a:pt x="16744" y="8350"/>
                  </a:cubicBezTo>
                  <a:cubicBezTo>
                    <a:pt x="15613" y="7600"/>
                    <a:pt x="15613" y="7600"/>
                    <a:pt x="15613" y="7600"/>
                  </a:cubicBezTo>
                  <a:cubicBezTo>
                    <a:pt x="15620" y="7587"/>
                    <a:pt x="15622" y="7571"/>
                    <a:pt x="15617" y="7557"/>
                  </a:cubicBezTo>
                  <a:cubicBezTo>
                    <a:pt x="16885" y="7136"/>
                    <a:pt x="16885" y="7136"/>
                    <a:pt x="16885" y="7136"/>
                  </a:cubicBezTo>
                  <a:cubicBezTo>
                    <a:pt x="16888" y="7143"/>
                    <a:pt x="16893" y="7150"/>
                    <a:pt x="16899" y="7156"/>
                  </a:cubicBezTo>
                  <a:cubicBezTo>
                    <a:pt x="16907" y="7163"/>
                    <a:pt x="16917" y="7168"/>
                    <a:pt x="16927" y="7170"/>
                  </a:cubicBezTo>
                  <a:lnTo>
                    <a:pt x="16792" y="8328"/>
                  </a:lnTo>
                  <a:close/>
                  <a:moveTo>
                    <a:pt x="17525" y="8756"/>
                  </a:moveTo>
                  <a:cubicBezTo>
                    <a:pt x="17522" y="8758"/>
                    <a:pt x="17520" y="8761"/>
                    <a:pt x="17519" y="8764"/>
                  </a:cubicBezTo>
                  <a:cubicBezTo>
                    <a:pt x="16843" y="8408"/>
                    <a:pt x="16843" y="8408"/>
                    <a:pt x="16843" y="8408"/>
                  </a:cubicBezTo>
                  <a:cubicBezTo>
                    <a:pt x="16853" y="8386"/>
                    <a:pt x="16848" y="8360"/>
                    <a:pt x="16829" y="8343"/>
                  </a:cubicBezTo>
                  <a:cubicBezTo>
                    <a:pt x="16821" y="8336"/>
                    <a:pt x="16812" y="8331"/>
                    <a:pt x="16802" y="8329"/>
                  </a:cubicBezTo>
                  <a:cubicBezTo>
                    <a:pt x="16937" y="7171"/>
                    <a:pt x="16937" y="7171"/>
                    <a:pt x="16937" y="7171"/>
                  </a:cubicBezTo>
                  <a:cubicBezTo>
                    <a:pt x="16942" y="7171"/>
                    <a:pt x="16948" y="7170"/>
                    <a:pt x="16954" y="7169"/>
                  </a:cubicBezTo>
                  <a:cubicBezTo>
                    <a:pt x="17540" y="8744"/>
                    <a:pt x="17540" y="8744"/>
                    <a:pt x="17540" y="8744"/>
                  </a:cubicBezTo>
                  <a:cubicBezTo>
                    <a:pt x="17534" y="8747"/>
                    <a:pt x="17529" y="8751"/>
                    <a:pt x="17525" y="8756"/>
                  </a:cubicBezTo>
                  <a:close/>
                  <a:moveTo>
                    <a:pt x="17549" y="8740"/>
                  </a:moveTo>
                  <a:cubicBezTo>
                    <a:pt x="16963" y="7165"/>
                    <a:pt x="16963" y="7165"/>
                    <a:pt x="16963" y="7165"/>
                  </a:cubicBezTo>
                  <a:cubicBezTo>
                    <a:pt x="16970" y="7162"/>
                    <a:pt x="16976" y="7158"/>
                    <a:pt x="16981" y="7152"/>
                  </a:cubicBezTo>
                  <a:cubicBezTo>
                    <a:pt x="16992" y="7140"/>
                    <a:pt x="16997" y="7124"/>
                    <a:pt x="16996" y="7109"/>
                  </a:cubicBezTo>
                  <a:cubicBezTo>
                    <a:pt x="18489" y="6823"/>
                    <a:pt x="18489" y="6823"/>
                    <a:pt x="18489" y="6823"/>
                  </a:cubicBezTo>
                  <a:cubicBezTo>
                    <a:pt x="18492" y="6834"/>
                    <a:pt x="18497" y="6844"/>
                    <a:pt x="18506" y="6852"/>
                  </a:cubicBezTo>
                  <a:cubicBezTo>
                    <a:pt x="18509" y="6855"/>
                    <a:pt x="18512" y="6857"/>
                    <a:pt x="18515" y="6859"/>
                  </a:cubicBezTo>
                  <a:cubicBezTo>
                    <a:pt x="17588" y="8741"/>
                    <a:pt x="17588" y="8741"/>
                    <a:pt x="17588" y="8741"/>
                  </a:cubicBezTo>
                  <a:cubicBezTo>
                    <a:pt x="17575" y="8736"/>
                    <a:pt x="17562" y="8736"/>
                    <a:pt x="17549" y="8740"/>
                  </a:cubicBezTo>
                  <a:close/>
                  <a:moveTo>
                    <a:pt x="18931" y="8379"/>
                  </a:moveTo>
                  <a:cubicBezTo>
                    <a:pt x="18926" y="8385"/>
                    <a:pt x="18922" y="8391"/>
                    <a:pt x="18919" y="8398"/>
                  </a:cubicBezTo>
                  <a:cubicBezTo>
                    <a:pt x="18268" y="8217"/>
                    <a:pt x="18268" y="8217"/>
                    <a:pt x="18268" y="8217"/>
                  </a:cubicBezTo>
                  <a:cubicBezTo>
                    <a:pt x="18272" y="8198"/>
                    <a:pt x="18266" y="8178"/>
                    <a:pt x="18251" y="8164"/>
                  </a:cubicBezTo>
                  <a:cubicBezTo>
                    <a:pt x="18227" y="8142"/>
                    <a:pt x="18190" y="8143"/>
                    <a:pt x="18169" y="8167"/>
                  </a:cubicBezTo>
                  <a:cubicBezTo>
                    <a:pt x="18149" y="8188"/>
                    <a:pt x="18148" y="8220"/>
                    <a:pt x="18165" y="8242"/>
                  </a:cubicBezTo>
                  <a:cubicBezTo>
                    <a:pt x="17607" y="8752"/>
                    <a:pt x="17607" y="8752"/>
                    <a:pt x="17607" y="8752"/>
                  </a:cubicBezTo>
                  <a:cubicBezTo>
                    <a:pt x="17604" y="8750"/>
                    <a:pt x="17600" y="8747"/>
                    <a:pt x="17597" y="8745"/>
                  </a:cubicBezTo>
                  <a:cubicBezTo>
                    <a:pt x="18524" y="6863"/>
                    <a:pt x="18524" y="6863"/>
                    <a:pt x="18524" y="6863"/>
                  </a:cubicBezTo>
                  <a:cubicBezTo>
                    <a:pt x="18534" y="6867"/>
                    <a:pt x="18544" y="6868"/>
                    <a:pt x="18554" y="6866"/>
                  </a:cubicBezTo>
                  <a:cubicBezTo>
                    <a:pt x="18955" y="8364"/>
                    <a:pt x="18955" y="8364"/>
                    <a:pt x="18955" y="8364"/>
                  </a:cubicBezTo>
                  <a:cubicBezTo>
                    <a:pt x="18946" y="8367"/>
                    <a:pt x="18938" y="8372"/>
                    <a:pt x="18931" y="8379"/>
                  </a:cubicBezTo>
                  <a:close/>
                  <a:moveTo>
                    <a:pt x="18965" y="8361"/>
                  </a:moveTo>
                  <a:cubicBezTo>
                    <a:pt x="18563" y="6864"/>
                    <a:pt x="18563" y="6864"/>
                    <a:pt x="18563" y="6864"/>
                  </a:cubicBezTo>
                  <a:cubicBezTo>
                    <a:pt x="18573" y="6861"/>
                    <a:pt x="18581" y="6856"/>
                    <a:pt x="18588" y="6849"/>
                  </a:cubicBezTo>
                  <a:cubicBezTo>
                    <a:pt x="18601" y="6835"/>
                    <a:pt x="18605" y="6817"/>
                    <a:pt x="18603" y="6800"/>
                  </a:cubicBezTo>
                  <a:cubicBezTo>
                    <a:pt x="20050" y="6424"/>
                    <a:pt x="20050" y="6424"/>
                    <a:pt x="20050" y="6424"/>
                  </a:cubicBezTo>
                  <a:cubicBezTo>
                    <a:pt x="20053" y="6433"/>
                    <a:pt x="20058" y="6441"/>
                    <a:pt x="20065" y="6447"/>
                  </a:cubicBezTo>
                  <a:cubicBezTo>
                    <a:pt x="20067" y="6449"/>
                    <a:pt x="20070" y="6451"/>
                    <a:pt x="20072" y="6453"/>
                  </a:cubicBezTo>
                  <a:cubicBezTo>
                    <a:pt x="18999" y="8366"/>
                    <a:pt x="18999" y="8366"/>
                    <a:pt x="18999" y="8366"/>
                  </a:cubicBezTo>
                  <a:cubicBezTo>
                    <a:pt x="18988" y="8361"/>
                    <a:pt x="18976" y="8360"/>
                    <a:pt x="18965" y="8361"/>
                  </a:cubicBezTo>
                  <a:close/>
                  <a:moveTo>
                    <a:pt x="20047" y="7587"/>
                  </a:moveTo>
                  <a:cubicBezTo>
                    <a:pt x="20035" y="7589"/>
                    <a:pt x="20024" y="7595"/>
                    <a:pt x="20015" y="7605"/>
                  </a:cubicBezTo>
                  <a:cubicBezTo>
                    <a:pt x="19999" y="7621"/>
                    <a:pt x="19996" y="7645"/>
                    <a:pt x="20003" y="7665"/>
                  </a:cubicBezTo>
                  <a:cubicBezTo>
                    <a:pt x="19018" y="8381"/>
                    <a:pt x="19018" y="8381"/>
                    <a:pt x="19018" y="8381"/>
                  </a:cubicBezTo>
                  <a:cubicBezTo>
                    <a:pt x="19016" y="8379"/>
                    <a:pt x="19015" y="8377"/>
                    <a:pt x="19013" y="8376"/>
                  </a:cubicBezTo>
                  <a:cubicBezTo>
                    <a:pt x="19012" y="8374"/>
                    <a:pt x="19010" y="8373"/>
                    <a:pt x="19008" y="8372"/>
                  </a:cubicBezTo>
                  <a:cubicBezTo>
                    <a:pt x="20081" y="6457"/>
                    <a:pt x="20081" y="6457"/>
                    <a:pt x="20081" y="6457"/>
                  </a:cubicBezTo>
                  <a:cubicBezTo>
                    <a:pt x="20086" y="6460"/>
                    <a:pt x="20091" y="6461"/>
                    <a:pt x="20097" y="6462"/>
                  </a:cubicBezTo>
                  <a:lnTo>
                    <a:pt x="20047" y="7587"/>
                  </a:lnTo>
                  <a:close/>
                  <a:moveTo>
                    <a:pt x="20057" y="7586"/>
                  </a:moveTo>
                  <a:cubicBezTo>
                    <a:pt x="20107" y="6463"/>
                    <a:pt x="20107" y="6463"/>
                    <a:pt x="20107" y="6463"/>
                  </a:cubicBezTo>
                  <a:cubicBezTo>
                    <a:pt x="20120" y="6462"/>
                    <a:pt x="20133" y="6457"/>
                    <a:pt x="20144" y="6447"/>
                  </a:cubicBezTo>
                  <a:cubicBezTo>
                    <a:pt x="21182" y="7395"/>
                    <a:pt x="21182" y="7395"/>
                    <a:pt x="21182" y="7395"/>
                  </a:cubicBezTo>
                  <a:cubicBezTo>
                    <a:pt x="21173" y="7407"/>
                    <a:pt x="21169" y="7422"/>
                    <a:pt x="21171" y="7436"/>
                  </a:cubicBezTo>
                  <a:cubicBezTo>
                    <a:pt x="20111" y="7621"/>
                    <a:pt x="20111" y="7621"/>
                    <a:pt x="20111" y="7621"/>
                  </a:cubicBezTo>
                  <a:cubicBezTo>
                    <a:pt x="20108" y="7614"/>
                    <a:pt x="20103" y="7607"/>
                    <a:pt x="20097" y="7602"/>
                  </a:cubicBezTo>
                  <a:cubicBezTo>
                    <a:pt x="20086" y="7591"/>
                    <a:pt x="20071" y="7586"/>
                    <a:pt x="20057" y="7586"/>
                  </a:cubicBezTo>
                  <a:close/>
                  <a:moveTo>
                    <a:pt x="21125" y="8797"/>
                  </a:moveTo>
                  <a:cubicBezTo>
                    <a:pt x="21106" y="8788"/>
                    <a:pt x="21083" y="8790"/>
                    <a:pt x="21066" y="8802"/>
                  </a:cubicBezTo>
                  <a:cubicBezTo>
                    <a:pt x="20098" y="7685"/>
                    <a:pt x="20098" y="7685"/>
                    <a:pt x="20098" y="7685"/>
                  </a:cubicBezTo>
                  <a:cubicBezTo>
                    <a:pt x="20099" y="7685"/>
                    <a:pt x="20100" y="7684"/>
                    <a:pt x="20100" y="7684"/>
                  </a:cubicBezTo>
                  <a:cubicBezTo>
                    <a:pt x="20114" y="7669"/>
                    <a:pt x="20118" y="7649"/>
                    <a:pt x="20114" y="7631"/>
                  </a:cubicBezTo>
                  <a:cubicBezTo>
                    <a:pt x="21172" y="7446"/>
                    <a:pt x="21172" y="7446"/>
                    <a:pt x="21172" y="7446"/>
                  </a:cubicBezTo>
                  <a:cubicBezTo>
                    <a:pt x="21175" y="7456"/>
                    <a:pt x="21181" y="7466"/>
                    <a:pt x="21189" y="7473"/>
                  </a:cubicBezTo>
                  <a:cubicBezTo>
                    <a:pt x="21209" y="7492"/>
                    <a:pt x="21238" y="7493"/>
                    <a:pt x="21260" y="7479"/>
                  </a:cubicBezTo>
                  <a:cubicBezTo>
                    <a:pt x="21585" y="7890"/>
                    <a:pt x="21585" y="7890"/>
                    <a:pt x="21585" y="7890"/>
                  </a:cubicBezTo>
                  <a:cubicBezTo>
                    <a:pt x="21584" y="7891"/>
                    <a:pt x="21583" y="7891"/>
                    <a:pt x="21582" y="7892"/>
                  </a:cubicBezTo>
                  <a:cubicBezTo>
                    <a:pt x="21560" y="7916"/>
                    <a:pt x="21562" y="7953"/>
                    <a:pt x="21585" y="7974"/>
                  </a:cubicBezTo>
                  <a:cubicBezTo>
                    <a:pt x="21588" y="7977"/>
                    <a:pt x="21591" y="7979"/>
                    <a:pt x="21594" y="7981"/>
                  </a:cubicBezTo>
                  <a:lnTo>
                    <a:pt x="21125" y="8797"/>
                  </a:lnTo>
                  <a:close/>
                  <a:moveTo>
                    <a:pt x="21592" y="7884"/>
                  </a:moveTo>
                  <a:cubicBezTo>
                    <a:pt x="21268" y="7473"/>
                    <a:pt x="21268" y="7473"/>
                    <a:pt x="21268" y="7473"/>
                  </a:cubicBezTo>
                  <a:cubicBezTo>
                    <a:pt x="21269" y="7472"/>
                    <a:pt x="21270" y="7471"/>
                    <a:pt x="21271" y="7470"/>
                  </a:cubicBezTo>
                  <a:cubicBezTo>
                    <a:pt x="21292" y="7447"/>
                    <a:pt x="21291" y="7412"/>
                    <a:pt x="21270" y="7390"/>
                  </a:cubicBezTo>
                  <a:cubicBezTo>
                    <a:pt x="22084" y="6382"/>
                    <a:pt x="22084" y="6382"/>
                    <a:pt x="22084" y="6382"/>
                  </a:cubicBezTo>
                  <a:cubicBezTo>
                    <a:pt x="22088" y="6385"/>
                    <a:pt x="22092" y="6387"/>
                    <a:pt x="22096" y="6389"/>
                  </a:cubicBezTo>
                  <a:cubicBezTo>
                    <a:pt x="21639" y="7875"/>
                    <a:pt x="21639" y="7875"/>
                    <a:pt x="21639" y="7875"/>
                  </a:cubicBezTo>
                  <a:cubicBezTo>
                    <a:pt x="21623" y="7872"/>
                    <a:pt x="21606" y="7874"/>
                    <a:pt x="21592" y="7884"/>
                  </a:cubicBezTo>
                  <a:close/>
                  <a:moveTo>
                    <a:pt x="21648" y="7879"/>
                  </a:moveTo>
                  <a:cubicBezTo>
                    <a:pt x="22106" y="6391"/>
                    <a:pt x="22106" y="6391"/>
                    <a:pt x="22106" y="6391"/>
                  </a:cubicBezTo>
                  <a:cubicBezTo>
                    <a:pt x="22116" y="6393"/>
                    <a:pt x="22125" y="6392"/>
                    <a:pt x="22134" y="6389"/>
                  </a:cubicBezTo>
                  <a:cubicBezTo>
                    <a:pt x="22604" y="7741"/>
                    <a:pt x="22604" y="7741"/>
                    <a:pt x="22604" y="7741"/>
                  </a:cubicBezTo>
                  <a:cubicBezTo>
                    <a:pt x="22597" y="7744"/>
                    <a:pt x="22590" y="7748"/>
                    <a:pt x="22584" y="7754"/>
                  </a:cubicBezTo>
                  <a:cubicBezTo>
                    <a:pt x="22573" y="7767"/>
                    <a:pt x="22568" y="7782"/>
                    <a:pt x="22569" y="7797"/>
                  </a:cubicBezTo>
                  <a:cubicBezTo>
                    <a:pt x="21682" y="7922"/>
                    <a:pt x="21682" y="7922"/>
                    <a:pt x="21682" y="7922"/>
                  </a:cubicBezTo>
                  <a:cubicBezTo>
                    <a:pt x="21680" y="7910"/>
                    <a:pt x="21674" y="7898"/>
                    <a:pt x="21664" y="7889"/>
                  </a:cubicBezTo>
                  <a:cubicBezTo>
                    <a:pt x="21660" y="7884"/>
                    <a:pt x="21654" y="7881"/>
                    <a:pt x="21648" y="7879"/>
                  </a:cubicBezTo>
                  <a:close/>
                  <a:moveTo>
                    <a:pt x="21671" y="7967"/>
                  </a:moveTo>
                  <a:cubicBezTo>
                    <a:pt x="21679" y="7957"/>
                    <a:pt x="21683" y="7945"/>
                    <a:pt x="21683" y="7933"/>
                  </a:cubicBezTo>
                  <a:cubicBezTo>
                    <a:pt x="22570" y="7807"/>
                    <a:pt x="22570" y="7807"/>
                    <a:pt x="22570" y="7807"/>
                  </a:cubicBezTo>
                  <a:cubicBezTo>
                    <a:pt x="22573" y="7818"/>
                    <a:pt x="22578" y="7829"/>
                    <a:pt x="22587" y="7837"/>
                  </a:cubicBezTo>
                  <a:cubicBezTo>
                    <a:pt x="22605" y="7853"/>
                    <a:pt x="22629" y="7856"/>
                    <a:pt x="22649" y="7848"/>
                  </a:cubicBezTo>
                  <a:cubicBezTo>
                    <a:pt x="23427" y="9485"/>
                    <a:pt x="23427" y="9485"/>
                    <a:pt x="23427" y="9485"/>
                  </a:cubicBezTo>
                  <a:cubicBezTo>
                    <a:pt x="23423" y="9487"/>
                    <a:pt x="23419" y="9490"/>
                    <a:pt x="23416" y="9493"/>
                  </a:cubicBezTo>
                  <a:lnTo>
                    <a:pt x="21671" y="7967"/>
                  </a:lnTo>
                  <a:close/>
                  <a:moveTo>
                    <a:pt x="22008" y="9599"/>
                  </a:moveTo>
                  <a:cubicBezTo>
                    <a:pt x="22015" y="9596"/>
                    <a:pt x="22023" y="9592"/>
                    <a:pt x="22029" y="9585"/>
                  </a:cubicBezTo>
                  <a:cubicBezTo>
                    <a:pt x="22039" y="9574"/>
                    <a:pt x="22044" y="9559"/>
                    <a:pt x="22044" y="9545"/>
                  </a:cubicBezTo>
                  <a:cubicBezTo>
                    <a:pt x="23398" y="9535"/>
                    <a:pt x="23398" y="9535"/>
                    <a:pt x="23398" y="9535"/>
                  </a:cubicBezTo>
                  <a:cubicBezTo>
                    <a:pt x="23398" y="9546"/>
                    <a:pt x="23401" y="9557"/>
                    <a:pt x="23407" y="9566"/>
                  </a:cubicBezTo>
                  <a:cubicBezTo>
                    <a:pt x="22310" y="10406"/>
                    <a:pt x="22310" y="10406"/>
                    <a:pt x="22310" y="10406"/>
                  </a:cubicBezTo>
                  <a:lnTo>
                    <a:pt x="22008" y="9599"/>
                  </a:lnTo>
                  <a:close/>
                  <a:moveTo>
                    <a:pt x="21963" y="10720"/>
                  </a:moveTo>
                  <a:cubicBezTo>
                    <a:pt x="21963" y="10710"/>
                    <a:pt x="21959" y="10700"/>
                    <a:pt x="21954" y="10691"/>
                  </a:cubicBezTo>
                  <a:cubicBezTo>
                    <a:pt x="22305" y="10422"/>
                    <a:pt x="22305" y="10422"/>
                    <a:pt x="22305" y="10422"/>
                  </a:cubicBezTo>
                  <a:cubicBezTo>
                    <a:pt x="22424" y="10738"/>
                    <a:pt x="22424" y="10738"/>
                    <a:pt x="22424" y="10738"/>
                  </a:cubicBezTo>
                  <a:lnTo>
                    <a:pt x="21963" y="10720"/>
                  </a:lnTo>
                  <a:close/>
                  <a:moveTo>
                    <a:pt x="23047" y="12268"/>
                  </a:moveTo>
                  <a:cubicBezTo>
                    <a:pt x="23034" y="12262"/>
                    <a:pt x="23020" y="12261"/>
                    <a:pt x="23006" y="12264"/>
                  </a:cubicBezTo>
                  <a:cubicBezTo>
                    <a:pt x="22438" y="10749"/>
                    <a:pt x="22438" y="10749"/>
                    <a:pt x="22438" y="10749"/>
                  </a:cubicBezTo>
                  <a:cubicBezTo>
                    <a:pt x="23886" y="10808"/>
                    <a:pt x="23886" y="10808"/>
                    <a:pt x="23886" y="10808"/>
                  </a:cubicBezTo>
                  <a:cubicBezTo>
                    <a:pt x="23887" y="10822"/>
                    <a:pt x="23893" y="10837"/>
                    <a:pt x="23905" y="10848"/>
                  </a:cubicBezTo>
                  <a:cubicBezTo>
                    <a:pt x="23907" y="10849"/>
                    <a:pt x="23908" y="10850"/>
                    <a:pt x="23910" y="10852"/>
                  </a:cubicBezTo>
                  <a:lnTo>
                    <a:pt x="23047" y="12268"/>
                  </a:lnTo>
                  <a:close/>
                  <a:moveTo>
                    <a:pt x="23902" y="10765"/>
                  </a:moveTo>
                  <a:cubicBezTo>
                    <a:pt x="23893" y="10775"/>
                    <a:pt x="23888" y="10786"/>
                    <a:pt x="23887" y="10798"/>
                  </a:cubicBezTo>
                  <a:cubicBezTo>
                    <a:pt x="22435" y="10739"/>
                    <a:pt x="22435" y="10739"/>
                    <a:pt x="22435" y="10739"/>
                  </a:cubicBezTo>
                  <a:cubicBezTo>
                    <a:pt x="22314" y="10416"/>
                    <a:pt x="22314" y="10416"/>
                    <a:pt x="22314" y="10416"/>
                  </a:cubicBezTo>
                  <a:cubicBezTo>
                    <a:pt x="23413" y="9574"/>
                    <a:pt x="23413" y="9574"/>
                    <a:pt x="23413" y="9574"/>
                  </a:cubicBezTo>
                  <a:cubicBezTo>
                    <a:pt x="23414" y="9575"/>
                    <a:pt x="23415" y="9576"/>
                    <a:pt x="23416" y="9577"/>
                  </a:cubicBezTo>
                  <a:cubicBezTo>
                    <a:pt x="23432" y="9592"/>
                    <a:pt x="23453" y="9596"/>
                    <a:pt x="23472" y="9590"/>
                  </a:cubicBezTo>
                  <a:cubicBezTo>
                    <a:pt x="23919" y="10753"/>
                    <a:pt x="23919" y="10753"/>
                    <a:pt x="23919" y="10753"/>
                  </a:cubicBezTo>
                  <a:cubicBezTo>
                    <a:pt x="23913" y="10756"/>
                    <a:pt x="23907" y="10760"/>
                    <a:pt x="23902" y="10765"/>
                  </a:cubicBezTo>
                  <a:close/>
                  <a:moveTo>
                    <a:pt x="23956" y="10748"/>
                  </a:moveTo>
                  <a:cubicBezTo>
                    <a:pt x="23947" y="10746"/>
                    <a:pt x="23937" y="10747"/>
                    <a:pt x="23929" y="10749"/>
                  </a:cubicBezTo>
                  <a:cubicBezTo>
                    <a:pt x="23481" y="9587"/>
                    <a:pt x="23481" y="9587"/>
                    <a:pt x="23481" y="9587"/>
                  </a:cubicBezTo>
                  <a:cubicBezTo>
                    <a:pt x="23488" y="9584"/>
                    <a:pt x="23494" y="9580"/>
                    <a:pt x="23499" y="9574"/>
                  </a:cubicBezTo>
                  <a:cubicBezTo>
                    <a:pt x="23502" y="9570"/>
                    <a:pt x="23505" y="9565"/>
                    <a:pt x="23508" y="9561"/>
                  </a:cubicBezTo>
                  <a:cubicBezTo>
                    <a:pt x="24223" y="9843"/>
                    <a:pt x="24223" y="9843"/>
                    <a:pt x="24223" y="9843"/>
                  </a:cubicBezTo>
                  <a:lnTo>
                    <a:pt x="23956" y="10748"/>
                  </a:lnTo>
                  <a:close/>
                  <a:moveTo>
                    <a:pt x="24226" y="9834"/>
                  </a:moveTo>
                  <a:cubicBezTo>
                    <a:pt x="23511" y="9551"/>
                    <a:pt x="23511" y="9551"/>
                    <a:pt x="23511" y="9551"/>
                  </a:cubicBezTo>
                  <a:cubicBezTo>
                    <a:pt x="23517" y="9534"/>
                    <a:pt x="23514" y="9516"/>
                    <a:pt x="23503" y="9501"/>
                  </a:cubicBezTo>
                  <a:cubicBezTo>
                    <a:pt x="24524" y="8739"/>
                    <a:pt x="24524" y="8739"/>
                    <a:pt x="24524" y="8739"/>
                  </a:cubicBezTo>
                  <a:cubicBezTo>
                    <a:pt x="24526" y="8742"/>
                    <a:pt x="24528" y="8744"/>
                    <a:pt x="24531" y="8747"/>
                  </a:cubicBezTo>
                  <a:cubicBezTo>
                    <a:pt x="24535" y="8751"/>
                    <a:pt x="24539" y="8754"/>
                    <a:pt x="24544" y="8756"/>
                  </a:cubicBezTo>
                  <a:lnTo>
                    <a:pt x="24226" y="9834"/>
                  </a:lnTo>
                  <a:close/>
                  <a:moveTo>
                    <a:pt x="25355" y="10262"/>
                  </a:moveTo>
                  <a:cubicBezTo>
                    <a:pt x="25351" y="10267"/>
                    <a:pt x="25348" y="10271"/>
                    <a:pt x="25346" y="10276"/>
                  </a:cubicBezTo>
                  <a:cubicBezTo>
                    <a:pt x="24235" y="9837"/>
                    <a:pt x="24235" y="9837"/>
                    <a:pt x="24235" y="9837"/>
                  </a:cubicBezTo>
                  <a:cubicBezTo>
                    <a:pt x="24554" y="8760"/>
                    <a:pt x="24554" y="8760"/>
                    <a:pt x="24554" y="8760"/>
                  </a:cubicBezTo>
                  <a:cubicBezTo>
                    <a:pt x="24565" y="8763"/>
                    <a:pt x="24578" y="8763"/>
                    <a:pt x="24589" y="8759"/>
                  </a:cubicBezTo>
                  <a:cubicBezTo>
                    <a:pt x="25364" y="10254"/>
                    <a:pt x="25364" y="10254"/>
                    <a:pt x="25364" y="10254"/>
                  </a:cubicBezTo>
                  <a:cubicBezTo>
                    <a:pt x="25361" y="10257"/>
                    <a:pt x="25357" y="10259"/>
                    <a:pt x="25355" y="10262"/>
                  </a:cubicBezTo>
                  <a:close/>
                  <a:moveTo>
                    <a:pt x="25373" y="10249"/>
                  </a:moveTo>
                  <a:cubicBezTo>
                    <a:pt x="24599" y="8755"/>
                    <a:pt x="24599" y="8755"/>
                    <a:pt x="24599" y="8755"/>
                  </a:cubicBezTo>
                  <a:cubicBezTo>
                    <a:pt x="24604" y="8752"/>
                    <a:pt x="24609" y="8748"/>
                    <a:pt x="24613" y="8744"/>
                  </a:cubicBezTo>
                  <a:cubicBezTo>
                    <a:pt x="24624" y="8731"/>
                    <a:pt x="24629" y="8715"/>
                    <a:pt x="24628" y="8700"/>
                  </a:cubicBezTo>
                  <a:cubicBezTo>
                    <a:pt x="25187" y="8638"/>
                    <a:pt x="25187" y="8638"/>
                    <a:pt x="25187" y="8638"/>
                  </a:cubicBezTo>
                  <a:cubicBezTo>
                    <a:pt x="25385" y="10245"/>
                    <a:pt x="25385" y="10245"/>
                    <a:pt x="25385" y="10245"/>
                  </a:cubicBezTo>
                  <a:cubicBezTo>
                    <a:pt x="25381" y="10246"/>
                    <a:pt x="25377" y="10247"/>
                    <a:pt x="25373" y="10249"/>
                  </a:cubicBezTo>
                  <a:close/>
                  <a:moveTo>
                    <a:pt x="25442" y="10265"/>
                  </a:moveTo>
                  <a:cubicBezTo>
                    <a:pt x="25440" y="10263"/>
                    <a:pt x="25439" y="10261"/>
                    <a:pt x="25437" y="10259"/>
                  </a:cubicBezTo>
                  <a:cubicBezTo>
                    <a:pt x="25425" y="10248"/>
                    <a:pt x="25410" y="10243"/>
                    <a:pt x="25395" y="10244"/>
                  </a:cubicBezTo>
                  <a:cubicBezTo>
                    <a:pt x="25197" y="8637"/>
                    <a:pt x="25197" y="8637"/>
                    <a:pt x="25197" y="8637"/>
                  </a:cubicBezTo>
                  <a:cubicBezTo>
                    <a:pt x="25624" y="8589"/>
                    <a:pt x="25624" y="8589"/>
                    <a:pt x="25624" y="8589"/>
                  </a:cubicBezTo>
                  <a:cubicBezTo>
                    <a:pt x="26445" y="9574"/>
                    <a:pt x="26445" y="9574"/>
                    <a:pt x="26445" y="9574"/>
                  </a:cubicBezTo>
                  <a:lnTo>
                    <a:pt x="25442" y="10265"/>
                  </a:lnTo>
                  <a:close/>
                  <a:moveTo>
                    <a:pt x="25638" y="8588"/>
                  </a:moveTo>
                  <a:cubicBezTo>
                    <a:pt x="25942" y="8554"/>
                    <a:pt x="25942" y="8554"/>
                    <a:pt x="25942" y="8554"/>
                  </a:cubicBezTo>
                  <a:cubicBezTo>
                    <a:pt x="26926" y="9242"/>
                    <a:pt x="26926" y="9242"/>
                    <a:pt x="26926" y="9242"/>
                  </a:cubicBezTo>
                  <a:cubicBezTo>
                    <a:pt x="26454" y="9567"/>
                    <a:pt x="26454" y="9567"/>
                    <a:pt x="26454" y="9567"/>
                  </a:cubicBezTo>
                  <a:lnTo>
                    <a:pt x="25638" y="8588"/>
                  </a:lnTo>
                  <a:close/>
                  <a:moveTo>
                    <a:pt x="27463" y="10765"/>
                  </a:moveTo>
                  <a:cubicBezTo>
                    <a:pt x="27456" y="10769"/>
                    <a:pt x="27456" y="10769"/>
                    <a:pt x="27456" y="10769"/>
                  </a:cubicBezTo>
                  <a:cubicBezTo>
                    <a:pt x="26460" y="9575"/>
                    <a:pt x="26460" y="9575"/>
                    <a:pt x="26460" y="9575"/>
                  </a:cubicBezTo>
                  <a:cubicBezTo>
                    <a:pt x="26935" y="9248"/>
                    <a:pt x="26935" y="9248"/>
                    <a:pt x="26935" y="9248"/>
                  </a:cubicBezTo>
                  <a:cubicBezTo>
                    <a:pt x="27321" y="9519"/>
                    <a:pt x="27321" y="9519"/>
                    <a:pt x="27321" y="9519"/>
                  </a:cubicBezTo>
                  <a:cubicBezTo>
                    <a:pt x="27312" y="9541"/>
                    <a:pt x="27317" y="9567"/>
                    <a:pt x="27336" y="9584"/>
                  </a:cubicBezTo>
                  <a:cubicBezTo>
                    <a:pt x="27347" y="9595"/>
                    <a:pt x="27361" y="9599"/>
                    <a:pt x="27375" y="9599"/>
                  </a:cubicBezTo>
                  <a:cubicBezTo>
                    <a:pt x="27476" y="10761"/>
                    <a:pt x="27476" y="10761"/>
                    <a:pt x="27476" y="10761"/>
                  </a:cubicBezTo>
                  <a:cubicBezTo>
                    <a:pt x="27471" y="10762"/>
                    <a:pt x="27467" y="10763"/>
                    <a:pt x="27463" y="10765"/>
                  </a:cubicBezTo>
                  <a:close/>
                  <a:moveTo>
                    <a:pt x="27485" y="10760"/>
                  </a:moveTo>
                  <a:cubicBezTo>
                    <a:pt x="27385" y="9598"/>
                    <a:pt x="27385" y="9598"/>
                    <a:pt x="27385" y="9598"/>
                  </a:cubicBezTo>
                  <a:cubicBezTo>
                    <a:pt x="27390" y="9598"/>
                    <a:pt x="27395" y="9596"/>
                    <a:pt x="27400" y="9594"/>
                  </a:cubicBezTo>
                  <a:cubicBezTo>
                    <a:pt x="27835" y="10335"/>
                    <a:pt x="27835" y="10335"/>
                    <a:pt x="27835" y="10335"/>
                  </a:cubicBezTo>
                  <a:cubicBezTo>
                    <a:pt x="27832" y="10338"/>
                    <a:pt x="27828" y="10340"/>
                    <a:pt x="27826" y="10344"/>
                  </a:cubicBezTo>
                  <a:cubicBezTo>
                    <a:pt x="27805" y="10366"/>
                    <a:pt x="27806" y="10401"/>
                    <a:pt x="27827" y="10423"/>
                  </a:cubicBezTo>
                  <a:cubicBezTo>
                    <a:pt x="27520" y="10772"/>
                    <a:pt x="27520" y="10772"/>
                    <a:pt x="27520" y="10772"/>
                  </a:cubicBezTo>
                  <a:cubicBezTo>
                    <a:pt x="27510" y="10764"/>
                    <a:pt x="27498" y="10760"/>
                    <a:pt x="27485" y="10760"/>
                  </a:cubicBezTo>
                  <a:close/>
                  <a:moveTo>
                    <a:pt x="29677" y="10911"/>
                  </a:moveTo>
                  <a:cubicBezTo>
                    <a:pt x="27544" y="10816"/>
                    <a:pt x="27544" y="10816"/>
                    <a:pt x="27544" y="10816"/>
                  </a:cubicBezTo>
                  <a:cubicBezTo>
                    <a:pt x="27544" y="10802"/>
                    <a:pt x="27538" y="10789"/>
                    <a:pt x="27528" y="10778"/>
                  </a:cubicBezTo>
                  <a:cubicBezTo>
                    <a:pt x="27834" y="10429"/>
                    <a:pt x="27834" y="10429"/>
                    <a:pt x="27834" y="10429"/>
                  </a:cubicBezTo>
                  <a:cubicBezTo>
                    <a:pt x="27858" y="10447"/>
                    <a:pt x="27891" y="10444"/>
                    <a:pt x="27912" y="10422"/>
                  </a:cubicBezTo>
                  <a:cubicBezTo>
                    <a:pt x="27917" y="10416"/>
                    <a:pt x="27920" y="10410"/>
                    <a:pt x="27923" y="10404"/>
                  </a:cubicBezTo>
                  <a:cubicBezTo>
                    <a:pt x="29678" y="10909"/>
                    <a:pt x="29678" y="10909"/>
                    <a:pt x="29678" y="10909"/>
                  </a:cubicBezTo>
                  <a:cubicBezTo>
                    <a:pt x="29678" y="10910"/>
                    <a:pt x="29678" y="10910"/>
                    <a:pt x="29677" y="10911"/>
                  </a:cubicBezTo>
                  <a:close/>
                  <a:moveTo>
                    <a:pt x="29680" y="10899"/>
                  </a:moveTo>
                  <a:cubicBezTo>
                    <a:pt x="27926" y="10394"/>
                    <a:pt x="27926" y="10394"/>
                    <a:pt x="27926" y="10394"/>
                  </a:cubicBezTo>
                  <a:cubicBezTo>
                    <a:pt x="27929" y="10375"/>
                    <a:pt x="27923" y="10354"/>
                    <a:pt x="27908" y="10340"/>
                  </a:cubicBezTo>
                  <a:cubicBezTo>
                    <a:pt x="27906" y="10338"/>
                    <a:pt x="27904" y="10337"/>
                    <a:pt x="27902" y="10336"/>
                  </a:cubicBezTo>
                  <a:cubicBezTo>
                    <a:pt x="28320" y="9632"/>
                    <a:pt x="28320" y="9632"/>
                    <a:pt x="28320" y="9632"/>
                  </a:cubicBezTo>
                  <a:cubicBezTo>
                    <a:pt x="29684" y="10890"/>
                    <a:pt x="29684" y="10890"/>
                    <a:pt x="29684" y="10890"/>
                  </a:cubicBezTo>
                  <a:cubicBezTo>
                    <a:pt x="29682" y="10893"/>
                    <a:pt x="29681" y="10896"/>
                    <a:pt x="29680" y="108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</p:grpSp>
      <p:grpSp>
        <p:nvGrpSpPr>
          <p:cNvPr id="47" name="Group 46"/>
          <p:cNvGrpSpPr/>
          <p:nvPr userDrawn="1">
            <p:custDataLst>
              <p:tags r:id="rId2"/>
            </p:custDataLst>
          </p:nvPr>
        </p:nvGrpSpPr>
        <p:grpSpPr>
          <a:xfrm rot="11882572">
            <a:off x="6456295" y="-3681491"/>
            <a:ext cx="12003407" cy="6813487"/>
            <a:chOff x="-2949576" y="-5135563"/>
            <a:chExt cx="18086389" cy="10266364"/>
          </a:xfrm>
          <a:solidFill>
            <a:schemeClr val="bg1">
              <a:alpha val="33000"/>
            </a:schemeClr>
          </a:solidFill>
        </p:grpSpPr>
        <p:sp>
          <p:nvSpPr>
            <p:cNvPr id="48" name="Freeform 5"/>
            <p:cNvSpPr>
              <a:spLocks noEditPoints="1"/>
            </p:cNvSpPr>
            <p:nvPr userDrawn="1">
              <p:custDataLst>
                <p:tags r:id="rId37"/>
              </p:custDataLst>
            </p:nvPr>
          </p:nvSpPr>
          <p:spPr bwMode="auto">
            <a:xfrm>
              <a:off x="12515850" y="-581025"/>
              <a:ext cx="350838" cy="350838"/>
            </a:xfrm>
            <a:custGeom>
              <a:avLst/>
              <a:gdLst>
                <a:gd name="T0" fmla="*/ 288 w 577"/>
                <a:gd name="T1" fmla="*/ 577 h 577"/>
                <a:gd name="T2" fmla="*/ 0 w 577"/>
                <a:gd name="T3" fmla="*/ 289 h 577"/>
                <a:gd name="T4" fmla="*/ 288 w 577"/>
                <a:gd name="T5" fmla="*/ 0 h 577"/>
                <a:gd name="T6" fmla="*/ 577 w 577"/>
                <a:gd name="T7" fmla="*/ 289 h 577"/>
                <a:gd name="T8" fmla="*/ 288 w 577"/>
                <a:gd name="T9" fmla="*/ 577 h 577"/>
                <a:gd name="T10" fmla="*/ 288 w 577"/>
                <a:gd name="T11" fmla="*/ 32 h 577"/>
                <a:gd name="T12" fmla="*/ 31 w 577"/>
                <a:gd name="T13" fmla="*/ 289 h 577"/>
                <a:gd name="T14" fmla="*/ 288 w 577"/>
                <a:gd name="T15" fmla="*/ 546 h 577"/>
                <a:gd name="T16" fmla="*/ 545 w 577"/>
                <a:gd name="T17" fmla="*/ 289 h 577"/>
                <a:gd name="T18" fmla="*/ 288 w 577"/>
                <a:gd name="T19" fmla="*/ 32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7" h="577">
                  <a:moveTo>
                    <a:pt x="288" y="577"/>
                  </a:moveTo>
                  <a:cubicBezTo>
                    <a:pt x="129" y="577"/>
                    <a:pt x="0" y="448"/>
                    <a:pt x="0" y="289"/>
                  </a:cubicBezTo>
                  <a:cubicBezTo>
                    <a:pt x="0" y="130"/>
                    <a:pt x="129" y="0"/>
                    <a:pt x="288" y="0"/>
                  </a:cubicBezTo>
                  <a:cubicBezTo>
                    <a:pt x="447" y="0"/>
                    <a:pt x="577" y="130"/>
                    <a:pt x="577" y="289"/>
                  </a:cubicBezTo>
                  <a:cubicBezTo>
                    <a:pt x="577" y="448"/>
                    <a:pt x="447" y="577"/>
                    <a:pt x="288" y="577"/>
                  </a:cubicBezTo>
                  <a:moveTo>
                    <a:pt x="288" y="32"/>
                  </a:moveTo>
                  <a:cubicBezTo>
                    <a:pt x="147" y="32"/>
                    <a:pt x="31" y="147"/>
                    <a:pt x="31" y="289"/>
                  </a:cubicBezTo>
                  <a:cubicBezTo>
                    <a:pt x="31" y="430"/>
                    <a:pt x="147" y="546"/>
                    <a:pt x="288" y="546"/>
                  </a:cubicBezTo>
                  <a:cubicBezTo>
                    <a:pt x="430" y="546"/>
                    <a:pt x="545" y="430"/>
                    <a:pt x="545" y="289"/>
                  </a:cubicBezTo>
                  <a:cubicBezTo>
                    <a:pt x="545" y="147"/>
                    <a:pt x="430" y="32"/>
                    <a:pt x="288" y="3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49" name="Freeform 6"/>
            <p:cNvSpPr>
              <a:spLocks noEditPoints="1"/>
            </p:cNvSpPr>
            <p:nvPr userDrawn="1">
              <p:custDataLst>
                <p:tags r:id="rId38"/>
              </p:custDataLst>
            </p:nvPr>
          </p:nvSpPr>
          <p:spPr bwMode="auto">
            <a:xfrm>
              <a:off x="5100637" y="4779963"/>
              <a:ext cx="350838" cy="350838"/>
            </a:xfrm>
            <a:custGeom>
              <a:avLst/>
              <a:gdLst>
                <a:gd name="T0" fmla="*/ 288 w 576"/>
                <a:gd name="T1" fmla="*/ 577 h 577"/>
                <a:gd name="T2" fmla="*/ 0 w 576"/>
                <a:gd name="T3" fmla="*/ 288 h 577"/>
                <a:gd name="T4" fmla="*/ 288 w 576"/>
                <a:gd name="T5" fmla="*/ 0 h 577"/>
                <a:gd name="T6" fmla="*/ 576 w 576"/>
                <a:gd name="T7" fmla="*/ 288 h 577"/>
                <a:gd name="T8" fmla="*/ 288 w 576"/>
                <a:gd name="T9" fmla="*/ 577 h 577"/>
                <a:gd name="T10" fmla="*/ 288 w 576"/>
                <a:gd name="T11" fmla="*/ 31 h 577"/>
                <a:gd name="T12" fmla="*/ 31 w 576"/>
                <a:gd name="T13" fmla="*/ 288 h 577"/>
                <a:gd name="T14" fmla="*/ 288 w 576"/>
                <a:gd name="T15" fmla="*/ 545 h 577"/>
                <a:gd name="T16" fmla="*/ 545 w 576"/>
                <a:gd name="T17" fmla="*/ 288 h 577"/>
                <a:gd name="T18" fmla="*/ 288 w 576"/>
                <a:gd name="T19" fmla="*/ 31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6" h="577">
                  <a:moveTo>
                    <a:pt x="288" y="577"/>
                  </a:moveTo>
                  <a:cubicBezTo>
                    <a:pt x="129" y="577"/>
                    <a:pt x="0" y="447"/>
                    <a:pt x="0" y="288"/>
                  </a:cubicBezTo>
                  <a:cubicBezTo>
                    <a:pt x="0" y="129"/>
                    <a:pt x="129" y="0"/>
                    <a:pt x="288" y="0"/>
                  </a:cubicBezTo>
                  <a:cubicBezTo>
                    <a:pt x="447" y="0"/>
                    <a:pt x="576" y="129"/>
                    <a:pt x="576" y="288"/>
                  </a:cubicBezTo>
                  <a:cubicBezTo>
                    <a:pt x="576" y="447"/>
                    <a:pt x="447" y="577"/>
                    <a:pt x="288" y="577"/>
                  </a:cubicBezTo>
                  <a:moveTo>
                    <a:pt x="288" y="31"/>
                  </a:moveTo>
                  <a:cubicBezTo>
                    <a:pt x="146" y="31"/>
                    <a:pt x="31" y="146"/>
                    <a:pt x="31" y="288"/>
                  </a:cubicBezTo>
                  <a:cubicBezTo>
                    <a:pt x="31" y="430"/>
                    <a:pt x="146" y="545"/>
                    <a:pt x="288" y="545"/>
                  </a:cubicBezTo>
                  <a:cubicBezTo>
                    <a:pt x="430" y="545"/>
                    <a:pt x="545" y="430"/>
                    <a:pt x="545" y="288"/>
                  </a:cubicBezTo>
                  <a:cubicBezTo>
                    <a:pt x="545" y="146"/>
                    <a:pt x="430" y="31"/>
                    <a:pt x="288" y="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50" name="Freeform 7"/>
            <p:cNvSpPr>
              <a:spLocks noEditPoints="1"/>
            </p:cNvSpPr>
            <p:nvPr userDrawn="1">
              <p:custDataLst>
                <p:tags r:id="rId39"/>
              </p:custDataLst>
            </p:nvPr>
          </p:nvSpPr>
          <p:spPr bwMode="auto">
            <a:xfrm>
              <a:off x="10210800" y="4132263"/>
              <a:ext cx="350838" cy="350838"/>
            </a:xfrm>
            <a:custGeom>
              <a:avLst/>
              <a:gdLst>
                <a:gd name="T0" fmla="*/ 288 w 577"/>
                <a:gd name="T1" fmla="*/ 577 h 577"/>
                <a:gd name="T2" fmla="*/ 0 w 577"/>
                <a:gd name="T3" fmla="*/ 288 h 577"/>
                <a:gd name="T4" fmla="*/ 288 w 577"/>
                <a:gd name="T5" fmla="*/ 0 h 577"/>
                <a:gd name="T6" fmla="*/ 577 w 577"/>
                <a:gd name="T7" fmla="*/ 288 h 577"/>
                <a:gd name="T8" fmla="*/ 288 w 577"/>
                <a:gd name="T9" fmla="*/ 577 h 577"/>
                <a:gd name="T10" fmla="*/ 288 w 577"/>
                <a:gd name="T11" fmla="*/ 31 h 577"/>
                <a:gd name="T12" fmla="*/ 32 w 577"/>
                <a:gd name="T13" fmla="*/ 288 h 577"/>
                <a:gd name="T14" fmla="*/ 288 w 577"/>
                <a:gd name="T15" fmla="*/ 545 h 577"/>
                <a:gd name="T16" fmla="*/ 545 w 577"/>
                <a:gd name="T17" fmla="*/ 288 h 577"/>
                <a:gd name="T18" fmla="*/ 288 w 577"/>
                <a:gd name="T19" fmla="*/ 31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7" h="577">
                  <a:moveTo>
                    <a:pt x="288" y="577"/>
                  </a:moveTo>
                  <a:cubicBezTo>
                    <a:pt x="129" y="577"/>
                    <a:pt x="0" y="447"/>
                    <a:pt x="0" y="288"/>
                  </a:cubicBezTo>
                  <a:cubicBezTo>
                    <a:pt x="0" y="129"/>
                    <a:pt x="129" y="0"/>
                    <a:pt x="288" y="0"/>
                  </a:cubicBezTo>
                  <a:cubicBezTo>
                    <a:pt x="448" y="0"/>
                    <a:pt x="577" y="129"/>
                    <a:pt x="577" y="288"/>
                  </a:cubicBezTo>
                  <a:cubicBezTo>
                    <a:pt x="577" y="447"/>
                    <a:pt x="448" y="577"/>
                    <a:pt x="288" y="577"/>
                  </a:cubicBezTo>
                  <a:moveTo>
                    <a:pt x="288" y="31"/>
                  </a:moveTo>
                  <a:cubicBezTo>
                    <a:pt x="147" y="31"/>
                    <a:pt x="32" y="147"/>
                    <a:pt x="32" y="288"/>
                  </a:cubicBezTo>
                  <a:cubicBezTo>
                    <a:pt x="32" y="430"/>
                    <a:pt x="147" y="545"/>
                    <a:pt x="288" y="545"/>
                  </a:cubicBezTo>
                  <a:cubicBezTo>
                    <a:pt x="430" y="545"/>
                    <a:pt x="545" y="430"/>
                    <a:pt x="545" y="288"/>
                  </a:cubicBezTo>
                  <a:cubicBezTo>
                    <a:pt x="545" y="147"/>
                    <a:pt x="430" y="31"/>
                    <a:pt x="288" y="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51" name="Oval 8"/>
            <p:cNvSpPr>
              <a:spLocks noChangeArrowheads="1"/>
            </p:cNvSpPr>
            <p:nvPr userDrawn="1">
              <p:custDataLst>
                <p:tags r:id="rId40"/>
              </p:custDataLst>
            </p:nvPr>
          </p:nvSpPr>
          <p:spPr bwMode="auto">
            <a:xfrm>
              <a:off x="8724900" y="2870200"/>
              <a:ext cx="96838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52" name="Oval 9"/>
            <p:cNvSpPr>
              <a:spLocks noChangeArrowheads="1"/>
            </p:cNvSpPr>
            <p:nvPr userDrawn="1">
              <p:custDataLst>
                <p:tags r:id="rId41"/>
              </p:custDataLst>
            </p:nvPr>
          </p:nvSpPr>
          <p:spPr bwMode="auto">
            <a:xfrm>
              <a:off x="14565312" y="3586163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53" name="Oval 10"/>
            <p:cNvSpPr>
              <a:spLocks noChangeArrowheads="1"/>
            </p:cNvSpPr>
            <p:nvPr userDrawn="1">
              <p:custDataLst>
                <p:tags r:id="rId42"/>
              </p:custDataLst>
            </p:nvPr>
          </p:nvSpPr>
          <p:spPr bwMode="auto">
            <a:xfrm>
              <a:off x="14498638" y="-355600"/>
              <a:ext cx="134938" cy="134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54" name="Oval 11"/>
            <p:cNvSpPr>
              <a:spLocks noChangeArrowheads="1"/>
            </p:cNvSpPr>
            <p:nvPr userDrawn="1">
              <p:custDataLst>
                <p:tags r:id="rId43"/>
              </p:custDataLst>
            </p:nvPr>
          </p:nvSpPr>
          <p:spPr bwMode="auto">
            <a:xfrm>
              <a:off x="9099550" y="-1049338"/>
              <a:ext cx="134938" cy="134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55" name="Oval 12"/>
            <p:cNvSpPr>
              <a:spLocks noChangeArrowheads="1"/>
            </p:cNvSpPr>
            <p:nvPr userDrawn="1">
              <p:custDataLst>
                <p:tags r:id="rId44"/>
              </p:custDataLst>
            </p:nvPr>
          </p:nvSpPr>
          <p:spPr bwMode="auto">
            <a:xfrm>
              <a:off x="12668250" y="1108075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56" name="Oval 13"/>
            <p:cNvSpPr>
              <a:spLocks noChangeArrowheads="1"/>
            </p:cNvSpPr>
            <p:nvPr userDrawn="1">
              <p:custDataLst>
                <p:tags r:id="rId45"/>
              </p:custDataLst>
            </p:nvPr>
          </p:nvSpPr>
          <p:spPr bwMode="auto">
            <a:xfrm>
              <a:off x="13782675" y="4521200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57" name="Oval 14"/>
            <p:cNvSpPr>
              <a:spLocks noChangeArrowheads="1"/>
            </p:cNvSpPr>
            <p:nvPr userDrawn="1">
              <p:custDataLst>
                <p:tags r:id="rId46"/>
              </p:custDataLst>
            </p:nvPr>
          </p:nvSpPr>
          <p:spPr bwMode="auto">
            <a:xfrm>
              <a:off x="12501563" y="2252663"/>
              <a:ext cx="95250" cy="936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58" name="Oval 15"/>
            <p:cNvSpPr>
              <a:spLocks noChangeArrowheads="1"/>
            </p:cNvSpPr>
            <p:nvPr userDrawn="1">
              <p:custDataLst>
                <p:tags r:id="rId47"/>
              </p:custDataLst>
            </p:nvPr>
          </p:nvSpPr>
          <p:spPr bwMode="auto">
            <a:xfrm>
              <a:off x="8774113" y="-1300163"/>
              <a:ext cx="93663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59" name="Oval 16"/>
            <p:cNvSpPr>
              <a:spLocks noChangeArrowheads="1"/>
            </p:cNvSpPr>
            <p:nvPr userDrawn="1">
              <p:custDataLst>
                <p:tags r:id="rId48"/>
              </p:custDataLst>
            </p:nvPr>
          </p:nvSpPr>
          <p:spPr bwMode="auto">
            <a:xfrm>
              <a:off x="11825288" y="4887913"/>
              <a:ext cx="134938" cy="134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60" name="Oval 17"/>
            <p:cNvSpPr>
              <a:spLocks noChangeArrowheads="1"/>
            </p:cNvSpPr>
            <p:nvPr userDrawn="1">
              <p:custDataLst>
                <p:tags r:id="rId49"/>
              </p:custDataLst>
            </p:nvPr>
          </p:nvSpPr>
          <p:spPr bwMode="auto">
            <a:xfrm>
              <a:off x="10174288" y="590550"/>
              <a:ext cx="134938" cy="134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61" name="Freeform 18"/>
            <p:cNvSpPr/>
            <p:nvPr userDrawn="1">
              <p:custDataLst>
                <p:tags r:id="rId50"/>
              </p:custDataLst>
            </p:nvPr>
          </p:nvSpPr>
          <p:spPr bwMode="auto">
            <a:xfrm>
              <a:off x="12752388" y="1862138"/>
              <a:ext cx="261938" cy="271463"/>
            </a:xfrm>
            <a:custGeom>
              <a:avLst/>
              <a:gdLst>
                <a:gd name="T0" fmla="*/ 165 w 165"/>
                <a:gd name="T1" fmla="*/ 81 h 171"/>
                <a:gd name="T2" fmla="*/ 87 w 165"/>
                <a:gd name="T3" fmla="*/ 81 h 171"/>
                <a:gd name="T4" fmla="*/ 87 w 165"/>
                <a:gd name="T5" fmla="*/ 0 h 171"/>
                <a:gd name="T6" fmla="*/ 78 w 165"/>
                <a:gd name="T7" fmla="*/ 0 h 171"/>
                <a:gd name="T8" fmla="*/ 78 w 165"/>
                <a:gd name="T9" fmla="*/ 81 h 171"/>
                <a:gd name="T10" fmla="*/ 0 w 165"/>
                <a:gd name="T11" fmla="*/ 81 h 171"/>
                <a:gd name="T12" fmla="*/ 0 w 165"/>
                <a:gd name="T13" fmla="*/ 90 h 171"/>
                <a:gd name="T14" fmla="*/ 78 w 165"/>
                <a:gd name="T15" fmla="*/ 90 h 171"/>
                <a:gd name="T16" fmla="*/ 78 w 165"/>
                <a:gd name="T17" fmla="*/ 171 h 171"/>
                <a:gd name="T18" fmla="*/ 87 w 165"/>
                <a:gd name="T19" fmla="*/ 171 h 171"/>
                <a:gd name="T20" fmla="*/ 87 w 165"/>
                <a:gd name="T21" fmla="*/ 90 h 171"/>
                <a:gd name="T22" fmla="*/ 165 w 165"/>
                <a:gd name="T23" fmla="*/ 90 h 171"/>
                <a:gd name="T24" fmla="*/ 165 w 165"/>
                <a:gd name="T25" fmla="*/ 8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171">
                  <a:moveTo>
                    <a:pt x="165" y="81"/>
                  </a:moveTo>
                  <a:lnTo>
                    <a:pt x="87" y="81"/>
                  </a:lnTo>
                  <a:lnTo>
                    <a:pt x="87" y="0"/>
                  </a:lnTo>
                  <a:lnTo>
                    <a:pt x="78" y="0"/>
                  </a:lnTo>
                  <a:lnTo>
                    <a:pt x="78" y="81"/>
                  </a:lnTo>
                  <a:lnTo>
                    <a:pt x="0" y="81"/>
                  </a:lnTo>
                  <a:lnTo>
                    <a:pt x="0" y="90"/>
                  </a:lnTo>
                  <a:lnTo>
                    <a:pt x="78" y="90"/>
                  </a:lnTo>
                  <a:lnTo>
                    <a:pt x="78" y="171"/>
                  </a:lnTo>
                  <a:lnTo>
                    <a:pt x="87" y="171"/>
                  </a:lnTo>
                  <a:lnTo>
                    <a:pt x="87" y="90"/>
                  </a:lnTo>
                  <a:lnTo>
                    <a:pt x="165" y="90"/>
                  </a:lnTo>
                  <a:lnTo>
                    <a:pt x="165" y="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62" name="Freeform 19"/>
            <p:cNvSpPr/>
            <p:nvPr userDrawn="1">
              <p:custDataLst>
                <p:tags r:id="rId51"/>
              </p:custDataLst>
            </p:nvPr>
          </p:nvSpPr>
          <p:spPr bwMode="auto">
            <a:xfrm>
              <a:off x="9466263" y="3249613"/>
              <a:ext cx="409575" cy="422275"/>
            </a:xfrm>
            <a:custGeom>
              <a:avLst/>
              <a:gdLst>
                <a:gd name="T0" fmla="*/ 258 w 258"/>
                <a:gd name="T1" fmla="*/ 126 h 266"/>
                <a:gd name="T2" fmla="*/ 136 w 258"/>
                <a:gd name="T3" fmla="*/ 126 h 266"/>
                <a:gd name="T4" fmla="*/ 136 w 258"/>
                <a:gd name="T5" fmla="*/ 0 h 266"/>
                <a:gd name="T6" fmla="*/ 122 w 258"/>
                <a:gd name="T7" fmla="*/ 0 h 266"/>
                <a:gd name="T8" fmla="*/ 122 w 258"/>
                <a:gd name="T9" fmla="*/ 126 h 266"/>
                <a:gd name="T10" fmla="*/ 0 w 258"/>
                <a:gd name="T11" fmla="*/ 126 h 266"/>
                <a:gd name="T12" fmla="*/ 0 w 258"/>
                <a:gd name="T13" fmla="*/ 139 h 266"/>
                <a:gd name="T14" fmla="*/ 122 w 258"/>
                <a:gd name="T15" fmla="*/ 139 h 266"/>
                <a:gd name="T16" fmla="*/ 122 w 258"/>
                <a:gd name="T17" fmla="*/ 266 h 266"/>
                <a:gd name="T18" fmla="*/ 136 w 258"/>
                <a:gd name="T19" fmla="*/ 266 h 266"/>
                <a:gd name="T20" fmla="*/ 136 w 258"/>
                <a:gd name="T21" fmla="*/ 139 h 266"/>
                <a:gd name="T22" fmla="*/ 258 w 258"/>
                <a:gd name="T23" fmla="*/ 139 h 266"/>
                <a:gd name="T24" fmla="*/ 258 w 258"/>
                <a:gd name="T25" fmla="*/ 12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8" h="266">
                  <a:moveTo>
                    <a:pt x="258" y="126"/>
                  </a:moveTo>
                  <a:lnTo>
                    <a:pt x="136" y="126"/>
                  </a:lnTo>
                  <a:lnTo>
                    <a:pt x="136" y="0"/>
                  </a:lnTo>
                  <a:lnTo>
                    <a:pt x="122" y="0"/>
                  </a:lnTo>
                  <a:lnTo>
                    <a:pt x="122" y="126"/>
                  </a:lnTo>
                  <a:lnTo>
                    <a:pt x="0" y="126"/>
                  </a:lnTo>
                  <a:lnTo>
                    <a:pt x="0" y="139"/>
                  </a:lnTo>
                  <a:lnTo>
                    <a:pt x="122" y="139"/>
                  </a:lnTo>
                  <a:lnTo>
                    <a:pt x="122" y="266"/>
                  </a:lnTo>
                  <a:lnTo>
                    <a:pt x="136" y="266"/>
                  </a:lnTo>
                  <a:lnTo>
                    <a:pt x="136" y="139"/>
                  </a:lnTo>
                  <a:lnTo>
                    <a:pt x="258" y="139"/>
                  </a:lnTo>
                  <a:lnTo>
                    <a:pt x="258" y="1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63" name="Freeform 20"/>
            <p:cNvSpPr/>
            <p:nvPr userDrawn="1">
              <p:custDataLst>
                <p:tags r:id="rId52"/>
              </p:custDataLst>
            </p:nvPr>
          </p:nvSpPr>
          <p:spPr bwMode="auto">
            <a:xfrm>
              <a:off x="15130462" y="2849563"/>
              <a:ext cx="6350" cy="6350"/>
            </a:xfrm>
            <a:custGeom>
              <a:avLst/>
              <a:gdLst>
                <a:gd name="T0" fmla="*/ 0 w 9"/>
                <a:gd name="T1" fmla="*/ 10 h 10"/>
                <a:gd name="T2" fmla="*/ 5 w 9"/>
                <a:gd name="T3" fmla="*/ 5 h 10"/>
                <a:gd name="T4" fmla="*/ 9 w 9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0">
                  <a:moveTo>
                    <a:pt x="0" y="10"/>
                  </a:moveTo>
                  <a:cubicBezTo>
                    <a:pt x="1" y="8"/>
                    <a:pt x="3" y="7"/>
                    <a:pt x="5" y="5"/>
                  </a:cubicBezTo>
                  <a:cubicBezTo>
                    <a:pt x="6" y="4"/>
                    <a:pt x="7" y="2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64" name="Oval 21"/>
            <p:cNvSpPr>
              <a:spLocks noChangeArrowheads="1"/>
            </p:cNvSpPr>
            <p:nvPr userDrawn="1">
              <p:custDataLst>
                <p:tags r:id="rId53"/>
              </p:custDataLst>
            </p:nvPr>
          </p:nvSpPr>
          <p:spPr bwMode="auto">
            <a:xfrm>
              <a:off x="8705850" y="4240213"/>
              <a:ext cx="134938" cy="134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65" name="Freeform 22"/>
            <p:cNvSpPr>
              <a:spLocks noEditPoints="1"/>
            </p:cNvSpPr>
            <p:nvPr userDrawn="1">
              <p:custDataLst>
                <p:tags r:id="rId54"/>
              </p:custDataLst>
            </p:nvPr>
          </p:nvSpPr>
          <p:spPr bwMode="auto">
            <a:xfrm>
              <a:off x="7446963" y="1822450"/>
              <a:ext cx="350838" cy="350838"/>
            </a:xfrm>
            <a:custGeom>
              <a:avLst/>
              <a:gdLst>
                <a:gd name="T0" fmla="*/ 288 w 576"/>
                <a:gd name="T1" fmla="*/ 0 h 577"/>
                <a:gd name="T2" fmla="*/ 0 w 576"/>
                <a:gd name="T3" fmla="*/ 289 h 577"/>
                <a:gd name="T4" fmla="*/ 288 w 576"/>
                <a:gd name="T5" fmla="*/ 577 h 577"/>
                <a:gd name="T6" fmla="*/ 576 w 576"/>
                <a:gd name="T7" fmla="*/ 289 h 577"/>
                <a:gd name="T8" fmla="*/ 288 w 576"/>
                <a:gd name="T9" fmla="*/ 0 h 577"/>
                <a:gd name="T10" fmla="*/ 288 w 576"/>
                <a:gd name="T11" fmla="*/ 546 h 577"/>
                <a:gd name="T12" fmla="*/ 31 w 576"/>
                <a:gd name="T13" fmla="*/ 289 h 577"/>
                <a:gd name="T14" fmla="*/ 288 w 576"/>
                <a:gd name="T15" fmla="*/ 32 h 577"/>
                <a:gd name="T16" fmla="*/ 545 w 576"/>
                <a:gd name="T17" fmla="*/ 289 h 577"/>
                <a:gd name="T18" fmla="*/ 288 w 576"/>
                <a:gd name="T19" fmla="*/ 546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6" h="577">
                  <a:moveTo>
                    <a:pt x="288" y="0"/>
                  </a:moveTo>
                  <a:cubicBezTo>
                    <a:pt x="129" y="0"/>
                    <a:pt x="0" y="130"/>
                    <a:pt x="0" y="289"/>
                  </a:cubicBezTo>
                  <a:cubicBezTo>
                    <a:pt x="0" y="448"/>
                    <a:pt x="129" y="577"/>
                    <a:pt x="288" y="577"/>
                  </a:cubicBezTo>
                  <a:cubicBezTo>
                    <a:pt x="447" y="577"/>
                    <a:pt x="576" y="448"/>
                    <a:pt x="576" y="289"/>
                  </a:cubicBezTo>
                  <a:cubicBezTo>
                    <a:pt x="576" y="130"/>
                    <a:pt x="447" y="0"/>
                    <a:pt x="288" y="0"/>
                  </a:cubicBezTo>
                  <a:close/>
                  <a:moveTo>
                    <a:pt x="288" y="546"/>
                  </a:moveTo>
                  <a:cubicBezTo>
                    <a:pt x="146" y="546"/>
                    <a:pt x="31" y="431"/>
                    <a:pt x="31" y="289"/>
                  </a:cubicBezTo>
                  <a:cubicBezTo>
                    <a:pt x="31" y="147"/>
                    <a:pt x="146" y="32"/>
                    <a:pt x="288" y="32"/>
                  </a:cubicBezTo>
                  <a:cubicBezTo>
                    <a:pt x="430" y="32"/>
                    <a:pt x="545" y="147"/>
                    <a:pt x="545" y="289"/>
                  </a:cubicBezTo>
                  <a:cubicBezTo>
                    <a:pt x="545" y="431"/>
                    <a:pt x="430" y="546"/>
                    <a:pt x="288" y="5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66" name="Oval 23"/>
            <p:cNvSpPr>
              <a:spLocks noChangeArrowheads="1"/>
            </p:cNvSpPr>
            <p:nvPr userDrawn="1">
              <p:custDataLst>
                <p:tags r:id="rId55"/>
              </p:custDataLst>
            </p:nvPr>
          </p:nvSpPr>
          <p:spPr bwMode="auto">
            <a:xfrm>
              <a:off x="5710237" y="2965450"/>
              <a:ext cx="134938" cy="134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67" name="Oval 24"/>
            <p:cNvSpPr>
              <a:spLocks noChangeArrowheads="1"/>
            </p:cNvSpPr>
            <p:nvPr userDrawn="1">
              <p:custDataLst>
                <p:tags r:id="rId56"/>
              </p:custDataLst>
            </p:nvPr>
          </p:nvSpPr>
          <p:spPr bwMode="auto">
            <a:xfrm>
              <a:off x="465137" y="2343150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68" name="Oval 25"/>
            <p:cNvSpPr>
              <a:spLocks noChangeArrowheads="1"/>
            </p:cNvSpPr>
            <p:nvPr userDrawn="1">
              <p:custDataLst>
                <p:tags r:id="rId57"/>
              </p:custDataLst>
            </p:nvPr>
          </p:nvSpPr>
          <p:spPr bwMode="auto">
            <a:xfrm>
              <a:off x="3987800" y="-1308100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69" name="Oval 26"/>
            <p:cNvSpPr>
              <a:spLocks noChangeArrowheads="1"/>
            </p:cNvSpPr>
            <p:nvPr userDrawn="1">
              <p:custDataLst>
                <p:tags r:id="rId58"/>
              </p:custDataLst>
            </p:nvPr>
          </p:nvSpPr>
          <p:spPr bwMode="auto">
            <a:xfrm>
              <a:off x="1298575" y="-1300163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70" name="Oval 27"/>
            <p:cNvSpPr>
              <a:spLocks noChangeArrowheads="1"/>
            </p:cNvSpPr>
            <p:nvPr userDrawn="1">
              <p:custDataLst>
                <p:tags r:id="rId59"/>
              </p:custDataLst>
            </p:nvPr>
          </p:nvSpPr>
          <p:spPr bwMode="auto">
            <a:xfrm>
              <a:off x="1343025" y="4213225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71" name="Oval 28"/>
            <p:cNvSpPr>
              <a:spLocks noChangeArrowheads="1"/>
            </p:cNvSpPr>
            <p:nvPr userDrawn="1">
              <p:custDataLst>
                <p:tags r:id="rId60"/>
              </p:custDataLst>
            </p:nvPr>
          </p:nvSpPr>
          <p:spPr bwMode="auto">
            <a:xfrm>
              <a:off x="3638550" y="3324225"/>
              <a:ext cx="134938" cy="134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72" name="Oval 29"/>
            <p:cNvSpPr>
              <a:spLocks noChangeArrowheads="1"/>
            </p:cNvSpPr>
            <p:nvPr userDrawn="1">
              <p:custDataLst>
                <p:tags r:id="rId61"/>
              </p:custDataLst>
            </p:nvPr>
          </p:nvSpPr>
          <p:spPr bwMode="auto">
            <a:xfrm>
              <a:off x="6788150" y="-473075"/>
              <a:ext cx="134938" cy="134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73" name="Oval 30"/>
            <p:cNvSpPr>
              <a:spLocks noChangeArrowheads="1"/>
            </p:cNvSpPr>
            <p:nvPr userDrawn="1">
              <p:custDataLst>
                <p:tags r:id="rId62"/>
              </p:custDataLst>
            </p:nvPr>
          </p:nvSpPr>
          <p:spPr bwMode="auto">
            <a:xfrm>
              <a:off x="695325" y="-971550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74" name="Oval 31"/>
            <p:cNvSpPr>
              <a:spLocks noChangeArrowheads="1"/>
            </p:cNvSpPr>
            <p:nvPr userDrawn="1">
              <p:custDataLst>
                <p:tags r:id="rId63"/>
              </p:custDataLst>
            </p:nvPr>
          </p:nvSpPr>
          <p:spPr bwMode="auto">
            <a:xfrm>
              <a:off x="3705225" y="495300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75" name="Freeform 32"/>
            <p:cNvSpPr/>
            <p:nvPr userDrawn="1">
              <p:custDataLst>
                <p:tags r:id="rId64"/>
              </p:custDataLst>
            </p:nvPr>
          </p:nvSpPr>
          <p:spPr bwMode="auto">
            <a:xfrm>
              <a:off x="2016125" y="3257550"/>
              <a:ext cx="261938" cy="269875"/>
            </a:xfrm>
            <a:custGeom>
              <a:avLst/>
              <a:gdLst>
                <a:gd name="T0" fmla="*/ 88 w 165"/>
                <a:gd name="T1" fmla="*/ 0 h 170"/>
                <a:gd name="T2" fmla="*/ 78 w 165"/>
                <a:gd name="T3" fmla="*/ 0 h 170"/>
                <a:gd name="T4" fmla="*/ 78 w 165"/>
                <a:gd name="T5" fmla="*/ 80 h 170"/>
                <a:gd name="T6" fmla="*/ 0 w 165"/>
                <a:gd name="T7" fmla="*/ 80 h 170"/>
                <a:gd name="T8" fmla="*/ 0 w 165"/>
                <a:gd name="T9" fmla="*/ 89 h 170"/>
                <a:gd name="T10" fmla="*/ 78 w 165"/>
                <a:gd name="T11" fmla="*/ 89 h 170"/>
                <a:gd name="T12" fmla="*/ 78 w 165"/>
                <a:gd name="T13" fmla="*/ 170 h 170"/>
                <a:gd name="T14" fmla="*/ 88 w 165"/>
                <a:gd name="T15" fmla="*/ 170 h 170"/>
                <a:gd name="T16" fmla="*/ 88 w 165"/>
                <a:gd name="T17" fmla="*/ 89 h 170"/>
                <a:gd name="T18" fmla="*/ 165 w 165"/>
                <a:gd name="T19" fmla="*/ 89 h 170"/>
                <a:gd name="T20" fmla="*/ 165 w 165"/>
                <a:gd name="T21" fmla="*/ 80 h 170"/>
                <a:gd name="T22" fmla="*/ 88 w 165"/>
                <a:gd name="T23" fmla="*/ 80 h 170"/>
                <a:gd name="T24" fmla="*/ 88 w 165"/>
                <a:gd name="T25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170">
                  <a:moveTo>
                    <a:pt x="88" y="0"/>
                  </a:moveTo>
                  <a:lnTo>
                    <a:pt x="78" y="0"/>
                  </a:lnTo>
                  <a:lnTo>
                    <a:pt x="78" y="80"/>
                  </a:lnTo>
                  <a:lnTo>
                    <a:pt x="0" y="80"/>
                  </a:lnTo>
                  <a:lnTo>
                    <a:pt x="0" y="89"/>
                  </a:lnTo>
                  <a:lnTo>
                    <a:pt x="78" y="89"/>
                  </a:lnTo>
                  <a:lnTo>
                    <a:pt x="78" y="170"/>
                  </a:lnTo>
                  <a:lnTo>
                    <a:pt x="88" y="170"/>
                  </a:lnTo>
                  <a:lnTo>
                    <a:pt x="88" y="89"/>
                  </a:lnTo>
                  <a:lnTo>
                    <a:pt x="165" y="89"/>
                  </a:lnTo>
                  <a:lnTo>
                    <a:pt x="165" y="80"/>
                  </a:lnTo>
                  <a:lnTo>
                    <a:pt x="88" y="80"/>
                  </a:lnTo>
                  <a:lnTo>
                    <a:pt x="8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76" name="Freeform 33"/>
            <p:cNvSpPr/>
            <p:nvPr userDrawn="1">
              <p:custDataLst>
                <p:tags r:id="rId65"/>
              </p:custDataLst>
            </p:nvPr>
          </p:nvSpPr>
          <p:spPr bwMode="auto">
            <a:xfrm>
              <a:off x="7529513" y="4433888"/>
              <a:ext cx="261938" cy="271463"/>
            </a:xfrm>
            <a:custGeom>
              <a:avLst/>
              <a:gdLst>
                <a:gd name="T0" fmla="*/ 87 w 165"/>
                <a:gd name="T1" fmla="*/ 0 h 171"/>
                <a:gd name="T2" fmla="*/ 78 w 165"/>
                <a:gd name="T3" fmla="*/ 0 h 171"/>
                <a:gd name="T4" fmla="*/ 78 w 165"/>
                <a:gd name="T5" fmla="*/ 81 h 171"/>
                <a:gd name="T6" fmla="*/ 0 w 165"/>
                <a:gd name="T7" fmla="*/ 81 h 171"/>
                <a:gd name="T8" fmla="*/ 0 w 165"/>
                <a:gd name="T9" fmla="*/ 89 h 171"/>
                <a:gd name="T10" fmla="*/ 78 w 165"/>
                <a:gd name="T11" fmla="*/ 89 h 171"/>
                <a:gd name="T12" fmla="*/ 78 w 165"/>
                <a:gd name="T13" fmla="*/ 171 h 171"/>
                <a:gd name="T14" fmla="*/ 87 w 165"/>
                <a:gd name="T15" fmla="*/ 171 h 171"/>
                <a:gd name="T16" fmla="*/ 87 w 165"/>
                <a:gd name="T17" fmla="*/ 89 h 171"/>
                <a:gd name="T18" fmla="*/ 165 w 165"/>
                <a:gd name="T19" fmla="*/ 89 h 171"/>
                <a:gd name="T20" fmla="*/ 165 w 165"/>
                <a:gd name="T21" fmla="*/ 81 h 171"/>
                <a:gd name="T22" fmla="*/ 87 w 165"/>
                <a:gd name="T23" fmla="*/ 81 h 171"/>
                <a:gd name="T24" fmla="*/ 87 w 165"/>
                <a:gd name="T25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171">
                  <a:moveTo>
                    <a:pt x="87" y="0"/>
                  </a:moveTo>
                  <a:lnTo>
                    <a:pt x="78" y="0"/>
                  </a:lnTo>
                  <a:lnTo>
                    <a:pt x="78" y="81"/>
                  </a:lnTo>
                  <a:lnTo>
                    <a:pt x="0" y="81"/>
                  </a:lnTo>
                  <a:lnTo>
                    <a:pt x="0" y="89"/>
                  </a:lnTo>
                  <a:lnTo>
                    <a:pt x="78" y="89"/>
                  </a:lnTo>
                  <a:lnTo>
                    <a:pt x="78" y="171"/>
                  </a:lnTo>
                  <a:lnTo>
                    <a:pt x="87" y="171"/>
                  </a:lnTo>
                  <a:lnTo>
                    <a:pt x="87" y="89"/>
                  </a:lnTo>
                  <a:lnTo>
                    <a:pt x="165" y="89"/>
                  </a:lnTo>
                  <a:lnTo>
                    <a:pt x="165" y="81"/>
                  </a:lnTo>
                  <a:lnTo>
                    <a:pt x="87" y="81"/>
                  </a:lnTo>
                  <a:lnTo>
                    <a:pt x="8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77" name="Freeform 34"/>
            <p:cNvSpPr/>
            <p:nvPr userDrawn="1">
              <p:custDataLst>
                <p:tags r:id="rId66"/>
              </p:custDataLst>
            </p:nvPr>
          </p:nvSpPr>
          <p:spPr bwMode="auto">
            <a:xfrm>
              <a:off x="4354512" y="-1260475"/>
              <a:ext cx="409575" cy="422275"/>
            </a:xfrm>
            <a:custGeom>
              <a:avLst/>
              <a:gdLst>
                <a:gd name="T0" fmla="*/ 122 w 258"/>
                <a:gd name="T1" fmla="*/ 266 h 266"/>
                <a:gd name="T2" fmla="*/ 136 w 258"/>
                <a:gd name="T3" fmla="*/ 266 h 266"/>
                <a:gd name="T4" fmla="*/ 136 w 258"/>
                <a:gd name="T5" fmla="*/ 139 h 266"/>
                <a:gd name="T6" fmla="*/ 258 w 258"/>
                <a:gd name="T7" fmla="*/ 139 h 266"/>
                <a:gd name="T8" fmla="*/ 258 w 258"/>
                <a:gd name="T9" fmla="*/ 126 h 266"/>
                <a:gd name="T10" fmla="*/ 136 w 258"/>
                <a:gd name="T11" fmla="*/ 126 h 266"/>
                <a:gd name="T12" fmla="*/ 136 w 258"/>
                <a:gd name="T13" fmla="*/ 0 h 266"/>
                <a:gd name="T14" fmla="*/ 122 w 258"/>
                <a:gd name="T15" fmla="*/ 0 h 266"/>
                <a:gd name="T16" fmla="*/ 122 w 258"/>
                <a:gd name="T17" fmla="*/ 126 h 266"/>
                <a:gd name="T18" fmla="*/ 0 w 258"/>
                <a:gd name="T19" fmla="*/ 126 h 266"/>
                <a:gd name="T20" fmla="*/ 0 w 258"/>
                <a:gd name="T21" fmla="*/ 139 h 266"/>
                <a:gd name="T22" fmla="*/ 122 w 258"/>
                <a:gd name="T23" fmla="*/ 139 h 266"/>
                <a:gd name="T24" fmla="*/ 122 w 258"/>
                <a:gd name="T25" fmla="*/ 26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8" h="266">
                  <a:moveTo>
                    <a:pt x="122" y="266"/>
                  </a:moveTo>
                  <a:lnTo>
                    <a:pt x="136" y="266"/>
                  </a:lnTo>
                  <a:lnTo>
                    <a:pt x="136" y="139"/>
                  </a:lnTo>
                  <a:lnTo>
                    <a:pt x="258" y="139"/>
                  </a:lnTo>
                  <a:lnTo>
                    <a:pt x="258" y="126"/>
                  </a:lnTo>
                  <a:lnTo>
                    <a:pt x="136" y="126"/>
                  </a:lnTo>
                  <a:lnTo>
                    <a:pt x="136" y="0"/>
                  </a:lnTo>
                  <a:lnTo>
                    <a:pt x="122" y="0"/>
                  </a:lnTo>
                  <a:lnTo>
                    <a:pt x="122" y="126"/>
                  </a:lnTo>
                  <a:lnTo>
                    <a:pt x="0" y="126"/>
                  </a:lnTo>
                  <a:lnTo>
                    <a:pt x="0" y="139"/>
                  </a:lnTo>
                  <a:lnTo>
                    <a:pt x="122" y="139"/>
                  </a:lnTo>
                  <a:lnTo>
                    <a:pt x="122" y="2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78" name="Oval 35"/>
            <p:cNvSpPr>
              <a:spLocks noChangeArrowheads="1"/>
            </p:cNvSpPr>
            <p:nvPr userDrawn="1">
              <p:custDataLst>
                <p:tags r:id="rId67"/>
              </p:custDataLst>
            </p:nvPr>
          </p:nvSpPr>
          <p:spPr bwMode="auto">
            <a:xfrm>
              <a:off x="638175" y="4541838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79" name="Oval 36"/>
            <p:cNvSpPr>
              <a:spLocks noChangeArrowheads="1"/>
            </p:cNvSpPr>
            <p:nvPr userDrawn="1">
              <p:custDataLst>
                <p:tags r:id="rId68"/>
              </p:custDataLst>
            </p:nvPr>
          </p:nvSpPr>
          <p:spPr bwMode="auto">
            <a:xfrm>
              <a:off x="4938712" y="4240213"/>
              <a:ext cx="133350" cy="134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80" name="Freeform 37"/>
            <p:cNvSpPr>
              <a:spLocks noEditPoints="1"/>
            </p:cNvSpPr>
            <p:nvPr userDrawn="1">
              <p:custDataLst>
                <p:tags r:id="rId69"/>
              </p:custDataLst>
            </p:nvPr>
          </p:nvSpPr>
          <p:spPr bwMode="auto">
            <a:xfrm>
              <a:off x="-2949576" y="-5135563"/>
              <a:ext cx="18083214" cy="10256838"/>
            </a:xfrm>
            <a:custGeom>
              <a:avLst/>
              <a:gdLst>
                <a:gd name="T0" fmla="*/ 25149 w 29763"/>
                <a:gd name="T1" fmla="*/ 7919 h 16871"/>
                <a:gd name="T2" fmla="*/ 22153 w 29763"/>
                <a:gd name="T3" fmla="*/ 6290 h 16871"/>
                <a:gd name="T4" fmla="*/ 20496 w 29763"/>
                <a:gd name="T5" fmla="*/ 3477 h 16871"/>
                <a:gd name="T6" fmla="*/ 18005 w 29763"/>
                <a:gd name="T7" fmla="*/ 2018 h 16871"/>
                <a:gd name="T8" fmla="*/ 15408 w 29763"/>
                <a:gd name="T9" fmla="*/ 3508 h 16871"/>
                <a:gd name="T10" fmla="*/ 14250 w 29763"/>
                <a:gd name="T11" fmla="*/ 6267 h 16871"/>
                <a:gd name="T12" fmla="*/ 13825 w 29763"/>
                <a:gd name="T13" fmla="*/ 6816 h 16871"/>
                <a:gd name="T14" fmla="*/ 10366 w 29763"/>
                <a:gd name="T15" fmla="*/ 4449 h 16871"/>
                <a:gd name="T16" fmla="*/ 6696 w 29763"/>
                <a:gd name="T17" fmla="*/ 5500 h 16871"/>
                <a:gd name="T18" fmla="*/ 1638 w 29763"/>
                <a:gd name="T19" fmla="*/ 9186 h 16871"/>
                <a:gd name="T20" fmla="*/ 1865 w 29763"/>
                <a:gd name="T21" fmla="*/ 15302 h 16871"/>
                <a:gd name="T22" fmla="*/ 4489 w 29763"/>
                <a:gd name="T23" fmla="*/ 14790 h 16871"/>
                <a:gd name="T24" fmla="*/ 6106 w 29763"/>
                <a:gd name="T25" fmla="*/ 11695 h 16871"/>
                <a:gd name="T26" fmla="*/ 8985 w 29763"/>
                <a:gd name="T27" fmla="*/ 12307 h 16871"/>
                <a:gd name="T28" fmla="*/ 11824 w 29763"/>
                <a:gd name="T29" fmla="*/ 10259 h 16871"/>
                <a:gd name="T30" fmla="*/ 12826 w 29763"/>
                <a:gd name="T31" fmla="*/ 11001 h 16871"/>
                <a:gd name="T32" fmla="*/ 16669 w 29763"/>
                <a:gd name="T33" fmla="*/ 11958 h 16871"/>
                <a:gd name="T34" fmla="*/ 17614 w 29763"/>
                <a:gd name="T35" fmla="*/ 8760 h 16871"/>
                <a:gd name="T36" fmla="*/ 21133 w 29763"/>
                <a:gd name="T37" fmla="*/ 8802 h 16871"/>
                <a:gd name="T38" fmla="*/ 21947 w 29763"/>
                <a:gd name="T39" fmla="*/ 11926 h 16871"/>
                <a:gd name="T40" fmla="*/ 25874 w 29763"/>
                <a:gd name="T41" fmla="*/ 11344 h 16871"/>
                <a:gd name="T42" fmla="*/ 27300 w 29763"/>
                <a:gd name="T43" fmla="*/ 11620 h 16871"/>
                <a:gd name="T44" fmla="*/ 9074 w 29763"/>
                <a:gd name="T45" fmla="*/ 8613 h 16871"/>
                <a:gd name="T46" fmla="*/ 7031 w 29763"/>
                <a:gd name="T47" fmla="*/ 8422 h 16871"/>
                <a:gd name="T48" fmla="*/ 9827 w 29763"/>
                <a:gd name="T49" fmla="*/ 10470 h 16871"/>
                <a:gd name="T50" fmla="*/ 6362 w 29763"/>
                <a:gd name="T51" fmla="*/ 7053 h 16871"/>
                <a:gd name="T52" fmla="*/ 4935 w 29763"/>
                <a:gd name="T53" fmla="*/ 8807 h 16871"/>
                <a:gd name="T54" fmla="*/ 2669 w 29763"/>
                <a:gd name="T55" fmla="*/ 13708 h 16871"/>
                <a:gd name="T56" fmla="*/ 3379 w 29763"/>
                <a:gd name="T57" fmla="*/ 12775 h 16871"/>
                <a:gd name="T58" fmla="*/ 2580 w 29763"/>
                <a:gd name="T59" fmla="*/ 7017 h 16871"/>
                <a:gd name="T60" fmla="*/ 4962 w 29763"/>
                <a:gd name="T61" fmla="*/ 8694 h 16871"/>
                <a:gd name="T62" fmla="*/ 2562 w 29763"/>
                <a:gd name="T63" fmla="*/ 7063 h 16871"/>
                <a:gd name="T64" fmla="*/ 2369 w 29763"/>
                <a:gd name="T65" fmla="*/ 5798 h 16871"/>
                <a:gd name="T66" fmla="*/ 1594 w 29763"/>
                <a:gd name="T67" fmla="*/ 9259 h 16871"/>
                <a:gd name="T68" fmla="*/ 1839 w 29763"/>
                <a:gd name="T69" fmla="*/ 14685 h 16871"/>
                <a:gd name="T70" fmla="*/ 2997 w 29763"/>
                <a:gd name="T71" fmla="*/ 14831 h 16871"/>
                <a:gd name="T72" fmla="*/ 2991 w 29763"/>
                <a:gd name="T73" fmla="*/ 11635 h 16871"/>
                <a:gd name="T74" fmla="*/ 5909 w 29763"/>
                <a:gd name="T75" fmla="*/ 9027 h 16871"/>
                <a:gd name="T76" fmla="*/ 6893 w 29763"/>
                <a:gd name="T77" fmla="*/ 9807 h 16871"/>
                <a:gd name="T78" fmla="*/ 9763 w 29763"/>
                <a:gd name="T79" fmla="*/ 10556 h 16871"/>
                <a:gd name="T80" fmla="*/ 11823 w 29763"/>
                <a:gd name="T81" fmla="*/ 10249 h 16871"/>
                <a:gd name="T82" fmla="*/ 28135 w 29763"/>
                <a:gd name="T83" fmla="*/ 9537 h 16871"/>
                <a:gd name="T84" fmla="*/ 25152 w 29763"/>
                <a:gd name="T85" fmla="*/ 8001 h 16871"/>
                <a:gd name="T86" fmla="*/ 24610 w 29763"/>
                <a:gd name="T87" fmla="*/ 8661 h 16871"/>
                <a:gd name="T88" fmla="*/ 22095 w 29763"/>
                <a:gd name="T89" fmla="*/ 4752 h 16871"/>
                <a:gd name="T90" fmla="*/ 17405 w 29763"/>
                <a:gd name="T91" fmla="*/ 6200 h 16871"/>
                <a:gd name="T92" fmla="*/ 19035 w 29763"/>
                <a:gd name="T93" fmla="*/ 4389 h 16871"/>
                <a:gd name="T94" fmla="*/ 19571 w 29763"/>
                <a:gd name="T95" fmla="*/ 5098 h 16871"/>
                <a:gd name="T96" fmla="*/ 19512 w 29763"/>
                <a:gd name="T97" fmla="*/ 4885 h 16871"/>
                <a:gd name="T98" fmla="*/ 19844 w 29763"/>
                <a:gd name="T99" fmla="*/ 3841 h 16871"/>
                <a:gd name="T100" fmla="*/ 18824 w 29763"/>
                <a:gd name="T101" fmla="*/ 2968 h 16871"/>
                <a:gd name="T102" fmla="*/ 16906 w 29763"/>
                <a:gd name="T103" fmla="*/ 4410 h 16871"/>
                <a:gd name="T104" fmla="*/ 16753 w 29763"/>
                <a:gd name="T105" fmla="*/ 8431 h 16871"/>
                <a:gd name="T106" fmla="*/ 14483 w 29763"/>
                <a:gd name="T107" fmla="*/ 9256 h 16871"/>
                <a:gd name="T108" fmla="*/ 15356 w 29763"/>
                <a:gd name="T109" fmla="*/ 9991 h 16871"/>
                <a:gd name="T110" fmla="*/ 16669 w 29763"/>
                <a:gd name="T111" fmla="*/ 10574 h 16871"/>
                <a:gd name="T112" fmla="*/ 18169 w 29763"/>
                <a:gd name="T113" fmla="*/ 8167 h 16871"/>
                <a:gd name="T114" fmla="*/ 20097 w 29763"/>
                <a:gd name="T115" fmla="*/ 7602 h 16871"/>
                <a:gd name="T116" fmla="*/ 21671 w 29763"/>
                <a:gd name="T117" fmla="*/ 7967 h 16871"/>
                <a:gd name="T118" fmla="*/ 23416 w 29763"/>
                <a:gd name="T119" fmla="*/ 9577 h 16871"/>
                <a:gd name="T120" fmla="*/ 25442 w 29763"/>
                <a:gd name="T121" fmla="*/ 10265 h 16871"/>
                <a:gd name="T122" fmla="*/ 27834 w 29763"/>
                <a:gd name="T123" fmla="*/ 10429 h 16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763" h="16871">
                  <a:moveTo>
                    <a:pt x="29720" y="10870"/>
                  </a:moveTo>
                  <a:cubicBezTo>
                    <a:pt x="29708" y="10870"/>
                    <a:pt x="29698" y="10874"/>
                    <a:pt x="29690" y="10882"/>
                  </a:cubicBezTo>
                  <a:cubicBezTo>
                    <a:pt x="28325" y="9623"/>
                    <a:pt x="28325" y="9623"/>
                    <a:pt x="28325" y="9623"/>
                  </a:cubicBezTo>
                  <a:cubicBezTo>
                    <a:pt x="28331" y="9614"/>
                    <a:pt x="28331" y="9614"/>
                    <a:pt x="28331" y="9614"/>
                  </a:cubicBezTo>
                  <a:cubicBezTo>
                    <a:pt x="28328" y="9612"/>
                    <a:pt x="28325" y="9610"/>
                    <a:pt x="28322" y="9608"/>
                  </a:cubicBezTo>
                  <a:cubicBezTo>
                    <a:pt x="28318" y="9616"/>
                    <a:pt x="28318" y="9616"/>
                    <a:pt x="28318" y="9616"/>
                  </a:cubicBezTo>
                  <a:cubicBezTo>
                    <a:pt x="28221" y="9528"/>
                    <a:pt x="28221" y="9528"/>
                    <a:pt x="28221" y="9528"/>
                  </a:cubicBezTo>
                  <a:cubicBezTo>
                    <a:pt x="28225" y="9522"/>
                    <a:pt x="28228" y="9516"/>
                    <a:pt x="28230" y="9510"/>
                  </a:cubicBezTo>
                  <a:cubicBezTo>
                    <a:pt x="28247" y="9514"/>
                    <a:pt x="28247" y="9514"/>
                    <a:pt x="28247" y="9514"/>
                  </a:cubicBezTo>
                  <a:cubicBezTo>
                    <a:pt x="28245" y="9510"/>
                    <a:pt x="28244" y="9506"/>
                    <a:pt x="28243" y="9502"/>
                  </a:cubicBezTo>
                  <a:cubicBezTo>
                    <a:pt x="28232" y="9500"/>
                    <a:pt x="28232" y="9500"/>
                    <a:pt x="28232" y="9500"/>
                  </a:cubicBezTo>
                  <a:cubicBezTo>
                    <a:pt x="28234" y="9482"/>
                    <a:pt x="28227" y="9464"/>
                    <a:pt x="28213" y="9451"/>
                  </a:cubicBezTo>
                  <a:cubicBezTo>
                    <a:pt x="28205" y="9443"/>
                    <a:pt x="28196" y="9439"/>
                    <a:pt x="28186" y="9437"/>
                  </a:cubicBezTo>
                  <a:cubicBezTo>
                    <a:pt x="28324" y="8343"/>
                    <a:pt x="28324" y="8343"/>
                    <a:pt x="28324" y="8343"/>
                  </a:cubicBezTo>
                  <a:cubicBezTo>
                    <a:pt x="28339" y="8343"/>
                    <a:pt x="28354" y="8336"/>
                    <a:pt x="28365" y="8324"/>
                  </a:cubicBezTo>
                  <a:cubicBezTo>
                    <a:pt x="28367" y="8323"/>
                    <a:pt x="28368" y="8321"/>
                    <a:pt x="28369" y="8319"/>
                  </a:cubicBezTo>
                  <a:cubicBezTo>
                    <a:pt x="28373" y="8322"/>
                    <a:pt x="28373" y="8322"/>
                    <a:pt x="28373" y="8322"/>
                  </a:cubicBezTo>
                  <a:cubicBezTo>
                    <a:pt x="28375" y="8319"/>
                    <a:pt x="28376" y="8316"/>
                    <a:pt x="28378" y="8313"/>
                  </a:cubicBezTo>
                  <a:cubicBezTo>
                    <a:pt x="28374" y="8310"/>
                    <a:pt x="28374" y="8310"/>
                    <a:pt x="28374" y="8310"/>
                  </a:cubicBezTo>
                  <a:cubicBezTo>
                    <a:pt x="28386" y="8288"/>
                    <a:pt x="28382" y="8260"/>
                    <a:pt x="28362" y="8242"/>
                  </a:cubicBezTo>
                  <a:cubicBezTo>
                    <a:pt x="28350" y="8231"/>
                    <a:pt x="28335" y="8226"/>
                    <a:pt x="28320" y="8226"/>
                  </a:cubicBezTo>
                  <a:cubicBezTo>
                    <a:pt x="28320" y="8225"/>
                    <a:pt x="28320" y="8225"/>
                    <a:pt x="28320" y="8225"/>
                  </a:cubicBezTo>
                  <a:cubicBezTo>
                    <a:pt x="28316" y="8225"/>
                    <a:pt x="28313" y="8226"/>
                    <a:pt x="28310" y="8226"/>
                  </a:cubicBezTo>
                  <a:cubicBezTo>
                    <a:pt x="28310" y="8228"/>
                    <a:pt x="28310" y="8228"/>
                    <a:pt x="28310" y="8228"/>
                  </a:cubicBezTo>
                  <a:cubicBezTo>
                    <a:pt x="28299" y="8230"/>
                    <a:pt x="28288" y="8236"/>
                    <a:pt x="28280" y="8245"/>
                  </a:cubicBezTo>
                  <a:cubicBezTo>
                    <a:pt x="28280" y="8245"/>
                    <a:pt x="28279" y="8245"/>
                    <a:pt x="28279" y="8246"/>
                  </a:cubicBezTo>
                  <a:cubicBezTo>
                    <a:pt x="28279" y="8246"/>
                    <a:pt x="28279" y="8246"/>
                    <a:pt x="28279" y="8246"/>
                  </a:cubicBezTo>
                  <a:cubicBezTo>
                    <a:pt x="28276" y="8249"/>
                    <a:pt x="28273" y="8254"/>
                    <a:pt x="28271" y="8258"/>
                  </a:cubicBezTo>
                  <a:cubicBezTo>
                    <a:pt x="28271" y="8258"/>
                    <a:pt x="28271" y="8259"/>
                    <a:pt x="28270" y="8260"/>
                  </a:cubicBezTo>
                  <a:cubicBezTo>
                    <a:pt x="28268" y="8264"/>
                    <a:pt x="28266" y="8269"/>
                    <a:pt x="28265" y="8274"/>
                  </a:cubicBezTo>
                  <a:cubicBezTo>
                    <a:pt x="25167" y="7958"/>
                    <a:pt x="25167" y="7958"/>
                    <a:pt x="25167" y="7958"/>
                  </a:cubicBezTo>
                  <a:cubicBezTo>
                    <a:pt x="25166" y="7943"/>
                    <a:pt x="25160" y="7930"/>
                    <a:pt x="25149" y="7919"/>
                  </a:cubicBezTo>
                  <a:cubicBezTo>
                    <a:pt x="25146" y="7917"/>
                    <a:pt x="25143" y="7914"/>
                    <a:pt x="25140" y="7913"/>
                  </a:cubicBezTo>
                  <a:cubicBezTo>
                    <a:pt x="26224" y="5782"/>
                    <a:pt x="26224" y="5782"/>
                    <a:pt x="26224" y="5782"/>
                  </a:cubicBezTo>
                  <a:cubicBezTo>
                    <a:pt x="26246" y="5790"/>
                    <a:pt x="26272" y="5786"/>
                    <a:pt x="26289" y="5767"/>
                  </a:cubicBezTo>
                  <a:cubicBezTo>
                    <a:pt x="26294" y="5761"/>
                    <a:pt x="26298" y="5754"/>
                    <a:pt x="26301" y="5747"/>
                  </a:cubicBezTo>
                  <a:cubicBezTo>
                    <a:pt x="26724" y="5890"/>
                    <a:pt x="26724" y="5890"/>
                    <a:pt x="26724" y="5890"/>
                  </a:cubicBezTo>
                  <a:cubicBezTo>
                    <a:pt x="26719" y="5909"/>
                    <a:pt x="26723" y="5931"/>
                    <a:pt x="26739" y="5946"/>
                  </a:cubicBezTo>
                  <a:cubicBezTo>
                    <a:pt x="26761" y="5969"/>
                    <a:pt x="26798" y="5968"/>
                    <a:pt x="26820" y="5946"/>
                  </a:cubicBezTo>
                  <a:cubicBezTo>
                    <a:pt x="26842" y="5923"/>
                    <a:pt x="26841" y="5887"/>
                    <a:pt x="26819" y="5865"/>
                  </a:cubicBezTo>
                  <a:cubicBezTo>
                    <a:pt x="26797" y="5843"/>
                    <a:pt x="26760" y="5843"/>
                    <a:pt x="26738" y="5866"/>
                  </a:cubicBezTo>
                  <a:cubicBezTo>
                    <a:pt x="26734" y="5870"/>
                    <a:pt x="26731" y="5875"/>
                    <a:pt x="26728" y="5880"/>
                  </a:cubicBezTo>
                  <a:cubicBezTo>
                    <a:pt x="26304" y="5736"/>
                    <a:pt x="26304" y="5736"/>
                    <a:pt x="26304" y="5736"/>
                  </a:cubicBezTo>
                  <a:cubicBezTo>
                    <a:pt x="26305" y="5725"/>
                    <a:pt x="26304" y="5713"/>
                    <a:pt x="26299" y="5703"/>
                  </a:cubicBezTo>
                  <a:cubicBezTo>
                    <a:pt x="26685" y="5313"/>
                    <a:pt x="26685" y="5313"/>
                    <a:pt x="26685" y="5313"/>
                  </a:cubicBezTo>
                  <a:cubicBezTo>
                    <a:pt x="26707" y="5329"/>
                    <a:pt x="26739" y="5327"/>
                    <a:pt x="26759" y="5306"/>
                  </a:cubicBezTo>
                  <a:cubicBezTo>
                    <a:pt x="26781" y="5284"/>
                    <a:pt x="26781" y="5248"/>
                    <a:pt x="26758" y="5226"/>
                  </a:cubicBezTo>
                  <a:cubicBezTo>
                    <a:pt x="26736" y="5204"/>
                    <a:pt x="26700" y="5204"/>
                    <a:pt x="26677" y="5226"/>
                  </a:cubicBezTo>
                  <a:cubicBezTo>
                    <a:pt x="26656" y="5248"/>
                    <a:pt x="26656" y="5283"/>
                    <a:pt x="26677" y="5305"/>
                  </a:cubicBezTo>
                  <a:cubicBezTo>
                    <a:pt x="26293" y="5693"/>
                    <a:pt x="26293" y="5693"/>
                    <a:pt x="26293" y="5693"/>
                  </a:cubicBezTo>
                  <a:cubicBezTo>
                    <a:pt x="26291" y="5690"/>
                    <a:pt x="26288" y="5687"/>
                    <a:pt x="26286" y="5685"/>
                  </a:cubicBezTo>
                  <a:cubicBezTo>
                    <a:pt x="26276" y="5676"/>
                    <a:pt x="26265" y="5672"/>
                    <a:pt x="26253" y="5670"/>
                  </a:cubicBezTo>
                  <a:cubicBezTo>
                    <a:pt x="25879" y="4366"/>
                    <a:pt x="25879" y="4366"/>
                    <a:pt x="25879" y="4366"/>
                  </a:cubicBezTo>
                  <a:cubicBezTo>
                    <a:pt x="25887" y="4363"/>
                    <a:pt x="25895" y="4358"/>
                    <a:pt x="25901" y="4352"/>
                  </a:cubicBezTo>
                  <a:cubicBezTo>
                    <a:pt x="25923" y="4330"/>
                    <a:pt x="25923" y="4294"/>
                    <a:pt x="25900" y="4271"/>
                  </a:cubicBezTo>
                  <a:cubicBezTo>
                    <a:pt x="25878" y="4249"/>
                    <a:pt x="25841" y="4250"/>
                    <a:pt x="25819" y="4272"/>
                  </a:cubicBezTo>
                  <a:cubicBezTo>
                    <a:pt x="25797" y="4295"/>
                    <a:pt x="25797" y="4331"/>
                    <a:pt x="25820" y="4353"/>
                  </a:cubicBezTo>
                  <a:cubicBezTo>
                    <a:pt x="25833" y="4366"/>
                    <a:pt x="25852" y="4371"/>
                    <a:pt x="25869" y="4368"/>
                  </a:cubicBezTo>
                  <a:cubicBezTo>
                    <a:pt x="26242" y="5670"/>
                    <a:pt x="26242" y="5670"/>
                    <a:pt x="26242" y="5670"/>
                  </a:cubicBezTo>
                  <a:cubicBezTo>
                    <a:pt x="26228" y="5671"/>
                    <a:pt x="26214" y="5677"/>
                    <a:pt x="26203" y="5688"/>
                  </a:cubicBezTo>
                  <a:cubicBezTo>
                    <a:pt x="26192" y="5700"/>
                    <a:pt x="26187" y="5716"/>
                    <a:pt x="26188" y="5731"/>
                  </a:cubicBezTo>
                  <a:cubicBezTo>
                    <a:pt x="22173" y="6320"/>
                    <a:pt x="22173" y="6320"/>
                    <a:pt x="22173" y="6320"/>
                  </a:cubicBezTo>
                  <a:cubicBezTo>
                    <a:pt x="22170" y="6309"/>
                    <a:pt x="22164" y="6299"/>
                    <a:pt x="22156" y="6291"/>
                  </a:cubicBezTo>
                  <a:cubicBezTo>
                    <a:pt x="22155" y="6291"/>
                    <a:pt x="22154" y="6290"/>
                    <a:pt x="22153" y="6290"/>
                  </a:cubicBezTo>
                  <a:cubicBezTo>
                    <a:pt x="24120" y="3457"/>
                    <a:pt x="24120" y="3457"/>
                    <a:pt x="24120" y="3457"/>
                  </a:cubicBezTo>
                  <a:cubicBezTo>
                    <a:pt x="24143" y="3470"/>
                    <a:pt x="24173" y="3466"/>
                    <a:pt x="24192" y="3446"/>
                  </a:cubicBezTo>
                  <a:cubicBezTo>
                    <a:pt x="24214" y="3422"/>
                    <a:pt x="24212" y="3385"/>
                    <a:pt x="24189" y="3363"/>
                  </a:cubicBezTo>
                  <a:cubicBezTo>
                    <a:pt x="24165" y="3342"/>
                    <a:pt x="24128" y="3343"/>
                    <a:pt x="24107" y="3367"/>
                  </a:cubicBezTo>
                  <a:cubicBezTo>
                    <a:pt x="24085" y="3390"/>
                    <a:pt x="24086" y="3427"/>
                    <a:pt x="24110" y="3449"/>
                  </a:cubicBezTo>
                  <a:cubicBezTo>
                    <a:pt x="24111" y="3450"/>
                    <a:pt x="24111" y="3450"/>
                    <a:pt x="24112" y="3451"/>
                  </a:cubicBezTo>
                  <a:cubicBezTo>
                    <a:pt x="22145" y="6284"/>
                    <a:pt x="22145" y="6284"/>
                    <a:pt x="22145" y="6284"/>
                  </a:cubicBezTo>
                  <a:cubicBezTo>
                    <a:pt x="22144" y="6283"/>
                    <a:pt x="22143" y="6283"/>
                    <a:pt x="22142" y="6282"/>
                  </a:cubicBezTo>
                  <a:cubicBezTo>
                    <a:pt x="23204" y="3630"/>
                    <a:pt x="23204" y="3630"/>
                    <a:pt x="23204" y="3630"/>
                  </a:cubicBezTo>
                  <a:cubicBezTo>
                    <a:pt x="23225" y="3638"/>
                    <a:pt x="23250" y="3633"/>
                    <a:pt x="23266" y="3615"/>
                  </a:cubicBezTo>
                  <a:cubicBezTo>
                    <a:pt x="23288" y="3592"/>
                    <a:pt x="23287" y="3555"/>
                    <a:pt x="23263" y="3533"/>
                  </a:cubicBezTo>
                  <a:cubicBezTo>
                    <a:pt x="23240" y="3511"/>
                    <a:pt x="23203" y="3512"/>
                    <a:pt x="23181" y="3536"/>
                  </a:cubicBezTo>
                  <a:cubicBezTo>
                    <a:pt x="23159" y="3560"/>
                    <a:pt x="23161" y="3596"/>
                    <a:pt x="23184" y="3618"/>
                  </a:cubicBezTo>
                  <a:cubicBezTo>
                    <a:pt x="23188" y="3621"/>
                    <a:pt x="23191" y="3624"/>
                    <a:pt x="23195" y="3626"/>
                  </a:cubicBezTo>
                  <a:cubicBezTo>
                    <a:pt x="22133" y="6279"/>
                    <a:pt x="22133" y="6279"/>
                    <a:pt x="22133" y="6279"/>
                  </a:cubicBezTo>
                  <a:cubicBezTo>
                    <a:pt x="22131" y="6278"/>
                    <a:pt x="22128" y="6277"/>
                    <a:pt x="22126" y="6277"/>
                  </a:cubicBezTo>
                  <a:cubicBezTo>
                    <a:pt x="22154" y="4818"/>
                    <a:pt x="22154" y="4818"/>
                    <a:pt x="22154" y="4818"/>
                  </a:cubicBezTo>
                  <a:cubicBezTo>
                    <a:pt x="22169" y="4817"/>
                    <a:pt x="22184" y="4811"/>
                    <a:pt x="22195" y="4799"/>
                  </a:cubicBezTo>
                  <a:cubicBezTo>
                    <a:pt x="22217" y="4776"/>
                    <a:pt x="22216" y="4739"/>
                    <a:pt x="22192" y="4717"/>
                  </a:cubicBezTo>
                  <a:cubicBezTo>
                    <a:pt x="22168" y="4695"/>
                    <a:pt x="22132" y="4697"/>
                    <a:pt x="22110" y="4720"/>
                  </a:cubicBezTo>
                  <a:cubicBezTo>
                    <a:pt x="22104" y="4727"/>
                    <a:pt x="22100" y="4734"/>
                    <a:pt x="22097" y="4742"/>
                  </a:cubicBezTo>
                  <a:cubicBezTo>
                    <a:pt x="21278" y="4585"/>
                    <a:pt x="21278" y="4585"/>
                    <a:pt x="21278" y="4585"/>
                  </a:cubicBezTo>
                  <a:cubicBezTo>
                    <a:pt x="21281" y="4566"/>
                    <a:pt x="21275" y="4545"/>
                    <a:pt x="21260" y="4531"/>
                  </a:cubicBezTo>
                  <a:cubicBezTo>
                    <a:pt x="21260" y="4531"/>
                    <a:pt x="21259" y="4531"/>
                    <a:pt x="21258" y="4530"/>
                  </a:cubicBezTo>
                  <a:cubicBezTo>
                    <a:pt x="22204" y="3208"/>
                    <a:pt x="22204" y="3208"/>
                    <a:pt x="22204" y="3208"/>
                  </a:cubicBezTo>
                  <a:cubicBezTo>
                    <a:pt x="22227" y="3224"/>
                    <a:pt x="22258" y="3220"/>
                    <a:pt x="22278" y="3199"/>
                  </a:cubicBezTo>
                  <a:cubicBezTo>
                    <a:pt x="22300" y="3176"/>
                    <a:pt x="22298" y="3139"/>
                    <a:pt x="22275" y="3117"/>
                  </a:cubicBezTo>
                  <a:cubicBezTo>
                    <a:pt x="22251" y="3095"/>
                    <a:pt x="22214" y="3097"/>
                    <a:pt x="22193" y="3120"/>
                  </a:cubicBezTo>
                  <a:cubicBezTo>
                    <a:pt x="22179" y="3134"/>
                    <a:pt x="22175" y="3153"/>
                    <a:pt x="22178" y="3171"/>
                  </a:cubicBezTo>
                  <a:cubicBezTo>
                    <a:pt x="20581" y="3510"/>
                    <a:pt x="20581" y="3510"/>
                    <a:pt x="20581" y="3510"/>
                  </a:cubicBezTo>
                  <a:cubicBezTo>
                    <a:pt x="20578" y="3500"/>
                    <a:pt x="20573" y="3492"/>
                    <a:pt x="20565" y="3484"/>
                  </a:cubicBezTo>
                  <a:cubicBezTo>
                    <a:pt x="20546" y="3466"/>
                    <a:pt x="20518" y="3464"/>
                    <a:pt x="20496" y="3477"/>
                  </a:cubicBezTo>
                  <a:cubicBezTo>
                    <a:pt x="19291" y="1760"/>
                    <a:pt x="19291" y="1760"/>
                    <a:pt x="19291" y="1760"/>
                  </a:cubicBezTo>
                  <a:cubicBezTo>
                    <a:pt x="19293" y="1758"/>
                    <a:pt x="19295" y="1757"/>
                    <a:pt x="19297" y="1755"/>
                  </a:cubicBezTo>
                  <a:cubicBezTo>
                    <a:pt x="19318" y="1733"/>
                    <a:pt x="19317" y="1698"/>
                    <a:pt x="19296" y="1676"/>
                  </a:cubicBezTo>
                  <a:cubicBezTo>
                    <a:pt x="19727" y="1272"/>
                    <a:pt x="19727" y="1272"/>
                    <a:pt x="19727" y="1272"/>
                  </a:cubicBezTo>
                  <a:cubicBezTo>
                    <a:pt x="19750" y="1289"/>
                    <a:pt x="19782" y="1287"/>
                    <a:pt x="19803" y="1267"/>
                  </a:cubicBezTo>
                  <a:cubicBezTo>
                    <a:pt x="19825" y="1244"/>
                    <a:pt x="19824" y="1208"/>
                    <a:pt x="19802" y="1186"/>
                  </a:cubicBezTo>
                  <a:cubicBezTo>
                    <a:pt x="19779" y="1164"/>
                    <a:pt x="19743" y="1164"/>
                    <a:pt x="19721" y="1187"/>
                  </a:cubicBezTo>
                  <a:cubicBezTo>
                    <a:pt x="19700" y="1208"/>
                    <a:pt x="19700" y="1242"/>
                    <a:pt x="19719" y="1264"/>
                  </a:cubicBezTo>
                  <a:cubicBezTo>
                    <a:pt x="19288" y="1669"/>
                    <a:pt x="19288" y="1669"/>
                    <a:pt x="19288" y="1669"/>
                  </a:cubicBezTo>
                  <a:cubicBezTo>
                    <a:pt x="19281" y="1663"/>
                    <a:pt x="19273" y="1660"/>
                    <a:pt x="19265" y="1658"/>
                  </a:cubicBezTo>
                  <a:cubicBezTo>
                    <a:pt x="19266" y="119"/>
                    <a:pt x="19266" y="119"/>
                    <a:pt x="19266" y="119"/>
                  </a:cubicBezTo>
                  <a:cubicBezTo>
                    <a:pt x="19277" y="117"/>
                    <a:pt x="19288" y="112"/>
                    <a:pt x="19296" y="103"/>
                  </a:cubicBezTo>
                  <a:cubicBezTo>
                    <a:pt x="19318" y="81"/>
                    <a:pt x="19318" y="44"/>
                    <a:pt x="19295" y="22"/>
                  </a:cubicBezTo>
                  <a:cubicBezTo>
                    <a:pt x="19273" y="0"/>
                    <a:pt x="19237" y="0"/>
                    <a:pt x="19215" y="23"/>
                  </a:cubicBezTo>
                  <a:cubicBezTo>
                    <a:pt x="19192" y="45"/>
                    <a:pt x="19193" y="82"/>
                    <a:pt x="19215" y="104"/>
                  </a:cubicBezTo>
                  <a:cubicBezTo>
                    <a:pt x="19226" y="115"/>
                    <a:pt x="19241" y="120"/>
                    <a:pt x="19255" y="120"/>
                  </a:cubicBezTo>
                  <a:cubicBezTo>
                    <a:pt x="19254" y="1658"/>
                    <a:pt x="19254" y="1658"/>
                    <a:pt x="19254" y="1658"/>
                  </a:cubicBezTo>
                  <a:cubicBezTo>
                    <a:pt x="19239" y="1658"/>
                    <a:pt x="19226" y="1663"/>
                    <a:pt x="19215" y="1673"/>
                  </a:cubicBezTo>
                  <a:cubicBezTo>
                    <a:pt x="18754" y="1425"/>
                    <a:pt x="18754" y="1425"/>
                    <a:pt x="18754" y="1425"/>
                  </a:cubicBezTo>
                  <a:cubicBezTo>
                    <a:pt x="18765" y="1403"/>
                    <a:pt x="18761" y="1376"/>
                    <a:pt x="18743" y="1359"/>
                  </a:cubicBezTo>
                  <a:cubicBezTo>
                    <a:pt x="18721" y="1336"/>
                    <a:pt x="18685" y="1337"/>
                    <a:pt x="18663" y="1359"/>
                  </a:cubicBezTo>
                  <a:cubicBezTo>
                    <a:pt x="18640" y="1382"/>
                    <a:pt x="18641" y="1418"/>
                    <a:pt x="18663" y="1440"/>
                  </a:cubicBezTo>
                  <a:cubicBezTo>
                    <a:pt x="18686" y="1462"/>
                    <a:pt x="18722" y="1462"/>
                    <a:pt x="18744" y="1439"/>
                  </a:cubicBezTo>
                  <a:cubicBezTo>
                    <a:pt x="18745" y="1438"/>
                    <a:pt x="18747" y="1436"/>
                    <a:pt x="18748" y="1434"/>
                  </a:cubicBezTo>
                  <a:cubicBezTo>
                    <a:pt x="19207" y="1682"/>
                    <a:pt x="19207" y="1682"/>
                    <a:pt x="19207" y="1682"/>
                  </a:cubicBezTo>
                  <a:cubicBezTo>
                    <a:pt x="19190" y="1705"/>
                    <a:pt x="19193" y="1738"/>
                    <a:pt x="19215" y="1758"/>
                  </a:cubicBezTo>
                  <a:cubicBezTo>
                    <a:pt x="19219" y="1762"/>
                    <a:pt x="19224" y="1766"/>
                    <a:pt x="19229" y="1768"/>
                  </a:cubicBezTo>
                  <a:cubicBezTo>
                    <a:pt x="18825" y="2856"/>
                    <a:pt x="18825" y="2856"/>
                    <a:pt x="18825" y="2856"/>
                  </a:cubicBezTo>
                  <a:cubicBezTo>
                    <a:pt x="18807" y="2851"/>
                    <a:pt x="18788" y="2855"/>
                    <a:pt x="18773" y="2868"/>
                  </a:cubicBezTo>
                  <a:cubicBezTo>
                    <a:pt x="18089" y="2094"/>
                    <a:pt x="18089" y="2094"/>
                    <a:pt x="18089" y="2094"/>
                  </a:cubicBezTo>
                  <a:cubicBezTo>
                    <a:pt x="18108" y="2072"/>
                    <a:pt x="18107" y="2038"/>
                    <a:pt x="18086" y="2017"/>
                  </a:cubicBezTo>
                  <a:cubicBezTo>
                    <a:pt x="18064" y="1995"/>
                    <a:pt x="18027" y="1995"/>
                    <a:pt x="18005" y="2018"/>
                  </a:cubicBezTo>
                  <a:cubicBezTo>
                    <a:pt x="17983" y="2040"/>
                    <a:pt x="17983" y="2076"/>
                    <a:pt x="18006" y="2098"/>
                  </a:cubicBezTo>
                  <a:cubicBezTo>
                    <a:pt x="18027" y="2119"/>
                    <a:pt x="18059" y="2120"/>
                    <a:pt x="18082" y="2102"/>
                  </a:cubicBezTo>
                  <a:cubicBezTo>
                    <a:pt x="18765" y="2875"/>
                    <a:pt x="18765" y="2875"/>
                    <a:pt x="18765" y="2875"/>
                  </a:cubicBezTo>
                  <a:cubicBezTo>
                    <a:pt x="18757" y="2885"/>
                    <a:pt x="18753" y="2896"/>
                    <a:pt x="18752" y="2908"/>
                  </a:cubicBezTo>
                  <a:cubicBezTo>
                    <a:pt x="18314" y="3009"/>
                    <a:pt x="18314" y="3009"/>
                    <a:pt x="18314" y="3009"/>
                  </a:cubicBezTo>
                  <a:cubicBezTo>
                    <a:pt x="18311" y="3002"/>
                    <a:pt x="18307" y="2995"/>
                    <a:pt x="18301" y="2989"/>
                  </a:cubicBezTo>
                  <a:cubicBezTo>
                    <a:pt x="18279" y="2967"/>
                    <a:pt x="18243" y="2968"/>
                    <a:pt x="18221" y="2990"/>
                  </a:cubicBezTo>
                  <a:cubicBezTo>
                    <a:pt x="18198" y="3013"/>
                    <a:pt x="18199" y="3049"/>
                    <a:pt x="18221" y="3071"/>
                  </a:cubicBezTo>
                  <a:cubicBezTo>
                    <a:pt x="18244" y="3093"/>
                    <a:pt x="18280" y="3093"/>
                    <a:pt x="18302" y="3070"/>
                  </a:cubicBezTo>
                  <a:cubicBezTo>
                    <a:pt x="18316" y="3056"/>
                    <a:pt x="18321" y="3038"/>
                    <a:pt x="18317" y="3020"/>
                  </a:cubicBezTo>
                  <a:cubicBezTo>
                    <a:pt x="18752" y="2919"/>
                    <a:pt x="18752" y="2919"/>
                    <a:pt x="18752" y="2919"/>
                  </a:cubicBezTo>
                  <a:cubicBezTo>
                    <a:pt x="18754" y="2933"/>
                    <a:pt x="18760" y="2945"/>
                    <a:pt x="18770" y="2955"/>
                  </a:cubicBezTo>
                  <a:cubicBezTo>
                    <a:pt x="18776" y="2960"/>
                    <a:pt x="18783" y="2964"/>
                    <a:pt x="18790" y="2967"/>
                  </a:cubicBezTo>
                  <a:cubicBezTo>
                    <a:pt x="18310" y="4756"/>
                    <a:pt x="18310" y="4756"/>
                    <a:pt x="18310" y="4756"/>
                  </a:cubicBezTo>
                  <a:cubicBezTo>
                    <a:pt x="18292" y="4755"/>
                    <a:pt x="18274" y="4761"/>
                    <a:pt x="18262" y="4775"/>
                  </a:cubicBezTo>
                  <a:cubicBezTo>
                    <a:pt x="18257" y="4780"/>
                    <a:pt x="18254" y="4785"/>
                    <a:pt x="18251" y="4791"/>
                  </a:cubicBezTo>
                  <a:cubicBezTo>
                    <a:pt x="16981" y="4368"/>
                    <a:pt x="16981" y="4368"/>
                    <a:pt x="16981" y="4368"/>
                  </a:cubicBezTo>
                  <a:cubicBezTo>
                    <a:pt x="16985" y="4348"/>
                    <a:pt x="16980" y="4327"/>
                    <a:pt x="16964" y="4312"/>
                  </a:cubicBezTo>
                  <a:cubicBezTo>
                    <a:pt x="16957" y="4306"/>
                    <a:pt x="16949" y="4301"/>
                    <a:pt x="16940" y="4299"/>
                  </a:cubicBezTo>
                  <a:cubicBezTo>
                    <a:pt x="16998" y="3365"/>
                    <a:pt x="16998" y="3365"/>
                    <a:pt x="16998" y="3365"/>
                  </a:cubicBezTo>
                  <a:cubicBezTo>
                    <a:pt x="17013" y="3365"/>
                    <a:pt x="17027" y="3359"/>
                    <a:pt x="17039" y="3348"/>
                  </a:cubicBezTo>
                  <a:cubicBezTo>
                    <a:pt x="17061" y="3325"/>
                    <a:pt x="17060" y="3289"/>
                    <a:pt x="17038" y="3267"/>
                  </a:cubicBezTo>
                  <a:cubicBezTo>
                    <a:pt x="17015" y="3245"/>
                    <a:pt x="16979" y="3245"/>
                    <a:pt x="16957" y="3267"/>
                  </a:cubicBezTo>
                  <a:cubicBezTo>
                    <a:pt x="16935" y="3290"/>
                    <a:pt x="16935" y="3326"/>
                    <a:pt x="16958" y="3348"/>
                  </a:cubicBezTo>
                  <a:cubicBezTo>
                    <a:pt x="16966" y="3356"/>
                    <a:pt x="16976" y="3361"/>
                    <a:pt x="16987" y="3363"/>
                  </a:cubicBezTo>
                  <a:cubicBezTo>
                    <a:pt x="16929" y="4297"/>
                    <a:pt x="16929" y="4297"/>
                    <a:pt x="16929" y="4297"/>
                  </a:cubicBezTo>
                  <a:cubicBezTo>
                    <a:pt x="16915" y="4296"/>
                    <a:pt x="16901" y="4300"/>
                    <a:pt x="16889" y="4308"/>
                  </a:cubicBezTo>
                  <a:cubicBezTo>
                    <a:pt x="15421" y="3488"/>
                    <a:pt x="15421" y="3488"/>
                    <a:pt x="15421" y="3488"/>
                  </a:cubicBezTo>
                  <a:cubicBezTo>
                    <a:pt x="15428" y="3467"/>
                    <a:pt x="15424" y="3443"/>
                    <a:pt x="15407" y="3427"/>
                  </a:cubicBezTo>
                  <a:cubicBezTo>
                    <a:pt x="15385" y="3405"/>
                    <a:pt x="15348" y="3405"/>
                    <a:pt x="15326" y="3428"/>
                  </a:cubicBezTo>
                  <a:cubicBezTo>
                    <a:pt x="15304" y="3450"/>
                    <a:pt x="15305" y="3486"/>
                    <a:pt x="15327" y="3508"/>
                  </a:cubicBezTo>
                  <a:cubicBezTo>
                    <a:pt x="15349" y="3531"/>
                    <a:pt x="15386" y="3530"/>
                    <a:pt x="15408" y="3508"/>
                  </a:cubicBezTo>
                  <a:cubicBezTo>
                    <a:pt x="15411" y="3505"/>
                    <a:pt x="15413" y="3501"/>
                    <a:pt x="15416" y="3498"/>
                  </a:cubicBezTo>
                  <a:cubicBezTo>
                    <a:pt x="16881" y="4316"/>
                    <a:pt x="16881" y="4316"/>
                    <a:pt x="16881" y="4316"/>
                  </a:cubicBezTo>
                  <a:cubicBezTo>
                    <a:pt x="16860" y="4340"/>
                    <a:pt x="16861" y="4376"/>
                    <a:pt x="16885" y="4397"/>
                  </a:cubicBezTo>
                  <a:cubicBezTo>
                    <a:pt x="16888" y="4401"/>
                    <a:pt x="16892" y="4403"/>
                    <a:pt x="16896" y="4406"/>
                  </a:cubicBezTo>
                  <a:cubicBezTo>
                    <a:pt x="16210" y="6647"/>
                    <a:pt x="16210" y="6647"/>
                    <a:pt x="16210" y="6647"/>
                  </a:cubicBezTo>
                  <a:cubicBezTo>
                    <a:pt x="16192" y="6645"/>
                    <a:pt x="16173" y="6651"/>
                    <a:pt x="16160" y="6665"/>
                  </a:cubicBezTo>
                  <a:cubicBezTo>
                    <a:pt x="16154" y="6672"/>
                    <a:pt x="16150" y="6679"/>
                    <a:pt x="16147" y="6686"/>
                  </a:cubicBezTo>
                  <a:cubicBezTo>
                    <a:pt x="14997" y="6387"/>
                    <a:pt x="14997" y="6387"/>
                    <a:pt x="14997" y="6387"/>
                  </a:cubicBezTo>
                  <a:cubicBezTo>
                    <a:pt x="15000" y="6368"/>
                    <a:pt x="14994" y="6348"/>
                    <a:pt x="14979" y="6335"/>
                  </a:cubicBezTo>
                  <a:cubicBezTo>
                    <a:pt x="14971" y="6327"/>
                    <a:pt x="14960" y="6322"/>
                    <a:pt x="14949" y="6320"/>
                  </a:cubicBezTo>
                  <a:cubicBezTo>
                    <a:pt x="14750" y="4792"/>
                    <a:pt x="14750" y="4792"/>
                    <a:pt x="14750" y="4792"/>
                  </a:cubicBezTo>
                  <a:cubicBezTo>
                    <a:pt x="14762" y="4790"/>
                    <a:pt x="14773" y="4785"/>
                    <a:pt x="14782" y="4776"/>
                  </a:cubicBezTo>
                  <a:cubicBezTo>
                    <a:pt x="14804" y="4754"/>
                    <a:pt x="14803" y="4718"/>
                    <a:pt x="14781" y="4696"/>
                  </a:cubicBezTo>
                  <a:cubicBezTo>
                    <a:pt x="14759" y="4673"/>
                    <a:pt x="14722" y="4674"/>
                    <a:pt x="14700" y="4696"/>
                  </a:cubicBezTo>
                  <a:cubicBezTo>
                    <a:pt x="14678" y="4719"/>
                    <a:pt x="14678" y="4755"/>
                    <a:pt x="14701" y="4777"/>
                  </a:cubicBezTo>
                  <a:cubicBezTo>
                    <a:pt x="14712" y="4787"/>
                    <a:pt x="14725" y="4793"/>
                    <a:pt x="14739" y="4793"/>
                  </a:cubicBezTo>
                  <a:cubicBezTo>
                    <a:pt x="14938" y="6319"/>
                    <a:pt x="14938" y="6319"/>
                    <a:pt x="14938" y="6319"/>
                  </a:cubicBezTo>
                  <a:cubicBezTo>
                    <a:pt x="14930" y="6320"/>
                    <a:pt x="14922" y="6321"/>
                    <a:pt x="14915" y="6325"/>
                  </a:cubicBezTo>
                  <a:cubicBezTo>
                    <a:pt x="14487" y="5799"/>
                    <a:pt x="14487" y="5799"/>
                    <a:pt x="14487" y="5799"/>
                  </a:cubicBezTo>
                  <a:cubicBezTo>
                    <a:pt x="14503" y="5776"/>
                    <a:pt x="14501" y="5745"/>
                    <a:pt x="14481" y="5725"/>
                  </a:cubicBezTo>
                  <a:cubicBezTo>
                    <a:pt x="14458" y="5702"/>
                    <a:pt x="14422" y="5703"/>
                    <a:pt x="14400" y="5725"/>
                  </a:cubicBezTo>
                  <a:cubicBezTo>
                    <a:pt x="14378" y="5748"/>
                    <a:pt x="14378" y="5784"/>
                    <a:pt x="14401" y="5806"/>
                  </a:cubicBezTo>
                  <a:cubicBezTo>
                    <a:pt x="14423" y="5827"/>
                    <a:pt x="14457" y="5828"/>
                    <a:pt x="14480" y="5807"/>
                  </a:cubicBezTo>
                  <a:cubicBezTo>
                    <a:pt x="14905" y="6331"/>
                    <a:pt x="14905" y="6331"/>
                    <a:pt x="14905" y="6331"/>
                  </a:cubicBezTo>
                  <a:cubicBezTo>
                    <a:pt x="14902" y="6333"/>
                    <a:pt x="14900" y="6335"/>
                    <a:pt x="14897" y="6338"/>
                  </a:cubicBezTo>
                  <a:cubicBezTo>
                    <a:pt x="14891" y="6345"/>
                    <a:pt x="14886" y="6353"/>
                    <a:pt x="14884" y="6362"/>
                  </a:cubicBezTo>
                  <a:cubicBezTo>
                    <a:pt x="14253" y="6257"/>
                    <a:pt x="14253" y="6257"/>
                    <a:pt x="14253" y="6257"/>
                  </a:cubicBezTo>
                  <a:cubicBezTo>
                    <a:pt x="14256" y="6239"/>
                    <a:pt x="14251" y="6220"/>
                    <a:pt x="14237" y="6206"/>
                  </a:cubicBezTo>
                  <a:cubicBezTo>
                    <a:pt x="14214" y="6184"/>
                    <a:pt x="14178" y="6185"/>
                    <a:pt x="14156" y="6207"/>
                  </a:cubicBezTo>
                  <a:cubicBezTo>
                    <a:pt x="14134" y="6230"/>
                    <a:pt x="14134" y="6266"/>
                    <a:pt x="14157" y="6288"/>
                  </a:cubicBezTo>
                  <a:cubicBezTo>
                    <a:pt x="14179" y="6310"/>
                    <a:pt x="14215" y="6310"/>
                    <a:pt x="14238" y="6287"/>
                  </a:cubicBezTo>
                  <a:cubicBezTo>
                    <a:pt x="14243" y="6281"/>
                    <a:pt x="14247" y="6275"/>
                    <a:pt x="14250" y="6267"/>
                  </a:cubicBezTo>
                  <a:cubicBezTo>
                    <a:pt x="14882" y="6373"/>
                    <a:pt x="14882" y="6373"/>
                    <a:pt x="14882" y="6373"/>
                  </a:cubicBezTo>
                  <a:cubicBezTo>
                    <a:pt x="14881" y="6390"/>
                    <a:pt x="14887" y="6408"/>
                    <a:pt x="14900" y="6420"/>
                  </a:cubicBezTo>
                  <a:cubicBezTo>
                    <a:pt x="14917" y="6436"/>
                    <a:pt x="14942" y="6439"/>
                    <a:pt x="14962" y="6431"/>
                  </a:cubicBezTo>
                  <a:cubicBezTo>
                    <a:pt x="15530" y="7525"/>
                    <a:pt x="15530" y="7525"/>
                    <a:pt x="15530" y="7525"/>
                  </a:cubicBezTo>
                  <a:cubicBezTo>
                    <a:pt x="15526" y="7528"/>
                    <a:pt x="15522" y="7530"/>
                    <a:pt x="15519" y="7534"/>
                  </a:cubicBezTo>
                  <a:cubicBezTo>
                    <a:pt x="15502" y="7552"/>
                    <a:pt x="15499" y="7579"/>
                    <a:pt x="15510" y="7600"/>
                  </a:cubicBezTo>
                  <a:cubicBezTo>
                    <a:pt x="13859" y="8801"/>
                    <a:pt x="13859" y="8801"/>
                    <a:pt x="13859" y="8801"/>
                  </a:cubicBezTo>
                  <a:cubicBezTo>
                    <a:pt x="13213" y="8410"/>
                    <a:pt x="13213" y="8410"/>
                    <a:pt x="13213" y="8410"/>
                  </a:cubicBezTo>
                  <a:cubicBezTo>
                    <a:pt x="13224" y="8387"/>
                    <a:pt x="13220" y="8359"/>
                    <a:pt x="13201" y="8341"/>
                  </a:cubicBezTo>
                  <a:cubicBezTo>
                    <a:pt x="13177" y="8320"/>
                    <a:pt x="13140" y="8321"/>
                    <a:pt x="13118" y="8345"/>
                  </a:cubicBezTo>
                  <a:cubicBezTo>
                    <a:pt x="13097" y="8368"/>
                    <a:pt x="13098" y="8405"/>
                    <a:pt x="13122" y="8427"/>
                  </a:cubicBezTo>
                  <a:cubicBezTo>
                    <a:pt x="13145" y="8449"/>
                    <a:pt x="13182" y="8447"/>
                    <a:pt x="13204" y="8424"/>
                  </a:cubicBezTo>
                  <a:cubicBezTo>
                    <a:pt x="13206" y="8422"/>
                    <a:pt x="13207" y="8420"/>
                    <a:pt x="13208" y="8418"/>
                  </a:cubicBezTo>
                  <a:cubicBezTo>
                    <a:pt x="13850" y="8807"/>
                    <a:pt x="13850" y="8807"/>
                    <a:pt x="13850" y="8807"/>
                  </a:cubicBezTo>
                  <a:cubicBezTo>
                    <a:pt x="11925" y="10208"/>
                    <a:pt x="11925" y="10208"/>
                    <a:pt x="11925" y="10208"/>
                  </a:cubicBezTo>
                  <a:cubicBezTo>
                    <a:pt x="11924" y="10207"/>
                    <a:pt x="11924" y="10207"/>
                    <a:pt x="11924" y="10207"/>
                  </a:cubicBezTo>
                  <a:cubicBezTo>
                    <a:pt x="11923" y="10206"/>
                    <a:pt x="11922" y="10204"/>
                    <a:pt x="11920" y="10203"/>
                  </a:cubicBezTo>
                  <a:cubicBezTo>
                    <a:pt x="11918" y="10201"/>
                    <a:pt x="11915" y="10199"/>
                    <a:pt x="11912" y="10197"/>
                  </a:cubicBezTo>
                  <a:cubicBezTo>
                    <a:pt x="13426" y="7110"/>
                    <a:pt x="13426" y="7110"/>
                    <a:pt x="13426" y="7110"/>
                  </a:cubicBezTo>
                  <a:cubicBezTo>
                    <a:pt x="13428" y="7111"/>
                    <a:pt x="13431" y="7112"/>
                    <a:pt x="13433" y="7113"/>
                  </a:cubicBezTo>
                  <a:cubicBezTo>
                    <a:pt x="13459" y="7119"/>
                    <a:pt x="13486" y="7106"/>
                    <a:pt x="13498" y="7084"/>
                  </a:cubicBezTo>
                  <a:cubicBezTo>
                    <a:pt x="13882" y="7248"/>
                    <a:pt x="13882" y="7248"/>
                    <a:pt x="13882" y="7248"/>
                  </a:cubicBezTo>
                  <a:cubicBezTo>
                    <a:pt x="13875" y="7268"/>
                    <a:pt x="13880" y="7290"/>
                    <a:pt x="13896" y="7306"/>
                  </a:cubicBezTo>
                  <a:cubicBezTo>
                    <a:pt x="13918" y="7328"/>
                    <a:pt x="13955" y="7328"/>
                    <a:pt x="13977" y="7305"/>
                  </a:cubicBezTo>
                  <a:cubicBezTo>
                    <a:pt x="13999" y="7283"/>
                    <a:pt x="13998" y="7247"/>
                    <a:pt x="13976" y="7225"/>
                  </a:cubicBezTo>
                  <a:cubicBezTo>
                    <a:pt x="13953" y="7202"/>
                    <a:pt x="13917" y="7203"/>
                    <a:pt x="13895" y="7225"/>
                  </a:cubicBezTo>
                  <a:cubicBezTo>
                    <a:pt x="13891" y="7229"/>
                    <a:pt x="13889" y="7233"/>
                    <a:pt x="13886" y="7238"/>
                  </a:cubicBezTo>
                  <a:cubicBezTo>
                    <a:pt x="13502" y="7074"/>
                    <a:pt x="13502" y="7074"/>
                    <a:pt x="13502" y="7074"/>
                  </a:cubicBezTo>
                  <a:cubicBezTo>
                    <a:pt x="13503" y="7073"/>
                    <a:pt x="13503" y="7071"/>
                    <a:pt x="13503" y="7070"/>
                  </a:cubicBezTo>
                  <a:cubicBezTo>
                    <a:pt x="13506" y="7058"/>
                    <a:pt x="13505" y="7045"/>
                    <a:pt x="13501" y="7035"/>
                  </a:cubicBezTo>
                  <a:cubicBezTo>
                    <a:pt x="13823" y="6814"/>
                    <a:pt x="13823" y="6814"/>
                    <a:pt x="13823" y="6814"/>
                  </a:cubicBezTo>
                  <a:cubicBezTo>
                    <a:pt x="13823" y="6814"/>
                    <a:pt x="13824" y="6815"/>
                    <a:pt x="13825" y="6816"/>
                  </a:cubicBezTo>
                  <a:cubicBezTo>
                    <a:pt x="13847" y="6838"/>
                    <a:pt x="13883" y="6838"/>
                    <a:pt x="13905" y="6815"/>
                  </a:cubicBezTo>
                  <a:cubicBezTo>
                    <a:pt x="13927" y="6793"/>
                    <a:pt x="13927" y="6756"/>
                    <a:pt x="13905" y="6734"/>
                  </a:cubicBezTo>
                  <a:cubicBezTo>
                    <a:pt x="13882" y="6712"/>
                    <a:pt x="13846" y="6712"/>
                    <a:pt x="13824" y="6735"/>
                  </a:cubicBezTo>
                  <a:cubicBezTo>
                    <a:pt x="13805" y="6754"/>
                    <a:pt x="13803" y="6783"/>
                    <a:pt x="13816" y="6805"/>
                  </a:cubicBezTo>
                  <a:cubicBezTo>
                    <a:pt x="13496" y="7025"/>
                    <a:pt x="13496" y="7025"/>
                    <a:pt x="13496" y="7025"/>
                  </a:cubicBezTo>
                  <a:cubicBezTo>
                    <a:pt x="13488" y="7013"/>
                    <a:pt x="13476" y="7003"/>
                    <a:pt x="13460" y="7000"/>
                  </a:cubicBezTo>
                  <a:cubicBezTo>
                    <a:pt x="13457" y="6999"/>
                    <a:pt x="13454" y="6998"/>
                    <a:pt x="13450" y="6998"/>
                  </a:cubicBezTo>
                  <a:cubicBezTo>
                    <a:pt x="13346" y="5466"/>
                    <a:pt x="13346" y="5466"/>
                    <a:pt x="13346" y="5466"/>
                  </a:cubicBezTo>
                  <a:cubicBezTo>
                    <a:pt x="13356" y="5464"/>
                    <a:pt x="13365" y="5459"/>
                    <a:pt x="13373" y="5451"/>
                  </a:cubicBezTo>
                  <a:cubicBezTo>
                    <a:pt x="13395" y="5428"/>
                    <a:pt x="13394" y="5392"/>
                    <a:pt x="13372" y="5370"/>
                  </a:cubicBezTo>
                  <a:cubicBezTo>
                    <a:pt x="13349" y="5348"/>
                    <a:pt x="13313" y="5348"/>
                    <a:pt x="13291" y="5371"/>
                  </a:cubicBezTo>
                  <a:cubicBezTo>
                    <a:pt x="13269" y="5393"/>
                    <a:pt x="13269" y="5429"/>
                    <a:pt x="13292" y="5452"/>
                  </a:cubicBezTo>
                  <a:cubicBezTo>
                    <a:pt x="13304" y="5463"/>
                    <a:pt x="13319" y="5468"/>
                    <a:pt x="13335" y="5468"/>
                  </a:cubicBezTo>
                  <a:cubicBezTo>
                    <a:pt x="13439" y="6999"/>
                    <a:pt x="13439" y="6999"/>
                    <a:pt x="13439" y="6999"/>
                  </a:cubicBezTo>
                  <a:cubicBezTo>
                    <a:pt x="13416" y="7002"/>
                    <a:pt x="13396" y="7019"/>
                    <a:pt x="13390" y="7042"/>
                  </a:cubicBezTo>
                  <a:cubicBezTo>
                    <a:pt x="13388" y="7054"/>
                    <a:pt x="13388" y="7065"/>
                    <a:pt x="13392" y="7075"/>
                  </a:cubicBezTo>
                  <a:cubicBezTo>
                    <a:pt x="10535" y="8314"/>
                    <a:pt x="10535" y="8314"/>
                    <a:pt x="10535" y="8314"/>
                  </a:cubicBezTo>
                  <a:cubicBezTo>
                    <a:pt x="10527" y="8302"/>
                    <a:pt x="10515" y="8293"/>
                    <a:pt x="10500" y="8289"/>
                  </a:cubicBezTo>
                  <a:cubicBezTo>
                    <a:pt x="10496" y="8289"/>
                    <a:pt x="10493" y="8288"/>
                    <a:pt x="10489" y="8288"/>
                  </a:cubicBezTo>
                  <a:cubicBezTo>
                    <a:pt x="10393" y="5899"/>
                    <a:pt x="10393" y="5899"/>
                    <a:pt x="10393" y="5899"/>
                  </a:cubicBezTo>
                  <a:cubicBezTo>
                    <a:pt x="10416" y="5896"/>
                    <a:pt x="10436" y="5879"/>
                    <a:pt x="10442" y="5855"/>
                  </a:cubicBezTo>
                  <a:cubicBezTo>
                    <a:pt x="10446" y="5838"/>
                    <a:pt x="10442" y="5821"/>
                    <a:pt x="10433" y="5808"/>
                  </a:cubicBezTo>
                  <a:cubicBezTo>
                    <a:pt x="11038" y="5410"/>
                    <a:pt x="11038" y="5410"/>
                    <a:pt x="11038" y="5410"/>
                  </a:cubicBezTo>
                  <a:cubicBezTo>
                    <a:pt x="11060" y="5432"/>
                    <a:pt x="11096" y="5431"/>
                    <a:pt x="11118" y="5409"/>
                  </a:cubicBezTo>
                  <a:cubicBezTo>
                    <a:pt x="11140" y="5387"/>
                    <a:pt x="11140" y="5350"/>
                    <a:pt x="11118" y="5328"/>
                  </a:cubicBezTo>
                  <a:cubicBezTo>
                    <a:pt x="11095" y="5306"/>
                    <a:pt x="11059" y="5307"/>
                    <a:pt x="11037" y="5329"/>
                  </a:cubicBezTo>
                  <a:cubicBezTo>
                    <a:pt x="11017" y="5349"/>
                    <a:pt x="11015" y="5379"/>
                    <a:pt x="11031" y="5401"/>
                  </a:cubicBezTo>
                  <a:cubicBezTo>
                    <a:pt x="10426" y="5800"/>
                    <a:pt x="10426" y="5800"/>
                    <a:pt x="10426" y="5800"/>
                  </a:cubicBezTo>
                  <a:cubicBezTo>
                    <a:pt x="10419" y="5793"/>
                    <a:pt x="10410" y="5787"/>
                    <a:pt x="10399" y="5785"/>
                  </a:cubicBezTo>
                  <a:cubicBezTo>
                    <a:pt x="10396" y="5784"/>
                    <a:pt x="10393" y="5784"/>
                    <a:pt x="10390" y="5784"/>
                  </a:cubicBezTo>
                  <a:cubicBezTo>
                    <a:pt x="10337" y="4465"/>
                    <a:pt x="10337" y="4465"/>
                    <a:pt x="10337" y="4465"/>
                  </a:cubicBezTo>
                  <a:cubicBezTo>
                    <a:pt x="10348" y="4463"/>
                    <a:pt x="10358" y="4457"/>
                    <a:pt x="10366" y="4449"/>
                  </a:cubicBezTo>
                  <a:cubicBezTo>
                    <a:pt x="10388" y="4427"/>
                    <a:pt x="10388" y="4390"/>
                    <a:pt x="10365" y="4368"/>
                  </a:cubicBezTo>
                  <a:cubicBezTo>
                    <a:pt x="10343" y="4346"/>
                    <a:pt x="10307" y="4346"/>
                    <a:pt x="10285" y="4369"/>
                  </a:cubicBezTo>
                  <a:cubicBezTo>
                    <a:pt x="10263" y="4391"/>
                    <a:pt x="10263" y="4428"/>
                    <a:pt x="10285" y="4450"/>
                  </a:cubicBezTo>
                  <a:cubicBezTo>
                    <a:pt x="10297" y="4461"/>
                    <a:pt x="10311" y="4466"/>
                    <a:pt x="10326" y="4466"/>
                  </a:cubicBezTo>
                  <a:cubicBezTo>
                    <a:pt x="10379" y="5784"/>
                    <a:pt x="10379" y="5784"/>
                    <a:pt x="10379" y="5784"/>
                  </a:cubicBezTo>
                  <a:cubicBezTo>
                    <a:pt x="10363" y="5785"/>
                    <a:pt x="10348" y="5794"/>
                    <a:pt x="10338" y="5807"/>
                  </a:cubicBezTo>
                  <a:cubicBezTo>
                    <a:pt x="10000" y="5672"/>
                    <a:pt x="10000" y="5672"/>
                    <a:pt x="10000" y="5672"/>
                  </a:cubicBezTo>
                  <a:cubicBezTo>
                    <a:pt x="10004" y="5653"/>
                    <a:pt x="9999" y="5633"/>
                    <a:pt x="9984" y="5618"/>
                  </a:cubicBezTo>
                  <a:cubicBezTo>
                    <a:pt x="9962" y="5596"/>
                    <a:pt x="9925" y="5597"/>
                    <a:pt x="9903" y="5619"/>
                  </a:cubicBezTo>
                  <a:cubicBezTo>
                    <a:pt x="9881" y="5642"/>
                    <a:pt x="9881" y="5678"/>
                    <a:pt x="9904" y="5700"/>
                  </a:cubicBezTo>
                  <a:cubicBezTo>
                    <a:pt x="9926" y="5722"/>
                    <a:pt x="9963" y="5722"/>
                    <a:pt x="9985" y="5699"/>
                  </a:cubicBezTo>
                  <a:cubicBezTo>
                    <a:pt x="9990" y="5694"/>
                    <a:pt x="9993" y="5688"/>
                    <a:pt x="9996" y="5682"/>
                  </a:cubicBezTo>
                  <a:cubicBezTo>
                    <a:pt x="10333" y="5817"/>
                    <a:pt x="10333" y="5817"/>
                    <a:pt x="10333" y="5817"/>
                  </a:cubicBezTo>
                  <a:cubicBezTo>
                    <a:pt x="10331" y="5820"/>
                    <a:pt x="10330" y="5824"/>
                    <a:pt x="10329" y="5828"/>
                  </a:cubicBezTo>
                  <a:cubicBezTo>
                    <a:pt x="10325" y="5844"/>
                    <a:pt x="10328" y="5860"/>
                    <a:pt x="10336" y="5873"/>
                  </a:cubicBezTo>
                  <a:cubicBezTo>
                    <a:pt x="7121" y="8349"/>
                    <a:pt x="7121" y="8349"/>
                    <a:pt x="7121" y="8349"/>
                  </a:cubicBezTo>
                  <a:cubicBezTo>
                    <a:pt x="7114" y="8342"/>
                    <a:pt x="7104" y="8336"/>
                    <a:pt x="7093" y="8333"/>
                  </a:cubicBezTo>
                  <a:cubicBezTo>
                    <a:pt x="7092" y="8333"/>
                    <a:pt x="7091" y="8333"/>
                    <a:pt x="7090" y="8333"/>
                  </a:cubicBezTo>
                  <a:cubicBezTo>
                    <a:pt x="7421" y="4900"/>
                    <a:pt x="7421" y="4900"/>
                    <a:pt x="7421" y="4900"/>
                  </a:cubicBezTo>
                  <a:cubicBezTo>
                    <a:pt x="7447" y="4900"/>
                    <a:pt x="7471" y="4882"/>
                    <a:pt x="7478" y="4855"/>
                  </a:cubicBezTo>
                  <a:cubicBezTo>
                    <a:pt x="7485" y="4824"/>
                    <a:pt x="7466" y="4792"/>
                    <a:pt x="7435" y="4785"/>
                  </a:cubicBezTo>
                  <a:cubicBezTo>
                    <a:pt x="7404" y="4777"/>
                    <a:pt x="7372" y="4797"/>
                    <a:pt x="7365" y="4828"/>
                  </a:cubicBezTo>
                  <a:cubicBezTo>
                    <a:pt x="7357" y="4859"/>
                    <a:pt x="7376" y="4891"/>
                    <a:pt x="7408" y="4898"/>
                  </a:cubicBezTo>
                  <a:cubicBezTo>
                    <a:pt x="7409" y="4898"/>
                    <a:pt x="7410" y="4898"/>
                    <a:pt x="7411" y="4899"/>
                  </a:cubicBezTo>
                  <a:cubicBezTo>
                    <a:pt x="7080" y="8332"/>
                    <a:pt x="7080" y="8332"/>
                    <a:pt x="7080" y="8332"/>
                  </a:cubicBezTo>
                  <a:cubicBezTo>
                    <a:pt x="7079" y="8332"/>
                    <a:pt x="7078" y="8332"/>
                    <a:pt x="7077" y="8332"/>
                  </a:cubicBezTo>
                  <a:cubicBezTo>
                    <a:pt x="6706" y="5499"/>
                    <a:pt x="6706" y="5499"/>
                    <a:pt x="6706" y="5499"/>
                  </a:cubicBezTo>
                  <a:cubicBezTo>
                    <a:pt x="6729" y="5496"/>
                    <a:pt x="6748" y="5479"/>
                    <a:pt x="6753" y="5456"/>
                  </a:cubicBezTo>
                  <a:cubicBezTo>
                    <a:pt x="6761" y="5424"/>
                    <a:pt x="6742" y="5393"/>
                    <a:pt x="6710" y="5385"/>
                  </a:cubicBezTo>
                  <a:cubicBezTo>
                    <a:pt x="6679" y="5378"/>
                    <a:pt x="6648" y="5397"/>
                    <a:pt x="6640" y="5428"/>
                  </a:cubicBezTo>
                  <a:cubicBezTo>
                    <a:pt x="6633" y="5460"/>
                    <a:pt x="6652" y="5491"/>
                    <a:pt x="6683" y="5499"/>
                  </a:cubicBezTo>
                  <a:cubicBezTo>
                    <a:pt x="6688" y="5500"/>
                    <a:pt x="6692" y="5500"/>
                    <a:pt x="6696" y="5500"/>
                  </a:cubicBezTo>
                  <a:cubicBezTo>
                    <a:pt x="7067" y="8333"/>
                    <a:pt x="7067" y="8333"/>
                    <a:pt x="7067" y="8333"/>
                  </a:cubicBezTo>
                  <a:cubicBezTo>
                    <a:pt x="7065" y="8334"/>
                    <a:pt x="7062" y="8334"/>
                    <a:pt x="7060" y="8335"/>
                  </a:cubicBezTo>
                  <a:cubicBezTo>
                    <a:pt x="6371" y="7048"/>
                    <a:pt x="6371" y="7048"/>
                    <a:pt x="6371" y="7048"/>
                  </a:cubicBezTo>
                  <a:cubicBezTo>
                    <a:pt x="6384" y="7041"/>
                    <a:pt x="6394" y="7028"/>
                    <a:pt x="6398" y="7012"/>
                  </a:cubicBezTo>
                  <a:cubicBezTo>
                    <a:pt x="6405" y="6981"/>
                    <a:pt x="6386" y="6950"/>
                    <a:pt x="6355" y="6942"/>
                  </a:cubicBezTo>
                  <a:cubicBezTo>
                    <a:pt x="6324" y="6934"/>
                    <a:pt x="6292" y="6954"/>
                    <a:pt x="6285" y="6985"/>
                  </a:cubicBezTo>
                  <a:cubicBezTo>
                    <a:pt x="6283" y="6994"/>
                    <a:pt x="6283" y="7002"/>
                    <a:pt x="6284" y="7011"/>
                  </a:cubicBezTo>
                  <a:cubicBezTo>
                    <a:pt x="5493" y="7274"/>
                    <a:pt x="5493" y="7274"/>
                    <a:pt x="5493" y="7274"/>
                  </a:cubicBezTo>
                  <a:cubicBezTo>
                    <a:pt x="5486" y="7256"/>
                    <a:pt x="5471" y="7241"/>
                    <a:pt x="5451" y="7236"/>
                  </a:cubicBezTo>
                  <a:cubicBezTo>
                    <a:pt x="5451" y="7236"/>
                    <a:pt x="5450" y="7236"/>
                    <a:pt x="5449" y="7236"/>
                  </a:cubicBezTo>
                  <a:cubicBezTo>
                    <a:pt x="5627" y="5620"/>
                    <a:pt x="5627" y="5620"/>
                    <a:pt x="5627" y="5620"/>
                  </a:cubicBezTo>
                  <a:cubicBezTo>
                    <a:pt x="5655" y="5622"/>
                    <a:pt x="5681" y="5604"/>
                    <a:pt x="5688" y="5576"/>
                  </a:cubicBezTo>
                  <a:cubicBezTo>
                    <a:pt x="5695" y="5545"/>
                    <a:pt x="5676" y="5513"/>
                    <a:pt x="5645" y="5506"/>
                  </a:cubicBezTo>
                  <a:cubicBezTo>
                    <a:pt x="5613" y="5498"/>
                    <a:pt x="5582" y="5518"/>
                    <a:pt x="5574" y="5549"/>
                  </a:cubicBezTo>
                  <a:cubicBezTo>
                    <a:pt x="5570" y="5568"/>
                    <a:pt x="5575" y="5586"/>
                    <a:pt x="5587" y="5600"/>
                  </a:cubicBezTo>
                  <a:cubicBezTo>
                    <a:pt x="4359" y="6677"/>
                    <a:pt x="4359" y="6677"/>
                    <a:pt x="4359" y="6677"/>
                  </a:cubicBezTo>
                  <a:cubicBezTo>
                    <a:pt x="4352" y="6670"/>
                    <a:pt x="4343" y="6665"/>
                    <a:pt x="4333" y="6662"/>
                  </a:cubicBezTo>
                  <a:cubicBezTo>
                    <a:pt x="4307" y="6656"/>
                    <a:pt x="4282" y="6668"/>
                    <a:pt x="4269" y="6689"/>
                  </a:cubicBezTo>
                  <a:cubicBezTo>
                    <a:pt x="2379" y="5781"/>
                    <a:pt x="2379" y="5781"/>
                    <a:pt x="2379" y="5781"/>
                  </a:cubicBezTo>
                  <a:cubicBezTo>
                    <a:pt x="2380" y="5779"/>
                    <a:pt x="2381" y="5777"/>
                    <a:pt x="2381" y="5774"/>
                  </a:cubicBezTo>
                  <a:cubicBezTo>
                    <a:pt x="2389" y="5743"/>
                    <a:pt x="2369" y="5711"/>
                    <a:pt x="2338" y="5704"/>
                  </a:cubicBezTo>
                  <a:cubicBezTo>
                    <a:pt x="2307" y="5696"/>
                    <a:pt x="2275" y="5716"/>
                    <a:pt x="2268" y="5747"/>
                  </a:cubicBezTo>
                  <a:cubicBezTo>
                    <a:pt x="2260" y="5778"/>
                    <a:pt x="2280" y="5810"/>
                    <a:pt x="2311" y="5817"/>
                  </a:cubicBezTo>
                  <a:cubicBezTo>
                    <a:pt x="2317" y="5819"/>
                    <a:pt x="2323" y="5819"/>
                    <a:pt x="2328" y="5818"/>
                  </a:cubicBezTo>
                  <a:cubicBezTo>
                    <a:pt x="2508" y="6965"/>
                    <a:pt x="2508" y="6965"/>
                    <a:pt x="2508" y="6965"/>
                  </a:cubicBezTo>
                  <a:cubicBezTo>
                    <a:pt x="2487" y="6970"/>
                    <a:pt x="2470" y="6986"/>
                    <a:pt x="2465" y="7008"/>
                  </a:cubicBezTo>
                  <a:cubicBezTo>
                    <a:pt x="2458" y="7039"/>
                    <a:pt x="2477" y="7071"/>
                    <a:pt x="2508" y="7078"/>
                  </a:cubicBezTo>
                  <a:cubicBezTo>
                    <a:pt x="2516" y="7080"/>
                    <a:pt x="2524" y="7080"/>
                    <a:pt x="2531" y="7079"/>
                  </a:cubicBezTo>
                  <a:cubicBezTo>
                    <a:pt x="2988" y="8875"/>
                    <a:pt x="2988" y="8875"/>
                    <a:pt x="2988" y="8875"/>
                  </a:cubicBezTo>
                  <a:cubicBezTo>
                    <a:pt x="2972" y="8882"/>
                    <a:pt x="2959" y="8896"/>
                    <a:pt x="2955" y="8914"/>
                  </a:cubicBezTo>
                  <a:cubicBezTo>
                    <a:pt x="2953" y="8921"/>
                    <a:pt x="2953" y="8927"/>
                    <a:pt x="2954" y="8934"/>
                  </a:cubicBezTo>
                  <a:cubicBezTo>
                    <a:pt x="1638" y="9186"/>
                    <a:pt x="1638" y="9186"/>
                    <a:pt x="1638" y="9186"/>
                  </a:cubicBezTo>
                  <a:cubicBezTo>
                    <a:pt x="1633" y="9167"/>
                    <a:pt x="1617" y="9150"/>
                    <a:pt x="1596" y="9145"/>
                  </a:cubicBezTo>
                  <a:cubicBezTo>
                    <a:pt x="1565" y="9138"/>
                    <a:pt x="1534" y="9157"/>
                    <a:pt x="1526" y="9188"/>
                  </a:cubicBezTo>
                  <a:cubicBezTo>
                    <a:pt x="1519" y="9220"/>
                    <a:pt x="1538" y="9251"/>
                    <a:pt x="1569" y="9259"/>
                  </a:cubicBezTo>
                  <a:cubicBezTo>
                    <a:pt x="1574" y="9260"/>
                    <a:pt x="1579" y="9260"/>
                    <a:pt x="1583" y="9260"/>
                  </a:cubicBezTo>
                  <a:cubicBezTo>
                    <a:pt x="2081" y="11551"/>
                    <a:pt x="2081" y="11551"/>
                    <a:pt x="2081" y="11551"/>
                  </a:cubicBezTo>
                  <a:cubicBezTo>
                    <a:pt x="2064" y="11558"/>
                    <a:pt x="2050" y="11572"/>
                    <a:pt x="2045" y="11591"/>
                  </a:cubicBezTo>
                  <a:cubicBezTo>
                    <a:pt x="2044" y="11600"/>
                    <a:pt x="2044" y="11608"/>
                    <a:pt x="2045" y="11616"/>
                  </a:cubicBezTo>
                  <a:cubicBezTo>
                    <a:pt x="895" y="11917"/>
                    <a:pt x="895" y="11917"/>
                    <a:pt x="895" y="11917"/>
                  </a:cubicBezTo>
                  <a:cubicBezTo>
                    <a:pt x="889" y="11899"/>
                    <a:pt x="874" y="11885"/>
                    <a:pt x="854" y="11880"/>
                  </a:cubicBezTo>
                  <a:cubicBezTo>
                    <a:pt x="823" y="11873"/>
                    <a:pt x="792" y="11892"/>
                    <a:pt x="784" y="11923"/>
                  </a:cubicBezTo>
                  <a:cubicBezTo>
                    <a:pt x="777" y="11954"/>
                    <a:pt x="796" y="11986"/>
                    <a:pt x="827" y="11993"/>
                  </a:cubicBezTo>
                  <a:cubicBezTo>
                    <a:pt x="850" y="11999"/>
                    <a:pt x="873" y="11990"/>
                    <a:pt x="886" y="11973"/>
                  </a:cubicBezTo>
                  <a:cubicBezTo>
                    <a:pt x="1917" y="12649"/>
                    <a:pt x="1917" y="12649"/>
                    <a:pt x="1917" y="12649"/>
                  </a:cubicBezTo>
                  <a:cubicBezTo>
                    <a:pt x="1915" y="12653"/>
                    <a:pt x="1913" y="12658"/>
                    <a:pt x="1912" y="12662"/>
                  </a:cubicBezTo>
                  <a:cubicBezTo>
                    <a:pt x="1906" y="12687"/>
                    <a:pt x="1916" y="12711"/>
                    <a:pt x="1936" y="12724"/>
                  </a:cubicBezTo>
                  <a:cubicBezTo>
                    <a:pt x="1083" y="14579"/>
                    <a:pt x="1083" y="14579"/>
                    <a:pt x="1083" y="14579"/>
                  </a:cubicBezTo>
                  <a:cubicBezTo>
                    <a:pt x="328" y="14554"/>
                    <a:pt x="328" y="14554"/>
                    <a:pt x="328" y="14554"/>
                  </a:cubicBezTo>
                  <a:cubicBezTo>
                    <a:pt x="327" y="14529"/>
                    <a:pt x="310" y="14506"/>
                    <a:pt x="284" y="14500"/>
                  </a:cubicBezTo>
                  <a:cubicBezTo>
                    <a:pt x="253" y="14493"/>
                    <a:pt x="221" y="14512"/>
                    <a:pt x="214" y="14543"/>
                  </a:cubicBezTo>
                  <a:cubicBezTo>
                    <a:pt x="206" y="14575"/>
                    <a:pt x="226" y="14606"/>
                    <a:pt x="257" y="14614"/>
                  </a:cubicBezTo>
                  <a:cubicBezTo>
                    <a:pt x="288" y="14621"/>
                    <a:pt x="320" y="14602"/>
                    <a:pt x="327" y="14570"/>
                  </a:cubicBezTo>
                  <a:cubicBezTo>
                    <a:pt x="328" y="14568"/>
                    <a:pt x="328" y="14566"/>
                    <a:pt x="328" y="14564"/>
                  </a:cubicBezTo>
                  <a:cubicBezTo>
                    <a:pt x="1079" y="14589"/>
                    <a:pt x="1079" y="14589"/>
                    <a:pt x="1079" y="14589"/>
                  </a:cubicBezTo>
                  <a:cubicBezTo>
                    <a:pt x="83" y="16752"/>
                    <a:pt x="83" y="16752"/>
                    <a:pt x="83" y="16752"/>
                  </a:cubicBezTo>
                  <a:cubicBezTo>
                    <a:pt x="81" y="16752"/>
                    <a:pt x="80" y="16751"/>
                    <a:pt x="77" y="16750"/>
                  </a:cubicBezTo>
                  <a:cubicBezTo>
                    <a:pt x="46" y="16743"/>
                    <a:pt x="15" y="16762"/>
                    <a:pt x="7" y="16793"/>
                  </a:cubicBezTo>
                  <a:cubicBezTo>
                    <a:pt x="0" y="16824"/>
                    <a:pt x="19" y="16856"/>
                    <a:pt x="50" y="16863"/>
                  </a:cubicBezTo>
                  <a:cubicBezTo>
                    <a:pt x="82" y="16871"/>
                    <a:pt x="113" y="16852"/>
                    <a:pt x="120" y="16820"/>
                  </a:cubicBezTo>
                  <a:cubicBezTo>
                    <a:pt x="125" y="16803"/>
                    <a:pt x="120" y="16786"/>
                    <a:pt x="111" y="16773"/>
                  </a:cubicBezTo>
                  <a:cubicBezTo>
                    <a:pt x="1765" y="15327"/>
                    <a:pt x="1765" y="15327"/>
                    <a:pt x="1765" y="15327"/>
                  </a:cubicBezTo>
                  <a:cubicBezTo>
                    <a:pt x="1773" y="15335"/>
                    <a:pt x="1783" y="15342"/>
                    <a:pt x="1795" y="15345"/>
                  </a:cubicBezTo>
                  <a:cubicBezTo>
                    <a:pt x="1826" y="15353"/>
                    <a:pt x="1858" y="15333"/>
                    <a:pt x="1865" y="15302"/>
                  </a:cubicBezTo>
                  <a:cubicBezTo>
                    <a:pt x="1868" y="15290"/>
                    <a:pt x="1867" y="15279"/>
                    <a:pt x="1863" y="15268"/>
                  </a:cubicBezTo>
                  <a:cubicBezTo>
                    <a:pt x="2888" y="14862"/>
                    <a:pt x="2888" y="14862"/>
                    <a:pt x="2888" y="14862"/>
                  </a:cubicBezTo>
                  <a:cubicBezTo>
                    <a:pt x="2895" y="14877"/>
                    <a:pt x="2908" y="14889"/>
                    <a:pt x="2926" y="14893"/>
                  </a:cubicBezTo>
                  <a:cubicBezTo>
                    <a:pt x="2938" y="14896"/>
                    <a:pt x="2951" y="14894"/>
                    <a:pt x="2962" y="14890"/>
                  </a:cubicBezTo>
                  <a:cubicBezTo>
                    <a:pt x="3331" y="15468"/>
                    <a:pt x="3331" y="15468"/>
                    <a:pt x="3331" y="15468"/>
                  </a:cubicBezTo>
                  <a:cubicBezTo>
                    <a:pt x="3321" y="15476"/>
                    <a:pt x="3313" y="15487"/>
                    <a:pt x="3309" y="15500"/>
                  </a:cubicBezTo>
                  <a:cubicBezTo>
                    <a:pt x="3302" y="15531"/>
                    <a:pt x="3321" y="15562"/>
                    <a:pt x="3351" y="15570"/>
                  </a:cubicBezTo>
                  <a:cubicBezTo>
                    <a:pt x="3147" y="16743"/>
                    <a:pt x="3147" y="16743"/>
                    <a:pt x="3147" y="16743"/>
                  </a:cubicBezTo>
                  <a:cubicBezTo>
                    <a:pt x="3119" y="16741"/>
                    <a:pt x="3092" y="16759"/>
                    <a:pt x="3085" y="16788"/>
                  </a:cubicBezTo>
                  <a:cubicBezTo>
                    <a:pt x="3078" y="16819"/>
                    <a:pt x="3097" y="16850"/>
                    <a:pt x="3128" y="16858"/>
                  </a:cubicBezTo>
                  <a:cubicBezTo>
                    <a:pt x="3160" y="16865"/>
                    <a:pt x="3191" y="16846"/>
                    <a:pt x="3198" y="16815"/>
                  </a:cubicBezTo>
                  <a:cubicBezTo>
                    <a:pt x="3204" y="16792"/>
                    <a:pt x="3195" y="16769"/>
                    <a:pt x="3178" y="16755"/>
                  </a:cubicBezTo>
                  <a:cubicBezTo>
                    <a:pt x="4405" y="14852"/>
                    <a:pt x="4405" y="14852"/>
                    <a:pt x="4405" y="14852"/>
                  </a:cubicBezTo>
                  <a:cubicBezTo>
                    <a:pt x="4409" y="14855"/>
                    <a:pt x="4413" y="14856"/>
                    <a:pt x="4418" y="14858"/>
                  </a:cubicBezTo>
                  <a:cubicBezTo>
                    <a:pt x="4431" y="14861"/>
                    <a:pt x="4444" y="14859"/>
                    <a:pt x="4456" y="14854"/>
                  </a:cubicBezTo>
                  <a:cubicBezTo>
                    <a:pt x="5078" y="15960"/>
                    <a:pt x="5078" y="15960"/>
                    <a:pt x="5078" y="15960"/>
                  </a:cubicBezTo>
                  <a:cubicBezTo>
                    <a:pt x="5066" y="15967"/>
                    <a:pt x="5057" y="15979"/>
                    <a:pt x="5054" y="15994"/>
                  </a:cubicBezTo>
                  <a:cubicBezTo>
                    <a:pt x="5046" y="16025"/>
                    <a:pt x="5066" y="16057"/>
                    <a:pt x="5097" y="16064"/>
                  </a:cubicBezTo>
                  <a:cubicBezTo>
                    <a:pt x="5128" y="16072"/>
                    <a:pt x="5160" y="16052"/>
                    <a:pt x="5167" y="16021"/>
                  </a:cubicBezTo>
                  <a:cubicBezTo>
                    <a:pt x="5175" y="15990"/>
                    <a:pt x="5155" y="15958"/>
                    <a:pt x="5124" y="15951"/>
                  </a:cubicBezTo>
                  <a:cubicBezTo>
                    <a:pt x="5111" y="15948"/>
                    <a:pt x="5098" y="15949"/>
                    <a:pt x="5087" y="15955"/>
                  </a:cubicBezTo>
                  <a:cubicBezTo>
                    <a:pt x="4464" y="14849"/>
                    <a:pt x="4464" y="14849"/>
                    <a:pt x="4464" y="14849"/>
                  </a:cubicBezTo>
                  <a:cubicBezTo>
                    <a:pt x="4465" y="14849"/>
                    <a:pt x="4465" y="14849"/>
                    <a:pt x="4465" y="14848"/>
                  </a:cubicBezTo>
                  <a:cubicBezTo>
                    <a:pt x="5730" y="16345"/>
                    <a:pt x="5730" y="16345"/>
                    <a:pt x="5730" y="16345"/>
                  </a:cubicBezTo>
                  <a:cubicBezTo>
                    <a:pt x="5722" y="16353"/>
                    <a:pt x="5717" y="16362"/>
                    <a:pt x="5714" y="16373"/>
                  </a:cubicBezTo>
                  <a:cubicBezTo>
                    <a:pt x="5707" y="16404"/>
                    <a:pt x="5726" y="16435"/>
                    <a:pt x="5757" y="16443"/>
                  </a:cubicBezTo>
                  <a:cubicBezTo>
                    <a:pt x="5788" y="16450"/>
                    <a:pt x="5820" y="16431"/>
                    <a:pt x="5827" y="16400"/>
                  </a:cubicBezTo>
                  <a:cubicBezTo>
                    <a:pt x="5835" y="16369"/>
                    <a:pt x="5816" y="16337"/>
                    <a:pt x="5784" y="16330"/>
                  </a:cubicBezTo>
                  <a:cubicBezTo>
                    <a:pt x="5767" y="16326"/>
                    <a:pt x="5750" y="16330"/>
                    <a:pt x="5737" y="16339"/>
                  </a:cubicBezTo>
                  <a:cubicBezTo>
                    <a:pt x="4473" y="14842"/>
                    <a:pt x="4473" y="14842"/>
                    <a:pt x="4473" y="14842"/>
                  </a:cubicBezTo>
                  <a:cubicBezTo>
                    <a:pt x="4480" y="14835"/>
                    <a:pt x="4486" y="14825"/>
                    <a:pt x="4488" y="14815"/>
                  </a:cubicBezTo>
                  <a:cubicBezTo>
                    <a:pt x="4490" y="14806"/>
                    <a:pt x="4490" y="14798"/>
                    <a:pt x="4489" y="14790"/>
                  </a:cubicBezTo>
                  <a:cubicBezTo>
                    <a:pt x="5224" y="14578"/>
                    <a:pt x="5224" y="14578"/>
                    <a:pt x="5224" y="14578"/>
                  </a:cubicBezTo>
                  <a:cubicBezTo>
                    <a:pt x="5230" y="14595"/>
                    <a:pt x="5245" y="14609"/>
                    <a:pt x="5264" y="14614"/>
                  </a:cubicBezTo>
                  <a:cubicBezTo>
                    <a:pt x="5296" y="14621"/>
                    <a:pt x="5327" y="14602"/>
                    <a:pt x="5335" y="14571"/>
                  </a:cubicBezTo>
                  <a:cubicBezTo>
                    <a:pt x="5342" y="14540"/>
                    <a:pt x="5323" y="14508"/>
                    <a:pt x="5292" y="14501"/>
                  </a:cubicBezTo>
                  <a:cubicBezTo>
                    <a:pt x="5260" y="14493"/>
                    <a:pt x="5229" y="14512"/>
                    <a:pt x="5221" y="14544"/>
                  </a:cubicBezTo>
                  <a:cubicBezTo>
                    <a:pt x="5219" y="14552"/>
                    <a:pt x="5219" y="14560"/>
                    <a:pt x="5221" y="14568"/>
                  </a:cubicBezTo>
                  <a:cubicBezTo>
                    <a:pt x="4486" y="14780"/>
                    <a:pt x="4486" y="14780"/>
                    <a:pt x="4486" y="14780"/>
                  </a:cubicBezTo>
                  <a:cubicBezTo>
                    <a:pt x="4479" y="14763"/>
                    <a:pt x="4465" y="14749"/>
                    <a:pt x="4445" y="14744"/>
                  </a:cubicBezTo>
                  <a:cubicBezTo>
                    <a:pt x="4433" y="14742"/>
                    <a:pt x="4421" y="14743"/>
                    <a:pt x="4411" y="14747"/>
                  </a:cubicBezTo>
                  <a:cubicBezTo>
                    <a:pt x="3467" y="12834"/>
                    <a:pt x="3467" y="12834"/>
                    <a:pt x="3467" y="12834"/>
                  </a:cubicBezTo>
                  <a:cubicBezTo>
                    <a:pt x="3480" y="12826"/>
                    <a:pt x="3489" y="12813"/>
                    <a:pt x="3493" y="12798"/>
                  </a:cubicBezTo>
                  <a:cubicBezTo>
                    <a:pt x="3494" y="12794"/>
                    <a:pt x="3494" y="12791"/>
                    <a:pt x="3495" y="12787"/>
                  </a:cubicBezTo>
                  <a:cubicBezTo>
                    <a:pt x="4257" y="12767"/>
                    <a:pt x="4257" y="12767"/>
                    <a:pt x="4257" y="12767"/>
                  </a:cubicBezTo>
                  <a:cubicBezTo>
                    <a:pt x="4260" y="12791"/>
                    <a:pt x="4277" y="12812"/>
                    <a:pt x="4301" y="12818"/>
                  </a:cubicBezTo>
                  <a:cubicBezTo>
                    <a:pt x="4333" y="12825"/>
                    <a:pt x="4364" y="12806"/>
                    <a:pt x="4372" y="12775"/>
                  </a:cubicBezTo>
                  <a:cubicBezTo>
                    <a:pt x="4378" y="12747"/>
                    <a:pt x="4364" y="12719"/>
                    <a:pt x="4338" y="12708"/>
                  </a:cubicBezTo>
                  <a:cubicBezTo>
                    <a:pt x="4575" y="11989"/>
                    <a:pt x="4575" y="11989"/>
                    <a:pt x="4575" y="11989"/>
                  </a:cubicBezTo>
                  <a:cubicBezTo>
                    <a:pt x="4607" y="11996"/>
                    <a:pt x="4638" y="11977"/>
                    <a:pt x="4645" y="11946"/>
                  </a:cubicBezTo>
                  <a:cubicBezTo>
                    <a:pt x="4647" y="11938"/>
                    <a:pt x="4647" y="11931"/>
                    <a:pt x="4646" y="11924"/>
                  </a:cubicBezTo>
                  <a:cubicBezTo>
                    <a:pt x="5303" y="11763"/>
                    <a:pt x="5303" y="11763"/>
                    <a:pt x="5303" y="11763"/>
                  </a:cubicBezTo>
                  <a:cubicBezTo>
                    <a:pt x="5309" y="11782"/>
                    <a:pt x="5324" y="11796"/>
                    <a:pt x="5344" y="11801"/>
                  </a:cubicBezTo>
                  <a:cubicBezTo>
                    <a:pt x="5359" y="11805"/>
                    <a:pt x="5374" y="11802"/>
                    <a:pt x="5386" y="11795"/>
                  </a:cubicBezTo>
                  <a:cubicBezTo>
                    <a:pt x="5502" y="11958"/>
                    <a:pt x="5502" y="11958"/>
                    <a:pt x="5502" y="11958"/>
                  </a:cubicBezTo>
                  <a:cubicBezTo>
                    <a:pt x="5499" y="11961"/>
                    <a:pt x="5496" y="11964"/>
                    <a:pt x="5494" y="11968"/>
                  </a:cubicBezTo>
                  <a:cubicBezTo>
                    <a:pt x="5477" y="11995"/>
                    <a:pt x="5486" y="12031"/>
                    <a:pt x="5513" y="12048"/>
                  </a:cubicBezTo>
                  <a:cubicBezTo>
                    <a:pt x="5541" y="12065"/>
                    <a:pt x="5576" y="12056"/>
                    <a:pt x="5593" y="12029"/>
                  </a:cubicBezTo>
                  <a:cubicBezTo>
                    <a:pt x="5610" y="12001"/>
                    <a:pt x="5601" y="11965"/>
                    <a:pt x="5574" y="11949"/>
                  </a:cubicBezTo>
                  <a:cubicBezTo>
                    <a:pt x="5553" y="11936"/>
                    <a:pt x="5528" y="11938"/>
                    <a:pt x="5509" y="11951"/>
                  </a:cubicBezTo>
                  <a:cubicBezTo>
                    <a:pt x="5394" y="11790"/>
                    <a:pt x="5394" y="11790"/>
                    <a:pt x="5394" y="11790"/>
                  </a:cubicBezTo>
                  <a:cubicBezTo>
                    <a:pt x="5404" y="11782"/>
                    <a:pt x="5411" y="11771"/>
                    <a:pt x="5414" y="11758"/>
                  </a:cubicBezTo>
                  <a:cubicBezTo>
                    <a:pt x="5415" y="11754"/>
                    <a:pt x="5416" y="11750"/>
                    <a:pt x="5416" y="11745"/>
                  </a:cubicBezTo>
                  <a:cubicBezTo>
                    <a:pt x="6106" y="11695"/>
                    <a:pt x="6106" y="11695"/>
                    <a:pt x="6106" y="11695"/>
                  </a:cubicBezTo>
                  <a:cubicBezTo>
                    <a:pt x="6108" y="11712"/>
                    <a:pt x="6117" y="11727"/>
                    <a:pt x="6133" y="11737"/>
                  </a:cubicBezTo>
                  <a:cubicBezTo>
                    <a:pt x="6160" y="11754"/>
                    <a:pt x="6196" y="11745"/>
                    <a:pt x="6213" y="11718"/>
                  </a:cubicBezTo>
                  <a:cubicBezTo>
                    <a:pt x="6230" y="11690"/>
                    <a:pt x="6221" y="11654"/>
                    <a:pt x="6194" y="11638"/>
                  </a:cubicBezTo>
                  <a:cubicBezTo>
                    <a:pt x="6166" y="11621"/>
                    <a:pt x="6130" y="11629"/>
                    <a:pt x="6114" y="11657"/>
                  </a:cubicBezTo>
                  <a:cubicBezTo>
                    <a:pt x="6108" y="11666"/>
                    <a:pt x="6106" y="11675"/>
                    <a:pt x="6105" y="11685"/>
                  </a:cubicBezTo>
                  <a:cubicBezTo>
                    <a:pt x="5415" y="11735"/>
                    <a:pt x="5415" y="11735"/>
                    <a:pt x="5415" y="11735"/>
                  </a:cubicBezTo>
                  <a:cubicBezTo>
                    <a:pt x="5412" y="11718"/>
                    <a:pt x="5402" y="11703"/>
                    <a:pt x="5387" y="11694"/>
                  </a:cubicBezTo>
                  <a:cubicBezTo>
                    <a:pt x="5895" y="10590"/>
                    <a:pt x="5895" y="10590"/>
                    <a:pt x="5895" y="10590"/>
                  </a:cubicBezTo>
                  <a:cubicBezTo>
                    <a:pt x="5900" y="10592"/>
                    <a:pt x="5905" y="10595"/>
                    <a:pt x="5911" y="10596"/>
                  </a:cubicBezTo>
                  <a:cubicBezTo>
                    <a:pt x="5938" y="10602"/>
                    <a:pt x="5965" y="10589"/>
                    <a:pt x="5976" y="10565"/>
                  </a:cubicBezTo>
                  <a:cubicBezTo>
                    <a:pt x="7367" y="11066"/>
                    <a:pt x="7367" y="11066"/>
                    <a:pt x="7367" y="11066"/>
                  </a:cubicBezTo>
                  <a:cubicBezTo>
                    <a:pt x="7367" y="11066"/>
                    <a:pt x="7366" y="11066"/>
                    <a:pt x="7366" y="11067"/>
                  </a:cubicBezTo>
                  <a:cubicBezTo>
                    <a:pt x="7359" y="11098"/>
                    <a:pt x="7378" y="11130"/>
                    <a:pt x="7409" y="11137"/>
                  </a:cubicBezTo>
                  <a:cubicBezTo>
                    <a:pt x="7441" y="11145"/>
                    <a:pt x="7472" y="11125"/>
                    <a:pt x="7480" y="11094"/>
                  </a:cubicBezTo>
                  <a:cubicBezTo>
                    <a:pt x="7487" y="11063"/>
                    <a:pt x="7468" y="11031"/>
                    <a:pt x="7437" y="11024"/>
                  </a:cubicBezTo>
                  <a:cubicBezTo>
                    <a:pt x="7434" y="11023"/>
                    <a:pt x="7431" y="11023"/>
                    <a:pt x="7429" y="11023"/>
                  </a:cubicBezTo>
                  <a:cubicBezTo>
                    <a:pt x="7440" y="10081"/>
                    <a:pt x="7440" y="10081"/>
                    <a:pt x="7440" y="10081"/>
                  </a:cubicBezTo>
                  <a:cubicBezTo>
                    <a:pt x="7461" y="10078"/>
                    <a:pt x="7480" y="10063"/>
                    <a:pt x="7487" y="10042"/>
                  </a:cubicBezTo>
                  <a:cubicBezTo>
                    <a:pt x="8007" y="10152"/>
                    <a:pt x="8007" y="10152"/>
                    <a:pt x="8007" y="10152"/>
                  </a:cubicBezTo>
                  <a:cubicBezTo>
                    <a:pt x="8020" y="10174"/>
                    <a:pt x="8045" y="10190"/>
                    <a:pt x="8074" y="10190"/>
                  </a:cubicBezTo>
                  <a:cubicBezTo>
                    <a:pt x="8091" y="10190"/>
                    <a:pt x="8107" y="10184"/>
                    <a:pt x="8119" y="10175"/>
                  </a:cubicBezTo>
                  <a:cubicBezTo>
                    <a:pt x="9756" y="10519"/>
                    <a:pt x="9756" y="10519"/>
                    <a:pt x="9756" y="10519"/>
                  </a:cubicBezTo>
                  <a:cubicBezTo>
                    <a:pt x="9754" y="10529"/>
                    <a:pt x="9755" y="10538"/>
                    <a:pt x="9758" y="10546"/>
                  </a:cubicBezTo>
                  <a:cubicBezTo>
                    <a:pt x="8581" y="11218"/>
                    <a:pt x="8581" y="11218"/>
                    <a:pt x="8581" y="11218"/>
                  </a:cubicBezTo>
                  <a:cubicBezTo>
                    <a:pt x="8573" y="11208"/>
                    <a:pt x="8562" y="11201"/>
                    <a:pt x="8550" y="11198"/>
                  </a:cubicBezTo>
                  <a:cubicBezTo>
                    <a:pt x="8519" y="11191"/>
                    <a:pt x="8487" y="11210"/>
                    <a:pt x="8480" y="11241"/>
                  </a:cubicBezTo>
                  <a:cubicBezTo>
                    <a:pt x="8472" y="11273"/>
                    <a:pt x="8491" y="11304"/>
                    <a:pt x="8523" y="11311"/>
                  </a:cubicBezTo>
                  <a:cubicBezTo>
                    <a:pt x="8542" y="11316"/>
                    <a:pt x="8561" y="11311"/>
                    <a:pt x="8575" y="11299"/>
                  </a:cubicBezTo>
                  <a:cubicBezTo>
                    <a:pt x="9235" y="11857"/>
                    <a:pt x="9235" y="11857"/>
                    <a:pt x="9235" y="11857"/>
                  </a:cubicBezTo>
                  <a:cubicBezTo>
                    <a:pt x="9059" y="12266"/>
                    <a:pt x="9059" y="12266"/>
                    <a:pt x="9059" y="12266"/>
                  </a:cubicBezTo>
                  <a:cubicBezTo>
                    <a:pt x="9058" y="12266"/>
                    <a:pt x="9056" y="12265"/>
                    <a:pt x="9055" y="12264"/>
                  </a:cubicBezTo>
                  <a:cubicBezTo>
                    <a:pt x="9023" y="12257"/>
                    <a:pt x="8992" y="12276"/>
                    <a:pt x="8985" y="12307"/>
                  </a:cubicBezTo>
                  <a:cubicBezTo>
                    <a:pt x="8977" y="12339"/>
                    <a:pt x="8996" y="12370"/>
                    <a:pt x="9028" y="12378"/>
                  </a:cubicBezTo>
                  <a:cubicBezTo>
                    <a:pt x="9037" y="12380"/>
                    <a:pt x="9046" y="12379"/>
                    <a:pt x="9054" y="12377"/>
                  </a:cubicBezTo>
                  <a:cubicBezTo>
                    <a:pt x="9167" y="12940"/>
                    <a:pt x="9167" y="12940"/>
                    <a:pt x="9167" y="12940"/>
                  </a:cubicBezTo>
                  <a:cubicBezTo>
                    <a:pt x="9142" y="12947"/>
                    <a:pt x="9124" y="12969"/>
                    <a:pt x="9124" y="12996"/>
                  </a:cubicBezTo>
                  <a:cubicBezTo>
                    <a:pt x="9124" y="13028"/>
                    <a:pt x="9150" y="13054"/>
                    <a:pt x="9182" y="13054"/>
                  </a:cubicBezTo>
                  <a:cubicBezTo>
                    <a:pt x="9215" y="13054"/>
                    <a:pt x="9241" y="13028"/>
                    <a:pt x="9240" y="12996"/>
                  </a:cubicBezTo>
                  <a:cubicBezTo>
                    <a:pt x="9240" y="12964"/>
                    <a:pt x="9214" y="12938"/>
                    <a:pt x="9182" y="12938"/>
                  </a:cubicBezTo>
                  <a:cubicBezTo>
                    <a:pt x="9180" y="12938"/>
                    <a:pt x="9179" y="12938"/>
                    <a:pt x="9177" y="12938"/>
                  </a:cubicBezTo>
                  <a:cubicBezTo>
                    <a:pt x="9064" y="12374"/>
                    <a:pt x="9064" y="12374"/>
                    <a:pt x="9064" y="12374"/>
                  </a:cubicBezTo>
                  <a:cubicBezTo>
                    <a:pt x="9066" y="12374"/>
                    <a:pt x="9067" y="12373"/>
                    <a:pt x="9069" y="12372"/>
                  </a:cubicBezTo>
                  <a:cubicBezTo>
                    <a:pt x="9666" y="13351"/>
                    <a:pt x="9666" y="13351"/>
                    <a:pt x="9666" y="13351"/>
                  </a:cubicBezTo>
                  <a:cubicBezTo>
                    <a:pt x="9653" y="13361"/>
                    <a:pt x="9644" y="13377"/>
                    <a:pt x="9644" y="13396"/>
                  </a:cubicBezTo>
                  <a:cubicBezTo>
                    <a:pt x="9644" y="13428"/>
                    <a:pt x="9670" y="13454"/>
                    <a:pt x="9703" y="13454"/>
                  </a:cubicBezTo>
                  <a:cubicBezTo>
                    <a:pt x="9735" y="13454"/>
                    <a:pt x="9761" y="13427"/>
                    <a:pt x="9761" y="13395"/>
                  </a:cubicBezTo>
                  <a:cubicBezTo>
                    <a:pt x="9761" y="13363"/>
                    <a:pt x="9734" y="13337"/>
                    <a:pt x="9702" y="13337"/>
                  </a:cubicBezTo>
                  <a:cubicBezTo>
                    <a:pt x="9692" y="13337"/>
                    <a:pt x="9683" y="13340"/>
                    <a:pt x="9674" y="13345"/>
                  </a:cubicBezTo>
                  <a:cubicBezTo>
                    <a:pt x="9077" y="12367"/>
                    <a:pt x="9077" y="12367"/>
                    <a:pt x="9077" y="12367"/>
                  </a:cubicBezTo>
                  <a:cubicBezTo>
                    <a:pt x="9087" y="12359"/>
                    <a:pt x="9095" y="12348"/>
                    <a:pt x="9098" y="12335"/>
                  </a:cubicBezTo>
                  <a:cubicBezTo>
                    <a:pt x="9101" y="12322"/>
                    <a:pt x="9099" y="12310"/>
                    <a:pt x="9095" y="12299"/>
                  </a:cubicBezTo>
                  <a:cubicBezTo>
                    <a:pt x="9510" y="12088"/>
                    <a:pt x="9510" y="12088"/>
                    <a:pt x="9510" y="12088"/>
                  </a:cubicBezTo>
                  <a:cubicBezTo>
                    <a:pt x="10749" y="13135"/>
                    <a:pt x="10749" y="13135"/>
                    <a:pt x="10749" y="13135"/>
                  </a:cubicBezTo>
                  <a:cubicBezTo>
                    <a:pt x="10745" y="13141"/>
                    <a:pt x="10742" y="13148"/>
                    <a:pt x="10740" y="13155"/>
                  </a:cubicBezTo>
                  <a:cubicBezTo>
                    <a:pt x="10732" y="13186"/>
                    <a:pt x="10751" y="13218"/>
                    <a:pt x="10783" y="13225"/>
                  </a:cubicBezTo>
                  <a:cubicBezTo>
                    <a:pt x="10814" y="13233"/>
                    <a:pt x="10845" y="13214"/>
                    <a:pt x="10853" y="13182"/>
                  </a:cubicBezTo>
                  <a:cubicBezTo>
                    <a:pt x="10860" y="13151"/>
                    <a:pt x="10841" y="13120"/>
                    <a:pt x="10810" y="13112"/>
                  </a:cubicBezTo>
                  <a:cubicBezTo>
                    <a:pt x="10808" y="13112"/>
                    <a:pt x="10806" y="13111"/>
                    <a:pt x="10803" y="13111"/>
                  </a:cubicBezTo>
                  <a:cubicBezTo>
                    <a:pt x="10863" y="11453"/>
                    <a:pt x="10863" y="11453"/>
                    <a:pt x="10863" y="11453"/>
                  </a:cubicBezTo>
                  <a:cubicBezTo>
                    <a:pt x="10888" y="11452"/>
                    <a:pt x="10911" y="11435"/>
                    <a:pt x="10917" y="11409"/>
                  </a:cubicBezTo>
                  <a:cubicBezTo>
                    <a:pt x="10925" y="11378"/>
                    <a:pt x="10905" y="11346"/>
                    <a:pt x="10874" y="11339"/>
                  </a:cubicBezTo>
                  <a:cubicBezTo>
                    <a:pt x="10867" y="11337"/>
                    <a:pt x="10860" y="11337"/>
                    <a:pt x="10853" y="11338"/>
                  </a:cubicBezTo>
                  <a:cubicBezTo>
                    <a:pt x="10643" y="10419"/>
                    <a:pt x="10643" y="10419"/>
                    <a:pt x="10643" y="10419"/>
                  </a:cubicBezTo>
                  <a:cubicBezTo>
                    <a:pt x="11824" y="10259"/>
                    <a:pt x="11824" y="10259"/>
                    <a:pt x="11824" y="10259"/>
                  </a:cubicBezTo>
                  <a:cubicBezTo>
                    <a:pt x="11827" y="10270"/>
                    <a:pt x="11832" y="10280"/>
                    <a:pt x="11841" y="10288"/>
                  </a:cubicBezTo>
                  <a:cubicBezTo>
                    <a:pt x="11844" y="10291"/>
                    <a:pt x="11848" y="10294"/>
                    <a:pt x="11852" y="10296"/>
                  </a:cubicBezTo>
                  <a:cubicBezTo>
                    <a:pt x="11853" y="10297"/>
                    <a:pt x="11855" y="10298"/>
                    <a:pt x="11857" y="10299"/>
                  </a:cubicBezTo>
                  <a:cubicBezTo>
                    <a:pt x="11859" y="10299"/>
                    <a:pt x="11861" y="10300"/>
                    <a:pt x="11863" y="10301"/>
                  </a:cubicBezTo>
                  <a:cubicBezTo>
                    <a:pt x="11865" y="10302"/>
                    <a:pt x="11866" y="10303"/>
                    <a:pt x="11868" y="10303"/>
                  </a:cubicBezTo>
                  <a:cubicBezTo>
                    <a:pt x="11881" y="10306"/>
                    <a:pt x="11894" y="10304"/>
                    <a:pt x="11905" y="10299"/>
                  </a:cubicBezTo>
                  <a:cubicBezTo>
                    <a:pt x="12561" y="11500"/>
                    <a:pt x="12561" y="11500"/>
                    <a:pt x="12561" y="11500"/>
                  </a:cubicBezTo>
                  <a:cubicBezTo>
                    <a:pt x="12538" y="11500"/>
                    <a:pt x="12538" y="11500"/>
                    <a:pt x="12538" y="11500"/>
                  </a:cubicBezTo>
                  <a:cubicBezTo>
                    <a:pt x="12538" y="11523"/>
                    <a:pt x="12538" y="11523"/>
                    <a:pt x="12538" y="11523"/>
                  </a:cubicBezTo>
                  <a:cubicBezTo>
                    <a:pt x="12573" y="11523"/>
                    <a:pt x="12573" y="11523"/>
                    <a:pt x="12573" y="11523"/>
                  </a:cubicBezTo>
                  <a:cubicBezTo>
                    <a:pt x="12993" y="12293"/>
                    <a:pt x="12993" y="12293"/>
                    <a:pt x="12993" y="12293"/>
                  </a:cubicBezTo>
                  <a:cubicBezTo>
                    <a:pt x="12987" y="12298"/>
                    <a:pt x="12981" y="12304"/>
                    <a:pt x="12976" y="12311"/>
                  </a:cubicBezTo>
                  <a:cubicBezTo>
                    <a:pt x="12959" y="12339"/>
                    <a:pt x="12968" y="12375"/>
                    <a:pt x="12995" y="12391"/>
                  </a:cubicBezTo>
                  <a:cubicBezTo>
                    <a:pt x="13023" y="12408"/>
                    <a:pt x="13059" y="12400"/>
                    <a:pt x="13075" y="12372"/>
                  </a:cubicBezTo>
                  <a:cubicBezTo>
                    <a:pt x="13092" y="12345"/>
                    <a:pt x="13084" y="12309"/>
                    <a:pt x="13056" y="12292"/>
                  </a:cubicBezTo>
                  <a:cubicBezTo>
                    <a:pt x="13039" y="12282"/>
                    <a:pt x="13019" y="12281"/>
                    <a:pt x="13002" y="12288"/>
                  </a:cubicBezTo>
                  <a:cubicBezTo>
                    <a:pt x="12584" y="11523"/>
                    <a:pt x="12584" y="11523"/>
                    <a:pt x="12584" y="11523"/>
                  </a:cubicBezTo>
                  <a:cubicBezTo>
                    <a:pt x="12741" y="11523"/>
                    <a:pt x="12741" y="11523"/>
                    <a:pt x="12741" y="11523"/>
                  </a:cubicBezTo>
                  <a:cubicBezTo>
                    <a:pt x="12741" y="11735"/>
                    <a:pt x="12741" y="11735"/>
                    <a:pt x="12741" y="11735"/>
                  </a:cubicBezTo>
                  <a:cubicBezTo>
                    <a:pt x="12766" y="11735"/>
                    <a:pt x="12766" y="11735"/>
                    <a:pt x="12766" y="11735"/>
                  </a:cubicBezTo>
                  <a:cubicBezTo>
                    <a:pt x="12766" y="11523"/>
                    <a:pt x="12766" y="11523"/>
                    <a:pt x="12766" y="11523"/>
                  </a:cubicBezTo>
                  <a:cubicBezTo>
                    <a:pt x="12969" y="11523"/>
                    <a:pt x="12969" y="11523"/>
                    <a:pt x="12969" y="11523"/>
                  </a:cubicBezTo>
                  <a:cubicBezTo>
                    <a:pt x="12969" y="11500"/>
                    <a:pt x="12969" y="11500"/>
                    <a:pt x="12969" y="11500"/>
                  </a:cubicBezTo>
                  <a:cubicBezTo>
                    <a:pt x="12766" y="11500"/>
                    <a:pt x="12766" y="11500"/>
                    <a:pt x="12766" y="11500"/>
                  </a:cubicBezTo>
                  <a:cubicBezTo>
                    <a:pt x="12766" y="11290"/>
                    <a:pt x="12766" y="11290"/>
                    <a:pt x="12766" y="11290"/>
                  </a:cubicBezTo>
                  <a:cubicBezTo>
                    <a:pt x="12741" y="11290"/>
                    <a:pt x="12741" y="11290"/>
                    <a:pt x="12741" y="11290"/>
                  </a:cubicBezTo>
                  <a:cubicBezTo>
                    <a:pt x="12741" y="11500"/>
                    <a:pt x="12741" y="11500"/>
                    <a:pt x="12741" y="11500"/>
                  </a:cubicBezTo>
                  <a:cubicBezTo>
                    <a:pt x="12572" y="11500"/>
                    <a:pt x="12572" y="11500"/>
                    <a:pt x="12572" y="11500"/>
                  </a:cubicBezTo>
                  <a:cubicBezTo>
                    <a:pt x="11914" y="10294"/>
                    <a:pt x="11914" y="10294"/>
                    <a:pt x="11914" y="10294"/>
                  </a:cubicBezTo>
                  <a:cubicBezTo>
                    <a:pt x="11918" y="10292"/>
                    <a:pt x="11921" y="10289"/>
                    <a:pt x="11924" y="10286"/>
                  </a:cubicBezTo>
                  <a:cubicBezTo>
                    <a:pt x="12807" y="10922"/>
                    <a:pt x="12807" y="10922"/>
                    <a:pt x="12807" y="10922"/>
                  </a:cubicBezTo>
                  <a:cubicBezTo>
                    <a:pt x="12790" y="10949"/>
                    <a:pt x="12799" y="10985"/>
                    <a:pt x="12826" y="11001"/>
                  </a:cubicBezTo>
                  <a:cubicBezTo>
                    <a:pt x="12854" y="11018"/>
                    <a:pt x="12890" y="11010"/>
                    <a:pt x="12906" y="10982"/>
                  </a:cubicBezTo>
                  <a:cubicBezTo>
                    <a:pt x="12923" y="10955"/>
                    <a:pt x="12915" y="10919"/>
                    <a:pt x="12887" y="10902"/>
                  </a:cubicBezTo>
                  <a:cubicBezTo>
                    <a:pt x="12862" y="10887"/>
                    <a:pt x="12831" y="10893"/>
                    <a:pt x="12813" y="10914"/>
                  </a:cubicBezTo>
                  <a:cubicBezTo>
                    <a:pt x="11930" y="10279"/>
                    <a:pt x="11930" y="10279"/>
                    <a:pt x="11930" y="10279"/>
                  </a:cubicBezTo>
                  <a:cubicBezTo>
                    <a:pt x="11930" y="10279"/>
                    <a:pt x="11930" y="10278"/>
                    <a:pt x="11930" y="10278"/>
                  </a:cubicBezTo>
                  <a:cubicBezTo>
                    <a:pt x="13255" y="10943"/>
                    <a:pt x="13255" y="10943"/>
                    <a:pt x="13255" y="10943"/>
                  </a:cubicBezTo>
                  <a:cubicBezTo>
                    <a:pt x="13244" y="10969"/>
                    <a:pt x="13254" y="10999"/>
                    <a:pt x="13278" y="11014"/>
                  </a:cubicBezTo>
                  <a:cubicBezTo>
                    <a:pt x="13306" y="11031"/>
                    <a:pt x="13342" y="11022"/>
                    <a:pt x="13358" y="10995"/>
                  </a:cubicBezTo>
                  <a:cubicBezTo>
                    <a:pt x="13375" y="10968"/>
                    <a:pt x="13367" y="10932"/>
                    <a:pt x="13339" y="10915"/>
                  </a:cubicBezTo>
                  <a:cubicBezTo>
                    <a:pt x="13312" y="10898"/>
                    <a:pt x="13276" y="10907"/>
                    <a:pt x="13259" y="10934"/>
                  </a:cubicBezTo>
                  <a:cubicBezTo>
                    <a:pt x="11935" y="10269"/>
                    <a:pt x="11935" y="10269"/>
                    <a:pt x="11935" y="10269"/>
                  </a:cubicBezTo>
                  <a:cubicBezTo>
                    <a:pt x="11936" y="10266"/>
                    <a:pt x="11938" y="10263"/>
                    <a:pt x="11938" y="10260"/>
                  </a:cubicBezTo>
                  <a:cubicBezTo>
                    <a:pt x="11940" y="10253"/>
                    <a:pt x="11940" y="10246"/>
                    <a:pt x="11939" y="10239"/>
                  </a:cubicBezTo>
                  <a:cubicBezTo>
                    <a:pt x="14088" y="9786"/>
                    <a:pt x="14088" y="9786"/>
                    <a:pt x="14088" y="9786"/>
                  </a:cubicBezTo>
                  <a:cubicBezTo>
                    <a:pt x="14091" y="9798"/>
                    <a:pt x="14096" y="9809"/>
                    <a:pt x="14106" y="9817"/>
                  </a:cubicBezTo>
                  <a:cubicBezTo>
                    <a:pt x="14129" y="9839"/>
                    <a:pt x="14166" y="9838"/>
                    <a:pt x="14188" y="9814"/>
                  </a:cubicBezTo>
                  <a:cubicBezTo>
                    <a:pt x="14196" y="9805"/>
                    <a:pt x="14201" y="9795"/>
                    <a:pt x="14203" y="9784"/>
                  </a:cubicBezTo>
                  <a:cubicBezTo>
                    <a:pt x="15295" y="9930"/>
                    <a:pt x="15295" y="9930"/>
                    <a:pt x="15295" y="9930"/>
                  </a:cubicBezTo>
                  <a:cubicBezTo>
                    <a:pt x="15294" y="9947"/>
                    <a:pt x="15300" y="9964"/>
                    <a:pt x="15313" y="9976"/>
                  </a:cubicBezTo>
                  <a:cubicBezTo>
                    <a:pt x="15323" y="9984"/>
                    <a:pt x="15334" y="9989"/>
                    <a:pt x="15346" y="9991"/>
                  </a:cubicBezTo>
                  <a:cubicBezTo>
                    <a:pt x="15385" y="10675"/>
                    <a:pt x="15385" y="10675"/>
                    <a:pt x="15385" y="10675"/>
                  </a:cubicBezTo>
                  <a:cubicBezTo>
                    <a:pt x="15372" y="10677"/>
                    <a:pt x="15360" y="10683"/>
                    <a:pt x="15351" y="10693"/>
                  </a:cubicBezTo>
                  <a:cubicBezTo>
                    <a:pt x="15329" y="10716"/>
                    <a:pt x="15330" y="10752"/>
                    <a:pt x="15353" y="10774"/>
                  </a:cubicBezTo>
                  <a:cubicBezTo>
                    <a:pt x="14601" y="11698"/>
                    <a:pt x="14601" y="11698"/>
                    <a:pt x="14601" y="11698"/>
                  </a:cubicBezTo>
                  <a:cubicBezTo>
                    <a:pt x="14578" y="11682"/>
                    <a:pt x="14545" y="11685"/>
                    <a:pt x="14526" y="11706"/>
                  </a:cubicBezTo>
                  <a:cubicBezTo>
                    <a:pt x="14504" y="11730"/>
                    <a:pt x="14505" y="11767"/>
                    <a:pt x="14529" y="11789"/>
                  </a:cubicBezTo>
                  <a:cubicBezTo>
                    <a:pt x="14552" y="11811"/>
                    <a:pt x="14589" y="11809"/>
                    <a:pt x="14611" y="11785"/>
                  </a:cubicBezTo>
                  <a:cubicBezTo>
                    <a:pt x="14627" y="11768"/>
                    <a:pt x="14631" y="11744"/>
                    <a:pt x="14622" y="11723"/>
                  </a:cubicBezTo>
                  <a:cubicBezTo>
                    <a:pt x="16623" y="10663"/>
                    <a:pt x="16623" y="10663"/>
                    <a:pt x="16623" y="10663"/>
                  </a:cubicBezTo>
                  <a:cubicBezTo>
                    <a:pt x="16625" y="10667"/>
                    <a:pt x="16628" y="10671"/>
                    <a:pt x="16632" y="10675"/>
                  </a:cubicBezTo>
                  <a:cubicBezTo>
                    <a:pt x="16642" y="10684"/>
                    <a:pt x="16654" y="10689"/>
                    <a:pt x="16667" y="10690"/>
                  </a:cubicBezTo>
                  <a:cubicBezTo>
                    <a:pt x="16669" y="11958"/>
                    <a:pt x="16669" y="11958"/>
                    <a:pt x="16669" y="11958"/>
                  </a:cubicBezTo>
                  <a:cubicBezTo>
                    <a:pt x="16655" y="11960"/>
                    <a:pt x="16641" y="11966"/>
                    <a:pt x="16631" y="11977"/>
                  </a:cubicBezTo>
                  <a:cubicBezTo>
                    <a:pt x="16609" y="12000"/>
                    <a:pt x="16611" y="12037"/>
                    <a:pt x="16634" y="12059"/>
                  </a:cubicBezTo>
                  <a:cubicBezTo>
                    <a:pt x="16658" y="12081"/>
                    <a:pt x="16695" y="12079"/>
                    <a:pt x="16716" y="12056"/>
                  </a:cubicBezTo>
                  <a:cubicBezTo>
                    <a:pt x="16738" y="12032"/>
                    <a:pt x="16737" y="11995"/>
                    <a:pt x="16713" y="11973"/>
                  </a:cubicBezTo>
                  <a:cubicBezTo>
                    <a:pt x="16703" y="11964"/>
                    <a:pt x="16691" y="11959"/>
                    <a:pt x="16679" y="11958"/>
                  </a:cubicBezTo>
                  <a:cubicBezTo>
                    <a:pt x="16677" y="10690"/>
                    <a:pt x="16677" y="10690"/>
                    <a:pt x="16677" y="10690"/>
                  </a:cubicBezTo>
                  <a:cubicBezTo>
                    <a:pt x="16677" y="10690"/>
                    <a:pt x="16677" y="10690"/>
                    <a:pt x="16677" y="10690"/>
                  </a:cubicBezTo>
                  <a:cubicBezTo>
                    <a:pt x="17048" y="12614"/>
                    <a:pt x="17048" y="12614"/>
                    <a:pt x="17048" y="12614"/>
                  </a:cubicBezTo>
                  <a:cubicBezTo>
                    <a:pt x="17039" y="12616"/>
                    <a:pt x="17029" y="12622"/>
                    <a:pt x="17022" y="12630"/>
                  </a:cubicBezTo>
                  <a:cubicBezTo>
                    <a:pt x="17000" y="12654"/>
                    <a:pt x="17001" y="12690"/>
                    <a:pt x="17025" y="12712"/>
                  </a:cubicBezTo>
                  <a:cubicBezTo>
                    <a:pt x="17048" y="12734"/>
                    <a:pt x="17085" y="12733"/>
                    <a:pt x="17107" y="12709"/>
                  </a:cubicBezTo>
                  <a:cubicBezTo>
                    <a:pt x="17129" y="12685"/>
                    <a:pt x="17128" y="12649"/>
                    <a:pt x="17104" y="12627"/>
                  </a:cubicBezTo>
                  <a:cubicBezTo>
                    <a:pt x="17091" y="12615"/>
                    <a:pt x="17074" y="12610"/>
                    <a:pt x="17058" y="12612"/>
                  </a:cubicBezTo>
                  <a:cubicBezTo>
                    <a:pt x="16687" y="10688"/>
                    <a:pt x="16687" y="10688"/>
                    <a:pt x="16687" y="10688"/>
                  </a:cubicBezTo>
                  <a:cubicBezTo>
                    <a:pt x="16697" y="10685"/>
                    <a:pt x="16707" y="10680"/>
                    <a:pt x="16714" y="10671"/>
                  </a:cubicBezTo>
                  <a:cubicBezTo>
                    <a:pt x="16720" y="10665"/>
                    <a:pt x="16724" y="10658"/>
                    <a:pt x="16727" y="10650"/>
                  </a:cubicBezTo>
                  <a:cubicBezTo>
                    <a:pt x="17471" y="10825"/>
                    <a:pt x="17471" y="10825"/>
                    <a:pt x="17471" y="10825"/>
                  </a:cubicBezTo>
                  <a:cubicBezTo>
                    <a:pt x="17469" y="10843"/>
                    <a:pt x="17475" y="10862"/>
                    <a:pt x="17489" y="10876"/>
                  </a:cubicBezTo>
                  <a:cubicBezTo>
                    <a:pt x="17513" y="10898"/>
                    <a:pt x="17550" y="10896"/>
                    <a:pt x="17572" y="10873"/>
                  </a:cubicBezTo>
                  <a:cubicBezTo>
                    <a:pt x="17594" y="10849"/>
                    <a:pt x="17592" y="10812"/>
                    <a:pt x="17569" y="10790"/>
                  </a:cubicBezTo>
                  <a:cubicBezTo>
                    <a:pt x="17545" y="10769"/>
                    <a:pt x="17508" y="10770"/>
                    <a:pt x="17486" y="10794"/>
                  </a:cubicBezTo>
                  <a:cubicBezTo>
                    <a:pt x="17480" y="10800"/>
                    <a:pt x="17476" y="10807"/>
                    <a:pt x="17474" y="10815"/>
                  </a:cubicBezTo>
                  <a:cubicBezTo>
                    <a:pt x="16729" y="10640"/>
                    <a:pt x="16729" y="10640"/>
                    <a:pt x="16729" y="10640"/>
                  </a:cubicBezTo>
                  <a:cubicBezTo>
                    <a:pt x="16732" y="10622"/>
                    <a:pt x="16726" y="10603"/>
                    <a:pt x="16711" y="10589"/>
                  </a:cubicBezTo>
                  <a:cubicBezTo>
                    <a:pt x="16702" y="10581"/>
                    <a:pt x="16691" y="10576"/>
                    <a:pt x="16680" y="10574"/>
                  </a:cubicBezTo>
                  <a:cubicBezTo>
                    <a:pt x="16792" y="8444"/>
                    <a:pt x="16792" y="8444"/>
                    <a:pt x="16792" y="8444"/>
                  </a:cubicBezTo>
                  <a:cubicBezTo>
                    <a:pt x="16807" y="8444"/>
                    <a:pt x="16822" y="8437"/>
                    <a:pt x="16833" y="8425"/>
                  </a:cubicBezTo>
                  <a:cubicBezTo>
                    <a:pt x="16835" y="8423"/>
                    <a:pt x="16837" y="8420"/>
                    <a:pt x="16839" y="8417"/>
                  </a:cubicBezTo>
                  <a:cubicBezTo>
                    <a:pt x="17514" y="8773"/>
                    <a:pt x="17514" y="8773"/>
                    <a:pt x="17514" y="8773"/>
                  </a:cubicBezTo>
                  <a:cubicBezTo>
                    <a:pt x="17505" y="8795"/>
                    <a:pt x="17509" y="8821"/>
                    <a:pt x="17528" y="8838"/>
                  </a:cubicBezTo>
                  <a:cubicBezTo>
                    <a:pt x="17551" y="8860"/>
                    <a:pt x="17588" y="8858"/>
                    <a:pt x="17610" y="8835"/>
                  </a:cubicBezTo>
                  <a:cubicBezTo>
                    <a:pt x="17630" y="8814"/>
                    <a:pt x="17630" y="8782"/>
                    <a:pt x="17614" y="8760"/>
                  </a:cubicBezTo>
                  <a:cubicBezTo>
                    <a:pt x="18172" y="8249"/>
                    <a:pt x="18172" y="8249"/>
                    <a:pt x="18172" y="8249"/>
                  </a:cubicBezTo>
                  <a:cubicBezTo>
                    <a:pt x="18195" y="8271"/>
                    <a:pt x="18232" y="8269"/>
                    <a:pt x="18254" y="8246"/>
                  </a:cubicBezTo>
                  <a:cubicBezTo>
                    <a:pt x="18259" y="8240"/>
                    <a:pt x="18263" y="8234"/>
                    <a:pt x="18266" y="8227"/>
                  </a:cubicBezTo>
                  <a:cubicBezTo>
                    <a:pt x="18917" y="8408"/>
                    <a:pt x="18917" y="8408"/>
                    <a:pt x="18917" y="8408"/>
                  </a:cubicBezTo>
                  <a:cubicBezTo>
                    <a:pt x="18913" y="8427"/>
                    <a:pt x="18919" y="8447"/>
                    <a:pt x="18934" y="8461"/>
                  </a:cubicBezTo>
                  <a:cubicBezTo>
                    <a:pt x="18946" y="8472"/>
                    <a:pt x="18960" y="8477"/>
                    <a:pt x="18974" y="8477"/>
                  </a:cubicBezTo>
                  <a:cubicBezTo>
                    <a:pt x="18995" y="8675"/>
                    <a:pt x="18995" y="8675"/>
                    <a:pt x="18995" y="8675"/>
                  </a:cubicBezTo>
                  <a:cubicBezTo>
                    <a:pt x="18991" y="8676"/>
                    <a:pt x="18987" y="8678"/>
                    <a:pt x="18984" y="8680"/>
                  </a:cubicBezTo>
                  <a:cubicBezTo>
                    <a:pt x="18956" y="8695"/>
                    <a:pt x="18945" y="8731"/>
                    <a:pt x="18961" y="8759"/>
                  </a:cubicBezTo>
                  <a:cubicBezTo>
                    <a:pt x="18977" y="8787"/>
                    <a:pt x="19012" y="8797"/>
                    <a:pt x="19040" y="8781"/>
                  </a:cubicBezTo>
                  <a:cubicBezTo>
                    <a:pt x="19068" y="8766"/>
                    <a:pt x="19078" y="8730"/>
                    <a:pt x="19063" y="8702"/>
                  </a:cubicBezTo>
                  <a:cubicBezTo>
                    <a:pt x="19051" y="8681"/>
                    <a:pt x="19028" y="8670"/>
                    <a:pt x="19005" y="8673"/>
                  </a:cubicBezTo>
                  <a:cubicBezTo>
                    <a:pt x="18984" y="8476"/>
                    <a:pt x="18984" y="8476"/>
                    <a:pt x="18984" y="8476"/>
                  </a:cubicBezTo>
                  <a:cubicBezTo>
                    <a:pt x="18996" y="8474"/>
                    <a:pt x="19008" y="8468"/>
                    <a:pt x="19017" y="8458"/>
                  </a:cubicBezTo>
                  <a:cubicBezTo>
                    <a:pt x="19020" y="8455"/>
                    <a:pt x="19022" y="8451"/>
                    <a:pt x="19024" y="8448"/>
                  </a:cubicBezTo>
                  <a:cubicBezTo>
                    <a:pt x="19651" y="8741"/>
                    <a:pt x="19651" y="8741"/>
                    <a:pt x="19651" y="8741"/>
                  </a:cubicBezTo>
                  <a:cubicBezTo>
                    <a:pt x="19645" y="8757"/>
                    <a:pt x="19645" y="8775"/>
                    <a:pt x="19654" y="8791"/>
                  </a:cubicBezTo>
                  <a:cubicBezTo>
                    <a:pt x="19670" y="8819"/>
                    <a:pt x="19705" y="8829"/>
                    <a:pt x="19733" y="8813"/>
                  </a:cubicBezTo>
                  <a:cubicBezTo>
                    <a:pt x="19761" y="8798"/>
                    <a:pt x="19771" y="8762"/>
                    <a:pt x="19755" y="8734"/>
                  </a:cubicBezTo>
                  <a:cubicBezTo>
                    <a:pt x="19740" y="8706"/>
                    <a:pt x="19704" y="8696"/>
                    <a:pt x="19676" y="8712"/>
                  </a:cubicBezTo>
                  <a:cubicBezTo>
                    <a:pt x="19667" y="8717"/>
                    <a:pt x="19660" y="8724"/>
                    <a:pt x="19655" y="8732"/>
                  </a:cubicBezTo>
                  <a:cubicBezTo>
                    <a:pt x="19029" y="8439"/>
                    <a:pt x="19029" y="8439"/>
                    <a:pt x="19029" y="8439"/>
                  </a:cubicBezTo>
                  <a:cubicBezTo>
                    <a:pt x="19035" y="8422"/>
                    <a:pt x="19033" y="8404"/>
                    <a:pt x="19024" y="8389"/>
                  </a:cubicBezTo>
                  <a:cubicBezTo>
                    <a:pt x="20008" y="7674"/>
                    <a:pt x="20008" y="7674"/>
                    <a:pt x="20008" y="7674"/>
                  </a:cubicBezTo>
                  <a:cubicBezTo>
                    <a:pt x="20010" y="7679"/>
                    <a:pt x="20014" y="7683"/>
                    <a:pt x="20018" y="7687"/>
                  </a:cubicBezTo>
                  <a:cubicBezTo>
                    <a:pt x="20038" y="7706"/>
                    <a:pt x="20069" y="7707"/>
                    <a:pt x="20091" y="7692"/>
                  </a:cubicBezTo>
                  <a:cubicBezTo>
                    <a:pt x="21058" y="8809"/>
                    <a:pt x="21058" y="8809"/>
                    <a:pt x="21058" y="8809"/>
                  </a:cubicBezTo>
                  <a:cubicBezTo>
                    <a:pt x="21058" y="8809"/>
                    <a:pt x="21058" y="8809"/>
                    <a:pt x="21057" y="8810"/>
                  </a:cubicBezTo>
                  <a:cubicBezTo>
                    <a:pt x="21035" y="8833"/>
                    <a:pt x="21037" y="8870"/>
                    <a:pt x="21061" y="8892"/>
                  </a:cubicBezTo>
                  <a:cubicBezTo>
                    <a:pt x="21084" y="8914"/>
                    <a:pt x="21121" y="8912"/>
                    <a:pt x="21143" y="8889"/>
                  </a:cubicBezTo>
                  <a:cubicBezTo>
                    <a:pt x="21165" y="8865"/>
                    <a:pt x="21163" y="8828"/>
                    <a:pt x="21140" y="8806"/>
                  </a:cubicBezTo>
                  <a:cubicBezTo>
                    <a:pt x="21138" y="8805"/>
                    <a:pt x="21135" y="8803"/>
                    <a:pt x="21133" y="8802"/>
                  </a:cubicBezTo>
                  <a:cubicBezTo>
                    <a:pt x="21603" y="7985"/>
                    <a:pt x="21603" y="7985"/>
                    <a:pt x="21603" y="7985"/>
                  </a:cubicBezTo>
                  <a:cubicBezTo>
                    <a:pt x="21623" y="7994"/>
                    <a:pt x="21647" y="7990"/>
                    <a:pt x="21664" y="7975"/>
                  </a:cubicBezTo>
                  <a:cubicBezTo>
                    <a:pt x="23409" y="9500"/>
                    <a:pt x="23409" y="9500"/>
                    <a:pt x="23409" y="9500"/>
                  </a:cubicBezTo>
                  <a:cubicBezTo>
                    <a:pt x="23404" y="9508"/>
                    <a:pt x="23400" y="9516"/>
                    <a:pt x="23398" y="9525"/>
                  </a:cubicBezTo>
                  <a:cubicBezTo>
                    <a:pt x="22043" y="9535"/>
                    <a:pt x="22043" y="9535"/>
                    <a:pt x="22043" y="9535"/>
                  </a:cubicBezTo>
                  <a:cubicBezTo>
                    <a:pt x="22041" y="9523"/>
                    <a:pt x="22035" y="9512"/>
                    <a:pt x="22025" y="9503"/>
                  </a:cubicBezTo>
                  <a:cubicBezTo>
                    <a:pt x="22002" y="9481"/>
                    <a:pt x="21965" y="9482"/>
                    <a:pt x="21943" y="9506"/>
                  </a:cubicBezTo>
                  <a:cubicBezTo>
                    <a:pt x="21921" y="9530"/>
                    <a:pt x="21923" y="9567"/>
                    <a:pt x="21946" y="9588"/>
                  </a:cubicBezTo>
                  <a:cubicBezTo>
                    <a:pt x="21961" y="9602"/>
                    <a:pt x="21980" y="9606"/>
                    <a:pt x="21998" y="9602"/>
                  </a:cubicBezTo>
                  <a:cubicBezTo>
                    <a:pt x="22301" y="10413"/>
                    <a:pt x="22301" y="10413"/>
                    <a:pt x="22301" y="10413"/>
                  </a:cubicBezTo>
                  <a:cubicBezTo>
                    <a:pt x="21948" y="10683"/>
                    <a:pt x="21948" y="10683"/>
                    <a:pt x="21948" y="10683"/>
                  </a:cubicBezTo>
                  <a:cubicBezTo>
                    <a:pt x="21947" y="10682"/>
                    <a:pt x="21946" y="10681"/>
                    <a:pt x="21945" y="10680"/>
                  </a:cubicBezTo>
                  <a:cubicBezTo>
                    <a:pt x="21921" y="10658"/>
                    <a:pt x="21884" y="10659"/>
                    <a:pt x="21862" y="10683"/>
                  </a:cubicBezTo>
                  <a:cubicBezTo>
                    <a:pt x="21848" y="10698"/>
                    <a:pt x="21844" y="10718"/>
                    <a:pt x="21849" y="10737"/>
                  </a:cubicBezTo>
                  <a:cubicBezTo>
                    <a:pt x="19544" y="11266"/>
                    <a:pt x="19544" y="11266"/>
                    <a:pt x="19544" y="11266"/>
                  </a:cubicBezTo>
                  <a:cubicBezTo>
                    <a:pt x="19541" y="11257"/>
                    <a:pt x="19536" y="11249"/>
                    <a:pt x="19530" y="11243"/>
                  </a:cubicBezTo>
                  <a:cubicBezTo>
                    <a:pt x="19507" y="11221"/>
                    <a:pt x="19471" y="11221"/>
                    <a:pt x="19449" y="11243"/>
                  </a:cubicBezTo>
                  <a:cubicBezTo>
                    <a:pt x="19427" y="11266"/>
                    <a:pt x="19427" y="11302"/>
                    <a:pt x="19450" y="11324"/>
                  </a:cubicBezTo>
                  <a:cubicBezTo>
                    <a:pt x="19472" y="11346"/>
                    <a:pt x="19508" y="11346"/>
                    <a:pt x="19530" y="11324"/>
                  </a:cubicBezTo>
                  <a:cubicBezTo>
                    <a:pt x="19543" y="11311"/>
                    <a:pt x="19548" y="11293"/>
                    <a:pt x="19546" y="11276"/>
                  </a:cubicBezTo>
                  <a:cubicBezTo>
                    <a:pt x="21852" y="10747"/>
                    <a:pt x="21852" y="10747"/>
                    <a:pt x="21852" y="10747"/>
                  </a:cubicBezTo>
                  <a:cubicBezTo>
                    <a:pt x="21856" y="10754"/>
                    <a:pt x="21860" y="10760"/>
                    <a:pt x="21865" y="10765"/>
                  </a:cubicBezTo>
                  <a:cubicBezTo>
                    <a:pt x="21872" y="10772"/>
                    <a:pt x="21880" y="10776"/>
                    <a:pt x="21889" y="10778"/>
                  </a:cubicBezTo>
                  <a:cubicBezTo>
                    <a:pt x="21712" y="11324"/>
                    <a:pt x="21712" y="11324"/>
                    <a:pt x="21712" y="11324"/>
                  </a:cubicBezTo>
                  <a:cubicBezTo>
                    <a:pt x="21687" y="11318"/>
                    <a:pt x="21660" y="11329"/>
                    <a:pt x="21647" y="11352"/>
                  </a:cubicBezTo>
                  <a:cubicBezTo>
                    <a:pt x="21631" y="11380"/>
                    <a:pt x="21642" y="11416"/>
                    <a:pt x="21670" y="11431"/>
                  </a:cubicBezTo>
                  <a:cubicBezTo>
                    <a:pt x="21698" y="11447"/>
                    <a:pt x="21733" y="11437"/>
                    <a:pt x="21749" y="11409"/>
                  </a:cubicBezTo>
                  <a:cubicBezTo>
                    <a:pt x="21764" y="11381"/>
                    <a:pt x="21754" y="11345"/>
                    <a:pt x="21726" y="11330"/>
                  </a:cubicBezTo>
                  <a:cubicBezTo>
                    <a:pt x="21725" y="11329"/>
                    <a:pt x="21723" y="11328"/>
                    <a:pt x="21722" y="11328"/>
                  </a:cubicBezTo>
                  <a:cubicBezTo>
                    <a:pt x="21899" y="10780"/>
                    <a:pt x="21899" y="10780"/>
                    <a:pt x="21899" y="10780"/>
                  </a:cubicBezTo>
                  <a:cubicBezTo>
                    <a:pt x="21901" y="10780"/>
                    <a:pt x="21902" y="10781"/>
                    <a:pt x="21904" y="10781"/>
                  </a:cubicBezTo>
                  <a:cubicBezTo>
                    <a:pt x="21947" y="11926"/>
                    <a:pt x="21947" y="11926"/>
                    <a:pt x="21947" y="11926"/>
                  </a:cubicBezTo>
                  <a:cubicBezTo>
                    <a:pt x="21930" y="11929"/>
                    <a:pt x="21914" y="11939"/>
                    <a:pt x="21906" y="11955"/>
                  </a:cubicBezTo>
                  <a:cubicBezTo>
                    <a:pt x="21890" y="11983"/>
                    <a:pt x="21900" y="12018"/>
                    <a:pt x="21928" y="12034"/>
                  </a:cubicBezTo>
                  <a:cubicBezTo>
                    <a:pt x="21956" y="12050"/>
                    <a:pt x="21992" y="12040"/>
                    <a:pt x="22007" y="12012"/>
                  </a:cubicBezTo>
                  <a:cubicBezTo>
                    <a:pt x="22023" y="11983"/>
                    <a:pt x="22013" y="11948"/>
                    <a:pt x="21985" y="11932"/>
                  </a:cubicBezTo>
                  <a:cubicBezTo>
                    <a:pt x="21976" y="11927"/>
                    <a:pt x="21966" y="11925"/>
                    <a:pt x="21957" y="11925"/>
                  </a:cubicBezTo>
                  <a:cubicBezTo>
                    <a:pt x="21914" y="10780"/>
                    <a:pt x="21914" y="10780"/>
                    <a:pt x="21914" y="10780"/>
                  </a:cubicBezTo>
                  <a:cubicBezTo>
                    <a:pt x="21926" y="10778"/>
                    <a:pt x="21938" y="10772"/>
                    <a:pt x="21948" y="10762"/>
                  </a:cubicBezTo>
                  <a:cubicBezTo>
                    <a:pt x="21956" y="10753"/>
                    <a:pt x="21961" y="10742"/>
                    <a:pt x="21963" y="10730"/>
                  </a:cubicBezTo>
                  <a:cubicBezTo>
                    <a:pt x="22427" y="10749"/>
                    <a:pt x="22427" y="10749"/>
                    <a:pt x="22427" y="10749"/>
                  </a:cubicBezTo>
                  <a:cubicBezTo>
                    <a:pt x="22996" y="12268"/>
                    <a:pt x="22996" y="12268"/>
                    <a:pt x="22996" y="12268"/>
                  </a:cubicBezTo>
                  <a:cubicBezTo>
                    <a:pt x="22990" y="12271"/>
                    <a:pt x="22984" y="12275"/>
                    <a:pt x="22979" y="12281"/>
                  </a:cubicBezTo>
                  <a:cubicBezTo>
                    <a:pt x="22957" y="12304"/>
                    <a:pt x="22958" y="12341"/>
                    <a:pt x="22982" y="12363"/>
                  </a:cubicBezTo>
                  <a:cubicBezTo>
                    <a:pt x="23006" y="12385"/>
                    <a:pt x="23042" y="12383"/>
                    <a:pt x="23064" y="12360"/>
                  </a:cubicBezTo>
                  <a:cubicBezTo>
                    <a:pt x="23086" y="12336"/>
                    <a:pt x="23085" y="12299"/>
                    <a:pt x="23061" y="12277"/>
                  </a:cubicBezTo>
                  <a:cubicBezTo>
                    <a:pt x="23059" y="12276"/>
                    <a:pt x="23058" y="12275"/>
                    <a:pt x="23056" y="12274"/>
                  </a:cubicBezTo>
                  <a:cubicBezTo>
                    <a:pt x="23919" y="10857"/>
                    <a:pt x="23919" y="10857"/>
                    <a:pt x="23919" y="10857"/>
                  </a:cubicBezTo>
                  <a:cubicBezTo>
                    <a:pt x="23941" y="10868"/>
                    <a:pt x="23969" y="10864"/>
                    <a:pt x="23987" y="10844"/>
                  </a:cubicBezTo>
                  <a:cubicBezTo>
                    <a:pt x="24009" y="10821"/>
                    <a:pt x="24008" y="10784"/>
                    <a:pt x="23984" y="10762"/>
                  </a:cubicBezTo>
                  <a:cubicBezTo>
                    <a:pt x="23979" y="10757"/>
                    <a:pt x="23972" y="10753"/>
                    <a:pt x="23966" y="10751"/>
                  </a:cubicBezTo>
                  <a:cubicBezTo>
                    <a:pt x="24233" y="9847"/>
                    <a:pt x="24233" y="9847"/>
                    <a:pt x="24233" y="9847"/>
                  </a:cubicBezTo>
                  <a:cubicBezTo>
                    <a:pt x="25342" y="10285"/>
                    <a:pt x="25342" y="10285"/>
                    <a:pt x="25342" y="10285"/>
                  </a:cubicBezTo>
                  <a:cubicBezTo>
                    <a:pt x="25336" y="10306"/>
                    <a:pt x="25341" y="10329"/>
                    <a:pt x="25358" y="10345"/>
                  </a:cubicBezTo>
                  <a:cubicBezTo>
                    <a:pt x="25368" y="10354"/>
                    <a:pt x="25380" y="10359"/>
                    <a:pt x="25392" y="10360"/>
                  </a:cubicBezTo>
                  <a:cubicBezTo>
                    <a:pt x="25366" y="12631"/>
                    <a:pt x="25366" y="12631"/>
                    <a:pt x="25366" y="12631"/>
                  </a:cubicBezTo>
                  <a:cubicBezTo>
                    <a:pt x="25358" y="12632"/>
                    <a:pt x="25350" y="12634"/>
                    <a:pt x="25342" y="12638"/>
                  </a:cubicBezTo>
                  <a:cubicBezTo>
                    <a:pt x="25314" y="12654"/>
                    <a:pt x="25304" y="12689"/>
                    <a:pt x="25320" y="12717"/>
                  </a:cubicBezTo>
                  <a:cubicBezTo>
                    <a:pt x="25335" y="12746"/>
                    <a:pt x="25371" y="12756"/>
                    <a:pt x="25399" y="12740"/>
                  </a:cubicBezTo>
                  <a:cubicBezTo>
                    <a:pt x="25427" y="12724"/>
                    <a:pt x="25437" y="12689"/>
                    <a:pt x="25421" y="12661"/>
                  </a:cubicBezTo>
                  <a:cubicBezTo>
                    <a:pt x="25412" y="12643"/>
                    <a:pt x="25395" y="12633"/>
                    <a:pt x="25376" y="12631"/>
                  </a:cubicBezTo>
                  <a:cubicBezTo>
                    <a:pt x="25402" y="10360"/>
                    <a:pt x="25402" y="10360"/>
                    <a:pt x="25402" y="10360"/>
                  </a:cubicBezTo>
                  <a:cubicBezTo>
                    <a:pt x="25406" y="10359"/>
                    <a:pt x="25410" y="10359"/>
                    <a:pt x="25414" y="10357"/>
                  </a:cubicBezTo>
                  <a:cubicBezTo>
                    <a:pt x="25874" y="11344"/>
                    <a:pt x="25874" y="11344"/>
                    <a:pt x="25874" y="11344"/>
                  </a:cubicBezTo>
                  <a:cubicBezTo>
                    <a:pt x="25846" y="11359"/>
                    <a:pt x="25836" y="11395"/>
                    <a:pt x="25852" y="11422"/>
                  </a:cubicBezTo>
                  <a:cubicBezTo>
                    <a:pt x="25868" y="11450"/>
                    <a:pt x="25903" y="11460"/>
                    <a:pt x="25931" y="11445"/>
                  </a:cubicBezTo>
                  <a:cubicBezTo>
                    <a:pt x="25959" y="11429"/>
                    <a:pt x="25969" y="11394"/>
                    <a:pt x="25954" y="11366"/>
                  </a:cubicBezTo>
                  <a:cubicBezTo>
                    <a:pt x="25940" y="11340"/>
                    <a:pt x="25909" y="11330"/>
                    <a:pt x="25883" y="11339"/>
                  </a:cubicBezTo>
                  <a:cubicBezTo>
                    <a:pt x="25424" y="10354"/>
                    <a:pt x="25424" y="10354"/>
                    <a:pt x="25424" y="10354"/>
                  </a:cubicBezTo>
                  <a:cubicBezTo>
                    <a:pt x="25424" y="10354"/>
                    <a:pt x="25424" y="10354"/>
                    <a:pt x="25424" y="10353"/>
                  </a:cubicBezTo>
                  <a:cubicBezTo>
                    <a:pt x="26254" y="11581"/>
                    <a:pt x="26254" y="11581"/>
                    <a:pt x="26254" y="11581"/>
                  </a:cubicBezTo>
                  <a:cubicBezTo>
                    <a:pt x="26233" y="11599"/>
                    <a:pt x="26226" y="11629"/>
                    <a:pt x="26240" y="11655"/>
                  </a:cubicBezTo>
                  <a:cubicBezTo>
                    <a:pt x="26256" y="11683"/>
                    <a:pt x="26291" y="11693"/>
                    <a:pt x="26319" y="11677"/>
                  </a:cubicBezTo>
                  <a:cubicBezTo>
                    <a:pt x="26347" y="11661"/>
                    <a:pt x="26357" y="11626"/>
                    <a:pt x="26342" y="11598"/>
                  </a:cubicBezTo>
                  <a:cubicBezTo>
                    <a:pt x="26326" y="11570"/>
                    <a:pt x="26291" y="11560"/>
                    <a:pt x="26263" y="11575"/>
                  </a:cubicBezTo>
                  <a:cubicBezTo>
                    <a:pt x="25433" y="10348"/>
                    <a:pt x="25433" y="10348"/>
                    <a:pt x="25433" y="10348"/>
                  </a:cubicBezTo>
                  <a:cubicBezTo>
                    <a:pt x="25435" y="10346"/>
                    <a:pt x="25438" y="10344"/>
                    <a:pt x="25440" y="10342"/>
                  </a:cubicBezTo>
                  <a:cubicBezTo>
                    <a:pt x="25458" y="10322"/>
                    <a:pt x="25460" y="10295"/>
                    <a:pt x="25448" y="10273"/>
                  </a:cubicBezTo>
                  <a:cubicBezTo>
                    <a:pt x="26451" y="9581"/>
                    <a:pt x="26451" y="9581"/>
                    <a:pt x="26451" y="9581"/>
                  </a:cubicBezTo>
                  <a:cubicBezTo>
                    <a:pt x="27447" y="10776"/>
                    <a:pt x="27447" y="10776"/>
                    <a:pt x="27447" y="10776"/>
                  </a:cubicBezTo>
                  <a:cubicBezTo>
                    <a:pt x="27446" y="10777"/>
                    <a:pt x="27444" y="10778"/>
                    <a:pt x="27443" y="10779"/>
                  </a:cubicBezTo>
                  <a:cubicBezTo>
                    <a:pt x="27434" y="10789"/>
                    <a:pt x="27429" y="10801"/>
                    <a:pt x="27428" y="10814"/>
                  </a:cubicBezTo>
                  <a:cubicBezTo>
                    <a:pt x="27428" y="10824"/>
                    <a:pt x="27428" y="10824"/>
                    <a:pt x="27428" y="10824"/>
                  </a:cubicBezTo>
                  <a:cubicBezTo>
                    <a:pt x="27428" y="10824"/>
                    <a:pt x="27428" y="10825"/>
                    <a:pt x="27428" y="10825"/>
                  </a:cubicBezTo>
                  <a:cubicBezTo>
                    <a:pt x="27430" y="10835"/>
                    <a:pt x="27430" y="10835"/>
                    <a:pt x="27430" y="10835"/>
                  </a:cubicBezTo>
                  <a:cubicBezTo>
                    <a:pt x="27431" y="10836"/>
                    <a:pt x="27432" y="10837"/>
                    <a:pt x="27432" y="10838"/>
                  </a:cubicBezTo>
                  <a:cubicBezTo>
                    <a:pt x="27102" y="11021"/>
                    <a:pt x="27102" y="11021"/>
                    <a:pt x="27102" y="11021"/>
                  </a:cubicBezTo>
                  <a:cubicBezTo>
                    <a:pt x="27099" y="11017"/>
                    <a:pt x="27096" y="11012"/>
                    <a:pt x="27093" y="11009"/>
                  </a:cubicBezTo>
                  <a:cubicBezTo>
                    <a:pt x="27071" y="10987"/>
                    <a:pt x="27037" y="10988"/>
                    <a:pt x="27015" y="11009"/>
                  </a:cubicBezTo>
                  <a:cubicBezTo>
                    <a:pt x="26994" y="11031"/>
                    <a:pt x="26995" y="11065"/>
                    <a:pt x="27016" y="11086"/>
                  </a:cubicBezTo>
                  <a:cubicBezTo>
                    <a:pt x="27037" y="11107"/>
                    <a:pt x="27072" y="11107"/>
                    <a:pt x="27093" y="11086"/>
                  </a:cubicBezTo>
                  <a:cubicBezTo>
                    <a:pt x="27108" y="11071"/>
                    <a:pt x="27112" y="11050"/>
                    <a:pt x="27106" y="11031"/>
                  </a:cubicBezTo>
                  <a:cubicBezTo>
                    <a:pt x="27437" y="10849"/>
                    <a:pt x="27437" y="10849"/>
                    <a:pt x="27437" y="10849"/>
                  </a:cubicBezTo>
                  <a:cubicBezTo>
                    <a:pt x="27439" y="10853"/>
                    <a:pt x="27443" y="10858"/>
                    <a:pt x="27447" y="10861"/>
                  </a:cubicBezTo>
                  <a:cubicBezTo>
                    <a:pt x="27453" y="10867"/>
                    <a:pt x="27461" y="10871"/>
                    <a:pt x="27468" y="10874"/>
                  </a:cubicBezTo>
                  <a:cubicBezTo>
                    <a:pt x="27300" y="11620"/>
                    <a:pt x="27300" y="11620"/>
                    <a:pt x="27300" y="11620"/>
                  </a:cubicBezTo>
                  <a:cubicBezTo>
                    <a:pt x="27282" y="11617"/>
                    <a:pt x="27262" y="11624"/>
                    <a:pt x="27249" y="11638"/>
                  </a:cubicBezTo>
                  <a:cubicBezTo>
                    <a:pt x="27227" y="11662"/>
                    <a:pt x="27229" y="11699"/>
                    <a:pt x="27253" y="11721"/>
                  </a:cubicBezTo>
                  <a:cubicBezTo>
                    <a:pt x="27277" y="11742"/>
                    <a:pt x="27313" y="11740"/>
                    <a:pt x="27335" y="11717"/>
                  </a:cubicBezTo>
                  <a:cubicBezTo>
                    <a:pt x="27357" y="11693"/>
                    <a:pt x="27355" y="11656"/>
                    <a:pt x="27331" y="11634"/>
                  </a:cubicBezTo>
                  <a:cubicBezTo>
                    <a:pt x="27325" y="11629"/>
                    <a:pt x="27317" y="11625"/>
                    <a:pt x="27310" y="11622"/>
                  </a:cubicBezTo>
                  <a:cubicBezTo>
                    <a:pt x="27478" y="10876"/>
                    <a:pt x="27478" y="10876"/>
                    <a:pt x="27478" y="10876"/>
                  </a:cubicBezTo>
                  <a:cubicBezTo>
                    <a:pt x="27497" y="10878"/>
                    <a:pt x="27516" y="10872"/>
                    <a:pt x="27529" y="10858"/>
                  </a:cubicBezTo>
                  <a:cubicBezTo>
                    <a:pt x="27537" y="10848"/>
                    <a:pt x="27542" y="10837"/>
                    <a:pt x="27544" y="10826"/>
                  </a:cubicBezTo>
                  <a:cubicBezTo>
                    <a:pt x="29679" y="10921"/>
                    <a:pt x="29679" y="10921"/>
                    <a:pt x="29679" y="10921"/>
                  </a:cubicBezTo>
                  <a:cubicBezTo>
                    <a:pt x="29683" y="10941"/>
                    <a:pt x="29699" y="10956"/>
                    <a:pt x="29720" y="10956"/>
                  </a:cubicBezTo>
                  <a:cubicBezTo>
                    <a:pt x="29744" y="10956"/>
                    <a:pt x="29763" y="10937"/>
                    <a:pt x="29763" y="10913"/>
                  </a:cubicBezTo>
                  <a:cubicBezTo>
                    <a:pt x="29763" y="10889"/>
                    <a:pt x="29744" y="10870"/>
                    <a:pt x="29720" y="10870"/>
                  </a:cubicBezTo>
                  <a:close/>
                  <a:moveTo>
                    <a:pt x="10543" y="8360"/>
                  </a:moveTo>
                  <a:cubicBezTo>
                    <a:pt x="10546" y="8347"/>
                    <a:pt x="10544" y="8334"/>
                    <a:pt x="10539" y="8323"/>
                  </a:cubicBezTo>
                  <a:cubicBezTo>
                    <a:pt x="13396" y="7084"/>
                    <a:pt x="13396" y="7084"/>
                    <a:pt x="13396" y="7084"/>
                  </a:cubicBezTo>
                  <a:cubicBezTo>
                    <a:pt x="13396" y="7084"/>
                    <a:pt x="13396" y="7085"/>
                    <a:pt x="13397" y="7086"/>
                  </a:cubicBezTo>
                  <a:cubicBezTo>
                    <a:pt x="10887" y="8883"/>
                    <a:pt x="10887" y="8883"/>
                    <a:pt x="10887" y="8883"/>
                  </a:cubicBezTo>
                  <a:cubicBezTo>
                    <a:pt x="10524" y="8390"/>
                    <a:pt x="10524" y="8390"/>
                    <a:pt x="10524" y="8390"/>
                  </a:cubicBezTo>
                  <a:cubicBezTo>
                    <a:pt x="10533" y="8382"/>
                    <a:pt x="10540" y="8372"/>
                    <a:pt x="10543" y="8360"/>
                  </a:cubicBezTo>
                  <a:close/>
                  <a:moveTo>
                    <a:pt x="10516" y="8396"/>
                  </a:moveTo>
                  <a:cubicBezTo>
                    <a:pt x="10879" y="8889"/>
                    <a:pt x="10879" y="8889"/>
                    <a:pt x="10879" y="8889"/>
                  </a:cubicBezTo>
                  <a:cubicBezTo>
                    <a:pt x="10421" y="9217"/>
                    <a:pt x="10421" y="9217"/>
                    <a:pt x="10421" y="9217"/>
                  </a:cubicBezTo>
                  <a:cubicBezTo>
                    <a:pt x="10414" y="9209"/>
                    <a:pt x="10404" y="9203"/>
                    <a:pt x="10393" y="9200"/>
                  </a:cubicBezTo>
                  <a:cubicBezTo>
                    <a:pt x="10367" y="9194"/>
                    <a:pt x="10342" y="9206"/>
                    <a:pt x="10329" y="9227"/>
                  </a:cubicBezTo>
                  <a:cubicBezTo>
                    <a:pt x="9165" y="8595"/>
                    <a:pt x="9165" y="8595"/>
                    <a:pt x="9165" y="8595"/>
                  </a:cubicBezTo>
                  <a:cubicBezTo>
                    <a:pt x="9167" y="8591"/>
                    <a:pt x="9168" y="8587"/>
                    <a:pt x="9169" y="8583"/>
                  </a:cubicBezTo>
                  <a:cubicBezTo>
                    <a:pt x="9170" y="8577"/>
                    <a:pt x="9171" y="8571"/>
                    <a:pt x="9170" y="8565"/>
                  </a:cubicBezTo>
                  <a:cubicBezTo>
                    <a:pt x="10430" y="8360"/>
                    <a:pt x="10430" y="8360"/>
                    <a:pt x="10430" y="8360"/>
                  </a:cubicBezTo>
                  <a:cubicBezTo>
                    <a:pt x="10435" y="8381"/>
                    <a:pt x="10451" y="8397"/>
                    <a:pt x="10472" y="8403"/>
                  </a:cubicBezTo>
                  <a:cubicBezTo>
                    <a:pt x="10488" y="8406"/>
                    <a:pt x="10504" y="8403"/>
                    <a:pt x="10516" y="8396"/>
                  </a:cubicBezTo>
                  <a:close/>
                  <a:moveTo>
                    <a:pt x="8282" y="9375"/>
                  </a:moveTo>
                  <a:cubicBezTo>
                    <a:pt x="9074" y="8613"/>
                    <a:pt x="9074" y="8613"/>
                    <a:pt x="9074" y="8613"/>
                  </a:cubicBezTo>
                  <a:cubicBezTo>
                    <a:pt x="9081" y="8619"/>
                    <a:pt x="9089" y="8624"/>
                    <a:pt x="9099" y="8626"/>
                  </a:cubicBezTo>
                  <a:cubicBezTo>
                    <a:pt x="9107" y="8628"/>
                    <a:pt x="9115" y="8628"/>
                    <a:pt x="9123" y="8627"/>
                  </a:cubicBezTo>
                  <a:cubicBezTo>
                    <a:pt x="9789" y="10474"/>
                    <a:pt x="9789" y="10474"/>
                    <a:pt x="9789" y="10474"/>
                  </a:cubicBezTo>
                  <a:cubicBezTo>
                    <a:pt x="9781" y="10477"/>
                    <a:pt x="9774" y="10482"/>
                    <a:pt x="9769" y="10489"/>
                  </a:cubicBezTo>
                  <a:cubicBezTo>
                    <a:pt x="8290" y="9441"/>
                    <a:pt x="8290" y="9441"/>
                    <a:pt x="8290" y="9441"/>
                  </a:cubicBezTo>
                  <a:cubicBezTo>
                    <a:pt x="8292" y="9437"/>
                    <a:pt x="8294" y="9432"/>
                    <a:pt x="8295" y="9427"/>
                  </a:cubicBezTo>
                  <a:cubicBezTo>
                    <a:pt x="8300" y="9408"/>
                    <a:pt x="8294" y="9388"/>
                    <a:pt x="8282" y="9375"/>
                  </a:cubicBezTo>
                  <a:close/>
                  <a:moveTo>
                    <a:pt x="6857" y="9725"/>
                  </a:moveTo>
                  <a:cubicBezTo>
                    <a:pt x="7005" y="8858"/>
                    <a:pt x="7005" y="8858"/>
                    <a:pt x="7005" y="8858"/>
                  </a:cubicBezTo>
                  <a:cubicBezTo>
                    <a:pt x="7067" y="8835"/>
                    <a:pt x="7118" y="8791"/>
                    <a:pt x="7151" y="8736"/>
                  </a:cubicBezTo>
                  <a:cubicBezTo>
                    <a:pt x="7416" y="9968"/>
                    <a:pt x="7416" y="9968"/>
                    <a:pt x="7416" y="9968"/>
                  </a:cubicBezTo>
                  <a:cubicBezTo>
                    <a:pt x="7401" y="9972"/>
                    <a:pt x="7388" y="9983"/>
                    <a:pt x="7380" y="9998"/>
                  </a:cubicBezTo>
                  <a:cubicBezTo>
                    <a:pt x="6896" y="9798"/>
                    <a:pt x="6896" y="9798"/>
                    <a:pt x="6896" y="9798"/>
                  </a:cubicBezTo>
                  <a:cubicBezTo>
                    <a:pt x="6897" y="9796"/>
                    <a:pt x="6897" y="9795"/>
                    <a:pt x="6898" y="9794"/>
                  </a:cubicBezTo>
                  <a:cubicBezTo>
                    <a:pt x="6905" y="9764"/>
                    <a:pt x="6887" y="9733"/>
                    <a:pt x="6857" y="9725"/>
                  </a:cubicBezTo>
                  <a:close/>
                  <a:moveTo>
                    <a:pt x="6018" y="9013"/>
                  </a:moveTo>
                  <a:cubicBezTo>
                    <a:pt x="6624" y="8659"/>
                    <a:pt x="6624" y="8659"/>
                    <a:pt x="6624" y="8659"/>
                  </a:cubicBezTo>
                  <a:cubicBezTo>
                    <a:pt x="6656" y="8784"/>
                    <a:pt x="6769" y="8877"/>
                    <a:pt x="6903" y="8877"/>
                  </a:cubicBezTo>
                  <a:cubicBezTo>
                    <a:pt x="6935" y="8877"/>
                    <a:pt x="6966" y="8871"/>
                    <a:pt x="6994" y="8862"/>
                  </a:cubicBezTo>
                  <a:cubicBezTo>
                    <a:pt x="6847" y="9723"/>
                    <a:pt x="6847" y="9723"/>
                    <a:pt x="6847" y="9723"/>
                  </a:cubicBezTo>
                  <a:cubicBezTo>
                    <a:pt x="6830" y="9721"/>
                    <a:pt x="6813" y="9727"/>
                    <a:pt x="6800" y="9739"/>
                  </a:cubicBezTo>
                  <a:cubicBezTo>
                    <a:pt x="6013" y="9071"/>
                    <a:pt x="6013" y="9071"/>
                    <a:pt x="6013" y="9071"/>
                  </a:cubicBezTo>
                  <a:cubicBezTo>
                    <a:pt x="6017" y="9065"/>
                    <a:pt x="6021" y="9059"/>
                    <a:pt x="6022" y="9051"/>
                  </a:cubicBezTo>
                  <a:cubicBezTo>
                    <a:pt x="6026" y="9038"/>
                    <a:pt x="6024" y="9024"/>
                    <a:pt x="6018" y="9013"/>
                  </a:cubicBezTo>
                  <a:close/>
                  <a:moveTo>
                    <a:pt x="6647" y="8588"/>
                  </a:moveTo>
                  <a:cubicBezTo>
                    <a:pt x="6647" y="8447"/>
                    <a:pt x="6762" y="8331"/>
                    <a:pt x="6903" y="8331"/>
                  </a:cubicBezTo>
                  <a:cubicBezTo>
                    <a:pt x="6949" y="8331"/>
                    <a:pt x="6991" y="8343"/>
                    <a:pt x="7028" y="8364"/>
                  </a:cubicBezTo>
                  <a:cubicBezTo>
                    <a:pt x="7026" y="8368"/>
                    <a:pt x="7024" y="8372"/>
                    <a:pt x="7023" y="8376"/>
                  </a:cubicBezTo>
                  <a:cubicBezTo>
                    <a:pt x="7020" y="8389"/>
                    <a:pt x="7021" y="8402"/>
                    <a:pt x="7027" y="8413"/>
                  </a:cubicBezTo>
                  <a:cubicBezTo>
                    <a:pt x="6651" y="8632"/>
                    <a:pt x="6651" y="8632"/>
                    <a:pt x="6651" y="8632"/>
                  </a:cubicBezTo>
                  <a:cubicBezTo>
                    <a:pt x="6648" y="8618"/>
                    <a:pt x="6647" y="8603"/>
                    <a:pt x="6647" y="8588"/>
                  </a:cubicBezTo>
                  <a:close/>
                  <a:moveTo>
                    <a:pt x="7031" y="8422"/>
                  </a:moveTo>
                  <a:cubicBezTo>
                    <a:pt x="7039" y="8434"/>
                    <a:pt x="7051" y="8442"/>
                    <a:pt x="7065" y="8446"/>
                  </a:cubicBezTo>
                  <a:cubicBezTo>
                    <a:pt x="7000" y="8826"/>
                    <a:pt x="7000" y="8826"/>
                    <a:pt x="7000" y="8826"/>
                  </a:cubicBezTo>
                  <a:cubicBezTo>
                    <a:pt x="6970" y="8838"/>
                    <a:pt x="6938" y="8845"/>
                    <a:pt x="6903" y="8845"/>
                  </a:cubicBezTo>
                  <a:cubicBezTo>
                    <a:pt x="6781" y="8845"/>
                    <a:pt x="6678" y="8758"/>
                    <a:pt x="6653" y="8643"/>
                  </a:cubicBezTo>
                  <a:lnTo>
                    <a:pt x="7031" y="8422"/>
                  </a:lnTo>
                  <a:close/>
                  <a:moveTo>
                    <a:pt x="7012" y="8821"/>
                  </a:moveTo>
                  <a:cubicBezTo>
                    <a:pt x="7075" y="8448"/>
                    <a:pt x="7075" y="8448"/>
                    <a:pt x="7075" y="8448"/>
                  </a:cubicBezTo>
                  <a:cubicBezTo>
                    <a:pt x="7080" y="8448"/>
                    <a:pt x="7085" y="8448"/>
                    <a:pt x="7089" y="8447"/>
                  </a:cubicBezTo>
                  <a:cubicBezTo>
                    <a:pt x="7141" y="8687"/>
                    <a:pt x="7141" y="8687"/>
                    <a:pt x="7141" y="8687"/>
                  </a:cubicBezTo>
                  <a:cubicBezTo>
                    <a:pt x="7116" y="8746"/>
                    <a:pt x="7070" y="8794"/>
                    <a:pt x="7012" y="8821"/>
                  </a:cubicBezTo>
                  <a:close/>
                  <a:moveTo>
                    <a:pt x="7099" y="8445"/>
                  </a:moveTo>
                  <a:cubicBezTo>
                    <a:pt x="7103" y="8443"/>
                    <a:pt x="7108" y="8441"/>
                    <a:pt x="7112" y="8438"/>
                  </a:cubicBezTo>
                  <a:cubicBezTo>
                    <a:pt x="7142" y="8480"/>
                    <a:pt x="7160" y="8532"/>
                    <a:pt x="7160" y="8588"/>
                  </a:cubicBezTo>
                  <a:cubicBezTo>
                    <a:pt x="7160" y="8617"/>
                    <a:pt x="7156" y="8644"/>
                    <a:pt x="7147" y="8669"/>
                  </a:cubicBezTo>
                  <a:lnTo>
                    <a:pt x="7099" y="8445"/>
                  </a:lnTo>
                  <a:close/>
                  <a:moveTo>
                    <a:pt x="7132" y="8413"/>
                  </a:moveTo>
                  <a:cubicBezTo>
                    <a:pt x="7134" y="8410"/>
                    <a:pt x="7135" y="8407"/>
                    <a:pt x="7136" y="8403"/>
                  </a:cubicBezTo>
                  <a:cubicBezTo>
                    <a:pt x="7137" y="8401"/>
                    <a:pt x="7137" y="8399"/>
                    <a:pt x="7137" y="8396"/>
                  </a:cubicBezTo>
                  <a:cubicBezTo>
                    <a:pt x="9054" y="8573"/>
                    <a:pt x="9054" y="8573"/>
                    <a:pt x="9054" y="8573"/>
                  </a:cubicBezTo>
                  <a:cubicBezTo>
                    <a:pt x="9055" y="8585"/>
                    <a:pt x="9060" y="8597"/>
                    <a:pt x="9067" y="8606"/>
                  </a:cubicBezTo>
                  <a:cubicBezTo>
                    <a:pt x="8275" y="9368"/>
                    <a:pt x="8275" y="9368"/>
                    <a:pt x="8275" y="9368"/>
                  </a:cubicBezTo>
                  <a:cubicBezTo>
                    <a:pt x="8268" y="9363"/>
                    <a:pt x="8261" y="9359"/>
                    <a:pt x="8252" y="9357"/>
                  </a:cubicBezTo>
                  <a:cubicBezTo>
                    <a:pt x="8233" y="9352"/>
                    <a:pt x="8213" y="9358"/>
                    <a:pt x="8199" y="9371"/>
                  </a:cubicBezTo>
                  <a:cubicBezTo>
                    <a:pt x="7151" y="8441"/>
                    <a:pt x="7151" y="8441"/>
                    <a:pt x="7151" y="8441"/>
                  </a:cubicBezTo>
                  <a:cubicBezTo>
                    <a:pt x="7146" y="8432"/>
                    <a:pt x="7139" y="8422"/>
                    <a:pt x="7132" y="8413"/>
                  </a:cubicBezTo>
                  <a:close/>
                  <a:moveTo>
                    <a:pt x="9132" y="8624"/>
                  </a:moveTo>
                  <a:cubicBezTo>
                    <a:pt x="9143" y="8620"/>
                    <a:pt x="9153" y="8613"/>
                    <a:pt x="9160" y="8603"/>
                  </a:cubicBezTo>
                  <a:cubicBezTo>
                    <a:pt x="10325" y="9236"/>
                    <a:pt x="10325" y="9236"/>
                    <a:pt x="10325" y="9236"/>
                  </a:cubicBezTo>
                  <a:cubicBezTo>
                    <a:pt x="10324" y="9239"/>
                    <a:pt x="10323" y="9241"/>
                    <a:pt x="10322" y="9244"/>
                  </a:cubicBezTo>
                  <a:cubicBezTo>
                    <a:pt x="10316" y="9268"/>
                    <a:pt x="10327" y="9292"/>
                    <a:pt x="10347" y="9305"/>
                  </a:cubicBezTo>
                  <a:cubicBezTo>
                    <a:pt x="9829" y="10470"/>
                    <a:pt x="9829" y="10470"/>
                    <a:pt x="9829" y="10470"/>
                  </a:cubicBezTo>
                  <a:cubicBezTo>
                    <a:pt x="9828" y="10470"/>
                    <a:pt x="9827" y="10470"/>
                    <a:pt x="9827" y="10470"/>
                  </a:cubicBezTo>
                  <a:cubicBezTo>
                    <a:pt x="9817" y="10467"/>
                    <a:pt x="9807" y="10468"/>
                    <a:pt x="9798" y="10470"/>
                  </a:cubicBezTo>
                  <a:lnTo>
                    <a:pt x="9132" y="8624"/>
                  </a:lnTo>
                  <a:close/>
                  <a:moveTo>
                    <a:pt x="10355" y="9310"/>
                  </a:moveTo>
                  <a:cubicBezTo>
                    <a:pt x="10359" y="9312"/>
                    <a:pt x="10362" y="9313"/>
                    <a:pt x="10365" y="9314"/>
                  </a:cubicBezTo>
                  <a:cubicBezTo>
                    <a:pt x="10371" y="9315"/>
                    <a:pt x="10376" y="9315"/>
                    <a:pt x="10382" y="9315"/>
                  </a:cubicBezTo>
                  <a:cubicBezTo>
                    <a:pt x="10631" y="10411"/>
                    <a:pt x="10631" y="10411"/>
                    <a:pt x="10631" y="10411"/>
                  </a:cubicBezTo>
                  <a:cubicBezTo>
                    <a:pt x="9870" y="10514"/>
                    <a:pt x="9870" y="10514"/>
                    <a:pt x="9870" y="10514"/>
                  </a:cubicBezTo>
                  <a:cubicBezTo>
                    <a:pt x="9866" y="10497"/>
                    <a:pt x="9854" y="10482"/>
                    <a:pt x="9838" y="10474"/>
                  </a:cubicBezTo>
                  <a:lnTo>
                    <a:pt x="10355" y="9310"/>
                  </a:lnTo>
                  <a:close/>
                  <a:moveTo>
                    <a:pt x="10372" y="5898"/>
                  </a:moveTo>
                  <a:cubicBezTo>
                    <a:pt x="10375" y="5899"/>
                    <a:pt x="10379" y="5899"/>
                    <a:pt x="10383" y="5899"/>
                  </a:cubicBezTo>
                  <a:cubicBezTo>
                    <a:pt x="10479" y="8288"/>
                    <a:pt x="10479" y="8288"/>
                    <a:pt x="10479" y="8288"/>
                  </a:cubicBezTo>
                  <a:cubicBezTo>
                    <a:pt x="10456" y="8291"/>
                    <a:pt x="10435" y="8308"/>
                    <a:pt x="10429" y="8332"/>
                  </a:cubicBezTo>
                  <a:cubicBezTo>
                    <a:pt x="10428" y="8339"/>
                    <a:pt x="10428" y="8344"/>
                    <a:pt x="10428" y="8350"/>
                  </a:cubicBezTo>
                  <a:cubicBezTo>
                    <a:pt x="9169" y="8555"/>
                    <a:pt x="9169" y="8555"/>
                    <a:pt x="9169" y="8555"/>
                  </a:cubicBezTo>
                  <a:cubicBezTo>
                    <a:pt x="9164" y="8539"/>
                    <a:pt x="9153" y="8525"/>
                    <a:pt x="9138" y="8517"/>
                  </a:cubicBezTo>
                  <a:cubicBezTo>
                    <a:pt x="10362" y="5895"/>
                    <a:pt x="10362" y="5895"/>
                    <a:pt x="10362" y="5895"/>
                  </a:cubicBezTo>
                  <a:cubicBezTo>
                    <a:pt x="10365" y="5896"/>
                    <a:pt x="10368" y="5897"/>
                    <a:pt x="10372" y="5898"/>
                  </a:cubicBezTo>
                  <a:close/>
                  <a:moveTo>
                    <a:pt x="10343" y="5881"/>
                  </a:moveTo>
                  <a:cubicBezTo>
                    <a:pt x="10346" y="5884"/>
                    <a:pt x="10349" y="5887"/>
                    <a:pt x="10354" y="5890"/>
                  </a:cubicBezTo>
                  <a:cubicBezTo>
                    <a:pt x="9128" y="8514"/>
                    <a:pt x="9128" y="8514"/>
                    <a:pt x="9128" y="8514"/>
                  </a:cubicBezTo>
                  <a:cubicBezTo>
                    <a:pt x="9127" y="8513"/>
                    <a:pt x="9127" y="8513"/>
                    <a:pt x="9126" y="8513"/>
                  </a:cubicBezTo>
                  <a:cubicBezTo>
                    <a:pt x="9095" y="8505"/>
                    <a:pt x="9063" y="8525"/>
                    <a:pt x="9056" y="8556"/>
                  </a:cubicBezTo>
                  <a:cubicBezTo>
                    <a:pt x="9055" y="8558"/>
                    <a:pt x="9055" y="8561"/>
                    <a:pt x="9055" y="8563"/>
                  </a:cubicBezTo>
                  <a:cubicBezTo>
                    <a:pt x="7137" y="8386"/>
                    <a:pt x="7137" y="8386"/>
                    <a:pt x="7137" y="8386"/>
                  </a:cubicBezTo>
                  <a:cubicBezTo>
                    <a:pt x="7137" y="8376"/>
                    <a:pt x="7133" y="8366"/>
                    <a:pt x="7128" y="8357"/>
                  </a:cubicBezTo>
                  <a:lnTo>
                    <a:pt x="10343" y="5881"/>
                  </a:lnTo>
                  <a:close/>
                  <a:moveTo>
                    <a:pt x="5494" y="7306"/>
                  </a:moveTo>
                  <a:cubicBezTo>
                    <a:pt x="5496" y="7298"/>
                    <a:pt x="5496" y="7291"/>
                    <a:pt x="5495" y="7284"/>
                  </a:cubicBezTo>
                  <a:cubicBezTo>
                    <a:pt x="6287" y="7020"/>
                    <a:pt x="6287" y="7020"/>
                    <a:pt x="6287" y="7020"/>
                  </a:cubicBezTo>
                  <a:cubicBezTo>
                    <a:pt x="6294" y="7037"/>
                    <a:pt x="6309" y="7051"/>
                    <a:pt x="6328" y="7055"/>
                  </a:cubicBezTo>
                  <a:cubicBezTo>
                    <a:pt x="6340" y="7058"/>
                    <a:pt x="6352" y="7057"/>
                    <a:pt x="6362" y="7053"/>
                  </a:cubicBezTo>
                  <a:cubicBezTo>
                    <a:pt x="7051" y="8339"/>
                    <a:pt x="7051" y="8339"/>
                    <a:pt x="7051" y="8339"/>
                  </a:cubicBezTo>
                  <a:cubicBezTo>
                    <a:pt x="7050" y="8340"/>
                    <a:pt x="7050" y="8340"/>
                    <a:pt x="7050" y="8340"/>
                  </a:cubicBezTo>
                  <a:cubicBezTo>
                    <a:pt x="7023" y="8325"/>
                    <a:pt x="6994" y="8313"/>
                    <a:pt x="6963" y="8306"/>
                  </a:cubicBezTo>
                  <a:cubicBezTo>
                    <a:pt x="5488" y="7321"/>
                    <a:pt x="5488" y="7321"/>
                    <a:pt x="5488" y="7321"/>
                  </a:cubicBezTo>
                  <a:cubicBezTo>
                    <a:pt x="5491" y="7317"/>
                    <a:pt x="5493" y="7312"/>
                    <a:pt x="5494" y="7306"/>
                  </a:cubicBezTo>
                  <a:close/>
                  <a:moveTo>
                    <a:pt x="5482" y="7330"/>
                  </a:moveTo>
                  <a:cubicBezTo>
                    <a:pt x="6940" y="8302"/>
                    <a:pt x="6940" y="8302"/>
                    <a:pt x="6940" y="8302"/>
                  </a:cubicBezTo>
                  <a:cubicBezTo>
                    <a:pt x="6928" y="8301"/>
                    <a:pt x="6916" y="8300"/>
                    <a:pt x="6903" y="8300"/>
                  </a:cubicBezTo>
                  <a:cubicBezTo>
                    <a:pt x="6744" y="8300"/>
                    <a:pt x="6615" y="8429"/>
                    <a:pt x="6615" y="8588"/>
                  </a:cubicBezTo>
                  <a:cubicBezTo>
                    <a:pt x="6615" y="8609"/>
                    <a:pt x="6617" y="8630"/>
                    <a:pt x="6622" y="8649"/>
                  </a:cubicBezTo>
                  <a:cubicBezTo>
                    <a:pt x="6013" y="9004"/>
                    <a:pt x="6013" y="9004"/>
                    <a:pt x="6013" y="9004"/>
                  </a:cubicBezTo>
                  <a:cubicBezTo>
                    <a:pt x="6005" y="8993"/>
                    <a:pt x="5994" y="8984"/>
                    <a:pt x="5979" y="8981"/>
                  </a:cubicBezTo>
                  <a:cubicBezTo>
                    <a:pt x="5971" y="8979"/>
                    <a:pt x="5962" y="8979"/>
                    <a:pt x="5954" y="8981"/>
                  </a:cubicBezTo>
                  <a:cubicBezTo>
                    <a:pt x="5459" y="7346"/>
                    <a:pt x="5459" y="7346"/>
                    <a:pt x="5459" y="7346"/>
                  </a:cubicBezTo>
                  <a:cubicBezTo>
                    <a:pt x="5468" y="7343"/>
                    <a:pt x="5476" y="7337"/>
                    <a:pt x="5482" y="7330"/>
                  </a:cubicBezTo>
                  <a:close/>
                  <a:moveTo>
                    <a:pt x="5450" y="7349"/>
                  </a:moveTo>
                  <a:cubicBezTo>
                    <a:pt x="5944" y="8984"/>
                    <a:pt x="5944" y="8984"/>
                    <a:pt x="5944" y="8984"/>
                  </a:cubicBezTo>
                  <a:cubicBezTo>
                    <a:pt x="5929" y="8990"/>
                    <a:pt x="5918" y="9001"/>
                    <a:pt x="5912" y="9017"/>
                  </a:cubicBezTo>
                  <a:cubicBezTo>
                    <a:pt x="5006" y="8760"/>
                    <a:pt x="5006" y="8760"/>
                    <a:pt x="5006" y="8760"/>
                  </a:cubicBezTo>
                  <a:cubicBezTo>
                    <a:pt x="5010" y="8734"/>
                    <a:pt x="4996" y="8708"/>
                    <a:pt x="4972" y="8697"/>
                  </a:cubicBezTo>
                  <a:cubicBezTo>
                    <a:pt x="5424" y="7349"/>
                    <a:pt x="5424" y="7349"/>
                    <a:pt x="5424" y="7349"/>
                  </a:cubicBezTo>
                  <a:cubicBezTo>
                    <a:pt x="5424" y="7349"/>
                    <a:pt x="5424" y="7349"/>
                    <a:pt x="5424" y="7349"/>
                  </a:cubicBezTo>
                  <a:cubicBezTo>
                    <a:pt x="5433" y="7351"/>
                    <a:pt x="5441" y="7351"/>
                    <a:pt x="5450" y="7349"/>
                  </a:cubicBezTo>
                  <a:close/>
                  <a:moveTo>
                    <a:pt x="5314" y="9471"/>
                  </a:moveTo>
                  <a:cubicBezTo>
                    <a:pt x="4236" y="10507"/>
                    <a:pt x="4236" y="10507"/>
                    <a:pt x="4236" y="10507"/>
                  </a:cubicBezTo>
                  <a:cubicBezTo>
                    <a:pt x="4229" y="10501"/>
                    <a:pt x="4220" y="10496"/>
                    <a:pt x="4211" y="10493"/>
                  </a:cubicBezTo>
                  <a:cubicBezTo>
                    <a:pt x="4208" y="10493"/>
                    <a:pt x="4206" y="10493"/>
                    <a:pt x="4204" y="10493"/>
                  </a:cubicBezTo>
                  <a:cubicBezTo>
                    <a:pt x="4254" y="9273"/>
                    <a:pt x="4254" y="9273"/>
                    <a:pt x="4254" y="9273"/>
                  </a:cubicBezTo>
                  <a:cubicBezTo>
                    <a:pt x="4280" y="9272"/>
                    <a:pt x="4302" y="9255"/>
                    <a:pt x="4308" y="9229"/>
                  </a:cubicBezTo>
                  <a:cubicBezTo>
                    <a:pt x="4312" y="9214"/>
                    <a:pt x="4309" y="9200"/>
                    <a:pt x="4303" y="9188"/>
                  </a:cubicBezTo>
                  <a:cubicBezTo>
                    <a:pt x="4905" y="8789"/>
                    <a:pt x="4905" y="8789"/>
                    <a:pt x="4905" y="8789"/>
                  </a:cubicBezTo>
                  <a:cubicBezTo>
                    <a:pt x="4913" y="8798"/>
                    <a:pt x="4923" y="8804"/>
                    <a:pt x="4935" y="8807"/>
                  </a:cubicBezTo>
                  <a:cubicBezTo>
                    <a:pt x="4949" y="8811"/>
                    <a:pt x="4962" y="8808"/>
                    <a:pt x="4974" y="8803"/>
                  </a:cubicBezTo>
                  <a:cubicBezTo>
                    <a:pt x="5325" y="9388"/>
                    <a:pt x="5325" y="9388"/>
                    <a:pt x="5325" y="9388"/>
                  </a:cubicBezTo>
                  <a:cubicBezTo>
                    <a:pt x="5314" y="9396"/>
                    <a:pt x="5306" y="9407"/>
                    <a:pt x="5303" y="9421"/>
                  </a:cubicBezTo>
                  <a:cubicBezTo>
                    <a:pt x="5298" y="9439"/>
                    <a:pt x="5303" y="9458"/>
                    <a:pt x="5314" y="9471"/>
                  </a:cubicBezTo>
                  <a:close/>
                  <a:moveTo>
                    <a:pt x="4148" y="10582"/>
                  </a:moveTo>
                  <a:cubicBezTo>
                    <a:pt x="2986" y="11561"/>
                    <a:pt x="2986" y="11561"/>
                    <a:pt x="2986" y="11561"/>
                  </a:cubicBezTo>
                  <a:cubicBezTo>
                    <a:pt x="2981" y="11555"/>
                    <a:pt x="2974" y="11551"/>
                    <a:pt x="2967" y="11548"/>
                  </a:cubicBezTo>
                  <a:cubicBezTo>
                    <a:pt x="3594" y="9649"/>
                    <a:pt x="3594" y="9649"/>
                    <a:pt x="3594" y="9649"/>
                  </a:cubicBezTo>
                  <a:cubicBezTo>
                    <a:pt x="3607" y="9652"/>
                    <a:pt x="3619" y="9651"/>
                    <a:pt x="3631" y="9646"/>
                  </a:cubicBezTo>
                  <a:cubicBezTo>
                    <a:pt x="4162" y="10504"/>
                    <a:pt x="4162" y="10504"/>
                    <a:pt x="4162" y="10504"/>
                  </a:cubicBezTo>
                  <a:cubicBezTo>
                    <a:pt x="4152" y="10512"/>
                    <a:pt x="4144" y="10523"/>
                    <a:pt x="4140" y="10536"/>
                  </a:cubicBezTo>
                  <a:cubicBezTo>
                    <a:pt x="4136" y="10553"/>
                    <a:pt x="4140" y="10569"/>
                    <a:pt x="4148" y="10582"/>
                  </a:cubicBezTo>
                  <a:close/>
                  <a:moveTo>
                    <a:pt x="3809" y="14662"/>
                  </a:moveTo>
                  <a:cubicBezTo>
                    <a:pt x="3808" y="14664"/>
                    <a:pt x="3808" y="14666"/>
                    <a:pt x="3808" y="14669"/>
                  </a:cubicBezTo>
                  <a:cubicBezTo>
                    <a:pt x="2990" y="14642"/>
                    <a:pt x="2990" y="14642"/>
                    <a:pt x="2990" y="14642"/>
                  </a:cubicBezTo>
                  <a:cubicBezTo>
                    <a:pt x="3426" y="12841"/>
                    <a:pt x="3426" y="12841"/>
                    <a:pt x="3426" y="12841"/>
                  </a:cubicBezTo>
                  <a:cubicBezTo>
                    <a:pt x="3432" y="12842"/>
                    <a:pt x="3439" y="12842"/>
                    <a:pt x="3444" y="12842"/>
                  </a:cubicBezTo>
                  <a:cubicBezTo>
                    <a:pt x="3848" y="14620"/>
                    <a:pt x="3848" y="14620"/>
                    <a:pt x="3848" y="14620"/>
                  </a:cubicBezTo>
                  <a:cubicBezTo>
                    <a:pt x="3829" y="14626"/>
                    <a:pt x="3814" y="14642"/>
                    <a:pt x="3809" y="14662"/>
                  </a:cubicBezTo>
                  <a:close/>
                  <a:moveTo>
                    <a:pt x="3852" y="14732"/>
                  </a:moveTo>
                  <a:cubicBezTo>
                    <a:pt x="3882" y="14739"/>
                    <a:pt x="3912" y="14722"/>
                    <a:pt x="3921" y="14693"/>
                  </a:cubicBezTo>
                  <a:cubicBezTo>
                    <a:pt x="4374" y="14793"/>
                    <a:pt x="4374" y="14793"/>
                    <a:pt x="4374" y="14793"/>
                  </a:cubicBezTo>
                  <a:cubicBezTo>
                    <a:pt x="4372" y="14806"/>
                    <a:pt x="4375" y="14819"/>
                    <a:pt x="4381" y="14829"/>
                  </a:cubicBezTo>
                  <a:cubicBezTo>
                    <a:pt x="3411" y="15477"/>
                    <a:pt x="3411" y="15477"/>
                    <a:pt x="3411" y="15477"/>
                  </a:cubicBezTo>
                  <a:cubicBezTo>
                    <a:pt x="3408" y="15473"/>
                    <a:pt x="3404" y="15470"/>
                    <a:pt x="3400" y="15466"/>
                  </a:cubicBezTo>
                  <a:cubicBezTo>
                    <a:pt x="3840" y="14728"/>
                    <a:pt x="3840" y="14728"/>
                    <a:pt x="3840" y="14728"/>
                  </a:cubicBezTo>
                  <a:cubicBezTo>
                    <a:pt x="3844" y="14730"/>
                    <a:pt x="3848" y="14731"/>
                    <a:pt x="3852" y="14732"/>
                  </a:cubicBezTo>
                  <a:close/>
                  <a:moveTo>
                    <a:pt x="2980" y="14641"/>
                  </a:moveTo>
                  <a:cubicBezTo>
                    <a:pt x="2887" y="14638"/>
                    <a:pt x="2887" y="14638"/>
                    <a:pt x="2887" y="14638"/>
                  </a:cubicBezTo>
                  <a:cubicBezTo>
                    <a:pt x="2650" y="13805"/>
                    <a:pt x="2650" y="13805"/>
                    <a:pt x="2650" y="13805"/>
                  </a:cubicBezTo>
                  <a:cubicBezTo>
                    <a:pt x="2667" y="13798"/>
                    <a:pt x="2681" y="13783"/>
                    <a:pt x="2686" y="13764"/>
                  </a:cubicBezTo>
                  <a:cubicBezTo>
                    <a:pt x="2691" y="13743"/>
                    <a:pt x="2684" y="13722"/>
                    <a:pt x="2669" y="13708"/>
                  </a:cubicBezTo>
                  <a:cubicBezTo>
                    <a:pt x="3402" y="12831"/>
                    <a:pt x="3402" y="12831"/>
                    <a:pt x="3402" y="12831"/>
                  </a:cubicBezTo>
                  <a:cubicBezTo>
                    <a:pt x="3406" y="12834"/>
                    <a:pt x="3411" y="12836"/>
                    <a:pt x="3417" y="12838"/>
                  </a:cubicBezTo>
                  <a:lnTo>
                    <a:pt x="2980" y="14641"/>
                  </a:lnTo>
                  <a:close/>
                  <a:moveTo>
                    <a:pt x="1854" y="14604"/>
                  </a:moveTo>
                  <a:cubicBezTo>
                    <a:pt x="1966" y="12734"/>
                    <a:pt x="1966" y="12734"/>
                    <a:pt x="1966" y="12734"/>
                  </a:cubicBezTo>
                  <a:cubicBezTo>
                    <a:pt x="1975" y="12734"/>
                    <a:pt x="1984" y="12732"/>
                    <a:pt x="1992" y="12729"/>
                  </a:cubicBezTo>
                  <a:cubicBezTo>
                    <a:pt x="2597" y="13702"/>
                    <a:pt x="2597" y="13702"/>
                    <a:pt x="2597" y="13702"/>
                  </a:cubicBezTo>
                  <a:cubicBezTo>
                    <a:pt x="2585" y="13710"/>
                    <a:pt x="2576" y="13722"/>
                    <a:pt x="2573" y="13737"/>
                  </a:cubicBezTo>
                  <a:cubicBezTo>
                    <a:pt x="2568" y="13757"/>
                    <a:pt x="2575" y="13778"/>
                    <a:pt x="2588" y="13791"/>
                  </a:cubicBezTo>
                  <a:cubicBezTo>
                    <a:pt x="1905" y="14606"/>
                    <a:pt x="1905" y="14606"/>
                    <a:pt x="1905" y="14606"/>
                  </a:cubicBezTo>
                  <a:lnTo>
                    <a:pt x="1854" y="14604"/>
                  </a:lnTo>
                  <a:close/>
                  <a:moveTo>
                    <a:pt x="1897" y="14616"/>
                  </a:moveTo>
                  <a:cubicBezTo>
                    <a:pt x="1850" y="14672"/>
                    <a:pt x="1850" y="14672"/>
                    <a:pt x="1850" y="14672"/>
                  </a:cubicBezTo>
                  <a:cubicBezTo>
                    <a:pt x="1853" y="14614"/>
                    <a:pt x="1853" y="14614"/>
                    <a:pt x="1853" y="14614"/>
                  </a:cubicBezTo>
                  <a:lnTo>
                    <a:pt x="1897" y="14616"/>
                  </a:lnTo>
                  <a:close/>
                  <a:moveTo>
                    <a:pt x="2001" y="12724"/>
                  </a:moveTo>
                  <a:cubicBezTo>
                    <a:pt x="2012" y="12716"/>
                    <a:pt x="2021" y="12704"/>
                    <a:pt x="2025" y="12690"/>
                  </a:cubicBezTo>
                  <a:cubicBezTo>
                    <a:pt x="2025" y="12688"/>
                    <a:pt x="2025" y="12686"/>
                    <a:pt x="2026" y="12684"/>
                  </a:cubicBezTo>
                  <a:cubicBezTo>
                    <a:pt x="3379" y="12786"/>
                    <a:pt x="3379" y="12786"/>
                    <a:pt x="3379" y="12786"/>
                  </a:cubicBezTo>
                  <a:cubicBezTo>
                    <a:pt x="3379" y="12800"/>
                    <a:pt x="3385" y="12814"/>
                    <a:pt x="3395" y="12824"/>
                  </a:cubicBezTo>
                  <a:cubicBezTo>
                    <a:pt x="2661" y="13702"/>
                    <a:pt x="2661" y="13702"/>
                    <a:pt x="2661" y="13702"/>
                  </a:cubicBezTo>
                  <a:cubicBezTo>
                    <a:pt x="2656" y="13698"/>
                    <a:pt x="2650" y="13695"/>
                    <a:pt x="2643" y="13694"/>
                  </a:cubicBezTo>
                  <a:cubicBezTo>
                    <a:pt x="2630" y="13691"/>
                    <a:pt x="2617" y="13692"/>
                    <a:pt x="2606" y="13697"/>
                  </a:cubicBezTo>
                  <a:lnTo>
                    <a:pt x="2001" y="12724"/>
                  </a:lnTo>
                  <a:close/>
                  <a:moveTo>
                    <a:pt x="2596" y="13798"/>
                  </a:moveTo>
                  <a:cubicBezTo>
                    <a:pt x="2602" y="13802"/>
                    <a:pt x="2608" y="13805"/>
                    <a:pt x="2616" y="13807"/>
                  </a:cubicBezTo>
                  <a:cubicBezTo>
                    <a:pt x="2624" y="13809"/>
                    <a:pt x="2632" y="13809"/>
                    <a:pt x="2640" y="13807"/>
                  </a:cubicBezTo>
                  <a:cubicBezTo>
                    <a:pt x="2876" y="14638"/>
                    <a:pt x="2876" y="14638"/>
                    <a:pt x="2876" y="14638"/>
                  </a:cubicBezTo>
                  <a:cubicBezTo>
                    <a:pt x="1918" y="14606"/>
                    <a:pt x="1918" y="14606"/>
                    <a:pt x="1918" y="14606"/>
                  </a:cubicBezTo>
                  <a:lnTo>
                    <a:pt x="2596" y="13798"/>
                  </a:lnTo>
                  <a:close/>
                  <a:moveTo>
                    <a:pt x="3380" y="12770"/>
                  </a:moveTo>
                  <a:cubicBezTo>
                    <a:pt x="3380" y="12772"/>
                    <a:pt x="3379" y="12774"/>
                    <a:pt x="3379" y="12775"/>
                  </a:cubicBezTo>
                  <a:cubicBezTo>
                    <a:pt x="2026" y="12674"/>
                    <a:pt x="2026" y="12674"/>
                    <a:pt x="2026" y="12674"/>
                  </a:cubicBezTo>
                  <a:cubicBezTo>
                    <a:pt x="2026" y="12659"/>
                    <a:pt x="2019" y="12644"/>
                    <a:pt x="2008" y="12634"/>
                  </a:cubicBezTo>
                  <a:cubicBezTo>
                    <a:pt x="2908" y="11647"/>
                    <a:pt x="2908" y="11647"/>
                    <a:pt x="2908" y="11647"/>
                  </a:cubicBezTo>
                  <a:cubicBezTo>
                    <a:pt x="2915" y="11652"/>
                    <a:pt x="2922" y="11656"/>
                    <a:pt x="2930" y="11658"/>
                  </a:cubicBezTo>
                  <a:cubicBezTo>
                    <a:pt x="2941" y="11660"/>
                    <a:pt x="2951" y="11659"/>
                    <a:pt x="2961" y="11656"/>
                  </a:cubicBezTo>
                  <a:cubicBezTo>
                    <a:pt x="3410" y="12733"/>
                    <a:pt x="3410" y="12733"/>
                    <a:pt x="3410" y="12733"/>
                  </a:cubicBezTo>
                  <a:cubicBezTo>
                    <a:pt x="3395" y="12740"/>
                    <a:pt x="3384" y="12753"/>
                    <a:pt x="3380" y="12770"/>
                  </a:cubicBezTo>
                  <a:close/>
                  <a:moveTo>
                    <a:pt x="2974" y="10484"/>
                  </a:moveTo>
                  <a:cubicBezTo>
                    <a:pt x="3578" y="9643"/>
                    <a:pt x="3578" y="9643"/>
                    <a:pt x="3578" y="9643"/>
                  </a:cubicBezTo>
                  <a:cubicBezTo>
                    <a:pt x="3580" y="9644"/>
                    <a:pt x="3582" y="9645"/>
                    <a:pt x="3585" y="9646"/>
                  </a:cubicBezTo>
                  <a:cubicBezTo>
                    <a:pt x="2957" y="11544"/>
                    <a:pt x="2957" y="11544"/>
                    <a:pt x="2957" y="11544"/>
                  </a:cubicBezTo>
                  <a:cubicBezTo>
                    <a:pt x="2926" y="11537"/>
                    <a:pt x="2895" y="11556"/>
                    <a:pt x="2887" y="11587"/>
                  </a:cubicBezTo>
                  <a:cubicBezTo>
                    <a:pt x="2886" y="11590"/>
                    <a:pt x="2886" y="11593"/>
                    <a:pt x="2886" y="11596"/>
                  </a:cubicBezTo>
                  <a:cubicBezTo>
                    <a:pt x="2160" y="11602"/>
                    <a:pt x="2160" y="11602"/>
                    <a:pt x="2160" y="11602"/>
                  </a:cubicBezTo>
                  <a:cubicBezTo>
                    <a:pt x="2159" y="11586"/>
                    <a:pt x="2151" y="11570"/>
                    <a:pt x="2138" y="11560"/>
                  </a:cubicBezTo>
                  <a:cubicBezTo>
                    <a:pt x="2904" y="10576"/>
                    <a:pt x="2904" y="10576"/>
                    <a:pt x="2904" y="10576"/>
                  </a:cubicBezTo>
                  <a:cubicBezTo>
                    <a:pt x="2909" y="10580"/>
                    <a:pt x="2915" y="10583"/>
                    <a:pt x="2922" y="10584"/>
                  </a:cubicBezTo>
                  <a:cubicBezTo>
                    <a:pt x="2953" y="10592"/>
                    <a:pt x="2985" y="10573"/>
                    <a:pt x="2992" y="10541"/>
                  </a:cubicBezTo>
                  <a:cubicBezTo>
                    <a:pt x="2997" y="10519"/>
                    <a:pt x="2989" y="10498"/>
                    <a:pt x="2974" y="10484"/>
                  </a:cubicBezTo>
                  <a:close/>
                  <a:moveTo>
                    <a:pt x="3639" y="9641"/>
                  </a:moveTo>
                  <a:cubicBezTo>
                    <a:pt x="3651" y="9633"/>
                    <a:pt x="3660" y="9621"/>
                    <a:pt x="3664" y="9606"/>
                  </a:cubicBezTo>
                  <a:cubicBezTo>
                    <a:pt x="3671" y="9575"/>
                    <a:pt x="3652" y="9544"/>
                    <a:pt x="3621" y="9536"/>
                  </a:cubicBezTo>
                  <a:cubicBezTo>
                    <a:pt x="3603" y="9532"/>
                    <a:pt x="3586" y="9536"/>
                    <a:pt x="3573" y="9546"/>
                  </a:cubicBezTo>
                  <a:cubicBezTo>
                    <a:pt x="3054" y="8967"/>
                    <a:pt x="3054" y="8967"/>
                    <a:pt x="3054" y="8967"/>
                  </a:cubicBezTo>
                  <a:cubicBezTo>
                    <a:pt x="3059" y="8962"/>
                    <a:pt x="3063" y="8956"/>
                    <a:pt x="3065" y="8949"/>
                  </a:cubicBezTo>
                  <a:cubicBezTo>
                    <a:pt x="4194" y="9208"/>
                    <a:pt x="4194" y="9208"/>
                    <a:pt x="4194" y="9208"/>
                  </a:cubicBezTo>
                  <a:cubicBezTo>
                    <a:pt x="4191" y="9237"/>
                    <a:pt x="4209" y="9265"/>
                    <a:pt x="4238" y="9272"/>
                  </a:cubicBezTo>
                  <a:cubicBezTo>
                    <a:pt x="4240" y="9272"/>
                    <a:pt x="4242" y="9272"/>
                    <a:pt x="4244" y="9273"/>
                  </a:cubicBezTo>
                  <a:cubicBezTo>
                    <a:pt x="4194" y="10492"/>
                    <a:pt x="4194" y="10492"/>
                    <a:pt x="4194" y="10492"/>
                  </a:cubicBezTo>
                  <a:cubicBezTo>
                    <a:pt x="4186" y="10493"/>
                    <a:pt x="4178" y="10495"/>
                    <a:pt x="4171" y="10498"/>
                  </a:cubicBezTo>
                  <a:lnTo>
                    <a:pt x="3639" y="9641"/>
                  </a:lnTo>
                  <a:close/>
                  <a:moveTo>
                    <a:pt x="2580" y="7017"/>
                  </a:moveTo>
                  <a:cubicBezTo>
                    <a:pt x="3420" y="6876"/>
                    <a:pt x="3420" y="6876"/>
                    <a:pt x="3420" y="6876"/>
                  </a:cubicBezTo>
                  <a:cubicBezTo>
                    <a:pt x="3872" y="7333"/>
                    <a:pt x="3872" y="7333"/>
                    <a:pt x="3872" y="7333"/>
                  </a:cubicBezTo>
                  <a:cubicBezTo>
                    <a:pt x="3867" y="7339"/>
                    <a:pt x="3864" y="7346"/>
                    <a:pt x="3862" y="7354"/>
                  </a:cubicBezTo>
                  <a:cubicBezTo>
                    <a:pt x="3856" y="7378"/>
                    <a:pt x="3866" y="7402"/>
                    <a:pt x="3885" y="7415"/>
                  </a:cubicBezTo>
                  <a:cubicBezTo>
                    <a:pt x="3582" y="7936"/>
                    <a:pt x="3582" y="7936"/>
                    <a:pt x="3582" y="7936"/>
                  </a:cubicBezTo>
                  <a:cubicBezTo>
                    <a:pt x="2569" y="7056"/>
                    <a:pt x="2569" y="7056"/>
                    <a:pt x="2569" y="7056"/>
                  </a:cubicBezTo>
                  <a:cubicBezTo>
                    <a:pt x="2573" y="7050"/>
                    <a:pt x="2577" y="7043"/>
                    <a:pt x="2578" y="7035"/>
                  </a:cubicBezTo>
                  <a:cubicBezTo>
                    <a:pt x="2580" y="7029"/>
                    <a:pt x="2580" y="7023"/>
                    <a:pt x="2580" y="7017"/>
                  </a:cubicBezTo>
                  <a:close/>
                  <a:moveTo>
                    <a:pt x="4899" y="8781"/>
                  </a:moveTo>
                  <a:cubicBezTo>
                    <a:pt x="4297" y="9179"/>
                    <a:pt x="4297" y="9179"/>
                    <a:pt x="4297" y="9179"/>
                  </a:cubicBezTo>
                  <a:cubicBezTo>
                    <a:pt x="4289" y="9169"/>
                    <a:pt x="4278" y="9162"/>
                    <a:pt x="4265" y="9159"/>
                  </a:cubicBezTo>
                  <a:cubicBezTo>
                    <a:pt x="4259" y="9157"/>
                    <a:pt x="4253" y="9157"/>
                    <a:pt x="4246" y="9157"/>
                  </a:cubicBezTo>
                  <a:cubicBezTo>
                    <a:pt x="4111" y="8410"/>
                    <a:pt x="4111" y="8410"/>
                    <a:pt x="4111" y="8410"/>
                  </a:cubicBezTo>
                  <a:cubicBezTo>
                    <a:pt x="4261" y="8540"/>
                    <a:pt x="4261" y="8540"/>
                    <a:pt x="4261" y="8540"/>
                  </a:cubicBezTo>
                  <a:cubicBezTo>
                    <a:pt x="4258" y="8545"/>
                    <a:pt x="4256" y="8550"/>
                    <a:pt x="4254" y="8556"/>
                  </a:cubicBezTo>
                  <a:cubicBezTo>
                    <a:pt x="4247" y="8587"/>
                    <a:pt x="4266" y="8618"/>
                    <a:pt x="4297" y="8626"/>
                  </a:cubicBezTo>
                  <a:cubicBezTo>
                    <a:pt x="4329" y="8634"/>
                    <a:pt x="4360" y="8614"/>
                    <a:pt x="4368" y="8583"/>
                  </a:cubicBezTo>
                  <a:cubicBezTo>
                    <a:pt x="4372" y="8565"/>
                    <a:pt x="4367" y="8546"/>
                    <a:pt x="4356" y="8533"/>
                  </a:cubicBezTo>
                  <a:cubicBezTo>
                    <a:pt x="4586" y="8270"/>
                    <a:pt x="4586" y="8270"/>
                    <a:pt x="4586" y="8270"/>
                  </a:cubicBezTo>
                  <a:cubicBezTo>
                    <a:pt x="4911" y="8706"/>
                    <a:pt x="4911" y="8706"/>
                    <a:pt x="4911" y="8706"/>
                  </a:cubicBezTo>
                  <a:cubicBezTo>
                    <a:pt x="4902" y="8714"/>
                    <a:pt x="4895" y="8724"/>
                    <a:pt x="4892" y="8737"/>
                  </a:cubicBezTo>
                  <a:cubicBezTo>
                    <a:pt x="4888" y="8753"/>
                    <a:pt x="4891" y="8768"/>
                    <a:pt x="4899" y="8781"/>
                  </a:cubicBezTo>
                  <a:close/>
                  <a:moveTo>
                    <a:pt x="4236" y="9159"/>
                  </a:moveTo>
                  <a:cubicBezTo>
                    <a:pt x="4229" y="9161"/>
                    <a:pt x="4222" y="9165"/>
                    <a:pt x="4216" y="9170"/>
                  </a:cubicBezTo>
                  <a:cubicBezTo>
                    <a:pt x="3446" y="8190"/>
                    <a:pt x="3446" y="8190"/>
                    <a:pt x="3446" y="8190"/>
                  </a:cubicBezTo>
                  <a:cubicBezTo>
                    <a:pt x="3585" y="7952"/>
                    <a:pt x="3585" y="7952"/>
                    <a:pt x="3585" y="7952"/>
                  </a:cubicBezTo>
                  <a:cubicBezTo>
                    <a:pt x="4099" y="8399"/>
                    <a:pt x="4099" y="8399"/>
                    <a:pt x="4099" y="8399"/>
                  </a:cubicBezTo>
                  <a:lnTo>
                    <a:pt x="4236" y="9159"/>
                  </a:lnTo>
                  <a:close/>
                  <a:moveTo>
                    <a:pt x="4593" y="8263"/>
                  </a:moveTo>
                  <a:cubicBezTo>
                    <a:pt x="5403" y="7339"/>
                    <a:pt x="5403" y="7339"/>
                    <a:pt x="5403" y="7339"/>
                  </a:cubicBezTo>
                  <a:cubicBezTo>
                    <a:pt x="5407" y="7342"/>
                    <a:pt x="5410" y="7344"/>
                    <a:pt x="5415" y="7346"/>
                  </a:cubicBezTo>
                  <a:cubicBezTo>
                    <a:pt x="4962" y="8694"/>
                    <a:pt x="4962" y="8694"/>
                    <a:pt x="4962" y="8694"/>
                  </a:cubicBezTo>
                  <a:cubicBezTo>
                    <a:pt x="4962" y="8694"/>
                    <a:pt x="4962" y="8694"/>
                    <a:pt x="4962" y="8694"/>
                  </a:cubicBezTo>
                  <a:cubicBezTo>
                    <a:pt x="4947" y="8690"/>
                    <a:pt x="4932" y="8693"/>
                    <a:pt x="4920" y="8700"/>
                  </a:cubicBezTo>
                  <a:lnTo>
                    <a:pt x="4593" y="8263"/>
                  </a:lnTo>
                  <a:close/>
                  <a:moveTo>
                    <a:pt x="4587" y="8254"/>
                  </a:moveTo>
                  <a:cubicBezTo>
                    <a:pt x="3957" y="7411"/>
                    <a:pt x="3957" y="7411"/>
                    <a:pt x="3957" y="7411"/>
                  </a:cubicBezTo>
                  <a:cubicBezTo>
                    <a:pt x="3966" y="7404"/>
                    <a:pt x="3972" y="7393"/>
                    <a:pt x="3975" y="7381"/>
                  </a:cubicBezTo>
                  <a:cubicBezTo>
                    <a:pt x="3976" y="7379"/>
                    <a:pt x="3976" y="7376"/>
                    <a:pt x="3976" y="7373"/>
                  </a:cubicBezTo>
                  <a:cubicBezTo>
                    <a:pt x="5381" y="7305"/>
                    <a:pt x="5381" y="7305"/>
                    <a:pt x="5381" y="7305"/>
                  </a:cubicBezTo>
                  <a:cubicBezTo>
                    <a:pt x="5383" y="7315"/>
                    <a:pt x="5388" y="7325"/>
                    <a:pt x="5396" y="7333"/>
                  </a:cubicBezTo>
                  <a:lnTo>
                    <a:pt x="4587" y="8254"/>
                  </a:lnTo>
                  <a:close/>
                  <a:moveTo>
                    <a:pt x="4580" y="8262"/>
                  </a:moveTo>
                  <a:cubicBezTo>
                    <a:pt x="4349" y="8526"/>
                    <a:pt x="4349" y="8526"/>
                    <a:pt x="4349" y="8526"/>
                  </a:cubicBezTo>
                  <a:cubicBezTo>
                    <a:pt x="4342" y="8520"/>
                    <a:pt x="4334" y="8515"/>
                    <a:pt x="4325" y="8513"/>
                  </a:cubicBezTo>
                  <a:cubicBezTo>
                    <a:pt x="4315" y="8511"/>
                    <a:pt x="4306" y="8511"/>
                    <a:pt x="4298" y="8513"/>
                  </a:cubicBezTo>
                  <a:cubicBezTo>
                    <a:pt x="3942" y="7421"/>
                    <a:pt x="3942" y="7421"/>
                    <a:pt x="3942" y="7421"/>
                  </a:cubicBezTo>
                  <a:cubicBezTo>
                    <a:pt x="3945" y="7420"/>
                    <a:pt x="3947" y="7419"/>
                    <a:pt x="3949" y="7417"/>
                  </a:cubicBezTo>
                  <a:lnTo>
                    <a:pt x="4580" y="8262"/>
                  </a:lnTo>
                  <a:close/>
                  <a:moveTo>
                    <a:pt x="4288" y="8516"/>
                  </a:moveTo>
                  <a:cubicBezTo>
                    <a:pt x="4280" y="8520"/>
                    <a:pt x="4273" y="8525"/>
                    <a:pt x="4267" y="8532"/>
                  </a:cubicBezTo>
                  <a:cubicBezTo>
                    <a:pt x="4108" y="8394"/>
                    <a:pt x="4108" y="8394"/>
                    <a:pt x="4108" y="8394"/>
                  </a:cubicBezTo>
                  <a:cubicBezTo>
                    <a:pt x="3934" y="7429"/>
                    <a:pt x="3934" y="7429"/>
                    <a:pt x="3934" y="7429"/>
                  </a:cubicBezTo>
                  <a:lnTo>
                    <a:pt x="4288" y="8516"/>
                  </a:lnTo>
                  <a:close/>
                  <a:moveTo>
                    <a:pt x="4096" y="8384"/>
                  </a:moveTo>
                  <a:cubicBezTo>
                    <a:pt x="3590" y="7943"/>
                    <a:pt x="3590" y="7943"/>
                    <a:pt x="3590" y="7943"/>
                  </a:cubicBezTo>
                  <a:cubicBezTo>
                    <a:pt x="3894" y="7421"/>
                    <a:pt x="3894" y="7421"/>
                    <a:pt x="3894" y="7421"/>
                  </a:cubicBezTo>
                  <a:cubicBezTo>
                    <a:pt x="3897" y="7422"/>
                    <a:pt x="3901" y="7424"/>
                    <a:pt x="3905" y="7425"/>
                  </a:cubicBezTo>
                  <a:cubicBezTo>
                    <a:pt x="3911" y="7426"/>
                    <a:pt x="3917" y="7426"/>
                    <a:pt x="3923" y="7426"/>
                  </a:cubicBezTo>
                  <a:lnTo>
                    <a:pt x="4096" y="8384"/>
                  </a:lnTo>
                  <a:close/>
                  <a:moveTo>
                    <a:pt x="3577" y="7945"/>
                  </a:moveTo>
                  <a:cubicBezTo>
                    <a:pt x="3439" y="8181"/>
                    <a:pt x="3439" y="8181"/>
                    <a:pt x="3439" y="8181"/>
                  </a:cubicBezTo>
                  <a:cubicBezTo>
                    <a:pt x="2562" y="7064"/>
                    <a:pt x="2562" y="7064"/>
                    <a:pt x="2562" y="7064"/>
                  </a:cubicBezTo>
                  <a:cubicBezTo>
                    <a:pt x="2562" y="7064"/>
                    <a:pt x="2562" y="7064"/>
                    <a:pt x="2562" y="7063"/>
                  </a:cubicBezTo>
                  <a:lnTo>
                    <a:pt x="3577" y="7945"/>
                  </a:lnTo>
                  <a:close/>
                  <a:moveTo>
                    <a:pt x="3441" y="8199"/>
                  </a:moveTo>
                  <a:cubicBezTo>
                    <a:pt x="4208" y="9177"/>
                    <a:pt x="4208" y="9177"/>
                    <a:pt x="4208" y="9177"/>
                  </a:cubicBezTo>
                  <a:cubicBezTo>
                    <a:pt x="4203" y="9183"/>
                    <a:pt x="4199" y="9190"/>
                    <a:pt x="4196" y="9199"/>
                  </a:cubicBezTo>
                  <a:cubicBezTo>
                    <a:pt x="3068" y="8939"/>
                    <a:pt x="3068" y="8939"/>
                    <a:pt x="3068" y="8939"/>
                  </a:cubicBezTo>
                  <a:cubicBezTo>
                    <a:pt x="3073" y="8916"/>
                    <a:pt x="3063" y="8893"/>
                    <a:pt x="3045" y="8880"/>
                  </a:cubicBezTo>
                  <a:lnTo>
                    <a:pt x="3441" y="8199"/>
                  </a:lnTo>
                  <a:close/>
                  <a:moveTo>
                    <a:pt x="5594" y="5607"/>
                  </a:moveTo>
                  <a:cubicBezTo>
                    <a:pt x="5601" y="5613"/>
                    <a:pt x="5608" y="5617"/>
                    <a:pt x="5617" y="5619"/>
                  </a:cubicBezTo>
                  <a:cubicBezTo>
                    <a:pt x="5439" y="7234"/>
                    <a:pt x="5439" y="7234"/>
                    <a:pt x="5439" y="7234"/>
                  </a:cubicBezTo>
                  <a:cubicBezTo>
                    <a:pt x="5418" y="7234"/>
                    <a:pt x="5399" y="7244"/>
                    <a:pt x="5389" y="7262"/>
                  </a:cubicBezTo>
                  <a:cubicBezTo>
                    <a:pt x="4373" y="6741"/>
                    <a:pt x="4373" y="6741"/>
                    <a:pt x="4373" y="6741"/>
                  </a:cubicBezTo>
                  <a:cubicBezTo>
                    <a:pt x="4374" y="6738"/>
                    <a:pt x="4375" y="6735"/>
                    <a:pt x="4376" y="6733"/>
                  </a:cubicBezTo>
                  <a:cubicBezTo>
                    <a:pt x="4380" y="6715"/>
                    <a:pt x="4376" y="6698"/>
                    <a:pt x="4366" y="6685"/>
                  </a:cubicBezTo>
                  <a:lnTo>
                    <a:pt x="5594" y="5607"/>
                  </a:lnTo>
                  <a:close/>
                  <a:moveTo>
                    <a:pt x="4306" y="6776"/>
                  </a:moveTo>
                  <a:cubicBezTo>
                    <a:pt x="4331" y="6782"/>
                    <a:pt x="4355" y="6770"/>
                    <a:pt x="4368" y="6750"/>
                  </a:cubicBezTo>
                  <a:cubicBezTo>
                    <a:pt x="5384" y="7271"/>
                    <a:pt x="5384" y="7271"/>
                    <a:pt x="5384" y="7271"/>
                  </a:cubicBezTo>
                  <a:cubicBezTo>
                    <a:pt x="5383" y="7273"/>
                    <a:pt x="5382" y="7276"/>
                    <a:pt x="5381" y="7279"/>
                  </a:cubicBezTo>
                  <a:cubicBezTo>
                    <a:pt x="5380" y="7284"/>
                    <a:pt x="5379" y="7290"/>
                    <a:pt x="5380" y="7295"/>
                  </a:cubicBezTo>
                  <a:cubicBezTo>
                    <a:pt x="3976" y="7363"/>
                    <a:pt x="3976" y="7363"/>
                    <a:pt x="3976" y="7363"/>
                  </a:cubicBezTo>
                  <a:cubicBezTo>
                    <a:pt x="3974" y="7339"/>
                    <a:pt x="3957" y="7317"/>
                    <a:pt x="3932" y="7311"/>
                  </a:cubicBezTo>
                  <a:cubicBezTo>
                    <a:pt x="3912" y="7307"/>
                    <a:pt x="3892" y="7313"/>
                    <a:pt x="3879" y="7325"/>
                  </a:cubicBezTo>
                  <a:cubicBezTo>
                    <a:pt x="3432" y="6874"/>
                    <a:pt x="3432" y="6874"/>
                    <a:pt x="3432" y="6874"/>
                  </a:cubicBezTo>
                  <a:cubicBezTo>
                    <a:pt x="4263" y="6734"/>
                    <a:pt x="4263" y="6734"/>
                    <a:pt x="4263" y="6734"/>
                  </a:cubicBezTo>
                  <a:cubicBezTo>
                    <a:pt x="4268" y="6754"/>
                    <a:pt x="4284" y="6770"/>
                    <a:pt x="4306" y="6776"/>
                  </a:cubicBezTo>
                  <a:close/>
                  <a:moveTo>
                    <a:pt x="2374" y="5790"/>
                  </a:moveTo>
                  <a:cubicBezTo>
                    <a:pt x="4265" y="6699"/>
                    <a:pt x="4265" y="6699"/>
                    <a:pt x="4265" y="6699"/>
                  </a:cubicBezTo>
                  <a:cubicBezTo>
                    <a:pt x="4264" y="6701"/>
                    <a:pt x="4263" y="6703"/>
                    <a:pt x="4263" y="6705"/>
                  </a:cubicBezTo>
                  <a:cubicBezTo>
                    <a:pt x="4261" y="6712"/>
                    <a:pt x="4261" y="6718"/>
                    <a:pt x="4261" y="6724"/>
                  </a:cubicBezTo>
                  <a:cubicBezTo>
                    <a:pt x="3423" y="6865"/>
                    <a:pt x="3423" y="6865"/>
                    <a:pt x="3423" y="6865"/>
                  </a:cubicBezTo>
                  <a:cubicBezTo>
                    <a:pt x="2369" y="5798"/>
                    <a:pt x="2369" y="5798"/>
                    <a:pt x="2369" y="5798"/>
                  </a:cubicBezTo>
                  <a:cubicBezTo>
                    <a:pt x="2371" y="5796"/>
                    <a:pt x="2373" y="5793"/>
                    <a:pt x="2374" y="5790"/>
                  </a:cubicBezTo>
                  <a:close/>
                  <a:moveTo>
                    <a:pt x="2518" y="6964"/>
                  </a:moveTo>
                  <a:cubicBezTo>
                    <a:pt x="2338" y="5817"/>
                    <a:pt x="2338" y="5817"/>
                    <a:pt x="2338" y="5817"/>
                  </a:cubicBezTo>
                  <a:cubicBezTo>
                    <a:pt x="2347" y="5815"/>
                    <a:pt x="2355" y="5811"/>
                    <a:pt x="2362" y="5805"/>
                  </a:cubicBezTo>
                  <a:cubicBezTo>
                    <a:pt x="3411" y="6867"/>
                    <a:pt x="3411" y="6867"/>
                    <a:pt x="3411" y="6867"/>
                  </a:cubicBezTo>
                  <a:cubicBezTo>
                    <a:pt x="2578" y="7007"/>
                    <a:pt x="2578" y="7007"/>
                    <a:pt x="2578" y="7007"/>
                  </a:cubicBezTo>
                  <a:cubicBezTo>
                    <a:pt x="2573" y="6987"/>
                    <a:pt x="2557" y="6970"/>
                    <a:pt x="2535" y="6965"/>
                  </a:cubicBezTo>
                  <a:cubicBezTo>
                    <a:pt x="2530" y="6964"/>
                    <a:pt x="2524" y="6963"/>
                    <a:pt x="2518" y="6964"/>
                  </a:cubicBezTo>
                  <a:close/>
                  <a:moveTo>
                    <a:pt x="2541" y="7077"/>
                  </a:moveTo>
                  <a:cubicBezTo>
                    <a:pt x="2545" y="7075"/>
                    <a:pt x="2550" y="7073"/>
                    <a:pt x="2554" y="7070"/>
                  </a:cubicBezTo>
                  <a:cubicBezTo>
                    <a:pt x="3434" y="8191"/>
                    <a:pt x="3434" y="8191"/>
                    <a:pt x="3434" y="8191"/>
                  </a:cubicBezTo>
                  <a:cubicBezTo>
                    <a:pt x="3036" y="8875"/>
                    <a:pt x="3036" y="8875"/>
                    <a:pt x="3036" y="8875"/>
                  </a:cubicBezTo>
                  <a:cubicBezTo>
                    <a:pt x="3033" y="8873"/>
                    <a:pt x="3029" y="8872"/>
                    <a:pt x="3025" y="8871"/>
                  </a:cubicBezTo>
                  <a:cubicBezTo>
                    <a:pt x="3015" y="8869"/>
                    <a:pt x="3006" y="8869"/>
                    <a:pt x="2997" y="8872"/>
                  </a:cubicBezTo>
                  <a:lnTo>
                    <a:pt x="2541" y="7077"/>
                  </a:lnTo>
                  <a:close/>
                  <a:moveTo>
                    <a:pt x="1640" y="9196"/>
                  </a:moveTo>
                  <a:cubicBezTo>
                    <a:pt x="2955" y="8944"/>
                    <a:pt x="2955" y="8944"/>
                    <a:pt x="2955" y="8944"/>
                  </a:cubicBezTo>
                  <a:cubicBezTo>
                    <a:pt x="2961" y="8963"/>
                    <a:pt x="2976" y="8979"/>
                    <a:pt x="2998" y="8984"/>
                  </a:cubicBezTo>
                  <a:cubicBezTo>
                    <a:pt x="3015" y="8989"/>
                    <a:pt x="3033" y="8984"/>
                    <a:pt x="3046" y="8974"/>
                  </a:cubicBezTo>
                  <a:cubicBezTo>
                    <a:pt x="3565" y="9553"/>
                    <a:pt x="3565" y="9553"/>
                    <a:pt x="3565" y="9553"/>
                  </a:cubicBezTo>
                  <a:cubicBezTo>
                    <a:pt x="3559" y="9560"/>
                    <a:pt x="3554" y="9568"/>
                    <a:pt x="3552" y="9577"/>
                  </a:cubicBezTo>
                  <a:cubicBezTo>
                    <a:pt x="1640" y="9208"/>
                    <a:pt x="1640" y="9208"/>
                    <a:pt x="1640" y="9208"/>
                  </a:cubicBezTo>
                  <a:cubicBezTo>
                    <a:pt x="1641" y="9204"/>
                    <a:pt x="1641" y="9200"/>
                    <a:pt x="1640" y="9196"/>
                  </a:cubicBezTo>
                  <a:close/>
                  <a:moveTo>
                    <a:pt x="1638" y="9218"/>
                  </a:moveTo>
                  <a:cubicBezTo>
                    <a:pt x="3550" y="9587"/>
                    <a:pt x="3550" y="9587"/>
                    <a:pt x="3550" y="9587"/>
                  </a:cubicBezTo>
                  <a:cubicBezTo>
                    <a:pt x="3548" y="9606"/>
                    <a:pt x="3555" y="9624"/>
                    <a:pt x="3570" y="9637"/>
                  </a:cubicBezTo>
                  <a:cubicBezTo>
                    <a:pt x="2965" y="10478"/>
                    <a:pt x="2965" y="10478"/>
                    <a:pt x="2965" y="10478"/>
                  </a:cubicBezTo>
                  <a:cubicBezTo>
                    <a:pt x="2960" y="10475"/>
                    <a:pt x="2955" y="10473"/>
                    <a:pt x="2949" y="10471"/>
                  </a:cubicBezTo>
                  <a:cubicBezTo>
                    <a:pt x="2930" y="10467"/>
                    <a:pt x="2911" y="10472"/>
                    <a:pt x="2898" y="10484"/>
                  </a:cubicBezTo>
                  <a:cubicBezTo>
                    <a:pt x="1628" y="9239"/>
                    <a:pt x="1628" y="9239"/>
                    <a:pt x="1628" y="9239"/>
                  </a:cubicBezTo>
                  <a:cubicBezTo>
                    <a:pt x="1632" y="9233"/>
                    <a:pt x="1636" y="9226"/>
                    <a:pt x="1638" y="9218"/>
                  </a:cubicBezTo>
                  <a:close/>
                  <a:moveTo>
                    <a:pt x="1594" y="9259"/>
                  </a:moveTo>
                  <a:cubicBezTo>
                    <a:pt x="1604" y="9257"/>
                    <a:pt x="1613" y="9253"/>
                    <a:pt x="1620" y="9246"/>
                  </a:cubicBezTo>
                  <a:cubicBezTo>
                    <a:pt x="2891" y="10491"/>
                    <a:pt x="2891" y="10491"/>
                    <a:pt x="2891" y="10491"/>
                  </a:cubicBezTo>
                  <a:cubicBezTo>
                    <a:pt x="2885" y="10497"/>
                    <a:pt x="2881" y="10505"/>
                    <a:pt x="2879" y="10514"/>
                  </a:cubicBezTo>
                  <a:cubicBezTo>
                    <a:pt x="2874" y="10535"/>
                    <a:pt x="2881" y="10556"/>
                    <a:pt x="2896" y="10570"/>
                  </a:cubicBezTo>
                  <a:cubicBezTo>
                    <a:pt x="2130" y="11554"/>
                    <a:pt x="2130" y="11554"/>
                    <a:pt x="2130" y="11554"/>
                  </a:cubicBezTo>
                  <a:cubicBezTo>
                    <a:pt x="2125" y="11552"/>
                    <a:pt x="2121" y="11550"/>
                    <a:pt x="2116" y="11548"/>
                  </a:cubicBezTo>
                  <a:cubicBezTo>
                    <a:pt x="2107" y="11546"/>
                    <a:pt x="2099" y="11546"/>
                    <a:pt x="2091" y="11548"/>
                  </a:cubicBezTo>
                  <a:lnTo>
                    <a:pt x="1594" y="9259"/>
                  </a:lnTo>
                  <a:close/>
                  <a:moveTo>
                    <a:pt x="1922" y="12641"/>
                  </a:moveTo>
                  <a:cubicBezTo>
                    <a:pt x="892" y="11964"/>
                    <a:pt x="892" y="11964"/>
                    <a:pt x="892" y="11964"/>
                  </a:cubicBezTo>
                  <a:cubicBezTo>
                    <a:pt x="894" y="11960"/>
                    <a:pt x="896" y="11955"/>
                    <a:pt x="897" y="11950"/>
                  </a:cubicBezTo>
                  <a:cubicBezTo>
                    <a:pt x="899" y="11942"/>
                    <a:pt x="899" y="11934"/>
                    <a:pt x="898" y="11927"/>
                  </a:cubicBezTo>
                  <a:cubicBezTo>
                    <a:pt x="2048" y="11625"/>
                    <a:pt x="2048" y="11625"/>
                    <a:pt x="2048" y="11625"/>
                  </a:cubicBezTo>
                  <a:cubicBezTo>
                    <a:pt x="2054" y="11643"/>
                    <a:pt x="2069" y="11657"/>
                    <a:pt x="2089" y="11662"/>
                  </a:cubicBezTo>
                  <a:cubicBezTo>
                    <a:pt x="2120" y="11669"/>
                    <a:pt x="2151" y="11650"/>
                    <a:pt x="2159" y="11619"/>
                  </a:cubicBezTo>
                  <a:cubicBezTo>
                    <a:pt x="2159" y="11617"/>
                    <a:pt x="2159" y="11615"/>
                    <a:pt x="2160" y="11613"/>
                  </a:cubicBezTo>
                  <a:cubicBezTo>
                    <a:pt x="2886" y="11606"/>
                    <a:pt x="2886" y="11606"/>
                    <a:pt x="2886" y="11606"/>
                  </a:cubicBezTo>
                  <a:cubicBezTo>
                    <a:pt x="2887" y="11619"/>
                    <a:pt x="2892" y="11631"/>
                    <a:pt x="2901" y="11640"/>
                  </a:cubicBezTo>
                  <a:cubicBezTo>
                    <a:pt x="2000" y="12628"/>
                    <a:pt x="2000" y="12628"/>
                    <a:pt x="2000" y="12628"/>
                  </a:cubicBezTo>
                  <a:cubicBezTo>
                    <a:pt x="1995" y="12624"/>
                    <a:pt x="1989" y="12621"/>
                    <a:pt x="1982" y="12619"/>
                  </a:cubicBezTo>
                  <a:cubicBezTo>
                    <a:pt x="1959" y="12614"/>
                    <a:pt x="1936" y="12623"/>
                    <a:pt x="1922" y="12641"/>
                  </a:cubicBezTo>
                  <a:close/>
                  <a:moveTo>
                    <a:pt x="1945" y="12729"/>
                  </a:moveTo>
                  <a:cubicBezTo>
                    <a:pt x="1948" y="12731"/>
                    <a:pt x="1951" y="12732"/>
                    <a:pt x="1955" y="12733"/>
                  </a:cubicBezTo>
                  <a:cubicBezTo>
                    <a:pt x="1955" y="12733"/>
                    <a:pt x="1955" y="12733"/>
                    <a:pt x="1956" y="12733"/>
                  </a:cubicBezTo>
                  <a:cubicBezTo>
                    <a:pt x="1844" y="14604"/>
                    <a:pt x="1844" y="14604"/>
                    <a:pt x="1844" y="14604"/>
                  </a:cubicBezTo>
                  <a:cubicBezTo>
                    <a:pt x="1094" y="14579"/>
                    <a:pt x="1094" y="14579"/>
                    <a:pt x="1094" y="14579"/>
                  </a:cubicBezTo>
                  <a:lnTo>
                    <a:pt x="1945" y="12729"/>
                  </a:lnTo>
                  <a:close/>
                  <a:moveTo>
                    <a:pt x="97" y="16759"/>
                  </a:moveTo>
                  <a:cubicBezTo>
                    <a:pt x="96" y="16758"/>
                    <a:pt x="94" y="16757"/>
                    <a:pt x="93" y="16756"/>
                  </a:cubicBezTo>
                  <a:cubicBezTo>
                    <a:pt x="1089" y="14589"/>
                    <a:pt x="1089" y="14589"/>
                    <a:pt x="1089" y="14589"/>
                  </a:cubicBezTo>
                  <a:cubicBezTo>
                    <a:pt x="1843" y="14614"/>
                    <a:pt x="1843" y="14614"/>
                    <a:pt x="1843" y="14614"/>
                  </a:cubicBezTo>
                  <a:cubicBezTo>
                    <a:pt x="1839" y="14685"/>
                    <a:pt x="1839" y="14685"/>
                    <a:pt x="1839" y="14685"/>
                  </a:cubicBezTo>
                  <a:lnTo>
                    <a:pt x="97" y="16759"/>
                  </a:lnTo>
                  <a:close/>
                  <a:moveTo>
                    <a:pt x="1806" y="15231"/>
                  </a:moveTo>
                  <a:cubicBezTo>
                    <a:pt x="1781" y="15232"/>
                    <a:pt x="1758" y="15249"/>
                    <a:pt x="1752" y="15275"/>
                  </a:cubicBezTo>
                  <a:cubicBezTo>
                    <a:pt x="1748" y="15290"/>
                    <a:pt x="1751" y="15306"/>
                    <a:pt x="1759" y="15318"/>
                  </a:cubicBezTo>
                  <a:cubicBezTo>
                    <a:pt x="110" y="16760"/>
                    <a:pt x="110" y="16760"/>
                    <a:pt x="110" y="16760"/>
                  </a:cubicBezTo>
                  <a:cubicBezTo>
                    <a:pt x="1838" y="14701"/>
                    <a:pt x="1838" y="14701"/>
                    <a:pt x="1838" y="14701"/>
                  </a:cubicBezTo>
                  <a:lnTo>
                    <a:pt x="1806" y="15231"/>
                  </a:lnTo>
                  <a:close/>
                  <a:moveTo>
                    <a:pt x="2883" y="14823"/>
                  </a:moveTo>
                  <a:cubicBezTo>
                    <a:pt x="2880" y="14833"/>
                    <a:pt x="2881" y="14843"/>
                    <a:pt x="2884" y="14853"/>
                  </a:cubicBezTo>
                  <a:cubicBezTo>
                    <a:pt x="1859" y="15259"/>
                    <a:pt x="1859" y="15259"/>
                    <a:pt x="1859" y="15259"/>
                  </a:cubicBezTo>
                  <a:cubicBezTo>
                    <a:pt x="1851" y="15246"/>
                    <a:pt x="1838" y="15236"/>
                    <a:pt x="1822" y="15232"/>
                  </a:cubicBezTo>
                  <a:cubicBezTo>
                    <a:pt x="1820" y="15231"/>
                    <a:pt x="1818" y="15231"/>
                    <a:pt x="1816" y="15231"/>
                  </a:cubicBezTo>
                  <a:cubicBezTo>
                    <a:pt x="1849" y="14689"/>
                    <a:pt x="1849" y="14689"/>
                    <a:pt x="1849" y="14689"/>
                  </a:cubicBezTo>
                  <a:cubicBezTo>
                    <a:pt x="1909" y="14616"/>
                    <a:pt x="1909" y="14616"/>
                    <a:pt x="1909" y="14616"/>
                  </a:cubicBezTo>
                  <a:cubicBezTo>
                    <a:pt x="2879" y="14648"/>
                    <a:pt x="2879" y="14648"/>
                    <a:pt x="2879" y="14648"/>
                  </a:cubicBezTo>
                  <a:cubicBezTo>
                    <a:pt x="2917" y="14783"/>
                    <a:pt x="2917" y="14783"/>
                    <a:pt x="2917" y="14783"/>
                  </a:cubicBezTo>
                  <a:cubicBezTo>
                    <a:pt x="2900" y="14790"/>
                    <a:pt x="2887" y="14804"/>
                    <a:pt x="2883" y="14823"/>
                  </a:cubicBezTo>
                  <a:close/>
                  <a:moveTo>
                    <a:pt x="2927" y="14780"/>
                  </a:moveTo>
                  <a:cubicBezTo>
                    <a:pt x="2889" y="14648"/>
                    <a:pt x="2889" y="14648"/>
                    <a:pt x="2889" y="14648"/>
                  </a:cubicBezTo>
                  <a:cubicBezTo>
                    <a:pt x="2978" y="14651"/>
                    <a:pt x="2978" y="14651"/>
                    <a:pt x="2978" y="14651"/>
                  </a:cubicBezTo>
                  <a:cubicBezTo>
                    <a:pt x="2947" y="14779"/>
                    <a:pt x="2947" y="14779"/>
                    <a:pt x="2947" y="14779"/>
                  </a:cubicBezTo>
                  <a:cubicBezTo>
                    <a:pt x="2940" y="14778"/>
                    <a:pt x="2933" y="14778"/>
                    <a:pt x="2927" y="14780"/>
                  </a:cubicBezTo>
                  <a:close/>
                  <a:moveTo>
                    <a:pt x="2957" y="14781"/>
                  </a:moveTo>
                  <a:cubicBezTo>
                    <a:pt x="2988" y="14652"/>
                    <a:pt x="2988" y="14652"/>
                    <a:pt x="2988" y="14652"/>
                  </a:cubicBezTo>
                  <a:cubicBezTo>
                    <a:pt x="3808" y="14679"/>
                    <a:pt x="3808" y="14679"/>
                    <a:pt x="3808" y="14679"/>
                  </a:cubicBezTo>
                  <a:cubicBezTo>
                    <a:pt x="3808" y="14679"/>
                    <a:pt x="3808" y="14680"/>
                    <a:pt x="3808" y="14680"/>
                  </a:cubicBezTo>
                  <a:cubicBezTo>
                    <a:pt x="2995" y="14822"/>
                    <a:pt x="2995" y="14822"/>
                    <a:pt x="2995" y="14822"/>
                  </a:cubicBezTo>
                  <a:cubicBezTo>
                    <a:pt x="2990" y="14803"/>
                    <a:pt x="2976" y="14787"/>
                    <a:pt x="2957" y="14781"/>
                  </a:cubicBezTo>
                  <a:close/>
                  <a:moveTo>
                    <a:pt x="3339" y="15462"/>
                  </a:moveTo>
                  <a:cubicBezTo>
                    <a:pt x="2971" y="14885"/>
                    <a:pt x="2971" y="14885"/>
                    <a:pt x="2971" y="14885"/>
                  </a:cubicBezTo>
                  <a:cubicBezTo>
                    <a:pt x="2983" y="14877"/>
                    <a:pt x="2992" y="14865"/>
                    <a:pt x="2996" y="14850"/>
                  </a:cubicBezTo>
                  <a:cubicBezTo>
                    <a:pt x="2998" y="14844"/>
                    <a:pt x="2998" y="14837"/>
                    <a:pt x="2997" y="14831"/>
                  </a:cubicBezTo>
                  <a:cubicBezTo>
                    <a:pt x="3810" y="14690"/>
                    <a:pt x="3810" y="14690"/>
                    <a:pt x="3810" y="14690"/>
                  </a:cubicBezTo>
                  <a:cubicBezTo>
                    <a:pt x="3813" y="14703"/>
                    <a:pt x="3821" y="14715"/>
                    <a:pt x="3832" y="14723"/>
                  </a:cubicBezTo>
                  <a:cubicBezTo>
                    <a:pt x="3391" y="15461"/>
                    <a:pt x="3391" y="15461"/>
                    <a:pt x="3391" y="15461"/>
                  </a:cubicBezTo>
                  <a:cubicBezTo>
                    <a:pt x="3388" y="15460"/>
                    <a:pt x="3384" y="15458"/>
                    <a:pt x="3380" y="15457"/>
                  </a:cubicBezTo>
                  <a:cubicBezTo>
                    <a:pt x="3365" y="15454"/>
                    <a:pt x="3351" y="15456"/>
                    <a:pt x="3339" y="15462"/>
                  </a:cubicBezTo>
                  <a:close/>
                  <a:moveTo>
                    <a:pt x="3169" y="16750"/>
                  </a:moveTo>
                  <a:cubicBezTo>
                    <a:pt x="3165" y="16748"/>
                    <a:pt x="3161" y="16746"/>
                    <a:pt x="3157" y="16745"/>
                  </a:cubicBezTo>
                  <a:cubicBezTo>
                    <a:pt x="3361" y="15571"/>
                    <a:pt x="3361" y="15571"/>
                    <a:pt x="3361" y="15571"/>
                  </a:cubicBezTo>
                  <a:cubicBezTo>
                    <a:pt x="3389" y="15574"/>
                    <a:pt x="3416" y="15556"/>
                    <a:pt x="3423" y="15527"/>
                  </a:cubicBezTo>
                  <a:cubicBezTo>
                    <a:pt x="3426" y="15513"/>
                    <a:pt x="3424" y="15498"/>
                    <a:pt x="3417" y="15486"/>
                  </a:cubicBezTo>
                  <a:cubicBezTo>
                    <a:pt x="4387" y="14838"/>
                    <a:pt x="4387" y="14838"/>
                    <a:pt x="4387" y="14838"/>
                  </a:cubicBezTo>
                  <a:cubicBezTo>
                    <a:pt x="4390" y="14841"/>
                    <a:pt x="4393" y="14844"/>
                    <a:pt x="4396" y="14847"/>
                  </a:cubicBezTo>
                  <a:lnTo>
                    <a:pt x="3169" y="16750"/>
                  </a:lnTo>
                  <a:close/>
                  <a:moveTo>
                    <a:pt x="4401" y="14751"/>
                  </a:moveTo>
                  <a:cubicBezTo>
                    <a:pt x="4390" y="14758"/>
                    <a:pt x="4381" y="14770"/>
                    <a:pt x="4376" y="14784"/>
                  </a:cubicBezTo>
                  <a:cubicBezTo>
                    <a:pt x="3923" y="14683"/>
                    <a:pt x="3923" y="14683"/>
                    <a:pt x="3923" y="14683"/>
                  </a:cubicBezTo>
                  <a:cubicBezTo>
                    <a:pt x="3927" y="14654"/>
                    <a:pt x="3908" y="14626"/>
                    <a:pt x="3879" y="14619"/>
                  </a:cubicBezTo>
                  <a:cubicBezTo>
                    <a:pt x="3872" y="14617"/>
                    <a:pt x="3865" y="14617"/>
                    <a:pt x="3858" y="14618"/>
                  </a:cubicBezTo>
                  <a:cubicBezTo>
                    <a:pt x="3454" y="12839"/>
                    <a:pt x="3454" y="12839"/>
                    <a:pt x="3454" y="12839"/>
                  </a:cubicBezTo>
                  <a:cubicBezTo>
                    <a:pt x="3455" y="12839"/>
                    <a:pt x="3457" y="12839"/>
                    <a:pt x="3458" y="12838"/>
                  </a:cubicBezTo>
                  <a:lnTo>
                    <a:pt x="4401" y="14751"/>
                  </a:lnTo>
                  <a:close/>
                  <a:moveTo>
                    <a:pt x="4258" y="12747"/>
                  </a:moveTo>
                  <a:cubicBezTo>
                    <a:pt x="4258" y="12751"/>
                    <a:pt x="4257" y="12754"/>
                    <a:pt x="4257" y="12757"/>
                  </a:cubicBezTo>
                  <a:cubicBezTo>
                    <a:pt x="3494" y="12777"/>
                    <a:pt x="3494" y="12777"/>
                    <a:pt x="3494" y="12777"/>
                  </a:cubicBezTo>
                  <a:cubicBezTo>
                    <a:pt x="3492" y="12754"/>
                    <a:pt x="3475" y="12733"/>
                    <a:pt x="3450" y="12727"/>
                  </a:cubicBezTo>
                  <a:cubicBezTo>
                    <a:pt x="3439" y="12725"/>
                    <a:pt x="3429" y="12726"/>
                    <a:pt x="3419" y="12729"/>
                  </a:cubicBezTo>
                  <a:cubicBezTo>
                    <a:pt x="2971" y="11652"/>
                    <a:pt x="2971" y="11652"/>
                    <a:pt x="2971" y="11652"/>
                  </a:cubicBezTo>
                  <a:cubicBezTo>
                    <a:pt x="2976" y="11650"/>
                    <a:pt x="2980" y="11646"/>
                    <a:pt x="2985" y="11642"/>
                  </a:cubicBezTo>
                  <a:cubicBezTo>
                    <a:pt x="4266" y="12730"/>
                    <a:pt x="4266" y="12730"/>
                    <a:pt x="4266" y="12730"/>
                  </a:cubicBezTo>
                  <a:cubicBezTo>
                    <a:pt x="4263" y="12735"/>
                    <a:pt x="4260" y="12741"/>
                    <a:pt x="4258" y="12747"/>
                  </a:cubicBezTo>
                  <a:close/>
                  <a:moveTo>
                    <a:pt x="4272" y="12722"/>
                  </a:moveTo>
                  <a:cubicBezTo>
                    <a:pt x="2991" y="11635"/>
                    <a:pt x="2991" y="11635"/>
                    <a:pt x="2991" y="11635"/>
                  </a:cubicBezTo>
                  <a:cubicBezTo>
                    <a:pt x="2995" y="11629"/>
                    <a:pt x="2999" y="11622"/>
                    <a:pt x="3000" y="11615"/>
                  </a:cubicBezTo>
                  <a:cubicBezTo>
                    <a:pt x="3004" y="11598"/>
                    <a:pt x="3001" y="11582"/>
                    <a:pt x="2992" y="11569"/>
                  </a:cubicBezTo>
                  <a:cubicBezTo>
                    <a:pt x="4154" y="10590"/>
                    <a:pt x="4154" y="10590"/>
                    <a:pt x="4154" y="10590"/>
                  </a:cubicBezTo>
                  <a:cubicBezTo>
                    <a:pt x="4162" y="10598"/>
                    <a:pt x="4172" y="10604"/>
                    <a:pt x="4183" y="10607"/>
                  </a:cubicBezTo>
                  <a:cubicBezTo>
                    <a:pt x="4187" y="10608"/>
                    <a:pt x="4191" y="10608"/>
                    <a:pt x="4195" y="10608"/>
                  </a:cubicBezTo>
                  <a:cubicBezTo>
                    <a:pt x="4306" y="12703"/>
                    <a:pt x="4306" y="12703"/>
                    <a:pt x="4306" y="12703"/>
                  </a:cubicBezTo>
                  <a:cubicBezTo>
                    <a:pt x="4293" y="12705"/>
                    <a:pt x="4281" y="12712"/>
                    <a:pt x="4272" y="12722"/>
                  </a:cubicBezTo>
                  <a:close/>
                  <a:moveTo>
                    <a:pt x="5301" y="11731"/>
                  </a:moveTo>
                  <a:cubicBezTo>
                    <a:pt x="5299" y="11739"/>
                    <a:pt x="5299" y="11746"/>
                    <a:pt x="5300" y="11753"/>
                  </a:cubicBezTo>
                  <a:cubicBezTo>
                    <a:pt x="4644" y="11914"/>
                    <a:pt x="4644" y="11914"/>
                    <a:pt x="4644" y="11914"/>
                  </a:cubicBezTo>
                  <a:cubicBezTo>
                    <a:pt x="4638" y="11895"/>
                    <a:pt x="4622" y="11881"/>
                    <a:pt x="4602" y="11876"/>
                  </a:cubicBezTo>
                  <a:cubicBezTo>
                    <a:pt x="4571" y="11868"/>
                    <a:pt x="4540" y="11888"/>
                    <a:pt x="4532" y="11919"/>
                  </a:cubicBezTo>
                  <a:cubicBezTo>
                    <a:pt x="4525" y="11947"/>
                    <a:pt x="4540" y="11975"/>
                    <a:pt x="4566" y="11986"/>
                  </a:cubicBezTo>
                  <a:cubicBezTo>
                    <a:pt x="4328" y="12704"/>
                    <a:pt x="4328" y="12704"/>
                    <a:pt x="4328" y="12704"/>
                  </a:cubicBezTo>
                  <a:cubicBezTo>
                    <a:pt x="4324" y="12703"/>
                    <a:pt x="4320" y="12703"/>
                    <a:pt x="4316" y="12703"/>
                  </a:cubicBezTo>
                  <a:cubicBezTo>
                    <a:pt x="4205" y="10608"/>
                    <a:pt x="4205" y="10608"/>
                    <a:pt x="4205" y="10608"/>
                  </a:cubicBezTo>
                  <a:cubicBezTo>
                    <a:pt x="4215" y="10606"/>
                    <a:pt x="4224" y="10602"/>
                    <a:pt x="4232" y="10596"/>
                  </a:cubicBezTo>
                  <a:cubicBezTo>
                    <a:pt x="5314" y="11706"/>
                    <a:pt x="5314" y="11706"/>
                    <a:pt x="5314" y="11706"/>
                  </a:cubicBezTo>
                  <a:cubicBezTo>
                    <a:pt x="5308" y="11713"/>
                    <a:pt x="5303" y="11721"/>
                    <a:pt x="5301" y="11731"/>
                  </a:cubicBezTo>
                  <a:close/>
                  <a:moveTo>
                    <a:pt x="5354" y="11687"/>
                  </a:moveTo>
                  <a:cubicBezTo>
                    <a:pt x="5342" y="11688"/>
                    <a:pt x="5331" y="11692"/>
                    <a:pt x="5322" y="11699"/>
                  </a:cubicBezTo>
                  <a:cubicBezTo>
                    <a:pt x="4240" y="10589"/>
                    <a:pt x="4240" y="10589"/>
                    <a:pt x="4240" y="10589"/>
                  </a:cubicBezTo>
                  <a:cubicBezTo>
                    <a:pt x="4246" y="10582"/>
                    <a:pt x="4251" y="10574"/>
                    <a:pt x="4254" y="10564"/>
                  </a:cubicBezTo>
                  <a:cubicBezTo>
                    <a:pt x="4258" y="10546"/>
                    <a:pt x="4253" y="10528"/>
                    <a:pt x="4243" y="10514"/>
                  </a:cubicBezTo>
                  <a:cubicBezTo>
                    <a:pt x="5321" y="9478"/>
                    <a:pt x="5321" y="9478"/>
                    <a:pt x="5321" y="9478"/>
                  </a:cubicBezTo>
                  <a:cubicBezTo>
                    <a:pt x="5328" y="9484"/>
                    <a:pt x="5336" y="9489"/>
                    <a:pt x="5346" y="9491"/>
                  </a:cubicBezTo>
                  <a:cubicBezTo>
                    <a:pt x="5348" y="9492"/>
                    <a:pt x="5351" y="9492"/>
                    <a:pt x="5354" y="9493"/>
                  </a:cubicBezTo>
                  <a:lnTo>
                    <a:pt x="5354" y="11687"/>
                  </a:lnTo>
                  <a:close/>
                  <a:moveTo>
                    <a:pt x="5334" y="9383"/>
                  </a:moveTo>
                  <a:cubicBezTo>
                    <a:pt x="4983" y="8798"/>
                    <a:pt x="4983" y="8798"/>
                    <a:pt x="4983" y="8798"/>
                  </a:cubicBezTo>
                  <a:cubicBezTo>
                    <a:pt x="4992" y="8791"/>
                    <a:pt x="4999" y="8781"/>
                    <a:pt x="5003" y="8770"/>
                  </a:cubicBezTo>
                  <a:cubicBezTo>
                    <a:pt x="5909" y="9027"/>
                    <a:pt x="5909" y="9027"/>
                    <a:pt x="5909" y="9027"/>
                  </a:cubicBezTo>
                  <a:cubicBezTo>
                    <a:pt x="5903" y="9057"/>
                    <a:pt x="5922" y="9087"/>
                    <a:pt x="5952" y="9094"/>
                  </a:cubicBezTo>
                  <a:cubicBezTo>
                    <a:pt x="5973" y="9099"/>
                    <a:pt x="5993" y="9092"/>
                    <a:pt x="6007" y="9079"/>
                  </a:cubicBezTo>
                  <a:cubicBezTo>
                    <a:pt x="6794" y="9747"/>
                    <a:pt x="6794" y="9747"/>
                    <a:pt x="6794" y="9747"/>
                  </a:cubicBezTo>
                  <a:cubicBezTo>
                    <a:pt x="6790" y="9751"/>
                    <a:pt x="6788" y="9757"/>
                    <a:pt x="6786" y="9762"/>
                  </a:cubicBezTo>
                  <a:cubicBezTo>
                    <a:pt x="5417" y="9443"/>
                    <a:pt x="5417" y="9443"/>
                    <a:pt x="5417" y="9443"/>
                  </a:cubicBezTo>
                  <a:cubicBezTo>
                    <a:pt x="5421" y="9414"/>
                    <a:pt x="5402" y="9385"/>
                    <a:pt x="5373" y="9378"/>
                  </a:cubicBezTo>
                  <a:cubicBezTo>
                    <a:pt x="5359" y="9375"/>
                    <a:pt x="5346" y="9377"/>
                    <a:pt x="5334" y="9383"/>
                  </a:cubicBezTo>
                  <a:close/>
                  <a:moveTo>
                    <a:pt x="5887" y="10584"/>
                  </a:moveTo>
                  <a:cubicBezTo>
                    <a:pt x="5377" y="11690"/>
                    <a:pt x="5377" y="11690"/>
                    <a:pt x="5377" y="11690"/>
                  </a:cubicBezTo>
                  <a:cubicBezTo>
                    <a:pt x="5375" y="11689"/>
                    <a:pt x="5373" y="11688"/>
                    <a:pt x="5371" y="11688"/>
                  </a:cubicBezTo>
                  <a:cubicBezTo>
                    <a:pt x="5369" y="11687"/>
                    <a:pt x="5367" y="11687"/>
                    <a:pt x="5364" y="11687"/>
                  </a:cubicBezTo>
                  <a:cubicBezTo>
                    <a:pt x="5364" y="9493"/>
                    <a:pt x="5364" y="9493"/>
                    <a:pt x="5364" y="9493"/>
                  </a:cubicBezTo>
                  <a:cubicBezTo>
                    <a:pt x="5370" y="9492"/>
                    <a:pt x="5376" y="9491"/>
                    <a:pt x="5381" y="9489"/>
                  </a:cubicBezTo>
                  <a:cubicBezTo>
                    <a:pt x="5887" y="10495"/>
                    <a:pt x="5887" y="10495"/>
                    <a:pt x="5887" y="10495"/>
                  </a:cubicBezTo>
                  <a:cubicBezTo>
                    <a:pt x="5878" y="10502"/>
                    <a:pt x="5871" y="10513"/>
                    <a:pt x="5868" y="10526"/>
                  </a:cubicBezTo>
                  <a:cubicBezTo>
                    <a:pt x="5862" y="10548"/>
                    <a:pt x="5871" y="10570"/>
                    <a:pt x="5887" y="10584"/>
                  </a:cubicBezTo>
                  <a:close/>
                  <a:moveTo>
                    <a:pt x="5960" y="10493"/>
                  </a:moveTo>
                  <a:cubicBezTo>
                    <a:pt x="5953" y="10488"/>
                    <a:pt x="5946" y="10485"/>
                    <a:pt x="5938" y="10483"/>
                  </a:cubicBezTo>
                  <a:cubicBezTo>
                    <a:pt x="5923" y="10479"/>
                    <a:pt x="5908" y="10482"/>
                    <a:pt x="5896" y="10489"/>
                  </a:cubicBezTo>
                  <a:cubicBezTo>
                    <a:pt x="5390" y="9484"/>
                    <a:pt x="5390" y="9484"/>
                    <a:pt x="5390" y="9484"/>
                  </a:cubicBezTo>
                  <a:cubicBezTo>
                    <a:pt x="5401" y="9477"/>
                    <a:pt x="5410" y="9466"/>
                    <a:pt x="5414" y="9453"/>
                  </a:cubicBezTo>
                  <a:cubicBezTo>
                    <a:pt x="6784" y="9772"/>
                    <a:pt x="6784" y="9772"/>
                    <a:pt x="6784" y="9772"/>
                  </a:cubicBezTo>
                  <a:cubicBezTo>
                    <a:pt x="6782" y="9787"/>
                    <a:pt x="6785" y="9801"/>
                    <a:pt x="6793" y="9813"/>
                  </a:cubicBezTo>
                  <a:lnTo>
                    <a:pt x="5960" y="10493"/>
                  </a:lnTo>
                  <a:close/>
                  <a:moveTo>
                    <a:pt x="7419" y="11023"/>
                  </a:moveTo>
                  <a:cubicBezTo>
                    <a:pt x="7398" y="11024"/>
                    <a:pt x="7379" y="11037"/>
                    <a:pt x="7370" y="11056"/>
                  </a:cubicBezTo>
                  <a:cubicBezTo>
                    <a:pt x="5980" y="10555"/>
                    <a:pt x="5980" y="10555"/>
                    <a:pt x="5980" y="10555"/>
                  </a:cubicBezTo>
                  <a:cubicBezTo>
                    <a:pt x="5980" y="10554"/>
                    <a:pt x="5981" y="10554"/>
                    <a:pt x="5981" y="10553"/>
                  </a:cubicBezTo>
                  <a:cubicBezTo>
                    <a:pt x="5986" y="10533"/>
                    <a:pt x="5980" y="10514"/>
                    <a:pt x="5967" y="10500"/>
                  </a:cubicBezTo>
                  <a:cubicBezTo>
                    <a:pt x="6800" y="9821"/>
                    <a:pt x="6800" y="9821"/>
                    <a:pt x="6800" y="9821"/>
                  </a:cubicBezTo>
                  <a:cubicBezTo>
                    <a:pt x="6807" y="9829"/>
                    <a:pt x="6817" y="9834"/>
                    <a:pt x="6828" y="9837"/>
                  </a:cubicBezTo>
                  <a:cubicBezTo>
                    <a:pt x="6854" y="9843"/>
                    <a:pt x="6881" y="9830"/>
                    <a:pt x="6893" y="9807"/>
                  </a:cubicBezTo>
                  <a:cubicBezTo>
                    <a:pt x="7377" y="10007"/>
                    <a:pt x="7377" y="10007"/>
                    <a:pt x="7377" y="10007"/>
                  </a:cubicBezTo>
                  <a:cubicBezTo>
                    <a:pt x="7376" y="10008"/>
                    <a:pt x="7376" y="10009"/>
                    <a:pt x="7375" y="10010"/>
                  </a:cubicBezTo>
                  <a:cubicBezTo>
                    <a:pt x="7368" y="10041"/>
                    <a:pt x="7387" y="10073"/>
                    <a:pt x="7419" y="10080"/>
                  </a:cubicBezTo>
                  <a:cubicBezTo>
                    <a:pt x="7422" y="10081"/>
                    <a:pt x="7426" y="10081"/>
                    <a:pt x="7429" y="10082"/>
                  </a:cubicBezTo>
                  <a:lnTo>
                    <a:pt x="7419" y="11023"/>
                  </a:lnTo>
                  <a:close/>
                  <a:moveTo>
                    <a:pt x="7446" y="9967"/>
                  </a:moveTo>
                  <a:cubicBezTo>
                    <a:pt x="7439" y="9965"/>
                    <a:pt x="7433" y="9965"/>
                    <a:pt x="7426" y="9966"/>
                  </a:cubicBezTo>
                  <a:cubicBezTo>
                    <a:pt x="7159" y="8723"/>
                    <a:pt x="7159" y="8723"/>
                    <a:pt x="7159" y="8723"/>
                  </a:cubicBezTo>
                  <a:cubicBezTo>
                    <a:pt x="7180" y="8682"/>
                    <a:pt x="7192" y="8637"/>
                    <a:pt x="7192" y="8588"/>
                  </a:cubicBezTo>
                  <a:cubicBezTo>
                    <a:pt x="7192" y="8545"/>
                    <a:pt x="7182" y="8504"/>
                    <a:pt x="7165" y="8467"/>
                  </a:cubicBezTo>
                  <a:cubicBezTo>
                    <a:pt x="8193" y="9378"/>
                    <a:pt x="8193" y="9378"/>
                    <a:pt x="8193" y="9378"/>
                  </a:cubicBezTo>
                  <a:cubicBezTo>
                    <a:pt x="8188" y="9384"/>
                    <a:pt x="8184" y="9392"/>
                    <a:pt x="8182" y="9400"/>
                  </a:cubicBezTo>
                  <a:cubicBezTo>
                    <a:pt x="8178" y="9416"/>
                    <a:pt x="8182" y="9432"/>
                    <a:pt x="8190" y="9445"/>
                  </a:cubicBezTo>
                  <a:cubicBezTo>
                    <a:pt x="7478" y="9987"/>
                    <a:pt x="7478" y="9987"/>
                    <a:pt x="7478" y="9987"/>
                  </a:cubicBezTo>
                  <a:cubicBezTo>
                    <a:pt x="7470" y="9978"/>
                    <a:pt x="7459" y="9970"/>
                    <a:pt x="7446" y="9967"/>
                  </a:cubicBezTo>
                  <a:close/>
                  <a:moveTo>
                    <a:pt x="9758" y="10510"/>
                  </a:moveTo>
                  <a:cubicBezTo>
                    <a:pt x="8129" y="10167"/>
                    <a:pt x="8129" y="10167"/>
                    <a:pt x="8129" y="10167"/>
                  </a:cubicBezTo>
                  <a:cubicBezTo>
                    <a:pt x="8144" y="10153"/>
                    <a:pt x="8152" y="10133"/>
                    <a:pt x="8152" y="10112"/>
                  </a:cubicBezTo>
                  <a:cubicBezTo>
                    <a:pt x="8152" y="10068"/>
                    <a:pt x="8117" y="10033"/>
                    <a:pt x="8074" y="10033"/>
                  </a:cubicBezTo>
                  <a:cubicBezTo>
                    <a:pt x="8031" y="10033"/>
                    <a:pt x="7996" y="10068"/>
                    <a:pt x="7996" y="10112"/>
                  </a:cubicBezTo>
                  <a:cubicBezTo>
                    <a:pt x="7996" y="10122"/>
                    <a:pt x="7998" y="10131"/>
                    <a:pt x="8001" y="10140"/>
                  </a:cubicBezTo>
                  <a:cubicBezTo>
                    <a:pt x="7489" y="10032"/>
                    <a:pt x="7489" y="10032"/>
                    <a:pt x="7489" y="10032"/>
                  </a:cubicBezTo>
                  <a:cubicBezTo>
                    <a:pt x="7491" y="10019"/>
                    <a:pt x="7489" y="10007"/>
                    <a:pt x="7483" y="9996"/>
                  </a:cubicBezTo>
                  <a:cubicBezTo>
                    <a:pt x="8196" y="9453"/>
                    <a:pt x="8196" y="9453"/>
                    <a:pt x="8196" y="9453"/>
                  </a:cubicBezTo>
                  <a:cubicBezTo>
                    <a:pt x="8203" y="9461"/>
                    <a:pt x="8213" y="9467"/>
                    <a:pt x="8225" y="9470"/>
                  </a:cubicBezTo>
                  <a:cubicBezTo>
                    <a:pt x="8248" y="9476"/>
                    <a:pt x="8271" y="9467"/>
                    <a:pt x="8285" y="9449"/>
                  </a:cubicBezTo>
                  <a:cubicBezTo>
                    <a:pt x="9763" y="10497"/>
                    <a:pt x="9763" y="10497"/>
                    <a:pt x="9763" y="10497"/>
                  </a:cubicBezTo>
                  <a:cubicBezTo>
                    <a:pt x="9761" y="10501"/>
                    <a:pt x="9759" y="10505"/>
                    <a:pt x="9758" y="10510"/>
                  </a:cubicBezTo>
                  <a:close/>
                  <a:moveTo>
                    <a:pt x="8582" y="11291"/>
                  </a:moveTo>
                  <a:cubicBezTo>
                    <a:pt x="8587" y="11285"/>
                    <a:pt x="8591" y="11277"/>
                    <a:pt x="8593" y="11268"/>
                  </a:cubicBezTo>
                  <a:cubicBezTo>
                    <a:pt x="8596" y="11253"/>
                    <a:pt x="8594" y="11238"/>
                    <a:pt x="8586" y="11226"/>
                  </a:cubicBezTo>
                  <a:cubicBezTo>
                    <a:pt x="9763" y="10556"/>
                    <a:pt x="9763" y="10556"/>
                    <a:pt x="9763" y="10556"/>
                  </a:cubicBezTo>
                  <a:cubicBezTo>
                    <a:pt x="9768" y="10565"/>
                    <a:pt x="9776" y="10572"/>
                    <a:pt x="9786" y="10578"/>
                  </a:cubicBezTo>
                  <a:cubicBezTo>
                    <a:pt x="9240" y="11847"/>
                    <a:pt x="9240" y="11847"/>
                    <a:pt x="9240" y="11847"/>
                  </a:cubicBezTo>
                  <a:lnTo>
                    <a:pt x="8582" y="11291"/>
                  </a:lnTo>
                  <a:close/>
                  <a:moveTo>
                    <a:pt x="9091" y="12290"/>
                  </a:moveTo>
                  <a:cubicBezTo>
                    <a:pt x="9085" y="12282"/>
                    <a:pt x="9078" y="12275"/>
                    <a:pt x="9069" y="12270"/>
                  </a:cubicBezTo>
                  <a:cubicBezTo>
                    <a:pt x="9243" y="11864"/>
                    <a:pt x="9243" y="11864"/>
                    <a:pt x="9243" y="11864"/>
                  </a:cubicBezTo>
                  <a:cubicBezTo>
                    <a:pt x="9501" y="12081"/>
                    <a:pt x="9501" y="12081"/>
                    <a:pt x="9501" y="12081"/>
                  </a:cubicBezTo>
                  <a:lnTo>
                    <a:pt x="9091" y="12290"/>
                  </a:lnTo>
                  <a:close/>
                  <a:moveTo>
                    <a:pt x="9248" y="11854"/>
                  </a:moveTo>
                  <a:cubicBezTo>
                    <a:pt x="9795" y="10581"/>
                    <a:pt x="9795" y="10581"/>
                    <a:pt x="9795" y="10581"/>
                  </a:cubicBezTo>
                  <a:cubicBezTo>
                    <a:pt x="9796" y="10582"/>
                    <a:pt x="9798" y="10583"/>
                    <a:pt x="9799" y="10583"/>
                  </a:cubicBezTo>
                  <a:cubicBezTo>
                    <a:pt x="9820" y="10588"/>
                    <a:pt x="9841" y="10581"/>
                    <a:pt x="9854" y="10567"/>
                  </a:cubicBezTo>
                  <a:cubicBezTo>
                    <a:pt x="10813" y="11363"/>
                    <a:pt x="10813" y="11363"/>
                    <a:pt x="10813" y="11363"/>
                  </a:cubicBezTo>
                  <a:cubicBezTo>
                    <a:pt x="10809" y="11368"/>
                    <a:pt x="10806" y="11375"/>
                    <a:pt x="10804" y="11382"/>
                  </a:cubicBezTo>
                  <a:cubicBezTo>
                    <a:pt x="10801" y="11394"/>
                    <a:pt x="10802" y="11406"/>
                    <a:pt x="10807" y="11417"/>
                  </a:cubicBezTo>
                  <a:cubicBezTo>
                    <a:pt x="9511" y="12076"/>
                    <a:pt x="9511" y="12076"/>
                    <a:pt x="9511" y="12076"/>
                  </a:cubicBezTo>
                  <a:lnTo>
                    <a:pt x="9248" y="11854"/>
                  </a:lnTo>
                  <a:close/>
                  <a:moveTo>
                    <a:pt x="10853" y="11453"/>
                  </a:moveTo>
                  <a:cubicBezTo>
                    <a:pt x="10793" y="13111"/>
                    <a:pt x="10793" y="13111"/>
                    <a:pt x="10793" y="13111"/>
                  </a:cubicBezTo>
                  <a:cubicBezTo>
                    <a:pt x="10779" y="13112"/>
                    <a:pt x="10765" y="13118"/>
                    <a:pt x="10755" y="13128"/>
                  </a:cubicBezTo>
                  <a:cubicBezTo>
                    <a:pt x="9519" y="12083"/>
                    <a:pt x="9519" y="12083"/>
                    <a:pt x="9519" y="12083"/>
                  </a:cubicBezTo>
                  <a:cubicBezTo>
                    <a:pt x="10811" y="11426"/>
                    <a:pt x="10811" y="11426"/>
                    <a:pt x="10811" y="11426"/>
                  </a:cubicBezTo>
                  <a:cubicBezTo>
                    <a:pt x="10819" y="11439"/>
                    <a:pt x="10831" y="11448"/>
                    <a:pt x="10847" y="11452"/>
                  </a:cubicBezTo>
                  <a:cubicBezTo>
                    <a:pt x="10849" y="11453"/>
                    <a:pt x="10851" y="11453"/>
                    <a:pt x="10853" y="11453"/>
                  </a:cubicBezTo>
                  <a:close/>
                  <a:moveTo>
                    <a:pt x="10843" y="11340"/>
                  </a:moveTo>
                  <a:cubicBezTo>
                    <a:pt x="10834" y="11343"/>
                    <a:pt x="10826" y="11348"/>
                    <a:pt x="10819" y="11355"/>
                  </a:cubicBezTo>
                  <a:cubicBezTo>
                    <a:pt x="9861" y="10559"/>
                    <a:pt x="9861" y="10559"/>
                    <a:pt x="9861" y="10559"/>
                  </a:cubicBezTo>
                  <a:cubicBezTo>
                    <a:pt x="9865" y="10554"/>
                    <a:pt x="9868" y="10547"/>
                    <a:pt x="9870" y="10540"/>
                  </a:cubicBezTo>
                  <a:cubicBezTo>
                    <a:pt x="9871" y="10534"/>
                    <a:pt x="9871" y="10529"/>
                    <a:pt x="9871" y="10524"/>
                  </a:cubicBezTo>
                  <a:cubicBezTo>
                    <a:pt x="10633" y="10420"/>
                    <a:pt x="10633" y="10420"/>
                    <a:pt x="10633" y="10420"/>
                  </a:cubicBezTo>
                  <a:lnTo>
                    <a:pt x="10843" y="11340"/>
                  </a:lnTo>
                  <a:close/>
                  <a:moveTo>
                    <a:pt x="11823" y="10249"/>
                  </a:moveTo>
                  <a:cubicBezTo>
                    <a:pt x="10641" y="10409"/>
                    <a:pt x="10641" y="10409"/>
                    <a:pt x="10641" y="10409"/>
                  </a:cubicBezTo>
                  <a:cubicBezTo>
                    <a:pt x="10392" y="9314"/>
                    <a:pt x="10392" y="9314"/>
                    <a:pt x="10392" y="9314"/>
                  </a:cubicBezTo>
                  <a:cubicBezTo>
                    <a:pt x="10404" y="9311"/>
                    <a:pt x="10414" y="9305"/>
                    <a:pt x="10423" y="9295"/>
                  </a:cubicBezTo>
                  <a:cubicBezTo>
                    <a:pt x="11829" y="10221"/>
                    <a:pt x="11829" y="10221"/>
                    <a:pt x="11829" y="10221"/>
                  </a:cubicBezTo>
                  <a:cubicBezTo>
                    <a:pt x="11824" y="10230"/>
                    <a:pt x="11822" y="10239"/>
                    <a:pt x="11823" y="10249"/>
                  </a:cubicBezTo>
                  <a:close/>
                  <a:moveTo>
                    <a:pt x="11838" y="10206"/>
                  </a:moveTo>
                  <a:cubicBezTo>
                    <a:pt x="11836" y="10208"/>
                    <a:pt x="11835" y="10210"/>
                    <a:pt x="11834" y="10212"/>
                  </a:cubicBezTo>
                  <a:cubicBezTo>
                    <a:pt x="10428" y="9287"/>
                    <a:pt x="10428" y="9287"/>
                    <a:pt x="10428" y="9287"/>
                  </a:cubicBezTo>
                  <a:cubicBezTo>
                    <a:pt x="10432" y="9282"/>
                    <a:pt x="10434" y="9277"/>
                    <a:pt x="10436" y="9271"/>
                  </a:cubicBezTo>
                  <a:cubicBezTo>
                    <a:pt x="10440" y="9254"/>
                    <a:pt x="10436" y="9238"/>
                    <a:pt x="10427" y="9225"/>
                  </a:cubicBezTo>
                  <a:cubicBezTo>
                    <a:pt x="10885" y="8897"/>
                    <a:pt x="10885" y="8897"/>
                    <a:pt x="10885" y="8897"/>
                  </a:cubicBezTo>
                  <a:cubicBezTo>
                    <a:pt x="11843" y="10202"/>
                    <a:pt x="11843" y="10202"/>
                    <a:pt x="11843" y="10202"/>
                  </a:cubicBezTo>
                  <a:cubicBezTo>
                    <a:pt x="11841" y="10203"/>
                    <a:pt x="11839" y="10205"/>
                    <a:pt x="11838" y="10206"/>
                  </a:cubicBezTo>
                  <a:close/>
                  <a:moveTo>
                    <a:pt x="11903" y="10192"/>
                  </a:moveTo>
                  <a:cubicBezTo>
                    <a:pt x="11886" y="10185"/>
                    <a:pt x="11867" y="10186"/>
                    <a:pt x="11851" y="10196"/>
                  </a:cubicBezTo>
                  <a:cubicBezTo>
                    <a:pt x="10893" y="8891"/>
                    <a:pt x="10893" y="8891"/>
                    <a:pt x="10893" y="8891"/>
                  </a:cubicBezTo>
                  <a:cubicBezTo>
                    <a:pt x="13403" y="7094"/>
                    <a:pt x="13403" y="7094"/>
                    <a:pt x="13403" y="7094"/>
                  </a:cubicBezTo>
                  <a:cubicBezTo>
                    <a:pt x="13407" y="7099"/>
                    <a:pt x="13412" y="7102"/>
                    <a:pt x="13417" y="7106"/>
                  </a:cubicBezTo>
                  <a:lnTo>
                    <a:pt x="11903" y="10192"/>
                  </a:lnTo>
                  <a:close/>
                  <a:moveTo>
                    <a:pt x="28214" y="9536"/>
                  </a:moveTo>
                  <a:cubicBezTo>
                    <a:pt x="28312" y="9625"/>
                    <a:pt x="28312" y="9625"/>
                    <a:pt x="28312" y="9625"/>
                  </a:cubicBezTo>
                  <a:cubicBezTo>
                    <a:pt x="27894" y="10331"/>
                    <a:pt x="27894" y="10331"/>
                    <a:pt x="27894" y="10331"/>
                  </a:cubicBezTo>
                  <a:cubicBezTo>
                    <a:pt x="27893" y="10330"/>
                    <a:pt x="27893" y="10330"/>
                    <a:pt x="27892" y="10330"/>
                  </a:cubicBezTo>
                  <a:cubicBezTo>
                    <a:pt x="28160" y="9550"/>
                    <a:pt x="28160" y="9550"/>
                    <a:pt x="28160" y="9550"/>
                  </a:cubicBezTo>
                  <a:cubicBezTo>
                    <a:pt x="28179" y="9555"/>
                    <a:pt x="28199" y="9550"/>
                    <a:pt x="28214" y="9536"/>
                  </a:cubicBezTo>
                  <a:close/>
                  <a:moveTo>
                    <a:pt x="27883" y="10327"/>
                  </a:moveTo>
                  <a:cubicBezTo>
                    <a:pt x="27870" y="10323"/>
                    <a:pt x="27856" y="10324"/>
                    <a:pt x="27844" y="10330"/>
                  </a:cubicBezTo>
                  <a:cubicBezTo>
                    <a:pt x="27408" y="9589"/>
                    <a:pt x="27408" y="9589"/>
                    <a:pt x="27408" y="9589"/>
                  </a:cubicBezTo>
                  <a:cubicBezTo>
                    <a:pt x="27412" y="9586"/>
                    <a:pt x="27415" y="9584"/>
                    <a:pt x="27418" y="9580"/>
                  </a:cubicBezTo>
                  <a:cubicBezTo>
                    <a:pt x="27428" y="9570"/>
                    <a:pt x="27432" y="9556"/>
                    <a:pt x="27433" y="9543"/>
                  </a:cubicBezTo>
                  <a:cubicBezTo>
                    <a:pt x="28116" y="9498"/>
                    <a:pt x="28116" y="9498"/>
                    <a:pt x="28116" y="9498"/>
                  </a:cubicBezTo>
                  <a:cubicBezTo>
                    <a:pt x="28117" y="9512"/>
                    <a:pt x="28123" y="9526"/>
                    <a:pt x="28135" y="9537"/>
                  </a:cubicBezTo>
                  <a:cubicBezTo>
                    <a:pt x="28140" y="9541"/>
                    <a:pt x="28145" y="9544"/>
                    <a:pt x="28150" y="9547"/>
                  </a:cubicBezTo>
                  <a:lnTo>
                    <a:pt x="27883" y="10327"/>
                  </a:lnTo>
                  <a:close/>
                  <a:moveTo>
                    <a:pt x="28283" y="8328"/>
                  </a:moveTo>
                  <a:cubicBezTo>
                    <a:pt x="28292" y="8336"/>
                    <a:pt x="28303" y="8341"/>
                    <a:pt x="28314" y="8343"/>
                  </a:cubicBezTo>
                  <a:cubicBezTo>
                    <a:pt x="28176" y="9436"/>
                    <a:pt x="28176" y="9436"/>
                    <a:pt x="28176" y="9436"/>
                  </a:cubicBezTo>
                  <a:cubicBezTo>
                    <a:pt x="28160" y="9435"/>
                    <a:pt x="28143" y="9441"/>
                    <a:pt x="28131" y="9455"/>
                  </a:cubicBezTo>
                  <a:cubicBezTo>
                    <a:pt x="28122" y="9464"/>
                    <a:pt x="28117" y="9476"/>
                    <a:pt x="28116" y="9488"/>
                  </a:cubicBezTo>
                  <a:cubicBezTo>
                    <a:pt x="27432" y="9533"/>
                    <a:pt x="27432" y="9533"/>
                    <a:pt x="27432" y="9533"/>
                  </a:cubicBezTo>
                  <a:cubicBezTo>
                    <a:pt x="27430" y="9520"/>
                    <a:pt x="27424" y="9508"/>
                    <a:pt x="27414" y="9498"/>
                  </a:cubicBezTo>
                  <a:cubicBezTo>
                    <a:pt x="27391" y="9477"/>
                    <a:pt x="27355" y="9478"/>
                    <a:pt x="27333" y="9501"/>
                  </a:cubicBezTo>
                  <a:cubicBezTo>
                    <a:pt x="27332" y="9501"/>
                    <a:pt x="27332" y="9501"/>
                    <a:pt x="27332" y="9501"/>
                  </a:cubicBezTo>
                  <a:cubicBezTo>
                    <a:pt x="27330" y="9503"/>
                    <a:pt x="27328" y="9506"/>
                    <a:pt x="27326" y="9508"/>
                  </a:cubicBezTo>
                  <a:cubicBezTo>
                    <a:pt x="26944" y="9241"/>
                    <a:pt x="26944" y="9241"/>
                    <a:pt x="26944" y="9241"/>
                  </a:cubicBezTo>
                  <a:cubicBezTo>
                    <a:pt x="28277" y="8322"/>
                    <a:pt x="28277" y="8322"/>
                    <a:pt x="28277" y="8322"/>
                  </a:cubicBezTo>
                  <a:cubicBezTo>
                    <a:pt x="28279" y="8324"/>
                    <a:pt x="28281" y="8326"/>
                    <a:pt x="28283" y="8328"/>
                  </a:cubicBezTo>
                  <a:close/>
                  <a:moveTo>
                    <a:pt x="28272" y="8313"/>
                  </a:moveTo>
                  <a:cubicBezTo>
                    <a:pt x="26935" y="9235"/>
                    <a:pt x="26935" y="9235"/>
                    <a:pt x="26935" y="9235"/>
                  </a:cubicBezTo>
                  <a:cubicBezTo>
                    <a:pt x="25959" y="8552"/>
                    <a:pt x="25959" y="8552"/>
                    <a:pt x="25959" y="8552"/>
                  </a:cubicBezTo>
                  <a:cubicBezTo>
                    <a:pt x="28265" y="8296"/>
                    <a:pt x="28265" y="8296"/>
                    <a:pt x="28265" y="8296"/>
                  </a:cubicBezTo>
                  <a:cubicBezTo>
                    <a:pt x="28266" y="8302"/>
                    <a:pt x="28269" y="8308"/>
                    <a:pt x="28272" y="8313"/>
                  </a:cubicBezTo>
                  <a:close/>
                  <a:moveTo>
                    <a:pt x="25167" y="7968"/>
                  </a:moveTo>
                  <a:cubicBezTo>
                    <a:pt x="28264" y="8284"/>
                    <a:pt x="28264" y="8284"/>
                    <a:pt x="28264" y="8284"/>
                  </a:cubicBezTo>
                  <a:cubicBezTo>
                    <a:pt x="28264" y="8284"/>
                    <a:pt x="28264" y="8285"/>
                    <a:pt x="28264" y="8286"/>
                  </a:cubicBezTo>
                  <a:cubicBezTo>
                    <a:pt x="25947" y="8543"/>
                    <a:pt x="25947" y="8543"/>
                    <a:pt x="25947" y="8543"/>
                  </a:cubicBezTo>
                  <a:cubicBezTo>
                    <a:pt x="25159" y="7992"/>
                    <a:pt x="25159" y="7992"/>
                    <a:pt x="25159" y="7992"/>
                  </a:cubicBezTo>
                  <a:cubicBezTo>
                    <a:pt x="25163" y="7984"/>
                    <a:pt x="25166" y="7976"/>
                    <a:pt x="25167" y="7968"/>
                  </a:cubicBezTo>
                  <a:close/>
                  <a:moveTo>
                    <a:pt x="25152" y="8001"/>
                  </a:moveTo>
                  <a:cubicBezTo>
                    <a:pt x="25152" y="8001"/>
                    <a:pt x="25152" y="8001"/>
                    <a:pt x="25152" y="8001"/>
                  </a:cubicBezTo>
                  <a:cubicBezTo>
                    <a:pt x="25930" y="8545"/>
                    <a:pt x="25930" y="8545"/>
                    <a:pt x="25930" y="8545"/>
                  </a:cubicBezTo>
                  <a:cubicBezTo>
                    <a:pt x="25630" y="8578"/>
                    <a:pt x="25630" y="8578"/>
                    <a:pt x="25630" y="8578"/>
                  </a:cubicBezTo>
                  <a:cubicBezTo>
                    <a:pt x="25150" y="8003"/>
                    <a:pt x="25150" y="8003"/>
                    <a:pt x="25150" y="8003"/>
                  </a:cubicBezTo>
                  <a:cubicBezTo>
                    <a:pt x="25151" y="8002"/>
                    <a:pt x="25151" y="8002"/>
                    <a:pt x="25152" y="8001"/>
                  </a:cubicBezTo>
                  <a:close/>
                  <a:moveTo>
                    <a:pt x="25142" y="8010"/>
                  </a:moveTo>
                  <a:cubicBezTo>
                    <a:pt x="25617" y="8580"/>
                    <a:pt x="25617" y="8580"/>
                    <a:pt x="25617" y="8580"/>
                  </a:cubicBezTo>
                  <a:cubicBezTo>
                    <a:pt x="25196" y="8626"/>
                    <a:pt x="25196" y="8626"/>
                    <a:pt x="25196" y="8626"/>
                  </a:cubicBezTo>
                  <a:cubicBezTo>
                    <a:pt x="25121" y="8019"/>
                    <a:pt x="25121" y="8019"/>
                    <a:pt x="25121" y="8019"/>
                  </a:cubicBezTo>
                  <a:cubicBezTo>
                    <a:pt x="25128" y="8017"/>
                    <a:pt x="25135" y="8014"/>
                    <a:pt x="25142" y="8010"/>
                  </a:cubicBezTo>
                  <a:close/>
                  <a:moveTo>
                    <a:pt x="24518" y="8730"/>
                  </a:moveTo>
                  <a:cubicBezTo>
                    <a:pt x="23497" y="9493"/>
                    <a:pt x="23497" y="9493"/>
                    <a:pt x="23497" y="9493"/>
                  </a:cubicBezTo>
                  <a:cubicBezTo>
                    <a:pt x="23496" y="9493"/>
                    <a:pt x="23496" y="9492"/>
                    <a:pt x="23495" y="9492"/>
                  </a:cubicBezTo>
                  <a:cubicBezTo>
                    <a:pt x="23488" y="9485"/>
                    <a:pt x="23479" y="9481"/>
                    <a:pt x="23470" y="9479"/>
                  </a:cubicBezTo>
                  <a:cubicBezTo>
                    <a:pt x="23792" y="7542"/>
                    <a:pt x="23792" y="7542"/>
                    <a:pt x="23792" y="7542"/>
                  </a:cubicBezTo>
                  <a:cubicBezTo>
                    <a:pt x="23804" y="7544"/>
                    <a:pt x="23816" y="7543"/>
                    <a:pt x="23826" y="7538"/>
                  </a:cubicBezTo>
                  <a:cubicBezTo>
                    <a:pt x="24533" y="8660"/>
                    <a:pt x="24533" y="8660"/>
                    <a:pt x="24533" y="8660"/>
                  </a:cubicBezTo>
                  <a:cubicBezTo>
                    <a:pt x="24531" y="8661"/>
                    <a:pt x="24529" y="8663"/>
                    <a:pt x="24527" y="8665"/>
                  </a:cubicBezTo>
                  <a:cubicBezTo>
                    <a:pt x="24510" y="8683"/>
                    <a:pt x="24508" y="8709"/>
                    <a:pt x="24518" y="8730"/>
                  </a:cubicBezTo>
                  <a:close/>
                  <a:moveTo>
                    <a:pt x="22684" y="7781"/>
                  </a:moveTo>
                  <a:cubicBezTo>
                    <a:pt x="23747" y="7504"/>
                    <a:pt x="23747" y="7504"/>
                    <a:pt x="23747" y="7504"/>
                  </a:cubicBezTo>
                  <a:cubicBezTo>
                    <a:pt x="23750" y="7513"/>
                    <a:pt x="23755" y="7521"/>
                    <a:pt x="23762" y="7528"/>
                  </a:cubicBezTo>
                  <a:cubicBezTo>
                    <a:pt x="23768" y="7533"/>
                    <a:pt x="23775" y="7537"/>
                    <a:pt x="23782" y="7540"/>
                  </a:cubicBezTo>
                  <a:cubicBezTo>
                    <a:pt x="23460" y="9477"/>
                    <a:pt x="23460" y="9477"/>
                    <a:pt x="23460" y="9477"/>
                  </a:cubicBezTo>
                  <a:cubicBezTo>
                    <a:pt x="23452" y="9476"/>
                    <a:pt x="23444" y="9477"/>
                    <a:pt x="23436" y="9480"/>
                  </a:cubicBezTo>
                  <a:cubicBezTo>
                    <a:pt x="22658" y="7843"/>
                    <a:pt x="22658" y="7843"/>
                    <a:pt x="22658" y="7843"/>
                  </a:cubicBezTo>
                  <a:cubicBezTo>
                    <a:pt x="22662" y="7840"/>
                    <a:pt x="22666" y="7837"/>
                    <a:pt x="22670" y="7834"/>
                  </a:cubicBezTo>
                  <a:cubicBezTo>
                    <a:pt x="22683" y="7819"/>
                    <a:pt x="22688" y="7799"/>
                    <a:pt x="22684" y="7781"/>
                  </a:cubicBezTo>
                  <a:close/>
                  <a:moveTo>
                    <a:pt x="23835" y="7533"/>
                  </a:moveTo>
                  <a:cubicBezTo>
                    <a:pt x="23838" y="7530"/>
                    <a:pt x="23841" y="7528"/>
                    <a:pt x="23844" y="7525"/>
                  </a:cubicBezTo>
                  <a:cubicBezTo>
                    <a:pt x="23848" y="7520"/>
                    <a:pt x="23852" y="7515"/>
                    <a:pt x="23854" y="7510"/>
                  </a:cubicBezTo>
                  <a:cubicBezTo>
                    <a:pt x="25053" y="7947"/>
                    <a:pt x="25053" y="7947"/>
                    <a:pt x="25053" y="7947"/>
                  </a:cubicBezTo>
                  <a:cubicBezTo>
                    <a:pt x="25048" y="7967"/>
                    <a:pt x="25053" y="7989"/>
                    <a:pt x="25070" y="8005"/>
                  </a:cubicBezTo>
                  <a:cubicBezTo>
                    <a:pt x="25081" y="8015"/>
                    <a:pt x="25096" y="8021"/>
                    <a:pt x="25111" y="8020"/>
                  </a:cubicBezTo>
                  <a:cubicBezTo>
                    <a:pt x="25186" y="8628"/>
                    <a:pt x="25186" y="8628"/>
                    <a:pt x="25186" y="8628"/>
                  </a:cubicBezTo>
                  <a:cubicBezTo>
                    <a:pt x="24626" y="8690"/>
                    <a:pt x="24626" y="8690"/>
                    <a:pt x="24626" y="8690"/>
                  </a:cubicBezTo>
                  <a:cubicBezTo>
                    <a:pt x="24624" y="8679"/>
                    <a:pt x="24618" y="8669"/>
                    <a:pt x="24610" y="8661"/>
                  </a:cubicBezTo>
                  <a:cubicBezTo>
                    <a:pt x="24591" y="8644"/>
                    <a:pt x="24563" y="8642"/>
                    <a:pt x="24541" y="8654"/>
                  </a:cubicBezTo>
                  <a:lnTo>
                    <a:pt x="23835" y="7533"/>
                  </a:lnTo>
                  <a:close/>
                  <a:moveTo>
                    <a:pt x="26207" y="5770"/>
                  </a:moveTo>
                  <a:cubicBezTo>
                    <a:pt x="26209" y="5773"/>
                    <a:pt x="26212" y="5775"/>
                    <a:pt x="26215" y="5777"/>
                  </a:cubicBezTo>
                  <a:cubicBezTo>
                    <a:pt x="25131" y="7908"/>
                    <a:pt x="25131" y="7908"/>
                    <a:pt x="25131" y="7908"/>
                  </a:cubicBezTo>
                  <a:cubicBezTo>
                    <a:pt x="25109" y="7899"/>
                    <a:pt x="25083" y="7904"/>
                    <a:pt x="25066" y="7922"/>
                  </a:cubicBezTo>
                  <a:cubicBezTo>
                    <a:pt x="25062" y="7927"/>
                    <a:pt x="25059" y="7932"/>
                    <a:pt x="25057" y="7937"/>
                  </a:cubicBezTo>
                  <a:cubicBezTo>
                    <a:pt x="23858" y="7500"/>
                    <a:pt x="23858" y="7500"/>
                    <a:pt x="23858" y="7500"/>
                  </a:cubicBezTo>
                  <a:cubicBezTo>
                    <a:pt x="23862" y="7484"/>
                    <a:pt x="23859" y="7466"/>
                    <a:pt x="23849" y="7452"/>
                  </a:cubicBezTo>
                  <a:cubicBezTo>
                    <a:pt x="26200" y="5763"/>
                    <a:pt x="26200" y="5763"/>
                    <a:pt x="26200" y="5763"/>
                  </a:cubicBezTo>
                  <a:cubicBezTo>
                    <a:pt x="26202" y="5766"/>
                    <a:pt x="26204" y="5768"/>
                    <a:pt x="26207" y="5770"/>
                  </a:cubicBezTo>
                  <a:close/>
                  <a:moveTo>
                    <a:pt x="22174" y="6329"/>
                  </a:moveTo>
                  <a:cubicBezTo>
                    <a:pt x="26189" y="5741"/>
                    <a:pt x="26189" y="5741"/>
                    <a:pt x="26189" y="5741"/>
                  </a:cubicBezTo>
                  <a:cubicBezTo>
                    <a:pt x="26190" y="5746"/>
                    <a:pt x="26192" y="5750"/>
                    <a:pt x="26195" y="5754"/>
                  </a:cubicBezTo>
                  <a:cubicBezTo>
                    <a:pt x="23843" y="7444"/>
                    <a:pt x="23843" y="7444"/>
                    <a:pt x="23843" y="7444"/>
                  </a:cubicBezTo>
                  <a:cubicBezTo>
                    <a:pt x="23842" y="7443"/>
                    <a:pt x="23842" y="7443"/>
                    <a:pt x="23841" y="7442"/>
                  </a:cubicBezTo>
                  <a:cubicBezTo>
                    <a:pt x="23818" y="7420"/>
                    <a:pt x="23781" y="7422"/>
                    <a:pt x="23759" y="7445"/>
                  </a:cubicBezTo>
                  <a:cubicBezTo>
                    <a:pt x="23757" y="7447"/>
                    <a:pt x="23756" y="7449"/>
                    <a:pt x="23755" y="7451"/>
                  </a:cubicBezTo>
                  <a:cubicBezTo>
                    <a:pt x="22168" y="6359"/>
                    <a:pt x="22168" y="6359"/>
                    <a:pt x="22168" y="6359"/>
                  </a:cubicBezTo>
                  <a:cubicBezTo>
                    <a:pt x="22173" y="6350"/>
                    <a:pt x="22175" y="6340"/>
                    <a:pt x="22174" y="6329"/>
                  </a:cubicBezTo>
                  <a:close/>
                  <a:moveTo>
                    <a:pt x="22159" y="6374"/>
                  </a:moveTo>
                  <a:cubicBezTo>
                    <a:pt x="22161" y="6372"/>
                    <a:pt x="22162" y="6370"/>
                    <a:pt x="22163" y="6368"/>
                  </a:cubicBezTo>
                  <a:cubicBezTo>
                    <a:pt x="23749" y="7460"/>
                    <a:pt x="23749" y="7460"/>
                    <a:pt x="23749" y="7460"/>
                  </a:cubicBezTo>
                  <a:cubicBezTo>
                    <a:pt x="23744" y="7471"/>
                    <a:pt x="23742" y="7483"/>
                    <a:pt x="23744" y="7495"/>
                  </a:cubicBezTo>
                  <a:cubicBezTo>
                    <a:pt x="22680" y="7772"/>
                    <a:pt x="22680" y="7772"/>
                    <a:pt x="22680" y="7772"/>
                  </a:cubicBezTo>
                  <a:cubicBezTo>
                    <a:pt x="22677" y="7764"/>
                    <a:pt x="22673" y="7757"/>
                    <a:pt x="22666" y="7751"/>
                  </a:cubicBezTo>
                  <a:cubicBezTo>
                    <a:pt x="22652" y="7738"/>
                    <a:pt x="22632" y="7733"/>
                    <a:pt x="22613" y="7737"/>
                  </a:cubicBezTo>
                  <a:cubicBezTo>
                    <a:pt x="22144" y="6385"/>
                    <a:pt x="22144" y="6385"/>
                    <a:pt x="22144" y="6385"/>
                  </a:cubicBezTo>
                  <a:cubicBezTo>
                    <a:pt x="22149" y="6382"/>
                    <a:pt x="22154" y="6379"/>
                    <a:pt x="22159" y="6374"/>
                  </a:cubicBezTo>
                  <a:close/>
                  <a:moveTo>
                    <a:pt x="21263" y="4614"/>
                  </a:moveTo>
                  <a:cubicBezTo>
                    <a:pt x="21269" y="4608"/>
                    <a:pt x="21273" y="4601"/>
                    <a:pt x="21275" y="4595"/>
                  </a:cubicBezTo>
                  <a:cubicBezTo>
                    <a:pt x="22095" y="4752"/>
                    <a:pt x="22095" y="4752"/>
                    <a:pt x="22095" y="4752"/>
                  </a:cubicBezTo>
                  <a:cubicBezTo>
                    <a:pt x="22093" y="4770"/>
                    <a:pt x="22099" y="4789"/>
                    <a:pt x="22113" y="4802"/>
                  </a:cubicBezTo>
                  <a:cubicBezTo>
                    <a:pt x="22122" y="4811"/>
                    <a:pt x="22133" y="4816"/>
                    <a:pt x="22144" y="4817"/>
                  </a:cubicBezTo>
                  <a:cubicBezTo>
                    <a:pt x="22116" y="6276"/>
                    <a:pt x="22116" y="6276"/>
                    <a:pt x="22116" y="6276"/>
                  </a:cubicBezTo>
                  <a:cubicBezTo>
                    <a:pt x="22108" y="6276"/>
                    <a:pt x="22101" y="6278"/>
                    <a:pt x="22094" y="6280"/>
                  </a:cubicBezTo>
                  <a:cubicBezTo>
                    <a:pt x="21250" y="4624"/>
                    <a:pt x="21250" y="4624"/>
                    <a:pt x="21250" y="4624"/>
                  </a:cubicBezTo>
                  <a:cubicBezTo>
                    <a:pt x="21255" y="4621"/>
                    <a:pt x="21259" y="4618"/>
                    <a:pt x="21263" y="4614"/>
                  </a:cubicBezTo>
                  <a:close/>
                  <a:moveTo>
                    <a:pt x="20144" y="6362"/>
                  </a:moveTo>
                  <a:cubicBezTo>
                    <a:pt x="20134" y="6352"/>
                    <a:pt x="20121" y="6347"/>
                    <a:pt x="20108" y="6347"/>
                  </a:cubicBezTo>
                  <a:cubicBezTo>
                    <a:pt x="20088" y="5665"/>
                    <a:pt x="20088" y="5665"/>
                    <a:pt x="20088" y="5665"/>
                  </a:cubicBezTo>
                  <a:cubicBezTo>
                    <a:pt x="20099" y="5663"/>
                    <a:pt x="20110" y="5659"/>
                    <a:pt x="20119" y="5651"/>
                  </a:cubicBezTo>
                  <a:cubicBezTo>
                    <a:pt x="20784" y="6317"/>
                    <a:pt x="20784" y="6317"/>
                    <a:pt x="20784" y="6317"/>
                  </a:cubicBezTo>
                  <a:cubicBezTo>
                    <a:pt x="20764" y="6341"/>
                    <a:pt x="20765" y="6376"/>
                    <a:pt x="20788" y="6397"/>
                  </a:cubicBezTo>
                  <a:cubicBezTo>
                    <a:pt x="20804" y="6412"/>
                    <a:pt x="20825" y="6416"/>
                    <a:pt x="20843" y="6411"/>
                  </a:cubicBezTo>
                  <a:cubicBezTo>
                    <a:pt x="21203" y="7378"/>
                    <a:pt x="21203" y="7378"/>
                    <a:pt x="21203" y="7378"/>
                  </a:cubicBezTo>
                  <a:cubicBezTo>
                    <a:pt x="21198" y="7380"/>
                    <a:pt x="21194" y="7384"/>
                    <a:pt x="21189" y="7388"/>
                  </a:cubicBezTo>
                  <a:cubicBezTo>
                    <a:pt x="20151" y="6440"/>
                    <a:pt x="20151" y="6440"/>
                    <a:pt x="20151" y="6440"/>
                  </a:cubicBezTo>
                  <a:cubicBezTo>
                    <a:pt x="20169" y="6416"/>
                    <a:pt x="20166" y="6382"/>
                    <a:pt x="20144" y="6362"/>
                  </a:cubicBezTo>
                  <a:close/>
                  <a:moveTo>
                    <a:pt x="20047" y="6414"/>
                  </a:moveTo>
                  <a:cubicBezTo>
                    <a:pt x="18600" y="6790"/>
                    <a:pt x="18600" y="6790"/>
                    <a:pt x="18600" y="6790"/>
                  </a:cubicBezTo>
                  <a:cubicBezTo>
                    <a:pt x="18597" y="6782"/>
                    <a:pt x="18592" y="6773"/>
                    <a:pt x="18585" y="6766"/>
                  </a:cubicBezTo>
                  <a:cubicBezTo>
                    <a:pt x="18583" y="6765"/>
                    <a:pt x="18582" y="6764"/>
                    <a:pt x="18580" y="6763"/>
                  </a:cubicBezTo>
                  <a:cubicBezTo>
                    <a:pt x="19220" y="5723"/>
                    <a:pt x="19220" y="5723"/>
                    <a:pt x="19220" y="5723"/>
                  </a:cubicBezTo>
                  <a:cubicBezTo>
                    <a:pt x="19242" y="5735"/>
                    <a:pt x="19271" y="5730"/>
                    <a:pt x="19289" y="5711"/>
                  </a:cubicBezTo>
                  <a:cubicBezTo>
                    <a:pt x="19299" y="5700"/>
                    <a:pt x="19304" y="5686"/>
                    <a:pt x="19304" y="5672"/>
                  </a:cubicBezTo>
                  <a:cubicBezTo>
                    <a:pt x="20024" y="5619"/>
                    <a:pt x="20024" y="5619"/>
                    <a:pt x="20024" y="5619"/>
                  </a:cubicBezTo>
                  <a:cubicBezTo>
                    <a:pt x="20027" y="5631"/>
                    <a:pt x="20032" y="5641"/>
                    <a:pt x="20042" y="5650"/>
                  </a:cubicBezTo>
                  <a:cubicBezTo>
                    <a:pt x="20052" y="5659"/>
                    <a:pt x="20065" y="5664"/>
                    <a:pt x="20078" y="5665"/>
                  </a:cubicBezTo>
                  <a:cubicBezTo>
                    <a:pt x="20098" y="6347"/>
                    <a:pt x="20098" y="6347"/>
                    <a:pt x="20098" y="6347"/>
                  </a:cubicBezTo>
                  <a:cubicBezTo>
                    <a:pt x="20085" y="6349"/>
                    <a:pt x="20072" y="6354"/>
                    <a:pt x="20062" y="6365"/>
                  </a:cubicBezTo>
                  <a:cubicBezTo>
                    <a:pt x="20049" y="6379"/>
                    <a:pt x="20045" y="6397"/>
                    <a:pt x="20047" y="6414"/>
                  </a:cubicBezTo>
                  <a:close/>
                  <a:moveTo>
                    <a:pt x="16256" y="6683"/>
                  </a:moveTo>
                  <a:cubicBezTo>
                    <a:pt x="17405" y="6200"/>
                    <a:pt x="17405" y="6200"/>
                    <a:pt x="17405" y="6200"/>
                  </a:cubicBezTo>
                  <a:cubicBezTo>
                    <a:pt x="17408" y="6205"/>
                    <a:pt x="17411" y="6211"/>
                    <a:pt x="17416" y="6215"/>
                  </a:cubicBezTo>
                  <a:cubicBezTo>
                    <a:pt x="17440" y="6237"/>
                    <a:pt x="17477" y="6236"/>
                    <a:pt x="17499" y="6212"/>
                  </a:cubicBezTo>
                  <a:cubicBezTo>
                    <a:pt x="17514" y="6196"/>
                    <a:pt x="17518" y="6173"/>
                    <a:pt x="17511" y="6153"/>
                  </a:cubicBezTo>
                  <a:cubicBezTo>
                    <a:pt x="18449" y="5715"/>
                    <a:pt x="18449" y="5715"/>
                    <a:pt x="18449" y="5715"/>
                  </a:cubicBezTo>
                  <a:cubicBezTo>
                    <a:pt x="18450" y="5717"/>
                    <a:pt x="18452" y="5719"/>
                    <a:pt x="18453" y="5721"/>
                  </a:cubicBezTo>
                  <a:cubicBezTo>
                    <a:pt x="16978" y="7070"/>
                    <a:pt x="16978" y="7070"/>
                    <a:pt x="16978" y="7070"/>
                  </a:cubicBezTo>
                  <a:cubicBezTo>
                    <a:pt x="16954" y="7048"/>
                    <a:pt x="16917" y="7050"/>
                    <a:pt x="16896" y="7073"/>
                  </a:cubicBezTo>
                  <a:cubicBezTo>
                    <a:pt x="16894" y="7076"/>
                    <a:pt x="16892" y="7078"/>
                    <a:pt x="16890" y="7081"/>
                  </a:cubicBezTo>
                  <a:cubicBezTo>
                    <a:pt x="16254" y="6731"/>
                    <a:pt x="16254" y="6731"/>
                    <a:pt x="16254" y="6731"/>
                  </a:cubicBezTo>
                  <a:cubicBezTo>
                    <a:pt x="16262" y="6716"/>
                    <a:pt x="16262" y="6698"/>
                    <a:pt x="16256" y="6683"/>
                  </a:cubicBezTo>
                  <a:close/>
                  <a:moveTo>
                    <a:pt x="18460" y="5729"/>
                  </a:moveTo>
                  <a:cubicBezTo>
                    <a:pt x="18470" y="5737"/>
                    <a:pt x="18482" y="5742"/>
                    <a:pt x="18493" y="5743"/>
                  </a:cubicBezTo>
                  <a:cubicBezTo>
                    <a:pt x="18538" y="6752"/>
                    <a:pt x="18538" y="6752"/>
                    <a:pt x="18538" y="6752"/>
                  </a:cubicBezTo>
                  <a:cubicBezTo>
                    <a:pt x="18525" y="6753"/>
                    <a:pt x="18512" y="6759"/>
                    <a:pt x="18503" y="6770"/>
                  </a:cubicBezTo>
                  <a:cubicBezTo>
                    <a:pt x="18491" y="6782"/>
                    <a:pt x="18486" y="6797"/>
                    <a:pt x="18487" y="6813"/>
                  </a:cubicBezTo>
                  <a:cubicBezTo>
                    <a:pt x="16995" y="7099"/>
                    <a:pt x="16995" y="7099"/>
                    <a:pt x="16995" y="7099"/>
                  </a:cubicBezTo>
                  <a:cubicBezTo>
                    <a:pt x="16993" y="7091"/>
                    <a:pt x="16989" y="7084"/>
                    <a:pt x="16984" y="7078"/>
                  </a:cubicBezTo>
                  <a:lnTo>
                    <a:pt x="18460" y="5729"/>
                  </a:lnTo>
                  <a:close/>
                  <a:moveTo>
                    <a:pt x="18504" y="5743"/>
                  </a:moveTo>
                  <a:cubicBezTo>
                    <a:pt x="18518" y="5742"/>
                    <a:pt x="18532" y="5736"/>
                    <a:pt x="18542" y="5725"/>
                  </a:cubicBezTo>
                  <a:cubicBezTo>
                    <a:pt x="18564" y="5702"/>
                    <a:pt x="18562" y="5665"/>
                    <a:pt x="18539" y="5643"/>
                  </a:cubicBezTo>
                  <a:cubicBezTo>
                    <a:pt x="18526" y="5631"/>
                    <a:pt x="18508" y="5626"/>
                    <a:pt x="18492" y="5628"/>
                  </a:cubicBezTo>
                  <a:cubicBezTo>
                    <a:pt x="18322" y="4869"/>
                    <a:pt x="18322" y="4869"/>
                    <a:pt x="18322" y="4869"/>
                  </a:cubicBezTo>
                  <a:cubicBezTo>
                    <a:pt x="18329" y="4867"/>
                    <a:pt x="18336" y="4864"/>
                    <a:pt x="18341" y="4859"/>
                  </a:cubicBezTo>
                  <a:cubicBezTo>
                    <a:pt x="19199" y="5637"/>
                    <a:pt x="19199" y="5637"/>
                    <a:pt x="19199" y="5637"/>
                  </a:cubicBezTo>
                  <a:cubicBezTo>
                    <a:pt x="19182" y="5661"/>
                    <a:pt x="19184" y="5694"/>
                    <a:pt x="19206" y="5714"/>
                  </a:cubicBezTo>
                  <a:cubicBezTo>
                    <a:pt x="19208" y="5716"/>
                    <a:pt x="19210" y="5717"/>
                    <a:pt x="19211" y="5718"/>
                  </a:cubicBezTo>
                  <a:cubicBezTo>
                    <a:pt x="18571" y="6757"/>
                    <a:pt x="18571" y="6757"/>
                    <a:pt x="18571" y="6757"/>
                  </a:cubicBezTo>
                  <a:cubicBezTo>
                    <a:pt x="18564" y="6754"/>
                    <a:pt x="18556" y="6751"/>
                    <a:pt x="18548" y="6751"/>
                  </a:cubicBezTo>
                  <a:lnTo>
                    <a:pt x="18504" y="5743"/>
                  </a:lnTo>
                  <a:close/>
                  <a:moveTo>
                    <a:pt x="18357" y="4789"/>
                  </a:moveTo>
                  <a:cubicBezTo>
                    <a:pt x="19035" y="4389"/>
                    <a:pt x="19035" y="4389"/>
                    <a:pt x="19035" y="4389"/>
                  </a:cubicBezTo>
                  <a:cubicBezTo>
                    <a:pt x="19227" y="5617"/>
                    <a:pt x="19227" y="5617"/>
                    <a:pt x="19227" y="5617"/>
                  </a:cubicBezTo>
                  <a:cubicBezTo>
                    <a:pt x="19219" y="5619"/>
                    <a:pt x="19212" y="5624"/>
                    <a:pt x="19206" y="5630"/>
                  </a:cubicBezTo>
                  <a:cubicBezTo>
                    <a:pt x="18349" y="4852"/>
                    <a:pt x="18349" y="4852"/>
                    <a:pt x="18349" y="4852"/>
                  </a:cubicBezTo>
                  <a:cubicBezTo>
                    <a:pt x="18364" y="4834"/>
                    <a:pt x="18367" y="4809"/>
                    <a:pt x="18357" y="4789"/>
                  </a:cubicBezTo>
                  <a:close/>
                  <a:moveTo>
                    <a:pt x="20127" y="5572"/>
                  </a:moveTo>
                  <a:cubicBezTo>
                    <a:pt x="21181" y="4617"/>
                    <a:pt x="21181" y="4617"/>
                    <a:pt x="21181" y="4617"/>
                  </a:cubicBezTo>
                  <a:cubicBezTo>
                    <a:pt x="21181" y="4617"/>
                    <a:pt x="21181" y="4617"/>
                    <a:pt x="21181" y="4617"/>
                  </a:cubicBezTo>
                  <a:cubicBezTo>
                    <a:pt x="21188" y="4623"/>
                    <a:pt x="21195" y="4627"/>
                    <a:pt x="21203" y="4630"/>
                  </a:cubicBezTo>
                  <a:cubicBezTo>
                    <a:pt x="20836" y="6297"/>
                    <a:pt x="20836" y="6297"/>
                    <a:pt x="20836" y="6297"/>
                  </a:cubicBezTo>
                  <a:cubicBezTo>
                    <a:pt x="20820" y="6295"/>
                    <a:pt x="20804" y="6299"/>
                    <a:pt x="20791" y="6310"/>
                  </a:cubicBezTo>
                  <a:cubicBezTo>
                    <a:pt x="20126" y="5644"/>
                    <a:pt x="20126" y="5644"/>
                    <a:pt x="20126" y="5644"/>
                  </a:cubicBezTo>
                  <a:cubicBezTo>
                    <a:pt x="20143" y="5622"/>
                    <a:pt x="20143" y="5593"/>
                    <a:pt x="20127" y="5572"/>
                  </a:cubicBezTo>
                  <a:close/>
                  <a:moveTo>
                    <a:pt x="20121" y="5564"/>
                  </a:moveTo>
                  <a:cubicBezTo>
                    <a:pt x="20121" y="5564"/>
                    <a:pt x="20121" y="5564"/>
                    <a:pt x="20121" y="5564"/>
                  </a:cubicBezTo>
                  <a:cubicBezTo>
                    <a:pt x="20109" y="5554"/>
                    <a:pt x="20095" y="5549"/>
                    <a:pt x="20080" y="5549"/>
                  </a:cubicBezTo>
                  <a:cubicBezTo>
                    <a:pt x="20009" y="5007"/>
                    <a:pt x="20009" y="5007"/>
                    <a:pt x="20009" y="5007"/>
                  </a:cubicBezTo>
                  <a:cubicBezTo>
                    <a:pt x="21168" y="4598"/>
                    <a:pt x="21168" y="4598"/>
                    <a:pt x="21168" y="4598"/>
                  </a:cubicBezTo>
                  <a:cubicBezTo>
                    <a:pt x="21169" y="4602"/>
                    <a:pt x="21172" y="4606"/>
                    <a:pt x="21174" y="4609"/>
                  </a:cubicBezTo>
                  <a:lnTo>
                    <a:pt x="20121" y="5564"/>
                  </a:lnTo>
                  <a:close/>
                  <a:moveTo>
                    <a:pt x="19574" y="5180"/>
                  </a:moveTo>
                  <a:cubicBezTo>
                    <a:pt x="19597" y="5202"/>
                    <a:pt x="19634" y="5200"/>
                    <a:pt x="19656" y="5177"/>
                  </a:cubicBezTo>
                  <a:cubicBezTo>
                    <a:pt x="19669" y="5163"/>
                    <a:pt x="19674" y="5144"/>
                    <a:pt x="19671" y="5127"/>
                  </a:cubicBezTo>
                  <a:cubicBezTo>
                    <a:pt x="20000" y="5011"/>
                    <a:pt x="20000" y="5011"/>
                    <a:pt x="20000" y="5011"/>
                  </a:cubicBezTo>
                  <a:cubicBezTo>
                    <a:pt x="20070" y="5550"/>
                    <a:pt x="20070" y="5550"/>
                    <a:pt x="20070" y="5550"/>
                  </a:cubicBezTo>
                  <a:cubicBezTo>
                    <a:pt x="20058" y="5552"/>
                    <a:pt x="20047" y="5558"/>
                    <a:pt x="20038" y="5567"/>
                  </a:cubicBezTo>
                  <a:cubicBezTo>
                    <a:pt x="20027" y="5579"/>
                    <a:pt x="20022" y="5594"/>
                    <a:pt x="20023" y="5609"/>
                  </a:cubicBezTo>
                  <a:cubicBezTo>
                    <a:pt x="19303" y="5662"/>
                    <a:pt x="19303" y="5662"/>
                    <a:pt x="19303" y="5662"/>
                  </a:cubicBezTo>
                  <a:cubicBezTo>
                    <a:pt x="19301" y="5650"/>
                    <a:pt x="19295" y="5638"/>
                    <a:pt x="19285" y="5629"/>
                  </a:cubicBezTo>
                  <a:cubicBezTo>
                    <a:pt x="19281" y="5624"/>
                    <a:pt x="19275" y="5621"/>
                    <a:pt x="19269" y="5618"/>
                  </a:cubicBezTo>
                  <a:cubicBezTo>
                    <a:pt x="19517" y="4900"/>
                    <a:pt x="19517" y="4900"/>
                    <a:pt x="19517" y="4900"/>
                  </a:cubicBezTo>
                  <a:cubicBezTo>
                    <a:pt x="19584" y="5087"/>
                    <a:pt x="19584" y="5087"/>
                    <a:pt x="19584" y="5087"/>
                  </a:cubicBezTo>
                  <a:cubicBezTo>
                    <a:pt x="19579" y="5090"/>
                    <a:pt x="19575" y="5093"/>
                    <a:pt x="19571" y="5098"/>
                  </a:cubicBezTo>
                  <a:cubicBezTo>
                    <a:pt x="19549" y="5121"/>
                    <a:pt x="19550" y="5158"/>
                    <a:pt x="19574" y="5180"/>
                  </a:cubicBezTo>
                  <a:close/>
                  <a:moveTo>
                    <a:pt x="21164" y="4589"/>
                  </a:moveTo>
                  <a:cubicBezTo>
                    <a:pt x="20008" y="4997"/>
                    <a:pt x="20008" y="4997"/>
                    <a:pt x="20008" y="4997"/>
                  </a:cubicBezTo>
                  <a:cubicBezTo>
                    <a:pt x="19871" y="3954"/>
                    <a:pt x="19871" y="3954"/>
                    <a:pt x="19871" y="3954"/>
                  </a:cubicBezTo>
                  <a:cubicBezTo>
                    <a:pt x="19882" y="3951"/>
                    <a:pt x="19893" y="3946"/>
                    <a:pt x="19901" y="3937"/>
                  </a:cubicBezTo>
                  <a:cubicBezTo>
                    <a:pt x="19903" y="3934"/>
                    <a:pt x="19905" y="3932"/>
                    <a:pt x="19906" y="3930"/>
                  </a:cubicBezTo>
                  <a:cubicBezTo>
                    <a:pt x="21165" y="4557"/>
                    <a:pt x="21165" y="4557"/>
                    <a:pt x="21165" y="4557"/>
                  </a:cubicBezTo>
                  <a:cubicBezTo>
                    <a:pt x="21162" y="4568"/>
                    <a:pt x="21162" y="4578"/>
                    <a:pt x="21164" y="4589"/>
                  </a:cubicBezTo>
                  <a:close/>
                  <a:moveTo>
                    <a:pt x="19998" y="5001"/>
                  </a:moveTo>
                  <a:cubicBezTo>
                    <a:pt x="19668" y="5117"/>
                    <a:pt x="19668" y="5117"/>
                    <a:pt x="19668" y="5117"/>
                  </a:cubicBezTo>
                  <a:cubicBezTo>
                    <a:pt x="19665" y="5109"/>
                    <a:pt x="19660" y="5101"/>
                    <a:pt x="19653" y="5094"/>
                  </a:cubicBezTo>
                  <a:cubicBezTo>
                    <a:pt x="19646" y="5088"/>
                    <a:pt x="19638" y="5084"/>
                    <a:pt x="19630" y="5081"/>
                  </a:cubicBezTo>
                  <a:cubicBezTo>
                    <a:pt x="19853" y="3955"/>
                    <a:pt x="19853" y="3955"/>
                    <a:pt x="19853" y="3955"/>
                  </a:cubicBezTo>
                  <a:cubicBezTo>
                    <a:pt x="19856" y="3955"/>
                    <a:pt x="19859" y="3955"/>
                    <a:pt x="19861" y="3955"/>
                  </a:cubicBezTo>
                  <a:lnTo>
                    <a:pt x="19998" y="5001"/>
                  </a:lnTo>
                  <a:close/>
                  <a:moveTo>
                    <a:pt x="19620" y="5079"/>
                  </a:moveTo>
                  <a:cubicBezTo>
                    <a:pt x="19611" y="5078"/>
                    <a:pt x="19602" y="5080"/>
                    <a:pt x="19593" y="5083"/>
                  </a:cubicBezTo>
                  <a:cubicBezTo>
                    <a:pt x="19522" y="4885"/>
                    <a:pt x="19522" y="4885"/>
                    <a:pt x="19522" y="4885"/>
                  </a:cubicBezTo>
                  <a:cubicBezTo>
                    <a:pt x="19843" y="3958"/>
                    <a:pt x="19843" y="3958"/>
                    <a:pt x="19843" y="3958"/>
                  </a:cubicBezTo>
                  <a:lnTo>
                    <a:pt x="19620" y="5079"/>
                  </a:lnTo>
                  <a:close/>
                  <a:moveTo>
                    <a:pt x="19517" y="4870"/>
                  </a:moveTo>
                  <a:cubicBezTo>
                    <a:pt x="19290" y="4238"/>
                    <a:pt x="19290" y="4238"/>
                    <a:pt x="19290" y="4238"/>
                  </a:cubicBezTo>
                  <a:cubicBezTo>
                    <a:pt x="19811" y="3931"/>
                    <a:pt x="19811" y="3931"/>
                    <a:pt x="19811" y="3931"/>
                  </a:cubicBezTo>
                  <a:cubicBezTo>
                    <a:pt x="19813" y="3934"/>
                    <a:pt x="19816" y="3937"/>
                    <a:pt x="19819" y="3940"/>
                  </a:cubicBezTo>
                  <a:cubicBezTo>
                    <a:pt x="19824" y="3944"/>
                    <a:pt x="19829" y="3947"/>
                    <a:pt x="19835" y="3950"/>
                  </a:cubicBezTo>
                  <a:lnTo>
                    <a:pt x="19517" y="4870"/>
                  </a:lnTo>
                  <a:close/>
                  <a:moveTo>
                    <a:pt x="19512" y="4885"/>
                  </a:moveTo>
                  <a:cubicBezTo>
                    <a:pt x="19260" y="5615"/>
                    <a:pt x="19260" y="5615"/>
                    <a:pt x="19260" y="5615"/>
                  </a:cubicBezTo>
                  <a:cubicBezTo>
                    <a:pt x="19252" y="5613"/>
                    <a:pt x="19245" y="5613"/>
                    <a:pt x="19237" y="5614"/>
                  </a:cubicBezTo>
                  <a:cubicBezTo>
                    <a:pt x="19045" y="4383"/>
                    <a:pt x="19045" y="4383"/>
                    <a:pt x="19045" y="4383"/>
                  </a:cubicBezTo>
                  <a:cubicBezTo>
                    <a:pt x="19282" y="4243"/>
                    <a:pt x="19282" y="4243"/>
                    <a:pt x="19282" y="4243"/>
                  </a:cubicBezTo>
                  <a:lnTo>
                    <a:pt x="19512" y="4885"/>
                  </a:lnTo>
                  <a:close/>
                  <a:moveTo>
                    <a:pt x="20853" y="6407"/>
                  </a:moveTo>
                  <a:cubicBezTo>
                    <a:pt x="20859" y="6404"/>
                    <a:pt x="20866" y="6400"/>
                    <a:pt x="20871" y="6394"/>
                  </a:cubicBezTo>
                  <a:cubicBezTo>
                    <a:pt x="20880" y="6384"/>
                    <a:pt x="20885" y="6371"/>
                    <a:pt x="20886" y="6359"/>
                  </a:cubicBezTo>
                  <a:cubicBezTo>
                    <a:pt x="22058" y="6339"/>
                    <a:pt x="22058" y="6339"/>
                    <a:pt x="22058" y="6339"/>
                  </a:cubicBezTo>
                  <a:cubicBezTo>
                    <a:pt x="22059" y="6353"/>
                    <a:pt x="22065" y="6366"/>
                    <a:pt x="22076" y="6376"/>
                  </a:cubicBezTo>
                  <a:cubicBezTo>
                    <a:pt x="21262" y="7383"/>
                    <a:pt x="21262" y="7383"/>
                    <a:pt x="21262" y="7383"/>
                  </a:cubicBezTo>
                  <a:cubicBezTo>
                    <a:pt x="21247" y="7373"/>
                    <a:pt x="21229" y="7370"/>
                    <a:pt x="21213" y="7375"/>
                  </a:cubicBezTo>
                  <a:lnTo>
                    <a:pt x="20853" y="6407"/>
                  </a:lnTo>
                  <a:close/>
                  <a:moveTo>
                    <a:pt x="22074" y="6295"/>
                  </a:moveTo>
                  <a:cubicBezTo>
                    <a:pt x="22065" y="6304"/>
                    <a:pt x="22060" y="6316"/>
                    <a:pt x="22059" y="6329"/>
                  </a:cubicBezTo>
                  <a:cubicBezTo>
                    <a:pt x="20886" y="6349"/>
                    <a:pt x="20886" y="6349"/>
                    <a:pt x="20886" y="6349"/>
                  </a:cubicBezTo>
                  <a:cubicBezTo>
                    <a:pt x="20884" y="6335"/>
                    <a:pt x="20878" y="6322"/>
                    <a:pt x="20868" y="6312"/>
                  </a:cubicBezTo>
                  <a:cubicBezTo>
                    <a:pt x="20861" y="6306"/>
                    <a:pt x="20853" y="6302"/>
                    <a:pt x="20845" y="6299"/>
                  </a:cubicBezTo>
                  <a:cubicBezTo>
                    <a:pt x="21213" y="4632"/>
                    <a:pt x="21213" y="4632"/>
                    <a:pt x="21213" y="4632"/>
                  </a:cubicBezTo>
                  <a:cubicBezTo>
                    <a:pt x="21223" y="4633"/>
                    <a:pt x="21232" y="4632"/>
                    <a:pt x="21241" y="4628"/>
                  </a:cubicBezTo>
                  <a:cubicBezTo>
                    <a:pt x="22086" y="6285"/>
                    <a:pt x="22086" y="6285"/>
                    <a:pt x="22086" y="6285"/>
                  </a:cubicBezTo>
                  <a:cubicBezTo>
                    <a:pt x="22081" y="6288"/>
                    <a:pt x="22077" y="6291"/>
                    <a:pt x="22074" y="6295"/>
                  </a:cubicBezTo>
                  <a:close/>
                  <a:moveTo>
                    <a:pt x="20568" y="3567"/>
                  </a:moveTo>
                  <a:cubicBezTo>
                    <a:pt x="20580" y="3553"/>
                    <a:pt x="20585" y="3536"/>
                    <a:pt x="20583" y="3520"/>
                  </a:cubicBezTo>
                  <a:cubicBezTo>
                    <a:pt x="22181" y="3181"/>
                    <a:pt x="22181" y="3181"/>
                    <a:pt x="22181" y="3181"/>
                  </a:cubicBezTo>
                  <a:cubicBezTo>
                    <a:pt x="22184" y="3189"/>
                    <a:pt x="22189" y="3196"/>
                    <a:pt x="22196" y="3202"/>
                  </a:cubicBezTo>
                  <a:cubicBezTo>
                    <a:pt x="21250" y="4524"/>
                    <a:pt x="21250" y="4524"/>
                    <a:pt x="21250" y="4524"/>
                  </a:cubicBezTo>
                  <a:cubicBezTo>
                    <a:pt x="21233" y="4514"/>
                    <a:pt x="21211" y="4513"/>
                    <a:pt x="21193" y="4523"/>
                  </a:cubicBezTo>
                  <a:cubicBezTo>
                    <a:pt x="20562" y="3572"/>
                    <a:pt x="20562" y="3572"/>
                    <a:pt x="20562" y="3572"/>
                  </a:cubicBezTo>
                  <a:cubicBezTo>
                    <a:pt x="20564" y="3571"/>
                    <a:pt x="20566" y="3569"/>
                    <a:pt x="20568" y="3567"/>
                  </a:cubicBezTo>
                  <a:close/>
                  <a:moveTo>
                    <a:pt x="20553" y="3578"/>
                  </a:moveTo>
                  <a:cubicBezTo>
                    <a:pt x="21184" y="4529"/>
                    <a:pt x="21184" y="4529"/>
                    <a:pt x="21184" y="4529"/>
                  </a:cubicBezTo>
                  <a:cubicBezTo>
                    <a:pt x="21182" y="4531"/>
                    <a:pt x="21180" y="4532"/>
                    <a:pt x="21178" y="4535"/>
                  </a:cubicBezTo>
                  <a:cubicBezTo>
                    <a:pt x="21174" y="4539"/>
                    <a:pt x="21171" y="4543"/>
                    <a:pt x="21169" y="4548"/>
                  </a:cubicBezTo>
                  <a:cubicBezTo>
                    <a:pt x="19911" y="3921"/>
                    <a:pt x="19911" y="3921"/>
                    <a:pt x="19911" y="3921"/>
                  </a:cubicBezTo>
                  <a:cubicBezTo>
                    <a:pt x="19921" y="3899"/>
                    <a:pt x="19917" y="3872"/>
                    <a:pt x="19898" y="3854"/>
                  </a:cubicBezTo>
                  <a:cubicBezTo>
                    <a:pt x="19883" y="3841"/>
                    <a:pt x="19863" y="3836"/>
                    <a:pt x="19844" y="3841"/>
                  </a:cubicBezTo>
                  <a:cubicBezTo>
                    <a:pt x="19676" y="3228"/>
                    <a:pt x="19676" y="3228"/>
                    <a:pt x="19676" y="3228"/>
                  </a:cubicBezTo>
                  <a:cubicBezTo>
                    <a:pt x="20469" y="3512"/>
                    <a:pt x="20469" y="3512"/>
                    <a:pt x="20469" y="3512"/>
                  </a:cubicBezTo>
                  <a:cubicBezTo>
                    <a:pt x="20464" y="3532"/>
                    <a:pt x="20470" y="3555"/>
                    <a:pt x="20486" y="3570"/>
                  </a:cubicBezTo>
                  <a:cubicBezTo>
                    <a:pt x="20505" y="3587"/>
                    <a:pt x="20532" y="3590"/>
                    <a:pt x="20553" y="3578"/>
                  </a:cubicBezTo>
                  <a:close/>
                  <a:moveTo>
                    <a:pt x="19283" y="1766"/>
                  </a:moveTo>
                  <a:cubicBezTo>
                    <a:pt x="20488" y="3483"/>
                    <a:pt x="20488" y="3483"/>
                    <a:pt x="20488" y="3483"/>
                  </a:cubicBezTo>
                  <a:cubicBezTo>
                    <a:pt x="20486" y="3484"/>
                    <a:pt x="20484" y="3486"/>
                    <a:pt x="20483" y="3487"/>
                  </a:cubicBezTo>
                  <a:cubicBezTo>
                    <a:pt x="20478" y="3492"/>
                    <a:pt x="20475" y="3497"/>
                    <a:pt x="20473" y="3503"/>
                  </a:cubicBezTo>
                  <a:cubicBezTo>
                    <a:pt x="19673" y="3216"/>
                    <a:pt x="19673" y="3216"/>
                    <a:pt x="19673" y="3216"/>
                  </a:cubicBezTo>
                  <a:cubicBezTo>
                    <a:pt x="19274" y="1770"/>
                    <a:pt x="19274" y="1770"/>
                    <a:pt x="19274" y="1770"/>
                  </a:cubicBezTo>
                  <a:cubicBezTo>
                    <a:pt x="19277" y="1769"/>
                    <a:pt x="19280" y="1767"/>
                    <a:pt x="19283" y="1766"/>
                  </a:cubicBezTo>
                  <a:close/>
                  <a:moveTo>
                    <a:pt x="19239" y="1772"/>
                  </a:moveTo>
                  <a:cubicBezTo>
                    <a:pt x="19247" y="1774"/>
                    <a:pt x="19256" y="1774"/>
                    <a:pt x="19265" y="1773"/>
                  </a:cubicBezTo>
                  <a:cubicBezTo>
                    <a:pt x="19661" y="3212"/>
                    <a:pt x="19661" y="3212"/>
                    <a:pt x="19661" y="3212"/>
                  </a:cubicBezTo>
                  <a:cubicBezTo>
                    <a:pt x="18866" y="2927"/>
                    <a:pt x="18866" y="2927"/>
                    <a:pt x="18866" y="2927"/>
                  </a:cubicBezTo>
                  <a:cubicBezTo>
                    <a:pt x="18871" y="2907"/>
                    <a:pt x="18865" y="2884"/>
                    <a:pt x="18849" y="2869"/>
                  </a:cubicBezTo>
                  <a:cubicBezTo>
                    <a:pt x="18845" y="2865"/>
                    <a:pt x="18840" y="2862"/>
                    <a:pt x="18834" y="2860"/>
                  </a:cubicBezTo>
                  <a:lnTo>
                    <a:pt x="19239" y="1772"/>
                  </a:lnTo>
                  <a:close/>
                  <a:moveTo>
                    <a:pt x="18852" y="2952"/>
                  </a:moveTo>
                  <a:cubicBezTo>
                    <a:pt x="18857" y="2947"/>
                    <a:pt x="18860" y="2942"/>
                    <a:pt x="18862" y="2936"/>
                  </a:cubicBezTo>
                  <a:cubicBezTo>
                    <a:pt x="19664" y="3224"/>
                    <a:pt x="19664" y="3224"/>
                    <a:pt x="19664" y="3224"/>
                  </a:cubicBezTo>
                  <a:cubicBezTo>
                    <a:pt x="19835" y="3844"/>
                    <a:pt x="19835" y="3844"/>
                    <a:pt x="19835" y="3844"/>
                  </a:cubicBezTo>
                  <a:cubicBezTo>
                    <a:pt x="19828" y="3847"/>
                    <a:pt x="19821" y="3851"/>
                    <a:pt x="19816" y="3857"/>
                  </a:cubicBezTo>
                  <a:cubicBezTo>
                    <a:pt x="19799" y="3876"/>
                    <a:pt x="19796" y="3901"/>
                    <a:pt x="19806" y="3922"/>
                  </a:cubicBezTo>
                  <a:cubicBezTo>
                    <a:pt x="19287" y="4228"/>
                    <a:pt x="19287" y="4228"/>
                    <a:pt x="19287" y="4228"/>
                  </a:cubicBezTo>
                  <a:cubicBezTo>
                    <a:pt x="18834" y="2965"/>
                    <a:pt x="18834" y="2965"/>
                    <a:pt x="18834" y="2965"/>
                  </a:cubicBezTo>
                  <a:cubicBezTo>
                    <a:pt x="18841" y="2962"/>
                    <a:pt x="18847" y="2957"/>
                    <a:pt x="18852" y="2952"/>
                  </a:cubicBezTo>
                  <a:close/>
                  <a:moveTo>
                    <a:pt x="18824" y="2968"/>
                  </a:moveTo>
                  <a:cubicBezTo>
                    <a:pt x="19278" y="4234"/>
                    <a:pt x="19278" y="4234"/>
                    <a:pt x="19278" y="4234"/>
                  </a:cubicBezTo>
                  <a:cubicBezTo>
                    <a:pt x="19043" y="4372"/>
                    <a:pt x="19043" y="4372"/>
                    <a:pt x="19043" y="4372"/>
                  </a:cubicBezTo>
                  <a:cubicBezTo>
                    <a:pt x="18824" y="2969"/>
                    <a:pt x="18824" y="2969"/>
                    <a:pt x="18824" y="2969"/>
                  </a:cubicBezTo>
                  <a:cubicBezTo>
                    <a:pt x="18824" y="2968"/>
                    <a:pt x="18824" y="2968"/>
                    <a:pt x="18824" y="2968"/>
                  </a:cubicBezTo>
                  <a:close/>
                  <a:moveTo>
                    <a:pt x="18799" y="2969"/>
                  </a:moveTo>
                  <a:cubicBezTo>
                    <a:pt x="18804" y="2970"/>
                    <a:pt x="18809" y="2970"/>
                    <a:pt x="18814" y="2970"/>
                  </a:cubicBezTo>
                  <a:cubicBezTo>
                    <a:pt x="19034" y="4378"/>
                    <a:pt x="19034" y="4378"/>
                    <a:pt x="19034" y="4378"/>
                  </a:cubicBezTo>
                  <a:cubicBezTo>
                    <a:pt x="18352" y="4780"/>
                    <a:pt x="18352" y="4780"/>
                    <a:pt x="18352" y="4780"/>
                  </a:cubicBezTo>
                  <a:cubicBezTo>
                    <a:pt x="18350" y="4777"/>
                    <a:pt x="18347" y="4774"/>
                    <a:pt x="18344" y="4771"/>
                  </a:cubicBezTo>
                  <a:cubicBezTo>
                    <a:pt x="18337" y="4765"/>
                    <a:pt x="18328" y="4761"/>
                    <a:pt x="18320" y="4758"/>
                  </a:cubicBezTo>
                  <a:lnTo>
                    <a:pt x="18799" y="2969"/>
                  </a:lnTo>
                  <a:close/>
                  <a:moveTo>
                    <a:pt x="16977" y="4378"/>
                  </a:moveTo>
                  <a:cubicBezTo>
                    <a:pt x="18248" y="4801"/>
                    <a:pt x="18248" y="4801"/>
                    <a:pt x="18248" y="4801"/>
                  </a:cubicBezTo>
                  <a:cubicBezTo>
                    <a:pt x="18243" y="4820"/>
                    <a:pt x="18249" y="4842"/>
                    <a:pt x="18265" y="4857"/>
                  </a:cubicBezTo>
                  <a:cubicBezTo>
                    <a:pt x="18278" y="4869"/>
                    <a:pt x="18295" y="4874"/>
                    <a:pt x="18312" y="4872"/>
                  </a:cubicBezTo>
                  <a:cubicBezTo>
                    <a:pt x="18482" y="5630"/>
                    <a:pt x="18482" y="5630"/>
                    <a:pt x="18482" y="5630"/>
                  </a:cubicBezTo>
                  <a:cubicBezTo>
                    <a:pt x="18473" y="5633"/>
                    <a:pt x="18465" y="5638"/>
                    <a:pt x="18458" y="5644"/>
                  </a:cubicBezTo>
                  <a:cubicBezTo>
                    <a:pt x="16972" y="4388"/>
                    <a:pt x="16972" y="4388"/>
                    <a:pt x="16972" y="4388"/>
                  </a:cubicBezTo>
                  <a:cubicBezTo>
                    <a:pt x="16974" y="4385"/>
                    <a:pt x="16976" y="4381"/>
                    <a:pt x="16977" y="4378"/>
                  </a:cubicBezTo>
                  <a:close/>
                  <a:moveTo>
                    <a:pt x="16965" y="4396"/>
                  </a:moveTo>
                  <a:cubicBezTo>
                    <a:pt x="18452" y="5652"/>
                    <a:pt x="18452" y="5652"/>
                    <a:pt x="18452" y="5652"/>
                  </a:cubicBezTo>
                  <a:cubicBezTo>
                    <a:pt x="18441" y="5668"/>
                    <a:pt x="18438" y="5688"/>
                    <a:pt x="18445" y="5705"/>
                  </a:cubicBezTo>
                  <a:cubicBezTo>
                    <a:pt x="17506" y="6144"/>
                    <a:pt x="17506" y="6144"/>
                    <a:pt x="17506" y="6144"/>
                  </a:cubicBezTo>
                  <a:cubicBezTo>
                    <a:pt x="17503" y="6139"/>
                    <a:pt x="17500" y="6134"/>
                    <a:pt x="17496" y="6130"/>
                  </a:cubicBezTo>
                  <a:cubicBezTo>
                    <a:pt x="17481" y="6117"/>
                    <a:pt x="17462" y="6112"/>
                    <a:pt x="17445" y="6116"/>
                  </a:cubicBezTo>
                  <a:cubicBezTo>
                    <a:pt x="16945" y="4409"/>
                    <a:pt x="16945" y="4409"/>
                    <a:pt x="16945" y="4409"/>
                  </a:cubicBezTo>
                  <a:cubicBezTo>
                    <a:pt x="16953" y="4406"/>
                    <a:pt x="16959" y="4402"/>
                    <a:pt x="16965" y="4396"/>
                  </a:cubicBezTo>
                  <a:close/>
                  <a:moveTo>
                    <a:pt x="16906" y="4410"/>
                  </a:moveTo>
                  <a:cubicBezTo>
                    <a:pt x="16915" y="4413"/>
                    <a:pt x="16926" y="4414"/>
                    <a:pt x="16936" y="4412"/>
                  </a:cubicBezTo>
                  <a:cubicBezTo>
                    <a:pt x="17435" y="6119"/>
                    <a:pt x="17435" y="6119"/>
                    <a:pt x="17435" y="6119"/>
                  </a:cubicBezTo>
                  <a:cubicBezTo>
                    <a:pt x="17427" y="6122"/>
                    <a:pt x="17419" y="6126"/>
                    <a:pt x="17413" y="6133"/>
                  </a:cubicBezTo>
                  <a:cubicBezTo>
                    <a:pt x="17398" y="6149"/>
                    <a:pt x="17395" y="6171"/>
                    <a:pt x="17401" y="6190"/>
                  </a:cubicBezTo>
                  <a:cubicBezTo>
                    <a:pt x="16251" y="6674"/>
                    <a:pt x="16251" y="6674"/>
                    <a:pt x="16251" y="6674"/>
                  </a:cubicBezTo>
                  <a:cubicBezTo>
                    <a:pt x="16249" y="6670"/>
                    <a:pt x="16246" y="6666"/>
                    <a:pt x="16242" y="6662"/>
                  </a:cubicBezTo>
                  <a:cubicBezTo>
                    <a:pt x="16235" y="6656"/>
                    <a:pt x="16228" y="6652"/>
                    <a:pt x="16220" y="6650"/>
                  </a:cubicBezTo>
                  <a:lnTo>
                    <a:pt x="16906" y="4410"/>
                  </a:lnTo>
                  <a:close/>
                  <a:moveTo>
                    <a:pt x="14971" y="6426"/>
                  </a:moveTo>
                  <a:cubicBezTo>
                    <a:pt x="14975" y="6424"/>
                    <a:pt x="14979" y="6421"/>
                    <a:pt x="14983" y="6417"/>
                  </a:cubicBezTo>
                  <a:cubicBezTo>
                    <a:pt x="14988" y="6411"/>
                    <a:pt x="14992" y="6404"/>
                    <a:pt x="14995" y="6397"/>
                  </a:cubicBezTo>
                  <a:cubicBezTo>
                    <a:pt x="16145" y="6696"/>
                    <a:pt x="16145" y="6696"/>
                    <a:pt x="16145" y="6696"/>
                  </a:cubicBezTo>
                  <a:cubicBezTo>
                    <a:pt x="16142" y="6715"/>
                    <a:pt x="16148" y="6734"/>
                    <a:pt x="16163" y="6748"/>
                  </a:cubicBezTo>
                  <a:cubicBezTo>
                    <a:pt x="16186" y="6769"/>
                    <a:pt x="16223" y="6768"/>
                    <a:pt x="16245" y="6744"/>
                  </a:cubicBezTo>
                  <a:cubicBezTo>
                    <a:pt x="16246" y="6743"/>
                    <a:pt x="16248" y="6741"/>
                    <a:pt x="16249" y="6740"/>
                  </a:cubicBezTo>
                  <a:cubicBezTo>
                    <a:pt x="16885" y="7090"/>
                    <a:pt x="16885" y="7090"/>
                    <a:pt x="16885" y="7090"/>
                  </a:cubicBezTo>
                  <a:cubicBezTo>
                    <a:pt x="16880" y="7101"/>
                    <a:pt x="16879" y="7114"/>
                    <a:pt x="16882" y="7126"/>
                  </a:cubicBezTo>
                  <a:cubicBezTo>
                    <a:pt x="15613" y="7547"/>
                    <a:pt x="15613" y="7547"/>
                    <a:pt x="15613" y="7547"/>
                  </a:cubicBezTo>
                  <a:cubicBezTo>
                    <a:pt x="15610" y="7541"/>
                    <a:pt x="15606" y="7536"/>
                    <a:pt x="15601" y="7531"/>
                  </a:cubicBezTo>
                  <a:cubicBezTo>
                    <a:pt x="15584" y="7515"/>
                    <a:pt x="15559" y="7511"/>
                    <a:pt x="15539" y="7520"/>
                  </a:cubicBezTo>
                  <a:lnTo>
                    <a:pt x="14971" y="6426"/>
                  </a:lnTo>
                  <a:close/>
                  <a:moveTo>
                    <a:pt x="15395" y="9893"/>
                  </a:moveTo>
                  <a:cubicBezTo>
                    <a:pt x="15485" y="9796"/>
                    <a:pt x="15485" y="9796"/>
                    <a:pt x="15485" y="9796"/>
                  </a:cubicBezTo>
                  <a:cubicBezTo>
                    <a:pt x="16187" y="10220"/>
                    <a:pt x="16187" y="10220"/>
                    <a:pt x="16187" y="10220"/>
                  </a:cubicBezTo>
                  <a:cubicBezTo>
                    <a:pt x="16187" y="10221"/>
                    <a:pt x="16187" y="10221"/>
                    <a:pt x="16186" y="10222"/>
                  </a:cubicBezTo>
                  <a:cubicBezTo>
                    <a:pt x="15409" y="9948"/>
                    <a:pt x="15409" y="9948"/>
                    <a:pt x="15409" y="9948"/>
                  </a:cubicBezTo>
                  <a:cubicBezTo>
                    <a:pt x="15414" y="9929"/>
                    <a:pt x="15409" y="9908"/>
                    <a:pt x="15395" y="9893"/>
                  </a:cubicBezTo>
                  <a:close/>
                  <a:moveTo>
                    <a:pt x="15401" y="9745"/>
                  </a:moveTo>
                  <a:cubicBezTo>
                    <a:pt x="15476" y="9790"/>
                    <a:pt x="15476" y="9790"/>
                    <a:pt x="15476" y="9790"/>
                  </a:cubicBezTo>
                  <a:cubicBezTo>
                    <a:pt x="15387" y="9886"/>
                    <a:pt x="15387" y="9886"/>
                    <a:pt x="15387" y="9886"/>
                  </a:cubicBezTo>
                  <a:cubicBezTo>
                    <a:pt x="15382" y="9882"/>
                    <a:pt x="15376" y="9879"/>
                    <a:pt x="15369" y="9877"/>
                  </a:cubicBezTo>
                  <a:lnTo>
                    <a:pt x="15401" y="9745"/>
                  </a:lnTo>
                  <a:close/>
                  <a:moveTo>
                    <a:pt x="15394" y="9729"/>
                  </a:moveTo>
                  <a:cubicBezTo>
                    <a:pt x="14574" y="9233"/>
                    <a:pt x="14574" y="9233"/>
                    <a:pt x="14574" y="9233"/>
                  </a:cubicBezTo>
                  <a:cubicBezTo>
                    <a:pt x="15561" y="8859"/>
                    <a:pt x="15561" y="8859"/>
                    <a:pt x="15561" y="8859"/>
                  </a:cubicBezTo>
                  <a:cubicBezTo>
                    <a:pt x="15564" y="8866"/>
                    <a:pt x="15568" y="8872"/>
                    <a:pt x="15574" y="8877"/>
                  </a:cubicBezTo>
                  <a:cubicBezTo>
                    <a:pt x="15580" y="8883"/>
                    <a:pt x="15587" y="8887"/>
                    <a:pt x="15595" y="8889"/>
                  </a:cubicBezTo>
                  <a:lnTo>
                    <a:pt x="15394" y="9729"/>
                  </a:lnTo>
                  <a:close/>
                  <a:moveTo>
                    <a:pt x="15492" y="9788"/>
                  </a:moveTo>
                  <a:cubicBezTo>
                    <a:pt x="16753" y="8431"/>
                    <a:pt x="16753" y="8431"/>
                    <a:pt x="16753" y="8431"/>
                  </a:cubicBezTo>
                  <a:cubicBezTo>
                    <a:pt x="16758" y="8435"/>
                    <a:pt x="16763" y="8438"/>
                    <a:pt x="16769" y="8440"/>
                  </a:cubicBezTo>
                  <a:cubicBezTo>
                    <a:pt x="16251" y="10189"/>
                    <a:pt x="16251" y="10189"/>
                    <a:pt x="16251" y="10189"/>
                  </a:cubicBezTo>
                  <a:cubicBezTo>
                    <a:pt x="16231" y="10185"/>
                    <a:pt x="16211" y="10191"/>
                    <a:pt x="16196" y="10206"/>
                  </a:cubicBezTo>
                  <a:cubicBezTo>
                    <a:pt x="16195" y="10208"/>
                    <a:pt x="16194" y="10210"/>
                    <a:pt x="16192" y="10211"/>
                  </a:cubicBezTo>
                  <a:lnTo>
                    <a:pt x="15492" y="9788"/>
                  </a:lnTo>
                  <a:close/>
                  <a:moveTo>
                    <a:pt x="15483" y="9783"/>
                  </a:moveTo>
                  <a:cubicBezTo>
                    <a:pt x="15403" y="9734"/>
                    <a:pt x="15403" y="9734"/>
                    <a:pt x="15403" y="9734"/>
                  </a:cubicBezTo>
                  <a:cubicBezTo>
                    <a:pt x="15605" y="8892"/>
                    <a:pt x="15605" y="8892"/>
                    <a:pt x="15605" y="8892"/>
                  </a:cubicBezTo>
                  <a:cubicBezTo>
                    <a:pt x="15623" y="8895"/>
                    <a:pt x="15642" y="8888"/>
                    <a:pt x="15656" y="8874"/>
                  </a:cubicBezTo>
                  <a:cubicBezTo>
                    <a:pt x="15671" y="8858"/>
                    <a:pt x="15674" y="8836"/>
                    <a:pt x="15669" y="8817"/>
                  </a:cubicBezTo>
                  <a:cubicBezTo>
                    <a:pt x="16737" y="8410"/>
                    <a:pt x="16737" y="8410"/>
                    <a:pt x="16737" y="8410"/>
                  </a:cubicBezTo>
                  <a:cubicBezTo>
                    <a:pt x="16739" y="8415"/>
                    <a:pt x="16742" y="8419"/>
                    <a:pt x="16746" y="8423"/>
                  </a:cubicBezTo>
                  <a:lnTo>
                    <a:pt x="15483" y="9783"/>
                  </a:lnTo>
                  <a:close/>
                  <a:moveTo>
                    <a:pt x="16733" y="8400"/>
                  </a:moveTo>
                  <a:cubicBezTo>
                    <a:pt x="15665" y="8808"/>
                    <a:pt x="15665" y="8808"/>
                    <a:pt x="15665" y="8808"/>
                  </a:cubicBezTo>
                  <a:cubicBezTo>
                    <a:pt x="15662" y="8802"/>
                    <a:pt x="15658" y="8796"/>
                    <a:pt x="15653" y="8791"/>
                  </a:cubicBezTo>
                  <a:cubicBezTo>
                    <a:pt x="15643" y="8782"/>
                    <a:pt x="15631" y="8778"/>
                    <a:pt x="15619" y="8776"/>
                  </a:cubicBezTo>
                  <a:cubicBezTo>
                    <a:pt x="15567" y="7631"/>
                    <a:pt x="15567" y="7631"/>
                    <a:pt x="15567" y="7631"/>
                  </a:cubicBezTo>
                  <a:cubicBezTo>
                    <a:pt x="15581" y="7630"/>
                    <a:pt x="15594" y="7624"/>
                    <a:pt x="15604" y="7613"/>
                  </a:cubicBezTo>
                  <a:cubicBezTo>
                    <a:pt x="15606" y="7612"/>
                    <a:pt x="15607" y="7610"/>
                    <a:pt x="15608" y="7609"/>
                  </a:cubicBezTo>
                  <a:cubicBezTo>
                    <a:pt x="16738" y="8359"/>
                    <a:pt x="16738" y="8359"/>
                    <a:pt x="16738" y="8359"/>
                  </a:cubicBezTo>
                  <a:cubicBezTo>
                    <a:pt x="16732" y="8372"/>
                    <a:pt x="16730" y="8387"/>
                    <a:pt x="16733" y="8400"/>
                  </a:cubicBezTo>
                  <a:close/>
                  <a:moveTo>
                    <a:pt x="15531" y="7623"/>
                  </a:moveTo>
                  <a:cubicBezTo>
                    <a:pt x="15539" y="7628"/>
                    <a:pt x="15548" y="7631"/>
                    <a:pt x="15557" y="7631"/>
                  </a:cubicBezTo>
                  <a:cubicBezTo>
                    <a:pt x="15608" y="8776"/>
                    <a:pt x="15608" y="8776"/>
                    <a:pt x="15608" y="8776"/>
                  </a:cubicBezTo>
                  <a:cubicBezTo>
                    <a:pt x="15594" y="8777"/>
                    <a:pt x="15581" y="8784"/>
                    <a:pt x="15570" y="8795"/>
                  </a:cubicBezTo>
                  <a:cubicBezTo>
                    <a:pt x="15556" y="8810"/>
                    <a:pt x="15552" y="8831"/>
                    <a:pt x="15557" y="8850"/>
                  </a:cubicBezTo>
                  <a:cubicBezTo>
                    <a:pt x="14563" y="9226"/>
                    <a:pt x="14563" y="9226"/>
                    <a:pt x="14563" y="9226"/>
                  </a:cubicBezTo>
                  <a:cubicBezTo>
                    <a:pt x="14519" y="9200"/>
                    <a:pt x="14519" y="9200"/>
                    <a:pt x="14519" y="9200"/>
                  </a:cubicBezTo>
                  <a:lnTo>
                    <a:pt x="15531" y="7623"/>
                  </a:lnTo>
                  <a:close/>
                  <a:moveTo>
                    <a:pt x="14551" y="9231"/>
                  </a:moveTo>
                  <a:cubicBezTo>
                    <a:pt x="14483" y="9256"/>
                    <a:pt x="14483" y="9256"/>
                    <a:pt x="14483" y="9256"/>
                  </a:cubicBezTo>
                  <a:cubicBezTo>
                    <a:pt x="14514" y="9208"/>
                    <a:pt x="14514" y="9208"/>
                    <a:pt x="14514" y="9208"/>
                  </a:cubicBezTo>
                  <a:lnTo>
                    <a:pt x="14551" y="9231"/>
                  </a:lnTo>
                  <a:close/>
                  <a:moveTo>
                    <a:pt x="15515" y="7609"/>
                  </a:moveTo>
                  <a:cubicBezTo>
                    <a:pt x="15517" y="7611"/>
                    <a:pt x="15520" y="7614"/>
                    <a:pt x="15522" y="7616"/>
                  </a:cubicBezTo>
                  <a:cubicBezTo>
                    <a:pt x="15523" y="7617"/>
                    <a:pt x="15523" y="7617"/>
                    <a:pt x="15523" y="7617"/>
                  </a:cubicBezTo>
                  <a:cubicBezTo>
                    <a:pt x="14510" y="9194"/>
                    <a:pt x="14510" y="9194"/>
                    <a:pt x="14510" y="9194"/>
                  </a:cubicBezTo>
                  <a:cubicBezTo>
                    <a:pt x="13869" y="8806"/>
                    <a:pt x="13869" y="8806"/>
                    <a:pt x="13869" y="8806"/>
                  </a:cubicBezTo>
                  <a:lnTo>
                    <a:pt x="15515" y="7609"/>
                  </a:lnTo>
                  <a:close/>
                  <a:moveTo>
                    <a:pt x="11933" y="10220"/>
                  </a:moveTo>
                  <a:cubicBezTo>
                    <a:pt x="11933" y="10219"/>
                    <a:pt x="11932" y="10218"/>
                    <a:pt x="11931" y="10218"/>
                  </a:cubicBezTo>
                  <a:cubicBezTo>
                    <a:pt x="11931" y="10217"/>
                    <a:pt x="11931" y="10216"/>
                    <a:pt x="11930" y="10216"/>
                  </a:cubicBezTo>
                  <a:cubicBezTo>
                    <a:pt x="13860" y="8813"/>
                    <a:pt x="13860" y="8813"/>
                    <a:pt x="13860" y="8813"/>
                  </a:cubicBezTo>
                  <a:cubicBezTo>
                    <a:pt x="14505" y="9203"/>
                    <a:pt x="14505" y="9203"/>
                    <a:pt x="14505" y="9203"/>
                  </a:cubicBezTo>
                  <a:cubicBezTo>
                    <a:pt x="14467" y="9262"/>
                    <a:pt x="14467" y="9262"/>
                    <a:pt x="14467" y="9262"/>
                  </a:cubicBezTo>
                  <a:lnTo>
                    <a:pt x="11933" y="10220"/>
                  </a:lnTo>
                  <a:close/>
                  <a:moveTo>
                    <a:pt x="14102" y="9735"/>
                  </a:moveTo>
                  <a:cubicBezTo>
                    <a:pt x="14092" y="9747"/>
                    <a:pt x="14087" y="9761"/>
                    <a:pt x="14087" y="9776"/>
                  </a:cubicBezTo>
                  <a:cubicBezTo>
                    <a:pt x="11944" y="10227"/>
                    <a:pt x="11944" y="10227"/>
                    <a:pt x="11944" y="10227"/>
                  </a:cubicBezTo>
                  <a:cubicBezTo>
                    <a:pt x="14457" y="9277"/>
                    <a:pt x="14457" y="9277"/>
                    <a:pt x="14457" y="9277"/>
                  </a:cubicBezTo>
                  <a:cubicBezTo>
                    <a:pt x="14171" y="9723"/>
                    <a:pt x="14171" y="9723"/>
                    <a:pt x="14171" y="9723"/>
                  </a:cubicBezTo>
                  <a:cubicBezTo>
                    <a:pt x="14148" y="9711"/>
                    <a:pt x="14120" y="9716"/>
                    <a:pt x="14102" y="9735"/>
                  </a:cubicBezTo>
                  <a:close/>
                  <a:moveTo>
                    <a:pt x="15310" y="9893"/>
                  </a:moveTo>
                  <a:cubicBezTo>
                    <a:pt x="15303" y="9901"/>
                    <a:pt x="15298" y="9910"/>
                    <a:pt x="15296" y="9920"/>
                  </a:cubicBezTo>
                  <a:cubicBezTo>
                    <a:pt x="14203" y="9773"/>
                    <a:pt x="14203" y="9773"/>
                    <a:pt x="14203" y="9773"/>
                  </a:cubicBezTo>
                  <a:cubicBezTo>
                    <a:pt x="14203" y="9758"/>
                    <a:pt x="14197" y="9743"/>
                    <a:pt x="14185" y="9732"/>
                  </a:cubicBezTo>
                  <a:cubicBezTo>
                    <a:pt x="14183" y="9730"/>
                    <a:pt x="14181" y="9729"/>
                    <a:pt x="14180" y="9728"/>
                  </a:cubicBezTo>
                  <a:cubicBezTo>
                    <a:pt x="14473" y="9271"/>
                    <a:pt x="14473" y="9271"/>
                    <a:pt x="14473" y="9271"/>
                  </a:cubicBezTo>
                  <a:cubicBezTo>
                    <a:pt x="14562" y="9237"/>
                    <a:pt x="14562" y="9237"/>
                    <a:pt x="14562" y="9237"/>
                  </a:cubicBezTo>
                  <a:cubicBezTo>
                    <a:pt x="15392" y="9739"/>
                    <a:pt x="15392" y="9739"/>
                    <a:pt x="15392" y="9739"/>
                  </a:cubicBezTo>
                  <a:cubicBezTo>
                    <a:pt x="15359" y="9875"/>
                    <a:pt x="15359" y="9875"/>
                    <a:pt x="15359" y="9875"/>
                  </a:cubicBezTo>
                  <a:cubicBezTo>
                    <a:pt x="15342" y="9873"/>
                    <a:pt x="15323" y="9879"/>
                    <a:pt x="15310" y="9893"/>
                  </a:cubicBezTo>
                  <a:close/>
                  <a:moveTo>
                    <a:pt x="15356" y="9991"/>
                  </a:moveTo>
                  <a:cubicBezTo>
                    <a:pt x="15371" y="9990"/>
                    <a:pt x="15385" y="9984"/>
                    <a:pt x="15395" y="9972"/>
                  </a:cubicBezTo>
                  <a:cubicBezTo>
                    <a:pt x="15400" y="9968"/>
                    <a:pt x="15403" y="9962"/>
                    <a:pt x="15405" y="9957"/>
                  </a:cubicBezTo>
                  <a:cubicBezTo>
                    <a:pt x="16183" y="10231"/>
                    <a:pt x="16183" y="10231"/>
                    <a:pt x="16183" y="10231"/>
                  </a:cubicBezTo>
                  <a:cubicBezTo>
                    <a:pt x="16180" y="10244"/>
                    <a:pt x="16181" y="10258"/>
                    <a:pt x="16186" y="10270"/>
                  </a:cubicBezTo>
                  <a:cubicBezTo>
                    <a:pt x="15441" y="10699"/>
                    <a:pt x="15441" y="10699"/>
                    <a:pt x="15441" y="10699"/>
                  </a:cubicBezTo>
                  <a:cubicBezTo>
                    <a:pt x="15439" y="10696"/>
                    <a:pt x="15436" y="10693"/>
                    <a:pt x="15433" y="10690"/>
                  </a:cubicBezTo>
                  <a:cubicBezTo>
                    <a:pt x="15422" y="10680"/>
                    <a:pt x="15409" y="10675"/>
                    <a:pt x="15395" y="10675"/>
                  </a:cubicBezTo>
                  <a:lnTo>
                    <a:pt x="15356" y="9991"/>
                  </a:lnTo>
                  <a:close/>
                  <a:moveTo>
                    <a:pt x="14617" y="11714"/>
                  </a:moveTo>
                  <a:cubicBezTo>
                    <a:pt x="14615" y="11711"/>
                    <a:pt x="14612" y="11707"/>
                    <a:pt x="14609" y="11704"/>
                  </a:cubicBezTo>
                  <a:cubicBezTo>
                    <a:pt x="15361" y="10781"/>
                    <a:pt x="15361" y="10781"/>
                    <a:pt x="15361" y="10781"/>
                  </a:cubicBezTo>
                  <a:cubicBezTo>
                    <a:pt x="15384" y="10796"/>
                    <a:pt x="15416" y="10793"/>
                    <a:pt x="15436" y="10772"/>
                  </a:cubicBezTo>
                  <a:cubicBezTo>
                    <a:pt x="15447" y="10761"/>
                    <a:pt x="15451" y="10747"/>
                    <a:pt x="15452" y="10733"/>
                  </a:cubicBezTo>
                  <a:cubicBezTo>
                    <a:pt x="16614" y="10642"/>
                    <a:pt x="16614" y="10642"/>
                    <a:pt x="16614" y="10642"/>
                  </a:cubicBezTo>
                  <a:cubicBezTo>
                    <a:pt x="16615" y="10646"/>
                    <a:pt x="16616" y="10650"/>
                    <a:pt x="16618" y="10654"/>
                  </a:cubicBezTo>
                  <a:lnTo>
                    <a:pt x="14617" y="11714"/>
                  </a:lnTo>
                  <a:close/>
                  <a:moveTo>
                    <a:pt x="16613" y="10632"/>
                  </a:moveTo>
                  <a:cubicBezTo>
                    <a:pt x="15451" y="10723"/>
                    <a:pt x="15451" y="10723"/>
                    <a:pt x="15451" y="10723"/>
                  </a:cubicBezTo>
                  <a:cubicBezTo>
                    <a:pt x="15450" y="10718"/>
                    <a:pt x="15449" y="10713"/>
                    <a:pt x="15446" y="10708"/>
                  </a:cubicBezTo>
                  <a:cubicBezTo>
                    <a:pt x="16191" y="10279"/>
                    <a:pt x="16191" y="10279"/>
                    <a:pt x="16191" y="10279"/>
                  </a:cubicBezTo>
                  <a:cubicBezTo>
                    <a:pt x="16194" y="10282"/>
                    <a:pt x="16196" y="10286"/>
                    <a:pt x="16199" y="10288"/>
                  </a:cubicBezTo>
                  <a:cubicBezTo>
                    <a:pt x="16222" y="10309"/>
                    <a:pt x="16257" y="10309"/>
                    <a:pt x="16279" y="10288"/>
                  </a:cubicBezTo>
                  <a:cubicBezTo>
                    <a:pt x="16625" y="10597"/>
                    <a:pt x="16625" y="10597"/>
                    <a:pt x="16625" y="10597"/>
                  </a:cubicBezTo>
                  <a:cubicBezTo>
                    <a:pt x="16617" y="10608"/>
                    <a:pt x="16613" y="10620"/>
                    <a:pt x="16613" y="10632"/>
                  </a:cubicBezTo>
                  <a:close/>
                  <a:moveTo>
                    <a:pt x="16669" y="10574"/>
                  </a:moveTo>
                  <a:cubicBezTo>
                    <a:pt x="16656" y="10574"/>
                    <a:pt x="16642" y="10580"/>
                    <a:pt x="16632" y="10590"/>
                  </a:cubicBezTo>
                  <a:cubicBezTo>
                    <a:pt x="16285" y="10280"/>
                    <a:pt x="16285" y="10280"/>
                    <a:pt x="16285" y="10280"/>
                  </a:cubicBezTo>
                  <a:cubicBezTo>
                    <a:pt x="16303" y="10257"/>
                    <a:pt x="16301" y="10223"/>
                    <a:pt x="16279" y="10203"/>
                  </a:cubicBezTo>
                  <a:cubicBezTo>
                    <a:pt x="16273" y="10198"/>
                    <a:pt x="16267" y="10194"/>
                    <a:pt x="16260" y="10192"/>
                  </a:cubicBezTo>
                  <a:cubicBezTo>
                    <a:pt x="16778" y="8443"/>
                    <a:pt x="16778" y="8443"/>
                    <a:pt x="16778" y="8443"/>
                  </a:cubicBezTo>
                  <a:cubicBezTo>
                    <a:pt x="16779" y="8443"/>
                    <a:pt x="16780" y="8443"/>
                    <a:pt x="16782" y="8443"/>
                  </a:cubicBezTo>
                  <a:lnTo>
                    <a:pt x="16669" y="10574"/>
                  </a:lnTo>
                  <a:close/>
                  <a:moveTo>
                    <a:pt x="16792" y="8328"/>
                  </a:moveTo>
                  <a:cubicBezTo>
                    <a:pt x="16775" y="8327"/>
                    <a:pt x="16759" y="8333"/>
                    <a:pt x="16747" y="8346"/>
                  </a:cubicBezTo>
                  <a:cubicBezTo>
                    <a:pt x="16746" y="8348"/>
                    <a:pt x="16745" y="8349"/>
                    <a:pt x="16744" y="8350"/>
                  </a:cubicBezTo>
                  <a:cubicBezTo>
                    <a:pt x="15613" y="7600"/>
                    <a:pt x="15613" y="7600"/>
                    <a:pt x="15613" y="7600"/>
                  </a:cubicBezTo>
                  <a:cubicBezTo>
                    <a:pt x="15620" y="7587"/>
                    <a:pt x="15622" y="7571"/>
                    <a:pt x="15617" y="7557"/>
                  </a:cubicBezTo>
                  <a:cubicBezTo>
                    <a:pt x="16885" y="7136"/>
                    <a:pt x="16885" y="7136"/>
                    <a:pt x="16885" y="7136"/>
                  </a:cubicBezTo>
                  <a:cubicBezTo>
                    <a:pt x="16888" y="7143"/>
                    <a:pt x="16893" y="7150"/>
                    <a:pt x="16899" y="7156"/>
                  </a:cubicBezTo>
                  <a:cubicBezTo>
                    <a:pt x="16907" y="7163"/>
                    <a:pt x="16917" y="7168"/>
                    <a:pt x="16927" y="7170"/>
                  </a:cubicBezTo>
                  <a:lnTo>
                    <a:pt x="16792" y="8328"/>
                  </a:lnTo>
                  <a:close/>
                  <a:moveTo>
                    <a:pt x="17525" y="8756"/>
                  </a:moveTo>
                  <a:cubicBezTo>
                    <a:pt x="17522" y="8758"/>
                    <a:pt x="17520" y="8761"/>
                    <a:pt x="17519" y="8764"/>
                  </a:cubicBezTo>
                  <a:cubicBezTo>
                    <a:pt x="16843" y="8408"/>
                    <a:pt x="16843" y="8408"/>
                    <a:pt x="16843" y="8408"/>
                  </a:cubicBezTo>
                  <a:cubicBezTo>
                    <a:pt x="16853" y="8386"/>
                    <a:pt x="16848" y="8360"/>
                    <a:pt x="16829" y="8343"/>
                  </a:cubicBezTo>
                  <a:cubicBezTo>
                    <a:pt x="16821" y="8336"/>
                    <a:pt x="16812" y="8331"/>
                    <a:pt x="16802" y="8329"/>
                  </a:cubicBezTo>
                  <a:cubicBezTo>
                    <a:pt x="16937" y="7171"/>
                    <a:pt x="16937" y="7171"/>
                    <a:pt x="16937" y="7171"/>
                  </a:cubicBezTo>
                  <a:cubicBezTo>
                    <a:pt x="16942" y="7171"/>
                    <a:pt x="16948" y="7170"/>
                    <a:pt x="16954" y="7169"/>
                  </a:cubicBezTo>
                  <a:cubicBezTo>
                    <a:pt x="17540" y="8744"/>
                    <a:pt x="17540" y="8744"/>
                    <a:pt x="17540" y="8744"/>
                  </a:cubicBezTo>
                  <a:cubicBezTo>
                    <a:pt x="17534" y="8747"/>
                    <a:pt x="17529" y="8751"/>
                    <a:pt x="17525" y="8756"/>
                  </a:cubicBezTo>
                  <a:close/>
                  <a:moveTo>
                    <a:pt x="17549" y="8740"/>
                  </a:moveTo>
                  <a:cubicBezTo>
                    <a:pt x="16963" y="7165"/>
                    <a:pt x="16963" y="7165"/>
                    <a:pt x="16963" y="7165"/>
                  </a:cubicBezTo>
                  <a:cubicBezTo>
                    <a:pt x="16970" y="7162"/>
                    <a:pt x="16976" y="7158"/>
                    <a:pt x="16981" y="7152"/>
                  </a:cubicBezTo>
                  <a:cubicBezTo>
                    <a:pt x="16992" y="7140"/>
                    <a:pt x="16997" y="7124"/>
                    <a:pt x="16996" y="7109"/>
                  </a:cubicBezTo>
                  <a:cubicBezTo>
                    <a:pt x="18489" y="6823"/>
                    <a:pt x="18489" y="6823"/>
                    <a:pt x="18489" y="6823"/>
                  </a:cubicBezTo>
                  <a:cubicBezTo>
                    <a:pt x="18492" y="6834"/>
                    <a:pt x="18497" y="6844"/>
                    <a:pt x="18506" y="6852"/>
                  </a:cubicBezTo>
                  <a:cubicBezTo>
                    <a:pt x="18509" y="6855"/>
                    <a:pt x="18512" y="6857"/>
                    <a:pt x="18515" y="6859"/>
                  </a:cubicBezTo>
                  <a:cubicBezTo>
                    <a:pt x="17588" y="8741"/>
                    <a:pt x="17588" y="8741"/>
                    <a:pt x="17588" y="8741"/>
                  </a:cubicBezTo>
                  <a:cubicBezTo>
                    <a:pt x="17575" y="8736"/>
                    <a:pt x="17562" y="8736"/>
                    <a:pt x="17549" y="8740"/>
                  </a:cubicBezTo>
                  <a:close/>
                  <a:moveTo>
                    <a:pt x="18931" y="8379"/>
                  </a:moveTo>
                  <a:cubicBezTo>
                    <a:pt x="18926" y="8385"/>
                    <a:pt x="18922" y="8391"/>
                    <a:pt x="18919" y="8398"/>
                  </a:cubicBezTo>
                  <a:cubicBezTo>
                    <a:pt x="18268" y="8217"/>
                    <a:pt x="18268" y="8217"/>
                    <a:pt x="18268" y="8217"/>
                  </a:cubicBezTo>
                  <a:cubicBezTo>
                    <a:pt x="18272" y="8198"/>
                    <a:pt x="18266" y="8178"/>
                    <a:pt x="18251" y="8164"/>
                  </a:cubicBezTo>
                  <a:cubicBezTo>
                    <a:pt x="18227" y="8142"/>
                    <a:pt x="18190" y="8143"/>
                    <a:pt x="18169" y="8167"/>
                  </a:cubicBezTo>
                  <a:cubicBezTo>
                    <a:pt x="18149" y="8188"/>
                    <a:pt x="18148" y="8220"/>
                    <a:pt x="18165" y="8242"/>
                  </a:cubicBezTo>
                  <a:cubicBezTo>
                    <a:pt x="17607" y="8752"/>
                    <a:pt x="17607" y="8752"/>
                    <a:pt x="17607" y="8752"/>
                  </a:cubicBezTo>
                  <a:cubicBezTo>
                    <a:pt x="17604" y="8750"/>
                    <a:pt x="17600" y="8747"/>
                    <a:pt x="17597" y="8745"/>
                  </a:cubicBezTo>
                  <a:cubicBezTo>
                    <a:pt x="18524" y="6863"/>
                    <a:pt x="18524" y="6863"/>
                    <a:pt x="18524" y="6863"/>
                  </a:cubicBezTo>
                  <a:cubicBezTo>
                    <a:pt x="18534" y="6867"/>
                    <a:pt x="18544" y="6868"/>
                    <a:pt x="18554" y="6866"/>
                  </a:cubicBezTo>
                  <a:cubicBezTo>
                    <a:pt x="18955" y="8364"/>
                    <a:pt x="18955" y="8364"/>
                    <a:pt x="18955" y="8364"/>
                  </a:cubicBezTo>
                  <a:cubicBezTo>
                    <a:pt x="18946" y="8367"/>
                    <a:pt x="18938" y="8372"/>
                    <a:pt x="18931" y="8379"/>
                  </a:cubicBezTo>
                  <a:close/>
                  <a:moveTo>
                    <a:pt x="18965" y="8361"/>
                  </a:moveTo>
                  <a:cubicBezTo>
                    <a:pt x="18563" y="6864"/>
                    <a:pt x="18563" y="6864"/>
                    <a:pt x="18563" y="6864"/>
                  </a:cubicBezTo>
                  <a:cubicBezTo>
                    <a:pt x="18573" y="6861"/>
                    <a:pt x="18581" y="6856"/>
                    <a:pt x="18588" y="6849"/>
                  </a:cubicBezTo>
                  <a:cubicBezTo>
                    <a:pt x="18601" y="6835"/>
                    <a:pt x="18605" y="6817"/>
                    <a:pt x="18603" y="6800"/>
                  </a:cubicBezTo>
                  <a:cubicBezTo>
                    <a:pt x="20050" y="6424"/>
                    <a:pt x="20050" y="6424"/>
                    <a:pt x="20050" y="6424"/>
                  </a:cubicBezTo>
                  <a:cubicBezTo>
                    <a:pt x="20053" y="6433"/>
                    <a:pt x="20058" y="6441"/>
                    <a:pt x="20065" y="6447"/>
                  </a:cubicBezTo>
                  <a:cubicBezTo>
                    <a:pt x="20067" y="6449"/>
                    <a:pt x="20070" y="6451"/>
                    <a:pt x="20072" y="6453"/>
                  </a:cubicBezTo>
                  <a:cubicBezTo>
                    <a:pt x="18999" y="8366"/>
                    <a:pt x="18999" y="8366"/>
                    <a:pt x="18999" y="8366"/>
                  </a:cubicBezTo>
                  <a:cubicBezTo>
                    <a:pt x="18988" y="8361"/>
                    <a:pt x="18976" y="8360"/>
                    <a:pt x="18965" y="8361"/>
                  </a:cubicBezTo>
                  <a:close/>
                  <a:moveTo>
                    <a:pt x="20047" y="7587"/>
                  </a:moveTo>
                  <a:cubicBezTo>
                    <a:pt x="20035" y="7589"/>
                    <a:pt x="20024" y="7595"/>
                    <a:pt x="20015" y="7605"/>
                  </a:cubicBezTo>
                  <a:cubicBezTo>
                    <a:pt x="19999" y="7621"/>
                    <a:pt x="19996" y="7645"/>
                    <a:pt x="20003" y="7665"/>
                  </a:cubicBezTo>
                  <a:cubicBezTo>
                    <a:pt x="19018" y="8381"/>
                    <a:pt x="19018" y="8381"/>
                    <a:pt x="19018" y="8381"/>
                  </a:cubicBezTo>
                  <a:cubicBezTo>
                    <a:pt x="19016" y="8379"/>
                    <a:pt x="19015" y="8377"/>
                    <a:pt x="19013" y="8376"/>
                  </a:cubicBezTo>
                  <a:cubicBezTo>
                    <a:pt x="19012" y="8374"/>
                    <a:pt x="19010" y="8373"/>
                    <a:pt x="19008" y="8372"/>
                  </a:cubicBezTo>
                  <a:cubicBezTo>
                    <a:pt x="20081" y="6457"/>
                    <a:pt x="20081" y="6457"/>
                    <a:pt x="20081" y="6457"/>
                  </a:cubicBezTo>
                  <a:cubicBezTo>
                    <a:pt x="20086" y="6460"/>
                    <a:pt x="20091" y="6461"/>
                    <a:pt x="20097" y="6462"/>
                  </a:cubicBezTo>
                  <a:lnTo>
                    <a:pt x="20047" y="7587"/>
                  </a:lnTo>
                  <a:close/>
                  <a:moveTo>
                    <a:pt x="20057" y="7586"/>
                  </a:moveTo>
                  <a:cubicBezTo>
                    <a:pt x="20107" y="6463"/>
                    <a:pt x="20107" y="6463"/>
                    <a:pt x="20107" y="6463"/>
                  </a:cubicBezTo>
                  <a:cubicBezTo>
                    <a:pt x="20120" y="6462"/>
                    <a:pt x="20133" y="6457"/>
                    <a:pt x="20144" y="6447"/>
                  </a:cubicBezTo>
                  <a:cubicBezTo>
                    <a:pt x="21182" y="7395"/>
                    <a:pt x="21182" y="7395"/>
                    <a:pt x="21182" y="7395"/>
                  </a:cubicBezTo>
                  <a:cubicBezTo>
                    <a:pt x="21173" y="7407"/>
                    <a:pt x="21169" y="7422"/>
                    <a:pt x="21171" y="7436"/>
                  </a:cubicBezTo>
                  <a:cubicBezTo>
                    <a:pt x="20111" y="7621"/>
                    <a:pt x="20111" y="7621"/>
                    <a:pt x="20111" y="7621"/>
                  </a:cubicBezTo>
                  <a:cubicBezTo>
                    <a:pt x="20108" y="7614"/>
                    <a:pt x="20103" y="7607"/>
                    <a:pt x="20097" y="7602"/>
                  </a:cubicBezTo>
                  <a:cubicBezTo>
                    <a:pt x="20086" y="7591"/>
                    <a:pt x="20071" y="7586"/>
                    <a:pt x="20057" y="7586"/>
                  </a:cubicBezTo>
                  <a:close/>
                  <a:moveTo>
                    <a:pt x="21125" y="8797"/>
                  </a:moveTo>
                  <a:cubicBezTo>
                    <a:pt x="21106" y="8788"/>
                    <a:pt x="21083" y="8790"/>
                    <a:pt x="21066" y="8802"/>
                  </a:cubicBezTo>
                  <a:cubicBezTo>
                    <a:pt x="20098" y="7685"/>
                    <a:pt x="20098" y="7685"/>
                    <a:pt x="20098" y="7685"/>
                  </a:cubicBezTo>
                  <a:cubicBezTo>
                    <a:pt x="20099" y="7685"/>
                    <a:pt x="20100" y="7684"/>
                    <a:pt x="20100" y="7684"/>
                  </a:cubicBezTo>
                  <a:cubicBezTo>
                    <a:pt x="20114" y="7669"/>
                    <a:pt x="20118" y="7649"/>
                    <a:pt x="20114" y="7631"/>
                  </a:cubicBezTo>
                  <a:cubicBezTo>
                    <a:pt x="21172" y="7446"/>
                    <a:pt x="21172" y="7446"/>
                    <a:pt x="21172" y="7446"/>
                  </a:cubicBezTo>
                  <a:cubicBezTo>
                    <a:pt x="21175" y="7456"/>
                    <a:pt x="21181" y="7466"/>
                    <a:pt x="21189" y="7473"/>
                  </a:cubicBezTo>
                  <a:cubicBezTo>
                    <a:pt x="21209" y="7492"/>
                    <a:pt x="21238" y="7493"/>
                    <a:pt x="21260" y="7479"/>
                  </a:cubicBezTo>
                  <a:cubicBezTo>
                    <a:pt x="21585" y="7890"/>
                    <a:pt x="21585" y="7890"/>
                    <a:pt x="21585" y="7890"/>
                  </a:cubicBezTo>
                  <a:cubicBezTo>
                    <a:pt x="21584" y="7891"/>
                    <a:pt x="21583" y="7891"/>
                    <a:pt x="21582" y="7892"/>
                  </a:cubicBezTo>
                  <a:cubicBezTo>
                    <a:pt x="21560" y="7916"/>
                    <a:pt x="21562" y="7953"/>
                    <a:pt x="21585" y="7974"/>
                  </a:cubicBezTo>
                  <a:cubicBezTo>
                    <a:pt x="21588" y="7977"/>
                    <a:pt x="21591" y="7979"/>
                    <a:pt x="21594" y="7981"/>
                  </a:cubicBezTo>
                  <a:lnTo>
                    <a:pt x="21125" y="8797"/>
                  </a:lnTo>
                  <a:close/>
                  <a:moveTo>
                    <a:pt x="21592" y="7884"/>
                  </a:moveTo>
                  <a:cubicBezTo>
                    <a:pt x="21268" y="7473"/>
                    <a:pt x="21268" y="7473"/>
                    <a:pt x="21268" y="7473"/>
                  </a:cubicBezTo>
                  <a:cubicBezTo>
                    <a:pt x="21269" y="7472"/>
                    <a:pt x="21270" y="7471"/>
                    <a:pt x="21271" y="7470"/>
                  </a:cubicBezTo>
                  <a:cubicBezTo>
                    <a:pt x="21292" y="7447"/>
                    <a:pt x="21291" y="7412"/>
                    <a:pt x="21270" y="7390"/>
                  </a:cubicBezTo>
                  <a:cubicBezTo>
                    <a:pt x="22084" y="6382"/>
                    <a:pt x="22084" y="6382"/>
                    <a:pt x="22084" y="6382"/>
                  </a:cubicBezTo>
                  <a:cubicBezTo>
                    <a:pt x="22088" y="6385"/>
                    <a:pt x="22092" y="6387"/>
                    <a:pt x="22096" y="6389"/>
                  </a:cubicBezTo>
                  <a:cubicBezTo>
                    <a:pt x="21639" y="7875"/>
                    <a:pt x="21639" y="7875"/>
                    <a:pt x="21639" y="7875"/>
                  </a:cubicBezTo>
                  <a:cubicBezTo>
                    <a:pt x="21623" y="7872"/>
                    <a:pt x="21606" y="7874"/>
                    <a:pt x="21592" y="7884"/>
                  </a:cubicBezTo>
                  <a:close/>
                  <a:moveTo>
                    <a:pt x="21648" y="7879"/>
                  </a:moveTo>
                  <a:cubicBezTo>
                    <a:pt x="22106" y="6391"/>
                    <a:pt x="22106" y="6391"/>
                    <a:pt x="22106" y="6391"/>
                  </a:cubicBezTo>
                  <a:cubicBezTo>
                    <a:pt x="22116" y="6393"/>
                    <a:pt x="22125" y="6392"/>
                    <a:pt x="22134" y="6389"/>
                  </a:cubicBezTo>
                  <a:cubicBezTo>
                    <a:pt x="22604" y="7741"/>
                    <a:pt x="22604" y="7741"/>
                    <a:pt x="22604" y="7741"/>
                  </a:cubicBezTo>
                  <a:cubicBezTo>
                    <a:pt x="22597" y="7744"/>
                    <a:pt x="22590" y="7748"/>
                    <a:pt x="22584" y="7754"/>
                  </a:cubicBezTo>
                  <a:cubicBezTo>
                    <a:pt x="22573" y="7767"/>
                    <a:pt x="22568" y="7782"/>
                    <a:pt x="22569" y="7797"/>
                  </a:cubicBezTo>
                  <a:cubicBezTo>
                    <a:pt x="21682" y="7922"/>
                    <a:pt x="21682" y="7922"/>
                    <a:pt x="21682" y="7922"/>
                  </a:cubicBezTo>
                  <a:cubicBezTo>
                    <a:pt x="21680" y="7910"/>
                    <a:pt x="21674" y="7898"/>
                    <a:pt x="21664" y="7889"/>
                  </a:cubicBezTo>
                  <a:cubicBezTo>
                    <a:pt x="21660" y="7884"/>
                    <a:pt x="21654" y="7881"/>
                    <a:pt x="21648" y="7879"/>
                  </a:cubicBezTo>
                  <a:close/>
                  <a:moveTo>
                    <a:pt x="21671" y="7967"/>
                  </a:moveTo>
                  <a:cubicBezTo>
                    <a:pt x="21679" y="7957"/>
                    <a:pt x="21683" y="7945"/>
                    <a:pt x="21683" y="7933"/>
                  </a:cubicBezTo>
                  <a:cubicBezTo>
                    <a:pt x="22570" y="7807"/>
                    <a:pt x="22570" y="7807"/>
                    <a:pt x="22570" y="7807"/>
                  </a:cubicBezTo>
                  <a:cubicBezTo>
                    <a:pt x="22573" y="7818"/>
                    <a:pt x="22578" y="7829"/>
                    <a:pt x="22587" y="7837"/>
                  </a:cubicBezTo>
                  <a:cubicBezTo>
                    <a:pt x="22605" y="7853"/>
                    <a:pt x="22629" y="7856"/>
                    <a:pt x="22649" y="7848"/>
                  </a:cubicBezTo>
                  <a:cubicBezTo>
                    <a:pt x="23427" y="9485"/>
                    <a:pt x="23427" y="9485"/>
                    <a:pt x="23427" y="9485"/>
                  </a:cubicBezTo>
                  <a:cubicBezTo>
                    <a:pt x="23423" y="9487"/>
                    <a:pt x="23419" y="9490"/>
                    <a:pt x="23416" y="9493"/>
                  </a:cubicBezTo>
                  <a:lnTo>
                    <a:pt x="21671" y="7967"/>
                  </a:lnTo>
                  <a:close/>
                  <a:moveTo>
                    <a:pt x="22008" y="9599"/>
                  </a:moveTo>
                  <a:cubicBezTo>
                    <a:pt x="22015" y="9596"/>
                    <a:pt x="22023" y="9592"/>
                    <a:pt x="22029" y="9585"/>
                  </a:cubicBezTo>
                  <a:cubicBezTo>
                    <a:pt x="22039" y="9574"/>
                    <a:pt x="22044" y="9559"/>
                    <a:pt x="22044" y="9545"/>
                  </a:cubicBezTo>
                  <a:cubicBezTo>
                    <a:pt x="23398" y="9535"/>
                    <a:pt x="23398" y="9535"/>
                    <a:pt x="23398" y="9535"/>
                  </a:cubicBezTo>
                  <a:cubicBezTo>
                    <a:pt x="23398" y="9546"/>
                    <a:pt x="23401" y="9557"/>
                    <a:pt x="23407" y="9566"/>
                  </a:cubicBezTo>
                  <a:cubicBezTo>
                    <a:pt x="22310" y="10406"/>
                    <a:pt x="22310" y="10406"/>
                    <a:pt x="22310" y="10406"/>
                  </a:cubicBezTo>
                  <a:lnTo>
                    <a:pt x="22008" y="9599"/>
                  </a:lnTo>
                  <a:close/>
                  <a:moveTo>
                    <a:pt x="21963" y="10720"/>
                  </a:moveTo>
                  <a:cubicBezTo>
                    <a:pt x="21963" y="10710"/>
                    <a:pt x="21959" y="10700"/>
                    <a:pt x="21954" y="10691"/>
                  </a:cubicBezTo>
                  <a:cubicBezTo>
                    <a:pt x="22305" y="10422"/>
                    <a:pt x="22305" y="10422"/>
                    <a:pt x="22305" y="10422"/>
                  </a:cubicBezTo>
                  <a:cubicBezTo>
                    <a:pt x="22424" y="10738"/>
                    <a:pt x="22424" y="10738"/>
                    <a:pt x="22424" y="10738"/>
                  </a:cubicBezTo>
                  <a:lnTo>
                    <a:pt x="21963" y="10720"/>
                  </a:lnTo>
                  <a:close/>
                  <a:moveTo>
                    <a:pt x="23047" y="12268"/>
                  </a:moveTo>
                  <a:cubicBezTo>
                    <a:pt x="23034" y="12262"/>
                    <a:pt x="23020" y="12261"/>
                    <a:pt x="23006" y="12264"/>
                  </a:cubicBezTo>
                  <a:cubicBezTo>
                    <a:pt x="22438" y="10749"/>
                    <a:pt x="22438" y="10749"/>
                    <a:pt x="22438" y="10749"/>
                  </a:cubicBezTo>
                  <a:cubicBezTo>
                    <a:pt x="23886" y="10808"/>
                    <a:pt x="23886" y="10808"/>
                    <a:pt x="23886" y="10808"/>
                  </a:cubicBezTo>
                  <a:cubicBezTo>
                    <a:pt x="23887" y="10822"/>
                    <a:pt x="23893" y="10837"/>
                    <a:pt x="23905" y="10848"/>
                  </a:cubicBezTo>
                  <a:cubicBezTo>
                    <a:pt x="23907" y="10849"/>
                    <a:pt x="23908" y="10850"/>
                    <a:pt x="23910" y="10852"/>
                  </a:cubicBezTo>
                  <a:lnTo>
                    <a:pt x="23047" y="12268"/>
                  </a:lnTo>
                  <a:close/>
                  <a:moveTo>
                    <a:pt x="23902" y="10765"/>
                  </a:moveTo>
                  <a:cubicBezTo>
                    <a:pt x="23893" y="10775"/>
                    <a:pt x="23888" y="10786"/>
                    <a:pt x="23887" y="10798"/>
                  </a:cubicBezTo>
                  <a:cubicBezTo>
                    <a:pt x="22435" y="10739"/>
                    <a:pt x="22435" y="10739"/>
                    <a:pt x="22435" y="10739"/>
                  </a:cubicBezTo>
                  <a:cubicBezTo>
                    <a:pt x="22314" y="10416"/>
                    <a:pt x="22314" y="10416"/>
                    <a:pt x="22314" y="10416"/>
                  </a:cubicBezTo>
                  <a:cubicBezTo>
                    <a:pt x="23413" y="9574"/>
                    <a:pt x="23413" y="9574"/>
                    <a:pt x="23413" y="9574"/>
                  </a:cubicBezTo>
                  <a:cubicBezTo>
                    <a:pt x="23414" y="9575"/>
                    <a:pt x="23415" y="9576"/>
                    <a:pt x="23416" y="9577"/>
                  </a:cubicBezTo>
                  <a:cubicBezTo>
                    <a:pt x="23432" y="9592"/>
                    <a:pt x="23453" y="9596"/>
                    <a:pt x="23472" y="9590"/>
                  </a:cubicBezTo>
                  <a:cubicBezTo>
                    <a:pt x="23919" y="10753"/>
                    <a:pt x="23919" y="10753"/>
                    <a:pt x="23919" y="10753"/>
                  </a:cubicBezTo>
                  <a:cubicBezTo>
                    <a:pt x="23913" y="10756"/>
                    <a:pt x="23907" y="10760"/>
                    <a:pt x="23902" y="10765"/>
                  </a:cubicBezTo>
                  <a:close/>
                  <a:moveTo>
                    <a:pt x="23956" y="10748"/>
                  </a:moveTo>
                  <a:cubicBezTo>
                    <a:pt x="23947" y="10746"/>
                    <a:pt x="23937" y="10747"/>
                    <a:pt x="23929" y="10749"/>
                  </a:cubicBezTo>
                  <a:cubicBezTo>
                    <a:pt x="23481" y="9587"/>
                    <a:pt x="23481" y="9587"/>
                    <a:pt x="23481" y="9587"/>
                  </a:cubicBezTo>
                  <a:cubicBezTo>
                    <a:pt x="23488" y="9584"/>
                    <a:pt x="23494" y="9580"/>
                    <a:pt x="23499" y="9574"/>
                  </a:cubicBezTo>
                  <a:cubicBezTo>
                    <a:pt x="23502" y="9570"/>
                    <a:pt x="23505" y="9565"/>
                    <a:pt x="23508" y="9561"/>
                  </a:cubicBezTo>
                  <a:cubicBezTo>
                    <a:pt x="24223" y="9843"/>
                    <a:pt x="24223" y="9843"/>
                    <a:pt x="24223" y="9843"/>
                  </a:cubicBezTo>
                  <a:lnTo>
                    <a:pt x="23956" y="10748"/>
                  </a:lnTo>
                  <a:close/>
                  <a:moveTo>
                    <a:pt x="24226" y="9834"/>
                  </a:moveTo>
                  <a:cubicBezTo>
                    <a:pt x="23511" y="9551"/>
                    <a:pt x="23511" y="9551"/>
                    <a:pt x="23511" y="9551"/>
                  </a:cubicBezTo>
                  <a:cubicBezTo>
                    <a:pt x="23517" y="9534"/>
                    <a:pt x="23514" y="9516"/>
                    <a:pt x="23503" y="9501"/>
                  </a:cubicBezTo>
                  <a:cubicBezTo>
                    <a:pt x="24524" y="8739"/>
                    <a:pt x="24524" y="8739"/>
                    <a:pt x="24524" y="8739"/>
                  </a:cubicBezTo>
                  <a:cubicBezTo>
                    <a:pt x="24526" y="8742"/>
                    <a:pt x="24528" y="8744"/>
                    <a:pt x="24531" y="8747"/>
                  </a:cubicBezTo>
                  <a:cubicBezTo>
                    <a:pt x="24535" y="8751"/>
                    <a:pt x="24539" y="8754"/>
                    <a:pt x="24544" y="8756"/>
                  </a:cubicBezTo>
                  <a:lnTo>
                    <a:pt x="24226" y="9834"/>
                  </a:lnTo>
                  <a:close/>
                  <a:moveTo>
                    <a:pt x="25355" y="10262"/>
                  </a:moveTo>
                  <a:cubicBezTo>
                    <a:pt x="25351" y="10267"/>
                    <a:pt x="25348" y="10271"/>
                    <a:pt x="25346" y="10276"/>
                  </a:cubicBezTo>
                  <a:cubicBezTo>
                    <a:pt x="24235" y="9837"/>
                    <a:pt x="24235" y="9837"/>
                    <a:pt x="24235" y="9837"/>
                  </a:cubicBezTo>
                  <a:cubicBezTo>
                    <a:pt x="24554" y="8760"/>
                    <a:pt x="24554" y="8760"/>
                    <a:pt x="24554" y="8760"/>
                  </a:cubicBezTo>
                  <a:cubicBezTo>
                    <a:pt x="24565" y="8763"/>
                    <a:pt x="24578" y="8763"/>
                    <a:pt x="24589" y="8759"/>
                  </a:cubicBezTo>
                  <a:cubicBezTo>
                    <a:pt x="25364" y="10254"/>
                    <a:pt x="25364" y="10254"/>
                    <a:pt x="25364" y="10254"/>
                  </a:cubicBezTo>
                  <a:cubicBezTo>
                    <a:pt x="25361" y="10257"/>
                    <a:pt x="25357" y="10259"/>
                    <a:pt x="25355" y="10262"/>
                  </a:cubicBezTo>
                  <a:close/>
                  <a:moveTo>
                    <a:pt x="25373" y="10249"/>
                  </a:moveTo>
                  <a:cubicBezTo>
                    <a:pt x="24599" y="8755"/>
                    <a:pt x="24599" y="8755"/>
                    <a:pt x="24599" y="8755"/>
                  </a:cubicBezTo>
                  <a:cubicBezTo>
                    <a:pt x="24604" y="8752"/>
                    <a:pt x="24609" y="8748"/>
                    <a:pt x="24613" y="8744"/>
                  </a:cubicBezTo>
                  <a:cubicBezTo>
                    <a:pt x="24624" y="8731"/>
                    <a:pt x="24629" y="8715"/>
                    <a:pt x="24628" y="8700"/>
                  </a:cubicBezTo>
                  <a:cubicBezTo>
                    <a:pt x="25187" y="8638"/>
                    <a:pt x="25187" y="8638"/>
                    <a:pt x="25187" y="8638"/>
                  </a:cubicBezTo>
                  <a:cubicBezTo>
                    <a:pt x="25385" y="10245"/>
                    <a:pt x="25385" y="10245"/>
                    <a:pt x="25385" y="10245"/>
                  </a:cubicBezTo>
                  <a:cubicBezTo>
                    <a:pt x="25381" y="10246"/>
                    <a:pt x="25377" y="10247"/>
                    <a:pt x="25373" y="10249"/>
                  </a:cubicBezTo>
                  <a:close/>
                  <a:moveTo>
                    <a:pt x="25442" y="10265"/>
                  </a:moveTo>
                  <a:cubicBezTo>
                    <a:pt x="25440" y="10263"/>
                    <a:pt x="25439" y="10261"/>
                    <a:pt x="25437" y="10259"/>
                  </a:cubicBezTo>
                  <a:cubicBezTo>
                    <a:pt x="25425" y="10248"/>
                    <a:pt x="25410" y="10243"/>
                    <a:pt x="25395" y="10244"/>
                  </a:cubicBezTo>
                  <a:cubicBezTo>
                    <a:pt x="25197" y="8637"/>
                    <a:pt x="25197" y="8637"/>
                    <a:pt x="25197" y="8637"/>
                  </a:cubicBezTo>
                  <a:cubicBezTo>
                    <a:pt x="25624" y="8589"/>
                    <a:pt x="25624" y="8589"/>
                    <a:pt x="25624" y="8589"/>
                  </a:cubicBezTo>
                  <a:cubicBezTo>
                    <a:pt x="26445" y="9574"/>
                    <a:pt x="26445" y="9574"/>
                    <a:pt x="26445" y="9574"/>
                  </a:cubicBezTo>
                  <a:lnTo>
                    <a:pt x="25442" y="10265"/>
                  </a:lnTo>
                  <a:close/>
                  <a:moveTo>
                    <a:pt x="25638" y="8588"/>
                  </a:moveTo>
                  <a:cubicBezTo>
                    <a:pt x="25942" y="8554"/>
                    <a:pt x="25942" y="8554"/>
                    <a:pt x="25942" y="8554"/>
                  </a:cubicBezTo>
                  <a:cubicBezTo>
                    <a:pt x="26926" y="9242"/>
                    <a:pt x="26926" y="9242"/>
                    <a:pt x="26926" y="9242"/>
                  </a:cubicBezTo>
                  <a:cubicBezTo>
                    <a:pt x="26454" y="9567"/>
                    <a:pt x="26454" y="9567"/>
                    <a:pt x="26454" y="9567"/>
                  </a:cubicBezTo>
                  <a:lnTo>
                    <a:pt x="25638" y="8588"/>
                  </a:lnTo>
                  <a:close/>
                  <a:moveTo>
                    <a:pt x="27463" y="10765"/>
                  </a:moveTo>
                  <a:cubicBezTo>
                    <a:pt x="27456" y="10769"/>
                    <a:pt x="27456" y="10769"/>
                    <a:pt x="27456" y="10769"/>
                  </a:cubicBezTo>
                  <a:cubicBezTo>
                    <a:pt x="26460" y="9575"/>
                    <a:pt x="26460" y="9575"/>
                    <a:pt x="26460" y="9575"/>
                  </a:cubicBezTo>
                  <a:cubicBezTo>
                    <a:pt x="26935" y="9248"/>
                    <a:pt x="26935" y="9248"/>
                    <a:pt x="26935" y="9248"/>
                  </a:cubicBezTo>
                  <a:cubicBezTo>
                    <a:pt x="27321" y="9519"/>
                    <a:pt x="27321" y="9519"/>
                    <a:pt x="27321" y="9519"/>
                  </a:cubicBezTo>
                  <a:cubicBezTo>
                    <a:pt x="27312" y="9541"/>
                    <a:pt x="27317" y="9567"/>
                    <a:pt x="27336" y="9584"/>
                  </a:cubicBezTo>
                  <a:cubicBezTo>
                    <a:pt x="27347" y="9595"/>
                    <a:pt x="27361" y="9599"/>
                    <a:pt x="27375" y="9599"/>
                  </a:cubicBezTo>
                  <a:cubicBezTo>
                    <a:pt x="27476" y="10761"/>
                    <a:pt x="27476" y="10761"/>
                    <a:pt x="27476" y="10761"/>
                  </a:cubicBezTo>
                  <a:cubicBezTo>
                    <a:pt x="27471" y="10762"/>
                    <a:pt x="27467" y="10763"/>
                    <a:pt x="27463" y="10765"/>
                  </a:cubicBezTo>
                  <a:close/>
                  <a:moveTo>
                    <a:pt x="27485" y="10760"/>
                  </a:moveTo>
                  <a:cubicBezTo>
                    <a:pt x="27385" y="9598"/>
                    <a:pt x="27385" y="9598"/>
                    <a:pt x="27385" y="9598"/>
                  </a:cubicBezTo>
                  <a:cubicBezTo>
                    <a:pt x="27390" y="9598"/>
                    <a:pt x="27395" y="9596"/>
                    <a:pt x="27400" y="9594"/>
                  </a:cubicBezTo>
                  <a:cubicBezTo>
                    <a:pt x="27835" y="10335"/>
                    <a:pt x="27835" y="10335"/>
                    <a:pt x="27835" y="10335"/>
                  </a:cubicBezTo>
                  <a:cubicBezTo>
                    <a:pt x="27832" y="10338"/>
                    <a:pt x="27828" y="10340"/>
                    <a:pt x="27826" y="10344"/>
                  </a:cubicBezTo>
                  <a:cubicBezTo>
                    <a:pt x="27805" y="10366"/>
                    <a:pt x="27806" y="10401"/>
                    <a:pt x="27827" y="10423"/>
                  </a:cubicBezTo>
                  <a:cubicBezTo>
                    <a:pt x="27520" y="10772"/>
                    <a:pt x="27520" y="10772"/>
                    <a:pt x="27520" y="10772"/>
                  </a:cubicBezTo>
                  <a:cubicBezTo>
                    <a:pt x="27510" y="10764"/>
                    <a:pt x="27498" y="10760"/>
                    <a:pt x="27485" y="10760"/>
                  </a:cubicBezTo>
                  <a:close/>
                  <a:moveTo>
                    <a:pt x="29677" y="10911"/>
                  </a:moveTo>
                  <a:cubicBezTo>
                    <a:pt x="27544" y="10816"/>
                    <a:pt x="27544" y="10816"/>
                    <a:pt x="27544" y="10816"/>
                  </a:cubicBezTo>
                  <a:cubicBezTo>
                    <a:pt x="27544" y="10802"/>
                    <a:pt x="27538" y="10789"/>
                    <a:pt x="27528" y="10778"/>
                  </a:cubicBezTo>
                  <a:cubicBezTo>
                    <a:pt x="27834" y="10429"/>
                    <a:pt x="27834" y="10429"/>
                    <a:pt x="27834" y="10429"/>
                  </a:cubicBezTo>
                  <a:cubicBezTo>
                    <a:pt x="27858" y="10447"/>
                    <a:pt x="27891" y="10444"/>
                    <a:pt x="27912" y="10422"/>
                  </a:cubicBezTo>
                  <a:cubicBezTo>
                    <a:pt x="27917" y="10416"/>
                    <a:pt x="27920" y="10410"/>
                    <a:pt x="27923" y="10404"/>
                  </a:cubicBezTo>
                  <a:cubicBezTo>
                    <a:pt x="29678" y="10909"/>
                    <a:pt x="29678" y="10909"/>
                    <a:pt x="29678" y="10909"/>
                  </a:cubicBezTo>
                  <a:cubicBezTo>
                    <a:pt x="29678" y="10910"/>
                    <a:pt x="29678" y="10910"/>
                    <a:pt x="29677" y="10911"/>
                  </a:cubicBezTo>
                  <a:close/>
                  <a:moveTo>
                    <a:pt x="29680" y="10899"/>
                  </a:moveTo>
                  <a:cubicBezTo>
                    <a:pt x="27926" y="10394"/>
                    <a:pt x="27926" y="10394"/>
                    <a:pt x="27926" y="10394"/>
                  </a:cubicBezTo>
                  <a:cubicBezTo>
                    <a:pt x="27929" y="10375"/>
                    <a:pt x="27923" y="10354"/>
                    <a:pt x="27908" y="10340"/>
                  </a:cubicBezTo>
                  <a:cubicBezTo>
                    <a:pt x="27906" y="10338"/>
                    <a:pt x="27904" y="10337"/>
                    <a:pt x="27902" y="10336"/>
                  </a:cubicBezTo>
                  <a:cubicBezTo>
                    <a:pt x="28320" y="9632"/>
                    <a:pt x="28320" y="9632"/>
                    <a:pt x="28320" y="9632"/>
                  </a:cubicBezTo>
                  <a:cubicBezTo>
                    <a:pt x="29684" y="10890"/>
                    <a:pt x="29684" y="10890"/>
                    <a:pt x="29684" y="10890"/>
                  </a:cubicBezTo>
                  <a:cubicBezTo>
                    <a:pt x="29682" y="10893"/>
                    <a:pt x="29681" y="10896"/>
                    <a:pt x="29680" y="108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</p:grpSp>
      <p:grpSp>
        <p:nvGrpSpPr>
          <p:cNvPr id="81" name="Group 80"/>
          <p:cNvGrpSpPr/>
          <p:nvPr userDrawn="1">
            <p:custDataLst>
              <p:tags r:id="rId3"/>
            </p:custDataLst>
          </p:nvPr>
        </p:nvGrpSpPr>
        <p:grpSpPr>
          <a:xfrm rot="10800000">
            <a:off x="-3489564" y="-3797042"/>
            <a:ext cx="12003407" cy="6813487"/>
            <a:chOff x="-2949576" y="-5135563"/>
            <a:chExt cx="18086389" cy="10266364"/>
          </a:xfrm>
          <a:solidFill>
            <a:schemeClr val="bg1">
              <a:alpha val="33000"/>
            </a:schemeClr>
          </a:solidFill>
        </p:grpSpPr>
        <p:sp>
          <p:nvSpPr>
            <p:cNvPr id="82" name="Freeform 5"/>
            <p:cNvSpPr>
              <a:spLocks noEditPoints="1"/>
            </p:cNvSpPr>
            <p:nvPr userDrawn="1">
              <p:custDataLst>
                <p:tags r:id="rId4"/>
              </p:custDataLst>
            </p:nvPr>
          </p:nvSpPr>
          <p:spPr bwMode="auto">
            <a:xfrm>
              <a:off x="12515850" y="-581025"/>
              <a:ext cx="350838" cy="350838"/>
            </a:xfrm>
            <a:custGeom>
              <a:avLst/>
              <a:gdLst>
                <a:gd name="T0" fmla="*/ 288 w 577"/>
                <a:gd name="T1" fmla="*/ 577 h 577"/>
                <a:gd name="T2" fmla="*/ 0 w 577"/>
                <a:gd name="T3" fmla="*/ 289 h 577"/>
                <a:gd name="T4" fmla="*/ 288 w 577"/>
                <a:gd name="T5" fmla="*/ 0 h 577"/>
                <a:gd name="T6" fmla="*/ 577 w 577"/>
                <a:gd name="T7" fmla="*/ 289 h 577"/>
                <a:gd name="T8" fmla="*/ 288 w 577"/>
                <a:gd name="T9" fmla="*/ 577 h 577"/>
                <a:gd name="T10" fmla="*/ 288 w 577"/>
                <a:gd name="T11" fmla="*/ 32 h 577"/>
                <a:gd name="T12" fmla="*/ 31 w 577"/>
                <a:gd name="T13" fmla="*/ 289 h 577"/>
                <a:gd name="T14" fmla="*/ 288 w 577"/>
                <a:gd name="T15" fmla="*/ 546 h 577"/>
                <a:gd name="T16" fmla="*/ 545 w 577"/>
                <a:gd name="T17" fmla="*/ 289 h 577"/>
                <a:gd name="T18" fmla="*/ 288 w 577"/>
                <a:gd name="T19" fmla="*/ 32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7" h="577">
                  <a:moveTo>
                    <a:pt x="288" y="577"/>
                  </a:moveTo>
                  <a:cubicBezTo>
                    <a:pt x="129" y="577"/>
                    <a:pt x="0" y="448"/>
                    <a:pt x="0" y="289"/>
                  </a:cubicBezTo>
                  <a:cubicBezTo>
                    <a:pt x="0" y="130"/>
                    <a:pt x="129" y="0"/>
                    <a:pt x="288" y="0"/>
                  </a:cubicBezTo>
                  <a:cubicBezTo>
                    <a:pt x="447" y="0"/>
                    <a:pt x="577" y="130"/>
                    <a:pt x="577" y="289"/>
                  </a:cubicBezTo>
                  <a:cubicBezTo>
                    <a:pt x="577" y="448"/>
                    <a:pt x="447" y="577"/>
                    <a:pt x="288" y="577"/>
                  </a:cubicBezTo>
                  <a:moveTo>
                    <a:pt x="288" y="32"/>
                  </a:moveTo>
                  <a:cubicBezTo>
                    <a:pt x="147" y="32"/>
                    <a:pt x="31" y="147"/>
                    <a:pt x="31" y="289"/>
                  </a:cubicBezTo>
                  <a:cubicBezTo>
                    <a:pt x="31" y="430"/>
                    <a:pt x="147" y="546"/>
                    <a:pt x="288" y="546"/>
                  </a:cubicBezTo>
                  <a:cubicBezTo>
                    <a:pt x="430" y="546"/>
                    <a:pt x="545" y="430"/>
                    <a:pt x="545" y="289"/>
                  </a:cubicBezTo>
                  <a:cubicBezTo>
                    <a:pt x="545" y="147"/>
                    <a:pt x="430" y="32"/>
                    <a:pt x="288" y="3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83" name="Freeform 6"/>
            <p:cNvSpPr>
              <a:spLocks noEditPoints="1"/>
            </p:cNvSpPr>
            <p:nvPr userDrawn="1">
              <p:custDataLst>
                <p:tags r:id="rId5"/>
              </p:custDataLst>
            </p:nvPr>
          </p:nvSpPr>
          <p:spPr bwMode="auto">
            <a:xfrm>
              <a:off x="5100637" y="4779963"/>
              <a:ext cx="350838" cy="350838"/>
            </a:xfrm>
            <a:custGeom>
              <a:avLst/>
              <a:gdLst>
                <a:gd name="T0" fmla="*/ 288 w 576"/>
                <a:gd name="T1" fmla="*/ 577 h 577"/>
                <a:gd name="T2" fmla="*/ 0 w 576"/>
                <a:gd name="T3" fmla="*/ 288 h 577"/>
                <a:gd name="T4" fmla="*/ 288 w 576"/>
                <a:gd name="T5" fmla="*/ 0 h 577"/>
                <a:gd name="T6" fmla="*/ 576 w 576"/>
                <a:gd name="T7" fmla="*/ 288 h 577"/>
                <a:gd name="T8" fmla="*/ 288 w 576"/>
                <a:gd name="T9" fmla="*/ 577 h 577"/>
                <a:gd name="T10" fmla="*/ 288 w 576"/>
                <a:gd name="T11" fmla="*/ 31 h 577"/>
                <a:gd name="T12" fmla="*/ 31 w 576"/>
                <a:gd name="T13" fmla="*/ 288 h 577"/>
                <a:gd name="T14" fmla="*/ 288 w 576"/>
                <a:gd name="T15" fmla="*/ 545 h 577"/>
                <a:gd name="T16" fmla="*/ 545 w 576"/>
                <a:gd name="T17" fmla="*/ 288 h 577"/>
                <a:gd name="T18" fmla="*/ 288 w 576"/>
                <a:gd name="T19" fmla="*/ 31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6" h="577">
                  <a:moveTo>
                    <a:pt x="288" y="577"/>
                  </a:moveTo>
                  <a:cubicBezTo>
                    <a:pt x="129" y="577"/>
                    <a:pt x="0" y="447"/>
                    <a:pt x="0" y="288"/>
                  </a:cubicBezTo>
                  <a:cubicBezTo>
                    <a:pt x="0" y="129"/>
                    <a:pt x="129" y="0"/>
                    <a:pt x="288" y="0"/>
                  </a:cubicBezTo>
                  <a:cubicBezTo>
                    <a:pt x="447" y="0"/>
                    <a:pt x="576" y="129"/>
                    <a:pt x="576" y="288"/>
                  </a:cubicBezTo>
                  <a:cubicBezTo>
                    <a:pt x="576" y="447"/>
                    <a:pt x="447" y="577"/>
                    <a:pt x="288" y="577"/>
                  </a:cubicBezTo>
                  <a:moveTo>
                    <a:pt x="288" y="31"/>
                  </a:moveTo>
                  <a:cubicBezTo>
                    <a:pt x="146" y="31"/>
                    <a:pt x="31" y="146"/>
                    <a:pt x="31" y="288"/>
                  </a:cubicBezTo>
                  <a:cubicBezTo>
                    <a:pt x="31" y="430"/>
                    <a:pt x="146" y="545"/>
                    <a:pt x="288" y="545"/>
                  </a:cubicBezTo>
                  <a:cubicBezTo>
                    <a:pt x="430" y="545"/>
                    <a:pt x="545" y="430"/>
                    <a:pt x="545" y="288"/>
                  </a:cubicBezTo>
                  <a:cubicBezTo>
                    <a:pt x="545" y="146"/>
                    <a:pt x="430" y="31"/>
                    <a:pt x="288" y="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84" name="Freeform 7"/>
            <p:cNvSpPr>
              <a:spLocks noEditPoints="1"/>
            </p:cNvSpPr>
            <p:nvPr userDrawn="1">
              <p:custDataLst>
                <p:tags r:id="rId6"/>
              </p:custDataLst>
            </p:nvPr>
          </p:nvSpPr>
          <p:spPr bwMode="auto">
            <a:xfrm>
              <a:off x="10210800" y="4132263"/>
              <a:ext cx="350838" cy="350838"/>
            </a:xfrm>
            <a:custGeom>
              <a:avLst/>
              <a:gdLst>
                <a:gd name="T0" fmla="*/ 288 w 577"/>
                <a:gd name="T1" fmla="*/ 577 h 577"/>
                <a:gd name="T2" fmla="*/ 0 w 577"/>
                <a:gd name="T3" fmla="*/ 288 h 577"/>
                <a:gd name="T4" fmla="*/ 288 w 577"/>
                <a:gd name="T5" fmla="*/ 0 h 577"/>
                <a:gd name="T6" fmla="*/ 577 w 577"/>
                <a:gd name="T7" fmla="*/ 288 h 577"/>
                <a:gd name="T8" fmla="*/ 288 w 577"/>
                <a:gd name="T9" fmla="*/ 577 h 577"/>
                <a:gd name="T10" fmla="*/ 288 w 577"/>
                <a:gd name="T11" fmla="*/ 31 h 577"/>
                <a:gd name="T12" fmla="*/ 32 w 577"/>
                <a:gd name="T13" fmla="*/ 288 h 577"/>
                <a:gd name="T14" fmla="*/ 288 w 577"/>
                <a:gd name="T15" fmla="*/ 545 h 577"/>
                <a:gd name="T16" fmla="*/ 545 w 577"/>
                <a:gd name="T17" fmla="*/ 288 h 577"/>
                <a:gd name="T18" fmla="*/ 288 w 577"/>
                <a:gd name="T19" fmla="*/ 31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7" h="577">
                  <a:moveTo>
                    <a:pt x="288" y="577"/>
                  </a:moveTo>
                  <a:cubicBezTo>
                    <a:pt x="129" y="577"/>
                    <a:pt x="0" y="447"/>
                    <a:pt x="0" y="288"/>
                  </a:cubicBezTo>
                  <a:cubicBezTo>
                    <a:pt x="0" y="129"/>
                    <a:pt x="129" y="0"/>
                    <a:pt x="288" y="0"/>
                  </a:cubicBezTo>
                  <a:cubicBezTo>
                    <a:pt x="448" y="0"/>
                    <a:pt x="577" y="129"/>
                    <a:pt x="577" y="288"/>
                  </a:cubicBezTo>
                  <a:cubicBezTo>
                    <a:pt x="577" y="447"/>
                    <a:pt x="448" y="577"/>
                    <a:pt x="288" y="577"/>
                  </a:cubicBezTo>
                  <a:moveTo>
                    <a:pt x="288" y="31"/>
                  </a:moveTo>
                  <a:cubicBezTo>
                    <a:pt x="147" y="31"/>
                    <a:pt x="32" y="147"/>
                    <a:pt x="32" y="288"/>
                  </a:cubicBezTo>
                  <a:cubicBezTo>
                    <a:pt x="32" y="430"/>
                    <a:pt x="147" y="545"/>
                    <a:pt x="288" y="545"/>
                  </a:cubicBezTo>
                  <a:cubicBezTo>
                    <a:pt x="430" y="545"/>
                    <a:pt x="545" y="430"/>
                    <a:pt x="545" y="288"/>
                  </a:cubicBezTo>
                  <a:cubicBezTo>
                    <a:pt x="545" y="147"/>
                    <a:pt x="430" y="31"/>
                    <a:pt x="288" y="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85" name="Oval 8"/>
            <p:cNvSpPr>
              <a:spLocks noChangeArrowheads="1"/>
            </p:cNvSpPr>
            <p:nvPr userDrawn="1">
              <p:custDataLst>
                <p:tags r:id="rId7"/>
              </p:custDataLst>
            </p:nvPr>
          </p:nvSpPr>
          <p:spPr bwMode="auto">
            <a:xfrm>
              <a:off x="8724900" y="2870200"/>
              <a:ext cx="96838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86" name="Oval 9"/>
            <p:cNvSpPr>
              <a:spLocks noChangeArrowheads="1"/>
            </p:cNvSpPr>
            <p:nvPr userDrawn="1">
              <p:custDataLst>
                <p:tags r:id="rId8"/>
              </p:custDataLst>
            </p:nvPr>
          </p:nvSpPr>
          <p:spPr bwMode="auto">
            <a:xfrm>
              <a:off x="14565312" y="3586163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87" name="Oval 10"/>
            <p:cNvSpPr>
              <a:spLocks noChangeArrowheads="1"/>
            </p:cNvSpPr>
            <p:nvPr userDrawn="1">
              <p:custDataLst>
                <p:tags r:id="rId9"/>
              </p:custDataLst>
            </p:nvPr>
          </p:nvSpPr>
          <p:spPr bwMode="auto">
            <a:xfrm>
              <a:off x="14498638" y="-355600"/>
              <a:ext cx="134938" cy="134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88" name="Oval 11"/>
            <p:cNvSpPr>
              <a:spLocks noChangeArrowheads="1"/>
            </p:cNvSpPr>
            <p:nvPr userDrawn="1">
              <p:custDataLst>
                <p:tags r:id="rId10"/>
              </p:custDataLst>
            </p:nvPr>
          </p:nvSpPr>
          <p:spPr bwMode="auto">
            <a:xfrm>
              <a:off x="9099550" y="-1049338"/>
              <a:ext cx="134938" cy="134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89" name="Oval 12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>
              <a:off x="12668250" y="1108075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90" name="Oval 13"/>
            <p:cNvSpPr>
              <a:spLocks noChangeArrowheads="1"/>
            </p:cNvSpPr>
            <p:nvPr userDrawn="1">
              <p:custDataLst>
                <p:tags r:id="rId12"/>
              </p:custDataLst>
            </p:nvPr>
          </p:nvSpPr>
          <p:spPr bwMode="auto">
            <a:xfrm>
              <a:off x="13782675" y="4521200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91" name="Oval 14"/>
            <p:cNvSpPr>
              <a:spLocks noChangeArrowheads="1"/>
            </p:cNvSpPr>
            <p:nvPr userDrawn="1">
              <p:custDataLst>
                <p:tags r:id="rId13"/>
              </p:custDataLst>
            </p:nvPr>
          </p:nvSpPr>
          <p:spPr bwMode="auto">
            <a:xfrm>
              <a:off x="12501563" y="2252663"/>
              <a:ext cx="95250" cy="936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92" name="Oval 15"/>
            <p:cNvSpPr>
              <a:spLocks noChangeArrowheads="1"/>
            </p:cNvSpPr>
            <p:nvPr userDrawn="1">
              <p:custDataLst>
                <p:tags r:id="rId14"/>
              </p:custDataLst>
            </p:nvPr>
          </p:nvSpPr>
          <p:spPr bwMode="auto">
            <a:xfrm>
              <a:off x="8774113" y="-1300163"/>
              <a:ext cx="93663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93" name="Oval 16"/>
            <p:cNvSpPr>
              <a:spLocks noChangeArrowheads="1"/>
            </p:cNvSpPr>
            <p:nvPr userDrawn="1">
              <p:custDataLst>
                <p:tags r:id="rId15"/>
              </p:custDataLst>
            </p:nvPr>
          </p:nvSpPr>
          <p:spPr bwMode="auto">
            <a:xfrm>
              <a:off x="11825288" y="4887913"/>
              <a:ext cx="134938" cy="134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94" name="Oval 17"/>
            <p:cNvSpPr>
              <a:spLocks noChangeArrowheads="1"/>
            </p:cNvSpPr>
            <p:nvPr userDrawn="1">
              <p:custDataLst>
                <p:tags r:id="rId16"/>
              </p:custDataLst>
            </p:nvPr>
          </p:nvSpPr>
          <p:spPr bwMode="auto">
            <a:xfrm>
              <a:off x="10174288" y="590550"/>
              <a:ext cx="134938" cy="134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95" name="Freeform 18"/>
            <p:cNvSpPr/>
            <p:nvPr userDrawn="1">
              <p:custDataLst>
                <p:tags r:id="rId17"/>
              </p:custDataLst>
            </p:nvPr>
          </p:nvSpPr>
          <p:spPr bwMode="auto">
            <a:xfrm>
              <a:off x="12752388" y="1862138"/>
              <a:ext cx="261938" cy="271463"/>
            </a:xfrm>
            <a:custGeom>
              <a:avLst/>
              <a:gdLst>
                <a:gd name="T0" fmla="*/ 165 w 165"/>
                <a:gd name="T1" fmla="*/ 81 h 171"/>
                <a:gd name="T2" fmla="*/ 87 w 165"/>
                <a:gd name="T3" fmla="*/ 81 h 171"/>
                <a:gd name="T4" fmla="*/ 87 w 165"/>
                <a:gd name="T5" fmla="*/ 0 h 171"/>
                <a:gd name="T6" fmla="*/ 78 w 165"/>
                <a:gd name="T7" fmla="*/ 0 h 171"/>
                <a:gd name="T8" fmla="*/ 78 w 165"/>
                <a:gd name="T9" fmla="*/ 81 h 171"/>
                <a:gd name="T10" fmla="*/ 0 w 165"/>
                <a:gd name="T11" fmla="*/ 81 h 171"/>
                <a:gd name="T12" fmla="*/ 0 w 165"/>
                <a:gd name="T13" fmla="*/ 90 h 171"/>
                <a:gd name="T14" fmla="*/ 78 w 165"/>
                <a:gd name="T15" fmla="*/ 90 h 171"/>
                <a:gd name="T16" fmla="*/ 78 w 165"/>
                <a:gd name="T17" fmla="*/ 171 h 171"/>
                <a:gd name="T18" fmla="*/ 87 w 165"/>
                <a:gd name="T19" fmla="*/ 171 h 171"/>
                <a:gd name="T20" fmla="*/ 87 w 165"/>
                <a:gd name="T21" fmla="*/ 90 h 171"/>
                <a:gd name="T22" fmla="*/ 165 w 165"/>
                <a:gd name="T23" fmla="*/ 90 h 171"/>
                <a:gd name="T24" fmla="*/ 165 w 165"/>
                <a:gd name="T25" fmla="*/ 8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171">
                  <a:moveTo>
                    <a:pt x="165" y="81"/>
                  </a:moveTo>
                  <a:lnTo>
                    <a:pt x="87" y="81"/>
                  </a:lnTo>
                  <a:lnTo>
                    <a:pt x="87" y="0"/>
                  </a:lnTo>
                  <a:lnTo>
                    <a:pt x="78" y="0"/>
                  </a:lnTo>
                  <a:lnTo>
                    <a:pt x="78" y="81"/>
                  </a:lnTo>
                  <a:lnTo>
                    <a:pt x="0" y="81"/>
                  </a:lnTo>
                  <a:lnTo>
                    <a:pt x="0" y="90"/>
                  </a:lnTo>
                  <a:lnTo>
                    <a:pt x="78" y="90"/>
                  </a:lnTo>
                  <a:lnTo>
                    <a:pt x="78" y="171"/>
                  </a:lnTo>
                  <a:lnTo>
                    <a:pt x="87" y="171"/>
                  </a:lnTo>
                  <a:lnTo>
                    <a:pt x="87" y="90"/>
                  </a:lnTo>
                  <a:lnTo>
                    <a:pt x="165" y="90"/>
                  </a:lnTo>
                  <a:lnTo>
                    <a:pt x="165" y="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96" name="Freeform 19"/>
            <p:cNvSpPr/>
            <p:nvPr userDrawn="1">
              <p:custDataLst>
                <p:tags r:id="rId18"/>
              </p:custDataLst>
            </p:nvPr>
          </p:nvSpPr>
          <p:spPr bwMode="auto">
            <a:xfrm>
              <a:off x="9466263" y="3249613"/>
              <a:ext cx="409575" cy="422275"/>
            </a:xfrm>
            <a:custGeom>
              <a:avLst/>
              <a:gdLst>
                <a:gd name="T0" fmla="*/ 258 w 258"/>
                <a:gd name="T1" fmla="*/ 126 h 266"/>
                <a:gd name="T2" fmla="*/ 136 w 258"/>
                <a:gd name="T3" fmla="*/ 126 h 266"/>
                <a:gd name="T4" fmla="*/ 136 w 258"/>
                <a:gd name="T5" fmla="*/ 0 h 266"/>
                <a:gd name="T6" fmla="*/ 122 w 258"/>
                <a:gd name="T7" fmla="*/ 0 h 266"/>
                <a:gd name="T8" fmla="*/ 122 w 258"/>
                <a:gd name="T9" fmla="*/ 126 h 266"/>
                <a:gd name="T10" fmla="*/ 0 w 258"/>
                <a:gd name="T11" fmla="*/ 126 h 266"/>
                <a:gd name="T12" fmla="*/ 0 w 258"/>
                <a:gd name="T13" fmla="*/ 139 h 266"/>
                <a:gd name="T14" fmla="*/ 122 w 258"/>
                <a:gd name="T15" fmla="*/ 139 h 266"/>
                <a:gd name="T16" fmla="*/ 122 w 258"/>
                <a:gd name="T17" fmla="*/ 266 h 266"/>
                <a:gd name="T18" fmla="*/ 136 w 258"/>
                <a:gd name="T19" fmla="*/ 266 h 266"/>
                <a:gd name="T20" fmla="*/ 136 w 258"/>
                <a:gd name="T21" fmla="*/ 139 h 266"/>
                <a:gd name="T22" fmla="*/ 258 w 258"/>
                <a:gd name="T23" fmla="*/ 139 h 266"/>
                <a:gd name="T24" fmla="*/ 258 w 258"/>
                <a:gd name="T25" fmla="*/ 12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8" h="266">
                  <a:moveTo>
                    <a:pt x="258" y="126"/>
                  </a:moveTo>
                  <a:lnTo>
                    <a:pt x="136" y="126"/>
                  </a:lnTo>
                  <a:lnTo>
                    <a:pt x="136" y="0"/>
                  </a:lnTo>
                  <a:lnTo>
                    <a:pt x="122" y="0"/>
                  </a:lnTo>
                  <a:lnTo>
                    <a:pt x="122" y="126"/>
                  </a:lnTo>
                  <a:lnTo>
                    <a:pt x="0" y="126"/>
                  </a:lnTo>
                  <a:lnTo>
                    <a:pt x="0" y="139"/>
                  </a:lnTo>
                  <a:lnTo>
                    <a:pt x="122" y="139"/>
                  </a:lnTo>
                  <a:lnTo>
                    <a:pt x="122" y="266"/>
                  </a:lnTo>
                  <a:lnTo>
                    <a:pt x="136" y="266"/>
                  </a:lnTo>
                  <a:lnTo>
                    <a:pt x="136" y="139"/>
                  </a:lnTo>
                  <a:lnTo>
                    <a:pt x="258" y="139"/>
                  </a:lnTo>
                  <a:lnTo>
                    <a:pt x="258" y="1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97" name="Freeform 20"/>
            <p:cNvSpPr/>
            <p:nvPr userDrawn="1">
              <p:custDataLst>
                <p:tags r:id="rId19"/>
              </p:custDataLst>
            </p:nvPr>
          </p:nvSpPr>
          <p:spPr bwMode="auto">
            <a:xfrm>
              <a:off x="15130462" y="2849563"/>
              <a:ext cx="6350" cy="6350"/>
            </a:xfrm>
            <a:custGeom>
              <a:avLst/>
              <a:gdLst>
                <a:gd name="T0" fmla="*/ 0 w 9"/>
                <a:gd name="T1" fmla="*/ 10 h 10"/>
                <a:gd name="T2" fmla="*/ 5 w 9"/>
                <a:gd name="T3" fmla="*/ 5 h 10"/>
                <a:gd name="T4" fmla="*/ 9 w 9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0">
                  <a:moveTo>
                    <a:pt x="0" y="10"/>
                  </a:moveTo>
                  <a:cubicBezTo>
                    <a:pt x="1" y="8"/>
                    <a:pt x="3" y="7"/>
                    <a:pt x="5" y="5"/>
                  </a:cubicBezTo>
                  <a:cubicBezTo>
                    <a:pt x="6" y="4"/>
                    <a:pt x="7" y="2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98" name="Oval 21"/>
            <p:cNvSpPr>
              <a:spLocks noChangeArrowheads="1"/>
            </p:cNvSpPr>
            <p:nvPr userDrawn="1">
              <p:custDataLst>
                <p:tags r:id="rId20"/>
              </p:custDataLst>
            </p:nvPr>
          </p:nvSpPr>
          <p:spPr bwMode="auto">
            <a:xfrm>
              <a:off x="8705850" y="4240213"/>
              <a:ext cx="134938" cy="134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99" name="Freeform 22"/>
            <p:cNvSpPr>
              <a:spLocks noEditPoints="1"/>
            </p:cNvSpPr>
            <p:nvPr userDrawn="1">
              <p:custDataLst>
                <p:tags r:id="rId21"/>
              </p:custDataLst>
            </p:nvPr>
          </p:nvSpPr>
          <p:spPr bwMode="auto">
            <a:xfrm>
              <a:off x="7446963" y="1822450"/>
              <a:ext cx="350838" cy="350838"/>
            </a:xfrm>
            <a:custGeom>
              <a:avLst/>
              <a:gdLst>
                <a:gd name="T0" fmla="*/ 288 w 576"/>
                <a:gd name="T1" fmla="*/ 0 h 577"/>
                <a:gd name="T2" fmla="*/ 0 w 576"/>
                <a:gd name="T3" fmla="*/ 289 h 577"/>
                <a:gd name="T4" fmla="*/ 288 w 576"/>
                <a:gd name="T5" fmla="*/ 577 h 577"/>
                <a:gd name="T6" fmla="*/ 576 w 576"/>
                <a:gd name="T7" fmla="*/ 289 h 577"/>
                <a:gd name="T8" fmla="*/ 288 w 576"/>
                <a:gd name="T9" fmla="*/ 0 h 577"/>
                <a:gd name="T10" fmla="*/ 288 w 576"/>
                <a:gd name="T11" fmla="*/ 546 h 577"/>
                <a:gd name="T12" fmla="*/ 31 w 576"/>
                <a:gd name="T13" fmla="*/ 289 h 577"/>
                <a:gd name="T14" fmla="*/ 288 w 576"/>
                <a:gd name="T15" fmla="*/ 32 h 577"/>
                <a:gd name="T16" fmla="*/ 545 w 576"/>
                <a:gd name="T17" fmla="*/ 289 h 577"/>
                <a:gd name="T18" fmla="*/ 288 w 576"/>
                <a:gd name="T19" fmla="*/ 546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6" h="577">
                  <a:moveTo>
                    <a:pt x="288" y="0"/>
                  </a:moveTo>
                  <a:cubicBezTo>
                    <a:pt x="129" y="0"/>
                    <a:pt x="0" y="130"/>
                    <a:pt x="0" y="289"/>
                  </a:cubicBezTo>
                  <a:cubicBezTo>
                    <a:pt x="0" y="448"/>
                    <a:pt x="129" y="577"/>
                    <a:pt x="288" y="577"/>
                  </a:cubicBezTo>
                  <a:cubicBezTo>
                    <a:pt x="447" y="577"/>
                    <a:pt x="576" y="448"/>
                    <a:pt x="576" y="289"/>
                  </a:cubicBezTo>
                  <a:cubicBezTo>
                    <a:pt x="576" y="130"/>
                    <a:pt x="447" y="0"/>
                    <a:pt x="288" y="0"/>
                  </a:cubicBezTo>
                  <a:close/>
                  <a:moveTo>
                    <a:pt x="288" y="546"/>
                  </a:moveTo>
                  <a:cubicBezTo>
                    <a:pt x="146" y="546"/>
                    <a:pt x="31" y="431"/>
                    <a:pt x="31" y="289"/>
                  </a:cubicBezTo>
                  <a:cubicBezTo>
                    <a:pt x="31" y="147"/>
                    <a:pt x="146" y="32"/>
                    <a:pt x="288" y="32"/>
                  </a:cubicBezTo>
                  <a:cubicBezTo>
                    <a:pt x="430" y="32"/>
                    <a:pt x="545" y="147"/>
                    <a:pt x="545" y="289"/>
                  </a:cubicBezTo>
                  <a:cubicBezTo>
                    <a:pt x="545" y="431"/>
                    <a:pt x="430" y="546"/>
                    <a:pt x="288" y="5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100" name="Oval 23"/>
            <p:cNvSpPr>
              <a:spLocks noChangeArrowheads="1"/>
            </p:cNvSpPr>
            <p:nvPr userDrawn="1">
              <p:custDataLst>
                <p:tags r:id="rId22"/>
              </p:custDataLst>
            </p:nvPr>
          </p:nvSpPr>
          <p:spPr bwMode="auto">
            <a:xfrm>
              <a:off x="5710237" y="2965450"/>
              <a:ext cx="134938" cy="134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101" name="Oval 24"/>
            <p:cNvSpPr>
              <a:spLocks noChangeArrowheads="1"/>
            </p:cNvSpPr>
            <p:nvPr userDrawn="1">
              <p:custDataLst>
                <p:tags r:id="rId23"/>
              </p:custDataLst>
            </p:nvPr>
          </p:nvSpPr>
          <p:spPr bwMode="auto">
            <a:xfrm>
              <a:off x="465137" y="2343150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102" name="Oval 25"/>
            <p:cNvSpPr>
              <a:spLocks noChangeArrowheads="1"/>
            </p:cNvSpPr>
            <p:nvPr userDrawn="1">
              <p:custDataLst>
                <p:tags r:id="rId24"/>
              </p:custDataLst>
            </p:nvPr>
          </p:nvSpPr>
          <p:spPr bwMode="auto">
            <a:xfrm>
              <a:off x="3987800" y="-1308100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103" name="Oval 26"/>
            <p:cNvSpPr>
              <a:spLocks noChangeArrowheads="1"/>
            </p:cNvSpPr>
            <p:nvPr userDrawn="1">
              <p:custDataLst>
                <p:tags r:id="rId25"/>
              </p:custDataLst>
            </p:nvPr>
          </p:nvSpPr>
          <p:spPr bwMode="auto">
            <a:xfrm>
              <a:off x="1298575" y="-1300163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104" name="Oval 27"/>
            <p:cNvSpPr>
              <a:spLocks noChangeArrowheads="1"/>
            </p:cNvSpPr>
            <p:nvPr userDrawn="1">
              <p:custDataLst>
                <p:tags r:id="rId26"/>
              </p:custDataLst>
            </p:nvPr>
          </p:nvSpPr>
          <p:spPr bwMode="auto">
            <a:xfrm>
              <a:off x="1343025" y="4213225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105" name="Oval 28"/>
            <p:cNvSpPr>
              <a:spLocks noChangeArrowheads="1"/>
            </p:cNvSpPr>
            <p:nvPr userDrawn="1">
              <p:custDataLst>
                <p:tags r:id="rId27"/>
              </p:custDataLst>
            </p:nvPr>
          </p:nvSpPr>
          <p:spPr bwMode="auto">
            <a:xfrm>
              <a:off x="3638550" y="3324225"/>
              <a:ext cx="134938" cy="134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106" name="Oval 29"/>
            <p:cNvSpPr>
              <a:spLocks noChangeArrowheads="1"/>
            </p:cNvSpPr>
            <p:nvPr userDrawn="1">
              <p:custDataLst>
                <p:tags r:id="rId28"/>
              </p:custDataLst>
            </p:nvPr>
          </p:nvSpPr>
          <p:spPr bwMode="auto">
            <a:xfrm>
              <a:off x="6788150" y="-473075"/>
              <a:ext cx="134938" cy="134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107" name="Oval 30"/>
            <p:cNvSpPr>
              <a:spLocks noChangeArrowheads="1"/>
            </p:cNvSpPr>
            <p:nvPr userDrawn="1">
              <p:custDataLst>
                <p:tags r:id="rId29"/>
              </p:custDataLst>
            </p:nvPr>
          </p:nvSpPr>
          <p:spPr bwMode="auto">
            <a:xfrm>
              <a:off x="695325" y="-971550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108" name="Oval 31"/>
            <p:cNvSpPr>
              <a:spLocks noChangeArrowheads="1"/>
            </p:cNvSpPr>
            <p:nvPr userDrawn="1">
              <p:custDataLst>
                <p:tags r:id="rId30"/>
              </p:custDataLst>
            </p:nvPr>
          </p:nvSpPr>
          <p:spPr bwMode="auto">
            <a:xfrm>
              <a:off x="3705225" y="495300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109" name="Freeform 32"/>
            <p:cNvSpPr/>
            <p:nvPr userDrawn="1">
              <p:custDataLst>
                <p:tags r:id="rId31"/>
              </p:custDataLst>
            </p:nvPr>
          </p:nvSpPr>
          <p:spPr bwMode="auto">
            <a:xfrm>
              <a:off x="2016125" y="3257550"/>
              <a:ext cx="261938" cy="269875"/>
            </a:xfrm>
            <a:custGeom>
              <a:avLst/>
              <a:gdLst>
                <a:gd name="T0" fmla="*/ 88 w 165"/>
                <a:gd name="T1" fmla="*/ 0 h 170"/>
                <a:gd name="T2" fmla="*/ 78 w 165"/>
                <a:gd name="T3" fmla="*/ 0 h 170"/>
                <a:gd name="T4" fmla="*/ 78 w 165"/>
                <a:gd name="T5" fmla="*/ 80 h 170"/>
                <a:gd name="T6" fmla="*/ 0 w 165"/>
                <a:gd name="T7" fmla="*/ 80 h 170"/>
                <a:gd name="T8" fmla="*/ 0 w 165"/>
                <a:gd name="T9" fmla="*/ 89 h 170"/>
                <a:gd name="T10" fmla="*/ 78 w 165"/>
                <a:gd name="T11" fmla="*/ 89 h 170"/>
                <a:gd name="T12" fmla="*/ 78 w 165"/>
                <a:gd name="T13" fmla="*/ 170 h 170"/>
                <a:gd name="T14" fmla="*/ 88 w 165"/>
                <a:gd name="T15" fmla="*/ 170 h 170"/>
                <a:gd name="T16" fmla="*/ 88 w 165"/>
                <a:gd name="T17" fmla="*/ 89 h 170"/>
                <a:gd name="T18" fmla="*/ 165 w 165"/>
                <a:gd name="T19" fmla="*/ 89 h 170"/>
                <a:gd name="T20" fmla="*/ 165 w 165"/>
                <a:gd name="T21" fmla="*/ 80 h 170"/>
                <a:gd name="T22" fmla="*/ 88 w 165"/>
                <a:gd name="T23" fmla="*/ 80 h 170"/>
                <a:gd name="T24" fmla="*/ 88 w 165"/>
                <a:gd name="T25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170">
                  <a:moveTo>
                    <a:pt x="88" y="0"/>
                  </a:moveTo>
                  <a:lnTo>
                    <a:pt x="78" y="0"/>
                  </a:lnTo>
                  <a:lnTo>
                    <a:pt x="78" y="80"/>
                  </a:lnTo>
                  <a:lnTo>
                    <a:pt x="0" y="80"/>
                  </a:lnTo>
                  <a:lnTo>
                    <a:pt x="0" y="89"/>
                  </a:lnTo>
                  <a:lnTo>
                    <a:pt x="78" y="89"/>
                  </a:lnTo>
                  <a:lnTo>
                    <a:pt x="78" y="170"/>
                  </a:lnTo>
                  <a:lnTo>
                    <a:pt x="88" y="170"/>
                  </a:lnTo>
                  <a:lnTo>
                    <a:pt x="88" y="89"/>
                  </a:lnTo>
                  <a:lnTo>
                    <a:pt x="165" y="89"/>
                  </a:lnTo>
                  <a:lnTo>
                    <a:pt x="165" y="80"/>
                  </a:lnTo>
                  <a:lnTo>
                    <a:pt x="88" y="80"/>
                  </a:lnTo>
                  <a:lnTo>
                    <a:pt x="8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110" name="Freeform 33"/>
            <p:cNvSpPr/>
            <p:nvPr userDrawn="1">
              <p:custDataLst>
                <p:tags r:id="rId32"/>
              </p:custDataLst>
            </p:nvPr>
          </p:nvSpPr>
          <p:spPr bwMode="auto">
            <a:xfrm>
              <a:off x="7529513" y="4433888"/>
              <a:ext cx="261938" cy="271463"/>
            </a:xfrm>
            <a:custGeom>
              <a:avLst/>
              <a:gdLst>
                <a:gd name="T0" fmla="*/ 87 w 165"/>
                <a:gd name="T1" fmla="*/ 0 h 171"/>
                <a:gd name="T2" fmla="*/ 78 w 165"/>
                <a:gd name="T3" fmla="*/ 0 h 171"/>
                <a:gd name="T4" fmla="*/ 78 w 165"/>
                <a:gd name="T5" fmla="*/ 81 h 171"/>
                <a:gd name="T6" fmla="*/ 0 w 165"/>
                <a:gd name="T7" fmla="*/ 81 h 171"/>
                <a:gd name="T8" fmla="*/ 0 w 165"/>
                <a:gd name="T9" fmla="*/ 89 h 171"/>
                <a:gd name="T10" fmla="*/ 78 w 165"/>
                <a:gd name="T11" fmla="*/ 89 h 171"/>
                <a:gd name="T12" fmla="*/ 78 w 165"/>
                <a:gd name="T13" fmla="*/ 171 h 171"/>
                <a:gd name="T14" fmla="*/ 87 w 165"/>
                <a:gd name="T15" fmla="*/ 171 h 171"/>
                <a:gd name="T16" fmla="*/ 87 w 165"/>
                <a:gd name="T17" fmla="*/ 89 h 171"/>
                <a:gd name="T18" fmla="*/ 165 w 165"/>
                <a:gd name="T19" fmla="*/ 89 h 171"/>
                <a:gd name="T20" fmla="*/ 165 w 165"/>
                <a:gd name="T21" fmla="*/ 81 h 171"/>
                <a:gd name="T22" fmla="*/ 87 w 165"/>
                <a:gd name="T23" fmla="*/ 81 h 171"/>
                <a:gd name="T24" fmla="*/ 87 w 165"/>
                <a:gd name="T25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171">
                  <a:moveTo>
                    <a:pt x="87" y="0"/>
                  </a:moveTo>
                  <a:lnTo>
                    <a:pt x="78" y="0"/>
                  </a:lnTo>
                  <a:lnTo>
                    <a:pt x="78" y="81"/>
                  </a:lnTo>
                  <a:lnTo>
                    <a:pt x="0" y="81"/>
                  </a:lnTo>
                  <a:lnTo>
                    <a:pt x="0" y="89"/>
                  </a:lnTo>
                  <a:lnTo>
                    <a:pt x="78" y="89"/>
                  </a:lnTo>
                  <a:lnTo>
                    <a:pt x="78" y="171"/>
                  </a:lnTo>
                  <a:lnTo>
                    <a:pt x="87" y="171"/>
                  </a:lnTo>
                  <a:lnTo>
                    <a:pt x="87" y="89"/>
                  </a:lnTo>
                  <a:lnTo>
                    <a:pt x="165" y="89"/>
                  </a:lnTo>
                  <a:lnTo>
                    <a:pt x="165" y="81"/>
                  </a:lnTo>
                  <a:lnTo>
                    <a:pt x="87" y="81"/>
                  </a:lnTo>
                  <a:lnTo>
                    <a:pt x="8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111" name="Freeform 34"/>
            <p:cNvSpPr/>
            <p:nvPr userDrawn="1">
              <p:custDataLst>
                <p:tags r:id="rId33"/>
              </p:custDataLst>
            </p:nvPr>
          </p:nvSpPr>
          <p:spPr bwMode="auto">
            <a:xfrm>
              <a:off x="4354512" y="-1260475"/>
              <a:ext cx="409575" cy="422275"/>
            </a:xfrm>
            <a:custGeom>
              <a:avLst/>
              <a:gdLst>
                <a:gd name="T0" fmla="*/ 122 w 258"/>
                <a:gd name="T1" fmla="*/ 266 h 266"/>
                <a:gd name="T2" fmla="*/ 136 w 258"/>
                <a:gd name="T3" fmla="*/ 266 h 266"/>
                <a:gd name="T4" fmla="*/ 136 w 258"/>
                <a:gd name="T5" fmla="*/ 139 h 266"/>
                <a:gd name="T6" fmla="*/ 258 w 258"/>
                <a:gd name="T7" fmla="*/ 139 h 266"/>
                <a:gd name="T8" fmla="*/ 258 w 258"/>
                <a:gd name="T9" fmla="*/ 126 h 266"/>
                <a:gd name="T10" fmla="*/ 136 w 258"/>
                <a:gd name="T11" fmla="*/ 126 h 266"/>
                <a:gd name="T12" fmla="*/ 136 w 258"/>
                <a:gd name="T13" fmla="*/ 0 h 266"/>
                <a:gd name="T14" fmla="*/ 122 w 258"/>
                <a:gd name="T15" fmla="*/ 0 h 266"/>
                <a:gd name="T16" fmla="*/ 122 w 258"/>
                <a:gd name="T17" fmla="*/ 126 h 266"/>
                <a:gd name="T18" fmla="*/ 0 w 258"/>
                <a:gd name="T19" fmla="*/ 126 h 266"/>
                <a:gd name="T20" fmla="*/ 0 w 258"/>
                <a:gd name="T21" fmla="*/ 139 h 266"/>
                <a:gd name="T22" fmla="*/ 122 w 258"/>
                <a:gd name="T23" fmla="*/ 139 h 266"/>
                <a:gd name="T24" fmla="*/ 122 w 258"/>
                <a:gd name="T25" fmla="*/ 26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8" h="266">
                  <a:moveTo>
                    <a:pt x="122" y="266"/>
                  </a:moveTo>
                  <a:lnTo>
                    <a:pt x="136" y="266"/>
                  </a:lnTo>
                  <a:lnTo>
                    <a:pt x="136" y="139"/>
                  </a:lnTo>
                  <a:lnTo>
                    <a:pt x="258" y="139"/>
                  </a:lnTo>
                  <a:lnTo>
                    <a:pt x="258" y="126"/>
                  </a:lnTo>
                  <a:lnTo>
                    <a:pt x="136" y="126"/>
                  </a:lnTo>
                  <a:lnTo>
                    <a:pt x="136" y="0"/>
                  </a:lnTo>
                  <a:lnTo>
                    <a:pt x="122" y="0"/>
                  </a:lnTo>
                  <a:lnTo>
                    <a:pt x="122" y="126"/>
                  </a:lnTo>
                  <a:lnTo>
                    <a:pt x="0" y="126"/>
                  </a:lnTo>
                  <a:lnTo>
                    <a:pt x="0" y="139"/>
                  </a:lnTo>
                  <a:lnTo>
                    <a:pt x="122" y="139"/>
                  </a:lnTo>
                  <a:lnTo>
                    <a:pt x="122" y="2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112" name="Oval 35"/>
            <p:cNvSpPr>
              <a:spLocks noChangeArrowheads="1"/>
            </p:cNvSpPr>
            <p:nvPr userDrawn="1">
              <p:custDataLst>
                <p:tags r:id="rId34"/>
              </p:custDataLst>
            </p:nvPr>
          </p:nvSpPr>
          <p:spPr bwMode="auto">
            <a:xfrm>
              <a:off x="638175" y="4541838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113" name="Oval 36"/>
            <p:cNvSpPr>
              <a:spLocks noChangeArrowheads="1"/>
            </p:cNvSpPr>
            <p:nvPr userDrawn="1">
              <p:custDataLst>
                <p:tags r:id="rId35"/>
              </p:custDataLst>
            </p:nvPr>
          </p:nvSpPr>
          <p:spPr bwMode="auto">
            <a:xfrm>
              <a:off x="4938712" y="4240213"/>
              <a:ext cx="133350" cy="134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114" name="Freeform 37"/>
            <p:cNvSpPr>
              <a:spLocks noEditPoints="1"/>
            </p:cNvSpPr>
            <p:nvPr userDrawn="1">
              <p:custDataLst>
                <p:tags r:id="rId36"/>
              </p:custDataLst>
            </p:nvPr>
          </p:nvSpPr>
          <p:spPr bwMode="auto">
            <a:xfrm>
              <a:off x="-2949576" y="-5135563"/>
              <a:ext cx="18083214" cy="10256838"/>
            </a:xfrm>
            <a:custGeom>
              <a:avLst/>
              <a:gdLst>
                <a:gd name="T0" fmla="*/ 25149 w 29763"/>
                <a:gd name="T1" fmla="*/ 7919 h 16871"/>
                <a:gd name="T2" fmla="*/ 22153 w 29763"/>
                <a:gd name="T3" fmla="*/ 6290 h 16871"/>
                <a:gd name="T4" fmla="*/ 20496 w 29763"/>
                <a:gd name="T5" fmla="*/ 3477 h 16871"/>
                <a:gd name="T6" fmla="*/ 18005 w 29763"/>
                <a:gd name="T7" fmla="*/ 2018 h 16871"/>
                <a:gd name="T8" fmla="*/ 15408 w 29763"/>
                <a:gd name="T9" fmla="*/ 3508 h 16871"/>
                <a:gd name="T10" fmla="*/ 14250 w 29763"/>
                <a:gd name="T11" fmla="*/ 6267 h 16871"/>
                <a:gd name="T12" fmla="*/ 13825 w 29763"/>
                <a:gd name="T13" fmla="*/ 6816 h 16871"/>
                <a:gd name="T14" fmla="*/ 10366 w 29763"/>
                <a:gd name="T15" fmla="*/ 4449 h 16871"/>
                <a:gd name="T16" fmla="*/ 6696 w 29763"/>
                <a:gd name="T17" fmla="*/ 5500 h 16871"/>
                <a:gd name="T18" fmla="*/ 1638 w 29763"/>
                <a:gd name="T19" fmla="*/ 9186 h 16871"/>
                <a:gd name="T20" fmla="*/ 1865 w 29763"/>
                <a:gd name="T21" fmla="*/ 15302 h 16871"/>
                <a:gd name="T22" fmla="*/ 4489 w 29763"/>
                <a:gd name="T23" fmla="*/ 14790 h 16871"/>
                <a:gd name="T24" fmla="*/ 6106 w 29763"/>
                <a:gd name="T25" fmla="*/ 11695 h 16871"/>
                <a:gd name="T26" fmla="*/ 8985 w 29763"/>
                <a:gd name="T27" fmla="*/ 12307 h 16871"/>
                <a:gd name="T28" fmla="*/ 11824 w 29763"/>
                <a:gd name="T29" fmla="*/ 10259 h 16871"/>
                <a:gd name="T30" fmla="*/ 12826 w 29763"/>
                <a:gd name="T31" fmla="*/ 11001 h 16871"/>
                <a:gd name="T32" fmla="*/ 16669 w 29763"/>
                <a:gd name="T33" fmla="*/ 11958 h 16871"/>
                <a:gd name="T34" fmla="*/ 17614 w 29763"/>
                <a:gd name="T35" fmla="*/ 8760 h 16871"/>
                <a:gd name="T36" fmla="*/ 21133 w 29763"/>
                <a:gd name="T37" fmla="*/ 8802 h 16871"/>
                <a:gd name="T38" fmla="*/ 21947 w 29763"/>
                <a:gd name="T39" fmla="*/ 11926 h 16871"/>
                <a:gd name="T40" fmla="*/ 25874 w 29763"/>
                <a:gd name="T41" fmla="*/ 11344 h 16871"/>
                <a:gd name="T42" fmla="*/ 27300 w 29763"/>
                <a:gd name="T43" fmla="*/ 11620 h 16871"/>
                <a:gd name="T44" fmla="*/ 9074 w 29763"/>
                <a:gd name="T45" fmla="*/ 8613 h 16871"/>
                <a:gd name="T46" fmla="*/ 7031 w 29763"/>
                <a:gd name="T47" fmla="*/ 8422 h 16871"/>
                <a:gd name="T48" fmla="*/ 9827 w 29763"/>
                <a:gd name="T49" fmla="*/ 10470 h 16871"/>
                <a:gd name="T50" fmla="*/ 6362 w 29763"/>
                <a:gd name="T51" fmla="*/ 7053 h 16871"/>
                <a:gd name="T52" fmla="*/ 4935 w 29763"/>
                <a:gd name="T53" fmla="*/ 8807 h 16871"/>
                <a:gd name="T54" fmla="*/ 2669 w 29763"/>
                <a:gd name="T55" fmla="*/ 13708 h 16871"/>
                <a:gd name="T56" fmla="*/ 3379 w 29763"/>
                <a:gd name="T57" fmla="*/ 12775 h 16871"/>
                <a:gd name="T58" fmla="*/ 2580 w 29763"/>
                <a:gd name="T59" fmla="*/ 7017 h 16871"/>
                <a:gd name="T60" fmla="*/ 4962 w 29763"/>
                <a:gd name="T61" fmla="*/ 8694 h 16871"/>
                <a:gd name="T62" fmla="*/ 2562 w 29763"/>
                <a:gd name="T63" fmla="*/ 7063 h 16871"/>
                <a:gd name="T64" fmla="*/ 2369 w 29763"/>
                <a:gd name="T65" fmla="*/ 5798 h 16871"/>
                <a:gd name="T66" fmla="*/ 1594 w 29763"/>
                <a:gd name="T67" fmla="*/ 9259 h 16871"/>
                <a:gd name="T68" fmla="*/ 1839 w 29763"/>
                <a:gd name="T69" fmla="*/ 14685 h 16871"/>
                <a:gd name="T70" fmla="*/ 2997 w 29763"/>
                <a:gd name="T71" fmla="*/ 14831 h 16871"/>
                <a:gd name="T72" fmla="*/ 2991 w 29763"/>
                <a:gd name="T73" fmla="*/ 11635 h 16871"/>
                <a:gd name="T74" fmla="*/ 5909 w 29763"/>
                <a:gd name="T75" fmla="*/ 9027 h 16871"/>
                <a:gd name="T76" fmla="*/ 6893 w 29763"/>
                <a:gd name="T77" fmla="*/ 9807 h 16871"/>
                <a:gd name="T78" fmla="*/ 9763 w 29763"/>
                <a:gd name="T79" fmla="*/ 10556 h 16871"/>
                <a:gd name="T80" fmla="*/ 11823 w 29763"/>
                <a:gd name="T81" fmla="*/ 10249 h 16871"/>
                <a:gd name="T82" fmla="*/ 28135 w 29763"/>
                <a:gd name="T83" fmla="*/ 9537 h 16871"/>
                <a:gd name="T84" fmla="*/ 25152 w 29763"/>
                <a:gd name="T85" fmla="*/ 8001 h 16871"/>
                <a:gd name="T86" fmla="*/ 24610 w 29763"/>
                <a:gd name="T87" fmla="*/ 8661 h 16871"/>
                <a:gd name="T88" fmla="*/ 22095 w 29763"/>
                <a:gd name="T89" fmla="*/ 4752 h 16871"/>
                <a:gd name="T90" fmla="*/ 17405 w 29763"/>
                <a:gd name="T91" fmla="*/ 6200 h 16871"/>
                <a:gd name="T92" fmla="*/ 19035 w 29763"/>
                <a:gd name="T93" fmla="*/ 4389 h 16871"/>
                <a:gd name="T94" fmla="*/ 19571 w 29763"/>
                <a:gd name="T95" fmla="*/ 5098 h 16871"/>
                <a:gd name="T96" fmla="*/ 19512 w 29763"/>
                <a:gd name="T97" fmla="*/ 4885 h 16871"/>
                <a:gd name="T98" fmla="*/ 19844 w 29763"/>
                <a:gd name="T99" fmla="*/ 3841 h 16871"/>
                <a:gd name="T100" fmla="*/ 18824 w 29763"/>
                <a:gd name="T101" fmla="*/ 2968 h 16871"/>
                <a:gd name="T102" fmla="*/ 16906 w 29763"/>
                <a:gd name="T103" fmla="*/ 4410 h 16871"/>
                <a:gd name="T104" fmla="*/ 16753 w 29763"/>
                <a:gd name="T105" fmla="*/ 8431 h 16871"/>
                <a:gd name="T106" fmla="*/ 14483 w 29763"/>
                <a:gd name="T107" fmla="*/ 9256 h 16871"/>
                <a:gd name="T108" fmla="*/ 15356 w 29763"/>
                <a:gd name="T109" fmla="*/ 9991 h 16871"/>
                <a:gd name="T110" fmla="*/ 16669 w 29763"/>
                <a:gd name="T111" fmla="*/ 10574 h 16871"/>
                <a:gd name="T112" fmla="*/ 18169 w 29763"/>
                <a:gd name="T113" fmla="*/ 8167 h 16871"/>
                <a:gd name="T114" fmla="*/ 20097 w 29763"/>
                <a:gd name="T115" fmla="*/ 7602 h 16871"/>
                <a:gd name="T116" fmla="*/ 21671 w 29763"/>
                <a:gd name="T117" fmla="*/ 7967 h 16871"/>
                <a:gd name="T118" fmla="*/ 23416 w 29763"/>
                <a:gd name="T119" fmla="*/ 9577 h 16871"/>
                <a:gd name="T120" fmla="*/ 25442 w 29763"/>
                <a:gd name="T121" fmla="*/ 10265 h 16871"/>
                <a:gd name="T122" fmla="*/ 27834 w 29763"/>
                <a:gd name="T123" fmla="*/ 10429 h 16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763" h="16871">
                  <a:moveTo>
                    <a:pt x="29720" y="10870"/>
                  </a:moveTo>
                  <a:cubicBezTo>
                    <a:pt x="29708" y="10870"/>
                    <a:pt x="29698" y="10874"/>
                    <a:pt x="29690" y="10882"/>
                  </a:cubicBezTo>
                  <a:cubicBezTo>
                    <a:pt x="28325" y="9623"/>
                    <a:pt x="28325" y="9623"/>
                    <a:pt x="28325" y="9623"/>
                  </a:cubicBezTo>
                  <a:cubicBezTo>
                    <a:pt x="28331" y="9614"/>
                    <a:pt x="28331" y="9614"/>
                    <a:pt x="28331" y="9614"/>
                  </a:cubicBezTo>
                  <a:cubicBezTo>
                    <a:pt x="28328" y="9612"/>
                    <a:pt x="28325" y="9610"/>
                    <a:pt x="28322" y="9608"/>
                  </a:cubicBezTo>
                  <a:cubicBezTo>
                    <a:pt x="28318" y="9616"/>
                    <a:pt x="28318" y="9616"/>
                    <a:pt x="28318" y="9616"/>
                  </a:cubicBezTo>
                  <a:cubicBezTo>
                    <a:pt x="28221" y="9528"/>
                    <a:pt x="28221" y="9528"/>
                    <a:pt x="28221" y="9528"/>
                  </a:cubicBezTo>
                  <a:cubicBezTo>
                    <a:pt x="28225" y="9522"/>
                    <a:pt x="28228" y="9516"/>
                    <a:pt x="28230" y="9510"/>
                  </a:cubicBezTo>
                  <a:cubicBezTo>
                    <a:pt x="28247" y="9514"/>
                    <a:pt x="28247" y="9514"/>
                    <a:pt x="28247" y="9514"/>
                  </a:cubicBezTo>
                  <a:cubicBezTo>
                    <a:pt x="28245" y="9510"/>
                    <a:pt x="28244" y="9506"/>
                    <a:pt x="28243" y="9502"/>
                  </a:cubicBezTo>
                  <a:cubicBezTo>
                    <a:pt x="28232" y="9500"/>
                    <a:pt x="28232" y="9500"/>
                    <a:pt x="28232" y="9500"/>
                  </a:cubicBezTo>
                  <a:cubicBezTo>
                    <a:pt x="28234" y="9482"/>
                    <a:pt x="28227" y="9464"/>
                    <a:pt x="28213" y="9451"/>
                  </a:cubicBezTo>
                  <a:cubicBezTo>
                    <a:pt x="28205" y="9443"/>
                    <a:pt x="28196" y="9439"/>
                    <a:pt x="28186" y="9437"/>
                  </a:cubicBezTo>
                  <a:cubicBezTo>
                    <a:pt x="28324" y="8343"/>
                    <a:pt x="28324" y="8343"/>
                    <a:pt x="28324" y="8343"/>
                  </a:cubicBezTo>
                  <a:cubicBezTo>
                    <a:pt x="28339" y="8343"/>
                    <a:pt x="28354" y="8336"/>
                    <a:pt x="28365" y="8324"/>
                  </a:cubicBezTo>
                  <a:cubicBezTo>
                    <a:pt x="28367" y="8323"/>
                    <a:pt x="28368" y="8321"/>
                    <a:pt x="28369" y="8319"/>
                  </a:cubicBezTo>
                  <a:cubicBezTo>
                    <a:pt x="28373" y="8322"/>
                    <a:pt x="28373" y="8322"/>
                    <a:pt x="28373" y="8322"/>
                  </a:cubicBezTo>
                  <a:cubicBezTo>
                    <a:pt x="28375" y="8319"/>
                    <a:pt x="28376" y="8316"/>
                    <a:pt x="28378" y="8313"/>
                  </a:cubicBezTo>
                  <a:cubicBezTo>
                    <a:pt x="28374" y="8310"/>
                    <a:pt x="28374" y="8310"/>
                    <a:pt x="28374" y="8310"/>
                  </a:cubicBezTo>
                  <a:cubicBezTo>
                    <a:pt x="28386" y="8288"/>
                    <a:pt x="28382" y="8260"/>
                    <a:pt x="28362" y="8242"/>
                  </a:cubicBezTo>
                  <a:cubicBezTo>
                    <a:pt x="28350" y="8231"/>
                    <a:pt x="28335" y="8226"/>
                    <a:pt x="28320" y="8226"/>
                  </a:cubicBezTo>
                  <a:cubicBezTo>
                    <a:pt x="28320" y="8225"/>
                    <a:pt x="28320" y="8225"/>
                    <a:pt x="28320" y="8225"/>
                  </a:cubicBezTo>
                  <a:cubicBezTo>
                    <a:pt x="28316" y="8225"/>
                    <a:pt x="28313" y="8226"/>
                    <a:pt x="28310" y="8226"/>
                  </a:cubicBezTo>
                  <a:cubicBezTo>
                    <a:pt x="28310" y="8228"/>
                    <a:pt x="28310" y="8228"/>
                    <a:pt x="28310" y="8228"/>
                  </a:cubicBezTo>
                  <a:cubicBezTo>
                    <a:pt x="28299" y="8230"/>
                    <a:pt x="28288" y="8236"/>
                    <a:pt x="28280" y="8245"/>
                  </a:cubicBezTo>
                  <a:cubicBezTo>
                    <a:pt x="28280" y="8245"/>
                    <a:pt x="28279" y="8245"/>
                    <a:pt x="28279" y="8246"/>
                  </a:cubicBezTo>
                  <a:cubicBezTo>
                    <a:pt x="28279" y="8246"/>
                    <a:pt x="28279" y="8246"/>
                    <a:pt x="28279" y="8246"/>
                  </a:cubicBezTo>
                  <a:cubicBezTo>
                    <a:pt x="28276" y="8249"/>
                    <a:pt x="28273" y="8254"/>
                    <a:pt x="28271" y="8258"/>
                  </a:cubicBezTo>
                  <a:cubicBezTo>
                    <a:pt x="28271" y="8258"/>
                    <a:pt x="28271" y="8259"/>
                    <a:pt x="28270" y="8260"/>
                  </a:cubicBezTo>
                  <a:cubicBezTo>
                    <a:pt x="28268" y="8264"/>
                    <a:pt x="28266" y="8269"/>
                    <a:pt x="28265" y="8274"/>
                  </a:cubicBezTo>
                  <a:cubicBezTo>
                    <a:pt x="25167" y="7958"/>
                    <a:pt x="25167" y="7958"/>
                    <a:pt x="25167" y="7958"/>
                  </a:cubicBezTo>
                  <a:cubicBezTo>
                    <a:pt x="25166" y="7943"/>
                    <a:pt x="25160" y="7930"/>
                    <a:pt x="25149" y="7919"/>
                  </a:cubicBezTo>
                  <a:cubicBezTo>
                    <a:pt x="25146" y="7917"/>
                    <a:pt x="25143" y="7914"/>
                    <a:pt x="25140" y="7913"/>
                  </a:cubicBezTo>
                  <a:cubicBezTo>
                    <a:pt x="26224" y="5782"/>
                    <a:pt x="26224" y="5782"/>
                    <a:pt x="26224" y="5782"/>
                  </a:cubicBezTo>
                  <a:cubicBezTo>
                    <a:pt x="26246" y="5790"/>
                    <a:pt x="26272" y="5786"/>
                    <a:pt x="26289" y="5767"/>
                  </a:cubicBezTo>
                  <a:cubicBezTo>
                    <a:pt x="26294" y="5761"/>
                    <a:pt x="26298" y="5754"/>
                    <a:pt x="26301" y="5747"/>
                  </a:cubicBezTo>
                  <a:cubicBezTo>
                    <a:pt x="26724" y="5890"/>
                    <a:pt x="26724" y="5890"/>
                    <a:pt x="26724" y="5890"/>
                  </a:cubicBezTo>
                  <a:cubicBezTo>
                    <a:pt x="26719" y="5909"/>
                    <a:pt x="26723" y="5931"/>
                    <a:pt x="26739" y="5946"/>
                  </a:cubicBezTo>
                  <a:cubicBezTo>
                    <a:pt x="26761" y="5969"/>
                    <a:pt x="26798" y="5968"/>
                    <a:pt x="26820" y="5946"/>
                  </a:cubicBezTo>
                  <a:cubicBezTo>
                    <a:pt x="26842" y="5923"/>
                    <a:pt x="26841" y="5887"/>
                    <a:pt x="26819" y="5865"/>
                  </a:cubicBezTo>
                  <a:cubicBezTo>
                    <a:pt x="26797" y="5843"/>
                    <a:pt x="26760" y="5843"/>
                    <a:pt x="26738" y="5866"/>
                  </a:cubicBezTo>
                  <a:cubicBezTo>
                    <a:pt x="26734" y="5870"/>
                    <a:pt x="26731" y="5875"/>
                    <a:pt x="26728" y="5880"/>
                  </a:cubicBezTo>
                  <a:cubicBezTo>
                    <a:pt x="26304" y="5736"/>
                    <a:pt x="26304" y="5736"/>
                    <a:pt x="26304" y="5736"/>
                  </a:cubicBezTo>
                  <a:cubicBezTo>
                    <a:pt x="26305" y="5725"/>
                    <a:pt x="26304" y="5713"/>
                    <a:pt x="26299" y="5703"/>
                  </a:cubicBezTo>
                  <a:cubicBezTo>
                    <a:pt x="26685" y="5313"/>
                    <a:pt x="26685" y="5313"/>
                    <a:pt x="26685" y="5313"/>
                  </a:cubicBezTo>
                  <a:cubicBezTo>
                    <a:pt x="26707" y="5329"/>
                    <a:pt x="26739" y="5327"/>
                    <a:pt x="26759" y="5306"/>
                  </a:cubicBezTo>
                  <a:cubicBezTo>
                    <a:pt x="26781" y="5284"/>
                    <a:pt x="26781" y="5248"/>
                    <a:pt x="26758" y="5226"/>
                  </a:cubicBezTo>
                  <a:cubicBezTo>
                    <a:pt x="26736" y="5204"/>
                    <a:pt x="26700" y="5204"/>
                    <a:pt x="26677" y="5226"/>
                  </a:cubicBezTo>
                  <a:cubicBezTo>
                    <a:pt x="26656" y="5248"/>
                    <a:pt x="26656" y="5283"/>
                    <a:pt x="26677" y="5305"/>
                  </a:cubicBezTo>
                  <a:cubicBezTo>
                    <a:pt x="26293" y="5693"/>
                    <a:pt x="26293" y="5693"/>
                    <a:pt x="26293" y="5693"/>
                  </a:cubicBezTo>
                  <a:cubicBezTo>
                    <a:pt x="26291" y="5690"/>
                    <a:pt x="26288" y="5687"/>
                    <a:pt x="26286" y="5685"/>
                  </a:cubicBezTo>
                  <a:cubicBezTo>
                    <a:pt x="26276" y="5676"/>
                    <a:pt x="26265" y="5672"/>
                    <a:pt x="26253" y="5670"/>
                  </a:cubicBezTo>
                  <a:cubicBezTo>
                    <a:pt x="25879" y="4366"/>
                    <a:pt x="25879" y="4366"/>
                    <a:pt x="25879" y="4366"/>
                  </a:cubicBezTo>
                  <a:cubicBezTo>
                    <a:pt x="25887" y="4363"/>
                    <a:pt x="25895" y="4358"/>
                    <a:pt x="25901" y="4352"/>
                  </a:cubicBezTo>
                  <a:cubicBezTo>
                    <a:pt x="25923" y="4330"/>
                    <a:pt x="25923" y="4294"/>
                    <a:pt x="25900" y="4271"/>
                  </a:cubicBezTo>
                  <a:cubicBezTo>
                    <a:pt x="25878" y="4249"/>
                    <a:pt x="25841" y="4250"/>
                    <a:pt x="25819" y="4272"/>
                  </a:cubicBezTo>
                  <a:cubicBezTo>
                    <a:pt x="25797" y="4295"/>
                    <a:pt x="25797" y="4331"/>
                    <a:pt x="25820" y="4353"/>
                  </a:cubicBezTo>
                  <a:cubicBezTo>
                    <a:pt x="25833" y="4366"/>
                    <a:pt x="25852" y="4371"/>
                    <a:pt x="25869" y="4368"/>
                  </a:cubicBezTo>
                  <a:cubicBezTo>
                    <a:pt x="26242" y="5670"/>
                    <a:pt x="26242" y="5670"/>
                    <a:pt x="26242" y="5670"/>
                  </a:cubicBezTo>
                  <a:cubicBezTo>
                    <a:pt x="26228" y="5671"/>
                    <a:pt x="26214" y="5677"/>
                    <a:pt x="26203" y="5688"/>
                  </a:cubicBezTo>
                  <a:cubicBezTo>
                    <a:pt x="26192" y="5700"/>
                    <a:pt x="26187" y="5716"/>
                    <a:pt x="26188" y="5731"/>
                  </a:cubicBezTo>
                  <a:cubicBezTo>
                    <a:pt x="22173" y="6320"/>
                    <a:pt x="22173" y="6320"/>
                    <a:pt x="22173" y="6320"/>
                  </a:cubicBezTo>
                  <a:cubicBezTo>
                    <a:pt x="22170" y="6309"/>
                    <a:pt x="22164" y="6299"/>
                    <a:pt x="22156" y="6291"/>
                  </a:cubicBezTo>
                  <a:cubicBezTo>
                    <a:pt x="22155" y="6291"/>
                    <a:pt x="22154" y="6290"/>
                    <a:pt x="22153" y="6290"/>
                  </a:cubicBezTo>
                  <a:cubicBezTo>
                    <a:pt x="24120" y="3457"/>
                    <a:pt x="24120" y="3457"/>
                    <a:pt x="24120" y="3457"/>
                  </a:cubicBezTo>
                  <a:cubicBezTo>
                    <a:pt x="24143" y="3470"/>
                    <a:pt x="24173" y="3466"/>
                    <a:pt x="24192" y="3446"/>
                  </a:cubicBezTo>
                  <a:cubicBezTo>
                    <a:pt x="24214" y="3422"/>
                    <a:pt x="24212" y="3385"/>
                    <a:pt x="24189" y="3363"/>
                  </a:cubicBezTo>
                  <a:cubicBezTo>
                    <a:pt x="24165" y="3342"/>
                    <a:pt x="24128" y="3343"/>
                    <a:pt x="24107" y="3367"/>
                  </a:cubicBezTo>
                  <a:cubicBezTo>
                    <a:pt x="24085" y="3390"/>
                    <a:pt x="24086" y="3427"/>
                    <a:pt x="24110" y="3449"/>
                  </a:cubicBezTo>
                  <a:cubicBezTo>
                    <a:pt x="24111" y="3450"/>
                    <a:pt x="24111" y="3450"/>
                    <a:pt x="24112" y="3451"/>
                  </a:cubicBezTo>
                  <a:cubicBezTo>
                    <a:pt x="22145" y="6284"/>
                    <a:pt x="22145" y="6284"/>
                    <a:pt x="22145" y="6284"/>
                  </a:cubicBezTo>
                  <a:cubicBezTo>
                    <a:pt x="22144" y="6283"/>
                    <a:pt x="22143" y="6283"/>
                    <a:pt x="22142" y="6282"/>
                  </a:cubicBezTo>
                  <a:cubicBezTo>
                    <a:pt x="23204" y="3630"/>
                    <a:pt x="23204" y="3630"/>
                    <a:pt x="23204" y="3630"/>
                  </a:cubicBezTo>
                  <a:cubicBezTo>
                    <a:pt x="23225" y="3638"/>
                    <a:pt x="23250" y="3633"/>
                    <a:pt x="23266" y="3615"/>
                  </a:cubicBezTo>
                  <a:cubicBezTo>
                    <a:pt x="23288" y="3592"/>
                    <a:pt x="23287" y="3555"/>
                    <a:pt x="23263" y="3533"/>
                  </a:cubicBezTo>
                  <a:cubicBezTo>
                    <a:pt x="23240" y="3511"/>
                    <a:pt x="23203" y="3512"/>
                    <a:pt x="23181" y="3536"/>
                  </a:cubicBezTo>
                  <a:cubicBezTo>
                    <a:pt x="23159" y="3560"/>
                    <a:pt x="23161" y="3596"/>
                    <a:pt x="23184" y="3618"/>
                  </a:cubicBezTo>
                  <a:cubicBezTo>
                    <a:pt x="23188" y="3621"/>
                    <a:pt x="23191" y="3624"/>
                    <a:pt x="23195" y="3626"/>
                  </a:cubicBezTo>
                  <a:cubicBezTo>
                    <a:pt x="22133" y="6279"/>
                    <a:pt x="22133" y="6279"/>
                    <a:pt x="22133" y="6279"/>
                  </a:cubicBezTo>
                  <a:cubicBezTo>
                    <a:pt x="22131" y="6278"/>
                    <a:pt x="22128" y="6277"/>
                    <a:pt x="22126" y="6277"/>
                  </a:cubicBezTo>
                  <a:cubicBezTo>
                    <a:pt x="22154" y="4818"/>
                    <a:pt x="22154" y="4818"/>
                    <a:pt x="22154" y="4818"/>
                  </a:cubicBezTo>
                  <a:cubicBezTo>
                    <a:pt x="22169" y="4817"/>
                    <a:pt x="22184" y="4811"/>
                    <a:pt x="22195" y="4799"/>
                  </a:cubicBezTo>
                  <a:cubicBezTo>
                    <a:pt x="22217" y="4776"/>
                    <a:pt x="22216" y="4739"/>
                    <a:pt x="22192" y="4717"/>
                  </a:cubicBezTo>
                  <a:cubicBezTo>
                    <a:pt x="22168" y="4695"/>
                    <a:pt x="22132" y="4697"/>
                    <a:pt x="22110" y="4720"/>
                  </a:cubicBezTo>
                  <a:cubicBezTo>
                    <a:pt x="22104" y="4727"/>
                    <a:pt x="22100" y="4734"/>
                    <a:pt x="22097" y="4742"/>
                  </a:cubicBezTo>
                  <a:cubicBezTo>
                    <a:pt x="21278" y="4585"/>
                    <a:pt x="21278" y="4585"/>
                    <a:pt x="21278" y="4585"/>
                  </a:cubicBezTo>
                  <a:cubicBezTo>
                    <a:pt x="21281" y="4566"/>
                    <a:pt x="21275" y="4545"/>
                    <a:pt x="21260" y="4531"/>
                  </a:cubicBezTo>
                  <a:cubicBezTo>
                    <a:pt x="21260" y="4531"/>
                    <a:pt x="21259" y="4531"/>
                    <a:pt x="21258" y="4530"/>
                  </a:cubicBezTo>
                  <a:cubicBezTo>
                    <a:pt x="22204" y="3208"/>
                    <a:pt x="22204" y="3208"/>
                    <a:pt x="22204" y="3208"/>
                  </a:cubicBezTo>
                  <a:cubicBezTo>
                    <a:pt x="22227" y="3224"/>
                    <a:pt x="22258" y="3220"/>
                    <a:pt x="22278" y="3199"/>
                  </a:cubicBezTo>
                  <a:cubicBezTo>
                    <a:pt x="22300" y="3176"/>
                    <a:pt x="22298" y="3139"/>
                    <a:pt x="22275" y="3117"/>
                  </a:cubicBezTo>
                  <a:cubicBezTo>
                    <a:pt x="22251" y="3095"/>
                    <a:pt x="22214" y="3097"/>
                    <a:pt x="22193" y="3120"/>
                  </a:cubicBezTo>
                  <a:cubicBezTo>
                    <a:pt x="22179" y="3134"/>
                    <a:pt x="22175" y="3153"/>
                    <a:pt x="22178" y="3171"/>
                  </a:cubicBezTo>
                  <a:cubicBezTo>
                    <a:pt x="20581" y="3510"/>
                    <a:pt x="20581" y="3510"/>
                    <a:pt x="20581" y="3510"/>
                  </a:cubicBezTo>
                  <a:cubicBezTo>
                    <a:pt x="20578" y="3500"/>
                    <a:pt x="20573" y="3492"/>
                    <a:pt x="20565" y="3484"/>
                  </a:cubicBezTo>
                  <a:cubicBezTo>
                    <a:pt x="20546" y="3466"/>
                    <a:pt x="20518" y="3464"/>
                    <a:pt x="20496" y="3477"/>
                  </a:cubicBezTo>
                  <a:cubicBezTo>
                    <a:pt x="19291" y="1760"/>
                    <a:pt x="19291" y="1760"/>
                    <a:pt x="19291" y="1760"/>
                  </a:cubicBezTo>
                  <a:cubicBezTo>
                    <a:pt x="19293" y="1758"/>
                    <a:pt x="19295" y="1757"/>
                    <a:pt x="19297" y="1755"/>
                  </a:cubicBezTo>
                  <a:cubicBezTo>
                    <a:pt x="19318" y="1733"/>
                    <a:pt x="19317" y="1698"/>
                    <a:pt x="19296" y="1676"/>
                  </a:cubicBezTo>
                  <a:cubicBezTo>
                    <a:pt x="19727" y="1272"/>
                    <a:pt x="19727" y="1272"/>
                    <a:pt x="19727" y="1272"/>
                  </a:cubicBezTo>
                  <a:cubicBezTo>
                    <a:pt x="19750" y="1289"/>
                    <a:pt x="19782" y="1287"/>
                    <a:pt x="19803" y="1267"/>
                  </a:cubicBezTo>
                  <a:cubicBezTo>
                    <a:pt x="19825" y="1244"/>
                    <a:pt x="19824" y="1208"/>
                    <a:pt x="19802" y="1186"/>
                  </a:cubicBezTo>
                  <a:cubicBezTo>
                    <a:pt x="19779" y="1164"/>
                    <a:pt x="19743" y="1164"/>
                    <a:pt x="19721" y="1187"/>
                  </a:cubicBezTo>
                  <a:cubicBezTo>
                    <a:pt x="19700" y="1208"/>
                    <a:pt x="19700" y="1242"/>
                    <a:pt x="19719" y="1264"/>
                  </a:cubicBezTo>
                  <a:cubicBezTo>
                    <a:pt x="19288" y="1669"/>
                    <a:pt x="19288" y="1669"/>
                    <a:pt x="19288" y="1669"/>
                  </a:cubicBezTo>
                  <a:cubicBezTo>
                    <a:pt x="19281" y="1663"/>
                    <a:pt x="19273" y="1660"/>
                    <a:pt x="19265" y="1658"/>
                  </a:cubicBezTo>
                  <a:cubicBezTo>
                    <a:pt x="19266" y="119"/>
                    <a:pt x="19266" y="119"/>
                    <a:pt x="19266" y="119"/>
                  </a:cubicBezTo>
                  <a:cubicBezTo>
                    <a:pt x="19277" y="117"/>
                    <a:pt x="19288" y="112"/>
                    <a:pt x="19296" y="103"/>
                  </a:cubicBezTo>
                  <a:cubicBezTo>
                    <a:pt x="19318" y="81"/>
                    <a:pt x="19318" y="44"/>
                    <a:pt x="19295" y="22"/>
                  </a:cubicBezTo>
                  <a:cubicBezTo>
                    <a:pt x="19273" y="0"/>
                    <a:pt x="19237" y="0"/>
                    <a:pt x="19215" y="23"/>
                  </a:cubicBezTo>
                  <a:cubicBezTo>
                    <a:pt x="19192" y="45"/>
                    <a:pt x="19193" y="82"/>
                    <a:pt x="19215" y="104"/>
                  </a:cubicBezTo>
                  <a:cubicBezTo>
                    <a:pt x="19226" y="115"/>
                    <a:pt x="19241" y="120"/>
                    <a:pt x="19255" y="120"/>
                  </a:cubicBezTo>
                  <a:cubicBezTo>
                    <a:pt x="19254" y="1658"/>
                    <a:pt x="19254" y="1658"/>
                    <a:pt x="19254" y="1658"/>
                  </a:cubicBezTo>
                  <a:cubicBezTo>
                    <a:pt x="19239" y="1658"/>
                    <a:pt x="19226" y="1663"/>
                    <a:pt x="19215" y="1673"/>
                  </a:cubicBezTo>
                  <a:cubicBezTo>
                    <a:pt x="18754" y="1425"/>
                    <a:pt x="18754" y="1425"/>
                    <a:pt x="18754" y="1425"/>
                  </a:cubicBezTo>
                  <a:cubicBezTo>
                    <a:pt x="18765" y="1403"/>
                    <a:pt x="18761" y="1376"/>
                    <a:pt x="18743" y="1359"/>
                  </a:cubicBezTo>
                  <a:cubicBezTo>
                    <a:pt x="18721" y="1336"/>
                    <a:pt x="18685" y="1337"/>
                    <a:pt x="18663" y="1359"/>
                  </a:cubicBezTo>
                  <a:cubicBezTo>
                    <a:pt x="18640" y="1382"/>
                    <a:pt x="18641" y="1418"/>
                    <a:pt x="18663" y="1440"/>
                  </a:cubicBezTo>
                  <a:cubicBezTo>
                    <a:pt x="18686" y="1462"/>
                    <a:pt x="18722" y="1462"/>
                    <a:pt x="18744" y="1439"/>
                  </a:cubicBezTo>
                  <a:cubicBezTo>
                    <a:pt x="18745" y="1438"/>
                    <a:pt x="18747" y="1436"/>
                    <a:pt x="18748" y="1434"/>
                  </a:cubicBezTo>
                  <a:cubicBezTo>
                    <a:pt x="19207" y="1682"/>
                    <a:pt x="19207" y="1682"/>
                    <a:pt x="19207" y="1682"/>
                  </a:cubicBezTo>
                  <a:cubicBezTo>
                    <a:pt x="19190" y="1705"/>
                    <a:pt x="19193" y="1738"/>
                    <a:pt x="19215" y="1758"/>
                  </a:cubicBezTo>
                  <a:cubicBezTo>
                    <a:pt x="19219" y="1762"/>
                    <a:pt x="19224" y="1766"/>
                    <a:pt x="19229" y="1768"/>
                  </a:cubicBezTo>
                  <a:cubicBezTo>
                    <a:pt x="18825" y="2856"/>
                    <a:pt x="18825" y="2856"/>
                    <a:pt x="18825" y="2856"/>
                  </a:cubicBezTo>
                  <a:cubicBezTo>
                    <a:pt x="18807" y="2851"/>
                    <a:pt x="18788" y="2855"/>
                    <a:pt x="18773" y="2868"/>
                  </a:cubicBezTo>
                  <a:cubicBezTo>
                    <a:pt x="18089" y="2094"/>
                    <a:pt x="18089" y="2094"/>
                    <a:pt x="18089" y="2094"/>
                  </a:cubicBezTo>
                  <a:cubicBezTo>
                    <a:pt x="18108" y="2072"/>
                    <a:pt x="18107" y="2038"/>
                    <a:pt x="18086" y="2017"/>
                  </a:cubicBezTo>
                  <a:cubicBezTo>
                    <a:pt x="18064" y="1995"/>
                    <a:pt x="18027" y="1995"/>
                    <a:pt x="18005" y="2018"/>
                  </a:cubicBezTo>
                  <a:cubicBezTo>
                    <a:pt x="17983" y="2040"/>
                    <a:pt x="17983" y="2076"/>
                    <a:pt x="18006" y="2098"/>
                  </a:cubicBezTo>
                  <a:cubicBezTo>
                    <a:pt x="18027" y="2119"/>
                    <a:pt x="18059" y="2120"/>
                    <a:pt x="18082" y="2102"/>
                  </a:cubicBezTo>
                  <a:cubicBezTo>
                    <a:pt x="18765" y="2875"/>
                    <a:pt x="18765" y="2875"/>
                    <a:pt x="18765" y="2875"/>
                  </a:cubicBezTo>
                  <a:cubicBezTo>
                    <a:pt x="18757" y="2885"/>
                    <a:pt x="18753" y="2896"/>
                    <a:pt x="18752" y="2908"/>
                  </a:cubicBezTo>
                  <a:cubicBezTo>
                    <a:pt x="18314" y="3009"/>
                    <a:pt x="18314" y="3009"/>
                    <a:pt x="18314" y="3009"/>
                  </a:cubicBezTo>
                  <a:cubicBezTo>
                    <a:pt x="18311" y="3002"/>
                    <a:pt x="18307" y="2995"/>
                    <a:pt x="18301" y="2989"/>
                  </a:cubicBezTo>
                  <a:cubicBezTo>
                    <a:pt x="18279" y="2967"/>
                    <a:pt x="18243" y="2968"/>
                    <a:pt x="18221" y="2990"/>
                  </a:cubicBezTo>
                  <a:cubicBezTo>
                    <a:pt x="18198" y="3013"/>
                    <a:pt x="18199" y="3049"/>
                    <a:pt x="18221" y="3071"/>
                  </a:cubicBezTo>
                  <a:cubicBezTo>
                    <a:pt x="18244" y="3093"/>
                    <a:pt x="18280" y="3093"/>
                    <a:pt x="18302" y="3070"/>
                  </a:cubicBezTo>
                  <a:cubicBezTo>
                    <a:pt x="18316" y="3056"/>
                    <a:pt x="18321" y="3038"/>
                    <a:pt x="18317" y="3020"/>
                  </a:cubicBezTo>
                  <a:cubicBezTo>
                    <a:pt x="18752" y="2919"/>
                    <a:pt x="18752" y="2919"/>
                    <a:pt x="18752" y="2919"/>
                  </a:cubicBezTo>
                  <a:cubicBezTo>
                    <a:pt x="18754" y="2933"/>
                    <a:pt x="18760" y="2945"/>
                    <a:pt x="18770" y="2955"/>
                  </a:cubicBezTo>
                  <a:cubicBezTo>
                    <a:pt x="18776" y="2960"/>
                    <a:pt x="18783" y="2964"/>
                    <a:pt x="18790" y="2967"/>
                  </a:cubicBezTo>
                  <a:cubicBezTo>
                    <a:pt x="18310" y="4756"/>
                    <a:pt x="18310" y="4756"/>
                    <a:pt x="18310" y="4756"/>
                  </a:cubicBezTo>
                  <a:cubicBezTo>
                    <a:pt x="18292" y="4755"/>
                    <a:pt x="18274" y="4761"/>
                    <a:pt x="18262" y="4775"/>
                  </a:cubicBezTo>
                  <a:cubicBezTo>
                    <a:pt x="18257" y="4780"/>
                    <a:pt x="18254" y="4785"/>
                    <a:pt x="18251" y="4791"/>
                  </a:cubicBezTo>
                  <a:cubicBezTo>
                    <a:pt x="16981" y="4368"/>
                    <a:pt x="16981" y="4368"/>
                    <a:pt x="16981" y="4368"/>
                  </a:cubicBezTo>
                  <a:cubicBezTo>
                    <a:pt x="16985" y="4348"/>
                    <a:pt x="16980" y="4327"/>
                    <a:pt x="16964" y="4312"/>
                  </a:cubicBezTo>
                  <a:cubicBezTo>
                    <a:pt x="16957" y="4306"/>
                    <a:pt x="16949" y="4301"/>
                    <a:pt x="16940" y="4299"/>
                  </a:cubicBezTo>
                  <a:cubicBezTo>
                    <a:pt x="16998" y="3365"/>
                    <a:pt x="16998" y="3365"/>
                    <a:pt x="16998" y="3365"/>
                  </a:cubicBezTo>
                  <a:cubicBezTo>
                    <a:pt x="17013" y="3365"/>
                    <a:pt x="17027" y="3359"/>
                    <a:pt x="17039" y="3348"/>
                  </a:cubicBezTo>
                  <a:cubicBezTo>
                    <a:pt x="17061" y="3325"/>
                    <a:pt x="17060" y="3289"/>
                    <a:pt x="17038" y="3267"/>
                  </a:cubicBezTo>
                  <a:cubicBezTo>
                    <a:pt x="17015" y="3245"/>
                    <a:pt x="16979" y="3245"/>
                    <a:pt x="16957" y="3267"/>
                  </a:cubicBezTo>
                  <a:cubicBezTo>
                    <a:pt x="16935" y="3290"/>
                    <a:pt x="16935" y="3326"/>
                    <a:pt x="16958" y="3348"/>
                  </a:cubicBezTo>
                  <a:cubicBezTo>
                    <a:pt x="16966" y="3356"/>
                    <a:pt x="16976" y="3361"/>
                    <a:pt x="16987" y="3363"/>
                  </a:cubicBezTo>
                  <a:cubicBezTo>
                    <a:pt x="16929" y="4297"/>
                    <a:pt x="16929" y="4297"/>
                    <a:pt x="16929" y="4297"/>
                  </a:cubicBezTo>
                  <a:cubicBezTo>
                    <a:pt x="16915" y="4296"/>
                    <a:pt x="16901" y="4300"/>
                    <a:pt x="16889" y="4308"/>
                  </a:cubicBezTo>
                  <a:cubicBezTo>
                    <a:pt x="15421" y="3488"/>
                    <a:pt x="15421" y="3488"/>
                    <a:pt x="15421" y="3488"/>
                  </a:cubicBezTo>
                  <a:cubicBezTo>
                    <a:pt x="15428" y="3467"/>
                    <a:pt x="15424" y="3443"/>
                    <a:pt x="15407" y="3427"/>
                  </a:cubicBezTo>
                  <a:cubicBezTo>
                    <a:pt x="15385" y="3405"/>
                    <a:pt x="15348" y="3405"/>
                    <a:pt x="15326" y="3428"/>
                  </a:cubicBezTo>
                  <a:cubicBezTo>
                    <a:pt x="15304" y="3450"/>
                    <a:pt x="15305" y="3486"/>
                    <a:pt x="15327" y="3508"/>
                  </a:cubicBezTo>
                  <a:cubicBezTo>
                    <a:pt x="15349" y="3531"/>
                    <a:pt x="15386" y="3530"/>
                    <a:pt x="15408" y="3508"/>
                  </a:cubicBezTo>
                  <a:cubicBezTo>
                    <a:pt x="15411" y="3505"/>
                    <a:pt x="15413" y="3501"/>
                    <a:pt x="15416" y="3498"/>
                  </a:cubicBezTo>
                  <a:cubicBezTo>
                    <a:pt x="16881" y="4316"/>
                    <a:pt x="16881" y="4316"/>
                    <a:pt x="16881" y="4316"/>
                  </a:cubicBezTo>
                  <a:cubicBezTo>
                    <a:pt x="16860" y="4340"/>
                    <a:pt x="16861" y="4376"/>
                    <a:pt x="16885" y="4397"/>
                  </a:cubicBezTo>
                  <a:cubicBezTo>
                    <a:pt x="16888" y="4401"/>
                    <a:pt x="16892" y="4403"/>
                    <a:pt x="16896" y="4406"/>
                  </a:cubicBezTo>
                  <a:cubicBezTo>
                    <a:pt x="16210" y="6647"/>
                    <a:pt x="16210" y="6647"/>
                    <a:pt x="16210" y="6647"/>
                  </a:cubicBezTo>
                  <a:cubicBezTo>
                    <a:pt x="16192" y="6645"/>
                    <a:pt x="16173" y="6651"/>
                    <a:pt x="16160" y="6665"/>
                  </a:cubicBezTo>
                  <a:cubicBezTo>
                    <a:pt x="16154" y="6672"/>
                    <a:pt x="16150" y="6679"/>
                    <a:pt x="16147" y="6686"/>
                  </a:cubicBezTo>
                  <a:cubicBezTo>
                    <a:pt x="14997" y="6387"/>
                    <a:pt x="14997" y="6387"/>
                    <a:pt x="14997" y="6387"/>
                  </a:cubicBezTo>
                  <a:cubicBezTo>
                    <a:pt x="15000" y="6368"/>
                    <a:pt x="14994" y="6348"/>
                    <a:pt x="14979" y="6335"/>
                  </a:cubicBezTo>
                  <a:cubicBezTo>
                    <a:pt x="14971" y="6327"/>
                    <a:pt x="14960" y="6322"/>
                    <a:pt x="14949" y="6320"/>
                  </a:cubicBezTo>
                  <a:cubicBezTo>
                    <a:pt x="14750" y="4792"/>
                    <a:pt x="14750" y="4792"/>
                    <a:pt x="14750" y="4792"/>
                  </a:cubicBezTo>
                  <a:cubicBezTo>
                    <a:pt x="14762" y="4790"/>
                    <a:pt x="14773" y="4785"/>
                    <a:pt x="14782" y="4776"/>
                  </a:cubicBezTo>
                  <a:cubicBezTo>
                    <a:pt x="14804" y="4754"/>
                    <a:pt x="14803" y="4718"/>
                    <a:pt x="14781" y="4696"/>
                  </a:cubicBezTo>
                  <a:cubicBezTo>
                    <a:pt x="14759" y="4673"/>
                    <a:pt x="14722" y="4674"/>
                    <a:pt x="14700" y="4696"/>
                  </a:cubicBezTo>
                  <a:cubicBezTo>
                    <a:pt x="14678" y="4719"/>
                    <a:pt x="14678" y="4755"/>
                    <a:pt x="14701" y="4777"/>
                  </a:cubicBezTo>
                  <a:cubicBezTo>
                    <a:pt x="14712" y="4787"/>
                    <a:pt x="14725" y="4793"/>
                    <a:pt x="14739" y="4793"/>
                  </a:cubicBezTo>
                  <a:cubicBezTo>
                    <a:pt x="14938" y="6319"/>
                    <a:pt x="14938" y="6319"/>
                    <a:pt x="14938" y="6319"/>
                  </a:cubicBezTo>
                  <a:cubicBezTo>
                    <a:pt x="14930" y="6320"/>
                    <a:pt x="14922" y="6321"/>
                    <a:pt x="14915" y="6325"/>
                  </a:cubicBezTo>
                  <a:cubicBezTo>
                    <a:pt x="14487" y="5799"/>
                    <a:pt x="14487" y="5799"/>
                    <a:pt x="14487" y="5799"/>
                  </a:cubicBezTo>
                  <a:cubicBezTo>
                    <a:pt x="14503" y="5776"/>
                    <a:pt x="14501" y="5745"/>
                    <a:pt x="14481" y="5725"/>
                  </a:cubicBezTo>
                  <a:cubicBezTo>
                    <a:pt x="14458" y="5702"/>
                    <a:pt x="14422" y="5703"/>
                    <a:pt x="14400" y="5725"/>
                  </a:cubicBezTo>
                  <a:cubicBezTo>
                    <a:pt x="14378" y="5748"/>
                    <a:pt x="14378" y="5784"/>
                    <a:pt x="14401" y="5806"/>
                  </a:cubicBezTo>
                  <a:cubicBezTo>
                    <a:pt x="14423" y="5827"/>
                    <a:pt x="14457" y="5828"/>
                    <a:pt x="14480" y="5807"/>
                  </a:cubicBezTo>
                  <a:cubicBezTo>
                    <a:pt x="14905" y="6331"/>
                    <a:pt x="14905" y="6331"/>
                    <a:pt x="14905" y="6331"/>
                  </a:cubicBezTo>
                  <a:cubicBezTo>
                    <a:pt x="14902" y="6333"/>
                    <a:pt x="14900" y="6335"/>
                    <a:pt x="14897" y="6338"/>
                  </a:cubicBezTo>
                  <a:cubicBezTo>
                    <a:pt x="14891" y="6345"/>
                    <a:pt x="14886" y="6353"/>
                    <a:pt x="14884" y="6362"/>
                  </a:cubicBezTo>
                  <a:cubicBezTo>
                    <a:pt x="14253" y="6257"/>
                    <a:pt x="14253" y="6257"/>
                    <a:pt x="14253" y="6257"/>
                  </a:cubicBezTo>
                  <a:cubicBezTo>
                    <a:pt x="14256" y="6239"/>
                    <a:pt x="14251" y="6220"/>
                    <a:pt x="14237" y="6206"/>
                  </a:cubicBezTo>
                  <a:cubicBezTo>
                    <a:pt x="14214" y="6184"/>
                    <a:pt x="14178" y="6185"/>
                    <a:pt x="14156" y="6207"/>
                  </a:cubicBezTo>
                  <a:cubicBezTo>
                    <a:pt x="14134" y="6230"/>
                    <a:pt x="14134" y="6266"/>
                    <a:pt x="14157" y="6288"/>
                  </a:cubicBezTo>
                  <a:cubicBezTo>
                    <a:pt x="14179" y="6310"/>
                    <a:pt x="14215" y="6310"/>
                    <a:pt x="14238" y="6287"/>
                  </a:cubicBezTo>
                  <a:cubicBezTo>
                    <a:pt x="14243" y="6281"/>
                    <a:pt x="14247" y="6275"/>
                    <a:pt x="14250" y="6267"/>
                  </a:cubicBezTo>
                  <a:cubicBezTo>
                    <a:pt x="14882" y="6373"/>
                    <a:pt x="14882" y="6373"/>
                    <a:pt x="14882" y="6373"/>
                  </a:cubicBezTo>
                  <a:cubicBezTo>
                    <a:pt x="14881" y="6390"/>
                    <a:pt x="14887" y="6408"/>
                    <a:pt x="14900" y="6420"/>
                  </a:cubicBezTo>
                  <a:cubicBezTo>
                    <a:pt x="14917" y="6436"/>
                    <a:pt x="14942" y="6439"/>
                    <a:pt x="14962" y="6431"/>
                  </a:cubicBezTo>
                  <a:cubicBezTo>
                    <a:pt x="15530" y="7525"/>
                    <a:pt x="15530" y="7525"/>
                    <a:pt x="15530" y="7525"/>
                  </a:cubicBezTo>
                  <a:cubicBezTo>
                    <a:pt x="15526" y="7528"/>
                    <a:pt x="15522" y="7530"/>
                    <a:pt x="15519" y="7534"/>
                  </a:cubicBezTo>
                  <a:cubicBezTo>
                    <a:pt x="15502" y="7552"/>
                    <a:pt x="15499" y="7579"/>
                    <a:pt x="15510" y="7600"/>
                  </a:cubicBezTo>
                  <a:cubicBezTo>
                    <a:pt x="13859" y="8801"/>
                    <a:pt x="13859" y="8801"/>
                    <a:pt x="13859" y="8801"/>
                  </a:cubicBezTo>
                  <a:cubicBezTo>
                    <a:pt x="13213" y="8410"/>
                    <a:pt x="13213" y="8410"/>
                    <a:pt x="13213" y="8410"/>
                  </a:cubicBezTo>
                  <a:cubicBezTo>
                    <a:pt x="13224" y="8387"/>
                    <a:pt x="13220" y="8359"/>
                    <a:pt x="13201" y="8341"/>
                  </a:cubicBezTo>
                  <a:cubicBezTo>
                    <a:pt x="13177" y="8320"/>
                    <a:pt x="13140" y="8321"/>
                    <a:pt x="13118" y="8345"/>
                  </a:cubicBezTo>
                  <a:cubicBezTo>
                    <a:pt x="13097" y="8368"/>
                    <a:pt x="13098" y="8405"/>
                    <a:pt x="13122" y="8427"/>
                  </a:cubicBezTo>
                  <a:cubicBezTo>
                    <a:pt x="13145" y="8449"/>
                    <a:pt x="13182" y="8447"/>
                    <a:pt x="13204" y="8424"/>
                  </a:cubicBezTo>
                  <a:cubicBezTo>
                    <a:pt x="13206" y="8422"/>
                    <a:pt x="13207" y="8420"/>
                    <a:pt x="13208" y="8418"/>
                  </a:cubicBezTo>
                  <a:cubicBezTo>
                    <a:pt x="13850" y="8807"/>
                    <a:pt x="13850" y="8807"/>
                    <a:pt x="13850" y="8807"/>
                  </a:cubicBezTo>
                  <a:cubicBezTo>
                    <a:pt x="11925" y="10208"/>
                    <a:pt x="11925" y="10208"/>
                    <a:pt x="11925" y="10208"/>
                  </a:cubicBezTo>
                  <a:cubicBezTo>
                    <a:pt x="11924" y="10207"/>
                    <a:pt x="11924" y="10207"/>
                    <a:pt x="11924" y="10207"/>
                  </a:cubicBezTo>
                  <a:cubicBezTo>
                    <a:pt x="11923" y="10206"/>
                    <a:pt x="11922" y="10204"/>
                    <a:pt x="11920" y="10203"/>
                  </a:cubicBezTo>
                  <a:cubicBezTo>
                    <a:pt x="11918" y="10201"/>
                    <a:pt x="11915" y="10199"/>
                    <a:pt x="11912" y="10197"/>
                  </a:cubicBezTo>
                  <a:cubicBezTo>
                    <a:pt x="13426" y="7110"/>
                    <a:pt x="13426" y="7110"/>
                    <a:pt x="13426" y="7110"/>
                  </a:cubicBezTo>
                  <a:cubicBezTo>
                    <a:pt x="13428" y="7111"/>
                    <a:pt x="13431" y="7112"/>
                    <a:pt x="13433" y="7113"/>
                  </a:cubicBezTo>
                  <a:cubicBezTo>
                    <a:pt x="13459" y="7119"/>
                    <a:pt x="13486" y="7106"/>
                    <a:pt x="13498" y="7084"/>
                  </a:cubicBezTo>
                  <a:cubicBezTo>
                    <a:pt x="13882" y="7248"/>
                    <a:pt x="13882" y="7248"/>
                    <a:pt x="13882" y="7248"/>
                  </a:cubicBezTo>
                  <a:cubicBezTo>
                    <a:pt x="13875" y="7268"/>
                    <a:pt x="13880" y="7290"/>
                    <a:pt x="13896" y="7306"/>
                  </a:cubicBezTo>
                  <a:cubicBezTo>
                    <a:pt x="13918" y="7328"/>
                    <a:pt x="13955" y="7328"/>
                    <a:pt x="13977" y="7305"/>
                  </a:cubicBezTo>
                  <a:cubicBezTo>
                    <a:pt x="13999" y="7283"/>
                    <a:pt x="13998" y="7247"/>
                    <a:pt x="13976" y="7225"/>
                  </a:cubicBezTo>
                  <a:cubicBezTo>
                    <a:pt x="13953" y="7202"/>
                    <a:pt x="13917" y="7203"/>
                    <a:pt x="13895" y="7225"/>
                  </a:cubicBezTo>
                  <a:cubicBezTo>
                    <a:pt x="13891" y="7229"/>
                    <a:pt x="13889" y="7233"/>
                    <a:pt x="13886" y="7238"/>
                  </a:cubicBezTo>
                  <a:cubicBezTo>
                    <a:pt x="13502" y="7074"/>
                    <a:pt x="13502" y="7074"/>
                    <a:pt x="13502" y="7074"/>
                  </a:cubicBezTo>
                  <a:cubicBezTo>
                    <a:pt x="13503" y="7073"/>
                    <a:pt x="13503" y="7071"/>
                    <a:pt x="13503" y="7070"/>
                  </a:cubicBezTo>
                  <a:cubicBezTo>
                    <a:pt x="13506" y="7058"/>
                    <a:pt x="13505" y="7045"/>
                    <a:pt x="13501" y="7035"/>
                  </a:cubicBezTo>
                  <a:cubicBezTo>
                    <a:pt x="13823" y="6814"/>
                    <a:pt x="13823" y="6814"/>
                    <a:pt x="13823" y="6814"/>
                  </a:cubicBezTo>
                  <a:cubicBezTo>
                    <a:pt x="13823" y="6814"/>
                    <a:pt x="13824" y="6815"/>
                    <a:pt x="13825" y="6816"/>
                  </a:cubicBezTo>
                  <a:cubicBezTo>
                    <a:pt x="13847" y="6838"/>
                    <a:pt x="13883" y="6838"/>
                    <a:pt x="13905" y="6815"/>
                  </a:cubicBezTo>
                  <a:cubicBezTo>
                    <a:pt x="13927" y="6793"/>
                    <a:pt x="13927" y="6756"/>
                    <a:pt x="13905" y="6734"/>
                  </a:cubicBezTo>
                  <a:cubicBezTo>
                    <a:pt x="13882" y="6712"/>
                    <a:pt x="13846" y="6712"/>
                    <a:pt x="13824" y="6735"/>
                  </a:cubicBezTo>
                  <a:cubicBezTo>
                    <a:pt x="13805" y="6754"/>
                    <a:pt x="13803" y="6783"/>
                    <a:pt x="13816" y="6805"/>
                  </a:cubicBezTo>
                  <a:cubicBezTo>
                    <a:pt x="13496" y="7025"/>
                    <a:pt x="13496" y="7025"/>
                    <a:pt x="13496" y="7025"/>
                  </a:cubicBezTo>
                  <a:cubicBezTo>
                    <a:pt x="13488" y="7013"/>
                    <a:pt x="13476" y="7003"/>
                    <a:pt x="13460" y="7000"/>
                  </a:cubicBezTo>
                  <a:cubicBezTo>
                    <a:pt x="13457" y="6999"/>
                    <a:pt x="13454" y="6998"/>
                    <a:pt x="13450" y="6998"/>
                  </a:cubicBezTo>
                  <a:cubicBezTo>
                    <a:pt x="13346" y="5466"/>
                    <a:pt x="13346" y="5466"/>
                    <a:pt x="13346" y="5466"/>
                  </a:cubicBezTo>
                  <a:cubicBezTo>
                    <a:pt x="13356" y="5464"/>
                    <a:pt x="13365" y="5459"/>
                    <a:pt x="13373" y="5451"/>
                  </a:cubicBezTo>
                  <a:cubicBezTo>
                    <a:pt x="13395" y="5428"/>
                    <a:pt x="13394" y="5392"/>
                    <a:pt x="13372" y="5370"/>
                  </a:cubicBezTo>
                  <a:cubicBezTo>
                    <a:pt x="13349" y="5348"/>
                    <a:pt x="13313" y="5348"/>
                    <a:pt x="13291" y="5371"/>
                  </a:cubicBezTo>
                  <a:cubicBezTo>
                    <a:pt x="13269" y="5393"/>
                    <a:pt x="13269" y="5429"/>
                    <a:pt x="13292" y="5452"/>
                  </a:cubicBezTo>
                  <a:cubicBezTo>
                    <a:pt x="13304" y="5463"/>
                    <a:pt x="13319" y="5468"/>
                    <a:pt x="13335" y="5468"/>
                  </a:cubicBezTo>
                  <a:cubicBezTo>
                    <a:pt x="13439" y="6999"/>
                    <a:pt x="13439" y="6999"/>
                    <a:pt x="13439" y="6999"/>
                  </a:cubicBezTo>
                  <a:cubicBezTo>
                    <a:pt x="13416" y="7002"/>
                    <a:pt x="13396" y="7019"/>
                    <a:pt x="13390" y="7042"/>
                  </a:cubicBezTo>
                  <a:cubicBezTo>
                    <a:pt x="13388" y="7054"/>
                    <a:pt x="13388" y="7065"/>
                    <a:pt x="13392" y="7075"/>
                  </a:cubicBezTo>
                  <a:cubicBezTo>
                    <a:pt x="10535" y="8314"/>
                    <a:pt x="10535" y="8314"/>
                    <a:pt x="10535" y="8314"/>
                  </a:cubicBezTo>
                  <a:cubicBezTo>
                    <a:pt x="10527" y="8302"/>
                    <a:pt x="10515" y="8293"/>
                    <a:pt x="10500" y="8289"/>
                  </a:cubicBezTo>
                  <a:cubicBezTo>
                    <a:pt x="10496" y="8289"/>
                    <a:pt x="10493" y="8288"/>
                    <a:pt x="10489" y="8288"/>
                  </a:cubicBezTo>
                  <a:cubicBezTo>
                    <a:pt x="10393" y="5899"/>
                    <a:pt x="10393" y="5899"/>
                    <a:pt x="10393" y="5899"/>
                  </a:cubicBezTo>
                  <a:cubicBezTo>
                    <a:pt x="10416" y="5896"/>
                    <a:pt x="10436" y="5879"/>
                    <a:pt x="10442" y="5855"/>
                  </a:cubicBezTo>
                  <a:cubicBezTo>
                    <a:pt x="10446" y="5838"/>
                    <a:pt x="10442" y="5821"/>
                    <a:pt x="10433" y="5808"/>
                  </a:cubicBezTo>
                  <a:cubicBezTo>
                    <a:pt x="11038" y="5410"/>
                    <a:pt x="11038" y="5410"/>
                    <a:pt x="11038" y="5410"/>
                  </a:cubicBezTo>
                  <a:cubicBezTo>
                    <a:pt x="11060" y="5432"/>
                    <a:pt x="11096" y="5431"/>
                    <a:pt x="11118" y="5409"/>
                  </a:cubicBezTo>
                  <a:cubicBezTo>
                    <a:pt x="11140" y="5387"/>
                    <a:pt x="11140" y="5350"/>
                    <a:pt x="11118" y="5328"/>
                  </a:cubicBezTo>
                  <a:cubicBezTo>
                    <a:pt x="11095" y="5306"/>
                    <a:pt x="11059" y="5307"/>
                    <a:pt x="11037" y="5329"/>
                  </a:cubicBezTo>
                  <a:cubicBezTo>
                    <a:pt x="11017" y="5349"/>
                    <a:pt x="11015" y="5379"/>
                    <a:pt x="11031" y="5401"/>
                  </a:cubicBezTo>
                  <a:cubicBezTo>
                    <a:pt x="10426" y="5800"/>
                    <a:pt x="10426" y="5800"/>
                    <a:pt x="10426" y="5800"/>
                  </a:cubicBezTo>
                  <a:cubicBezTo>
                    <a:pt x="10419" y="5793"/>
                    <a:pt x="10410" y="5787"/>
                    <a:pt x="10399" y="5785"/>
                  </a:cubicBezTo>
                  <a:cubicBezTo>
                    <a:pt x="10396" y="5784"/>
                    <a:pt x="10393" y="5784"/>
                    <a:pt x="10390" y="5784"/>
                  </a:cubicBezTo>
                  <a:cubicBezTo>
                    <a:pt x="10337" y="4465"/>
                    <a:pt x="10337" y="4465"/>
                    <a:pt x="10337" y="4465"/>
                  </a:cubicBezTo>
                  <a:cubicBezTo>
                    <a:pt x="10348" y="4463"/>
                    <a:pt x="10358" y="4457"/>
                    <a:pt x="10366" y="4449"/>
                  </a:cubicBezTo>
                  <a:cubicBezTo>
                    <a:pt x="10388" y="4427"/>
                    <a:pt x="10388" y="4390"/>
                    <a:pt x="10365" y="4368"/>
                  </a:cubicBezTo>
                  <a:cubicBezTo>
                    <a:pt x="10343" y="4346"/>
                    <a:pt x="10307" y="4346"/>
                    <a:pt x="10285" y="4369"/>
                  </a:cubicBezTo>
                  <a:cubicBezTo>
                    <a:pt x="10263" y="4391"/>
                    <a:pt x="10263" y="4428"/>
                    <a:pt x="10285" y="4450"/>
                  </a:cubicBezTo>
                  <a:cubicBezTo>
                    <a:pt x="10297" y="4461"/>
                    <a:pt x="10311" y="4466"/>
                    <a:pt x="10326" y="4466"/>
                  </a:cubicBezTo>
                  <a:cubicBezTo>
                    <a:pt x="10379" y="5784"/>
                    <a:pt x="10379" y="5784"/>
                    <a:pt x="10379" y="5784"/>
                  </a:cubicBezTo>
                  <a:cubicBezTo>
                    <a:pt x="10363" y="5785"/>
                    <a:pt x="10348" y="5794"/>
                    <a:pt x="10338" y="5807"/>
                  </a:cubicBezTo>
                  <a:cubicBezTo>
                    <a:pt x="10000" y="5672"/>
                    <a:pt x="10000" y="5672"/>
                    <a:pt x="10000" y="5672"/>
                  </a:cubicBezTo>
                  <a:cubicBezTo>
                    <a:pt x="10004" y="5653"/>
                    <a:pt x="9999" y="5633"/>
                    <a:pt x="9984" y="5618"/>
                  </a:cubicBezTo>
                  <a:cubicBezTo>
                    <a:pt x="9962" y="5596"/>
                    <a:pt x="9925" y="5597"/>
                    <a:pt x="9903" y="5619"/>
                  </a:cubicBezTo>
                  <a:cubicBezTo>
                    <a:pt x="9881" y="5642"/>
                    <a:pt x="9881" y="5678"/>
                    <a:pt x="9904" y="5700"/>
                  </a:cubicBezTo>
                  <a:cubicBezTo>
                    <a:pt x="9926" y="5722"/>
                    <a:pt x="9963" y="5722"/>
                    <a:pt x="9985" y="5699"/>
                  </a:cubicBezTo>
                  <a:cubicBezTo>
                    <a:pt x="9990" y="5694"/>
                    <a:pt x="9993" y="5688"/>
                    <a:pt x="9996" y="5682"/>
                  </a:cubicBezTo>
                  <a:cubicBezTo>
                    <a:pt x="10333" y="5817"/>
                    <a:pt x="10333" y="5817"/>
                    <a:pt x="10333" y="5817"/>
                  </a:cubicBezTo>
                  <a:cubicBezTo>
                    <a:pt x="10331" y="5820"/>
                    <a:pt x="10330" y="5824"/>
                    <a:pt x="10329" y="5828"/>
                  </a:cubicBezTo>
                  <a:cubicBezTo>
                    <a:pt x="10325" y="5844"/>
                    <a:pt x="10328" y="5860"/>
                    <a:pt x="10336" y="5873"/>
                  </a:cubicBezTo>
                  <a:cubicBezTo>
                    <a:pt x="7121" y="8349"/>
                    <a:pt x="7121" y="8349"/>
                    <a:pt x="7121" y="8349"/>
                  </a:cubicBezTo>
                  <a:cubicBezTo>
                    <a:pt x="7114" y="8342"/>
                    <a:pt x="7104" y="8336"/>
                    <a:pt x="7093" y="8333"/>
                  </a:cubicBezTo>
                  <a:cubicBezTo>
                    <a:pt x="7092" y="8333"/>
                    <a:pt x="7091" y="8333"/>
                    <a:pt x="7090" y="8333"/>
                  </a:cubicBezTo>
                  <a:cubicBezTo>
                    <a:pt x="7421" y="4900"/>
                    <a:pt x="7421" y="4900"/>
                    <a:pt x="7421" y="4900"/>
                  </a:cubicBezTo>
                  <a:cubicBezTo>
                    <a:pt x="7447" y="4900"/>
                    <a:pt x="7471" y="4882"/>
                    <a:pt x="7478" y="4855"/>
                  </a:cubicBezTo>
                  <a:cubicBezTo>
                    <a:pt x="7485" y="4824"/>
                    <a:pt x="7466" y="4792"/>
                    <a:pt x="7435" y="4785"/>
                  </a:cubicBezTo>
                  <a:cubicBezTo>
                    <a:pt x="7404" y="4777"/>
                    <a:pt x="7372" y="4797"/>
                    <a:pt x="7365" y="4828"/>
                  </a:cubicBezTo>
                  <a:cubicBezTo>
                    <a:pt x="7357" y="4859"/>
                    <a:pt x="7376" y="4891"/>
                    <a:pt x="7408" y="4898"/>
                  </a:cubicBezTo>
                  <a:cubicBezTo>
                    <a:pt x="7409" y="4898"/>
                    <a:pt x="7410" y="4898"/>
                    <a:pt x="7411" y="4899"/>
                  </a:cubicBezTo>
                  <a:cubicBezTo>
                    <a:pt x="7080" y="8332"/>
                    <a:pt x="7080" y="8332"/>
                    <a:pt x="7080" y="8332"/>
                  </a:cubicBezTo>
                  <a:cubicBezTo>
                    <a:pt x="7079" y="8332"/>
                    <a:pt x="7078" y="8332"/>
                    <a:pt x="7077" y="8332"/>
                  </a:cubicBezTo>
                  <a:cubicBezTo>
                    <a:pt x="6706" y="5499"/>
                    <a:pt x="6706" y="5499"/>
                    <a:pt x="6706" y="5499"/>
                  </a:cubicBezTo>
                  <a:cubicBezTo>
                    <a:pt x="6729" y="5496"/>
                    <a:pt x="6748" y="5479"/>
                    <a:pt x="6753" y="5456"/>
                  </a:cubicBezTo>
                  <a:cubicBezTo>
                    <a:pt x="6761" y="5424"/>
                    <a:pt x="6742" y="5393"/>
                    <a:pt x="6710" y="5385"/>
                  </a:cubicBezTo>
                  <a:cubicBezTo>
                    <a:pt x="6679" y="5378"/>
                    <a:pt x="6648" y="5397"/>
                    <a:pt x="6640" y="5428"/>
                  </a:cubicBezTo>
                  <a:cubicBezTo>
                    <a:pt x="6633" y="5460"/>
                    <a:pt x="6652" y="5491"/>
                    <a:pt x="6683" y="5499"/>
                  </a:cubicBezTo>
                  <a:cubicBezTo>
                    <a:pt x="6688" y="5500"/>
                    <a:pt x="6692" y="5500"/>
                    <a:pt x="6696" y="5500"/>
                  </a:cubicBezTo>
                  <a:cubicBezTo>
                    <a:pt x="7067" y="8333"/>
                    <a:pt x="7067" y="8333"/>
                    <a:pt x="7067" y="8333"/>
                  </a:cubicBezTo>
                  <a:cubicBezTo>
                    <a:pt x="7065" y="8334"/>
                    <a:pt x="7062" y="8334"/>
                    <a:pt x="7060" y="8335"/>
                  </a:cubicBezTo>
                  <a:cubicBezTo>
                    <a:pt x="6371" y="7048"/>
                    <a:pt x="6371" y="7048"/>
                    <a:pt x="6371" y="7048"/>
                  </a:cubicBezTo>
                  <a:cubicBezTo>
                    <a:pt x="6384" y="7041"/>
                    <a:pt x="6394" y="7028"/>
                    <a:pt x="6398" y="7012"/>
                  </a:cubicBezTo>
                  <a:cubicBezTo>
                    <a:pt x="6405" y="6981"/>
                    <a:pt x="6386" y="6950"/>
                    <a:pt x="6355" y="6942"/>
                  </a:cubicBezTo>
                  <a:cubicBezTo>
                    <a:pt x="6324" y="6934"/>
                    <a:pt x="6292" y="6954"/>
                    <a:pt x="6285" y="6985"/>
                  </a:cubicBezTo>
                  <a:cubicBezTo>
                    <a:pt x="6283" y="6994"/>
                    <a:pt x="6283" y="7002"/>
                    <a:pt x="6284" y="7011"/>
                  </a:cubicBezTo>
                  <a:cubicBezTo>
                    <a:pt x="5493" y="7274"/>
                    <a:pt x="5493" y="7274"/>
                    <a:pt x="5493" y="7274"/>
                  </a:cubicBezTo>
                  <a:cubicBezTo>
                    <a:pt x="5486" y="7256"/>
                    <a:pt x="5471" y="7241"/>
                    <a:pt x="5451" y="7236"/>
                  </a:cubicBezTo>
                  <a:cubicBezTo>
                    <a:pt x="5451" y="7236"/>
                    <a:pt x="5450" y="7236"/>
                    <a:pt x="5449" y="7236"/>
                  </a:cubicBezTo>
                  <a:cubicBezTo>
                    <a:pt x="5627" y="5620"/>
                    <a:pt x="5627" y="5620"/>
                    <a:pt x="5627" y="5620"/>
                  </a:cubicBezTo>
                  <a:cubicBezTo>
                    <a:pt x="5655" y="5622"/>
                    <a:pt x="5681" y="5604"/>
                    <a:pt x="5688" y="5576"/>
                  </a:cubicBezTo>
                  <a:cubicBezTo>
                    <a:pt x="5695" y="5545"/>
                    <a:pt x="5676" y="5513"/>
                    <a:pt x="5645" y="5506"/>
                  </a:cubicBezTo>
                  <a:cubicBezTo>
                    <a:pt x="5613" y="5498"/>
                    <a:pt x="5582" y="5518"/>
                    <a:pt x="5574" y="5549"/>
                  </a:cubicBezTo>
                  <a:cubicBezTo>
                    <a:pt x="5570" y="5568"/>
                    <a:pt x="5575" y="5586"/>
                    <a:pt x="5587" y="5600"/>
                  </a:cubicBezTo>
                  <a:cubicBezTo>
                    <a:pt x="4359" y="6677"/>
                    <a:pt x="4359" y="6677"/>
                    <a:pt x="4359" y="6677"/>
                  </a:cubicBezTo>
                  <a:cubicBezTo>
                    <a:pt x="4352" y="6670"/>
                    <a:pt x="4343" y="6665"/>
                    <a:pt x="4333" y="6662"/>
                  </a:cubicBezTo>
                  <a:cubicBezTo>
                    <a:pt x="4307" y="6656"/>
                    <a:pt x="4282" y="6668"/>
                    <a:pt x="4269" y="6689"/>
                  </a:cubicBezTo>
                  <a:cubicBezTo>
                    <a:pt x="2379" y="5781"/>
                    <a:pt x="2379" y="5781"/>
                    <a:pt x="2379" y="5781"/>
                  </a:cubicBezTo>
                  <a:cubicBezTo>
                    <a:pt x="2380" y="5779"/>
                    <a:pt x="2381" y="5777"/>
                    <a:pt x="2381" y="5774"/>
                  </a:cubicBezTo>
                  <a:cubicBezTo>
                    <a:pt x="2389" y="5743"/>
                    <a:pt x="2369" y="5711"/>
                    <a:pt x="2338" y="5704"/>
                  </a:cubicBezTo>
                  <a:cubicBezTo>
                    <a:pt x="2307" y="5696"/>
                    <a:pt x="2275" y="5716"/>
                    <a:pt x="2268" y="5747"/>
                  </a:cubicBezTo>
                  <a:cubicBezTo>
                    <a:pt x="2260" y="5778"/>
                    <a:pt x="2280" y="5810"/>
                    <a:pt x="2311" y="5817"/>
                  </a:cubicBezTo>
                  <a:cubicBezTo>
                    <a:pt x="2317" y="5819"/>
                    <a:pt x="2323" y="5819"/>
                    <a:pt x="2328" y="5818"/>
                  </a:cubicBezTo>
                  <a:cubicBezTo>
                    <a:pt x="2508" y="6965"/>
                    <a:pt x="2508" y="6965"/>
                    <a:pt x="2508" y="6965"/>
                  </a:cubicBezTo>
                  <a:cubicBezTo>
                    <a:pt x="2487" y="6970"/>
                    <a:pt x="2470" y="6986"/>
                    <a:pt x="2465" y="7008"/>
                  </a:cubicBezTo>
                  <a:cubicBezTo>
                    <a:pt x="2458" y="7039"/>
                    <a:pt x="2477" y="7071"/>
                    <a:pt x="2508" y="7078"/>
                  </a:cubicBezTo>
                  <a:cubicBezTo>
                    <a:pt x="2516" y="7080"/>
                    <a:pt x="2524" y="7080"/>
                    <a:pt x="2531" y="7079"/>
                  </a:cubicBezTo>
                  <a:cubicBezTo>
                    <a:pt x="2988" y="8875"/>
                    <a:pt x="2988" y="8875"/>
                    <a:pt x="2988" y="8875"/>
                  </a:cubicBezTo>
                  <a:cubicBezTo>
                    <a:pt x="2972" y="8882"/>
                    <a:pt x="2959" y="8896"/>
                    <a:pt x="2955" y="8914"/>
                  </a:cubicBezTo>
                  <a:cubicBezTo>
                    <a:pt x="2953" y="8921"/>
                    <a:pt x="2953" y="8927"/>
                    <a:pt x="2954" y="8934"/>
                  </a:cubicBezTo>
                  <a:cubicBezTo>
                    <a:pt x="1638" y="9186"/>
                    <a:pt x="1638" y="9186"/>
                    <a:pt x="1638" y="9186"/>
                  </a:cubicBezTo>
                  <a:cubicBezTo>
                    <a:pt x="1633" y="9167"/>
                    <a:pt x="1617" y="9150"/>
                    <a:pt x="1596" y="9145"/>
                  </a:cubicBezTo>
                  <a:cubicBezTo>
                    <a:pt x="1565" y="9138"/>
                    <a:pt x="1534" y="9157"/>
                    <a:pt x="1526" y="9188"/>
                  </a:cubicBezTo>
                  <a:cubicBezTo>
                    <a:pt x="1519" y="9220"/>
                    <a:pt x="1538" y="9251"/>
                    <a:pt x="1569" y="9259"/>
                  </a:cubicBezTo>
                  <a:cubicBezTo>
                    <a:pt x="1574" y="9260"/>
                    <a:pt x="1579" y="9260"/>
                    <a:pt x="1583" y="9260"/>
                  </a:cubicBezTo>
                  <a:cubicBezTo>
                    <a:pt x="2081" y="11551"/>
                    <a:pt x="2081" y="11551"/>
                    <a:pt x="2081" y="11551"/>
                  </a:cubicBezTo>
                  <a:cubicBezTo>
                    <a:pt x="2064" y="11558"/>
                    <a:pt x="2050" y="11572"/>
                    <a:pt x="2045" y="11591"/>
                  </a:cubicBezTo>
                  <a:cubicBezTo>
                    <a:pt x="2044" y="11600"/>
                    <a:pt x="2044" y="11608"/>
                    <a:pt x="2045" y="11616"/>
                  </a:cubicBezTo>
                  <a:cubicBezTo>
                    <a:pt x="895" y="11917"/>
                    <a:pt x="895" y="11917"/>
                    <a:pt x="895" y="11917"/>
                  </a:cubicBezTo>
                  <a:cubicBezTo>
                    <a:pt x="889" y="11899"/>
                    <a:pt x="874" y="11885"/>
                    <a:pt x="854" y="11880"/>
                  </a:cubicBezTo>
                  <a:cubicBezTo>
                    <a:pt x="823" y="11873"/>
                    <a:pt x="792" y="11892"/>
                    <a:pt x="784" y="11923"/>
                  </a:cubicBezTo>
                  <a:cubicBezTo>
                    <a:pt x="777" y="11954"/>
                    <a:pt x="796" y="11986"/>
                    <a:pt x="827" y="11993"/>
                  </a:cubicBezTo>
                  <a:cubicBezTo>
                    <a:pt x="850" y="11999"/>
                    <a:pt x="873" y="11990"/>
                    <a:pt x="886" y="11973"/>
                  </a:cubicBezTo>
                  <a:cubicBezTo>
                    <a:pt x="1917" y="12649"/>
                    <a:pt x="1917" y="12649"/>
                    <a:pt x="1917" y="12649"/>
                  </a:cubicBezTo>
                  <a:cubicBezTo>
                    <a:pt x="1915" y="12653"/>
                    <a:pt x="1913" y="12658"/>
                    <a:pt x="1912" y="12662"/>
                  </a:cubicBezTo>
                  <a:cubicBezTo>
                    <a:pt x="1906" y="12687"/>
                    <a:pt x="1916" y="12711"/>
                    <a:pt x="1936" y="12724"/>
                  </a:cubicBezTo>
                  <a:cubicBezTo>
                    <a:pt x="1083" y="14579"/>
                    <a:pt x="1083" y="14579"/>
                    <a:pt x="1083" y="14579"/>
                  </a:cubicBezTo>
                  <a:cubicBezTo>
                    <a:pt x="328" y="14554"/>
                    <a:pt x="328" y="14554"/>
                    <a:pt x="328" y="14554"/>
                  </a:cubicBezTo>
                  <a:cubicBezTo>
                    <a:pt x="327" y="14529"/>
                    <a:pt x="310" y="14506"/>
                    <a:pt x="284" y="14500"/>
                  </a:cubicBezTo>
                  <a:cubicBezTo>
                    <a:pt x="253" y="14493"/>
                    <a:pt x="221" y="14512"/>
                    <a:pt x="214" y="14543"/>
                  </a:cubicBezTo>
                  <a:cubicBezTo>
                    <a:pt x="206" y="14575"/>
                    <a:pt x="226" y="14606"/>
                    <a:pt x="257" y="14614"/>
                  </a:cubicBezTo>
                  <a:cubicBezTo>
                    <a:pt x="288" y="14621"/>
                    <a:pt x="320" y="14602"/>
                    <a:pt x="327" y="14570"/>
                  </a:cubicBezTo>
                  <a:cubicBezTo>
                    <a:pt x="328" y="14568"/>
                    <a:pt x="328" y="14566"/>
                    <a:pt x="328" y="14564"/>
                  </a:cubicBezTo>
                  <a:cubicBezTo>
                    <a:pt x="1079" y="14589"/>
                    <a:pt x="1079" y="14589"/>
                    <a:pt x="1079" y="14589"/>
                  </a:cubicBezTo>
                  <a:cubicBezTo>
                    <a:pt x="83" y="16752"/>
                    <a:pt x="83" y="16752"/>
                    <a:pt x="83" y="16752"/>
                  </a:cubicBezTo>
                  <a:cubicBezTo>
                    <a:pt x="81" y="16752"/>
                    <a:pt x="80" y="16751"/>
                    <a:pt x="77" y="16750"/>
                  </a:cubicBezTo>
                  <a:cubicBezTo>
                    <a:pt x="46" y="16743"/>
                    <a:pt x="15" y="16762"/>
                    <a:pt x="7" y="16793"/>
                  </a:cubicBezTo>
                  <a:cubicBezTo>
                    <a:pt x="0" y="16824"/>
                    <a:pt x="19" y="16856"/>
                    <a:pt x="50" y="16863"/>
                  </a:cubicBezTo>
                  <a:cubicBezTo>
                    <a:pt x="82" y="16871"/>
                    <a:pt x="113" y="16852"/>
                    <a:pt x="120" y="16820"/>
                  </a:cubicBezTo>
                  <a:cubicBezTo>
                    <a:pt x="125" y="16803"/>
                    <a:pt x="120" y="16786"/>
                    <a:pt x="111" y="16773"/>
                  </a:cubicBezTo>
                  <a:cubicBezTo>
                    <a:pt x="1765" y="15327"/>
                    <a:pt x="1765" y="15327"/>
                    <a:pt x="1765" y="15327"/>
                  </a:cubicBezTo>
                  <a:cubicBezTo>
                    <a:pt x="1773" y="15335"/>
                    <a:pt x="1783" y="15342"/>
                    <a:pt x="1795" y="15345"/>
                  </a:cubicBezTo>
                  <a:cubicBezTo>
                    <a:pt x="1826" y="15353"/>
                    <a:pt x="1858" y="15333"/>
                    <a:pt x="1865" y="15302"/>
                  </a:cubicBezTo>
                  <a:cubicBezTo>
                    <a:pt x="1868" y="15290"/>
                    <a:pt x="1867" y="15279"/>
                    <a:pt x="1863" y="15268"/>
                  </a:cubicBezTo>
                  <a:cubicBezTo>
                    <a:pt x="2888" y="14862"/>
                    <a:pt x="2888" y="14862"/>
                    <a:pt x="2888" y="14862"/>
                  </a:cubicBezTo>
                  <a:cubicBezTo>
                    <a:pt x="2895" y="14877"/>
                    <a:pt x="2908" y="14889"/>
                    <a:pt x="2926" y="14893"/>
                  </a:cubicBezTo>
                  <a:cubicBezTo>
                    <a:pt x="2938" y="14896"/>
                    <a:pt x="2951" y="14894"/>
                    <a:pt x="2962" y="14890"/>
                  </a:cubicBezTo>
                  <a:cubicBezTo>
                    <a:pt x="3331" y="15468"/>
                    <a:pt x="3331" y="15468"/>
                    <a:pt x="3331" y="15468"/>
                  </a:cubicBezTo>
                  <a:cubicBezTo>
                    <a:pt x="3321" y="15476"/>
                    <a:pt x="3313" y="15487"/>
                    <a:pt x="3309" y="15500"/>
                  </a:cubicBezTo>
                  <a:cubicBezTo>
                    <a:pt x="3302" y="15531"/>
                    <a:pt x="3321" y="15562"/>
                    <a:pt x="3351" y="15570"/>
                  </a:cubicBezTo>
                  <a:cubicBezTo>
                    <a:pt x="3147" y="16743"/>
                    <a:pt x="3147" y="16743"/>
                    <a:pt x="3147" y="16743"/>
                  </a:cubicBezTo>
                  <a:cubicBezTo>
                    <a:pt x="3119" y="16741"/>
                    <a:pt x="3092" y="16759"/>
                    <a:pt x="3085" y="16788"/>
                  </a:cubicBezTo>
                  <a:cubicBezTo>
                    <a:pt x="3078" y="16819"/>
                    <a:pt x="3097" y="16850"/>
                    <a:pt x="3128" y="16858"/>
                  </a:cubicBezTo>
                  <a:cubicBezTo>
                    <a:pt x="3160" y="16865"/>
                    <a:pt x="3191" y="16846"/>
                    <a:pt x="3198" y="16815"/>
                  </a:cubicBezTo>
                  <a:cubicBezTo>
                    <a:pt x="3204" y="16792"/>
                    <a:pt x="3195" y="16769"/>
                    <a:pt x="3178" y="16755"/>
                  </a:cubicBezTo>
                  <a:cubicBezTo>
                    <a:pt x="4405" y="14852"/>
                    <a:pt x="4405" y="14852"/>
                    <a:pt x="4405" y="14852"/>
                  </a:cubicBezTo>
                  <a:cubicBezTo>
                    <a:pt x="4409" y="14855"/>
                    <a:pt x="4413" y="14856"/>
                    <a:pt x="4418" y="14858"/>
                  </a:cubicBezTo>
                  <a:cubicBezTo>
                    <a:pt x="4431" y="14861"/>
                    <a:pt x="4444" y="14859"/>
                    <a:pt x="4456" y="14854"/>
                  </a:cubicBezTo>
                  <a:cubicBezTo>
                    <a:pt x="5078" y="15960"/>
                    <a:pt x="5078" y="15960"/>
                    <a:pt x="5078" y="15960"/>
                  </a:cubicBezTo>
                  <a:cubicBezTo>
                    <a:pt x="5066" y="15967"/>
                    <a:pt x="5057" y="15979"/>
                    <a:pt x="5054" y="15994"/>
                  </a:cubicBezTo>
                  <a:cubicBezTo>
                    <a:pt x="5046" y="16025"/>
                    <a:pt x="5066" y="16057"/>
                    <a:pt x="5097" y="16064"/>
                  </a:cubicBezTo>
                  <a:cubicBezTo>
                    <a:pt x="5128" y="16072"/>
                    <a:pt x="5160" y="16052"/>
                    <a:pt x="5167" y="16021"/>
                  </a:cubicBezTo>
                  <a:cubicBezTo>
                    <a:pt x="5175" y="15990"/>
                    <a:pt x="5155" y="15958"/>
                    <a:pt x="5124" y="15951"/>
                  </a:cubicBezTo>
                  <a:cubicBezTo>
                    <a:pt x="5111" y="15948"/>
                    <a:pt x="5098" y="15949"/>
                    <a:pt x="5087" y="15955"/>
                  </a:cubicBezTo>
                  <a:cubicBezTo>
                    <a:pt x="4464" y="14849"/>
                    <a:pt x="4464" y="14849"/>
                    <a:pt x="4464" y="14849"/>
                  </a:cubicBezTo>
                  <a:cubicBezTo>
                    <a:pt x="4465" y="14849"/>
                    <a:pt x="4465" y="14849"/>
                    <a:pt x="4465" y="14848"/>
                  </a:cubicBezTo>
                  <a:cubicBezTo>
                    <a:pt x="5730" y="16345"/>
                    <a:pt x="5730" y="16345"/>
                    <a:pt x="5730" y="16345"/>
                  </a:cubicBezTo>
                  <a:cubicBezTo>
                    <a:pt x="5722" y="16353"/>
                    <a:pt x="5717" y="16362"/>
                    <a:pt x="5714" y="16373"/>
                  </a:cubicBezTo>
                  <a:cubicBezTo>
                    <a:pt x="5707" y="16404"/>
                    <a:pt x="5726" y="16435"/>
                    <a:pt x="5757" y="16443"/>
                  </a:cubicBezTo>
                  <a:cubicBezTo>
                    <a:pt x="5788" y="16450"/>
                    <a:pt x="5820" y="16431"/>
                    <a:pt x="5827" y="16400"/>
                  </a:cubicBezTo>
                  <a:cubicBezTo>
                    <a:pt x="5835" y="16369"/>
                    <a:pt x="5816" y="16337"/>
                    <a:pt x="5784" y="16330"/>
                  </a:cubicBezTo>
                  <a:cubicBezTo>
                    <a:pt x="5767" y="16326"/>
                    <a:pt x="5750" y="16330"/>
                    <a:pt x="5737" y="16339"/>
                  </a:cubicBezTo>
                  <a:cubicBezTo>
                    <a:pt x="4473" y="14842"/>
                    <a:pt x="4473" y="14842"/>
                    <a:pt x="4473" y="14842"/>
                  </a:cubicBezTo>
                  <a:cubicBezTo>
                    <a:pt x="4480" y="14835"/>
                    <a:pt x="4486" y="14825"/>
                    <a:pt x="4488" y="14815"/>
                  </a:cubicBezTo>
                  <a:cubicBezTo>
                    <a:pt x="4490" y="14806"/>
                    <a:pt x="4490" y="14798"/>
                    <a:pt x="4489" y="14790"/>
                  </a:cubicBezTo>
                  <a:cubicBezTo>
                    <a:pt x="5224" y="14578"/>
                    <a:pt x="5224" y="14578"/>
                    <a:pt x="5224" y="14578"/>
                  </a:cubicBezTo>
                  <a:cubicBezTo>
                    <a:pt x="5230" y="14595"/>
                    <a:pt x="5245" y="14609"/>
                    <a:pt x="5264" y="14614"/>
                  </a:cubicBezTo>
                  <a:cubicBezTo>
                    <a:pt x="5296" y="14621"/>
                    <a:pt x="5327" y="14602"/>
                    <a:pt x="5335" y="14571"/>
                  </a:cubicBezTo>
                  <a:cubicBezTo>
                    <a:pt x="5342" y="14540"/>
                    <a:pt x="5323" y="14508"/>
                    <a:pt x="5292" y="14501"/>
                  </a:cubicBezTo>
                  <a:cubicBezTo>
                    <a:pt x="5260" y="14493"/>
                    <a:pt x="5229" y="14512"/>
                    <a:pt x="5221" y="14544"/>
                  </a:cubicBezTo>
                  <a:cubicBezTo>
                    <a:pt x="5219" y="14552"/>
                    <a:pt x="5219" y="14560"/>
                    <a:pt x="5221" y="14568"/>
                  </a:cubicBezTo>
                  <a:cubicBezTo>
                    <a:pt x="4486" y="14780"/>
                    <a:pt x="4486" y="14780"/>
                    <a:pt x="4486" y="14780"/>
                  </a:cubicBezTo>
                  <a:cubicBezTo>
                    <a:pt x="4479" y="14763"/>
                    <a:pt x="4465" y="14749"/>
                    <a:pt x="4445" y="14744"/>
                  </a:cubicBezTo>
                  <a:cubicBezTo>
                    <a:pt x="4433" y="14742"/>
                    <a:pt x="4421" y="14743"/>
                    <a:pt x="4411" y="14747"/>
                  </a:cubicBezTo>
                  <a:cubicBezTo>
                    <a:pt x="3467" y="12834"/>
                    <a:pt x="3467" y="12834"/>
                    <a:pt x="3467" y="12834"/>
                  </a:cubicBezTo>
                  <a:cubicBezTo>
                    <a:pt x="3480" y="12826"/>
                    <a:pt x="3489" y="12813"/>
                    <a:pt x="3493" y="12798"/>
                  </a:cubicBezTo>
                  <a:cubicBezTo>
                    <a:pt x="3494" y="12794"/>
                    <a:pt x="3494" y="12791"/>
                    <a:pt x="3495" y="12787"/>
                  </a:cubicBezTo>
                  <a:cubicBezTo>
                    <a:pt x="4257" y="12767"/>
                    <a:pt x="4257" y="12767"/>
                    <a:pt x="4257" y="12767"/>
                  </a:cubicBezTo>
                  <a:cubicBezTo>
                    <a:pt x="4260" y="12791"/>
                    <a:pt x="4277" y="12812"/>
                    <a:pt x="4301" y="12818"/>
                  </a:cubicBezTo>
                  <a:cubicBezTo>
                    <a:pt x="4333" y="12825"/>
                    <a:pt x="4364" y="12806"/>
                    <a:pt x="4372" y="12775"/>
                  </a:cubicBezTo>
                  <a:cubicBezTo>
                    <a:pt x="4378" y="12747"/>
                    <a:pt x="4364" y="12719"/>
                    <a:pt x="4338" y="12708"/>
                  </a:cubicBezTo>
                  <a:cubicBezTo>
                    <a:pt x="4575" y="11989"/>
                    <a:pt x="4575" y="11989"/>
                    <a:pt x="4575" y="11989"/>
                  </a:cubicBezTo>
                  <a:cubicBezTo>
                    <a:pt x="4607" y="11996"/>
                    <a:pt x="4638" y="11977"/>
                    <a:pt x="4645" y="11946"/>
                  </a:cubicBezTo>
                  <a:cubicBezTo>
                    <a:pt x="4647" y="11938"/>
                    <a:pt x="4647" y="11931"/>
                    <a:pt x="4646" y="11924"/>
                  </a:cubicBezTo>
                  <a:cubicBezTo>
                    <a:pt x="5303" y="11763"/>
                    <a:pt x="5303" y="11763"/>
                    <a:pt x="5303" y="11763"/>
                  </a:cubicBezTo>
                  <a:cubicBezTo>
                    <a:pt x="5309" y="11782"/>
                    <a:pt x="5324" y="11796"/>
                    <a:pt x="5344" y="11801"/>
                  </a:cubicBezTo>
                  <a:cubicBezTo>
                    <a:pt x="5359" y="11805"/>
                    <a:pt x="5374" y="11802"/>
                    <a:pt x="5386" y="11795"/>
                  </a:cubicBezTo>
                  <a:cubicBezTo>
                    <a:pt x="5502" y="11958"/>
                    <a:pt x="5502" y="11958"/>
                    <a:pt x="5502" y="11958"/>
                  </a:cubicBezTo>
                  <a:cubicBezTo>
                    <a:pt x="5499" y="11961"/>
                    <a:pt x="5496" y="11964"/>
                    <a:pt x="5494" y="11968"/>
                  </a:cubicBezTo>
                  <a:cubicBezTo>
                    <a:pt x="5477" y="11995"/>
                    <a:pt x="5486" y="12031"/>
                    <a:pt x="5513" y="12048"/>
                  </a:cubicBezTo>
                  <a:cubicBezTo>
                    <a:pt x="5541" y="12065"/>
                    <a:pt x="5576" y="12056"/>
                    <a:pt x="5593" y="12029"/>
                  </a:cubicBezTo>
                  <a:cubicBezTo>
                    <a:pt x="5610" y="12001"/>
                    <a:pt x="5601" y="11965"/>
                    <a:pt x="5574" y="11949"/>
                  </a:cubicBezTo>
                  <a:cubicBezTo>
                    <a:pt x="5553" y="11936"/>
                    <a:pt x="5528" y="11938"/>
                    <a:pt x="5509" y="11951"/>
                  </a:cubicBezTo>
                  <a:cubicBezTo>
                    <a:pt x="5394" y="11790"/>
                    <a:pt x="5394" y="11790"/>
                    <a:pt x="5394" y="11790"/>
                  </a:cubicBezTo>
                  <a:cubicBezTo>
                    <a:pt x="5404" y="11782"/>
                    <a:pt x="5411" y="11771"/>
                    <a:pt x="5414" y="11758"/>
                  </a:cubicBezTo>
                  <a:cubicBezTo>
                    <a:pt x="5415" y="11754"/>
                    <a:pt x="5416" y="11750"/>
                    <a:pt x="5416" y="11745"/>
                  </a:cubicBezTo>
                  <a:cubicBezTo>
                    <a:pt x="6106" y="11695"/>
                    <a:pt x="6106" y="11695"/>
                    <a:pt x="6106" y="11695"/>
                  </a:cubicBezTo>
                  <a:cubicBezTo>
                    <a:pt x="6108" y="11712"/>
                    <a:pt x="6117" y="11727"/>
                    <a:pt x="6133" y="11737"/>
                  </a:cubicBezTo>
                  <a:cubicBezTo>
                    <a:pt x="6160" y="11754"/>
                    <a:pt x="6196" y="11745"/>
                    <a:pt x="6213" y="11718"/>
                  </a:cubicBezTo>
                  <a:cubicBezTo>
                    <a:pt x="6230" y="11690"/>
                    <a:pt x="6221" y="11654"/>
                    <a:pt x="6194" y="11638"/>
                  </a:cubicBezTo>
                  <a:cubicBezTo>
                    <a:pt x="6166" y="11621"/>
                    <a:pt x="6130" y="11629"/>
                    <a:pt x="6114" y="11657"/>
                  </a:cubicBezTo>
                  <a:cubicBezTo>
                    <a:pt x="6108" y="11666"/>
                    <a:pt x="6106" y="11675"/>
                    <a:pt x="6105" y="11685"/>
                  </a:cubicBezTo>
                  <a:cubicBezTo>
                    <a:pt x="5415" y="11735"/>
                    <a:pt x="5415" y="11735"/>
                    <a:pt x="5415" y="11735"/>
                  </a:cubicBezTo>
                  <a:cubicBezTo>
                    <a:pt x="5412" y="11718"/>
                    <a:pt x="5402" y="11703"/>
                    <a:pt x="5387" y="11694"/>
                  </a:cubicBezTo>
                  <a:cubicBezTo>
                    <a:pt x="5895" y="10590"/>
                    <a:pt x="5895" y="10590"/>
                    <a:pt x="5895" y="10590"/>
                  </a:cubicBezTo>
                  <a:cubicBezTo>
                    <a:pt x="5900" y="10592"/>
                    <a:pt x="5905" y="10595"/>
                    <a:pt x="5911" y="10596"/>
                  </a:cubicBezTo>
                  <a:cubicBezTo>
                    <a:pt x="5938" y="10602"/>
                    <a:pt x="5965" y="10589"/>
                    <a:pt x="5976" y="10565"/>
                  </a:cubicBezTo>
                  <a:cubicBezTo>
                    <a:pt x="7367" y="11066"/>
                    <a:pt x="7367" y="11066"/>
                    <a:pt x="7367" y="11066"/>
                  </a:cubicBezTo>
                  <a:cubicBezTo>
                    <a:pt x="7367" y="11066"/>
                    <a:pt x="7366" y="11066"/>
                    <a:pt x="7366" y="11067"/>
                  </a:cubicBezTo>
                  <a:cubicBezTo>
                    <a:pt x="7359" y="11098"/>
                    <a:pt x="7378" y="11130"/>
                    <a:pt x="7409" y="11137"/>
                  </a:cubicBezTo>
                  <a:cubicBezTo>
                    <a:pt x="7441" y="11145"/>
                    <a:pt x="7472" y="11125"/>
                    <a:pt x="7480" y="11094"/>
                  </a:cubicBezTo>
                  <a:cubicBezTo>
                    <a:pt x="7487" y="11063"/>
                    <a:pt x="7468" y="11031"/>
                    <a:pt x="7437" y="11024"/>
                  </a:cubicBezTo>
                  <a:cubicBezTo>
                    <a:pt x="7434" y="11023"/>
                    <a:pt x="7431" y="11023"/>
                    <a:pt x="7429" y="11023"/>
                  </a:cubicBezTo>
                  <a:cubicBezTo>
                    <a:pt x="7440" y="10081"/>
                    <a:pt x="7440" y="10081"/>
                    <a:pt x="7440" y="10081"/>
                  </a:cubicBezTo>
                  <a:cubicBezTo>
                    <a:pt x="7461" y="10078"/>
                    <a:pt x="7480" y="10063"/>
                    <a:pt x="7487" y="10042"/>
                  </a:cubicBezTo>
                  <a:cubicBezTo>
                    <a:pt x="8007" y="10152"/>
                    <a:pt x="8007" y="10152"/>
                    <a:pt x="8007" y="10152"/>
                  </a:cubicBezTo>
                  <a:cubicBezTo>
                    <a:pt x="8020" y="10174"/>
                    <a:pt x="8045" y="10190"/>
                    <a:pt x="8074" y="10190"/>
                  </a:cubicBezTo>
                  <a:cubicBezTo>
                    <a:pt x="8091" y="10190"/>
                    <a:pt x="8107" y="10184"/>
                    <a:pt x="8119" y="10175"/>
                  </a:cubicBezTo>
                  <a:cubicBezTo>
                    <a:pt x="9756" y="10519"/>
                    <a:pt x="9756" y="10519"/>
                    <a:pt x="9756" y="10519"/>
                  </a:cubicBezTo>
                  <a:cubicBezTo>
                    <a:pt x="9754" y="10529"/>
                    <a:pt x="9755" y="10538"/>
                    <a:pt x="9758" y="10546"/>
                  </a:cubicBezTo>
                  <a:cubicBezTo>
                    <a:pt x="8581" y="11218"/>
                    <a:pt x="8581" y="11218"/>
                    <a:pt x="8581" y="11218"/>
                  </a:cubicBezTo>
                  <a:cubicBezTo>
                    <a:pt x="8573" y="11208"/>
                    <a:pt x="8562" y="11201"/>
                    <a:pt x="8550" y="11198"/>
                  </a:cubicBezTo>
                  <a:cubicBezTo>
                    <a:pt x="8519" y="11191"/>
                    <a:pt x="8487" y="11210"/>
                    <a:pt x="8480" y="11241"/>
                  </a:cubicBezTo>
                  <a:cubicBezTo>
                    <a:pt x="8472" y="11273"/>
                    <a:pt x="8491" y="11304"/>
                    <a:pt x="8523" y="11311"/>
                  </a:cubicBezTo>
                  <a:cubicBezTo>
                    <a:pt x="8542" y="11316"/>
                    <a:pt x="8561" y="11311"/>
                    <a:pt x="8575" y="11299"/>
                  </a:cubicBezTo>
                  <a:cubicBezTo>
                    <a:pt x="9235" y="11857"/>
                    <a:pt x="9235" y="11857"/>
                    <a:pt x="9235" y="11857"/>
                  </a:cubicBezTo>
                  <a:cubicBezTo>
                    <a:pt x="9059" y="12266"/>
                    <a:pt x="9059" y="12266"/>
                    <a:pt x="9059" y="12266"/>
                  </a:cubicBezTo>
                  <a:cubicBezTo>
                    <a:pt x="9058" y="12266"/>
                    <a:pt x="9056" y="12265"/>
                    <a:pt x="9055" y="12264"/>
                  </a:cubicBezTo>
                  <a:cubicBezTo>
                    <a:pt x="9023" y="12257"/>
                    <a:pt x="8992" y="12276"/>
                    <a:pt x="8985" y="12307"/>
                  </a:cubicBezTo>
                  <a:cubicBezTo>
                    <a:pt x="8977" y="12339"/>
                    <a:pt x="8996" y="12370"/>
                    <a:pt x="9028" y="12378"/>
                  </a:cubicBezTo>
                  <a:cubicBezTo>
                    <a:pt x="9037" y="12380"/>
                    <a:pt x="9046" y="12379"/>
                    <a:pt x="9054" y="12377"/>
                  </a:cubicBezTo>
                  <a:cubicBezTo>
                    <a:pt x="9167" y="12940"/>
                    <a:pt x="9167" y="12940"/>
                    <a:pt x="9167" y="12940"/>
                  </a:cubicBezTo>
                  <a:cubicBezTo>
                    <a:pt x="9142" y="12947"/>
                    <a:pt x="9124" y="12969"/>
                    <a:pt x="9124" y="12996"/>
                  </a:cubicBezTo>
                  <a:cubicBezTo>
                    <a:pt x="9124" y="13028"/>
                    <a:pt x="9150" y="13054"/>
                    <a:pt x="9182" y="13054"/>
                  </a:cubicBezTo>
                  <a:cubicBezTo>
                    <a:pt x="9215" y="13054"/>
                    <a:pt x="9241" y="13028"/>
                    <a:pt x="9240" y="12996"/>
                  </a:cubicBezTo>
                  <a:cubicBezTo>
                    <a:pt x="9240" y="12964"/>
                    <a:pt x="9214" y="12938"/>
                    <a:pt x="9182" y="12938"/>
                  </a:cubicBezTo>
                  <a:cubicBezTo>
                    <a:pt x="9180" y="12938"/>
                    <a:pt x="9179" y="12938"/>
                    <a:pt x="9177" y="12938"/>
                  </a:cubicBezTo>
                  <a:cubicBezTo>
                    <a:pt x="9064" y="12374"/>
                    <a:pt x="9064" y="12374"/>
                    <a:pt x="9064" y="12374"/>
                  </a:cubicBezTo>
                  <a:cubicBezTo>
                    <a:pt x="9066" y="12374"/>
                    <a:pt x="9067" y="12373"/>
                    <a:pt x="9069" y="12372"/>
                  </a:cubicBezTo>
                  <a:cubicBezTo>
                    <a:pt x="9666" y="13351"/>
                    <a:pt x="9666" y="13351"/>
                    <a:pt x="9666" y="13351"/>
                  </a:cubicBezTo>
                  <a:cubicBezTo>
                    <a:pt x="9653" y="13361"/>
                    <a:pt x="9644" y="13377"/>
                    <a:pt x="9644" y="13396"/>
                  </a:cubicBezTo>
                  <a:cubicBezTo>
                    <a:pt x="9644" y="13428"/>
                    <a:pt x="9670" y="13454"/>
                    <a:pt x="9703" y="13454"/>
                  </a:cubicBezTo>
                  <a:cubicBezTo>
                    <a:pt x="9735" y="13454"/>
                    <a:pt x="9761" y="13427"/>
                    <a:pt x="9761" y="13395"/>
                  </a:cubicBezTo>
                  <a:cubicBezTo>
                    <a:pt x="9761" y="13363"/>
                    <a:pt x="9734" y="13337"/>
                    <a:pt x="9702" y="13337"/>
                  </a:cubicBezTo>
                  <a:cubicBezTo>
                    <a:pt x="9692" y="13337"/>
                    <a:pt x="9683" y="13340"/>
                    <a:pt x="9674" y="13345"/>
                  </a:cubicBezTo>
                  <a:cubicBezTo>
                    <a:pt x="9077" y="12367"/>
                    <a:pt x="9077" y="12367"/>
                    <a:pt x="9077" y="12367"/>
                  </a:cubicBezTo>
                  <a:cubicBezTo>
                    <a:pt x="9087" y="12359"/>
                    <a:pt x="9095" y="12348"/>
                    <a:pt x="9098" y="12335"/>
                  </a:cubicBezTo>
                  <a:cubicBezTo>
                    <a:pt x="9101" y="12322"/>
                    <a:pt x="9099" y="12310"/>
                    <a:pt x="9095" y="12299"/>
                  </a:cubicBezTo>
                  <a:cubicBezTo>
                    <a:pt x="9510" y="12088"/>
                    <a:pt x="9510" y="12088"/>
                    <a:pt x="9510" y="12088"/>
                  </a:cubicBezTo>
                  <a:cubicBezTo>
                    <a:pt x="10749" y="13135"/>
                    <a:pt x="10749" y="13135"/>
                    <a:pt x="10749" y="13135"/>
                  </a:cubicBezTo>
                  <a:cubicBezTo>
                    <a:pt x="10745" y="13141"/>
                    <a:pt x="10742" y="13148"/>
                    <a:pt x="10740" y="13155"/>
                  </a:cubicBezTo>
                  <a:cubicBezTo>
                    <a:pt x="10732" y="13186"/>
                    <a:pt x="10751" y="13218"/>
                    <a:pt x="10783" y="13225"/>
                  </a:cubicBezTo>
                  <a:cubicBezTo>
                    <a:pt x="10814" y="13233"/>
                    <a:pt x="10845" y="13214"/>
                    <a:pt x="10853" y="13182"/>
                  </a:cubicBezTo>
                  <a:cubicBezTo>
                    <a:pt x="10860" y="13151"/>
                    <a:pt x="10841" y="13120"/>
                    <a:pt x="10810" y="13112"/>
                  </a:cubicBezTo>
                  <a:cubicBezTo>
                    <a:pt x="10808" y="13112"/>
                    <a:pt x="10806" y="13111"/>
                    <a:pt x="10803" y="13111"/>
                  </a:cubicBezTo>
                  <a:cubicBezTo>
                    <a:pt x="10863" y="11453"/>
                    <a:pt x="10863" y="11453"/>
                    <a:pt x="10863" y="11453"/>
                  </a:cubicBezTo>
                  <a:cubicBezTo>
                    <a:pt x="10888" y="11452"/>
                    <a:pt x="10911" y="11435"/>
                    <a:pt x="10917" y="11409"/>
                  </a:cubicBezTo>
                  <a:cubicBezTo>
                    <a:pt x="10925" y="11378"/>
                    <a:pt x="10905" y="11346"/>
                    <a:pt x="10874" y="11339"/>
                  </a:cubicBezTo>
                  <a:cubicBezTo>
                    <a:pt x="10867" y="11337"/>
                    <a:pt x="10860" y="11337"/>
                    <a:pt x="10853" y="11338"/>
                  </a:cubicBezTo>
                  <a:cubicBezTo>
                    <a:pt x="10643" y="10419"/>
                    <a:pt x="10643" y="10419"/>
                    <a:pt x="10643" y="10419"/>
                  </a:cubicBezTo>
                  <a:cubicBezTo>
                    <a:pt x="11824" y="10259"/>
                    <a:pt x="11824" y="10259"/>
                    <a:pt x="11824" y="10259"/>
                  </a:cubicBezTo>
                  <a:cubicBezTo>
                    <a:pt x="11827" y="10270"/>
                    <a:pt x="11832" y="10280"/>
                    <a:pt x="11841" y="10288"/>
                  </a:cubicBezTo>
                  <a:cubicBezTo>
                    <a:pt x="11844" y="10291"/>
                    <a:pt x="11848" y="10294"/>
                    <a:pt x="11852" y="10296"/>
                  </a:cubicBezTo>
                  <a:cubicBezTo>
                    <a:pt x="11853" y="10297"/>
                    <a:pt x="11855" y="10298"/>
                    <a:pt x="11857" y="10299"/>
                  </a:cubicBezTo>
                  <a:cubicBezTo>
                    <a:pt x="11859" y="10299"/>
                    <a:pt x="11861" y="10300"/>
                    <a:pt x="11863" y="10301"/>
                  </a:cubicBezTo>
                  <a:cubicBezTo>
                    <a:pt x="11865" y="10302"/>
                    <a:pt x="11866" y="10303"/>
                    <a:pt x="11868" y="10303"/>
                  </a:cubicBezTo>
                  <a:cubicBezTo>
                    <a:pt x="11881" y="10306"/>
                    <a:pt x="11894" y="10304"/>
                    <a:pt x="11905" y="10299"/>
                  </a:cubicBezTo>
                  <a:cubicBezTo>
                    <a:pt x="12561" y="11500"/>
                    <a:pt x="12561" y="11500"/>
                    <a:pt x="12561" y="11500"/>
                  </a:cubicBezTo>
                  <a:cubicBezTo>
                    <a:pt x="12538" y="11500"/>
                    <a:pt x="12538" y="11500"/>
                    <a:pt x="12538" y="11500"/>
                  </a:cubicBezTo>
                  <a:cubicBezTo>
                    <a:pt x="12538" y="11523"/>
                    <a:pt x="12538" y="11523"/>
                    <a:pt x="12538" y="11523"/>
                  </a:cubicBezTo>
                  <a:cubicBezTo>
                    <a:pt x="12573" y="11523"/>
                    <a:pt x="12573" y="11523"/>
                    <a:pt x="12573" y="11523"/>
                  </a:cubicBezTo>
                  <a:cubicBezTo>
                    <a:pt x="12993" y="12293"/>
                    <a:pt x="12993" y="12293"/>
                    <a:pt x="12993" y="12293"/>
                  </a:cubicBezTo>
                  <a:cubicBezTo>
                    <a:pt x="12987" y="12298"/>
                    <a:pt x="12981" y="12304"/>
                    <a:pt x="12976" y="12311"/>
                  </a:cubicBezTo>
                  <a:cubicBezTo>
                    <a:pt x="12959" y="12339"/>
                    <a:pt x="12968" y="12375"/>
                    <a:pt x="12995" y="12391"/>
                  </a:cubicBezTo>
                  <a:cubicBezTo>
                    <a:pt x="13023" y="12408"/>
                    <a:pt x="13059" y="12400"/>
                    <a:pt x="13075" y="12372"/>
                  </a:cubicBezTo>
                  <a:cubicBezTo>
                    <a:pt x="13092" y="12345"/>
                    <a:pt x="13084" y="12309"/>
                    <a:pt x="13056" y="12292"/>
                  </a:cubicBezTo>
                  <a:cubicBezTo>
                    <a:pt x="13039" y="12282"/>
                    <a:pt x="13019" y="12281"/>
                    <a:pt x="13002" y="12288"/>
                  </a:cubicBezTo>
                  <a:cubicBezTo>
                    <a:pt x="12584" y="11523"/>
                    <a:pt x="12584" y="11523"/>
                    <a:pt x="12584" y="11523"/>
                  </a:cubicBezTo>
                  <a:cubicBezTo>
                    <a:pt x="12741" y="11523"/>
                    <a:pt x="12741" y="11523"/>
                    <a:pt x="12741" y="11523"/>
                  </a:cubicBezTo>
                  <a:cubicBezTo>
                    <a:pt x="12741" y="11735"/>
                    <a:pt x="12741" y="11735"/>
                    <a:pt x="12741" y="11735"/>
                  </a:cubicBezTo>
                  <a:cubicBezTo>
                    <a:pt x="12766" y="11735"/>
                    <a:pt x="12766" y="11735"/>
                    <a:pt x="12766" y="11735"/>
                  </a:cubicBezTo>
                  <a:cubicBezTo>
                    <a:pt x="12766" y="11523"/>
                    <a:pt x="12766" y="11523"/>
                    <a:pt x="12766" y="11523"/>
                  </a:cubicBezTo>
                  <a:cubicBezTo>
                    <a:pt x="12969" y="11523"/>
                    <a:pt x="12969" y="11523"/>
                    <a:pt x="12969" y="11523"/>
                  </a:cubicBezTo>
                  <a:cubicBezTo>
                    <a:pt x="12969" y="11500"/>
                    <a:pt x="12969" y="11500"/>
                    <a:pt x="12969" y="11500"/>
                  </a:cubicBezTo>
                  <a:cubicBezTo>
                    <a:pt x="12766" y="11500"/>
                    <a:pt x="12766" y="11500"/>
                    <a:pt x="12766" y="11500"/>
                  </a:cubicBezTo>
                  <a:cubicBezTo>
                    <a:pt x="12766" y="11290"/>
                    <a:pt x="12766" y="11290"/>
                    <a:pt x="12766" y="11290"/>
                  </a:cubicBezTo>
                  <a:cubicBezTo>
                    <a:pt x="12741" y="11290"/>
                    <a:pt x="12741" y="11290"/>
                    <a:pt x="12741" y="11290"/>
                  </a:cubicBezTo>
                  <a:cubicBezTo>
                    <a:pt x="12741" y="11500"/>
                    <a:pt x="12741" y="11500"/>
                    <a:pt x="12741" y="11500"/>
                  </a:cubicBezTo>
                  <a:cubicBezTo>
                    <a:pt x="12572" y="11500"/>
                    <a:pt x="12572" y="11500"/>
                    <a:pt x="12572" y="11500"/>
                  </a:cubicBezTo>
                  <a:cubicBezTo>
                    <a:pt x="11914" y="10294"/>
                    <a:pt x="11914" y="10294"/>
                    <a:pt x="11914" y="10294"/>
                  </a:cubicBezTo>
                  <a:cubicBezTo>
                    <a:pt x="11918" y="10292"/>
                    <a:pt x="11921" y="10289"/>
                    <a:pt x="11924" y="10286"/>
                  </a:cubicBezTo>
                  <a:cubicBezTo>
                    <a:pt x="12807" y="10922"/>
                    <a:pt x="12807" y="10922"/>
                    <a:pt x="12807" y="10922"/>
                  </a:cubicBezTo>
                  <a:cubicBezTo>
                    <a:pt x="12790" y="10949"/>
                    <a:pt x="12799" y="10985"/>
                    <a:pt x="12826" y="11001"/>
                  </a:cubicBezTo>
                  <a:cubicBezTo>
                    <a:pt x="12854" y="11018"/>
                    <a:pt x="12890" y="11010"/>
                    <a:pt x="12906" y="10982"/>
                  </a:cubicBezTo>
                  <a:cubicBezTo>
                    <a:pt x="12923" y="10955"/>
                    <a:pt x="12915" y="10919"/>
                    <a:pt x="12887" y="10902"/>
                  </a:cubicBezTo>
                  <a:cubicBezTo>
                    <a:pt x="12862" y="10887"/>
                    <a:pt x="12831" y="10893"/>
                    <a:pt x="12813" y="10914"/>
                  </a:cubicBezTo>
                  <a:cubicBezTo>
                    <a:pt x="11930" y="10279"/>
                    <a:pt x="11930" y="10279"/>
                    <a:pt x="11930" y="10279"/>
                  </a:cubicBezTo>
                  <a:cubicBezTo>
                    <a:pt x="11930" y="10279"/>
                    <a:pt x="11930" y="10278"/>
                    <a:pt x="11930" y="10278"/>
                  </a:cubicBezTo>
                  <a:cubicBezTo>
                    <a:pt x="13255" y="10943"/>
                    <a:pt x="13255" y="10943"/>
                    <a:pt x="13255" y="10943"/>
                  </a:cubicBezTo>
                  <a:cubicBezTo>
                    <a:pt x="13244" y="10969"/>
                    <a:pt x="13254" y="10999"/>
                    <a:pt x="13278" y="11014"/>
                  </a:cubicBezTo>
                  <a:cubicBezTo>
                    <a:pt x="13306" y="11031"/>
                    <a:pt x="13342" y="11022"/>
                    <a:pt x="13358" y="10995"/>
                  </a:cubicBezTo>
                  <a:cubicBezTo>
                    <a:pt x="13375" y="10968"/>
                    <a:pt x="13367" y="10932"/>
                    <a:pt x="13339" y="10915"/>
                  </a:cubicBezTo>
                  <a:cubicBezTo>
                    <a:pt x="13312" y="10898"/>
                    <a:pt x="13276" y="10907"/>
                    <a:pt x="13259" y="10934"/>
                  </a:cubicBezTo>
                  <a:cubicBezTo>
                    <a:pt x="11935" y="10269"/>
                    <a:pt x="11935" y="10269"/>
                    <a:pt x="11935" y="10269"/>
                  </a:cubicBezTo>
                  <a:cubicBezTo>
                    <a:pt x="11936" y="10266"/>
                    <a:pt x="11938" y="10263"/>
                    <a:pt x="11938" y="10260"/>
                  </a:cubicBezTo>
                  <a:cubicBezTo>
                    <a:pt x="11940" y="10253"/>
                    <a:pt x="11940" y="10246"/>
                    <a:pt x="11939" y="10239"/>
                  </a:cubicBezTo>
                  <a:cubicBezTo>
                    <a:pt x="14088" y="9786"/>
                    <a:pt x="14088" y="9786"/>
                    <a:pt x="14088" y="9786"/>
                  </a:cubicBezTo>
                  <a:cubicBezTo>
                    <a:pt x="14091" y="9798"/>
                    <a:pt x="14096" y="9809"/>
                    <a:pt x="14106" y="9817"/>
                  </a:cubicBezTo>
                  <a:cubicBezTo>
                    <a:pt x="14129" y="9839"/>
                    <a:pt x="14166" y="9838"/>
                    <a:pt x="14188" y="9814"/>
                  </a:cubicBezTo>
                  <a:cubicBezTo>
                    <a:pt x="14196" y="9805"/>
                    <a:pt x="14201" y="9795"/>
                    <a:pt x="14203" y="9784"/>
                  </a:cubicBezTo>
                  <a:cubicBezTo>
                    <a:pt x="15295" y="9930"/>
                    <a:pt x="15295" y="9930"/>
                    <a:pt x="15295" y="9930"/>
                  </a:cubicBezTo>
                  <a:cubicBezTo>
                    <a:pt x="15294" y="9947"/>
                    <a:pt x="15300" y="9964"/>
                    <a:pt x="15313" y="9976"/>
                  </a:cubicBezTo>
                  <a:cubicBezTo>
                    <a:pt x="15323" y="9984"/>
                    <a:pt x="15334" y="9989"/>
                    <a:pt x="15346" y="9991"/>
                  </a:cubicBezTo>
                  <a:cubicBezTo>
                    <a:pt x="15385" y="10675"/>
                    <a:pt x="15385" y="10675"/>
                    <a:pt x="15385" y="10675"/>
                  </a:cubicBezTo>
                  <a:cubicBezTo>
                    <a:pt x="15372" y="10677"/>
                    <a:pt x="15360" y="10683"/>
                    <a:pt x="15351" y="10693"/>
                  </a:cubicBezTo>
                  <a:cubicBezTo>
                    <a:pt x="15329" y="10716"/>
                    <a:pt x="15330" y="10752"/>
                    <a:pt x="15353" y="10774"/>
                  </a:cubicBezTo>
                  <a:cubicBezTo>
                    <a:pt x="14601" y="11698"/>
                    <a:pt x="14601" y="11698"/>
                    <a:pt x="14601" y="11698"/>
                  </a:cubicBezTo>
                  <a:cubicBezTo>
                    <a:pt x="14578" y="11682"/>
                    <a:pt x="14545" y="11685"/>
                    <a:pt x="14526" y="11706"/>
                  </a:cubicBezTo>
                  <a:cubicBezTo>
                    <a:pt x="14504" y="11730"/>
                    <a:pt x="14505" y="11767"/>
                    <a:pt x="14529" y="11789"/>
                  </a:cubicBezTo>
                  <a:cubicBezTo>
                    <a:pt x="14552" y="11811"/>
                    <a:pt x="14589" y="11809"/>
                    <a:pt x="14611" y="11785"/>
                  </a:cubicBezTo>
                  <a:cubicBezTo>
                    <a:pt x="14627" y="11768"/>
                    <a:pt x="14631" y="11744"/>
                    <a:pt x="14622" y="11723"/>
                  </a:cubicBezTo>
                  <a:cubicBezTo>
                    <a:pt x="16623" y="10663"/>
                    <a:pt x="16623" y="10663"/>
                    <a:pt x="16623" y="10663"/>
                  </a:cubicBezTo>
                  <a:cubicBezTo>
                    <a:pt x="16625" y="10667"/>
                    <a:pt x="16628" y="10671"/>
                    <a:pt x="16632" y="10675"/>
                  </a:cubicBezTo>
                  <a:cubicBezTo>
                    <a:pt x="16642" y="10684"/>
                    <a:pt x="16654" y="10689"/>
                    <a:pt x="16667" y="10690"/>
                  </a:cubicBezTo>
                  <a:cubicBezTo>
                    <a:pt x="16669" y="11958"/>
                    <a:pt x="16669" y="11958"/>
                    <a:pt x="16669" y="11958"/>
                  </a:cubicBezTo>
                  <a:cubicBezTo>
                    <a:pt x="16655" y="11960"/>
                    <a:pt x="16641" y="11966"/>
                    <a:pt x="16631" y="11977"/>
                  </a:cubicBezTo>
                  <a:cubicBezTo>
                    <a:pt x="16609" y="12000"/>
                    <a:pt x="16611" y="12037"/>
                    <a:pt x="16634" y="12059"/>
                  </a:cubicBezTo>
                  <a:cubicBezTo>
                    <a:pt x="16658" y="12081"/>
                    <a:pt x="16695" y="12079"/>
                    <a:pt x="16716" y="12056"/>
                  </a:cubicBezTo>
                  <a:cubicBezTo>
                    <a:pt x="16738" y="12032"/>
                    <a:pt x="16737" y="11995"/>
                    <a:pt x="16713" y="11973"/>
                  </a:cubicBezTo>
                  <a:cubicBezTo>
                    <a:pt x="16703" y="11964"/>
                    <a:pt x="16691" y="11959"/>
                    <a:pt x="16679" y="11958"/>
                  </a:cubicBezTo>
                  <a:cubicBezTo>
                    <a:pt x="16677" y="10690"/>
                    <a:pt x="16677" y="10690"/>
                    <a:pt x="16677" y="10690"/>
                  </a:cubicBezTo>
                  <a:cubicBezTo>
                    <a:pt x="16677" y="10690"/>
                    <a:pt x="16677" y="10690"/>
                    <a:pt x="16677" y="10690"/>
                  </a:cubicBezTo>
                  <a:cubicBezTo>
                    <a:pt x="17048" y="12614"/>
                    <a:pt x="17048" y="12614"/>
                    <a:pt x="17048" y="12614"/>
                  </a:cubicBezTo>
                  <a:cubicBezTo>
                    <a:pt x="17039" y="12616"/>
                    <a:pt x="17029" y="12622"/>
                    <a:pt x="17022" y="12630"/>
                  </a:cubicBezTo>
                  <a:cubicBezTo>
                    <a:pt x="17000" y="12654"/>
                    <a:pt x="17001" y="12690"/>
                    <a:pt x="17025" y="12712"/>
                  </a:cubicBezTo>
                  <a:cubicBezTo>
                    <a:pt x="17048" y="12734"/>
                    <a:pt x="17085" y="12733"/>
                    <a:pt x="17107" y="12709"/>
                  </a:cubicBezTo>
                  <a:cubicBezTo>
                    <a:pt x="17129" y="12685"/>
                    <a:pt x="17128" y="12649"/>
                    <a:pt x="17104" y="12627"/>
                  </a:cubicBezTo>
                  <a:cubicBezTo>
                    <a:pt x="17091" y="12615"/>
                    <a:pt x="17074" y="12610"/>
                    <a:pt x="17058" y="12612"/>
                  </a:cubicBezTo>
                  <a:cubicBezTo>
                    <a:pt x="16687" y="10688"/>
                    <a:pt x="16687" y="10688"/>
                    <a:pt x="16687" y="10688"/>
                  </a:cubicBezTo>
                  <a:cubicBezTo>
                    <a:pt x="16697" y="10685"/>
                    <a:pt x="16707" y="10680"/>
                    <a:pt x="16714" y="10671"/>
                  </a:cubicBezTo>
                  <a:cubicBezTo>
                    <a:pt x="16720" y="10665"/>
                    <a:pt x="16724" y="10658"/>
                    <a:pt x="16727" y="10650"/>
                  </a:cubicBezTo>
                  <a:cubicBezTo>
                    <a:pt x="17471" y="10825"/>
                    <a:pt x="17471" y="10825"/>
                    <a:pt x="17471" y="10825"/>
                  </a:cubicBezTo>
                  <a:cubicBezTo>
                    <a:pt x="17469" y="10843"/>
                    <a:pt x="17475" y="10862"/>
                    <a:pt x="17489" y="10876"/>
                  </a:cubicBezTo>
                  <a:cubicBezTo>
                    <a:pt x="17513" y="10898"/>
                    <a:pt x="17550" y="10896"/>
                    <a:pt x="17572" y="10873"/>
                  </a:cubicBezTo>
                  <a:cubicBezTo>
                    <a:pt x="17594" y="10849"/>
                    <a:pt x="17592" y="10812"/>
                    <a:pt x="17569" y="10790"/>
                  </a:cubicBezTo>
                  <a:cubicBezTo>
                    <a:pt x="17545" y="10769"/>
                    <a:pt x="17508" y="10770"/>
                    <a:pt x="17486" y="10794"/>
                  </a:cubicBezTo>
                  <a:cubicBezTo>
                    <a:pt x="17480" y="10800"/>
                    <a:pt x="17476" y="10807"/>
                    <a:pt x="17474" y="10815"/>
                  </a:cubicBezTo>
                  <a:cubicBezTo>
                    <a:pt x="16729" y="10640"/>
                    <a:pt x="16729" y="10640"/>
                    <a:pt x="16729" y="10640"/>
                  </a:cubicBezTo>
                  <a:cubicBezTo>
                    <a:pt x="16732" y="10622"/>
                    <a:pt x="16726" y="10603"/>
                    <a:pt x="16711" y="10589"/>
                  </a:cubicBezTo>
                  <a:cubicBezTo>
                    <a:pt x="16702" y="10581"/>
                    <a:pt x="16691" y="10576"/>
                    <a:pt x="16680" y="10574"/>
                  </a:cubicBezTo>
                  <a:cubicBezTo>
                    <a:pt x="16792" y="8444"/>
                    <a:pt x="16792" y="8444"/>
                    <a:pt x="16792" y="8444"/>
                  </a:cubicBezTo>
                  <a:cubicBezTo>
                    <a:pt x="16807" y="8444"/>
                    <a:pt x="16822" y="8437"/>
                    <a:pt x="16833" y="8425"/>
                  </a:cubicBezTo>
                  <a:cubicBezTo>
                    <a:pt x="16835" y="8423"/>
                    <a:pt x="16837" y="8420"/>
                    <a:pt x="16839" y="8417"/>
                  </a:cubicBezTo>
                  <a:cubicBezTo>
                    <a:pt x="17514" y="8773"/>
                    <a:pt x="17514" y="8773"/>
                    <a:pt x="17514" y="8773"/>
                  </a:cubicBezTo>
                  <a:cubicBezTo>
                    <a:pt x="17505" y="8795"/>
                    <a:pt x="17509" y="8821"/>
                    <a:pt x="17528" y="8838"/>
                  </a:cubicBezTo>
                  <a:cubicBezTo>
                    <a:pt x="17551" y="8860"/>
                    <a:pt x="17588" y="8858"/>
                    <a:pt x="17610" y="8835"/>
                  </a:cubicBezTo>
                  <a:cubicBezTo>
                    <a:pt x="17630" y="8814"/>
                    <a:pt x="17630" y="8782"/>
                    <a:pt x="17614" y="8760"/>
                  </a:cubicBezTo>
                  <a:cubicBezTo>
                    <a:pt x="18172" y="8249"/>
                    <a:pt x="18172" y="8249"/>
                    <a:pt x="18172" y="8249"/>
                  </a:cubicBezTo>
                  <a:cubicBezTo>
                    <a:pt x="18195" y="8271"/>
                    <a:pt x="18232" y="8269"/>
                    <a:pt x="18254" y="8246"/>
                  </a:cubicBezTo>
                  <a:cubicBezTo>
                    <a:pt x="18259" y="8240"/>
                    <a:pt x="18263" y="8234"/>
                    <a:pt x="18266" y="8227"/>
                  </a:cubicBezTo>
                  <a:cubicBezTo>
                    <a:pt x="18917" y="8408"/>
                    <a:pt x="18917" y="8408"/>
                    <a:pt x="18917" y="8408"/>
                  </a:cubicBezTo>
                  <a:cubicBezTo>
                    <a:pt x="18913" y="8427"/>
                    <a:pt x="18919" y="8447"/>
                    <a:pt x="18934" y="8461"/>
                  </a:cubicBezTo>
                  <a:cubicBezTo>
                    <a:pt x="18946" y="8472"/>
                    <a:pt x="18960" y="8477"/>
                    <a:pt x="18974" y="8477"/>
                  </a:cubicBezTo>
                  <a:cubicBezTo>
                    <a:pt x="18995" y="8675"/>
                    <a:pt x="18995" y="8675"/>
                    <a:pt x="18995" y="8675"/>
                  </a:cubicBezTo>
                  <a:cubicBezTo>
                    <a:pt x="18991" y="8676"/>
                    <a:pt x="18987" y="8678"/>
                    <a:pt x="18984" y="8680"/>
                  </a:cubicBezTo>
                  <a:cubicBezTo>
                    <a:pt x="18956" y="8695"/>
                    <a:pt x="18945" y="8731"/>
                    <a:pt x="18961" y="8759"/>
                  </a:cubicBezTo>
                  <a:cubicBezTo>
                    <a:pt x="18977" y="8787"/>
                    <a:pt x="19012" y="8797"/>
                    <a:pt x="19040" y="8781"/>
                  </a:cubicBezTo>
                  <a:cubicBezTo>
                    <a:pt x="19068" y="8766"/>
                    <a:pt x="19078" y="8730"/>
                    <a:pt x="19063" y="8702"/>
                  </a:cubicBezTo>
                  <a:cubicBezTo>
                    <a:pt x="19051" y="8681"/>
                    <a:pt x="19028" y="8670"/>
                    <a:pt x="19005" y="8673"/>
                  </a:cubicBezTo>
                  <a:cubicBezTo>
                    <a:pt x="18984" y="8476"/>
                    <a:pt x="18984" y="8476"/>
                    <a:pt x="18984" y="8476"/>
                  </a:cubicBezTo>
                  <a:cubicBezTo>
                    <a:pt x="18996" y="8474"/>
                    <a:pt x="19008" y="8468"/>
                    <a:pt x="19017" y="8458"/>
                  </a:cubicBezTo>
                  <a:cubicBezTo>
                    <a:pt x="19020" y="8455"/>
                    <a:pt x="19022" y="8451"/>
                    <a:pt x="19024" y="8448"/>
                  </a:cubicBezTo>
                  <a:cubicBezTo>
                    <a:pt x="19651" y="8741"/>
                    <a:pt x="19651" y="8741"/>
                    <a:pt x="19651" y="8741"/>
                  </a:cubicBezTo>
                  <a:cubicBezTo>
                    <a:pt x="19645" y="8757"/>
                    <a:pt x="19645" y="8775"/>
                    <a:pt x="19654" y="8791"/>
                  </a:cubicBezTo>
                  <a:cubicBezTo>
                    <a:pt x="19670" y="8819"/>
                    <a:pt x="19705" y="8829"/>
                    <a:pt x="19733" y="8813"/>
                  </a:cubicBezTo>
                  <a:cubicBezTo>
                    <a:pt x="19761" y="8798"/>
                    <a:pt x="19771" y="8762"/>
                    <a:pt x="19755" y="8734"/>
                  </a:cubicBezTo>
                  <a:cubicBezTo>
                    <a:pt x="19740" y="8706"/>
                    <a:pt x="19704" y="8696"/>
                    <a:pt x="19676" y="8712"/>
                  </a:cubicBezTo>
                  <a:cubicBezTo>
                    <a:pt x="19667" y="8717"/>
                    <a:pt x="19660" y="8724"/>
                    <a:pt x="19655" y="8732"/>
                  </a:cubicBezTo>
                  <a:cubicBezTo>
                    <a:pt x="19029" y="8439"/>
                    <a:pt x="19029" y="8439"/>
                    <a:pt x="19029" y="8439"/>
                  </a:cubicBezTo>
                  <a:cubicBezTo>
                    <a:pt x="19035" y="8422"/>
                    <a:pt x="19033" y="8404"/>
                    <a:pt x="19024" y="8389"/>
                  </a:cubicBezTo>
                  <a:cubicBezTo>
                    <a:pt x="20008" y="7674"/>
                    <a:pt x="20008" y="7674"/>
                    <a:pt x="20008" y="7674"/>
                  </a:cubicBezTo>
                  <a:cubicBezTo>
                    <a:pt x="20010" y="7679"/>
                    <a:pt x="20014" y="7683"/>
                    <a:pt x="20018" y="7687"/>
                  </a:cubicBezTo>
                  <a:cubicBezTo>
                    <a:pt x="20038" y="7706"/>
                    <a:pt x="20069" y="7707"/>
                    <a:pt x="20091" y="7692"/>
                  </a:cubicBezTo>
                  <a:cubicBezTo>
                    <a:pt x="21058" y="8809"/>
                    <a:pt x="21058" y="8809"/>
                    <a:pt x="21058" y="8809"/>
                  </a:cubicBezTo>
                  <a:cubicBezTo>
                    <a:pt x="21058" y="8809"/>
                    <a:pt x="21058" y="8809"/>
                    <a:pt x="21057" y="8810"/>
                  </a:cubicBezTo>
                  <a:cubicBezTo>
                    <a:pt x="21035" y="8833"/>
                    <a:pt x="21037" y="8870"/>
                    <a:pt x="21061" y="8892"/>
                  </a:cubicBezTo>
                  <a:cubicBezTo>
                    <a:pt x="21084" y="8914"/>
                    <a:pt x="21121" y="8912"/>
                    <a:pt x="21143" y="8889"/>
                  </a:cubicBezTo>
                  <a:cubicBezTo>
                    <a:pt x="21165" y="8865"/>
                    <a:pt x="21163" y="8828"/>
                    <a:pt x="21140" y="8806"/>
                  </a:cubicBezTo>
                  <a:cubicBezTo>
                    <a:pt x="21138" y="8805"/>
                    <a:pt x="21135" y="8803"/>
                    <a:pt x="21133" y="8802"/>
                  </a:cubicBezTo>
                  <a:cubicBezTo>
                    <a:pt x="21603" y="7985"/>
                    <a:pt x="21603" y="7985"/>
                    <a:pt x="21603" y="7985"/>
                  </a:cubicBezTo>
                  <a:cubicBezTo>
                    <a:pt x="21623" y="7994"/>
                    <a:pt x="21647" y="7990"/>
                    <a:pt x="21664" y="7975"/>
                  </a:cubicBezTo>
                  <a:cubicBezTo>
                    <a:pt x="23409" y="9500"/>
                    <a:pt x="23409" y="9500"/>
                    <a:pt x="23409" y="9500"/>
                  </a:cubicBezTo>
                  <a:cubicBezTo>
                    <a:pt x="23404" y="9508"/>
                    <a:pt x="23400" y="9516"/>
                    <a:pt x="23398" y="9525"/>
                  </a:cubicBezTo>
                  <a:cubicBezTo>
                    <a:pt x="22043" y="9535"/>
                    <a:pt x="22043" y="9535"/>
                    <a:pt x="22043" y="9535"/>
                  </a:cubicBezTo>
                  <a:cubicBezTo>
                    <a:pt x="22041" y="9523"/>
                    <a:pt x="22035" y="9512"/>
                    <a:pt x="22025" y="9503"/>
                  </a:cubicBezTo>
                  <a:cubicBezTo>
                    <a:pt x="22002" y="9481"/>
                    <a:pt x="21965" y="9482"/>
                    <a:pt x="21943" y="9506"/>
                  </a:cubicBezTo>
                  <a:cubicBezTo>
                    <a:pt x="21921" y="9530"/>
                    <a:pt x="21923" y="9567"/>
                    <a:pt x="21946" y="9588"/>
                  </a:cubicBezTo>
                  <a:cubicBezTo>
                    <a:pt x="21961" y="9602"/>
                    <a:pt x="21980" y="9606"/>
                    <a:pt x="21998" y="9602"/>
                  </a:cubicBezTo>
                  <a:cubicBezTo>
                    <a:pt x="22301" y="10413"/>
                    <a:pt x="22301" y="10413"/>
                    <a:pt x="22301" y="10413"/>
                  </a:cubicBezTo>
                  <a:cubicBezTo>
                    <a:pt x="21948" y="10683"/>
                    <a:pt x="21948" y="10683"/>
                    <a:pt x="21948" y="10683"/>
                  </a:cubicBezTo>
                  <a:cubicBezTo>
                    <a:pt x="21947" y="10682"/>
                    <a:pt x="21946" y="10681"/>
                    <a:pt x="21945" y="10680"/>
                  </a:cubicBezTo>
                  <a:cubicBezTo>
                    <a:pt x="21921" y="10658"/>
                    <a:pt x="21884" y="10659"/>
                    <a:pt x="21862" y="10683"/>
                  </a:cubicBezTo>
                  <a:cubicBezTo>
                    <a:pt x="21848" y="10698"/>
                    <a:pt x="21844" y="10718"/>
                    <a:pt x="21849" y="10737"/>
                  </a:cubicBezTo>
                  <a:cubicBezTo>
                    <a:pt x="19544" y="11266"/>
                    <a:pt x="19544" y="11266"/>
                    <a:pt x="19544" y="11266"/>
                  </a:cubicBezTo>
                  <a:cubicBezTo>
                    <a:pt x="19541" y="11257"/>
                    <a:pt x="19536" y="11249"/>
                    <a:pt x="19530" y="11243"/>
                  </a:cubicBezTo>
                  <a:cubicBezTo>
                    <a:pt x="19507" y="11221"/>
                    <a:pt x="19471" y="11221"/>
                    <a:pt x="19449" y="11243"/>
                  </a:cubicBezTo>
                  <a:cubicBezTo>
                    <a:pt x="19427" y="11266"/>
                    <a:pt x="19427" y="11302"/>
                    <a:pt x="19450" y="11324"/>
                  </a:cubicBezTo>
                  <a:cubicBezTo>
                    <a:pt x="19472" y="11346"/>
                    <a:pt x="19508" y="11346"/>
                    <a:pt x="19530" y="11324"/>
                  </a:cubicBezTo>
                  <a:cubicBezTo>
                    <a:pt x="19543" y="11311"/>
                    <a:pt x="19548" y="11293"/>
                    <a:pt x="19546" y="11276"/>
                  </a:cubicBezTo>
                  <a:cubicBezTo>
                    <a:pt x="21852" y="10747"/>
                    <a:pt x="21852" y="10747"/>
                    <a:pt x="21852" y="10747"/>
                  </a:cubicBezTo>
                  <a:cubicBezTo>
                    <a:pt x="21856" y="10754"/>
                    <a:pt x="21860" y="10760"/>
                    <a:pt x="21865" y="10765"/>
                  </a:cubicBezTo>
                  <a:cubicBezTo>
                    <a:pt x="21872" y="10772"/>
                    <a:pt x="21880" y="10776"/>
                    <a:pt x="21889" y="10778"/>
                  </a:cubicBezTo>
                  <a:cubicBezTo>
                    <a:pt x="21712" y="11324"/>
                    <a:pt x="21712" y="11324"/>
                    <a:pt x="21712" y="11324"/>
                  </a:cubicBezTo>
                  <a:cubicBezTo>
                    <a:pt x="21687" y="11318"/>
                    <a:pt x="21660" y="11329"/>
                    <a:pt x="21647" y="11352"/>
                  </a:cubicBezTo>
                  <a:cubicBezTo>
                    <a:pt x="21631" y="11380"/>
                    <a:pt x="21642" y="11416"/>
                    <a:pt x="21670" y="11431"/>
                  </a:cubicBezTo>
                  <a:cubicBezTo>
                    <a:pt x="21698" y="11447"/>
                    <a:pt x="21733" y="11437"/>
                    <a:pt x="21749" y="11409"/>
                  </a:cubicBezTo>
                  <a:cubicBezTo>
                    <a:pt x="21764" y="11381"/>
                    <a:pt x="21754" y="11345"/>
                    <a:pt x="21726" y="11330"/>
                  </a:cubicBezTo>
                  <a:cubicBezTo>
                    <a:pt x="21725" y="11329"/>
                    <a:pt x="21723" y="11328"/>
                    <a:pt x="21722" y="11328"/>
                  </a:cubicBezTo>
                  <a:cubicBezTo>
                    <a:pt x="21899" y="10780"/>
                    <a:pt x="21899" y="10780"/>
                    <a:pt x="21899" y="10780"/>
                  </a:cubicBezTo>
                  <a:cubicBezTo>
                    <a:pt x="21901" y="10780"/>
                    <a:pt x="21902" y="10781"/>
                    <a:pt x="21904" y="10781"/>
                  </a:cubicBezTo>
                  <a:cubicBezTo>
                    <a:pt x="21947" y="11926"/>
                    <a:pt x="21947" y="11926"/>
                    <a:pt x="21947" y="11926"/>
                  </a:cubicBezTo>
                  <a:cubicBezTo>
                    <a:pt x="21930" y="11929"/>
                    <a:pt x="21914" y="11939"/>
                    <a:pt x="21906" y="11955"/>
                  </a:cubicBezTo>
                  <a:cubicBezTo>
                    <a:pt x="21890" y="11983"/>
                    <a:pt x="21900" y="12018"/>
                    <a:pt x="21928" y="12034"/>
                  </a:cubicBezTo>
                  <a:cubicBezTo>
                    <a:pt x="21956" y="12050"/>
                    <a:pt x="21992" y="12040"/>
                    <a:pt x="22007" y="12012"/>
                  </a:cubicBezTo>
                  <a:cubicBezTo>
                    <a:pt x="22023" y="11983"/>
                    <a:pt x="22013" y="11948"/>
                    <a:pt x="21985" y="11932"/>
                  </a:cubicBezTo>
                  <a:cubicBezTo>
                    <a:pt x="21976" y="11927"/>
                    <a:pt x="21966" y="11925"/>
                    <a:pt x="21957" y="11925"/>
                  </a:cubicBezTo>
                  <a:cubicBezTo>
                    <a:pt x="21914" y="10780"/>
                    <a:pt x="21914" y="10780"/>
                    <a:pt x="21914" y="10780"/>
                  </a:cubicBezTo>
                  <a:cubicBezTo>
                    <a:pt x="21926" y="10778"/>
                    <a:pt x="21938" y="10772"/>
                    <a:pt x="21948" y="10762"/>
                  </a:cubicBezTo>
                  <a:cubicBezTo>
                    <a:pt x="21956" y="10753"/>
                    <a:pt x="21961" y="10742"/>
                    <a:pt x="21963" y="10730"/>
                  </a:cubicBezTo>
                  <a:cubicBezTo>
                    <a:pt x="22427" y="10749"/>
                    <a:pt x="22427" y="10749"/>
                    <a:pt x="22427" y="10749"/>
                  </a:cubicBezTo>
                  <a:cubicBezTo>
                    <a:pt x="22996" y="12268"/>
                    <a:pt x="22996" y="12268"/>
                    <a:pt x="22996" y="12268"/>
                  </a:cubicBezTo>
                  <a:cubicBezTo>
                    <a:pt x="22990" y="12271"/>
                    <a:pt x="22984" y="12275"/>
                    <a:pt x="22979" y="12281"/>
                  </a:cubicBezTo>
                  <a:cubicBezTo>
                    <a:pt x="22957" y="12304"/>
                    <a:pt x="22958" y="12341"/>
                    <a:pt x="22982" y="12363"/>
                  </a:cubicBezTo>
                  <a:cubicBezTo>
                    <a:pt x="23006" y="12385"/>
                    <a:pt x="23042" y="12383"/>
                    <a:pt x="23064" y="12360"/>
                  </a:cubicBezTo>
                  <a:cubicBezTo>
                    <a:pt x="23086" y="12336"/>
                    <a:pt x="23085" y="12299"/>
                    <a:pt x="23061" y="12277"/>
                  </a:cubicBezTo>
                  <a:cubicBezTo>
                    <a:pt x="23059" y="12276"/>
                    <a:pt x="23058" y="12275"/>
                    <a:pt x="23056" y="12274"/>
                  </a:cubicBezTo>
                  <a:cubicBezTo>
                    <a:pt x="23919" y="10857"/>
                    <a:pt x="23919" y="10857"/>
                    <a:pt x="23919" y="10857"/>
                  </a:cubicBezTo>
                  <a:cubicBezTo>
                    <a:pt x="23941" y="10868"/>
                    <a:pt x="23969" y="10864"/>
                    <a:pt x="23987" y="10844"/>
                  </a:cubicBezTo>
                  <a:cubicBezTo>
                    <a:pt x="24009" y="10821"/>
                    <a:pt x="24008" y="10784"/>
                    <a:pt x="23984" y="10762"/>
                  </a:cubicBezTo>
                  <a:cubicBezTo>
                    <a:pt x="23979" y="10757"/>
                    <a:pt x="23972" y="10753"/>
                    <a:pt x="23966" y="10751"/>
                  </a:cubicBezTo>
                  <a:cubicBezTo>
                    <a:pt x="24233" y="9847"/>
                    <a:pt x="24233" y="9847"/>
                    <a:pt x="24233" y="9847"/>
                  </a:cubicBezTo>
                  <a:cubicBezTo>
                    <a:pt x="25342" y="10285"/>
                    <a:pt x="25342" y="10285"/>
                    <a:pt x="25342" y="10285"/>
                  </a:cubicBezTo>
                  <a:cubicBezTo>
                    <a:pt x="25336" y="10306"/>
                    <a:pt x="25341" y="10329"/>
                    <a:pt x="25358" y="10345"/>
                  </a:cubicBezTo>
                  <a:cubicBezTo>
                    <a:pt x="25368" y="10354"/>
                    <a:pt x="25380" y="10359"/>
                    <a:pt x="25392" y="10360"/>
                  </a:cubicBezTo>
                  <a:cubicBezTo>
                    <a:pt x="25366" y="12631"/>
                    <a:pt x="25366" y="12631"/>
                    <a:pt x="25366" y="12631"/>
                  </a:cubicBezTo>
                  <a:cubicBezTo>
                    <a:pt x="25358" y="12632"/>
                    <a:pt x="25350" y="12634"/>
                    <a:pt x="25342" y="12638"/>
                  </a:cubicBezTo>
                  <a:cubicBezTo>
                    <a:pt x="25314" y="12654"/>
                    <a:pt x="25304" y="12689"/>
                    <a:pt x="25320" y="12717"/>
                  </a:cubicBezTo>
                  <a:cubicBezTo>
                    <a:pt x="25335" y="12746"/>
                    <a:pt x="25371" y="12756"/>
                    <a:pt x="25399" y="12740"/>
                  </a:cubicBezTo>
                  <a:cubicBezTo>
                    <a:pt x="25427" y="12724"/>
                    <a:pt x="25437" y="12689"/>
                    <a:pt x="25421" y="12661"/>
                  </a:cubicBezTo>
                  <a:cubicBezTo>
                    <a:pt x="25412" y="12643"/>
                    <a:pt x="25395" y="12633"/>
                    <a:pt x="25376" y="12631"/>
                  </a:cubicBezTo>
                  <a:cubicBezTo>
                    <a:pt x="25402" y="10360"/>
                    <a:pt x="25402" y="10360"/>
                    <a:pt x="25402" y="10360"/>
                  </a:cubicBezTo>
                  <a:cubicBezTo>
                    <a:pt x="25406" y="10359"/>
                    <a:pt x="25410" y="10359"/>
                    <a:pt x="25414" y="10357"/>
                  </a:cubicBezTo>
                  <a:cubicBezTo>
                    <a:pt x="25874" y="11344"/>
                    <a:pt x="25874" y="11344"/>
                    <a:pt x="25874" y="11344"/>
                  </a:cubicBezTo>
                  <a:cubicBezTo>
                    <a:pt x="25846" y="11359"/>
                    <a:pt x="25836" y="11395"/>
                    <a:pt x="25852" y="11422"/>
                  </a:cubicBezTo>
                  <a:cubicBezTo>
                    <a:pt x="25868" y="11450"/>
                    <a:pt x="25903" y="11460"/>
                    <a:pt x="25931" y="11445"/>
                  </a:cubicBezTo>
                  <a:cubicBezTo>
                    <a:pt x="25959" y="11429"/>
                    <a:pt x="25969" y="11394"/>
                    <a:pt x="25954" y="11366"/>
                  </a:cubicBezTo>
                  <a:cubicBezTo>
                    <a:pt x="25940" y="11340"/>
                    <a:pt x="25909" y="11330"/>
                    <a:pt x="25883" y="11339"/>
                  </a:cubicBezTo>
                  <a:cubicBezTo>
                    <a:pt x="25424" y="10354"/>
                    <a:pt x="25424" y="10354"/>
                    <a:pt x="25424" y="10354"/>
                  </a:cubicBezTo>
                  <a:cubicBezTo>
                    <a:pt x="25424" y="10354"/>
                    <a:pt x="25424" y="10354"/>
                    <a:pt x="25424" y="10353"/>
                  </a:cubicBezTo>
                  <a:cubicBezTo>
                    <a:pt x="26254" y="11581"/>
                    <a:pt x="26254" y="11581"/>
                    <a:pt x="26254" y="11581"/>
                  </a:cubicBezTo>
                  <a:cubicBezTo>
                    <a:pt x="26233" y="11599"/>
                    <a:pt x="26226" y="11629"/>
                    <a:pt x="26240" y="11655"/>
                  </a:cubicBezTo>
                  <a:cubicBezTo>
                    <a:pt x="26256" y="11683"/>
                    <a:pt x="26291" y="11693"/>
                    <a:pt x="26319" y="11677"/>
                  </a:cubicBezTo>
                  <a:cubicBezTo>
                    <a:pt x="26347" y="11661"/>
                    <a:pt x="26357" y="11626"/>
                    <a:pt x="26342" y="11598"/>
                  </a:cubicBezTo>
                  <a:cubicBezTo>
                    <a:pt x="26326" y="11570"/>
                    <a:pt x="26291" y="11560"/>
                    <a:pt x="26263" y="11575"/>
                  </a:cubicBezTo>
                  <a:cubicBezTo>
                    <a:pt x="25433" y="10348"/>
                    <a:pt x="25433" y="10348"/>
                    <a:pt x="25433" y="10348"/>
                  </a:cubicBezTo>
                  <a:cubicBezTo>
                    <a:pt x="25435" y="10346"/>
                    <a:pt x="25438" y="10344"/>
                    <a:pt x="25440" y="10342"/>
                  </a:cubicBezTo>
                  <a:cubicBezTo>
                    <a:pt x="25458" y="10322"/>
                    <a:pt x="25460" y="10295"/>
                    <a:pt x="25448" y="10273"/>
                  </a:cubicBezTo>
                  <a:cubicBezTo>
                    <a:pt x="26451" y="9581"/>
                    <a:pt x="26451" y="9581"/>
                    <a:pt x="26451" y="9581"/>
                  </a:cubicBezTo>
                  <a:cubicBezTo>
                    <a:pt x="27447" y="10776"/>
                    <a:pt x="27447" y="10776"/>
                    <a:pt x="27447" y="10776"/>
                  </a:cubicBezTo>
                  <a:cubicBezTo>
                    <a:pt x="27446" y="10777"/>
                    <a:pt x="27444" y="10778"/>
                    <a:pt x="27443" y="10779"/>
                  </a:cubicBezTo>
                  <a:cubicBezTo>
                    <a:pt x="27434" y="10789"/>
                    <a:pt x="27429" y="10801"/>
                    <a:pt x="27428" y="10814"/>
                  </a:cubicBezTo>
                  <a:cubicBezTo>
                    <a:pt x="27428" y="10824"/>
                    <a:pt x="27428" y="10824"/>
                    <a:pt x="27428" y="10824"/>
                  </a:cubicBezTo>
                  <a:cubicBezTo>
                    <a:pt x="27428" y="10824"/>
                    <a:pt x="27428" y="10825"/>
                    <a:pt x="27428" y="10825"/>
                  </a:cubicBezTo>
                  <a:cubicBezTo>
                    <a:pt x="27430" y="10835"/>
                    <a:pt x="27430" y="10835"/>
                    <a:pt x="27430" y="10835"/>
                  </a:cubicBezTo>
                  <a:cubicBezTo>
                    <a:pt x="27431" y="10836"/>
                    <a:pt x="27432" y="10837"/>
                    <a:pt x="27432" y="10838"/>
                  </a:cubicBezTo>
                  <a:cubicBezTo>
                    <a:pt x="27102" y="11021"/>
                    <a:pt x="27102" y="11021"/>
                    <a:pt x="27102" y="11021"/>
                  </a:cubicBezTo>
                  <a:cubicBezTo>
                    <a:pt x="27099" y="11017"/>
                    <a:pt x="27096" y="11012"/>
                    <a:pt x="27093" y="11009"/>
                  </a:cubicBezTo>
                  <a:cubicBezTo>
                    <a:pt x="27071" y="10987"/>
                    <a:pt x="27037" y="10988"/>
                    <a:pt x="27015" y="11009"/>
                  </a:cubicBezTo>
                  <a:cubicBezTo>
                    <a:pt x="26994" y="11031"/>
                    <a:pt x="26995" y="11065"/>
                    <a:pt x="27016" y="11086"/>
                  </a:cubicBezTo>
                  <a:cubicBezTo>
                    <a:pt x="27037" y="11107"/>
                    <a:pt x="27072" y="11107"/>
                    <a:pt x="27093" y="11086"/>
                  </a:cubicBezTo>
                  <a:cubicBezTo>
                    <a:pt x="27108" y="11071"/>
                    <a:pt x="27112" y="11050"/>
                    <a:pt x="27106" y="11031"/>
                  </a:cubicBezTo>
                  <a:cubicBezTo>
                    <a:pt x="27437" y="10849"/>
                    <a:pt x="27437" y="10849"/>
                    <a:pt x="27437" y="10849"/>
                  </a:cubicBezTo>
                  <a:cubicBezTo>
                    <a:pt x="27439" y="10853"/>
                    <a:pt x="27443" y="10858"/>
                    <a:pt x="27447" y="10861"/>
                  </a:cubicBezTo>
                  <a:cubicBezTo>
                    <a:pt x="27453" y="10867"/>
                    <a:pt x="27461" y="10871"/>
                    <a:pt x="27468" y="10874"/>
                  </a:cubicBezTo>
                  <a:cubicBezTo>
                    <a:pt x="27300" y="11620"/>
                    <a:pt x="27300" y="11620"/>
                    <a:pt x="27300" y="11620"/>
                  </a:cubicBezTo>
                  <a:cubicBezTo>
                    <a:pt x="27282" y="11617"/>
                    <a:pt x="27262" y="11624"/>
                    <a:pt x="27249" y="11638"/>
                  </a:cubicBezTo>
                  <a:cubicBezTo>
                    <a:pt x="27227" y="11662"/>
                    <a:pt x="27229" y="11699"/>
                    <a:pt x="27253" y="11721"/>
                  </a:cubicBezTo>
                  <a:cubicBezTo>
                    <a:pt x="27277" y="11742"/>
                    <a:pt x="27313" y="11740"/>
                    <a:pt x="27335" y="11717"/>
                  </a:cubicBezTo>
                  <a:cubicBezTo>
                    <a:pt x="27357" y="11693"/>
                    <a:pt x="27355" y="11656"/>
                    <a:pt x="27331" y="11634"/>
                  </a:cubicBezTo>
                  <a:cubicBezTo>
                    <a:pt x="27325" y="11629"/>
                    <a:pt x="27317" y="11625"/>
                    <a:pt x="27310" y="11622"/>
                  </a:cubicBezTo>
                  <a:cubicBezTo>
                    <a:pt x="27478" y="10876"/>
                    <a:pt x="27478" y="10876"/>
                    <a:pt x="27478" y="10876"/>
                  </a:cubicBezTo>
                  <a:cubicBezTo>
                    <a:pt x="27497" y="10878"/>
                    <a:pt x="27516" y="10872"/>
                    <a:pt x="27529" y="10858"/>
                  </a:cubicBezTo>
                  <a:cubicBezTo>
                    <a:pt x="27537" y="10848"/>
                    <a:pt x="27542" y="10837"/>
                    <a:pt x="27544" y="10826"/>
                  </a:cubicBezTo>
                  <a:cubicBezTo>
                    <a:pt x="29679" y="10921"/>
                    <a:pt x="29679" y="10921"/>
                    <a:pt x="29679" y="10921"/>
                  </a:cubicBezTo>
                  <a:cubicBezTo>
                    <a:pt x="29683" y="10941"/>
                    <a:pt x="29699" y="10956"/>
                    <a:pt x="29720" y="10956"/>
                  </a:cubicBezTo>
                  <a:cubicBezTo>
                    <a:pt x="29744" y="10956"/>
                    <a:pt x="29763" y="10937"/>
                    <a:pt x="29763" y="10913"/>
                  </a:cubicBezTo>
                  <a:cubicBezTo>
                    <a:pt x="29763" y="10889"/>
                    <a:pt x="29744" y="10870"/>
                    <a:pt x="29720" y="10870"/>
                  </a:cubicBezTo>
                  <a:close/>
                  <a:moveTo>
                    <a:pt x="10543" y="8360"/>
                  </a:moveTo>
                  <a:cubicBezTo>
                    <a:pt x="10546" y="8347"/>
                    <a:pt x="10544" y="8334"/>
                    <a:pt x="10539" y="8323"/>
                  </a:cubicBezTo>
                  <a:cubicBezTo>
                    <a:pt x="13396" y="7084"/>
                    <a:pt x="13396" y="7084"/>
                    <a:pt x="13396" y="7084"/>
                  </a:cubicBezTo>
                  <a:cubicBezTo>
                    <a:pt x="13396" y="7084"/>
                    <a:pt x="13396" y="7085"/>
                    <a:pt x="13397" y="7086"/>
                  </a:cubicBezTo>
                  <a:cubicBezTo>
                    <a:pt x="10887" y="8883"/>
                    <a:pt x="10887" y="8883"/>
                    <a:pt x="10887" y="8883"/>
                  </a:cubicBezTo>
                  <a:cubicBezTo>
                    <a:pt x="10524" y="8390"/>
                    <a:pt x="10524" y="8390"/>
                    <a:pt x="10524" y="8390"/>
                  </a:cubicBezTo>
                  <a:cubicBezTo>
                    <a:pt x="10533" y="8382"/>
                    <a:pt x="10540" y="8372"/>
                    <a:pt x="10543" y="8360"/>
                  </a:cubicBezTo>
                  <a:close/>
                  <a:moveTo>
                    <a:pt x="10516" y="8396"/>
                  </a:moveTo>
                  <a:cubicBezTo>
                    <a:pt x="10879" y="8889"/>
                    <a:pt x="10879" y="8889"/>
                    <a:pt x="10879" y="8889"/>
                  </a:cubicBezTo>
                  <a:cubicBezTo>
                    <a:pt x="10421" y="9217"/>
                    <a:pt x="10421" y="9217"/>
                    <a:pt x="10421" y="9217"/>
                  </a:cubicBezTo>
                  <a:cubicBezTo>
                    <a:pt x="10414" y="9209"/>
                    <a:pt x="10404" y="9203"/>
                    <a:pt x="10393" y="9200"/>
                  </a:cubicBezTo>
                  <a:cubicBezTo>
                    <a:pt x="10367" y="9194"/>
                    <a:pt x="10342" y="9206"/>
                    <a:pt x="10329" y="9227"/>
                  </a:cubicBezTo>
                  <a:cubicBezTo>
                    <a:pt x="9165" y="8595"/>
                    <a:pt x="9165" y="8595"/>
                    <a:pt x="9165" y="8595"/>
                  </a:cubicBezTo>
                  <a:cubicBezTo>
                    <a:pt x="9167" y="8591"/>
                    <a:pt x="9168" y="8587"/>
                    <a:pt x="9169" y="8583"/>
                  </a:cubicBezTo>
                  <a:cubicBezTo>
                    <a:pt x="9170" y="8577"/>
                    <a:pt x="9171" y="8571"/>
                    <a:pt x="9170" y="8565"/>
                  </a:cubicBezTo>
                  <a:cubicBezTo>
                    <a:pt x="10430" y="8360"/>
                    <a:pt x="10430" y="8360"/>
                    <a:pt x="10430" y="8360"/>
                  </a:cubicBezTo>
                  <a:cubicBezTo>
                    <a:pt x="10435" y="8381"/>
                    <a:pt x="10451" y="8397"/>
                    <a:pt x="10472" y="8403"/>
                  </a:cubicBezTo>
                  <a:cubicBezTo>
                    <a:pt x="10488" y="8406"/>
                    <a:pt x="10504" y="8403"/>
                    <a:pt x="10516" y="8396"/>
                  </a:cubicBezTo>
                  <a:close/>
                  <a:moveTo>
                    <a:pt x="8282" y="9375"/>
                  </a:moveTo>
                  <a:cubicBezTo>
                    <a:pt x="9074" y="8613"/>
                    <a:pt x="9074" y="8613"/>
                    <a:pt x="9074" y="8613"/>
                  </a:cubicBezTo>
                  <a:cubicBezTo>
                    <a:pt x="9081" y="8619"/>
                    <a:pt x="9089" y="8624"/>
                    <a:pt x="9099" y="8626"/>
                  </a:cubicBezTo>
                  <a:cubicBezTo>
                    <a:pt x="9107" y="8628"/>
                    <a:pt x="9115" y="8628"/>
                    <a:pt x="9123" y="8627"/>
                  </a:cubicBezTo>
                  <a:cubicBezTo>
                    <a:pt x="9789" y="10474"/>
                    <a:pt x="9789" y="10474"/>
                    <a:pt x="9789" y="10474"/>
                  </a:cubicBezTo>
                  <a:cubicBezTo>
                    <a:pt x="9781" y="10477"/>
                    <a:pt x="9774" y="10482"/>
                    <a:pt x="9769" y="10489"/>
                  </a:cubicBezTo>
                  <a:cubicBezTo>
                    <a:pt x="8290" y="9441"/>
                    <a:pt x="8290" y="9441"/>
                    <a:pt x="8290" y="9441"/>
                  </a:cubicBezTo>
                  <a:cubicBezTo>
                    <a:pt x="8292" y="9437"/>
                    <a:pt x="8294" y="9432"/>
                    <a:pt x="8295" y="9427"/>
                  </a:cubicBezTo>
                  <a:cubicBezTo>
                    <a:pt x="8300" y="9408"/>
                    <a:pt x="8294" y="9388"/>
                    <a:pt x="8282" y="9375"/>
                  </a:cubicBezTo>
                  <a:close/>
                  <a:moveTo>
                    <a:pt x="6857" y="9725"/>
                  </a:moveTo>
                  <a:cubicBezTo>
                    <a:pt x="7005" y="8858"/>
                    <a:pt x="7005" y="8858"/>
                    <a:pt x="7005" y="8858"/>
                  </a:cubicBezTo>
                  <a:cubicBezTo>
                    <a:pt x="7067" y="8835"/>
                    <a:pt x="7118" y="8791"/>
                    <a:pt x="7151" y="8736"/>
                  </a:cubicBezTo>
                  <a:cubicBezTo>
                    <a:pt x="7416" y="9968"/>
                    <a:pt x="7416" y="9968"/>
                    <a:pt x="7416" y="9968"/>
                  </a:cubicBezTo>
                  <a:cubicBezTo>
                    <a:pt x="7401" y="9972"/>
                    <a:pt x="7388" y="9983"/>
                    <a:pt x="7380" y="9998"/>
                  </a:cubicBezTo>
                  <a:cubicBezTo>
                    <a:pt x="6896" y="9798"/>
                    <a:pt x="6896" y="9798"/>
                    <a:pt x="6896" y="9798"/>
                  </a:cubicBezTo>
                  <a:cubicBezTo>
                    <a:pt x="6897" y="9796"/>
                    <a:pt x="6897" y="9795"/>
                    <a:pt x="6898" y="9794"/>
                  </a:cubicBezTo>
                  <a:cubicBezTo>
                    <a:pt x="6905" y="9764"/>
                    <a:pt x="6887" y="9733"/>
                    <a:pt x="6857" y="9725"/>
                  </a:cubicBezTo>
                  <a:close/>
                  <a:moveTo>
                    <a:pt x="6018" y="9013"/>
                  </a:moveTo>
                  <a:cubicBezTo>
                    <a:pt x="6624" y="8659"/>
                    <a:pt x="6624" y="8659"/>
                    <a:pt x="6624" y="8659"/>
                  </a:cubicBezTo>
                  <a:cubicBezTo>
                    <a:pt x="6656" y="8784"/>
                    <a:pt x="6769" y="8877"/>
                    <a:pt x="6903" y="8877"/>
                  </a:cubicBezTo>
                  <a:cubicBezTo>
                    <a:pt x="6935" y="8877"/>
                    <a:pt x="6966" y="8871"/>
                    <a:pt x="6994" y="8862"/>
                  </a:cubicBezTo>
                  <a:cubicBezTo>
                    <a:pt x="6847" y="9723"/>
                    <a:pt x="6847" y="9723"/>
                    <a:pt x="6847" y="9723"/>
                  </a:cubicBezTo>
                  <a:cubicBezTo>
                    <a:pt x="6830" y="9721"/>
                    <a:pt x="6813" y="9727"/>
                    <a:pt x="6800" y="9739"/>
                  </a:cubicBezTo>
                  <a:cubicBezTo>
                    <a:pt x="6013" y="9071"/>
                    <a:pt x="6013" y="9071"/>
                    <a:pt x="6013" y="9071"/>
                  </a:cubicBezTo>
                  <a:cubicBezTo>
                    <a:pt x="6017" y="9065"/>
                    <a:pt x="6021" y="9059"/>
                    <a:pt x="6022" y="9051"/>
                  </a:cubicBezTo>
                  <a:cubicBezTo>
                    <a:pt x="6026" y="9038"/>
                    <a:pt x="6024" y="9024"/>
                    <a:pt x="6018" y="9013"/>
                  </a:cubicBezTo>
                  <a:close/>
                  <a:moveTo>
                    <a:pt x="6647" y="8588"/>
                  </a:moveTo>
                  <a:cubicBezTo>
                    <a:pt x="6647" y="8447"/>
                    <a:pt x="6762" y="8331"/>
                    <a:pt x="6903" y="8331"/>
                  </a:cubicBezTo>
                  <a:cubicBezTo>
                    <a:pt x="6949" y="8331"/>
                    <a:pt x="6991" y="8343"/>
                    <a:pt x="7028" y="8364"/>
                  </a:cubicBezTo>
                  <a:cubicBezTo>
                    <a:pt x="7026" y="8368"/>
                    <a:pt x="7024" y="8372"/>
                    <a:pt x="7023" y="8376"/>
                  </a:cubicBezTo>
                  <a:cubicBezTo>
                    <a:pt x="7020" y="8389"/>
                    <a:pt x="7021" y="8402"/>
                    <a:pt x="7027" y="8413"/>
                  </a:cubicBezTo>
                  <a:cubicBezTo>
                    <a:pt x="6651" y="8632"/>
                    <a:pt x="6651" y="8632"/>
                    <a:pt x="6651" y="8632"/>
                  </a:cubicBezTo>
                  <a:cubicBezTo>
                    <a:pt x="6648" y="8618"/>
                    <a:pt x="6647" y="8603"/>
                    <a:pt x="6647" y="8588"/>
                  </a:cubicBezTo>
                  <a:close/>
                  <a:moveTo>
                    <a:pt x="7031" y="8422"/>
                  </a:moveTo>
                  <a:cubicBezTo>
                    <a:pt x="7039" y="8434"/>
                    <a:pt x="7051" y="8442"/>
                    <a:pt x="7065" y="8446"/>
                  </a:cubicBezTo>
                  <a:cubicBezTo>
                    <a:pt x="7000" y="8826"/>
                    <a:pt x="7000" y="8826"/>
                    <a:pt x="7000" y="8826"/>
                  </a:cubicBezTo>
                  <a:cubicBezTo>
                    <a:pt x="6970" y="8838"/>
                    <a:pt x="6938" y="8845"/>
                    <a:pt x="6903" y="8845"/>
                  </a:cubicBezTo>
                  <a:cubicBezTo>
                    <a:pt x="6781" y="8845"/>
                    <a:pt x="6678" y="8758"/>
                    <a:pt x="6653" y="8643"/>
                  </a:cubicBezTo>
                  <a:lnTo>
                    <a:pt x="7031" y="8422"/>
                  </a:lnTo>
                  <a:close/>
                  <a:moveTo>
                    <a:pt x="7012" y="8821"/>
                  </a:moveTo>
                  <a:cubicBezTo>
                    <a:pt x="7075" y="8448"/>
                    <a:pt x="7075" y="8448"/>
                    <a:pt x="7075" y="8448"/>
                  </a:cubicBezTo>
                  <a:cubicBezTo>
                    <a:pt x="7080" y="8448"/>
                    <a:pt x="7085" y="8448"/>
                    <a:pt x="7089" y="8447"/>
                  </a:cubicBezTo>
                  <a:cubicBezTo>
                    <a:pt x="7141" y="8687"/>
                    <a:pt x="7141" y="8687"/>
                    <a:pt x="7141" y="8687"/>
                  </a:cubicBezTo>
                  <a:cubicBezTo>
                    <a:pt x="7116" y="8746"/>
                    <a:pt x="7070" y="8794"/>
                    <a:pt x="7012" y="8821"/>
                  </a:cubicBezTo>
                  <a:close/>
                  <a:moveTo>
                    <a:pt x="7099" y="8445"/>
                  </a:moveTo>
                  <a:cubicBezTo>
                    <a:pt x="7103" y="8443"/>
                    <a:pt x="7108" y="8441"/>
                    <a:pt x="7112" y="8438"/>
                  </a:cubicBezTo>
                  <a:cubicBezTo>
                    <a:pt x="7142" y="8480"/>
                    <a:pt x="7160" y="8532"/>
                    <a:pt x="7160" y="8588"/>
                  </a:cubicBezTo>
                  <a:cubicBezTo>
                    <a:pt x="7160" y="8617"/>
                    <a:pt x="7156" y="8644"/>
                    <a:pt x="7147" y="8669"/>
                  </a:cubicBezTo>
                  <a:lnTo>
                    <a:pt x="7099" y="8445"/>
                  </a:lnTo>
                  <a:close/>
                  <a:moveTo>
                    <a:pt x="7132" y="8413"/>
                  </a:moveTo>
                  <a:cubicBezTo>
                    <a:pt x="7134" y="8410"/>
                    <a:pt x="7135" y="8407"/>
                    <a:pt x="7136" y="8403"/>
                  </a:cubicBezTo>
                  <a:cubicBezTo>
                    <a:pt x="7137" y="8401"/>
                    <a:pt x="7137" y="8399"/>
                    <a:pt x="7137" y="8396"/>
                  </a:cubicBezTo>
                  <a:cubicBezTo>
                    <a:pt x="9054" y="8573"/>
                    <a:pt x="9054" y="8573"/>
                    <a:pt x="9054" y="8573"/>
                  </a:cubicBezTo>
                  <a:cubicBezTo>
                    <a:pt x="9055" y="8585"/>
                    <a:pt x="9060" y="8597"/>
                    <a:pt x="9067" y="8606"/>
                  </a:cubicBezTo>
                  <a:cubicBezTo>
                    <a:pt x="8275" y="9368"/>
                    <a:pt x="8275" y="9368"/>
                    <a:pt x="8275" y="9368"/>
                  </a:cubicBezTo>
                  <a:cubicBezTo>
                    <a:pt x="8268" y="9363"/>
                    <a:pt x="8261" y="9359"/>
                    <a:pt x="8252" y="9357"/>
                  </a:cubicBezTo>
                  <a:cubicBezTo>
                    <a:pt x="8233" y="9352"/>
                    <a:pt x="8213" y="9358"/>
                    <a:pt x="8199" y="9371"/>
                  </a:cubicBezTo>
                  <a:cubicBezTo>
                    <a:pt x="7151" y="8441"/>
                    <a:pt x="7151" y="8441"/>
                    <a:pt x="7151" y="8441"/>
                  </a:cubicBezTo>
                  <a:cubicBezTo>
                    <a:pt x="7146" y="8432"/>
                    <a:pt x="7139" y="8422"/>
                    <a:pt x="7132" y="8413"/>
                  </a:cubicBezTo>
                  <a:close/>
                  <a:moveTo>
                    <a:pt x="9132" y="8624"/>
                  </a:moveTo>
                  <a:cubicBezTo>
                    <a:pt x="9143" y="8620"/>
                    <a:pt x="9153" y="8613"/>
                    <a:pt x="9160" y="8603"/>
                  </a:cubicBezTo>
                  <a:cubicBezTo>
                    <a:pt x="10325" y="9236"/>
                    <a:pt x="10325" y="9236"/>
                    <a:pt x="10325" y="9236"/>
                  </a:cubicBezTo>
                  <a:cubicBezTo>
                    <a:pt x="10324" y="9239"/>
                    <a:pt x="10323" y="9241"/>
                    <a:pt x="10322" y="9244"/>
                  </a:cubicBezTo>
                  <a:cubicBezTo>
                    <a:pt x="10316" y="9268"/>
                    <a:pt x="10327" y="9292"/>
                    <a:pt x="10347" y="9305"/>
                  </a:cubicBezTo>
                  <a:cubicBezTo>
                    <a:pt x="9829" y="10470"/>
                    <a:pt x="9829" y="10470"/>
                    <a:pt x="9829" y="10470"/>
                  </a:cubicBezTo>
                  <a:cubicBezTo>
                    <a:pt x="9828" y="10470"/>
                    <a:pt x="9827" y="10470"/>
                    <a:pt x="9827" y="10470"/>
                  </a:cubicBezTo>
                  <a:cubicBezTo>
                    <a:pt x="9817" y="10467"/>
                    <a:pt x="9807" y="10468"/>
                    <a:pt x="9798" y="10470"/>
                  </a:cubicBezTo>
                  <a:lnTo>
                    <a:pt x="9132" y="8624"/>
                  </a:lnTo>
                  <a:close/>
                  <a:moveTo>
                    <a:pt x="10355" y="9310"/>
                  </a:moveTo>
                  <a:cubicBezTo>
                    <a:pt x="10359" y="9312"/>
                    <a:pt x="10362" y="9313"/>
                    <a:pt x="10365" y="9314"/>
                  </a:cubicBezTo>
                  <a:cubicBezTo>
                    <a:pt x="10371" y="9315"/>
                    <a:pt x="10376" y="9315"/>
                    <a:pt x="10382" y="9315"/>
                  </a:cubicBezTo>
                  <a:cubicBezTo>
                    <a:pt x="10631" y="10411"/>
                    <a:pt x="10631" y="10411"/>
                    <a:pt x="10631" y="10411"/>
                  </a:cubicBezTo>
                  <a:cubicBezTo>
                    <a:pt x="9870" y="10514"/>
                    <a:pt x="9870" y="10514"/>
                    <a:pt x="9870" y="10514"/>
                  </a:cubicBezTo>
                  <a:cubicBezTo>
                    <a:pt x="9866" y="10497"/>
                    <a:pt x="9854" y="10482"/>
                    <a:pt x="9838" y="10474"/>
                  </a:cubicBezTo>
                  <a:lnTo>
                    <a:pt x="10355" y="9310"/>
                  </a:lnTo>
                  <a:close/>
                  <a:moveTo>
                    <a:pt x="10372" y="5898"/>
                  </a:moveTo>
                  <a:cubicBezTo>
                    <a:pt x="10375" y="5899"/>
                    <a:pt x="10379" y="5899"/>
                    <a:pt x="10383" y="5899"/>
                  </a:cubicBezTo>
                  <a:cubicBezTo>
                    <a:pt x="10479" y="8288"/>
                    <a:pt x="10479" y="8288"/>
                    <a:pt x="10479" y="8288"/>
                  </a:cubicBezTo>
                  <a:cubicBezTo>
                    <a:pt x="10456" y="8291"/>
                    <a:pt x="10435" y="8308"/>
                    <a:pt x="10429" y="8332"/>
                  </a:cubicBezTo>
                  <a:cubicBezTo>
                    <a:pt x="10428" y="8339"/>
                    <a:pt x="10428" y="8344"/>
                    <a:pt x="10428" y="8350"/>
                  </a:cubicBezTo>
                  <a:cubicBezTo>
                    <a:pt x="9169" y="8555"/>
                    <a:pt x="9169" y="8555"/>
                    <a:pt x="9169" y="8555"/>
                  </a:cubicBezTo>
                  <a:cubicBezTo>
                    <a:pt x="9164" y="8539"/>
                    <a:pt x="9153" y="8525"/>
                    <a:pt x="9138" y="8517"/>
                  </a:cubicBezTo>
                  <a:cubicBezTo>
                    <a:pt x="10362" y="5895"/>
                    <a:pt x="10362" y="5895"/>
                    <a:pt x="10362" y="5895"/>
                  </a:cubicBezTo>
                  <a:cubicBezTo>
                    <a:pt x="10365" y="5896"/>
                    <a:pt x="10368" y="5897"/>
                    <a:pt x="10372" y="5898"/>
                  </a:cubicBezTo>
                  <a:close/>
                  <a:moveTo>
                    <a:pt x="10343" y="5881"/>
                  </a:moveTo>
                  <a:cubicBezTo>
                    <a:pt x="10346" y="5884"/>
                    <a:pt x="10349" y="5887"/>
                    <a:pt x="10354" y="5890"/>
                  </a:cubicBezTo>
                  <a:cubicBezTo>
                    <a:pt x="9128" y="8514"/>
                    <a:pt x="9128" y="8514"/>
                    <a:pt x="9128" y="8514"/>
                  </a:cubicBezTo>
                  <a:cubicBezTo>
                    <a:pt x="9127" y="8513"/>
                    <a:pt x="9127" y="8513"/>
                    <a:pt x="9126" y="8513"/>
                  </a:cubicBezTo>
                  <a:cubicBezTo>
                    <a:pt x="9095" y="8505"/>
                    <a:pt x="9063" y="8525"/>
                    <a:pt x="9056" y="8556"/>
                  </a:cubicBezTo>
                  <a:cubicBezTo>
                    <a:pt x="9055" y="8558"/>
                    <a:pt x="9055" y="8561"/>
                    <a:pt x="9055" y="8563"/>
                  </a:cubicBezTo>
                  <a:cubicBezTo>
                    <a:pt x="7137" y="8386"/>
                    <a:pt x="7137" y="8386"/>
                    <a:pt x="7137" y="8386"/>
                  </a:cubicBezTo>
                  <a:cubicBezTo>
                    <a:pt x="7137" y="8376"/>
                    <a:pt x="7133" y="8366"/>
                    <a:pt x="7128" y="8357"/>
                  </a:cubicBezTo>
                  <a:lnTo>
                    <a:pt x="10343" y="5881"/>
                  </a:lnTo>
                  <a:close/>
                  <a:moveTo>
                    <a:pt x="5494" y="7306"/>
                  </a:moveTo>
                  <a:cubicBezTo>
                    <a:pt x="5496" y="7298"/>
                    <a:pt x="5496" y="7291"/>
                    <a:pt x="5495" y="7284"/>
                  </a:cubicBezTo>
                  <a:cubicBezTo>
                    <a:pt x="6287" y="7020"/>
                    <a:pt x="6287" y="7020"/>
                    <a:pt x="6287" y="7020"/>
                  </a:cubicBezTo>
                  <a:cubicBezTo>
                    <a:pt x="6294" y="7037"/>
                    <a:pt x="6309" y="7051"/>
                    <a:pt x="6328" y="7055"/>
                  </a:cubicBezTo>
                  <a:cubicBezTo>
                    <a:pt x="6340" y="7058"/>
                    <a:pt x="6352" y="7057"/>
                    <a:pt x="6362" y="7053"/>
                  </a:cubicBezTo>
                  <a:cubicBezTo>
                    <a:pt x="7051" y="8339"/>
                    <a:pt x="7051" y="8339"/>
                    <a:pt x="7051" y="8339"/>
                  </a:cubicBezTo>
                  <a:cubicBezTo>
                    <a:pt x="7050" y="8340"/>
                    <a:pt x="7050" y="8340"/>
                    <a:pt x="7050" y="8340"/>
                  </a:cubicBezTo>
                  <a:cubicBezTo>
                    <a:pt x="7023" y="8325"/>
                    <a:pt x="6994" y="8313"/>
                    <a:pt x="6963" y="8306"/>
                  </a:cubicBezTo>
                  <a:cubicBezTo>
                    <a:pt x="5488" y="7321"/>
                    <a:pt x="5488" y="7321"/>
                    <a:pt x="5488" y="7321"/>
                  </a:cubicBezTo>
                  <a:cubicBezTo>
                    <a:pt x="5491" y="7317"/>
                    <a:pt x="5493" y="7312"/>
                    <a:pt x="5494" y="7306"/>
                  </a:cubicBezTo>
                  <a:close/>
                  <a:moveTo>
                    <a:pt x="5482" y="7330"/>
                  </a:moveTo>
                  <a:cubicBezTo>
                    <a:pt x="6940" y="8302"/>
                    <a:pt x="6940" y="8302"/>
                    <a:pt x="6940" y="8302"/>
                  </a:cubicBezTo>
                  <a:cubicBezTo>
                    <a:pt x="6928" y="8301"/>
                    <a:pt x="6916" y="8300"/>
                    <a:pt x="6903" y="8300"/>
                  </a:cubicBezTo>
                  <a:cubicBezTo>
                    <a:pt x="6744" y="8300"/>
                    <a:pt x="6615" y="8429"/>
                    <a:pt x="6615" y="8588"/>
                  </a:cubicBezTo>
                  <a:cubicBezTo>
                    <a:pt x="6615" y="8609"/>
                    <a:pt x="6617" y="8630"/>
                    <a:pt x="6622" y="8649"/>
                  </a:cubicBezTo>
                  <a:cubicBezTo>
                    <a:pt x="6013" y="9004"/>
                    <a:pt x="6013" y="9004"/>
                    <a:pt x="6013" y="9004"/>
                  </a:cubicBezTo>
                  <a:cubicBezTo>
                    <a:pt x="6005" y="8993"/>
                    <a:pt x="5994" y="8984"/>
                    <a:pt x="5979" y="8981"/>
                  </a:cubicBezTo>
                  <a:cubicBezTo>
                    <a:pt x="5971" y="8979"/>
                    <a:pt x="5962" y="8979"/>
                    <a:pt x="5954" y="8981"/>
                  </a:cubicBezTo>
                  <a:cubicBezTo>
                    <a:pt x="5459" y="7346"/>
                    <a:pt x="5459" y="7346"/>
                    <a:pt x="5459" y="7346"/>
                  </a:cubicBezTo>
                  <a:cubicBezTo>
                    <a:pt x="5468" y="7343"/>
                    <a:pt x="5476" y="7337"/>
                    <a:pt x="5482" y="7330"/>
                  </a:cubicBezTo>
                  <a:close/>
                  <a:moveTo>
                    <a:pt x="5450" y="7349"/>
                  </a:moveTo>
                  <a:cubicBezTo>
                    <a:pt x="5944" y="8984"/>
                    <a:pt x="5944" y="8984"/>
                    <a:pt x="5944" y="8984"/>
                  </a:cubicBezTo>
                  <a:cubicBezTo>
                    <a:pt x="5929" y="8990"/>
                    <a:pt x="5918" y="9001"/>
                    <a:pt x="5912" y="9017"/>
                  </a:cubicBezTo>
                  <a:cubicBezTo>
                    <a:pt x="5006" y="8760"/>
                    <a:pt x="5006" y="8760"/>
                    <a:pt x="5006" y="8760"/>
                  </a:cubicBezTo>
                  <a:cubicBezTo>
                    <a:pt x="5010" y="8734"/>
                    <a:pt x="4996" y="8708"/>
                    <a:pt x="4972" y="8697"/>
                  </a:cubicBezTo>
                  <a:cubicBezTo>
                    <a:pt x="5424" y="7349"/>
                    <a:pt x="5424" y="7349"/>
                    <a:pt x="5424" y="7349"/>
                  </a:cubicBezTo>
                  <a:cubicBezTo>
                    <a:pt x="5424" y="7349"/>
                    <a:pt x="5424" y="7349"/>
                    <a:pt x="5424" y="7349"/>
                  </a:cubicBezTo>
                  <a:cubicBezTo>
                    <a:pt x="5433" y="7351"/>
                    <a:pt x="5441" y="7351"/>
                    <a:pt x="5450" y="7349"/>
                  </a:cubicBezTo>
                  <a:close/>
                  <a:moveTo>
                    <a:pt x="5314" y="9471"/>
                  </a:moveTo>
                  <a:cubicBezTo>
                    <a:pt x="4236" y="10507"/>
                    <a:pt x="4236" y="10507"/>
                    <a:pt x="4236" y="10507"/>
                  </a:cubicBezTo>
                  <a:cubicBezTo>
                    <a:pt x="4229" y="10501"/>
                    <a:pt x="4220" y="10496"/>
                    <a:pt x="4211" y="10493"/>
                  </a:cubicBezTo>
                  <a:cubicBezTo>
                    <a:pt x="4208" y="10493"/>
                    <a:pt x="4206" y="10493"/>
                    <a:pt x="4204" y="10493"/>
                  </a:cubicBezTo>
                  <a:cubicBezTo>
                    <a:pt x="4254" y="9273"/>
                    <a:pt x="4254" y="9273"/>
                    <a:pt x="4254" y="9273"/>
                  </a:cubicBezTo>
                  <a:cubicBezTo>
                    <a:pt x="4280" y="9272"/>
                    <a:pt x="4302" y="9255"/>
                    <a:pt x="4308" y="9229"/>
                  </a:cubicBezTo>
                  <a:cubicBezTo>
                    <a:pt x="4312" y="9214"/>
                    <a:pt x="4309" y="9200"/>
                    <a:pt x="4303" y="9188"/>
                  </a:cubicBezTo>
                  <a:cubicBezTo>
                    <a:pt x="4905" y="8789"/>
                    <a:pt x="4905" y="8789"/>
                    <a:pt x="4905" y="8789"/>
                  </a:cubicBezTo>
                  <a:cubicBezTo>
                    <a:pt x="4913" y="8798"/>
                    <a:pt x="4923" y="8804"/>
                    <a:pt x="4935" y="8807"/>
                  </a:cubicBezTo>
                  <a:cubicBezTo>
                    <a:pt x="4949" y="8811"/>
                    <a:pt x="4962" y="8808"/>
                    <a:pt x="4974" y="8803"/>
                  </a:cubicBezTo>
                  <a:cubicBezTo>
                    <a:pt x="5325" y="9388"/>
                    <a:pt x="5325" y="9388"/>
                    <a:pt x="5325" y="9388"/>
                  </a:cubicBezTo>
                  <a:cubicBezTo>
                    <a:pt x="5314" y="9396"/>
                    <a:pt x="5306" y="9407"/>
                    <a:pt x="5303" y="9421"/>
                  </a:cubicBezTo>
                  <a:cubicBezTo>
                    <a:pt x="5298" y="9439"/>
                    <a:pt x="5303" y="9458"/>
                    <a:pt x="5314" y="9471"/>
                  </a:cubicBezTo>
                  <a:close/>
                  <a:moveTo>
                    <a:pt x="4148" y="10582"/>
                  </a:moveTo>
                  <a:cubicBezTo>
                    <a:pt x="2986" y="11561"/>
                    <a:pt x="2986" y="11561"/>
                    <a:pt x="2986" y="11561"/>
                  </a:cubicBezTo>
                  <a:cubicBezTo>
                    <a:pt x="2981" y="11555"/>
                    <a:pt x="2974" y="11551"/>
                    <a:pt x="2967" y="11548"/>
                  </a:cubicBezTo>
                  <a:cubicBezTo>
                    <a:pt x="3594" y="9649"/>
                    <a:pt x="3594" y="9649"/>
                    <a:pt x="3594" y="9649"/>
                  </a:cubicBezTo>
                  <a:cubicBezTo>
                    <a:pt x="3607" y="9652"/>
                    <a:pt x="3619" y="9651"/>
                    <a:pt x="3631" y="9646"/>
                  </a:cubicBezTo>
                  <a:cubicBezTo>
                    <a:pt x="4162" y="10504"/>
                    <a:pt x="4162" y="10504"/>
                    <a:pt x="4162" y="10504"/>
                  </a:cubicBezTo>
                  <a:cubicBezTo>
                    <a:pt x="4152" y="10512"/>
                    <a:pt x="4144" y="10523"/>
                    <a:pt x="4140" y="10536"/>
                  </a:cubicBezTo>
                  <a:cubicBezTo>
                    <a:pt x="4136" y="10553"/>
                    <a:pt x="4140" y="10569"/>
                    <a:pt x="4148" y="10582"/>
                  </a:cubicBezTo>
                  <a:close/>
                  <a:moveTo>
                    <a:pt x="3809" y="14662"/>
                  </a:moveTo>
                  <a:cubicBezTo>
                    <a:pt x="3808" y="14664"/>
                    <a:pt x="3808" y="14666"/>
                    <a:pt x="3808" y="14669"/>
                  </a:cubicBezTo>
                  <a:cubicBezTo>
                    <a:pt x="2990" y="14642"/>
                    <a:pt x="2990" y="14642"/>
                    <a:pt x="2990" y="14642"/>
                  </a:cubicBezTo>
                  <a:cubicBezTo>
                    <a:pt x="3426" y="12841"/>
                    <a:pt x="3426" y="12841"/>
                    <a:pt x="3426" y="12841"/>
                  </a:cubicBezTo>
                  <a:cubicBezTo>
                    <a:pt x="3432" y="12842"/>
                    <a:pt x="3439" y="12842"/>
                    <a:pt x="3444" y="12842"/>
                  </a:cubicBezTo>
                  <a:cubicBezTo>
                    <a:pt x="3848" y="14620"/>
                    <a:pt x="3848" y="14620"/>
                    <a:pt x="3848" y="14620"/>
                  </a:cubicBezTo>
                  <a:cubicBezTo>
                    <a:pt x="3829" y="14626"/>
                    <a:pt x="3814" y="14642"/>
                    <a:pt x="3809" y="14662"/>
                  </a:cubicBezTo>
                  <a:close/>
                  <a:moveTo>
                    <a:pt x="3852" y="14732"/>
                  </a:moveTo>
                  <a:cubicBezTo>
                    <a:pt x="3882" y="14739"/>
                    <a:pt x="3912" y="14722"/>
                    <a:pt x="3921" y="14693"/>
                  </a:cubicBezTo>
                  <a:cubicBezTo>
                    <a:pt x="4374" y="14793"/>
                    <a:pt x="4374" y="14793"/>
                    <a:pt x="4374" y="14793"/>
                  </a:cubicBezTo>
                  <a:cubicBezTo>
                    <a:pt x="4372" y="14806"/>
                    <a:pt x="4375" y="14819"/>
                    <a:pt x="4381" y="14829"/>
                  </a:cubicBezTo>
                  <a:cubicBezTo>
                    <a:pt x="3411" y="15477"/>
                    <a:pt x="3411" y="15477"/>
                    <a:pt x="3411" y="15477"/>
                  </a:cubicBezTo>
                  <a:cubicBezTo>
                    <a:pt x="3408" y="15473"/>
                    <a:pt x="3404" y="15470"/>
                    <a:pt x="3400" y="15466"/>
                  </a:cubicBezTo>
                  <a:cubicBezTo>
                    <a:pt x="3840" y="14728"/>
                    <a:pt x="3840" y="14728"/>
                    <a:pt x="3840" y="14728"/>
                  </a:cubicBezTo>
                  <a:cubicBezTo>
                    <a:pt x="3844" y="14730"/>
                    <a:pt x="3848" y="14731"/>
                    <a:pt x="3852" y="14732"/>
                  </a:cubicBezTo>
                  <a:close/>
                  <a:moveTo>
                    <a:pt x="2980" y="14641"/>
                  </a:moveTo>
                  <a:cubicBezTo>
                    <a:pt x="2887" y="14638"/>
                    <a:pt x="2887" y="14638"/>
                    <a:pt x="2887" y="14638"/>
                  </a:cubicBezTo>
                  <a:cubicBezTo>
                    <a:pt x="2650" y="13805"/>
                    <a:pt x="2650" y="13805"/>
                    <a:pt x="2650" y="13805"/>
                  </a:cubicBezTo>
                  <a:cubicBezTo>
                    <a:pt x="2667" y="13798"/>
                    <a:pt x="2681" y="13783"/>
                    <a:pt x="2686" y="13764"/>
                  </a:cubicBezTo>
                  <a:cubicBezTo>
                    <a:pt x="2691" y="13743"/>
                    <a:pt x="2684" y="13722"/>
                    <a:pt x="2669" y="13708"/>
                  </a:cubicBezTo>
                  <a:cubicBezTo>
                    <a:pt x="3402" y="12831"/>
                    <a:pt x="3402" y="12831"/>
                    <a:pt x="3402" y="12831"/>
                  </a:cubicBezTo>
                  <a:cubicBezTo>
                    <a:pt x="3406" y="12834"/>
                    <a:pt x="3411" y="12836"/>
                    <a:pt x="3417" y="12838"/>
                  </a:cubicBezTo>
                  <a:lnTo>
                    <a:pt x="2980" y="14641"/>
                  </a:lnTo>
                  <a:close/>
                  <a:moveTo>
                    <a:pt x="1854" y="14604"/>
                  </a:moveTo>
                  <a:cubicBezTo>
                    <a:pt x="1966" y="12734"/>
                    <a:pt x="1966" y="12734"/>
                    <a:pt x="1966" y="12734"/>
                  </a:cubicBezTo>
                  <a:cubicBezTo>
                    <a:pt x="1975" y="12734"/>
                    <a:pt x="1984" y="12732"/>
                    <a:pt x="1992" y="12729"/>
                  </a:cubicBezTo>
                  <a:cubicBezTo>
                    <a:pt x="2597" y="13702"/>
                    <a:pt x="2597" y="13702"/>
                    <a:pt x="2597" y="13702"/>
                  </a:cubicBezTo>
                  <a:cubicBezTo>
                    <a:pt x="2585" y="13710"/>
                    <a:pt x="2576" y="13722"/>
                    <a:pt x="2573" y="13737"/>
                  </a:cubicBezTo>
                  <a:cubicBezTo>
                    <a:pt x="2568" y="13757"/>
                    <a:pt x="2575" y="13778"/>
                    <a:pt x="2588" y="13791"/>
                  </a:cubicBezTo>
                  <a:cubicBezTo>
                    <a:pt x="1905" y="14606"/>
                    <a:pt x="1905" y="14606"/>
                    <a:pt x="1905" y="14606"/>
                  </a:cubicBezTo>
                  <a:lnTo>
                    <a:pt x="1854" y="14604"/>
                  </a:lnTo>
                  <a:close/>
                  <a:moveTo>
                    <a:pt x="1897" y="14616"/>
                  </a:moveTo>
                  <a:cubicBezTo>
                    <a:pt x="1850" y="14672"/>
                    <a:pt x="1850" y="14672"/>
                    <a:pt x="1850" y="14672"/>
                  </a:cubicBezTo>
                  <a:cubicBezTo>
                    <a:pt x="1853" y="14614"/>
                    <a:pt x="1853" y="14614"/>
                    <a:pt x="1853" y="14614"/>
                  </a:cubicBezTo>
                  <a:lnTo>
                    <a:pt x="1897" y="14616"/>
                  </a:lnTo>
                  <a:close/>
                  <a:moveTo>
                    <a:pt x="2001" y="12724"/>
                  </a:moveTo>
                  <a:cubicBezTo>
                    <a:pt x="2012" y="12716"/>
                    <a:pt x="2021" y="12704"/>
                    <a:pt x="2025" y="12690"/>
                  </a:cubicBezTo>
                  <a:cubicBezTo>
                    <a:pt x="2025" y="12688"/>
                    <a:pt x="2025" y="12686"/>
                    <a:pt x="2026" y="12684"/>
                  </a:cubicBezTo>
                  <a:cubicBezTo>
                    <a:pt x="3379" y="12786"/>
                    <a:pt x="3379" y="12786"/>
                    <a:pt x="3379" y="12786"/>
                  </a:cubicBezTo>
                  <a:cubicBezTo>
                    <a:pt x="3379" y="12800"/>
                    <a:pt x="3385" y="12814"/>
                    <a:pt x="3395" y="12824"/>
                  </a:cubicBezTo>
                  <a:cubicBezTo>
                    <a:pt x="2661" y="13702"/>
                    <a:pt x="2661" y="13702"/>
                    <a:pt x="2661" y="13702"/>
                  </a:cubicBezTo>
                  <a:cubicBezTo>
                    <a:pt x="2656" y="13698"/>
                    <a:pt x="2650" y="13695"/>
                    <a:pt x="2643" y="13694"/>
                  </a:cubicBezTo>
                  <a:cubicBezTo>
                    <a:pt x="2630" y="13691"/>
                    <a:pt x="2617" y="13692"/>
                    <a:pt x="2606" y="13697"/>
                  </a:cubicBezTo>
                  <a:lnTo>
                    <a:pt x="2001" y="12724"/>
                  </a:lnTo>
                  <a:close/>
                  <a:moveTo>
                    <a:pt x="2596" y="13798"/>
                  </a:moveTo>
                  <a:cubicBezTo>
                    <a:pt x="2602" y="13802"/>
                    <a:pt x="2608" y="13805"/>
                    <a:pt x="2616" y="13807"/>
                  </a:cubicBezTo>
                  <a:cubicBezTo>
                    <a:pt x="2624" y="13809"/>
                    <a:pt x="2632" y="13809"/>
                    <a:pt x="2640" y="13807"/>
                  </a:cubicBezTo>
                  <a:cubicBezTo>
                    <a:pt x="2876" y="14638"/>
                    <a:pt x="2876" y="14638"/>
                    <a:pt x="2876" y="14638"/>
                  </a:cubicBezTo>
                  <a:cubicBezTo>
                    <a:pt x="1918" y="14606"/>
                    <a:pt x="1918" y="14606"/>
                    <a:pt x="1918" y="14606"/>
                  </a:cubicBezTo>
                  <a:lnTo>
                    <a:pt x="2596" y="13798"/>
                  </a:lnTo>
                  <a:close/>
                  <a:moveTo>
                    <a:pt x="3380" y="12770"/>
                  </a:moveTo>
                  <a:cubicBezTo>
                    <a:pt x="3380" y="12772"/>
                    <a:pt x="3379" y="12774"/>
                    <a:pt x="3379" y="12775"/>
                  </a:cubicBezTo>
                  <a:cubicBezTo>
                    <a:pt x="2026" y="12674"/>
                    <a:pt x="2026" y="12674"/>
                    <a:pt x="2026" y="12674"/>
                  </a:cubicBezTo>
                  <a:cubicBezTo>
                    <a:pt x="2026" y="12659"/>
                    <a:pt x="2019" y="12644"/>
                    <a:pt x="2008" y="12634"/>
                  </a:cubicBezTo>
                  <a:cubicBezTo>
                    <a:pt x="2908" y="11647"/>
                    <a:pt x="2908" y="11647"/>
                    <a:pt x="2908" y="11647"/>
                  </a:cubicBezTo>
                  <a:cubicBezTo>
                    <a:pt x="2915" y="11652"/>
                    <a:pt x="2922" y="11656"/>
                    <a:pt x="2930" y="11658"/>
                  </a:cubicBezTo>
                  <a:cubicBezTo>
                    <a:pt x="2941" y="11660"/>
                    <a:pt x="2951" y="11659"/>
                    <a:pt x="2961" y="11656"/>
                  </a:cubicBezTo>
                  <a:cubicBezTo>
                    <a:pt x="3410" y="12733"/>
                    <a:pt x="3410" y="12733"/>
                    <a:pt x="3410" y="12733"/>
                  </a:cubicBezTo>
                  <a:cubicBezTo>
                    <a:pt x="3395" y="12740"/>
                    <a:pt x="3384" y="12753"/>
                    <a:pt x="3380" y="12770"/>
                  </a:cubicBezTo>
                  <a:close/>
                  <a:moveTo>
                    <a:pt x="2974" y="10484"/>
                  </a:moveTo>
                  <a:cubicBezTo>
                    <a:pt x="3578" y="9643"/>
                    <a:pt x="3578" y="9643"/>
                    <a:pt x="3578" y="9643"/>
                  </a:cubicBezTo>
                  <a:cubicBezTo>
                    <a:pt x="3580" y="9644"/>
                    <a:pt x="3582" y="9645"/>
                    <a:pt x="3585" y="9646"/>
                  </a:cubicBezTo>
                  <a:cubicBezTo>
                    <a:pt x="2957" y="11544"/>
                    <a:pt x="2957" y="11544"/>
                    <a:pt x="2957" y="11544"/>
                  </a:cubicBezTo>
                  <a:cubicBezTo>
                    <a:pt x="2926" y="11537"/>
                    <a:pt x="2895" y="11556"/>
                    <a:pt x="2887" y="11587"/>
                  </a:cubicBezTo>
                  <a:cubicBezTo>
                    <a:pt x="2886" y="11590"/>
                    <a:pt x="2886" y="11593"/>
                    <a:pt x="2886" y="11596"/>
                  </a:cubicBezTo>
                  <a:cubicBezTo>
                    <a:pt x="2160" y="11602"/>
                    <a:pt x="2160" y="11602"/>
                    <a:pt x="2160" y="11602"/>
                  </a:cubicBezTo>
                  <a:cubicBezTo>
                    <a:pt x="2159" y="11586"/>
                    <a:pt x="2151" y="11570"/>
                    <a:pt x="2138" y="11560"/>
                  </a:cubicBezTo>
                  <a:cubicBezTo>
                    <a:pt x="2904" y="10576"/>
                    <a:pt x="2904" y="10576"/>
                    <a:pt x="2904" y="10576"/>
                  </a:cubicBezTo>
                  <a:cubicBezTo>
                    <a:pt x="2909" y="10580"/>
                    <a:pt x="2915" y="10583"/>
                    <a:pt x="2922" y="10584"/>
                  </a:cubicBezTo>
                  <a:cubicBezTo>
                    <a:pt x="2953" y="10592"/>
                    <a:pt x="2985" y="10573"/>
                    <a:pt x="2992" y="10541"/>
                  </a:cubicBezTo>
                  <a:cubicBezTo>
                    <a:pt x="2997" y="10519"/>
                    <a:pt x="2989" y="10498"/>
                    <a:pt x="2974" y="10484"/>
                  </a:cubicBezTo>
                  <a:close/>
                  <a:moveTo>
                    <a:pt x="3639" y="9641"/>
                  </a:moveTo>
                  <a:cubicBezTo>
                    <a:pt x="3651" y="9633"/>
                    <a:pt x="3660" y="9621"/>
                    <a:pt x="3664" y="9606"/>
                  </a:cubicBezTo>
                  <a:cubicBezTo>
                    <a:pt x="3671" y="9575"/>
                    <a:pt x="3652" y="9544"/>
                    <a:pt x="3621" y="9536"/>
                  </a:cubicBezTo>
                  <a:cubicBezTo>
                    <a:pt x="3603" y="9532"/>
                    <a:pt x="3586" y="9536"/>
                    <a:pt x="3573" y="9546"/>
                  </a:cubicBezTo>
                  <a:cubicBezTo>
                    <a:pt x="3054" y="8967"/>
                    <a:pt x="3054" y="8967"/>
                    <a:pt x="3054" y="8967"/>
                  </a:cubicBezTo>
                  <a:cubicBezTo>
                    <a:pt x="3059" y="8962"/>
                    <a:pt x="3063" y="8956"/>
                    <a:pt x="3065" y="8949"/>
                  </a:cubicBezTo>
                  <a:cubicBezTo>
                    <a:pt x="4194" y="9208"/>
                    <a:pt x="4194" y="9208"/>
                    <a:pt x="4194" y="9208"/>
                  </a:cubicBezTo>
                  <a:cubicBezTo>
                    <a:pt x="4191" y="9237"/>
                    <a:pt x="4209" y="9265"/>
                    <a:pt x="4238" y="9272"/>
                  </a:cubicBezTo>
                  <a:cubicBezTo>
                    <a:pt x="4240" y="9272"/>
                    <a:pt x="4242" y="9272"/>
                    <a:pt x="4244" y="9273"/>
                  </a:cubicBezTo>
                  <a:cubicBezTo>
                    <a:pt x="4194" y="10492"/>
                    <a:pt x="4194" y="10492"/>
                    <a:pt x="4194" y="10492"/>
                  </a:cubicBezTo>
                  <a:cubicBezTo>
                    <a:pt x="4186" y="10493"/>
                    <a:pt x="4178" y="10495"/>
                    <a:pt x="4171" y="10498"/>
                  </a:cubicBezTo>
                  <a:lnTo>
                    <a:pt x="3639" y="9641"/>
                  </a:lnTo>
                  <a:close/>
                  <a:moveTo>
                    <a:pt x="2580" y="7017"/>
                  </a:moveTo>
                  <a:cubicBezTo>
                    <a:pt x="3420" y="6876"/>
                    <a:pt x="3420" y="6876"/>
                    <a:pt x="3420" y="6876"/>
                  </a:cubicBezTo>
                  <a:cubicBezTo>
                    <a:pt x="3872" y="7333"/>
                    <a:pt x="3872" y="7333"/>
                    <a:pt x="3872" y="7333"/>
                  </a:cubicBezTo>
                  <a:cubicBezTo>
                    <a:pt x="3867" y="7339"/>
                    <a:pt x="3864" y="7346"/>
                    <a:pt x="3862" y="7354"/>
                  </a:cubicBezTo>
                  <a:cubicBezTo>
                    <a:pt x="3856" y="7378"/>
                    <a:pt x="3866" y="7402"/>
                    <a:pt x="3885" y="7415"/>
                  </a:cubicBezTo>
                  <a:cubicBezTo>
                    <a:pt x="3582" y="7936"/>
                    <a:pt x="3582" y="7936"/>
                    <a:pt x="3582" y="7936"/>
                  </a:cubicBezTo>
                  <a:cubicBezTo>
                    <a:pt x="2569" y="7056"/>
                    <a:pt x="2569" y="7056"/>
                    <a:pt x="2569" y="7056"/>
                  </a:cubicBezTo>
                  <a:cubicBezTo>
                    <a:pt x="2573" y="7050"/>
                    <a:pt x="2577" y="7043"/>
                    <a:pt x="2578" y="7035"/>
                  </a:cubicBezTo>
                  <a:cubicBezTo>
                    <a:pt x="2580" y="7029"/>
                    <a:pt x="2580" y="7023"/>
                    <a:pt x="2580" y="7017"/>
                  </a:cubicBezTo>
                  <a:close/>
                  <a:moveTo>
                    <a:pt x="4899" y="8781"/>
                  </a:moveTo>
                  <a:cubicBezTo>
                    <a:pt x="4297" y="9179"/>
                    <a:pt x="4297" y="9179"/>
                    <a:pt x="4297" y="9179"/>
                  </a:cubicBezTo>
                  <a:cubicBezTo>
                    <a:pt x="4289" y="9169"/>
                    <a:pt x="4278" y="9162"/>
                    <a:pt x="4265" y="9159"/>
                  </a:cubicBezTo>
                  <a:cubicBezTo>
                    <a:pt x="4259" y="9157"/>
                    <a:pt x="4253" y="9157"/>
                    <a:pt x="4246" y="9157"/>
                  </a:cubicBezTo>
                  <a:cubicBezTo>
                    <a:pt x="4111" y="8410"/>
                    <a:pt x="4111" y="8410"/>
                    <a:pt x="4111" y="8410"/>
                  </a:cubicBezTo>
                  <a:cubicBezTo>
                    <a:pt x="4261" y="8540"/>
                    <a:pt x="4261" y="8540"/>
                    <a:pt x="4261" y="8540"/>
                  </a:cubicBezTo>
                  <a:cubicBezTo>
                    <a:pt x="4258" y="8545"/>
                    <a:pt x="4256" y="8550"/>
                    <a:pt x="4254" y="8556"/>
                  </a:cubicBezTo>
                  <a:cubicBezTo>
                    <a:pt x="4247" y="8587"/>
                    <a:pt x="4266" y="8618"/>
                    <a:pt x="4297" y="8626"/>
                  </a:cubicBezTo>
                  <a:cubicBezTo>
                    <a:pt x="4329" y="8634"/>
                    <a:pt x="4360" y="8614"/>
                    <a:pt x="4368" y="8583"/>
                  </a:cubicBezTo>
                  <a:cubicBezTo>
                    <a:pt x="4372" y="8565"/>
                    <a:pt x="4367" y="8546"/>
                    <a:pt x="4356" y="8533"/>
                  </a:cubicBezTo>
                  <a:cubicBezTo>
                    <a:pt x="4586" y="8270"/>
                    <a:pt x="4586" y="8270"/>
                    <a:pt x="4586" y="8270"/>
                  </a:cubicBezTo>
                  <a:cubicBezTo>
                    <a:pt x="4911" y="8706"/>
                    <a:pt x="4911" y="8706"/>
                    <a:pt x="4911" y="8706"/>
                  </a:cubicBezTo>
                  <a:cubicBezTo>
                    <a:pt x="4902" y="8714"/>
                    <a:pt x="4895" y="8724"/>
                    <a:pt x="4892" y="8737"/>
                  </a:cubicBezTo>
                  <a:cubicBezTo>
                    <a:pt x="4888" y="8753"/>
                    <a:pt x="4891" y="8768"/>
                    <a:pt x="4899" y="8781"/>
                  </a:cubicBezTo>
                  <a:close/>
                  <a:moveTo>
                    <a:pt x="4236" y="9159"/>
                  </a:moveTo>
                  <a:cubicBezTo>
                    <a:pt x="4229" y="9161"/>
                    <a:pt x="4222" y="9165"/>
                    <a:pt x="4216" y="9170"/>
                  </a:cubicBezTo>
                  <a:cubicBezTo>
                    <a:pt x="3446" y="8190"/>
                    <a:pt x="3446" y="8190"/>
                    <a:pt x="3446" y="8190"/>
                  </a:cubicBezTo>
                  <a:cubicBezTo>
                    <a:pt x="3585" y="7952"/>
                    <a:pt x="3585" y="7952"/>
                    <a:pt x="3585" y="7952"/>
                  </a:cubicBezTo>
                  <a:cubicBezTo>
                    <a:pt x="4099" y="8399"/>
                    <a:pt x="4099" y="8399"/>
                    <a:pt x="4099" y="8399"/>
                  </a:cubicBezTo>
                  <a:lnTo>
                    <a:pt x="4236" y="9159"/>
                  </a:lnTo>
                  <a:close/>
                  <a:moveTo>
                    <a:pt x="4593" y="8263"/>
                  </a:moveTo>
                  <a:cubicBezTo>
                    <a:pt x="5403" y="7339"/>
                    <a:pt x="5403" y="7339"/>
                    <a:pt x="5403" y="7339"/>
                  </a:cubicBezTo>
                  <a:cubicBezTo>
                    <a:pt x="5407" y="7342"/>
                    <a:pt x="5410" y="7344"/>
                    <a:pt x="5415" y="7346"/>
                  </a:cubicBezTo>
                  <a:cubicBezTo>
                    <a:pt x="4962" y="8694"/>
                    <a:pt x="4962" y="8694"/>
                    <a:pt x="4962" y="8694"/>
                  </a:cubicBezTo>
                  <a:cubicBezTo>
                    <a:pt x="4962" y="8694"/>
                    <a:pt x="4962" y="8694"/>
                    <a:pt x="4962" y="8694"/>
                  </a:cubicBezTo>
                  <a:cubicBezTo>
                    <a:pt x="4947" y="8690"/>
                    <a:pt x="4932" y="8693"/>
                    <a:pt x="4920" y="8700"/>
                  </a:cubicBezTo>
                  <a:lnTo>
                    <a:pt x="4593" y="8263"/>
                  </a:lnTo>
                  <a:close/>
                  <a:moveTo>
                    <a:pt x="4587" y="8254"/>
                  </a:moveTo>
                  <a:cubicBezTo>
                    <a:pt x="3957" y="7411"/>
                    <a:pt x="3957" y="7411"/>
                    <a:pt x="3957" y="7411"/>
                  </a:cubicBezTo>
                  <a:cubicBezTo>
                    <a:pt x="3966" y="7404"/>
                    <a:pt x="3972" y="7393"/>
                    <a:pt x="3975" y="7381"/>
                  </a:cubicBezTo>
                  <a:cubicBezTo>
                    <a:pt x="3976" y="7379"/>
                    <a:pt x="3976" y="7376"/>
                    <a:pt x="3976" y="7373"/>
                  </a:cubicBezTo>
                  <a:cubicBezTo>
                    <a:pt x="5381" y="7305"/>
                    <a:pt x="5381" y="7305"/>
                    <a:pt x="5381" y="7305"/>
                  </a:cubicBezTo>
                  <a:cubicBezTo>
                    <a:pt x="5383" y="7315"/>
                    <a:pt x="5388" y="7325"/>
                    <a:pt x="5396" y="7333"/>
                  </a:cubicBezTo>
                  <a:lnTo>
                    <a:pt x="4587" y="8254"/>
                  </a:lnTo>
                  <a:close/>
                  <a:moveTo>
                    <a:pt x="4580" y="8262"/>
                  </a:moveTo>
                  <a:cubicBezTo>
                    <a:pt x="4349" y="8526"/>
                    <a:pt x="4349" y="8526"/>
                    <a:pt x="4349" y="8526"/>
                  </a:cubicBezTo>
                  <a:cubicBezTo>
                    <a:pt x="4342" y="8520"/>
                    <a:pt x="4334" y="8515"/>
                    <a:pt x="4325" y="8513"/>
                  </a:cubicBezTo>
                  <a:cubicBezTo>
                    <a:pt x="4315" y="8511"/>
                    <a:pt x="4306" y="8511"/>
                    <a:pt x="4298" y="8513"/>
                  </a:cubicBezTo>
                  <a:cubicBezTo>
                    <a:pt x="3942" y="7421"/>
                    <a:pt x="3942" y="7421"/>
                    <a:pt x="3942" y="7421"/>
                  </a:cubicBezTo>
                  <a:cubicBezTo>
                    <a:pt x="3945" y="7420"/>
                    <a:pt x="3947" y="7419"/>
                    <a:pt x="3949" y="7417"/>
                  </a:cubicBezTo>
                  <a:lnTo>
                    <a:pt x="4580" y="8262"/>
                  </a:lnTo>
                  <a:close/>
                  <a:moveTo>
                    <a:pt x="4288" y="8516"/>
                  </a:moveTo>
                  <a:cubicBezTo>
                    <a:pt x="4280" y="8520"/>
                    <a:pt x="4273" y="8525"/>
                    <a:pt x="4267" y="8532"/>
                  </a:cubicBezTo>
                  <a:cubicBezTo>
                    <a:pt x="4108" y="8394"/>
                    <a:pt x="4108" y="8394"/>
                    <a:pt x="4108" y="8394"/>
                  </a:cubicBezTo>
                  <a:cubicBezTo>
                    <a:pt x="3934" y="7429"/>
                    <a:pt x="3934" y="7429"/>
                    <a:pt x="3934" y="7429"/>
                  </a:cubicBezTo>
                  <a:lnTo>
                    <a:pt x="4288" y="8516"/>
                  </a:lnTo>
                  <a:close/>
                  <a:moveTo>
                    <a:pt x="4096" y="8384"/>
                  </a:moveTo>
                  <a:cubicBezTo>
                    <a:pt x="3590" y="7943"/>
                    <a:pt x="3590" y="7943"/>
                    <a:pt x="3590" y="7943"/>
                  </a:cubicBezTo>
                  <a:cubicBezTo>
                    <a:pt x="3894" y="7421"/>
                    <a:pt x="3894" y="7421"/>
                    <a:pt x="3894" y="7421"/>
                  </a:cubicBezTo>
                  <a:cubicBezTo>
                    <a:pt x="3897" y="7422"/>
                    <a:pt x="3901" y="7424"/>
                    <a:pt x="3905" y="7425"/>
                  </a:cubicBezTo>
                  <a:cubicBezTo>
                    <a:pt x="3911" y="7426"/>
                    <a:pt x="3917" y="7426"/>
                    <a:pt x="3923" y="7426"/>
                  </a:cubicBezTo>
                  <a:lnTo>
                    <a:pt x="4096" y="8384"/>
                  </a:lnTo>
                  <a:close/>
                  <a:moveTo>
                    <a:pt x="3577" y="7945"/>
                  </a:moveTo>
                  <a:cubicBezTo>
                    <a:pt x="3439" y="8181"/>
                    <a:pt x="3439" y="8181"/>
                    <a:pt x="3439" y="8181"/>
                  </a:cubicBezTo>
                  <a:cubicBezTo>
                    <a:pt x="2562" y="7064"/>
                    <a:pt x="2562" y="7064"/>
                    <a:pt x="2562" y="7064"/>
                  </a:cubicBezTo>
                  <a:cubicBezTo>
                    <a:pt x="2562" y="7064"/>
                    <a:pt x="2562" y="7064"/>
                    <a:pt x="2562" y="7063"/>
                  </a:cubicBezTo>
                  <a:lnTo>
                    <a:pt x="3577" y="7945"/>
                  </a:lnTo>
                  <a:close/>
                  <a:moveTo>
                    <a:pt x="3441" y="8199"/>
                  </a:moveTo>
                  <a:cubicBezTo>
                    <a:pt x="4208" y="9177"/>
                    <a:pt x="4208" y="9177"/>
                    <a:pt x="4208" y="9177"/>
                  </a:cubicBezTo>
                  <a:cubicBezTo>
                    <a:pt x="4203" y="9183"/>
                    <a:pt x="4199" y="9190"/>
                    <a:pt x="4196" y="9199"/>
                  </a:cubicBezTo>
                  <a:cubicBezTo>
                    <a:pt x="3068" y="8939"/>
                    <a:pt x="3068" y="8939"/>
                    <a:pt x="3068" y="8939"/>
                  </a:cubicBezTo>
                  <a:cubicBezTo>
                    <a:pt x="3073" y="8916"/>
                    <a:pt x="3063" y="8893"/>
                    <a:pt x="3045" y="8880"/>
                  </a:cubicBezTo>
                  <a:lnTo>
                    <a:pt x="3441" y="8199"/>
                  </a:lnTo>
                  <a:close/>
                  <a:moveTo>
                    <a:pt x="5594" y="5607"/>
                  </a:moveTo>
                  <a:cubicBezTo>
                    <a:pt x="5601" y="5613"/>
                    <a:pt x="5608" y="5617"/>
                    <a:pt x="5617" y="5619"/>
                  </a:cubicBezTo>
                  <a:cubicBezTo>
                    <a:pt x="5439" y="7234"/>
                    <a:pt x="5439" y="7234"/>
                    <a:pt x="5439" y="7234"/>
                  </a:cubicBezTo>
                  <a:cubicBezTo>
                    <a:pt x="5418" y="7234"/>
                    <a:pt x="5399" y="7244"/>
                    <a:pt x="5389" y="7262"/>
                  </a:cubicBezTo>
                  <a:cubicBezTo>
                    <a:pt x="4373" y="6741"/>
                    <a:pt x="4373" y="6741"/>
                    <a:pt x="4373" y="6741"/>
                  </a:cubicBezTo>
                  <a:cubicBezTo>
                    <a:pt x="4374" y="6738"/>
                    <a:pt x="4375" y="6735"/>
                    <a:pt x="4376" y="6733"/>
                  </a:cubicBezTo>
                  <a:cubicBezTo>
                    <a:pt x="4380" y="6715"/>
                    <a:pt x="4376" y="6698"/>
                    <a:pt x="4366" y="6685"/>
                  </a:cubicBezTo>
                  <a:lnTo>
                    <a:pt x="5594" y="5607"/>
                  </a:lnTo>
                  <a:close/>
                  <a:moveTo>
                    <a:pt x="4306" y="6776"/>
                  </a:moveTo>
                  <a:cubicBezTo>
                    <a:pt x="4331" y="6782"/>
                    <a:pt x="4355" y="6770"/>
                    <a:pt x="4368" y="6750"/>
                  </a:cubicBezTo>
                  <a:cubicBezTo>
                    <a:pt x="5384" y="7271"/>
                    <a:pt x="5384" y="7271"/>
                    <a:pt x="5384" y="7271"/>
                  </a:cubicBezTo>
                  <a:cubicBezTo>
                    <a:pt x="5383" y="7273"/>
                    <a:pt x="5382" y="7276"/>
                    <a:pt x="5381" y="7279"/>
                  </a:cubicBezTo>
                  <a:cubicBezTo>
                    <a:pt x="5380" y="7284"/>
                    <a:pt x="5379" y="7290"/>
                    <a:pt x="5380" y="7295"/>
                  </a:cubicBezTo>
                  <a:cubicBezTo>
                    <a:pt x="3976" y="7363"/>
                    <a:pt x="3976" y="7363"/>
                    <a:pt x="3976" y="7363"/>
                  </a:cubicBezTo>
                  <a:cubicBezTo>
                    <a:pt x="3974" y="7339"/>
                    <a:pt x="3957" y="7317"/>
                    <a:pt x="3932" y="7311"/>
                  </a:cubicBezTo>
                  <a:cubicBezTo>
                    <a:pt x="3912" y="7307"/>
                    <a:pt x="3892" y="7313"/>
                    <a:pt x="3879" y="7325"/>
                  </a:cubicBezTo>
                  <a:cubicBezTo>
                    <a:pt x="3432" y="6874"/>
                    <a:pt x="3432" y="6874"/>
                    <a:pt x="3432" y="6874"/>
                  </a:cubicBezTo>
                  <a:cubicBezTo>
                    <a:pt x="4263" y="6734"/>
                    <a:pt x="4263" y="6734"/>
                    <a:pt x="4263" y="6734"/>
                  </a:cubicBezTo>
                  <a:cubicBezTo>
                    <a:pt x="4268" y="6754"/>
                    <a:pt x="4284" y="6770"/>
                    <a:pt x="4306" y="6776"/>
                  </a:cubicBezTo>
                  <a:close/>
                  <a:moveTo>
                    <a:pt x="2374" y="5790"/>
                  </a:moveTo>
                  <a:cubicBezTo>
                    <a:pt x="4265" y="6699"/>
                    <a:pt x="4265" y="6699"/>
                    <a:pt x="4265" y="6699"/>
                  </a:cubicBezTo>
                  <a:cubicBezTo>
                    <a:pt x="4264" y="6701"/>
                    <a:pt x="4263" y="6703"/>
                    <a:pt x="4263" y="6705"/>
                  </a:cubicBezTo>
                  <a:cubicBezTo>
                    <a:pt x="4261" y="6712"/>
                    <a:pt x="4261" y="6718"/>
                    <a:pt x="4261" y="6724"/>
                  </a:cubicBezTo>
                  <a:cubicBezTo>
                    <a:pt x="3423" y="6865"/>
                    <a:pt x="3423" y="6865"/>
                    <a:pt x="3423" y="6865"/>
                  </a:cubicBezTo>
                  <a:cubicBezTo>
                    <a:pt x="2369" y="5798"/>
                    <a:pt x="2369" y="5798"/>
                    <a:pt x="2369" y="5798"/>
                  </a:cubicBezTo>
                  <a:cubicBezTo>
                    <a:pt x="2371" y="5796"/>
                    <a:pt x="2373" y="5793"/>
                    <a:pt x="2374" y="5790"/>
                  </a:cubicBezTo>
                  <a:close/>
                  <a:moveTo>
                    <a:pt x="2518" y="6964"/>
                  </a:moveTo>
                  <a:cubicBezTo>
                    <a:pt x="2338" y="5817"/>
                    <a:pt x="2338" y="5817"/>
                    <a:pt x="2338" y="5817"/>
                  </a:cubicBezTo>
                  <a:cubicBezTo>
                    <a:pt x="2347" y="5815"/>
                    <a:pt x="2355" y="5811"/>
                    <a:pt x="2362" y="5805"/>
                  </a:cubicBezTo>
                  <a:cubicBezTo>
                    <a:pt x="3411" y="6867"/>
                    <a:pt x="3411" y="6867"/>
                    <a:pt x="3411" y="6867"/>
                  </a:cubicBezTo>
                  <a:cubicBezTo>
                    <a:pt x="2578" y="7007"/>
                    <a:pt x="2578" y="7007"/>
                    <a:pt x="2578" y="7007"/>
                  </a:cubicBezTo>
                  <a:cubicBezTo>
                    <a:pt x="2573" y="6987"/>
                    <a:pt x="2557" y="6970"/>
                    <a:pt x="2535" y="6965"/>
                  </a:cubicBezTo>
                  <a:cubicBezTo>
                    <a:pt x="2530" y="6964"/>
                    <a:pt x="2524" y="6963"/>
                    <a:pt x="2518" y="6964"/>
                  </a:cubicBezTo>
                  <a:close/>
                  <a:moveTo>
                    <a:pt x="2541" y="7077"/>
                  </a:moveTo>
                  <a:cubicBezTo>
                    <a:pt x="2545" y="7075"/>
                    <a:pt x="2550" y="7073"/>
                    <a:pt x="2554" y="7070"/>
                  </a:cubicBezTo>
                  <a:cubicBezTo>
                    <a:pt x="3434" y="8191"/>
                    <a:pt x="3434" y="8191"/>
                    <a:pt x="3434" y="8191"/>
                  </a:cubicBezTo>
                  <a:cubicBezTo>
                    <a:pt x="3036" y="8875"/>
                    <a:pt x="3036" y="8875"/>
                    <a:pt x="3036" y="8875"/>
                  </a:cubicBezTo>
                  <a:cubicBezTo>
                    <a:pt x="3033" y="8873"/>
                    <a:pt x="3029" y="8872"/>
                    <a:pt x="3025" y="8871"/>
                  </a:cubicBezTo>
                  <a:cubicBezTo>
                    <a:pt x="3015" y="8869"/>
                    <a:pt x="3006" y="8869"/>
                    <a:pt x="2997" y="8872"/>
                  </a:cubicBezTo>
                  <a:lnTo>
                    <a:pt x="2541" y="7077"/>
                  </a:lnTo>
                  <a:close/>
                  <a:moveTo>
                    <a:pt x="1640" y="9196"/>
                  </a:moveTo>
                  <a:cubicBezTo>
                    <a:pt x="2955" y="8944"/>
                    <a:pt x="2955" y="8944"/>
                    <a:pt x="2955" y="8944"/>
                  </a:cubicBezTo>
                  <a:cubicBezTo>
                    <a:pt x="2961" y="8963"/>
                    <a:pt x="2976" y="8979"/>
                    <a:pt x="2998" y="8984"/>
                  </a:cubicBezTo>
                  <a:cubicBezTo>
                    <a:pt x="3015" y="8989"/>
                    <a:pt x="3033" y="8984"/>
                    <a:pt x="3046" y="8974"/>
                  </a:cubicBezTo>
                  <a:cubicBezTo>
                    <a:pt x="3565" y="9553"/>
                    <a:pt x="3565" y="9553"/>
                    <a:pt x="3565" y="9553"/>
                  </a:cubicBezTo>
                  <a:cubicBezTo>
                    <a:pt x="3559" y="9560"/>
                    <a:pt x="3554" y="9568"/>
                    <a:pt x="3552" y="9577"/>
                  </a:cubicBezTo>
                  <a:cubicBezTo>
                    <a:pt x="1640" y="9208"/>
                    <a:pt x="1640" y="9208"/>
                    <a:pt x="1640" y="9208"/>
                  </a:cubicBezTo>
                  <a:cubicBezTo>
                    <a:pt x="1641" y="9204"/>
                    <a:pt x="1641" y="9200"/>
                    <a:pt x="1640" y="9196"/>
                  </a:cubicBezTo>
                  <a:close/>
                  <a:moveTo>
                    <a:pt x="1638" y="9218"/>
                  </a:moveTo>
                  <a:cubicBezTo>
                    <a:pt x="3550" y="9587"/>
                    <a:pt x="3550" y="9587"/>
                    <a:pt x="3550" y="9587"/>
                  </a:cubicBezTo>
                  <a:cubicBezTo>
                    <a:pt x="3548" y="9606"/>
                    <a:pt x="3555" y="9624"/>
                    <a:pt x="3570" y="9637"/>
                  </a:cubicBezTo>
                  <a:cubicBezTo>
                    <a:pt x="2965" y="10478"/>
                    <a:pt x="2965" y="10478"/>
                    <a:pt x="2965" y="10478"/>
                  </a:cubicBezTo>
                  <a:cubicBezTo>
                    <a:pt x="2960" y="10475"/>
                    <a:pt x="2955" y="10473"/>
                    <a:pt x="2949" y="10471"/>
                  </a:cubicBezTo>
                  <a:cubicBezTo>
                    <a:pt x="2930" y="10467"/>
                    <a:pt x="2911" y="10472"/>
                    <a:pt x="2898" y="10484"/>
                  </a:cubicBezTo>
                  <a:cubicBezTo>
                    <a:pt x="1628" y="9239"/>
                    <a:pt x="1628" y="9239"/>
                    <a:pt x="1628" y="9239"/>
                  </a:cubicBezTo>
                  <a:cubicBezTo>
                    <a:pt x="1632" y="9233"/>
                    <a:pt x="1636" y="9226"/>
                    <a:pt x="1638" y="9218"/>
                  </a:cubicBezTo>
                  <a:close/>
                  <a:moveTo>
                    <a:pt x="1594" y="9259"/>
                  </a:moveTo>
                  <a:cubicBezTo>
                    <a:pt x="1604" y="9257"/>
                    <a:pt x="1613" y="9253"/>
                    <a:pt x="1620" y="9246"/>
                  </a:cubicBezTo>
                  <a:cubicBezTo>
                    <a:pt x="2891" y="10491"/>
                    <a:pt x="2891" y="10491"/>
                    <a:pt x="2891" y="10491"/>
                  </a:cubicBezTo>
                  <a:cubicBezTo>
                    <a:pt x="2885" y="10497"/>
                    <a:pt x="2881" y="10505"/>
                    <a:pt x="2879" y="10514"/>
                  </a:cubicBezTo>
                  <a:cubicBezTo>
                    <a:pt x="2874" y="10535"/>
                    <a:pt x="2881" y="10556"/>
                    <a:pt x="2896" y="10570"/>
                  </a:cubicBezTo>
                  <a:cubicBezTo>
                    <a:pt x="2130" y="11554"/>
                    <a:pt x="2130" y="11554"/>
                    <a:pt x="2130" y="11554"/>
                  </a:cubicBezTo>
                  <a:cubicBezTo>
                    <a:pt x="2125" y="11552"/>
                    <a:pt x="2121" y="11550"/>
                    <a:pt x="2116" y="11548"/>
                  </a:cubicBezTo>
                  <a:cubicBezTo>
                    <a:pt x="2107" y="11546"/>
                    <a:pt x="2099" y="11546"/>
                    <a:pt x="2091" y="11548"/>
                  </a:cubicBezTo>
                  <a:lnTo>
                    <a:pt x="1594" y="9259"/>
                  </a:lnTo>
                  <a:close/>
                  <a:moveTo>
                    <a:pt x="1922" y="12641"/>
                  </a:moveTo>
                  <a:cubicBezTo>
                    <a:pt x="892" y="11964"/>
                    <a:pt x="892" y="11964"/>
                    <a:pt x="892" y="11964"/>
                  </a:cubicBezTo>
                  <a:cubicBezTo>
                    <a:pt x="894" y="11960"/>
                    <a:pt x="896" y="11955"/>
                    <a:pt x="897" y="11950"/>
                  </a:cubicBezTo>
                  <a:cubicBezTo>
                    <a:pt x="899" y="11942"/>
                    <a:pt x="899" y="11934"/>
                    <a:pt x="898" y="11927"/>
                  </a:cubicBezTo>
                  <a:cubicBezTo>
                    <a:pt x="2048" y="11625"/>
                    <a:pt x="2048" y="11625"/>
                    <a:pt x="2048" y="11625"/>
                  </a:cubicBezTo>
                  <a:cubicBezTo>
                    <a:pt x="2054" y="11643"/>
                    <a:pt x="2069" y="11657"/>
                    <a:pt x="2089" y="11662"/>
                  </a:cubicBezTo>
                  <a:cubicBezTo>
                    <a:pt x="2120" y="11669"/>
                    <a:pt x="2151" y="11650"/>
                    <a:pt x="2159" y="11619"/>
                  </a:cubicBezTo>
                  <a:cubicBezTo>
                    <a:pt x="2159" y="11617"/>
                    <a:pt x="2159" y="11615"/>
                    <a:pt x="2160" y="11613"/>
                  </a:cubicBezTo>
                  <a:cubicBezTo>
                    <a:pt x="2886" y="11606"/>
                    <a:pt x="2886" y="11606"/>
                    <a:pt x="2886" y="11606"/>
                  </a:cubicBezTo>
                  <a:cubicBezTo>
                    <a:pt x="2887" y="11619"/>
                    <a:pt x="2892" y="11631"/>
                    <a:pt x="2901" y="11640"/>
                  </a:cubicBezTo>
                  <a:cubicBezTo>
                    <a:pt x="2000" y="12628"/>
                    <a:pt x="2000" y="12628"/>
                    <a:pt x="2000" y="12628"/>
                  </a:cubicBezTo>
                  <a:cubicBezTo>
                    <a:pt x="1995" y="12624"/>
                    <a:pt x="1989" y="12621"/>
                    <a:pt x="1982" y="12619"/>
                  </a:cubicBezTo>
                  <a:cubicBezTo>
                    <a:pt x="1959" y="12614"/>
                    <a:pt x="1936" y="12623"/>
                    <a:pt x="1922" y="12641"/>
                  </a:cubicBezTo>
                  <a:close/>
                  <a:moveTo>
                    <a:pt x="1945" y="12729"/>
                  </a:moveTo>
                  <a:cubicBezTo>
                    <a:pt x="1948" y="12731"/>
                    <a:pt x="1951" y="12732"/>
                    <a:pt x="1955" y="12733"/>
                  </a:cubicBezTo>
                  <a:cubicBezTo>
                    <a:pt x="1955" y="12733"/>
                    <a:pt x="1955" y="12733"/>
                    <a:pt x="1956" y="12733"/>
                  </a:cubicBezTo>
                  <a:cubicBezTo>
                    <a:pt x="1844" y="14604"/>
                    <a:pt x="1844" y="14604"/>
                    <a:pt x="1844" y="14604"/>
                  </a:cubicBezTo>
                  <a:cubicBezTo>
                    <a:pt x="1094" y="14579"/>
                    <a:pt x="1094" y="14579"/>
                    <a:pt x="1094" y="14579"/>
                  </a:cubicBezTo>
                  <a:lnTo>
                    <a:pt x="1945" y="12729"/>
                  </a:lnTo>
                  <a:close/>
                  <a:moveTo>
                    <a:pt x="97" y="16759"/>
                  </a:moveTo>
                  <a:cubicBezTo>
                    <a:pt x="96" y="16758"/>
                    <a:pt x="94" y="16757"/>
                    <a:pt x="93" y="16756"/>
                  </a:cubicBezTo>
                  <a:cubicBezTo>
                    <a:pt x="1089" y="14589"/>
                    <a:pt x="1089" y="14589"/>
                    <a:pt x="1089" y="14589"/>
                  </a:cubicBezTo>
                  <a:cubicBezTo>
                    <a:pt x="1843" y="14614"/>
                    <a:pt x="1843" y="14614"/>
                    <a:pt x="1843" y="14614"/>
                  </a:cubicBezTo>
                  <a:cubicBezTo>
                    <a:pt x="1839" y="14685"/>
                    <a:pt x="1839" y="14685"/>
                    <a:pt x="1839" y="14685"/>
                  </a:cubicBezTo>
                  <a:lnTo>
                    <a:pt x="97" y="16759"/>
                  </a:lnTo>
                  <a:close/>
                  <a:moveTo>
                    <a:pt x="1806" y="15231"/>
                  </a:moveTo>
                  <a:cubicBezTo>
                    <a:pt x="1781" y="15232"/>
                    <a:pt x="1758" y="15249"/>
                    <a:pt x="1752" y="15275"/>
                  </a:cubicBezTo>
                  <a:cubicBezTo>
                    <a:pt x="1748" y="15290"/>
                    <a:pt x="1751" y="15306"/>
                    <a:pt x="1759" y="15318"/>
                  </a:cubicBezTo>
                  <a:cubicBezTo>
                    <a:pt x="110" y="16760"/>
                    <a:pt x="110" y="16760"/>
                    <a:pt x="110" y="16760"/>
                  </a:cubicBezTo>
                  <a:cubicBezTo>
                    <a:pt x="1838" y="14701"/>
                    <a:pt x="1838" y="14701"/>
                    <a:pt x="1838" y="14701"/>
                  </a:cubicBezTo>
                  <a:lnTo>
                    <a:pt x="1806" y="15231"/>
                  </a:lnTo>
                  <a:close/>
                  <a:moveTo>
                    <a:pt x="2883" y="14823"/>
                  </a:moveTo>
                  <a:cubicBezTo>
                    <a:pt x="2880" y="14833"/>
                    <a:pt x="2881" y="14843"/>
                    <a:pt x="2884" y="14853"/>
                  </a:cubicBezTo>
                  <a:cubicBezTo>
                    <a:pt x="1859" y="15259"/>
                    <a:pt x="1859" y="15259"/>
                    <a:pt x="1859" y="15259"/>
                  </a:cubicBezTo>
                  <a:cubicBezTo>
                    <a:pt x="1851" y="15246"/>
                    <a:pt x="1838" y="15236"/>
                    <a:pt x="1822" y="15232"/>
                  </a:cubicBezTo>
                  <a:cubicBezTo>
                    <a:pt x="1820" y="15231"/>
                    <a:pt x="1818" y="15231"/>
                    <a:pt x="1816" y="15231"/>
                  </a:cubicBezTo>
                  <a:cubicBezTo>
                    <a:pt x="1849" y="14689"/>
                    <a:pt x="1849" y="14689"/>
                    <a:pt x="1849" y="14689"/>
                  </a:cubicBezTo>
                  <a:cubicBezTo>
                    <a:pt x="1909" y="14616"/>
                    <a:pt x="1909" y="14616"/>
                    <a:pt x="1909" y="14616"/>
                  </a:cubicBezTo>
                  <a:cubicBezTo>
                    <a:pt x="2879" y="14648"/>
                    <a:pt x="2879" y="14648"/>
                    <a:pt x="2879" y="14648"/>
                  </a:cubicBezTo>
                  <a:cubicBezTo>
                    <a:pt x="2917" y="14783"/>
                    <a:pt x="2917" y="14783"/>
                    <a:pt x="2917" y="14783"/>
                  </a:cubicBezTo>
                  <a:cubicBezTo>
                    <a:pt x="2900" y="14790"/>
                    <a:pt x="2887" y="14804"/>
                    <a:pt x="2883" y="14823"/>
                  </a:cubicBezTo>
                  <a:close/>
                  <a:moveTo>
                    <a:pt x="2927" y="14780"/>
                  </a:moveTo>
                  <a:cubicBezTo>
                    <a:pt x="2889" y="14648"/>
                    <a:pt x="2889" y="14648"/>
                    <a:pt x="2889" y="14648"/>
                  </a:cubicBezTo>
                  <a:cubicBezTo>
                    <a:pt x="2978" y="14651"/>
                    <a:pt x="2978" y="14651"/>
                    <a:pt x="2978" y="14651"/>
                  </a:cubicBezTo>
                  <a:cubicBezTo>
                    <a:pt x="2947" y="14779"/>
                    <a:pt x="2947" y="14779"/>
                    <a:pt x="2947" y="14779"/>
                  </a:cubicBezTo>
                  <a:cubicBezTo>
                    <a:pt x="2940" y="14778"/>
                    <a:pt x="2933" y="14778"/>
                    <a:pt x="2927" y="14780"/>
                  </a:cubicBezTo>
                  <a:close/>
                  <a:moveTo>
                    <a:pt x="2957" y="14781"/>
                  </a:moveTo>
                  <a:cubicBezTo>
                    <a:pt x="2988" y="14652"/>
                    <a:pt x="2988" y="14652"/>
                    <a:pt x="2988" y="14652"/>
                  </a:cubicBezTo>
                  <a:cubicBezTo>
                    <a:pt x="3808" y="14679"/>
                    <a:pt x="3808" y="14679"/>
                    <a:pt x="3808" y="14679"/>
                  </a:cubicBezTo>
                  <a:cubicBezTo>
                    <a:pt x="3808" y="14679"/>
                    <a:pt x="3808" y="14680"/>
                    <a:pt x="3808" y="14680"/>
                  </a:cubicBezTo>
                  <a:cubicBezTo>
                    <a:pt x="2995" y="14822"/>
                    <a:pt x="2995" y="14822"/>
                    <a:pt x="2995" y="14822"/>
                  </a:cubicBezTo>
                  <a:cubicBezTo>
                    <a:pt x="2990" y="14803"/>
                    <a:pt x="2976" y="14787"/>
                    <a:pt x="2957" y="14781"/>
                  </a:cubicBezTo>
                  <a:close/>
                  <a:moveTo>
                    <a:pt x="3339" y="15462"/>
                  </a:moveTo>
                  <a:cubicBezTo>
                    <a:pt x="2971" y="14885"/>
                    <a:pt x="2971" y="14885"/>
                    <a:pt x="2971" y="14885"/>
                  </a:cubicBezTo>
                  <a:cubicBezTo>
                    <a:pt x="2983" y="14877"/>
                    <a:pt x="2992" y="14865"/>
                    <a:pt x="2996" y="14850"/>
                  </a:cubicBezTo>
                  <a:cubicBezTo>
                    <a:pt x="2998" y="14844"/>
                    <a:pt x="2998" y="14837"/>
                    <a:pt x="2997" y="14831"/>
                  </a:cubicBezTo>
                  <a:cubicBezTo>
                    <a:pt x="3810" y="14690"/>
                    <a:pt x="3810" y="14690"/>
                    <a:pt x="3810" y="14690"/>
                  </a:cubicBezTo>
                  <a:cubicBezTo>
                    <a:pt x="3813" y="14703"/>
                    <a:pt x="3821" y="14715"/>
                    <a:pt x="3832" y="14723"/>
                  </a:cubicBezTo>
                  <a:cubicBezTo>
                    <a:pt x="3391" y="15461"/>
                    <a:pt x="3391" y="15461"/>
                    <a:pt x="3391" y="15461"/>
                  </a:cubicBezTo>
                  <a:cubicBezTo>
                    <a:pt x="3388" y="15460"/>
                    <a:pt x="3384" y="15458"/>
                    <a:pt x="3380" y="15457"/>
                  </a:cubicBezTo>
                  <a:cubicBezTo>
                    <a:pt x="3365" y="15454"/>
                    <a:pt x="3351" y="15456"/>
                    <a:pt x="3339" y="15462"/>
                  </a:cubicBezTo>
                  <a:close/>
                  <a:moveTo>
                    <a:pt x="3169" y="16750"/>
                  </a:moveTo>
                  <a:cubicBezTo>
                    <a:pt x="3165" y="16748"/>
                    <a:pt x="3161" y="16746"/>
                    <a:pt x="3157" y="16745"/>
                  </a:cubicBezTo>
                  <a:cubicBezTo>
                    <a:pt x="3361" y="15571"/>
                    <a:pt x="3361" y="15571"/>
                    <a:pt x="3361" y="15571"/>
                  </a:cubicBezTo>
                  <a:cubicBezTo>
                    <a:pt x="3389" y="15574"/>
                    <a:pt x="3416" y="15556"/>
                    <a:pt x="3423" y="15527"/>
                  </a:cubicBezTo>
                  <a:cubicBezTo>
                    <a:pt x="3426" y="15513"/>
                    <a:pt x="3424" y="15498"/>
                    <a:pt x="3417" y="15486"/>
                  </a:cubicBezTo>
                  <a:cubicBezTo>
                    <a:pt x="4387" y="14838"/>
                    <a:pt x="4387" y="14838"/>
                    <a:pt x="4387" y="14838"/>
                  </a:cubicBezTo>
                  <a:cubicBezTo>
                    <a:pt x="4390" y="14841"/>
                    <a:pt x="4393" y="14844"/>
                    <a:pt x="4396" y="14847"/>
                  </a:cubicBezTo>
                  <a:lnTo>
                    <a:pt x="3169" y="16750"/>
                  </a:lnTo>
                  <a:close/>
                  <a:moveTo>
                    <a:pt x="4401" y="14751"/>
                  </a:moveTo>
                  <a:cubicBezTo>
                    <a:pt x="4390" y="14758"/>
                    <a:pt x="4381" y="14770"/>
                    <a:pt x="4376" y="14784"/>
                  </a:cubicBezTo>
                  <a:cubicBezTo>
                    <a:pt x="3923" y="14683"/>
                    <a:pt x="3923" y="14683"/>
                    <a:pt x="3923" y="14683"/>
                  </a:cubicBezTo>
                  <a:cubicBezTo>
                    <a:pt x="3927" y="14654"/>
                    <a:pt x="3908" y="14626"/>
                    <a:pt x="3879" y="14619"/>
                  </a:cubicBezTo>
                  <a:cubicBezTo>
                    <a:pt x="3872" y="14617"/>
                    <a:pt x="3865" y="14617"/>
                    <a:pt x="3858" y="14618"/>
                  </a:cubicBezTo>
                  <a:cubicBezTo>
                    <a:pt x="3454" y="12839"/>
                    <a:pt x="3454" y="12839"/>
                    <a:pt x="3454" y="12839"/>
                  </a:cubicBezTo>
                  <a:cubicBezTo>
                    <a:pt x="3455" y="12839"/>
                    <a:pt x="3457" y="12839"/>
                    <a:pt x="3458" y="12838"/>
                  </a:cubicBezTo>
                  <a:lnTo>
                    <a:pt x="4401" y="14751"/>
                  </a:lnTo>
                  <a:close/>
                  <a:moveTo>
                    <a:pt x="4258" y="12747"/>
                  </a:moveTo>
                  <a:cubicBezTo>
                    <a:pt x="4258" y="12751"/>
                    <a:pt x="4257" y="12754"/>
                    <a:pt x="4257" y="12757"/>
                  </a:cubicBezTo>
                  <a:cubicBezTo>
                    <a:pt x="3494" y="12777"/>
                    <a:pt x="3494" y="12777"/>
                    <a:pt x="3494" y="12777"/>
                  </a:cubicBezTo>
                  <a:cubicBezTo>
                    <a:pt x="3492" y="12754"/>
                    <a:pt x="3475" y="12733"/>
                    <a:pt x="3450" y="12727"/>
                  </a:cubicBezTo>
                  <a:cubicBezTo>
                    <a:pt x="3439" y="12725"/>
                    <a:pt x="3429" y="12726"/>
                    <a:pt x="3419" y="12729"/>
                  </a:cubicBezTo>
                  <a:cubicBezTo>
                    <a:pt x="2971" y="11652"/>
                    <a:pt x="2971" y="11652"/>
                    <a:pt x="2971" y="11652"/>
                  </a:cubicBezTo>
                  <a:cubicBezTo>
                    <a:pt x="2976" y="11650"/>
                    <a:pt x="2980" y="11646"/>
                    <a:pt x="2985" y="11642"/>
                  </a:cubicBezTo>
                  <a:cubicBezTo>
                    <a:pt x="4266" y="12730"/>
                    <a:pt x="4266" y="12730"/>
                    <a:pt x="4266" y="12730"/>
                  </a:cubicBezTo>
                  <a:cubicBezTo>
                    <a:pt x="4263" y="12735"/>
                    <a:pt x="4260" y="12741"/>
                    <a:pt x="4258" y="12747"/>
                  </a:cubicBezTo>
                  <a:close/>
                  <a:moveTo>
                    <a:pt x="4272" y="12722"/>
                  </a:moveTo>
                  <a:cubicBezTo>
                    <a:pt x="2991" y="11635"/>
                    <a:pt x="2991" y="11635"/>
                    <a:pt x="2991" y="11635"/>
                  </a:cubicBezTo>
                  <a:cubicBezTo>
                    <a:pt x="2995" y="11629"/>
                    <a:pt x="2999" y="11622"/>
                    <a:pt x="3000" y="11615"/>
                  </a:cubicBezTo>
                  <a:cubicBezTo>
                    <a:pt x="3004" y="11598"/>
                    <a:pt x="3001" y="11582"/>
                    <a:pt x="2992" y="11569"/>
                  </a:cubicBezTo>
                  <a:cubicBezTo>
                    <a:pt x="4154" y="10590"/>
                    <a:pt x="4154" y="10590"/>
                    <a:pt x="4154" y="10590"/>
                  </a:cubicBezTo>
                  <a:cubicBezTo>
                    <a:pt x="4162" y="10598"/>
                    <a:pt x="4172" y="10604"/>
                    <a:pt x="4183" y="10607"/>
                  </a:cubicBezTo>
                  <a:cubicBezTo>
                    <a:pt x="4187" y="10608"/>
                    <a:pt x="4191" y="10608"/>
                    <a:pt x="4195" y="10608"/>
                  </a:cubicBezTo>
                  <a:cubicBezTo>
                    <a:pt x="4306" y="12703"/>
                    <a:pt x="4306" y="12703"/>
                    <a:pt x="4306" y="12703"/>
                  </a:cubicBezTo>
                  <a:cubicBezTo>
                    <a:pt x="4293" y="12705"/>
                    <a:pt x="4281" y="12712"/>
                    <a:pt x="4272" y="12722"/>
                  </a:cubicBezTo>
                  <a:close/>
                  <a:moveTo>
                    <a:pt x="5301" y="11731"/>
                  </a:moveTo>
                  <a:cubicBezTo>
                    <a:pt x="5299" y="11739"/>
                    <a:pt x="5299" y="11746"/>
                    <a:pt x="5300" y="11753"/>
                  </a:cubicBezTo>
                  <a:cubicBezTo>
                    <a:pt x="4644" y="11914"/>
                    <a:pt x="4644" y="11914"/>
                    <a:pt x="4644" y="11914"/>
                  </a:cubicBezTo>
                  <a:cubicBezTo>
                    <a:pt x="4638" y="11895"/>
                    <a:pt x="4622" y="11881"/>
                    <a:pt x="4602" y="11876"/>
                  </a:cubicBezTo>
                  <a:cubicBezTo>
                    <a:pt x="4571" y="11868"/>
                    <a:pt x="4540" y="11888"/>
                    <a:pt x="4532" y="11919"/>
                  </a:cubicBezTo>
                  <a:cubicBezTo>
                    <a:pt x="4525" y="11947"/>
                    <a:pt x="4540" y="11975"/>
                    <a:pt x="4566" y="11986"/>
                  </a:cubicBezTo>
                  <a:cubicBezTo>
                    <a:pt x="4328" y="12704"/>
                    <a:pt x="4328" y="12704"/>
                    <a:pt x="4328" y="12704"/>
                  </a:cubicBezTo>
                  <a:cubicBezTo>
                    <a:pt x="4324" y="12703"/>
                    <a:pt x="4320" y="12703"/>
                    <a:pt x="4316" y="12703"/>
                  </a:cubicBezTo>
                  <a:cubicBezTo>
                    <a:pt x="4205" y="10608"/>
                    <a:pt x="4205" y="10608"/>
                    <a:pt x="4205" y="10608"/>
                  </a:cubicBezTo>
                  <a:cubicBezTo>
                    <a:pt x="4215" y="10606"/>
                    <a:pt x="4224" y="10602"/>
                    <a:pt x="4232" y="10596"/>
                  </a:cubicBezTo>
                  <a:cubicBezTo>
                    <a:pt x="5314" y="11706"/>
                    <a:pt x="5314" y="11706"/>
                    <a:pt x="5314" y="11706"/>
                  </a:cubicBezTo>
                  <a:cubicBezTo>
                    <a:pt x="5308" y="11713"/>
                    <a:pt x="5303" y="11721"/>
                    <a:pt x="5301" y="11731"/>
                  </a:cubicBezTo>
                  <a:close/>
                  <a:moveTo>
                    <a:pt x="5354" y="11687"/>
                  </a:moveTo>
                  <a:cubicBezTo>
                    <a:pt x="5342" y="11688"/>
                    <a:pt x="5331" y="11692"/>
                    <a:pt x="5322" y="11699"/>
                  </a:cubicBezTo>
                  <a:cubicBezTo>
                    <a:pt x="4240" y="10589"/>
                    <a:pt x="4240" y="10589"/>
                    <a:pt x="4240" y="10589"/>
                  </a:cubicBezTo>
                  <a:cubicBezTo>
                    <a:pt x="4246" y="10582"/>
                    <a:pt x="4251" y="10574"/>
                    <a:pt x="4254" y="10564"/>
                  </a:cubicBezTo>
                  <a:cubicBezTo>
                    <a:pt x="4258" y="10546"/>
                    <a:pt x="4253" y="10528"/>
                    <a:pt x="4243" y="10514"/>
                  </a:cubicBezTo>
                  <a:cubicBezTo>
                    <a:pt x="5321" y="9478"/>
                    <a:pt x="5321" y="9478"/>
                    <a:pt x="5321" y="9478"/>
                  </a:cubicBezTo>
                  <a:cubicBezTo>
                    <a:pt x="5328" y="9484"/>
                    <a:pt x="5336" y="9489"/>
                    <a:pt x="5346" y="9491"/>
                  </a:cubicBezTo>
                  <a:cubicBezTo>
                    <a:pt x="5348" y="9492"/>
                    <a:pt x="5351" y="9492"/>
                    <a:pt x="5354" y="9493"/>
                  </a:cubicBezTo>
                  <a:lnTo>
                    <a:pt x="5354" y="11687"/>
                  </a:lnTo>
                  <a:close/>
                  <a:moveTo>
                    <a:pt x="5334" y="9383"/>
                  </a:moveTo>
                  <a:cubicBezTo>
                    <a:pt x="4983" y="8798"/>
                    <a:pt x="4983" y="8798"/>
                    <a:pt x="4983" y="8798"/>
                  </a:cubicBezTo>
                  <a:cubicBezTo>
                    <a:pt x="4992" y="8791"/>
                    <a:pt x="4999" y="8781"/>
                    <a:pt x="5003" y="8770"/>
                  </a:cubicBezTo>
                  <a:cubicBezTo>
                    <a:pt x="5909" y="9027"/>
                    <a:pt x="5909" y="9027"/>
                    <a:pt x="5909" y="9027"/>
                  </a:cubicBezTo>
                  <a:cubicBezTo>
                    <a:pt x="5903" y="9057"/>
                    <a:pt x="5922" y="9087"/>
                    <a:pt x="5952" y="9094"/>
                  </a:cubicBezTo>
                  <a:cubicBezTo>
                    <a:pt x="5973" y="9099"/>
                    <a:pt x="5993" y="9092"/>
                    <a:pt x="6007" y="9079"/>
                  </a:cubicBezTo>
                  <a:cubicBezTo>
                    <a:pt x="6794" y="9747"/>
                    <a:pt x="6794" y="9747"/>
                    <a:pt x="6794" y="9747"/>
                  </a:cubicBezTo>
                  <a:cubicBezTo>
                    <a:pt x="6790" y="9751"/>
                    <a:pt x="6788" y="9757"/>
                    <a:pt x="6786" y="9762"/>
                  </a:cubicBezTo>
                  <a:cubicBezTo>
                    <a:pt x="5417" y="9443"/>
                    <a:pt x="5417" y="9443"/>
                    <a:pt x="5417" y="9443"/>
                  </a:cubicBezTo>
                  <a:cubicBezTo>
                    <a:pt x="5421" y="9414"/>
                    <a:pt x="5402" y="9385"/>
                    <a:pt x="5373" y="9378"/>
                  </a:cubicBezTo>
                  <a:cubicBezTo>
                    <a:pt x="5359" y="9375"/>
                    <a:pt x="5346" y="9377"/>
                    <a:pt x="5334" y="9383"/>
                  </a:cubicBezTo>
                  <a:close/>
                  <a:moveTo>
                    <a:pt x="5887" y="10584"/>
                  </a:moveTo>
                  <a:cubicBezTo>
                    <a:pt x="5377" y="11690"/>
                    <a:pt x="5377" y="11690"/>
                    <a:pt x="5377" y="11690"/>
                  </a:cubicBezTo>
                  <a:cubicBezTo>
                    <a:pt x="5375" y="11689"/>
                    <a:pt x="5373" y="11688"/>
                    <a:pt x="5371" y="11688"/>
                  </a:cubicBezTo>
                  <a:cubicBezTo>
                    <a:pt x="5369" y="11687"/>
                    <a:pt x="5367" y="11687"/>
                    <a:pt x="5364" y="11687"/>
                  </a:cubicBezTo>
                  <a:cubicBezTo>
                    <a:pt x="5364" y="9493"/>
                    <a:pt x="5364" y="9493"/>
                    <a:pt x="5364" y="9493"/>
                  </a:cubicBezTo>
                  <a:cubicBezTo>
                    <a:pt x="5370" y="9492"/>
                    <a:pt x="5376" y="9491"/>
                    <a:pt x="5381" y="9489"/>
                  </a:cubicBezTo>
                  <a:cubicBezTo>
                    <a:pt x="5887" y="10495"/>
                    <a:pt x="5887" y="10495"/>
                    <a:pt x="5887" y="10495"/>
                  </a:cubicBezTo>
                  <a:cubicBezTo>
                    <a:pt x="5878" y="10502"/>
                    <a:pt x="5871" y="10513"/>
                    <a:pt x="5868" y="10526"/>
                  </a:cubicBezTo>
                  <a:cubicBezTo>
                    <a:pt x="5862" y="10548"/>
                    <a:pt x="5871" y="10570"/>
                    <a:pt x="5887" y="10584"/>
                  </a:cubicBezTo>
                  <a:close/>
                  <a:moveTo>
                    <a:pt x="5960" y="10493"/>
                  </a:moveTo>
                  <a:cubicBezTo>
                    <a:pt x="5953" y="10488"/>
                    <a:pt x="5946" y="10485"/>
                    <a:pt x="5938" y="10483"/>
                  </a:cubicBezTo>
                  <a:cubicBezTo>
                    <a:pt x="5923" y="10479"/>
                    <a:pt x="5908" y="10482"/>
                    <a:pt x="5896" y="10489"/>
                  </a:cubicBezTo>
                  <a:cubicBezTo>
                    <a:pt x="5390" y="9484"/>
                    <a:pt x="5390" y="9484"/>
                    <a:pt x="5390" y="9484"/>
                  </a:cubicBezTo>
                  <a:cubicBezTo>
                    <a:pt x="5401" y="9477"/>
                    <a:pt x="5410" y="9466"/>
                    <a:pt x="5414" y="9453"/>
                  </a:cubicBezTo>
                  <a:cubicBezTo>
                    <a:pt x="6784" y="9772"/>
                    <a:pt x="6784" y="9772"/>
                    <a:pt x="6784" y="9772"/>
                  </a:cubicBezTo>
                  <a:cubicBezTo>
                    <a:pt x="6782" y="9787"/>
                    <a:pt x="6785" y="9801"/>
                    <a:pt x="6793" y="9813"/>
                  </a:cubicBezTo>
                  <a:lnTo>
                    <a:pt x="5960" y="10493"/>
                  </a:lnTo>
                  <a:close/>
                  <a:moveTo>
                    <a:pt x="7419" y="11023"/>
                  </a:moveTo>
                  <a:cubicBezTo>
                    <a:pt x="7398" y="11024"/>
                    <a:pt x="7379" y="11037"/>
                    <a:pt x="7370" y="11056"/>
                  </a:cubicBezTo>
                  <a:cubicBezTo>
                    <a:pt x="5980" y="10555"/>
                    <a:pt x="5980" y="10555"/>
                    <a:pt x="5980" y="10555"/>
                  </a:cubicBezTo>
                  <a:cubicBezTo>
                    <a:pt x="5980" y="10554"/>
                    <a:pt x="5981" y="10554"/>
                    <a:pt x="5981" y="10553"/>
                  </a:cubicBezTo>
                  <a:cubicBezTo>
                    <a:pt x="5986" y="10533"/>
                    <a:pt x="5980" y="10514"/>
                    <a:pt x="5967" y="10500"/>
                  </a:cubicBezTo>
                  <a:cubicBezTo>
                    <a:pt x="6800" y="9821"/>
                    <a:pt x="6800" y="9821"/>
                    <a:pt x="6800" y="9821"/>
                  </a:cubicBezTo>
                  <a:cubicBezTo>
                    <a:pt x="6807" y="9829"/>
                    <a:pt x="6817" y="9834"/>
                    <a:pt x="6828" y="9837"/>
                  </a:cubicBezTo>
                  <a:cubicBezTo>
                    <a:pt x="6854" y="9843"/>
                    <a:pt x="6881" y="9830"/>
                    <a:pt x="6893" y="9807"/>
                  </a:cubicBezTo>
                  <a:cubicBezTo>
                    <a:pt x="7377" y="10007"/>
                    <a:pt x="7377" y="10007"/>
                    <a:pt x="7377" y="10007"/>
                  </a:cubicBezTo>
                  <a:cubicBezTo>
                    <a:pt x="7376" y="10008"/>
                    <a:pt x="7376" y="10009"/>
                    <a:pt x="7375" y="10010"/>
                  </a:cubicBezTo>
                  <a:cubicBezTo>
                    <a:pt x="7368" y="10041"/>
                    <a:pt x="7387" y="10073"/>
                    <a:pt x="7419" y="10080"/>
                  </a:cubicBezTo>
                  <a:cubicBezTo>
                    <a:pt x="7422" y="10081"/>
                    <a:pt x="7426" y="10081"/>
                    <a:pt x="7429" y="10082"/>
                  </a:cubicBezTo>
                  <a:lnTo>
                    <a:pt x="7419" y="11023"/>
                  </a:lnTo>
                  <a:close/>
                  <a:moveTo>
                    <a:pt x="7446" y="9967"/>
                  </a:moveTo>
                  <a:cubicBezTo>
                    <a:pt x="7439" y="9965"/>
                    <a:pt x="7433" y="9965"/>
                    <a:pt x="7426" y="9966"/>
                  </a:cubicBezTo>
                  <a:cubicBezTo>
                    <a:pt x="7159" y="8723"/>
                    <a:pt x="7159" y="8723"/>
                    <a:pt x="7159" y="8723"/>
                  </a:cubicBezTo>
                  <a:cubicBezTo>
                    <a:pt x="7180" y="8682"/>
                    <a:pt x="7192" y="8637"/>
                    <a:pt x="7192" y="8588"/>
                  </a:cubicBezTo>
                  <a:cubicBezTo>
                    <a:pt x="7192" y="8545"/>
                    <a:pt x="7182" y="8504"/>
                    <a:pt x="7165" y="8467"/>
                  </a:cubicBezTo>
                  <a:cubicBezTo>
                    <a:pt x="8193" y="9378"/>
                    <a:pt x="8193" y="9378"/>
                    <a:pt x="8193" y="9378"/>
                  </a:cubicBezTo>
                  <a:cubicBezTo>
                    <a:pt x="8188" y="9384"/>
                    <a:pt x="8184" y="9392"/>
                    <a:pt x="8182" y="9400"/>
                  </a:cubicBezTo>
                  <a:cubicBezTo>
                    <a:pt x="8178" y="9416"/>
                    <a:pt x="8182" y="9432"/>
                    <a:pt x="8190" y="9445"/>
                  </a:cubicBezTo>
                  <a:cubicBezTo>
                    <a:pt x="7478" y="9987"/>
                    <a:pt x="7478" y="9987"/>
                    <a:pt x="7478" y="9987"/>
                  </a:cubicBezTo>
                  <a:cubicBezTo>
                    <a:pt x="7470" y="9978"/>
                    <a:pt x="7459" y="9970"/>
                    <a:pt x="7446" y="9967"/>
                  </a:cubicBezTo>
                  <a:close/>
                  <a:moveTo>
                    <a:pt x="9758" y="10510"/>
                  </a:moveTo>
                  <a:cubicBezTo>
                    <a:pt x="8129" y="10167"/>
                    <a:pt x="8129" y="10167"/>
                    <a:pt x="8129" y="10167"/>
                  </a:cubicBezTo>
                  <a:cubicBezTo>
                    <a:pt x="8144" y="10153"/>
                    <a:pt x="8152" y="10133"/>
                    <a:pt x="8152" y="10112"/>
                  </a:cubicBezTo>
                  <a:cubicBezTo>
                    <a:pt x="8152" y="10068"/>
                    <a:pt x="8117" y="10033"/>
                    <a:pt x="8074" y="10033"/>
                  </a:cubicBezTo>
                  <a:cubicBezTo>
                    <a:pt x="8031" y="10033"/>
                    <a:pt x="7996" y="10068"/>
                    <a:pt x="7996" y="10112"/>
                  </a:cubicBezTo>
                  <a:cubicBezTo>
                    <a:pt x="7996" y="10122"/>
                    <a:pt x="7998" y="10131"/>
                    <a:pt x="8001" y="10140"/>
                  </a:cubicBezTo>
                  <a:cubicBezTo>
                    <a:pt x="7489" y="10032"/>
                    <a:pt x="7489" y="10032"/>
                    <a:pt x="7489" y="10032"/>
                  </a:cubicBezTo>
                  <a:cubicBezTo>
                    <a:pt x="7491" y="10019"/>
                    <a:pt x="7489" y="10007"/>
                    <a:pt x="7483" y="9996"/>
                  </a:cubicBezTo>
                  <a:cubicBezTo>
                    <a:pt x="8196" y="9453"/>
                    <a:pt x="8196" y="9453"/>
                    <a:pt x="8196" y="9453"/>
                  </a:cubicBezTo>
                  <a:cubicBezTo>
                    <a:pt x="8203" y="9461"/>
                    <a:pt x="8213" y="9467"/>
                    <a:pt x="8225" y="9470"/>
                  </a:cubicBezTo>
                  <a:cubicBezTo>
                    <a:pt x="8248" y="9476"/>
                    <a:pt x="8271" y="9467"/>
                    <a:pt x="8285" y="9449"/>
                  </a:cubicBezTo>
                  <a:cubicBezTo>
                    <a:pt x="9763" y="10497"/>
                    <a:pt x="9763" y="10497"/>
                    <a:pt x="9763" y="10497"/>
                  </a:cubicBezTo>
                  <a:cubicBezTo>
                    <a:pt x="9761" y="10501"/>
                    <a:pt x="9759" y="10505"/>
                    <a:pt x="9758" y="10510"/>
                  </a:cubicBezTo>
                  <a:close/>
                  <a:moveTo>
                    <a:pt x="8582" y="11291"/>
                  </a:moveTo>
                  <a:cubicBezTo>
                    <a:pt x="8587" y="11285"/>
                    <a:pt x="8591" y="11277"/>
                    <a:pt x="8593" y="11268"/>
                  </a:cubicBezTo>
                  <a:cubicBezTo>
                    <a:pt x="8596" y="11253"/>
                    <a:pt x="8594" y="11238"/>
                    <a:pt x="8586" y="11226"/>
                  </a:cubicBezTo>
                  <a:cubicBezTo>
                    <a:pt x="9763" y="10556"/>
                    <a:pt x="9763" y="10556"/>
                    <a:pt x="9763" y="10556"/>
                  </a:cubicBezTo>
                  <a:cubicBezTo>
                    <a:pt x="9768" y="10565"/>
                    <a:pt x="9776" y="10572"/>
                    <a:pt x="9786" y="10578"/>
                  </a:cubicBezTo>
                  <a:cubicBezTo>
                    <a:pt x="9240" y="11847"/>
                    <a:pt x="9240" y="11847"/>
                    <a:pt x="9240" y="11847"/>
                  </a:cubicBezTo>
                  <a:lnTo>
                    <a:pt x="8582" y="11291"/>
                  </a:lnTo>
                  <a:close/>
                  <a:moveTo>
                    <a:pt x="9091" y="12290"/>
                  </a:moveTo>
                  <a:cubicBezTo>
                    <a:pt x="9085" y="12282"/>
                    <a:pt x="9078" y="12275"/>
                    <a:pt x="9069" y="12270"/>
                  </a:cubicBezTo>
                  <a:cubicBezTo>
                    <a:pt x="9243" y="11864"/>
                    <a:pt x="9243" y="11864"/>
                    <a:pt x="9243" y="11864"/>
                  </a:cubicBezTo>
                  <a:cubicBezTo>
                    <a:pt x="9501" y="12081"/>
                    <a:pt x="9501" y="12081"/>
                    <a:pt x="9501" y="12081"/>
                  </a:cubicBezTo>
                  <a:lnTo>
                    <a:pt x="9091" y="12290"/>
                  </a:lnTo>
                  <a:close/>
                  <a:moveTo>
                    <a:pt x="9248" y="11854"/>
                  </a:moveTo>
                  <a:cubicBezTo>
                    <a:pt x="9795" y="10581"/>
                    <a:pt x="9795" y="10581"/>
                    <a:pt x="9795" y="10581"/>
                  </a:cubicBezTo>
                  <a:cubicBezTo>
                    <a:pt x="9796" y="10582"/>
                    <a:pt x="9798" y="10583"/>
                    <a:pt x="9799" y="10583"/>
                  </a:cubicBezTo>
                  <a:cubicBezTo>
                    <a:pt x="9820" y="10588"/>
                    <a:pt x="9841" y="10581"/>
                    <a:pt x="9854" y="10567"/>
                  </a:cubicBezTo>
                  <a:cubicBezTo>
                    <a:pt x="10813" y="11363"/>
                    <a:pt x="10813" y="11363"/>
                    <a:pt x="10813" y="11363"/>
                  </a:cubicBezTo>
                  <a:cubicBezTo>
                    <a:pt x="10809" y="11368"/>
                    <a:pt x="10806" y="11375"/>
                    <a:pt x="10804" y="11382"/>
                  </a:cubicBezTo>
                  <a:cubicBezTo>
                    <a:pt x="10801" y="11394"/>
                    <a:pt x="10802" y="11406"/>
                    <a:pt x="10807" y="11417"/>
                  </a:cubicBezTo>
                  <a:cubicBezTo>
                    <a:pt x="9511" y="12076"/>
                    <a:pt x="9511" y="12076"/>
                    <a:pt x="9511" y="12076"/>
                  </a:cubicBezTo>
                  <a:lnTo>
                    <a:pt x="9248" y="11854"/>
                  </a:lnTo>
                  <a:close/>
                  <a:moveTo>
                    <a:pt x="10853" y="11453"/>
                  </a:moveTo>
                  <a:cubicBezTo>
                    <a:pt x="10793" y="13111"/>
                    <a:pt x="10793" y="13111"/>
                    <a:pt x="10793" y="13111"/>
                  </a:cubicBezTo>
                  <a:cubicBezTo>
                    <a:pt x="10779" y="13112"/>
                    <a:pt x="10765" y="13118"/>
                    <a:pt x="10755" y="13128"/>
                  </a:cubicBezTo>
                  <a:cubicBezTo>
                    <a:pt x="9519" y="12083"/>
                    <a:pt x="9519" y="12083"/>
                    <a:pt x="9519" y="12083"/>
                  </a:cubicBezTo>
                  <a:cubicBezTo>
                    <a:pt x="10811" y="11426"/>
                    <a:pt x="10811" y="11426"/>
                    <a:pt x="10811" y="11426"/>
                  </a:cubicBezTo>
                  <a:cubicBezTo>
                    <a:pt x="10819" y="11439"/>
                    <a:pt x="10831" y="11448"/>
                    <a:pt x="10847" y="11452"/>
                  </a:cubicBezTo>
                  <a:cubicBezTo>
                    <a:pt x="10849" y="11453"/>
                    <a:pt x="10851" y="11453"/>
                    <a:pt x="10853" y="11453"/>
                  </a:cubicBezTo>
                  <a:close/>
                  <a:moveTo>
                    <a:pt x="10843" y="11340"/>
                  </a:moveTo>
                  <a:cubicBezTo>
                    <a:pt x="10834" y="11343"/>
                    <a:pt x="10826" y="11348"/>
                    <a:pt x="10819" y="11355"/>
                  </a:cubicBezTo>
                  <a:cubicBezTo>
                    <a:pt x="9861" y="10559"/>
                    <a:pt x="9861" y="10559"/>
                    <a:pt x="9861" y="10559"/>
                  </a:cubicBezTo>
                  <a:cubicBezTo>
                    <a:pt x="9865" y="10554"/>
                    <a:pt x="9868" y="10547"/>
                    <a:pt x="9870" y="10540"/>
                  </a:cubicBezTo>
                  <a:cubicBezTo>
                    <a:pt x="9871" y="10534"/>
                    <a:pt x="9871" y="10529"/>
                    <a:pt x="9871" y="10524"/>
                  </a:cubicBezTo>
                  <a:cubicBezTo>
                    <a:pt x="10633" y="10420"/>
                    <a:pt x="10633" y="10420"/>
                    <a:pt x="10633" y="10420"/>
                  </a:cubicBezTo>
                  <a:lnTo>
                    <a:pt x="10843" y="11340"/>
                  </a:lnTo>
                  <a:close/>
                  <a:moveTo>
                    <a:pt x="11823" y="10249"/>
                  </a:moveTo>
                  <a:cubicBezTo>
                    <a:pt x="10641" y="10409"/>
                    <a:pt x="10641" y="10409"/>
                    <a:pt x="10641" y="10409"/>
                  </a:cubicBezTo>
                  <a:cubicBezTo>
                    <a:pt x="10392" y="9314"/>
                    <a:pt x="10392" y="9314"/>
                    <a:pt x="10392" y="9314"/>
                  </a:cubicBezTo>
                  <a:cubicBezTo>
                    <a:pt x="10404" y="9311"/>
                    <a:pt x="10414" y="9305"/>
                    <a:pt x="10423" y="9295"/>
                  </a:cubicBezTo>
                  <a:cubicBezTo>
                    <a:pt x="11829" y="10221"/>
                    <a:pt x="11829" y="10221"/>
                    <a:pt x="11829" y="10221"/>
                  </a:cubicBezTo>
                  <a:cubicBezTo>
                    <a:pt x="11824" y="10230"/>
                    <a:pt x="11822" y="10239"/>
                    <a:pt x="11823" y="10249"/>
                  </a:cubicBezTo>
                  <a:close/>
                  <a:moveTo>
                    <a:pt x="11838" y="10206"/>
                  </a:moveTo>
                  <a:cubicBezTo>
                    <a:pt x="11836" y="10208"/>
                    <a:pt x="11835" y="10210"/>
                    <a:pt x="11834" y="10212"/>
                  </a:cubicBezTo>
                  <a:cubicBezTo>
                    <a:pt x="10428" y="9287"/>
                    <a:pt x="10428" y="9287"/>
                    <a:pt x="10428" y="9287"/>
                  </a:cubicBezTo>
                  <a:cubicBezTo>
                    <a:pt x="10432" y="9282"/>
                    <a:pt x="10434" y="9277"/>
                    <a:pt x="10436" y="9271"/>
                  </a:cubicBezTo>
                  <a:cubicBezTo>
                    <a:pt x="10440" y="9254"/>
                    <a:pt x="10436" y="9238"/>
                    <a:pt x="10427" y="9225"/>
                  </a:cubicBezTo>
                  <a:cubicBezTo>
                    <a:pt x="10885" y="8897"/>
                    <a:pt x="10885" y="8897"/>
                    <a:pt x="10885" y="8897"/>
                  </a:cubicBezTo>
                  <a:cubicBezTo>
                    <a:pt x="11843" y="10202"/>
                    <a:pt x="11843" y="10202"/>
                    <a:pt x="11843" y="10202"/>
                  </a:cubicBezTo>
                  <a:cubicBezTo>
                    <a:pt x="11841" y="10203"/>
                    <a:pt x="11839" y="10205"/>
                    <a:pt x="11838" y="10206"/>
                  </a:cubicBezTo>
                  <a:close/>
                  <a:moveTo>
                    <a:pt x="11903" y="10192"/>
                  </a:moveTo>
                  <a:cubicBezTo>
                    <a:pt x="11886" y="10185"/>
                    <a:pt x="11867" y="10186"/>
                    <a:pt x="11851" y="10196"/>
                  </a:cubicBezTo>
                  <a:cubicBezTo>
                    <a:pt x="10893" y="8891"/>
                    <a:pt x="10893" y="8891"/>
                    <a:pt x="10893" y="8891"/>
                  </a:cubicBezTo>
                  <a:cubicBezTo>
                    <a:pt x="13403" y="7094"/>
                    <a:pt x="13403" y="7094"/>
                    <a:pt x="13403" y="7094"/>
                  </a:cubicBezTo>
                  <a:cubicBezTo>
                    <a:pt x="13407" y="7099"/>
                    <a:pt x="13412" y="7102"/>
                    <a:pt x="13417" y="7106"/>
                  </a:cubicBezTo>
                  <a:lnTo>
                    <a:pt x="11903" y="10192"/>
                  </a:lnTo>
                  <a:close/>
                  <a:moveTo>
                    <a:pt x="28214" y="9536"/>
                  </a:moveTo>
                  <a:cubicBezTo>
                    <a:pt x="28312" y="9625"/>
                    <a:pt x="28312" y="9625"/>
                    <a:pt x="28312" y="9625"/>
                  </a:cubicBezTo>
                  <a:cubicBezTo>
                    <a:pt x="27894" y="10331"/>
                    <a:pt x="27894" y="10331"/>
                    <a:pt x="27894" y="10331"/>
                  </a:cubicBezTo>
                  <a:cubicBezTo>
                    <a:pt x="27893" y="10330"/>
                    <a:pt x="27893" y="10330"/>
                    <a:pt x="27892" y="10330"/>
                  </a:cubicBezTo>
                  <a:cubicBezTo>
                    <a:pt x="28160" y="9550"/>
                    <a:pt x="28160" y="9550"/>
                    <a:pt x="28160" y="9550"/>
                  </a:cubicBezTo>
                  <a:cubicBezTo>
                    <a:pt x="28179" y="9555"/>
                    <a:pt x="28199" y="9550"/>
                    <a:pt x="28214" y="9536"/>
                  </a:cubicBezTo>
                  <a:close/>
                  <a:moveTo>
                    <a:pt x="27883" y="10327"/>
                  </a:moveTo>
                  <a:cubicBezTo>
                    <a:pt x="27870" y="10323"/>
                    <a:pt x="27856" y="10324"/>
                    <a:pt x="27844" y="10330"/>
                  </a:cubicBezTo>
                  <a:cubicBezTo>
                    <a:pt x="27408" y="9589"/>
                    <a:pt x="27408" y="9589"/>
                    <a:pt x="27408" y="9589"/>
                  </a:cubicBezTo>
                  <a:cubicBezTo>
                    <a:pt x="27412" y="9586"/>
                    <a:pt x="27415" y="9584"/>
                    <a:pt x="27418" y="9580"/>
                  </a:cubicBezTo>
                  <a:cubicBezTo>
                    <a:pt x="27428" y="9570"/>
                    <a:pt x="27432" y="9556"/>
                    <a:pt x="27433" y="9543"/>
                  </a:cubicBezTo>
                  <a:cubicBezTo>
                    <a:pt x="28116" y="9498"/>
                    <a:pt x="28116" y="9498"/>
                    <a:pt x="28116" y="9498"/>
                  </a:cubicBezTo>
                  <a:cubicBezTo>
                    <a:pt x="28117" y="9512"/>
                    <a:pt x="28123" y="9526"/>
                    <a:pt x="28135" y="9537"/>
                  </a:cubicBezTo>
                  <a:cubicBezTo>
                    <a:pt x="28140" y="9541"/>
                    <a:pt x="28145" y="9544"/>
                    <a:pt x="28150" y="9547"/>
                  </a:cubicBezTo>
                  <a:lnTo>
                    <a:pt x="27883" y="10327"/>
                  </a:lnTo>
                  <a:close/>
                  <a:moveTo>
                    <a:pt x="28283" y="8328"/>
                  </a:moveTo>
                  <a:cubicBezTo>
                    <a:pt x="28292" y="8336"/>
                    <a:pt x="28303" y="8341"/>
                    <a:pt x="28314" y="8343"/>
                  </a:cubicBezTo>
                  <a:cubicBezTo>
                    <a:pt x="28176" y="9436"/>
                    <a:pt x="28176" y="9436"/>
                    <a:pt x="28176" y="9436"/>
                  </a:cubicBezTo>
                  <a:cubicBezTo>
                    <a:pt x="28160" y="9435"/>
                    <a:pt x="28143" y="9441"/>
                    <a:pt x="28131" y="9455"/>
                  </a:cubicBezTo>
                  <a:cubicBezTo>
                    <a:pt x="28122" y="9464"/>
                    <a:pt x="28117" y="9476"/>
                    <a:pt x="28116" y="9488"/>
                  </a:cubicBezTo>
                  <a:cubicBezTo>
                    <a:pt x="27432" y="9533"/>
                    <a:pt x="27432" y="9533"/>
                    <a:pt x="27432" y="9533"/>
                  </a:cubicBezTo>
                  <a:cubicBezTo>
                    <a:pt x="27430" y="9520"/>
                    <a:pt x="27424" y="9508"/>
                    <a:pt x="27414" y="9498"/>
                  </a:cubicBezTo>
                  <a:cubicBezTo>
                    <a:pt x="27391" y="9477"/>
                    <a:pt x="27355" y="9478"/>
                    <a:pt x="27333" y="9501"/>
                  </a:cubicBezTo>
                  <a:cubicBezTo>
                    <a:pt x="27332" y="9501"/>
                    <a:pt x="27332" y="9501"/>
                    <a:pt x="27332" y="9501"/>
                  </a:cubicBezTo>
                  <a:cubicBezTo>
                    <a:pt x="27330" y="9503"/>
                    <a:pt x="27328" y="9506"/>
                    <a:pt x="27326" y="9508"/>
                  </a:cubicBezTo>
                  <a:cubicBezTo>
                    <a:pt x="26944" y="9241"/>
                    <a:pt x="26944" y="9241"/>
                    <a:pt x="26944" y="9241"/>
                  </a:cubicBezTo>
                  <a:cubicBezTo>
                    <a:pt x="28277" y="8322"/>
                    <a:pt x="28277" y="8322"/>
                    <a:pt x="28277" y="8322"/>
                  </a:cubicBezTo>
                  <a:cubicBezTo>
                    <a:pt x="28279" y="8324"/>
                    <a:pt x="28281" y="8326"/>
                    <a:pt x="28283" y="8328"/>
                  </a:cubicBezTo>
                  <a:close/>
                  <a:moveTo>
                    <a:pt x="28272" y="8313"/>
                  </a:moveTo>
                  <a:cubicBezTo>
                    <a:pt x="26935" y="9235"/>
                    <a:pt x="26935" y="9235"/>
                    <a:pt x="26935" y="9235"/>
                  </a:cubicBezTo>
                  <a:cubicBezTo>
                    <a:pt x="25959" y="8552"/>
                    <a:pt x="25959" y="8552"/>
                    <a:pt x="25959" y="8552"/>
                  </a:cubicBezTo>
                  <a:cubicBezTo>
                    <a:pt x="28265" y="8296"/>
                    <a:pt x="28265" y="8296"/>
                    <a:pt x="28265" y="8296"/>
                  </a:cubicBezTo>
                  <a:cubicBezTo>
                    <a:pt x="28266" y="8302"/>
                    <a:pt x="28269" y="8308"/>
                    <a:pt x="28272" y="8313"/>
                  </a:cubicBezTo>
                  <a:close/>
                  <a:moveTo>
                    <a:pt x="25167" y="7968"/>
                  </a:moveTo>
                  <a:cubicBezTo>
                    <a:pt x="28264" y="8284"/>
                    <a:pt x="28264" y="8284"/>
                    <a:pt x="28264" y="8284"/>
                  </a:cubicBezTo>
                  <a:cubicBezTo>
                    <a:pt x="28264" y="8284"/>
                    <a:pt x="28264" y="8285"/>
                    <a:pt x="28264" y="8286"/>
                  </a:cubicBezTo>
                  <a:cubicBezTo>
                    <a:pt x="25947" y="8543"/>
                    <a:pt x="25947" y="8543"/>
                    <a:pt x="25947" y="8543"/>
                  </a:cubicBezTo>
                  <a:cubicBezTo>
                    <a:pt x="25159" y="7992"/>
                    <a:pt x="25159" y="7992"/>
                    <a:pt x="25159" y="7992"/>
                  </a:cubicBezTo>
                  <a:cubicBezTo>
                    <a:pt x="25163" y="7984"/>
                    <a:pt x="25166" y="7976"/>
                    <a:pt x="25167" y="7968"/>
                  </a:cubicBezTo>
                  <a:close/>
                  <a:moveTo>
                    <a:pt x="25152" y="8001"/>
                  </a:moveTo>
                  <a:cubicBezTo>
                    <a:pt x="25152" y="8001"/>
                    <a:pt x="25152" y="8001"/>
                    <a:pt x="25152" y="8001"/>
                  </a:cubicBezTo>
                  <a:cubicBezTo>
                    <a:pt x="25930" y="8545"/>
                    <a:pt x="25930" y="8545"/>
                    <a:pt x="25930" y="8545"/>
                  </a:cubicBezTo>
                  <a:cubicBezTo>
                    <a:pt x="25630" y="8578"/>
                    <a:pt x="25630" y="8578"/>
                    <a:pt x="25630" y="8578"/>
                  </a:cubicBezTo>
                  <a:cubicBezTo>
                    <a:pt x="25150" y="8003"/>
                    <a:pt x="25150" y="8003"/>
                    <a:pt x="25150" y="8003"/>
                  </a:cubicBezTo>
                  <a:cubicBezTo>
                    <a:pt x="25151" y="8002"/>
                    <a:pt x="25151" y="8002"/>
                    <a:pt x="25152" y="8001"/>
                  </a:cubicBezTo>
                  <a:close/>
                  <a:moveTo>
                    <a:pt x="25142" y="8010"/>
                  </a:moveTo>
                  <a:cubicBezTo>
                    <a:pt x="25617" y="8580"/>
                    <a:pt x="25617" y="8580"/>
                    <a:pt x="25617" y="8580"/>
                  </a:cubicBezTo>
                  <a:cubicBezTo>
                    <a:pt x="25196" y="8626"/>
                    <a:pt x="25196" y="8626"/>
                    <a:pt x="25196" y="8626"/>
                  </a:cubicBezTo>
                  <a:cubicBezTo>
                    <a:pt x="25121" y="8019"/>
                    <a:pt x="25121" y="8019"/>
                    <a:pt x="25121" y="8019"/>
                  </a:cubicBezTo>
                  <a:cubicBezTo>
                    <a:pt x="25128" y="8017"/>
                    <a:pt x="25135" y="8014"/>
                    <a:pt x="25142" y="8010"/>
                  </a:cubicBezTo>
                  <a:close/>
                  <a:moveTo>
                    <a:pt x="24518" y="8730"/>
                  </a:moveTo>
                  <a:cubicBezTo>
                    <a:pt x="23497" y="9493"/>
                    <a:pt x="23497" y="9493"/>
                    <a:pt x="23497" y="9493"/>
                  </a:cubicBezTo>
                  <a:cubicBezTo>
                    <a:pt x="23496" y="9493"/>
                    <a:pt x="23496" y="9492"/>
                    <a:pt x="23495" y="9492"/>
                  </a:cubicBezTo>
                  <a:cubicBezTo>
                    <a:pt x="23488" y="9485"/>
                    <a:pt x="23479" y="9481"/>
                    <a:pt x="23470" y="9479"/>
                  </a:cubicBezTo>
                  <a:cubicBezTo>
                    <a:pt x="23792" y="7542"/>
                    <a:pt x="23792" y="7542"/>
                    <a:pt x="23792" y="7542"/>
                  </a:cubicBezTo>
                  <a:cubicBezTo>
                    <a:pt x="23804" y="7544"/>
                    <a:pt x="23816" y="7543"/>
                    <a:pt x="23826" y="7538"/>
                  </a:cubicBezTo>
                  <a:cubicBezTo>
                    <a:pt x="24533" y="8660"/>
                    <a:pt x="24533" y="8660"/>
                    <a:pt x="24533" y="8660"/>
                  </a:cubicBezTo>
                  <a:cubicBezTo>
                    <a:pt x="24531" y="8661"/>
                    <a:pt x="24529" y="8663"/>
                    <a:pt x="24527" y="8665"/>
                  </a:cubicBezTo>
                  <a:cubicBezTo>
                    <a:pt x="24510" y="8683"/>
                    <a:pt x="24508" y="8709"/>
                    <a:pt x="24518" y="8730"/>
                  </a:cubicBezTo>
                  <a:close/>
                  <a:moveTo>
                    <a:pt x="22684" y="7781"/>
                  </a:moveTo>
                  <a:cubicBezTo>
                    <a:pt x="23747" y="7504"/>
                    <a:pt x="23747" y="7504"/>
                    <a:pt x="23747" y="7504"/>
                  </a:cubicBezTo>
                  <a:cubicBezTo>
                    <a:pt x="23750" y="7513"/>
                    <a:pt x="23755" y="7521"/>
                    <a:pt x="23762" y="7528"/>
                  </a:cubicBezTo>
                  <a:cubicBezTo>
                    <a:pt x="23768" y="7533"/>
                    <a:pt x="23775" y="7537"/>
                    <a:pt x="23782" y="7540"/>
                  </a:cubicBezTo>
                  <a:cubicBezTo>
                    <a:pt x="23460" y="9477"/>
                    <a:pt x="23460" y="9477"/>
                    <a:pt x="23460" y="9477"/>
                  </a:cubicBezTo>
                  <a:cubicBezTo>
                    <a:pt x="23452" y="9476"/>
                    <a:pt x="23444" y="9477"/>
                    <a:pt x="23436" y="9480"/>
                  </a:cubicBezTo>
                  <a:cubicBezTo>
                    <a:pt x="22658" y="7843"/>
                    <a:pt x="22658" y="7843"/>
                    <a:pt x="22658" y="7843"/>
                  </a:cubicBezTo>
                  <a:cubicBezTo>
                    <a:pt x="22662" y="7840"/>
                    <a:pt x="22666" y="7837"/>
                    <a:pt x="22670" y="7834"/>
                  </a:cubicBezTo>
                  <a:cubicBezTo>
                    <a:pt x="22683" y="7819"/>
                    <a:pt x="22688" y="7799"/>
                    <a:pt x="22684" y="7781"/>
                  </a:cubicBezTo>
                  <a:close/>
                  <a:moveTo>
                    <a:pt x="23835" y="7533"/>
                  </a:moveTo>
                  <a:cubicBezTo>
                    <a:pt x="23838" y="7530"/>
                    <a:pt x="23841" y="7528"/>
                    <a:pt x="23844" y="7525"/>
                  </a:cubicBezTo>
                  <a:cubicBezTo>
                    <a:pt x="23848" y="7520"/>
                    <a:pt x="23852" y="7515"/>
                    <a:pt x="23854" y="7510"/>
                  </a:cubicBezTo>
                  <a:cubicBezTo>
                    <a:pt x="25053" y="7947"/>
                    <a:pt x="25053" y="7947"/>
                    <a:pt x="25053" y="7947"/>
                  </a:cubicBezTo>
                  <a:cubicBezTo>
                    <a:pt x="25048" y="7967"/>
                    <a:pt x="25053" y="7989"/>
                    <a:pt x="25070" y="8005"/>
                  </a:cubicBezTo>
                  <a:cubicBezTo>
                    <a:pt x="25081" y="8015"/>
                    <a:pt x="25096" y="8021"/>
                    <a:pt x="25111" y="8020"/>
                  </a:cubicBezTo>
                  <a:cubicBezTo>
                    <a:pt x="25186" y="8628"/>
                    <a:pt x="25186" y="8628"/>
                    <a:pt x="25186" y="8628"/>
                  </a:cubicBezTo>
                  <a:cubicBezTo>
                    <a:pt x="24626" y="8690"/>
                    <a:pt x="24626" y="8690"/>
                    <a:pt x="24626" y="8690"/>
                  </a:cubicBezTo>
                  <a:cubicBezTo>
                    <a:pt x="24624" y="8679"/>
                    <a:pt x="24618" y="8669"/>
                    <a:pt x="24610" y="8661"/>
                  </a:cubicBezTo>
                  <a:cubicBezTo>
                    <a:pt x="24591" y="8644"/>
                    <a:pt x="24563" y="8642"/>
                    <a:pt x="24541" y="8654"/>
                  </a:cubicBezTo>
                  <a:lnTo>
                    <a:pt x="23835" y="7533"/>
                  </a:lnTo>
                  <a:close/>
                  <a:moveTo>
                    <a:pt x="26207" y="5770"/>
                  </a:moveTo>
                  <a:cubicBezTo>
                    <a:pt x="26209" y="5773"/>
                    <a:pt x="26212" y="5775"/>
                    <a:pt x="26215" y="5777"/>
                  </a:cubicBezTo>
                  <a:cubicBezTo>
                    <a:pt x="25131" y="7908"/>
                    <a:pt x="25131" y="7908"/>
                    <a:pt x="25131" y="7908"/>
                  </a:cubicBezTo>
                  <a:cubicBezTo>
                    <a:pt x="25109" y="7899"/>
                    <a:pt x="25083" y="7904"/>
                    <a:pt x="25066" y="7922"/>
                  </a:cubicBezTo>
                  <a:cubicBezTo>
                    <a:pt x="25062" y="7927"/>
                    <a:pt x="25059" y="7932"/>
                    <a:pt x="25057" y="7937"/>
                  </a:cubicBezTo>
                  <a:cubicBezTo>
                    <a:pt x="23858" y="7500"/>
                    <a:pt x="23858" y="7500"/>
                    <a:pt x="23858" y="7500"/>
                  </a:cubicBezTo>
                  <a:cubicBezTo>
                    <a:pt x="23862" y="7484"/>
                    <a:pt x="23859" y="7466"/>
                    <a:pt x="23849" y="7452"/>
                  </a:cubicBezTo>
                  <a:cubicBezTo>
                    <a:pt x="26200" y="5763"/>
                    <a:pt x="26200" y="5763"/>
                    <a:pt x="26200" y="5763"/>
                  </a:cubicBezTo>
                  <a:cubicBezTo>
                    <a:pt x="26202" y="5766"/>
                    <a:pt x="26204" y="5768"/>
                    <a:pt x="26207" y="5770"/>
                  </a:cubicBezTo>
                  <a:close/>
                  <a:moveTo>
                    <a:pt x="22174" y="6329"/>
                  </a:moveTo>
                  <a:cubicBezTo>
                    <a:pt x="26189" y="5741"/>
                    <a:pt x="26189" y="5741"/>
                    <a:pt x="26189" y="5741"/>
                  </a:cubicBezTo>
                  <a:cubicBezTo>
                    <a:pt x="26190" y="5746"/>
                    <a:pt x="26192" y="5750"/>
                    <a:pt x="26195" y="5754"/>
                  </a:cubicBezTo>
                  <a:cubicBezTo>
                    <a:pt x="23843" y="7444"/>
                    <a:pt x="23843" y="7444"/>
                    <a:pt x="23843" y="7444"/>
                  </a:cubicBezTo>
                  <a:cubicBezTo>
                    <a:pt x="23842" y="7443"/>
                    <a:pt x="23842" y="7443"/>
                    <a:pt x="23841" y="7442"/>
                  </a:cubicBezTo>
                  <a:cubicBezTo>
                    <a:pt x="23818" y="7420"/>
                    <a:pt x="23781" y="7422"/>
                    <a:pt x="23759" y="7445"/>
                  </a:cubicBezTo>
                  <a:cubicBezTo>
                    <a:pt x="23757" y="7447"/>
                    <a:pt x="23756" y="7449"/>
                    <a:pt x="23755" y="7451"/>
                  </a:cubicBezTo>
                  <a:cubicBezTo>
                    <a:pt x="22168" y="6359"/>
                    <a:pt x="22168" y="6359"/>
                    <a:pt x="22168" y="6359"/>
                  </a:cubicBezTo>
                  <a:cubicBezTo>
                    <a:pt x="22173" y="6350"/>
                    <a:pt x="22175" y="6340"/>
                    <a:pt x="22174" y="6329"/>
                  </a:cubicBezTo>
                  <a:close/>
                  <a:moveTo>
                    <a:pt x="22159" y="6374"/>
                  </a:moveTo>
                  <a:cubicBezTo>
                    <a:pt x="22161" y="6372"/>
                    <a:pt x="22162" y="6370"/>
                    <a:pt x="22163" y="6368"/>
                  </a:cubicBezTo>
                  <a:cubicBezTo>
                    <a:pt x="23749" y="7460"/>
                    <a:pt x="23749" y="7460"/>
                    <a:pt x="23749" y="7460"/>
                  </a:cubicBezTo>
                  <a:cubicBezTo>
                    <a:pt x="23744" y="7471"/>
                    <a:pt x="23742" y="7483"/>
                    <a:pt x="23744" y="7495"/>
                  </a:cubicBezTo>
                  <a:cubicBezTo>
                    <a:pt x="22680" y="7772"/>
                    <a:pt x="22680" y="7772"/>
                    <a:pt x="22680" y="7772"/>
                  </a:cubicBezTo>
                  <a:cubicBezTo>
                    <a:pt x="22677" y="7764"/>
                    <a:pt x="22673" y="7757"/>
                    <a:pt x="22666" y="7751"/>
                  </a:cubicBezTo>
                  <a:cubicBezTo>
                    <a:pt x="22652" y="7738"/>
                    <a:pt x="22632" y="7733"/>
                    <a:pt x="22613" y="7737"/>
                  </a:cubicBezTo>
                  <a:cubicBezTo>
                    <a:pt x="22144" y="6385"/>
                    <a:pt x="22144" y="6385"/>
                    <a:pt x="22144" y="6385"/>
                  </a:cubicBezTo>
                  <a:cubicBezTo>
                    <a:pt x="22149" y="6382"/>
                    <a:pt x="22154" y="6379"/>
                    <a:pt x="22159" y="6374"/>
                  </a:cubicBezTo>
                  <a:close/>
                  <a:moveTo>
                    <a:pt x="21263" y="4614"/>
                  </a:moveTo>
                  <a:cubicBezTo>
                    <a:pt x="21269" y="4608"/>
                    <a:pt x="21273" y="4601"/>
                    <a:pt x="21275" y="4595"/>
                  </a:cubicBezTo>
                  <a:cubicBezTo>
                    <a:pt x="22095" y="4752"/>
                    <a:pt x="22095" y="4752"/>
                    <a:pt x="22095" y="4752"/>
                  </a:cubicBezTo>
                  <a:cubicBezTo>
                    <a:pt x="22093" y="4770"/>
                    <a:pt x="22099" y="4789"/>
                    <a:pt x="22113" y="4802"/>
                  </a:cubicBezTo>
                  <a:cubicBezTo>
                    <a:pt x="22122" y="4811"/>
                    <a:pt x="22133" y="4816"/>
                    <a:pt x="22144" y="4817"/>
                  </a:cubicBezTo>
                  <a:cubicBezTo>
                    <a:pt x="22116" y="6276"/>
                    <a:pt x="22116" y="6276"/>
                    <a:pt x="22116" y="6276"/>
                  </a:cubicBezTo>
                  <a:cubicBezTo>
                    <a:pt x="22108" y="6276"/>
                    <a:pt x="22101" y="6278"/>
                    <a:pt x="22094" y="6280"/>
                  </a:cubicBezTo>
                  <a:cubicBezTo>
                    <a:pt x="21250" y="4624"/>
                    <a:pt x="21250" y="4624"/>
                    <a:pt x="21250" y="4624"/>
                  </a:cubicBezTo>
                  <a:cubicBezTo>
                    <a:pt x="21255" y="4621"/>
                    <a:pt x="21259" y="4618"/>
                    <a:pt x="21263" y="4614"/>
                  </a:cubicBezTo>
                  <a:close/>
                  <a:moveTo>
                    <a:pt x="20144" y="6362"/>
                  </a:moveTo>
                  <a:cubicBezTo>
                    <a:pt x="20134" y="6352"/>
                    <a:pt x="20121" y="6347"/>
                    <a:pt x="20108" y="6347"/>
                  </a:cubicBezTo>
                  <a:cubicBezTo>
                    <a:pt x="20088" y="5665"/>
                    <a:pt x="20088" y="5665"/>
                    <a:pt x="20088" y="5665"/>
                  </a:cubicBezTo>
                  <a:cubicBezTo>
                    <a:pt x="20099" y="5663"/>
                    <a:pt x="20110" y="5659"/>
                    <a:pt x="20119" y="5651"/>
                  </a:cubicBezTo>
                  <a:cubicBezTo>
                    <a:pt x="20784" y="6317"/>
                    <a:pt x="20784" y="6317"/>
                    <a:pt x="20784" y="6317"/>
                  </a:cubicBezTo>
                  <a:cubicBezTo>
                    <a:pt x="20764" y="6341"/>
                    <a:pt x="20765" y="6376"/>
                    <a:pt x="20788" y="6397"/>
                  </a:cubicBezTo>
                  <a:cubicBezTo>
                    <a:pt x="20804" y="6412"/>
                    <a:pt x="20825" y="6416"/>
                    <a:pt x="20843" y="6411"/>
                  </a:cubicBezTo>
                  <a:cubicBezTo>
                    <a:pt x="21203" y="7378"/>
                    <a:pt x="21203" y="7378"/>
                    <a:pt x="21203" y="7378"/>
                  </a:cubicBezTo>
                  <a:cubicBezTo>
                    <a:pt x="21198" y="7380"/>
                    <a:pt x="21194" y="7384"/>
                    <a:pt x="21189" y="7388"/>
                  </a:cubicBezTo>
                  <a:cubicBezTo>
                    <a:pt x="20151" y="6440"/>
                    <a:pt x="20151" y="6440"/>
                    <a:pt x="20151" y="6440"/>
                  </a:cubicBezTo>
                  <a:cubicBezTo>
                    <a:pt x="20169" y="6416"/>
                    <a:pt x="20166" y="6382"/>
                    <a:pt x="20144" y="6362"/>
                  </a:cubicBezTo>
                  <a:close/>
                  <a:moveTo>
                    <a:pt x="20047" y="6414"/>
                  </a:moveTo>
                  <a:cubicBezTo>
                    <a:pt x="18600" y="6790"/>
                    <a:pt x="18600" y="6790"/>
                    <a:pt x="18600" y="6790"/>
                  </a:cubicBezTo>
                  <a:cubicBezTo>
                    <a:pt x="18597" y="6782"/>
                    <a:pt x="18592" y="6773"/>
                    <a:pt x="18585" y="6766"/>
                  </a:cubicBezTo>
                  <a:cubicBezTo>
                    <a:pt x="18583" y="6765"/>
                    <a:pt x="18582" y="6764"/>
                    <a:pt x="18580" y="6763"/>
                  </a:cubicBezTo>
                  <a:cubicBezTo>
                    <a:pt x="19220" y="5723"/>
                    <a:pt x="19220" y="5723"/>
                    <a:pt x="19220" y="5723"/>
                  </a:cubicBezTo>
                  <a:cubicBezTo>
                    <a:pt x="19242" y="5735"/>
                    <a:pt x="19271" y="5730"/>
                    <a:pt x="19289" y="5711"/>
                  </a:cubicBezTo>
                  <a:cubicBezTo>
                    <a:pt x="19299" y="5700"/>
                    <a:pt x="19304" y="5686"/>
                    <a:pt x="19304" y="5672"/>
                  </a:cubicBezTo>
                  <a:cubicBezTo>
                    <a:pt x="20024" y="5619"/>
                    <a:pt x="20024" y="5619"/>
                    <a:pt x="20024" y="5619"/>
                  </a:cubicBezTo>
                  <a:cubicBezTo>
                    <a:pt x="20027" y="5631"/>
                    <a:pt x="20032" y="5641"/>
                    <a:pt x="20042" y="5650"/>
                  </a:cubicBezTo>
                  <a:cubicBezTo>
                    <a:pt x="20052" y="5659"/>
                    <a:pt x="20065" y="5664"/>
                    <a:pt x="20078" y="5665"/>
                  </a:cubicBezTo>
                  <a:cubicBezTo>
                    <a:pt x="20098" y="6347"/>
                    <a:pt x="20098" y="6347"/>
                    <a:pt x="20098" y="6347"/>
                  </a:cubicBezTo>
                  <a:cubicBezTo>
                    <a:pt x="20085" y="6349"/>
                    <a:pt x="20072" y="6354"/>
                    <a:pt x="20062" y="6365"/>
                  </a:cubicBezTo>
                  <a:cubicBezTo>
                    <a:pt x="20049" y="6379"/>
                    <a:pt x="20045" y="6397"/>
                    <a:pt x="20047" y="6414"/>
                  </a:cubicBezTo>
                  <a:close/>
                  <a:moveTo>
                    <a:pt x="16256" y="6683"/>
                  </a:moveTo>
                  <a:cubicBezTo>
                    <a:pt x="17405" y="6200"/>
                    <a:pt x="17405" y="6200"/>
                    <a:pt x="17405" y="6200"/>
                  </a:cubicBezTo>
                  <a:cubicBezTo>
                    <a:pt x="17408" y="6205"/>
                    <a:pt x="17411" y="6211"/>
                    <a:pt x="17416" y="6215"/>
                  </a:cubicBezTo>
                  <a:cubicBezTo>
                    <a:pt x="17440" y="6237"/>
                    <a:pt x="17477" y="6236"/>
                    <a:pt x="17499" y="6212"/>
                  </a:cubicBezTo>
                  <a:cubicBezTo>
                    <a:pt x="17514" y="6196"/>
                    <a:pt x="17518" y="6173"/>
                    <a:pt x="17511" y="6153"/>
                  </a:cubicBezTo>
                  <a:cubicBezTo>
                    <a:pt x="18449" y="5715"/>
                    <a:pt x="18449" y="5715"/>
                    <a:pt x="18449" y="5715"/>
                  </a:cubicBezTo>
                  <a:cubicBezTo>
                    <a:pt x="18450" y="5717"/>
                    <a:pt x="18452" y="5719"/>
                    <a:pt x="18453" y="5721"/>
                  </a:cubicBezTo>
                  <a:cubicBezTo>
                    <a:pt x="16978" y="7070"/>
                    <a:pt x="16978" y="7070"/>
                    <a:pt x="16978" y="7070"/>
                  </a:cubicBezTo>
                  <a:cubicBezTo>
                    <a:pt x="16954" y="7048"/>
                    <a:pt x="16917" y="7050"/>
                    <a:pt x="16896" y="7073"/>
                  </a:cubicBezTo>
                  <a:cubicBezTo>
                    <a:pt x="16894" y="7076"/>
                    <a:pt x="16892" y="7078"/>
                    <a:pt x="16890" y="7081"/>
                  </a:cubicBezTo>
                  <a:cubicBezTo>
                    <a:pt x="16254" y="6731"/>
                    <a:pt x="16254" y="6731"/>
                    <a:pt x="16254" y="6731"/>
                  </a:cubicBezTo>
                  <a:cubicBezTo>
                    <a:pt x="16262" y="6716"/>
                    <a:pt x="16262" y="6698"/>
                    <a:pt x="16256" y="6683"/>
                  </a:cubicBezTo>
                  <a:close/>
                  <a:moveTo>
                    <a:pt x="18460" y="5729"/>
                  </a:moveTo>
                  <a:cubicBezTo>
                    <a:pt x="18470" y="5737"/>
                    <a:pt x="18482" y="5742"/>
                    <a:pt x="18493" y="5743"/>
                  </a:cubicBezTo>
                  <a:cubicBezTo>
                    <a:pt x="18538" y="6752"/>
                    <a:pt x="18538" y="6752"/>
                    <a:pt x="18538" y="6752"/>
                  </a:cubicBezTo>
                  <a:cubicBezTo>
                    <a:pt x="18525" y="6753"/>
                    <a:pt x="18512" y="6759"/>
                    <a:pt x="18503" y="6770"/>
                  </a:cubicBezTo>
                  <a:cubicBezTo>
                    <a:pt x="18491" y="6782"/>
                    <a:pt x="18486" y="6797"/>
                    <a:pt x="18487" y="6813"/>
                  </a:cubicBezTo>
                  <a:cubicBezTo>
                    <a:pt x="16995" y="7099"/>
                    <a:pt x="16995" y="7099"/>
                    <a:pt x="16995" y="7099"/>
                  </a:cubicBezTo>
                  <a:cubicBezTo>
                    <a:pt x="16993" y="7091"/>
                    <a:pt x="16989" y="7084"/>
                    <a:pt x="16984" y="7078"/>
                  </a:cubicBezTo>
                  <a:lnTo>
                    <a:pt x="18460" y="5729"/>
                  </a:lnTo>
                  <a:close/>
                  <a:moveTo>
                    <a:pt x="18504" y="5743"/>
                  </a:moveTo>
                  <a:cubicBezTo>
                    <a:pt x="18518" y="5742"/>
                    <a:pt x="18532" y="5736"/>
                    <a:pt x="18542" y="5725"/>
                  </a:cubicBezTo>
                  <a:cubicBezTo>
                    <a:pt x="18564" y="5702"/>
                    <a:pt x="18562" y="5665"/>
                    <a:pt x="18539" y="5643"/>
                  </a:cubicBezTo>
                  <a:cubicBezTo>
                    <a:pt x="18526" y="5631"/>
                    <a:pt x="18508" y="5626"/>
                    <a:pt x="18492" y="5628"/>
                  </a:cubicBezTo>
                  <a:cubicBezTo>
                    <a:pt x="18322" y="4869"/>
                    <a:pt x="18322" y="4869"/>
                    <a:pt x="18322" y="4869"/>
                  </a:cubicBezTo>
                  <a:cubicBezTo>
                    <a:pt x="18329" y="4867"/>
                    <a:pt x="18336" y="4864"/>
                    <a:pt x="18341" y="4859"/>
                  </a:cubicBezTo>
                  <a:cubicBezTo>
                    <a:pt x="19199" y="5637"/>
                    <a:pt x="19199" y="5637"/>
                    <a:pt x="19199" y="5637"/>
                  </a:cubicBezTo>
                  <a:cubicBezTo>
                    <a:pt x="19182" y="5661"/>
                    <a:pt x="19184" y="5694"/>
                    <a:pt x="19206" y="5714"/>
                  </a:cubicBezTo>
                  <a:cubicBezTo>
                    <a:pt x="19208" y="5716"/>
                    <a:pt x="19210" y="5717"/>
                    <a:pt x="19211" y="5718"/>
                  </a:cubicBezTo>
                  <a:cubicBezTo>
                    <a:pt x="18571" y="6757"/>
                    <a:pt x="18571" y="6757"/>
                    <a:pt x="18571" y="6757"/>
                  </a:cubicBezTo>
                  <a:cubicBezTo>
                    <a:pt x="18564" y="6754"/>
                    <a:pt x="18556" y="6751"/>
                    <a:pt x="18548" y="6751"/>
                  </a:cubicBezTo>
                  <a:lnTo>
                    <a:pt x="18504" y="5743"/>
                  </a:lnTo>
                  <a:close/>
                  <a:moveTo>
                    <a:pt x="18357" y="4789"/>
                  </a:moveTo>
                  <a:cubicBezTo>
                    <a:pt x="19035" y="4389"/>
                    <a:pt x="19035" y="4389"/>
                    <a:pt x="19035" y="4389"/>
                  </a:cubicBezTo>
                  <a:cubicBezTo>
                    <a:pt x="19227" y="5617"/>
                    <a:pt x="19227" y="5617"/>
                    <a:pt x="19227" y="5617"/>
                  </a:cubicBezTo>
                  <a:cubicBezTo>
                    <a:pt x="19219" y="5619"/>
                    <a:pt x="19212" y="5624"/>
                    <a:pt x="19206" y="5630"/>
                  </a:cubicBezTo>
                  <a:cubicBezTo>
                    <a:pt x="18349" y="4852"/>
                    <a:pt x="18349" y="4852"/>
                    <a:pt x="18349" y="4852"/>
                  </a:cubicBezTo>
                  <a:cubicBezTo>
                    <a:pt x="18364" y="4834"/>
                    <a:pt x="18367" y="4809"/>
                    <a:pt x="18357" y="4789"/>
                  </a:cubicBezTo>
                  <a:close/>
                  <a:moveTo>
                    <a:pt x="20127" y="5572"/>
                  </a:moveTo>
                  <a:cubicBezTo>
                    <a:pt x="21181" y="4617"/>
                    <a:pt x="21181" y="4617"/>
                    <a:pt x="21181" y="4617"/>
                  </a:cubicBezTo>
                  <a:cubicBezTo>
                    <a:pt x="21181" y="4617"/>
                    <a:pt x="21181" y="4617"/>
                    <a:pt x="21181" y="4617"/>
                  </a:cubicBezTo>
                  <a:cubicBezTo>
                    <a:pt x="21188" y="4623"/>
                    <a:pt x="21195" y="4627"/>
                    <a:pt x="21203" y="4630"/>
                  </a:cubicBezTo>
                  <a:cubicBezTo>
                    <a:pt x="20836" y="6297"/>
                    <a:pt x="20836" y="6297"/>
                    <a:pt x="20836" y="6297"/>
                  </a:cubicBezTo>
                  <a:cubicBezTo>
                    <a:pt x="20820" y="6295"/>
                    <a:pt x="20804" y="6299"/>
                    <a:pt x="20791" y="6310"/>
                  </a:cubicBezTo>
                  <a:cubicBezTo>
                    <a:pt x="20126" y="5644"/>
                    <a:pt x="20126" y="5644"/>
                    <a:pt x="20126" y="5644"/>
                  </a:cubicBezTo>
                  <a:cubicBezTo>
                    <a:pt x="20143" y="5622"/>
                    <a:pt x="20143" y="5593"/>
                    <a:pt x="20127" y="5572"/>
                  </a:cubicBezTo>
                  <a:close/>
                  <a:moveTo>
                    <a:pt x="20121" y="5564"/>
                  </a:moveTo>
                  <a:cubicBezTo>
                    <a:pt x="20121" y="5564"/>
                    <a:pt x="20121" y="5564"/>
                    <a:pt x="20121" y="5564"/>
                  </a:cubicBezTo>
                  <a:cubicBezTo>
                    <a:pt x="20109" y="5554"/>
                    <a:pt x="20095" y="5549"/>
                    <a:pt x="20080" y="5549"/>
                  </a:cubicBezTo>
                  <a:cubicBezTo>
                    <a:pt x="20009" y="5007"/>
                    <a:pt x="20009" y="5007"/>
                    <a:pt x="20009" y="5007"/>
                  </a:cubicBezTo>
                  <a:cubicBezTo>
                    <a:pt x="21168" y="4598"/>
                    <a:pt x="21168" y="4598"/>
                    <a:pt x="21168" y="4598"/>
                  </a:cubicBezTo>
                  <a:cubicBezTo>
                    <a:pt x="21169" y="4602"/>
                    <a:pt x="21172" y="4606"/>
                    <a:pt x="21174" y="4609"/>
                  </a:cubicBezTo>
                  <a:lnTo>
                    <a:pt x="20121" y="5564"/>
                  </a:lnTo>
                  <a:close/>
                  <a:moveTo>
                    <a:pt x="19574" y="5180"/>
                  </a:moveTo>
                  <a:cubicBezTo>
                    <a:pt x="19597" y="5202"/>
                    <a:pt x="19634" y="5200"/>
                    <a:pt x="19656" y="5177"/>
                  </a:cubicBezTo>
                  <a:cubicBezTo>
                    <a:pt x="19669" y="5163"/>
                    <a:pt x="19674" y="5144"/>
                    <a:pt x="19671" y="5127"/>
                  </a:cubicBezTo>
                  <a:cubicBezTo>
                    <a:pt x="20000" y="5011"/>
                    <a:pt x="20000" y="5011"/>
                    <a:pt x="20000" y="5011"/>
                  </a:cubicBezTo>
                  <a:cubicBezTo>
                    <a:pt x="20070" y="5550"/>
                    <a:pt x="20070" y="5550"/>
                    <a:pt x="20070" y="5550"/>
                  </a:cubicBezTo>
                  <a:cubicBezTo>
                    <a:pt x="20058" y="5552"/>
                    <a:pt x="20047" y="5558"/>
                    <a:pt x="20038" y="5567"/>
                  </a:cubicBezTo>
                  <a:cubicBezTo>
                    <a:pt x="20027" y="5579"/>
                    <a:pt x="20022" y="5594"/>
                    <a:pt x="20023" y="5609"/>
                  </a:cubicBezTo>
                  <a:cubicBezTo>
                    <a:pt x="19303" y="5662"/>
                    <a:pt x="19303" y="5662"/>
                    <a:pt x="19303" y="5662"/>
                  </a:cubicBezTo>
                  <a:cubicBezTo>
                    <a:pt x="19301" y="5650"/>
                    <a:pt x="19295" y="5638"/>
                    <a:pt x="19285" y="5629"/>
                  </a:cubicBezTo>
                  <a:cubicBezTo>
                    <a:pt x="19281" y="5624"/>
                    <a:pt x="19275" y="5621"/>
                    <a:pt x="19269" y="5618"/>
                  </a:cubicBezTo>
                  <a:cubicBezTo>
                    <a:pt x="19517" y="4900"/>
                    <a:pt x="19517" y="4900"/>
                    <a:pt x="19517" y="4900"/>
                  </a:cubicBezTo>
                  <a:cubicBezTo>
                    <a:pt x="19584" y="5087"/>
                    <a:pt x="19584" y="5087"/>
                    <a:pt x="19584" y="5087"/>
                  </a:cubicBezTo>
                  <a:cubicBezTo>
                    <a:pt x="19579" y="5090"/>
                    <a:pt x="19575" y="5093"/>
                    <a:pt x="19571" y="5098"/>
                  </a:cubicBezTo>
                  <a:cubicBezTo>
                    <a:pt x="19549" y="5121"/>
                    <a:pt x="19550" y="5158"/>
                    <a:pt x="19574" y="5180"/>
                  </a:cubicBezTo>
                  <a:close/>
                  <a:moveTo>
                    <a:pt x="21164" y="4589"/>
                  </a:moveTo>
                  <a:cubicBezTo>
                    <a:pt x="20008" y="4997"/>
                    <a:pt x="20008" y="4997"/>
                    <a:pt x="20008" y="4997"/>
                  </a:cubicBezTo>
                  <a:cubicBezTo>
                    <a:pt x="19871" y="3954"/>
                    <a:pt x="19871" y="3954"/>
                    <a:pt x="19871" y="3954"/>
                  </a:cubicBezTo>
                  <a:cubicBezTo>
                    <a:pt x="19882" y="3951"/>
                    <a:pt x="19893" y="3946"/>
                    <a:pt x="19901" y="3937"/>
                  </a:cubicBezTo>
                  <a:cubicBezTo>
                    <a:pt x="19903" y="3934"/>
                    <a:pt x="19905" y="3932"/>
                    <a:pt x="19906" y="3930"/>
                  </a:cubicBezTo>
                  <a:cubicBezTo>
                    <a:pt x="21165" y="4557"/>
                    <a:pt x="21165" y="4557"/>
                    <a:pt x="21165" y="4557"/>
                  </a:cubicBezTo>
                  <a:cubicBezTo>
                    <a:pt x="21162" y="4568"/>
                    <a:pt x="21162" y="4578"/>
                    <a:pt x="21164" y="4589"/>
                  </a:cubicBezTo>
                  <a:close/>
                  <a:moveTo>
                    <a:pt x="19998" y="5001"/>
                  </a:moveTo>
                  <a:cubicBezTo>
                    <a:pt x="19668" y="5117"/>
                    <a:pt x="19668" y="5117"/>
                    <a:pt x="19668" y="5117"/>
                  </a:cubicBezTo>
                  <a:cubicBezTo>
                    <a:pt x="19665" y="5109"/>
                    <a:pt x="19660" y="5101"/>
                    <a:pt x="19653" y="5094"/>
                  </a:cubicBezTo>
                  <a:cubicBezTo>
                    <a:pt x="19646" y="5088"/>
                    <a:pt x="19638" y="5084"/>
                    <a:pt x="19630" y="5081"/>
                  </a:cubicBezTo>
                  <a:cubicBezTo>
                    <a:pt x="19853" y="3955"/>
                    <a:pt x="19853" y="3955"/>
                    <a:pt x="19853" y="3955"/>
                  </a:cubicBezTo>
                  <a:cubicBezTo>
                    <a:pt x="19856" y="3955"/>
                    <a:pt x="19859" y="3955"/>
                    <a:pt x="19861" y="3955"/>
                  </a:cubicBezTo>
                  <a:lnTo>
                    <a:pt x="19998" y="5001"/>
                  </a:lnTo>
                  <a:close/>
                  <a:moveTo>
                    <a:pt x="19620" y="5079"/>
                  </a:moveTo>
                  <a:cubicBezTo>
                    <a:pt x="19611" y="5078"/>
                    <a:pt x="19602" y="5080"/>
                    <a:pt x="19593" y="5083"/>
                  </a:cubicBezTo>
                  <a:cubicBezTo>
                    <a:pt x="19522" y="4885"/>
                    <a:pt x="19522" y="4885"/>
                    <a:pt x="19522" y="4885"/>
                  </a:cubicBezTo>
                  <a:cubicBezTo>
                    <a:pt x="19843" y="3958"/>
                    <a:pt x="19843" y="3958"/>
                    <a:pt x="19843" y="3958"/>
                  </a:cubicBezTo>
                  <a:lnTo>
                    <a:pt x="19620" y="5079"/>
                  </a:lnTo>
                  <a:close/>
                  <a:moveTo>
                    <a:pt x="19517" y="4870"/>
                  </a:moveTo>
                  <a:cubicBezTo>
                    <a:pt x="19290" y="4238"/>
                    <a:pt x="19290" y="4238"/>
                    <a:pt x="19290" y="4238"/>
                  </a:cubicBezTo>
                  <a:cubicBezTo>
                    <a:pt x="19811" y="3931"/>
                    <a:pt x="19811" y="3931"/>
                    <a:pt x="19811" y="3931"/>
                  </a:cubicBezTo>
                  <a:cubicBezTo>
                    <a:pt x="19813" y="3934"/>
                    <a:pt x="19816" y="3937"/>
                    <a:pt x="19819" y="3940"/>
                  </a:cubicBezTo>
                  <a:cubicBezTo>
                    <a:pt x="19824" y="3944"/>
                    <a:pt x="19829" y="3947"/>
                    <a:pt x="19835" y="3950"/>
                  </a:cubicBezTo>
                  <a:lnTo>
                    <a:pt x="19517" y="4870"/>
                  </a:lnTo>
                  <a:close/>
                  <a:moveTo>
                    <a:pt x="19512" y="4885"/>
                  </a:moveTo>
                  <a:cubicBezTo>
                    <a:pt x="19260" y="5615"/>
                    <a:pt x="19260" y="5615"/>
                    <a:pt x="19260" y="5615"/>
                  </a:cubicBezTo>
                  <a:cubicBezTo>
                    <a:pt x="19252" y="5613"/>
                    <a:pt x="19245" y="5613"/>
                    <a:pt x="19237" y="5614"/>
                  </a:cubicBezTo>
                  <a:cubicBezTo>
                    <a:pt x="19045" y="4383"/>
                    <a:pt x="19045" y="4383"/>
                    <a:pt x="19045" y="4383"/>
                  </a:cubicBezTo>
                  <a:cubicBezTo>
                    <a:pt x="19282" y="4243"/>
                    <a:pt x="19282" y="4243"/>
                    <a:pt x="19282" y="4243"/>
                  </a:cubicBezTo>
                  <a:lnTo>
                    <a:pt x="19512" y="4885"/>
                  </a:lnTo>
                  <a:close/>
                  <a:moveTo>
                    <a:pt x="20853" y="6407"/>
                  </a:moveTo>
                  <a:cubicBezTo>
                    <a:pt x="20859" y="6404"/>
                    <a:pt x="20866" y="6400"/>
                    <a:pt x="20871" y="6394"/>
                  </a:cubicBezTo>
                  <a:cubicBezTo>
                    <a:pt x="20880" y="6384"/>
                    <a:pt x="20885" y="6371"/>
                    <a:pt x="20886" y="6359"/>
                  </a:cubicBezTo>
                  <a:cubicBezTo>
                    <a:pt x="22058" y="6339"/>
                    <a:pt x="22058" y="6339"/>
                    <a:pt x="22058" y="6339"/>
                  </a:cubicBezTo>
                  <a:cubicBezTo>
                    <a:pt x="22059" y="6353"/>
                    <a:pt x="22065" y="6366"/>
                    <a:pt x="22076" y="6376"/>
                  </a:cubicBezTo>
                  <a:cubicBezTo>
                    <a:pt x="21262" y="7383"/>
                    <a:pt x="21262" y="7383"/>
                    <a:pt x="21262" y="7383"/>
                  </a:cubicBezTo>
                  <a:cubicBezTo>
                    <a:pt x="21247" y="7373"/>
                    <a:pt x="21229" y="7370"/>
                    <a:pt x="21213" y="7375"/>
                  </a:cubicBezTo>
                  <a:lnTo>
                    <a:pt x="20853" y="6407"/>
                  </a:lnTo>
                  <a:close/>
                  <a:moveTo>
                    <a:pt x="22074" y="6295"/>
                  </a:moveTo>
                  <a:cubicBezTo>
                    <a:pt x="22065" y="6304"/>
                    <a:pt x="22060" y="6316"/>
                    <a:pt x="22059" y="6329"/>
                  </a:cubicBezTo>
                  <a:cubicBezTo>
                    <a:pt x="20886" y="6349"/>
                    <a:pt x="20886" y="6349"/>
                    <a:pt x="20886" y="6349"/>
                  </a:cubicBezTo>
                  <a:cubicBezTo>
                    <a:pt x="20884" y="6335"/>
                    <a:pt x="20878" y="6322"/>
                    <a:pt x="20868" y="6312"/>
                  </a:cubicBezTo>
                  <a:cubicBezTo>
                    <a:pt x="20861" y="6306"/>
                    <a:pt x="20853" y="6302"/>
                    <a:pt x="20845" y="6299"/>
                  </a:cubicBezTo>
                  <a:cubicBezTo>
                    <a:pt x="21213" y="4632"/>
                    <a:pt x="21213" y="4632"/>
                    <a:pt x="21213" y="4632"/>
                  </a:cubicBezTo>
                  <a:cubicBezTo>
                    <a:pt x="21223" y="4633"/>
                    <a:pt x="21232" y="4632"/>
                    <a:pt x="21241" y="4628"/>
                  </a:cubicBezTo>
                  <a:cubicBezTo>
                    <a:pt x="22086" y="6285"/>
                    <a:pt x="22086" y="6285"/>
                    <a:pt x="22086" y="6285"/>
                  </a:cubicBezTo>
                  <a:cubicBezTo>
                    <a:pt x="22081" y="6288"/>
                    <a:pt x="22077" y="6291"/>
                    <a:pt x="22074" y="6295"/>
                  </a:cubicBezTo>
                  <a:close/>
                  <a:moveTo>
                    <a:pt x="20568" y="3567"/>
                  </a:moveTo>
                  <a:cubicBezTo>
                    <a:pt x="20580" y="3553"/>
                    <a:pt x="20585" y="3536"/>
                    <a:pt x="20583" y="3520"/>
                  </a:cubicBezTo>
                  <a:cubicBezTo>
                    <a:pt x="22181" y="3181"/>
                    <a:pt x="22181" y="3181"/>
                    <a:pt x="22181" y="3181"/>
                  </a:cubicBezTo>
                  <a:cubicBezTo>
                    <a:pt x="22184" y="3189"/>
                    <a:pt x="22189" y="3196"/>
                    <a:pt x="22196" y="3202"/>
                  </a:cubicBezTo>
                  <a:cubicBezTo>
                    <a:pt x="21250" y="4524"/>
                    <a:pt x="21250" y="4524"/>
                    <a:pt x="21250" y="4524"/>
                  </a:cubicBezTo>
                  <a:cubicBezTo>
                    <a:pt x="21233" y="4514"/>
                    <a:pt x="21211" y="4513"/>
                    <a:pt x="21193" y="4523"/>
                  </a:cubicBezTo>
                  <a:cubicBezTo>
                    <a:pt x="20562" y="3572"/>
                    <a:pt x="20562" y="3572"/>
                    <a:pt x="20562" y="3572"/>
                  </a:cubicBezTo>
                  <a:cubicBezTo>
                    <a:pt x="20564" y="3571"/>
                    <a:pt x="20566" y="3569"/>
                    <a:pt x="20568" y="3567"/>
                  </a:cubicBezTo>
                  <a:close/>
                  <a:moveTo>
                    <a:pt x="20553" y="3578"/>
                  </a:moveTo>
                  <a:cubicBezTo>
                    <a:pt x="21184" y="4529"/>
                    <a:pt x="21184" y="4529"/>
                    <a:pt x="21184" y="4529"/>
                  </a:cubicBezTo>
                  <a:cubicBezTo>
                    <a:pt x="21182" y="4531"/>
                    <a:pt x="21180" y="4532"/>
                    <a:pt x="21178" y="4535"/>
                  </a:cubicBezTo>
                  <a:cubicBezTo>
                    <a:pt x="21174" y="4539"/>
                    <a:pt x="21171" y="4543"/>
                    <a:pt x="21169" y="4548"/>
                  </a:cubicBezTo>
                  <a:cubicBezTo>
                    <a:pt x="19911" y="3921"/>
                    <a:pt x="19911" y="3921"/>
                    <a:pt x="19911" y="3921"/>
                  </a:cubicBezTo>
                  <a:cubicBezTo>
                    <a:pt x="19921" y="3899"/>
                    <a:pt x="19917" y="3872"/>
                    <a:pt x="19898" y="3854"/>
                  </a:cubicBezTo>
                  <a:cubicBezTo>
                    <a:pt x="19883" y="3841"/>
                    <a:pt x="19863" y="3836"/>
                    <a:pt x="19844" y="3841"/>
                  </a:cubicBezTo>
                  <a:cubicBezTo>
                    <a:pt x="19676" y="3228"/>
                    <a:pt x="19676" y="3228"/>
                    <a:pt x="19676" y="3228"/>
                  </a:cubicBezTo>
                  <a:cubicBezTo>
                    <a:pt x="20469" y="3512"/>
                    <a:pt x="20469" y="3512"/>
                    <a:pt x="20469" y="3512"/>
                  </a:cubicBezTo>
                  <a:cubicBezTo>
                    <a:pt x="20464" y="3532"/>
                    <a:pt x="20470" y="3555"/>
                    <a:pt x="20486" y="3570"/>
                  </a:cubicBezTo>
                  <a:cubicBezTo>
                    <a:pt x="20505" y="3587"/>
                    <a:pt x="20532" y="3590"/>
                    <a:pt x="20553" y="3578"/>
                  </a:cubicBezTo>
                  <a:close/>
                  <a:moveTo>
                    <a:pt x="19283" y="1766"/>
                  </a:moveTo>
                  <a:cubicBezTo>
                    <a:pt x="20488" y="3483"/>
                    <a:pt x="20488" y="3483"/>
                    <a:pt x="20488" y="3483"/>
                  </a:cubicBezTo>
                  <a:cubicBezTo>
                    <a:pt x="20486" y="3484"/>
                    <a:pt x="20484" y="3486"/>
                    <a:pt x="20483" y="3487"/>
                  </a:cubicBezTo>
                  <a:cubicBezTo>
                    <a:pt x="20478" y="3492"/>
                    <a:pt x="20475" y="3497"/>
                    <a:pt x="20473" y="3503"/>
                  </a:cubicBezTo>
                  <a:cubicBezTo>
                    <a:pt x="19673" y="3216"/>
                    <a:pt x="19673" y="3216"/>
                    <a:pt x="19673" y="3216"/>
                  </a:cubicBezTo>
                  <a:cubicBezTo>
                    <a:pt x="19274" y="1770"/>
                    <a:pt x="19274" y="1770"/>
                    <a:pt x="19274" y="1770"/>
                  </a:cubicBezTo>
                  <a:cubicBezTo>
                    <a:pt x="19277" y="1769"/>
                    <a:pt x="19280" y="1767"/>
                    <a:pt x="19283" y="1766"/>
                  </a:cubicBezTo>
                  <a:close/>
                  <a:moveTo>
                    <a:pt x="19239" y="1772"/>
                  </a:moveTo>
                  <a:cubicBezTo>
                    <a:pt x="19247" y="1774"/>
                    <a:pt x="19256" y="1774"/>
                    <a:pt x="19265" y="1773"/>
                  </a:cubicBezTo>
                  <a:cubicBezTo>
                    <a:pt x="19661" y="3212"/>
                    <a:pt x="19661" y="3212"/>
                    <a:pt x="19661" y="3212"/>
                  </a:cubicBezTo>
                  <a:cubicBezTo>
                    <a:pt x="18866" y="2927"/>
                    <a:pt x="18866" y="2927"/>
                    <a:pt x="18866" y="2927"/>
                  </a:cubicBezTo>
                  <a:cubicBezTo>
                    <a:pt x="18871" y="2907"/>
                    <a:pt x="18865" y="2884"/>
                    <a:pt x="18849" y="2869"/>
                  </a:cubicBezTo>
                  <a:cubicBezTo>
                    <a:pt x="18845" y="2865"/>
                    <a:pt x="18840" y="2862"/>
                    <a:pt x="18834" y="2860"/>
                  </a:cubicBezTo>
                  <a:lnTo>
                    <a:pt x="19239" y="1772"/>
                  </a:lnTo>
                  <a:close/>
                  <a:moveTo>
                    <a:pt x="18852" y="2952"/>
                  </a:moveTo>
                  <a:cubicBezTo>
                    <a:pt x="18857" y="2947"/>
                    <a:pt x="18860" y="2942"/>
                    <a:pt x="18862" y="2936"/>
                  </a:cubicBezTo>
                  <a:cubicBezTo>
                    <a:pt x="19664" y="3224"/>
                    <a:pt x="19664" y="3224"/>
                    <a:pt x="19664" y="3224"/>
                  </a:cubicBezTo>
                  <a:cubicBezTo>
                    <a:pt x="19835" y="3844"/>
                    <a:pt x="19835" y="3844"/>
                    <a:pt x="19835" y="3844"/>
                  </a:cubicBezTo>
                  <a:cubicBezTo>
                    <a:pt x="19828" y="3847"/>
                    <a:pt x="19821" y="3851"/>
                    <a:pt x="19816" y="3857"/>
                  </a:cubicBezTo>
                  <a:cubicBezTo>
                    <a:pt x="19799" y="3876"/>
                    <a:pt x="19796" y="3901"/>
                    <a:pt x="19806" y="3922"/>
                  </a:cubicBezTo>
                  <a:cubicBezTo>
                    <a:pt x="19287" y="4228"/>
                    <a:pt x="19287" y="4228"/>
                    <a:pt x="19287" y="4228"/>
                  </a:cubicBezTo>
                  <a:cubicBezTo>
                    <a:pt x="18834" y="2965"/>
                    <a:pt x="18834" y="2965"/>
                    <a:pt x="18834" y="2965"/>
                  </a:cubicBezTo>
                  <a:cubicBezTo>
                    <a:pt x="18841" y="2962"/>
                    <a:pt x="18847" y="2957"/>
                    <a:pt x="18852" y="2952"/>
                  </a:cubicBezTo>
                  <a:close/>
                  <a:moveTo>
                    <a:pt x="18824" y="2968"/>
                  </a:moveTo>
                  <a:cubicBezTo>
                    <a:pt x="19278" y="4234"/>
                    <a:pt x="19278" y="4234"/>
                    <a:pt x="19278" y="4234"/>
                  </a:cubicBezTo>
                  <a:cubicBezTo>
                    <a:pt x="19043" y="4372"/>
                    <a:pt x="19043" y="4372"/>
                    <a:pt x="19043" y="4372"/>
                  </a:cubicBezTo>
                  <a:cubicBezTo>
                    <a:pt x="18824" y="2969"/>
                    <a:pt x="18824" y="2969"/>
                    <a:pt x="18824" y="2969"/>
                  </a:cubicBezTo>
                  <a:cubicBezTo>
                    <a:pt x="18824" y="2968"/>
                    <a:pt x="18824" y="2968"/>
                    <a:pt x="18824" y="2968"/>
                  </a:cubicBezTo>
                  <a:close/>
                  <a:moveTo>
                    <a:pt x="18799" y="2969"/>
                  </a:moveTo>
                  <a:cubicBezTo>
                    <a:pt x="18804" y="2970"/>
                    <a:pt x="18809" y="2970"/>
                    <a:pt x="18814" y="2970"/>
                  </a:cubicBezTo>
                  <a:cubicBezTo>
                    <a:pt x="19034" y="4378"/>
                    <a:pt x="19034" y="4378"/>
                    <a:pt x="19034" y="4378"/>
                  </a:cubicBezTo>
                  <a:cubicBezTo>
                    <a:pt x="18352" y="4780"/>
                    <a:pt x="18352" y="4780"/>
                    <a:pt x="18352" y="4780"/>
                  </a:cubicBezTo>
                  <a:cubicBezTo>
                    <a:pt x="18350" y="4777"/>
                    <a:pt x="18347" y="4774"/>
                    <a:pt x="18344" y="4771"/>
                  </a:cubicBezTo>
                  <a:cubicBezTo>
                    <a:pt x="18337" y="4765"/>
                    <a:pt x="18328" y="4761"/>
                    <a:pt x="18320" y="4758"/>
                  </a:cubicBezTo>
                  <a:lnTo>
                    <a:pt x="18799" y="2969"/>
                  </a:lnTo>
                  <a:close/>
                  <a:moveTo>
                    <a:pt x="16977" y="4378"/>
                  </a:moveTo>
                  <a:cubicBezTo>
                    <a:pt x="18248" y="4801"/>
                    <a:pt x="18248" y="4801"/>
                    <a:pt x="18248" y="4801"/>
                  </a:cubicBezTo>
                  <a:cubicBezTo>
                    <a:pt x="18243" y="4820"/>
                    <a:pt x="18249" y="4842"/>
                    <a:pt x="18265" y="4857"/>
                  </a:cubicBezTo>
                  <a:cubicBezTo>
                    <a:pt x="18278" y="4869"/>
                    <a:pt x="18295" y="4874"/>
                    <a:pt x="18312" y="4872"/>
                  </a:cubicBezTo>
                  <a:cubicBezTo>
                    <a:pt x="18482" y="5630"/>
                    <a:pt x="18482" y="5630"/>
                    <a:pt x="18482" y="5630"/>
                  </a:cubicBezTo>
                  <a:cubicBezTo>
                    <a:pt x="18473" y="5633"/>
                    <a:pt x="18465" y="5638"/>
                    <a:pt x="18458" y="5644"/>
                  </a:cubicBezTo>
                  <a:cubicBezTo>
                    <a:pt x="16972" y="4388"/>
                    <a:pt x="16972" y="4388"/>
                    <a:pt x="16972" y="4388"/>
                  </a:cubicBezTo>
                  <a:cubicBezTo>
                    <a:pt x="16974" y="4385"/>
                    <a:pt x="16976" y="4381"/>
                    <a:pt x="16977" y="4378"/>
                  </a:cubicBezTo>
                  <a:close/>
                  <a:moveTo>
                    <a:pt x="16965" y="4396"/>
                  </a:moveTo>
                  <a:cubicBezTo>
                    <a:pt x="18452" y="5652"/>
                    <a:pt x="18452" y="5652"/>
                    <a:pt x="18452" y="5652"/>
                  </a:cubicBezTo>
                  <a:cubicBezTo>
                    <a:pt x="18441" y="5668"/>
                    <a:pt x="18438" y="5688"/>
                    <a:pt x="18445" y="5705"/>
                  </a:cubicBezTo>
                  <a:cubicBezTo>
                    <a:pt x="17506" y="6144"/>
                    <a:pt x="17506" y="6144"/>
                    <a:pt x="17506" y="6144"/>
                  </a:cubicBezTo>
                  <a:cubicBezTo>
                    <a:pt x="17503" y="6139"/>
                    <a:pt x="17500" y="6134"/>
                    <a:pt x="17496" y="6130"/>
                  </a:cubicBezTo>
                  <a:cubicBezTo>
                    <a:pt x="17481" y="6117"/>
                    <a:pt x="17462" y="6112"/>
                    <a:pt x="17445" y="6116"/>
                  </a:cubicBezTo>
                  <a:cubicBezTo>
                    <a:pt x="16945" y="4409"/>
                    <a:pt x="16945" y="4409"/>
                    <a:pt x="16945" y="4409"/>
                  </a:cubicBezTo>
                  <a:cubicBezTo>
                    <a:pt x="16953" y="4406"/>
                    <a:pt x="16959" y="4402"/>
                    <a:pt x="16965" y="4396"/>
                  </a:cubicBezTo>
                  <a:close/>
                  <a:moveTo>
                    <a:pt x="16906" y="4410"/>
                  </a:moveTo>
                  <a:cubicBezTo>
                    <a:pt x="16915" y="4413"/>
                    <a:pt x="16926" y="4414"/>
                    <a:pt x="16936" y="4412"/>
                  </a:cubicBezTo>
                  <a:cubicBezTo>
                    <a:pt x="17435" y="6119"/>
                    <a:pt x="17435" y="6119"/>
                    <a:pt x="17435" y="6119"/>
                  </a:cubicBezTo>
                  <a:cubicBezTo>
                    <a:pt x="17427" y="6122"/>
                    <a:pt x="17419" y="6126"/>
                    <a:pt x="17413" y="6133"/>
                  </a:cubicBezTo>
                  <a:cubicBezTo>
                    <a:pt x="17398" y="6149"/>
                    <a:pt x="17395" y="6171"/>
                    <a:pt x="17401" y="6190"/>
                  </a:cubicBezTo>
                  <a:cubicBezTo>
                    <a:pt x="16251" y="6674"/>
                    <a:pt x="16251" y="6674"/>
                    <a:pt x="16251" y="6674"/>
                  </a:cubicBezTo>
                  <a:cubicBezTo>
                    <a:pt x="16249" y="6670"/>
                    <a:pt x="16246" y="6666"/>
                    <a:pt x="16242" y="6662"/>
                  </a:cubicBezTo>
                  <a:cubicBezTo>
                    <a:pt x="16235" y="6656"/>
                    <a:pt x="16228" y="6652"/>
                    <a:pt x="16220" y="6650"/>
                  </a:cubicBezTo>
                  <a:lnTo>
                    <a:pt x="16906" y="4410"/>
                  </a:lnTo>
                  <a:close/>
                  <a:moveTo>
                    <a:pt x="14971" y="6426"/>
                  </a:moveTo>
                  <a:cubicBezTo>
                    <a:pt x="14975" y="6424"/>
                    <a:pt x="14979" y="6421"/>
                    <a:pt x="14983" y="6417"/>
                  </a:cubicBezTo>
                  <a:cubicBezTo>
                    <a:pt x="14988" y="6411"/>
                    <a:pt x="14992" y="6404"/>
                    <a:pt x="14995" y="6397"/>
                  </a:cubicBezTo>
                  <a:cubicBezTo>
                    <a:pt x="16145" y="6696"/>
                    <a:pt x="16145" y="6696"/>
                    <a:pt x="16145" y="6696"/>
                  </a:cubicBezTo>
                  <a:cubicBezTo>
                    <a:pt x="16142" y="6715"/>
                    <a:pt x="16148" y="6734"/>
                    <a:pt x="16163" y="6748"/>
                  </a:cubicBezTo>
                  <a:cubicBezTo>
                    <a:pt x="16186" y="6769"/>
                    <a:pt x="16223" y="6768"/>
                    <a:pt x="16245" y="6744"/>
                  </a:cubicBezTo>
                  <a:cubicBezTo>
                    <a:pt x="16246" y="6743"/>
                    <a:pt x="16248" y="6741"/>
                    <a:pt x="16249" y="6740"/>
                  </a:cubicBezTo>
                  <a:cubicBezTo>
                    <a:pt x="16885" y="7090"/>
                    <a:pt x="16885" y="7090"/>
                    <a:pt x="16885" y="7090"/>
                  </a:cubicBezTo>
                  <a:cubicBezTo>
                    <a:pt x="16880" y="7101"/>
                    <a:pt x="16879" y="7114"/>
                    <a:pt x="16882" y="7126"/>
                  </a:cubicBezTo>
                  <a:cubicBezTo>
                    <a:pt x="15613" y="7547"/>
                    <a:pt x="15613" y="7547"/>
                    <a:pt x="15613" y="7547"/>
                  </a:cubicBezTo>
                  <a:cubicBezTo>
                    <a:pt x="15610" y="7541"/>
                    <a:pt x="15606" y="7536"/>
                    <a:pt x="15601" y="7531"/>
                  </a:cubicBezTo>
                  <a:cubicBezTo>
                    <a:pt x="15584" y="7515"/>
                    <a:pt x="15559" y="7511"/>
                    <a:pt x="15539" y="7520"/>
                  </a:cubicBezTo>
                  <a:lnTo>
                    <a:pt x="14971" y="6426"/>
                  </a:lnTo>
                  <a:close/>
                  <a:moveTo>
                    <a:pt x="15395" y="9893"/>
                  </a:moveTo>
                  <a:cubicBezTo>
                    <a:pt x="15485" y="9796"/>
                    <a:pt x="15485" y="9796"/>
                    <a:pt x="15485" y="9796"/>
                  </a:cubicBezTo>
                  <a:cubicBezTo>
                    <a:pt x="16187" y="10220"/>
                    <a:pt x="16187" y="10220"/>
                    <a:pt x="16187" y="10220"/>
                  </a:cubicBezTo>
                  <a:cubicBezTo>
                    <a:pt x="16187" y="10221"/>
                    <a:pt x="16187" y="10221"/>
                    <a:pt x="16186" y="10222"/>
                  </a:cubicBezTo>
                  <a:cubicBezTo>
                    <a:pt x="15409" y="9948"/>
                    <a:pt x="15409" y="9948"/>
                    <a:pt x="15409" y="9948"/>
                  </a:cubicBezTo>
                  <a:cubicBezTo>
                    <a:pt x="15414" y="9929"/>
                    <a:pt x="15409" y="9908"/>
                    <a:pt x="15395" y="9893"/>
                  </a:cubicBezTo>
                  <a:close/>
                  <a:moveTo>
                    <a:pt x="15401" y="9745"/>
                  </a:moveTo>
                  <a:cubicBezTo>
                    <a:pt x="15476" y="9790"/>
                    <a:pt x="15476" y="9790"/>
                    <a:pt x="15476" y="9790"/>
                  </a:cubicBezTo>
                  <a:cubicBezTo>
                    <a:pt x="15387" y="9886"/>
                    <a:pt x="15387" y="9886"/>
                    <a:pt x="15387" y="9886"/>
                  </a:cubicBezTo>
                  <a:cubicBezTo>
                    <a:pt x="15382" y="9882"/>
                    <a:pt x="15376" y="9879"/>
                    <a:pt x="15369" y="9877"/>
                  </a:cubicBezTo>
                  <a:lnTo>
                    <a:pt x="15401" y="9745"/>
                  </a:lnTo>
                  <a:close/>
                  <a:moveTo>
                    <a:pt x="15394" y="9729"/>
                  </a:moveTo>
                  <a:cubicBezTo>
                    <a:pt x="14574" y="9233"/>
                    <a:pt x="14574" y="9233"/>
                    <a:pt x="14574" y="9233"/>
                  </a:cubicBezTo>
                  <a:cubicBezTo>
                    <a:pt x="15561" y="8859"/>
                    <a:pt x="15561" y="8859"/>
                    <a:pt x="15561" y="8859"/>
                  </a:cubicBezTo>
                  <a:cubicBezTo>
                    <a:pt x="15564" y="8866"/>
                    <a:pt x="15568" y="8872"/>
                    <a:pt x="15574" y="8877"/>
                  </a:cubicBezTo>
                  <a:cubicBezTo>
                    <a:pt x="15580" y="8883"/>
                    <a:pt x="15587" y="8887"/>
                    <a:pt x="15595" y="8889"/>
                  </a:cubicBezTo>
                  <a:lnTo>
                    <a:pt x="15394" y="9729"/>
                  </a:lnTo>
                  <a:close/>
                  <a:moveTo>
                    <a:pt x="15492" y="9788"/>
                  </a:moveTo>
                  <a:cubicBezTo>
                    <a:pt x="16753" y="8431"/>
                    <a:pt x="16753" y="8431"/>
                    <a:pt x="16753" y="8431"/>
                  </a:cubicBezTo>
                  <a:cubicBezTo>
                    <a:pt x="16758" y="8435"/>
                    <a:pt x="16763" y="8438"/>
                    <a:pt x="16769" y="8440"/>
                  </a:cubicBezTo>
                  <a:cubicBezTo>
                    <a:pt x="16251" y="10189"/>
                    <a:pt x="16251" y="10189"/>
                    <a:pt x="16251" y="10189"/>
                  </a:cubicBezTo>
                  <a:cubicBezTo>
                    <a:pt x="16231" y="10185"/>
                    <a:pt x="16211" y="10191"/>
                    <a:pt x="16196" y="10206"/>
                  </a:cubicBezTo>
                  <a:cubicBezTo>
                    <a:pt x="16195" y="10208"/>
                    <a:pt x="16194" y="10210"/>
                    <a:pt x="16192" y="10211"/>
                  </a:cubicBezTo>
                  <a:lnTo>
                    <a:pt x="15492" y="9788"/>
                  </a:lnTo>
                  <a:close/>
                  <a:moveTo>
                    <a:pt x="15483" y="9783"/>
                  </a:moveTo>
                  <a:cubicBezTo>
                    <a:pt x="15403" y="9734"/>
                    <a:pt x="15403" y="9734"/>
                    <a:pt x="15403" y="9734"/>
                  </a:cubicBezTo>
                  <a:cubicBezTo>
                    <a:pt x="15605" y="8892"/>
                    <a:pt x="15605" y="8892"/>
                    <a:pt x="15605" y="8892"/>
                  </a:cubicBezTo>
                  <a:cubicBezTo>
                    <a:pt x="15623" y="8895"/>
                    <a:pt x="15642" y="8888"/>
                    <a:pt x="15656" y="8874"/>
                  </a:cubicBezTo>
                  <a:cubicBezTo>
                    <a:pt x="15671" y="8858"/>
                    <a:pt x="15674" y="8836"/>
                    <a:pt x="15669" y="8817"/>
                  </a:cubicBezTo>
                  <a:cubicBezTo>
                    <a:pt x="16737" y="8410"/>
                    <a:pt x="16737" y="8410"/>
                    <a:pt x="16737" y="8410"/>
                  </a:cubicBezTo>
                  <a:cubicBezTo>
                    <a:pt x="16739" y="8415"/>
                    <a:pt x="16742" y="8419"/>
                    <a:pt x="16746" y="8423"/>
                  </a:cubicBezTo>
                  <a:lnTo>
                    <a:pt x="15483" y="9783"/>
                  </a:lnTo>
                  <a:close/>
                  <a:moveTo>
                    <a:pt x="16733" y="8400"/>
                  </a:moveTo>
                  <a:cubicBezTo>
                    <a:pt x="15665" y="8808"/>
                    <a:pt x="15665" y="8808"/>
                    <a:pt x="15665" y="8808"/>
                  </a:cubicBezTo>
                  <a:cubicBezTo>
                    <a:pt x="15662" y="8802"/>
                    <a:pt x="15658" y="8796"/>
                    <a:pt x="15653" y="8791"/>
                  </a:cubicBezTo>
                  <a:cubicBezTo>
                    <a:pt x="15643" y="8782"/>
                    <a:pt x="15631" y="8778"/>
                    <a:pt x="15619" y="8776"/>
                  </a:cubicBezTo>
                  <a:cubicBezTo>
                    <a:pt x="15567" y="7631"/>
                    <a:pt x="15567" y="7631"/>
                    <a:pt x="15567" y="7631"/>
                  </a:cubicBezTo>
                  <a:cubicBezTo>
                    <a:pt x="15581" y="7630"/>
                    <a:pt x="15594" y="7624"/>
                    <a:pt x="15604" y="7613"/>
                  </a:cubicBezTo>
                  <a:cubicBezTo>
                    <a:pt x="15606" y="7612"/>
                    <a:pt x="15607" y="7610"/>
                    <a:pt x="15608" y="7609"/>
                  </a:cubicBezTo>
                  <a:cubicBezTo>
                    <a:pt x="16738" y="8359"/>
                    <a:pt x="16738" y="8359"/>
                    <a:pt x="16738" y="8359"/>
                  </a:cubicBezTo>
                  <a:cubicBezTo>
                    <a:pt x="16732" y="8372"/>
                    <a:pt x="16730" y="8387"/>
                    <a:pt x="16733" y="8400"/>
                  </a:cubicBezTo>
                  <a:close/>
                  <a:moveTo>
                    <a:pt x="15531" y="7623"/>
                  </a:moveTo>
                  <a:cubicBezTo>
                    <a:pt x="15539" y="7628"/>
                    <a:pt x="15548" y="7631"/>
                    <a:pt x="15557" y="7631"/>
                  </a:cubicBezTo>
                  <a:cubicBezTo>
                    <a:pt x="15608" y="8776"/>
                    <a:pt x="15608" y="8776"/>
                    <a:pt x="15608" y="8776"/>
                  </a:cubicBezTo>
                  <a:cubicBezTo>
                    <a:pt x="15594" y="8777"/>
                    <a:pt x="15581" y="8784"/>
                    <a:pt x="15570" y="8795"/>
                  </a:cubicBezTo>
                  <a:cubicBezTo>
                    <a:pt x="15556" y="8810"/>
                    <a:pt x="15552" y="8831"/>
                    <a:pt x="15557" y="8850"/>
                  </a:cubicBezTo>
                  <a:cubicBezTo>
                    <a:pt x="14563" y="9226"/>
                    <a:pt x="14563" y="9226"/>
                    <a:pt x="14563" y="9226"/>
                  </a:cubicBezTo>
                  <a:cubicBezTo>
                    <a:pt x="14519" y="9200"/>
                    <a:pt x="14519" y="9200"/>
                    <a:pt x="14519" y="9200"/>
                  </a:cubicBezTo>
                  <a:lnTo>
                    <a:pt x="15531" y="7623"/>
                  </a:lnTo>
                  <a:close/>
                  <a:moveTo>
                    <a:pt x="14551" y="9231"/>
                  </a:moveTo>
                  <a:cubicBezTo>
                    <a:pt x="14483" y="9256"/>
                    <a:pt x="14483" y="9256"/>
                    <a:pt x="14483" y="9256"/>
                  </a:cubicBezTo>
                  <a:cubicBezTo>
                    <a:pt x="14514" y="9208"/>
                    <a:pt x="14514" y="9208"/>
                    <a:pt x="14514" y="9208"/>
                  </a:cubicBezTo>
                  <a:lnTo>
                    <a:pt x="14551" y="9231"/>
                  </a:lnTo>
                  <a:close/>
                  <a:moveTo>
                    <a:pt x="15515" y="7609"/>
                  </a:moveTo>
                  <a:cubicBezTo>
                    <a:pt x="15517" y="7611"/>
                    <a:pt x="15520" y="7614"/>
                    <a:pt x="15522" y="7616"/>
                  </a:cubicBezTo>
                  <a:cubicBezTo>
                    <a:pt x="15523" y="7617"/>
                    <a:pt x="15523" y="7617"/>
                    <a:pt x="15523" y="7617"/>
                  </a:cubicBezTo>
                  <a:cubicBezTo>
                    <a:pt x="14510" y="9194"/>
                    <a:pt x="14510" y="9194"/>
                    <a:pt x="14510" y="9194"/>
                  </a:cubicBezTo>
                  <a:cubicBezTo>
                    <a:pt x="13869" y="8806"/>
                    <a:pt x="13869" y="8806"/>
                    <a:pt x="13869" y="8806"/>
                  </a:cubicBezTo>
                  <a:lnTo>
                    <a:pt x="15515" y="7609"/>
                  </a:lnTo>
                  <a:close/>
                  <a:moveTo>
                    <a:pt x="11933" y="10220"/>
                  </a:moveTo>
                  <a:cubicBezTo>
                    <a:pt x="11933" y="10219"/>
                    <a:pt x="11932" y="10218"/>
                    <a:pt x="11931" y="10218"/>
                  </a:cubicBezTo>
                  <a:cubicBezTo>
                    <a:pt x="11931" y="10217"/>
                    <a:pt x="11931" y="10216"/>
                    <a:pt x="11930" y="10216"/>
                  </a:cubicBezTo>
                  <a:cubicBezTo>
                    <a:pt x="13860" y="8813"/>
                    <a:pt x="13860" y="8813"/>
                    <a:pt x="13860" y="8813"/>
                  </a:cubicBezTo>
                  <a:cubicBezTo>
                    <a:pt x="14505" y="9203"/>
                    <a:pt x="14505" y="9203"/>
                    <a:pt x="14505" y="9203"/>
                  </a:cubicBezTo>
                  <a:cubicBezTo>
                    <a:pt x="14467" y="9262"/>
                    <a:pt x="14467" y="9262"/>
                    <a:pt x="14467" y="9262"/>
                  </a:cubicBezTo>
                  <a:lnTo>
                    <a:pt x="11933" y="10220"/>
                  </a:lnTo>
                  <a:close/>
                  <a:moveTo>
                    <a:pt x="14102" y="9735"/>
                  </a:moveTo>
                  <a:cubicBezTo>
                    <a:pt x="14092" y="9747"/>
                    <a:pt x="14087" y="9761"/>
                    <a:pt x="14087" y="9776"/>
                  </a:cubicBezTo>
                  <a:cubicBezTo>
                    <a:pt x="11944" y="10227"/>
                    <a:pt x="11944" y="10227"/>
                    <a:pt x="11944" y="10227"/>
                  </a:cubicBezTo>
                  <a:cubicBezTo>
                    <a:pt x="14457" y="9277"/>
                    <a:pt x="14457" y="9277"/>
                    <a:pt x="14457" y="9277"/>
                  </a:cubicBezTo>
                  <a:cubicBezTo>
                    <a:pt x="14171" y="9723"/>
                    <a:pt x="14171" y="9723"/>
                    <a:pt x="14171" y="9723"/>
                  </a:cubicBezTo>
                  <a:cubicBezTo>
                    <a:pt x="14148" y="9711"/>
                    <a:pt x="14120" y="9716"/>
                    <a:pt x="14102" y="9735"/>
                  </a:cubicBezTo>
                  <a:close/>
                  <a:moveTo>
                    <a:pt x="15310" y="9893"/>
                  </a:moveTo>
                  <a:cubicBezTo>
                    <a:pt x="15303" y="9901"/>
                    <a:pt x="15298" y="9910"/>
                    <a:pt x="15296" y="9920"/>
                  </a:cubicBezTo>
                  <a:cubicBezTo>
                    <a:pt x="14203" y="9773"/>
                    <a:pt x="14203" y="9773"/>
                    <a:pt x="14203" y="9773"/>
                  </a:cubicBezTo>
                  <a:cubicBezTo>
                    <a:pt x="14203" y="9758"/>
                    <a:pt x="14197" y="9743"/>
                    <a:pt x="14185" y="9732"/>
                  </a:cubicBezTo>
                  <a:cubicBezTo>
                    <a:pt x="14183" y="9730"/>
                    <a:pt x="14181" y="9729"/>
                    <a:pt x="14180" y="9728"/>
                  </a:cubicBezTo>
                  <a:cubicBezTo>
                    <a:pt x="14473" y="9271"/>
                    <a:pt x="14473" y="9271"/>
                    <a:pt x="14473" y="9271"/>
                  </a:cubicBezTo>
                  <a:cubicBezTo>
                    <a:pt x="14562" y="9237"/>
                    <a:pt x="14562" y="9237"/>
                    <a:pt x="14562" y="9237"/>
                  </a:cubicBezTo>
                  <a:cubicBezTo>
                    <a:pt x="15392" y="9739"/>
                    <a:pt x="15392" y="9739"/>
                    <a:pt x="15392" y="9739"/>
                  </a:cubicBezTo>
                  <a:cubicBezTo>
                    <a:pt x="15359" y="9875"/>
                    <a:pt x="15359" y="9875"/>
                    <a:pt x="15359" y="9875"/>
                  </a:cubicBezTo>
                  <a:cubicBezTo>
                    <a:pt x="15342" y="9873"/>
                    <a:pt x="15323" y="9879"/>
                    <a:pt x="15310" y="9893"/>
                  </a:cubicBezTo>
                  <a:close/>
                  <a:moveTo>
                    <a:pt x="15356" y="9991"/>
                  </a:moveTo>
                  <a:cubicBezTo>
                    <a:pt x="15371" y="9990"/>
                    <a:pt x="15385" y="9984"/>
                    <a:pt x="15395" y="9972"/>
                  </a:cubicBezTo>
                  <a:cubicBezTo>
                    <a:pt x="15400" y="9968"/>
                    <a:pt x="15403" y="9962"/>
                    <a:pt x="15405" y="9957"/>
                  </a:cubicBezTo>
                  <a:cubicBezTo>
                    <a:pt x="16183" y="10231"/>
                    <a:pt x="16183" y="10231"/>
                    <a:pt x="16183" y="10231"/>
                  </a:cubicBezTo>
                  <a:cubicBezTo>
                    <a:pt x="16180" y="10244"/>
                    <a:pt x="16181" y="10258"/>
                    <a:pt x="16186" y="10270"/>
                  </a:cubicBezTo>
                  <a:cubicBezTo>
                    <a:pt x="15441" y="10699"/>
                    <a:pt x="15441" y="10699"/>
                    <a:pt x="15441" y="10699"/>
                  </a:cubicBezTo>
                  <a:cubicBezTo>
                    <a:pt x="15439" y="10696"/>
                    <a:pt x="15436" y="10693"/>
                    <a:pt x="15433" y="10690"/>
                  </a:cubicBezTo>
                  <a:cubicBezTo>
                    <a:pt x="15422" y="10680"/>
                    <a:pt x="15409" y="10675"/>
                    <a:pt x="15395" y="10675"/>
                  </a:cubicBezTo>
                  <a:lnTo>
                    <a:pt x="15356" y="9991"/>
                  </a:lnTo>
                  <a:close/>
                  <a:moveTo>
                    <a:pt x="14617" y="11714"/>
                  </a:moveTo>
                  <a:cubicBezTo>
                    <a:pt x="14615" y="11711"/>
                    <a:pt x="14612" y="11707"/>
                    <a:pt x="14609" y="11704"/>
                  </a:cubicBezTo>
                  <a:cubicBezTo>
                    <a:pt x="15361" y="10781"/>
                    <a:pt x="15361" y="10781"/>
                    <a:pt x="15361" y="10781"/>
                  </a:cubicBezTo>
                  <a:cubicBezTo>
                    <a:pt x="15384" y="10796"/>
                    <a:pt x="15416" y="10793"/>
                    <a:pt x="15436" y="10772"/>
                  </a:cubicBezTo>
                  <a:cubicBezTo>
                    <a:pt x="15447" y="10761"/>
                    <a:pt x="15451" y="10747"/>
                    <a:pt x="15452" y="10733"/>
                  </a:cubicBezTo>
                  <a:cubicBezTo>
                    <a:pt x="16614" y="10642"/>
                    <a:pt x="16614" y="10642"/>
                    <a:pt x="16614" y="10642"/>
                  </a:cubicBezTo>
                  <a:cubicBezTo>
                    <a:pt x="16615" y="10646"/>
                    <a:pt x="16616" y="10650"/>
                    <a:pt x="16618" y="10654"/>
                  </a:cubicBezTo>
                  <a:lnTo>
                    <a:pt x="14617" y="11714"/>
                  </a:lnTo>
                  <a:close/>
                  <a:moveTo>
                    <a:pt x="16613" y="10632"/>
                  </a:moveTo>
                  <a:cubicBezTo>
                    <a:pt x="15451" y="10723"/>
                    <a:pt x="15451" y="10723"/>
                    <a:pt x="15451" y="10723"/>
                  </a:cubicBezTo>
                  <a:cubicBezTo>
                    <a:pt x="15450" y="10718"/>
                    <a:pt x="15449" y="10713"/>
                    <a:pt x="15446" y="10708"/>
                  </a:cubicBezTo>
                  <a:cubicBezTo>
                    <a:pt x="16191" y="10279"/>
                    <a:pt x="16191" y="10279"/>
                    <a:pt x="16191" y="10279"/>
                  </a:cubicBezTo>
                  <a:cubicBezTo>
                    <a:pt x="16194" y="10282"/>
                    <a:pt x="16196" y="10286"/>
                    <a:pt x="16199" y="10288"/>
                  </a:cubicBezTo>
                  <a:cubicBezTo>
                    <a:pt x="16222" y="10309"/>
                    <a:pt x="16257" y="10309"/>
                    <a:pt x="16279" y="10288"/>
                  </a:cubicBezTo>
                  <a:cubicBezTo>
                    <a:pt x="16625" y="10597"/>
                    <a:pt x="16625" y="10597"/>
                    <a:pt x="16625" y="10597"/>
                  </a:cubicBezTo>
                  <a:cubicBezTo>
                    <a:pt x="16617" y="10608"/>
                    <a:pt x="16613" y="10620"/>
                    <a:pt x="16613" y="10632"/>
                  </a:cubicBezTo>
                  <a:close/>
                  <a:moveTo>
                    <a:pt x="16669" y="10574"/>
                  </a:moveTo>
                  <a:cubicBezTo>
                    <a:pt x="16656" y="10574"/>
                    <a:pt x="16642" y="10580"/>
                    <a:pt x="16632" y="10590"/>
                  </a:cubicBezTo>
                  <a:cubicBezTo>
                    <a:pt x="16285" y="10280"/>
                    <a:pt x="16285" y="10280"/>
                    <a:pt x="16285" y="10280"/>
                  </a:cubicBezTo>
                  <a:cubicBezTo>
                    <a:pt x="16303" y="10257"/>
                    <a:pt x="16301" y="10223"/>
                    <a:pt x="16279" y="10203"/>
                  </a:cubicBezTo>
                  <a:cubicBezTo>
                    <a:pt x="16273" y="10198"/>
                    <a:pt x="16267" y="10194"/>
                    <a:pt x="16260" y="10192"/>
                  </a:cubicBezTo>
                  <a:cubicBezTo>
                    <a:pt x="16778" y="8443"/>
                    <a:pt x="16778" y="8443"/>
                    <a:pt x="16778" y="8443"/>
                  </a:cubicBezTo>
                  <a:cubicBezTo>
                    <a:pt x="16779" y="8443"/>
                    <a:pt x="16780" y="8443"/>
                    <a:pt x="16782" y="8443"/>
                  </a:cubicBezTo>
                  <a:lnTo>
                    <a:pt x="16669" y="10574"/>
                  </a:lnTo>
                  <a:close/>
                  <a:moveTo>
                    <a:pt x="16792" y="8328"/>
                  </a:moveTo>
                  <a:cubicBezTo>
                    <a:pt x="16775" y="8327"/>
                    <a:pt x="16759" y="8333"/>
                    <a:pt x="16747" y="8346"/>
                  </a:cubicBezTo>
                  <a:cubicBezTo>
                    <a:pt x="16746" y="8348"/>
                    <a:pt x="16745" y="8349"/>
                    <a:pt x="16744" y="8350"/>
                  </a:cubicBezTo>
                  <a:cubicBezTo>
                    <a:pt x="15613" y="7600"/>
                    <a:pt x="15613" y="7600"/>
                    <a:pt x="15613" y="7600"/>
                  </a:cubicBezTo>
                  <a:cubicBezTo>
                    <a:pt x="15620" y="7587"/>
                    <a:pt x="15622" y="7571"/>
                    <a:pt x="15617" y="7557"/>
                  </a:cubicBezTo>
                  <a:cubicBezTo>
                    <a:pt x="16885" y="7136"/>
                    <a:pt x="16885" y="7136"/>
                    <a:pt x="16885" y="7136"/>
                  </a:cubicBezTo>
                  <a:cubicBezTo>
                    <a:pt x="16888" y="7143"/>
                    <a:pt x="16893" y="7150"/>
                    <a:pt x="16899" y="7156"/>
                  </a:cubicBezTo>
                  <a:cubicBezTo>
                    <a:pt x="16907" y="7163"/>
                    <a:pt x="16917" y="7168"/>
                    <a:pt x="16927" y="7170"/>
                  </a:cubicBezTo>
                  <a:lnTo>
                    <a:pt x="16792" y="8328"/>
                  </a:lnTo>
                  <a:close/>
                  <a:moveTo>
                    <a:pt x="17525" y="8756"/>
                  </a:moveTo>
                  <a:cubicBezTo>
                    <a:pt x="17522" y="8758"/>
                    <a:pt x="17520" y="8761"/>
                    <a:pt x="17519" y="8764"/>
                  </a:cubicBezTo>
                  <a:cubicBezTo>
                    <a:pt x="16843" y="8408"/>
                    <a:pt x="16843" y="8408"/>
                    <a:pt x="16843" y="8408"/>
                  </a:cubicBezTo>
                  <a:cubicBezTo>
                    <a:pt x="16853" y="8386"/>
                    <a:pt x="16848" y="8360"/>
                    <a:pt x="16829" y="8343"/>
                  </a:cubicBezTo>
                  <a:cubicBezTo>
                    <a:pt x="16821" y="8336"/>
                    <a:pt x="16812" y="8331"/>
                    <a:pt x="16802" y="8329"/>
                  </a:cubicBezTo>
                  <a:cubicBezTo>
                    <a:pt x="16937" y="7171"/>
                    <a:pt x="16937" y="7171"/>
                    <a:pt x="16937" y="7171"/>
                  </a:cubicBezTo>
                  <a:cubicBezTo>
                    <a:pt x="16942" y="7171"/>
                    <a:pt x="16948" y="7170"/>
                    <a:pt x="16954" y="7169"/>
                  </a:cubicBezTo>
                  <a:cubicBezTo>
                    <a:pt x="17540" y="8744"/>
                    <a:pt x="17540" y="8744"/>
                    <a:pt x="17540" y="8744"/>
                  </a:cubicBezTo>
                  <a:cubicBezTo>
                    <a:pt x="17534" y="8747"/>
                    <a:pt x="17529" y="8751"/>
                    <a:pt x="17525" y="8756"/>
                  </a:cubicBezTo>
                  <a:close/>
                  <a:moveTo>
                    <a:pt x="17549" y="8740"/>
                  </a:moveTo>
                  <a:cubicBezTo>
                    <a:pt x="16963" y="7165"/>
                    <a:pt x="16963" y="7165"/>
                    <a:pt x="16963" y="7165"/>
                  </a:cubicBezTo>
                  <a:cubicBezTo>
                    <a:pt x="16970" y="7162"/>
                    <a:pt x="16976" y="7158"/>
                    <a:pt x="16981" y="7152"/>
                  </a:cubicBezTo>
                  <a:cubicBezTo>
                    <a:pt x="16992" y="7140"/>
                    <a:pt x="16997" y="7124"/>
                    <a:pt x="16996" y="7109"/>
                  </a:cubicBezTo>
                  <a:cubicBezTo>
                    <a:pt x="18489" y="6823"/>
                    <a:pt x="18489" y="6823"/>
                    <a:pt x="18489" y="6823"/>
                  </a:cubicBezTo>
                  <a:cubicBezTo>
                    <a:pt x="18492" y="6834"/>
                    <a:pt x="18497" y="6844"/>
                    <a:pt x="18506" y="6852"/>
                  </a:cubicBezTo>
                  <a:cubicBezTo>
                    <a:pt x="18509" y="6855"/>
                    <a:pt x="18512" y="6857"/>
                    <a:pt x="18515" y="6859"/>
                  </a:cubicBezTo>
                  <a:cubicBezTo>
                    <a:pt x="17588" y="8741"/>
                    <a:pt x="17588" y="8741"/>
                    <a:pt x="17588" y="8741"/>
                  </a:cubicBezTo>
                  <a:cubicBezTo>
                    <a:pt x="17575" y="8736"/>
                    <a:pt x="17562" y="8736"/>
                    <a:pt x="17549" y="8740"/>
                  </a:cubicBezTo>
                  <a:close/>
                  <a:moveTo>
                    <a:pt x="18931" y="8379"/>
                  </a:moveTo>
                  <a:cubicBezTo>
                    <a:pt x="18926" y="8385"/>
                    <a:pt x="18922" y="8391"/>
                    <a:pt x="18919" y="8398"/>
                  </a:cubicBezTo>
                  <a:cubicBezTo>
                    <a:pt x="18268" y="8217"/>
                    <a:pt x="18268" y="8217"/>
                    <a:pt x="18268" y="8217"/>
                  </a:cubicBezTo>
                  <a:cubicBezTo>
                    <a:pt x="18272" y="8198"/>
                    <a:pt x="18266" y="8178"/>
                    <a:pt x="18251" y="8164"/>
                  </a:cubicBezTo>
                  <a:cubicBezTo>
                    <a:pt x="18227" y="8142"/>
                    <a:pt x="18190" y="8143"/>
                    <a:pt x="18169" y="8167"/>
                  </a:cubicBezTo>
                  <a:cubicBezTo>
                    <a:pt x="18149" y="8188"/>
                    <a:pt x="18148" y="8220"/>
                    <a:pt x="18165" y="8242"/>
                  </a:cubicBezTo>
                  <a:cubicBezTo>
                    <a:pt x="17607" y="8752"/>
                    <a:pt x="17607" y="8752"/>
                    <a:pt x="17607" y="8752"/>
                  </a:cubicBezTo>
                  <a:cubicBezTo>
                    <a:pt x="17604" y="8750"/>
                    <a:pt x="17600" y="8747"/>
                    <a:pt x="17597" y="8745"/>
                  </a:cubicBezTo>
                  <a:cubicBezTo>
                    <a:pt x="18524" y="6863"/>
                    <a:pt x="18524" y="6863"/>
                    <a:pt x="18524" y="6863"/>
                  </a:cubicBezTo>
                  <a:cubicBezTo>
                    <a:pt x="18534" y="6867"/>
                    <a:pt x="18544" y="6868"/>
                    <a:pt x="18554" y="6866"/>
                  </a:cubicBezTo>
                  <a:cubicBezTo>
                    <a:pt x="18955" y="8364"/>
                    <a:pt x="18955" y="8364"/>
                    <a:pt x="18955" y="8364"/>
                  </a:cubicBezTo>
                  <a:cubicBezTo>
                    <a:pt x="18946" y="8367"/>
                    <a:pt x="18938" y="8372"/>
                    <a:pt x="18931" y="8379"/>
                  </a:cubicBezTo>
                  <a:close/>
                  <a:moveTo>
                    <a:pt x="18965" y="8361"/>
                  </a:moveTo>
                  <a:cubicBezTo>
                    <a:pt x="18563" y="6864"/>
                    <a:pt x="18563" y="6864"/>
                    <a:pt x="18563" y="6864"/>
                  </a:cubicBezTo>
                  <a:cubicBezTo>
                    <a:pt x="18573" y="6861"/>
                    <a:pt x="18581" y="6856"/>
                    <a:pt x="18588" y="6849"/>
                  </a:cubicBezTo>
                  <a:cubicBezTo>
                    <a:pt x="18601" y="6835"/>
                    <a:pt x="18605" y="6817"/>
                    <a:pt x="18603" y="6800"/>
                  </a:cubicBezTo>
                  <a:cubicBezTo>
                    <a:pt x="20050" y="6424"/>
                    <a:pt x="20050" y="6424"/>
                    <a:pt x="20050" y="6424"/>
                  </a:cubicBezTo>
                  <a:cubicBezTo>
                    <a:pt x="20053" y="6433"/>
                    <a:pt x="20058" y="6441"/>
                    <a:pt x="20065" y="6447"/>
                  </a:cubicBezTo>
                  <a:cubicBezTo>
                    <a:pt x="20067" y="6449"/>
                    <a:pt x="20070" y="6451"/>
                    <a:pt x="20072" y="6453"/>
                  </a:cubicBezTo>
                  <a:cubicBezTo>
                    <a:pt x="18999" y="8366"/>
                    <a:pt x="18999" y="8366"/>
                    <a:pt x="18999" y="8366"/>
                  </a:cubicBezTo>
                  <a:cubicBezTo>
                    <a:pt x="18988" y="8361"/>
                    <a:pt x="18976" y="8360"/>
                    <a:pt x="18965" y="8361"/>
                  </a:cubicBezTo>
                  <a:close/>
                  <a:moveTo>
                    <a:pt x="20047" y="7587"/>
                  </a:moveTo>
                  <a:cubicBezTo>
                    <a:pt x="20035" y="7589"/>
                    <a:pt x="20024" y="7595"/>
                    <a:pt x="20015" y="7605"/>
                  </a:cubicBezTo>
                  <a:cubicBezTo>
                    <a:pt x="19999" y="7621"/>
                    <a:pt x="19996" y="7645"/>
                    <a:pt x="20003" y="7665"/>
                  </a:cubicBezTo>
                  <a:cubicBezTo>
                    <a:pt x="19018" y="8381"/>
                    <a:pt x="19018" y="8381"/>
                    <a:pt x="19018" y="8381"/>
                  </a:cubicBezTo>
                  <a:cubicBezTo>
                    <a:pt x="19016" y="8379"/>
                    <a:pt x="19015" y="8377"/>
                    <a:pt x="19013" y="8376"/>
                  </a:cubicBezTo>
                  <a:cubicBezTo>
                    <a:pt x="19012" y="8374"/>
                    <a:pt x="19010" y="8373"/>
                    <a:pt x="19008" y="8372"/>
                  </a:cubicBezTo>
                  <a:cubicBezTo>
                    <a:pt x="20081" y="6457"/>
                    <a:pt x="20081" y="6457"/>
                    <a:pt x="20081" y="6457"/>
                  </a:cubicBezTo>
                  <a:cubicBezTo>
                    <a:pt x="20086" y="6460"/>
                    <a:pt x="20091" y="6461"/>
                    <a:pt x="20097" y="6462"/>
                  </a:cubicBezTo>
                  <a:lnTo>
                    <a:pt x="20047" y="7587"/>
                  </a:lnTo>
                  <a:close/>
                  <a:moveTo>
                    <a:pt x="20057" y="7586"/>
                  </a:moveTo>
                  <a:cubicBezTo>
                    <a:pt x="20107" y="6463"/>
                    <a:pt x="20107" y="6463"/>
                    <a:pt x="20107" y="6463"/>
                  </a:cubicBezTo>
                  <a:cubicBezTo>
                    <a:pt x="20120" y="6462"/>
                    <a:pt x="20133" y="6457"/>
                    <a:pt x="20144" y="6447"/>
                  </a:cubicBezTo>
                  <a:cubicBezTo>
                    <a:pt x="21182" y="7395"/>
                    <a:pt x="21182" y="7395"/>
                    <a:pt x="21182" y="7395"/>
                  </a:cubicBezTo>
                  <a:cubicBezTo>
                    <a:pt x="21173" y="7407"/>
                    <a:pt x="21169" y="7422"/>
                    <a:pt x="21171" y="7436"/>
                  </a:cubicBezTo>
                  <a:cubicBezTo>
                    <a:pt x="20111" y="7621"/>
                    <a:pt x="20111" y="7621"/>
                    <a:pt x="20111" y="7621"/>
                  </a:cubicBezTo>
                  <a:cubicBezTo>
                    <a:pt x="20108" y="7614"/>
                    <a:pt x="20103" y="7607"/>
                    <a:pt x="20097" y="7602"/>
                  </a:cubicBezTo>
                  <a:cubicBezTo>
                    <a:pt x="20086" y="7591"/>
                    <a:pt x="20071" y="7586"/>
                    <a:pt x="20057" y="7586"/>
                  </a:cubicBezTo>
                  <a:close/>
                  <a:moveTo>
                    <a:pt x="21125" y="8797"/>
                  </a:moveTo>
                  <a:cubicBezTo>
                    <a:pt x="21106" y="8788"/>
                    <a:pt x="21083" y="8790"/>
                    <a:pt x="21066" y="8802"/>
                  </a:cubicBezTo>
                  <a:cubicBezTo>
                    <a:pt x="20098" y="7685"/>
                    <a:pt x="20098" y="7685"/>
                    <a:pt x="20098" y="7685"/>
                  </a:cubicBezTo>
                  <a:cubicBezTo>
                    <a:pt x="20099" y="7685"/>
                    <a:pt x="20100" y="7684"/>
                    <a:pt x="20100" y="7684"/>
                  </a:cubicBezTo>
                  <a:cubicBezTo>
                    <a:pt x="20114" y="7669"/>
                    <a:pt x="20118" y="7649"/>
                    <a:pt x="20114" y="7631"/>
                  </a:cubicBezTo>
                  <a:cubicBezTo>
                    <a:pt x="21172" y="7446"/>
                    <a:pt x="21172" y="7446"/>
                    <a:pt x="21172" y="7446"/>
                  </a:cubicBezTo>
                  <a:cubicBezTo>
                    <a:pt x="21175" y="7456"/>
                    <a:pt x="21181" y="7466"/>
                    <a:pt x="21189" y="7473"/>
                  </a:cubicBezTo>
                  <a:cubicBezTo>
                    <a:pt x="21209" y="7492"/>
                    <a:pt x="21238" y="7493"/>
                    <a:pt x="21260" y="7479"/>
                  </a:cubicBezTo>
                  <a:cubicBezTo>
                    <a:pt x="21585" y="7890"/>
                    <a:pt x="21585" y="7890"/>
                    <a:pt x="21585" y="7890"/>
                  </a:cubicBezTo>
                  <a:cubicBezTo>
                    <a:pt x="21584" y="7891"/>
                    <a:pt x="21583" y="7891"/>
                    <a:pt x="21582" y="7892"/>
                  </a:cubicBezTo>
                  <a:cubicBezTo>
                    <a:pt x="21560" y="7916"/>
                    <a:pt x="21562" y="7953"/>
                    <a:pt x="21585" y="7974"/>
                  </a:cubicBezTo>
                  <a:cubicBezTo>
                    <a:pt x="21588" y="7977"/>
                    <a:pt x="21591" y="7979"/>
                    <a:pt x="21594" y="7981"/>
                  </a:cubicBezTo>
                  <a:lnTo>
                    <a:pt x="21125" y="8797"/>
                  </a:lnTo>
                  <a:close/>
                  <a:moveTo>
                    <a:pt x="21592" y="7884"/>
                  </a:moveTo>
                  <a:cubicBezTo>
                    <a:pt x="21268" y="7473"/>
                    <a:pt x="21268" y="7473"/>
                    <a:pt x="21268" y="7473"/>
                  </a:cubicBezTo>
                  <a:cubicBezTo>
                    <a:pt x="21269" y="7472"/>
                    <a:pt x="21270" y="7471"/>
                    <a:pt x="21271" y="7470"/>
                  </a:cubicBezTo>
                  <a:cubicBezTo>
                    <a:pt x="21292" y="7447"/>
                    <a:pt x="21291" y="7412"/>
                    <a:pt x="21270" y="7390"/>
                  </a:cubicBezTo>
                  <a:cubicBezTo>
                    <a:pt x="22084" y="6382"/>
                    <a:pt x="22084" y="6382"/>
                    <a:pt x="22084" y="6382"/>
                  </a:cubicBezTo>
                  <a:cubicBezTo>
                    <a:pt x="22088" y="6385"/>
                    <a:pt x="22092" y="6387"/>
                    <a:pt x="22096" y="6389"/>
                  </a:cubicBezTo>
                  <a:cubicBezTo>
                    <a:pt x="21639" y="7875"/>
                    <a:pt x="21639" y="7875"/>
                    <a:pt x="21639" y="7875"/>
                  </a:cubicBezTo>
                  <a:cubicBezTo>
                    <a:pt x="21623" y="7872"/>
                    <a:pt x="21606" y="7874"/>
                    <a:pt x="21592" y="7884"/>
                  </a:cubicBezTo>
                  <a:close/>
                  <a:moveTo>
                    <a:pt x="21648" y="7879"/>
                  </a:moveTo>
                  <a:cubicBezTo>
                    <a:pt x="22106" y="6391"/>
                    <a:pt x="22106" y="6391"/>
                    <a:pt x="22106" y="6391"/>
                  </a:cubicBezTo>
                  <a:cubicBezTo>
                    <a:pt x="22116" y="6393"/>
                    <a:pt x="22125" y="6392"/>
                    <a:pt x="22134" y="6389"/>
                  </a:cubicBezTo>
                  <a:cubicBezTo>
                    <a:pt x="22604" y="7741"/>
                    <a:pt x="22604" y="7741"/>
                    <a:pt x="22604" y="7741"/>
                  </a:cubicBezTo>
                  <a:cubicBezTo>
                    <a:pt x="22597" y="7744"/>
                    <a:pt x="22590" y="7748"/>
                    <a:pt x="22584" y="7754"/>
                  </a:cubicBezTo>
                  <a:cubicBezTo>
                    <a:pt x="22573" y="7767"/>
                    <a:pt x="22568" y="7782"/>
                    <a:pt x="22569" y="7797"/>
                  </a:cubicBezTo>
                  <a:cubicBezTo>
                    <a:pt x="21682" y="7922"/>
                    <a:pt x="21682" y="7922"/>
                    <a:pt x="21682" y="7922"/>
                  </a:cubicBezTo>
                  <a:cubicBezTo>
                    <a:pt x="21680" y="7910"/>
                    <a:pt x="21674" y="7898"/>
                    <a:pt x="21664" y="7889"/>
                  </a:cubicBezTo>
                  <a:cubicBezTo>
                    <a:pt x="21660" y="7884"/>
                    <a:pt x="21654" y="7881"/>
                    <a:pt x="21648" y="7879"/>
                  </a:cubicBezTo>
                  <a:close/>
                  <a:moveTo>
                    <a:pt x="21671" y="7967"/>
                  </a:moveTo>
                  <a:cubicBezTo>
                    <a:pt x="21679" y="7957"/>
                    <a:pt x="21683" y="7945"/>
                    <a:pt x="21683" y="7933"/>
                  </a:cubicBezTo>
                  <a:cubicBezTo>
                    <a:pt x="22570" y="7807"/>
                    <a:pt x="22570" y="7807"/>
                    <a:pt x="22570" y="7807"/>
                  </a:cubicBezTo>
                  <a:cubicBezTo>
                    <a:pt x="22573" y="7818"/>
                    <a:pt x="22578" y="7829"/>
                    <a:pt x="22587" y="7837"/>
                  </a:cubicBezTo>
                  <a:cubicBezTo>
                    <a:pt x="22605" y="7853"/>
                    <a:pt x="22629" y="7856"/>
                    <a:pt x="22649" y="7848"/>
                  </a:cubicBezTo>
                  <a:cubicBezTo>
                    <a:pt x="23427" y="9485"/>
                    <a:pt x="23427" y="9485"/>
                    <a:pt x="23427" y="9485"/>
                  </a:cubicBezTo>
                  <a:cubicBezTo>
                    <a:pt x="23423" y="9487"/>
                    <a:pt x="23419" y="9490"/>
                    <a:pt x="23416" y="9493"/>
                  </a:cubicBezTo>
                  <a:lnTo>
                    <a:pt x="21671" y="7967"/>
                  </a:lnTo>
                  <a:close/>
                  <a:moveTo>
                    <a:pt x="22008" y="9599"/>
                  </a:moveTo>
                  <a:cubicBezTo>
                    <a:pt x="22015" y="9596"/>
                    <a:pt x="22023" y="9592"/>
                    <a:pt x="22029" y="9585"/>
                  </a:cubicBezTo>
                  <a:cubicBezTo>
                    <a:pt x="22039" y="9574"/>
                    <a:pt x="22044" y="9559"/>
                    <a:pt x="22044" y="9545"/>
                  </a:cubicBezTo>
                  <a:cubicBezTo>
                    <a:pt x="23398" y="9535"/>
                    <a:pt x="23398" y="9535"/>
                    <a:pt x="23398" y="9535"/>
                  </a:cubicBezTo>
                  <a:cubicBezTo>
                    <a:pt x="23398" y="9546"/>
                    <a:pt x="23401" y="9557"/>
                    <a:pt x="23407" y="9566"/>
                  </a:cubicBezTo>
                  <a:cubicBezTo>
                    <a:pt x="22310" y="10406"/>
                    <a:pt x="22310" y="10406"/>
                    <a:pt x="22310" y="10406"/>
                  </a:cubicBezTo>
                  <a:lnTo>
                    <a:pt x="22008" y="9599"/>
                  </a:lnTo>
                  <a:close/>
                  <a:moveTo>
                    <a:pt x="21963" y="10720"/>
                  </a:moveTo>
                  <a:cubicBezTo>
                    <a:pt x="21963" y="10710"/>
                    <a:pt x="21959" y="10700"/>
                    <a:pt x="21954" y="10691"/>
                  </a:cubicBezTo>
                  <a:cubicBezTo>
                    <a:pt x="22305" y="10422"/>
                    <a:pt x="22305" y="10422"/>
                    <a:pt x="22305" y="10422"/>
                  </a:cubicBezTo>
                  <a:cubicBezTo>
                    <a:pt x="22424" y="10738"/>
                    <a:pt x="22424" y="10738"/>
                    <a:pt x="22424" y="10738"/>
                  </a:cubicBezTo>
                  <a:lnTo>
                    <a:pt x="21963" y="10720"/>
                  </a:lnTo>
                  <a:close/>
                  <a:moveTo>
                    <a:pt x="23047" y="12268"/>
                  </a:moveTo>
                  <a:cubicBezTo>
                    <a:pt x="23034" y="12262"/>
                    <a:pt x="23020" y="12261"/>
                    <a:pt x="23006" y="12264"/>
                  </a:cubicBezTo>
                  <a:cubicBezTo>
                    <a:pt x="22438" y="10749"/>
                    <a:pt x="22438" y="10749"/>
                    <a:pt x="22438" y="10749"/>
                  </a:cubicBezTo>
                  <a:cubicBezTo>
                    <a:pt x="23886" y="10808"/>
                    <a:pt x="23886" y="10808"/>
                    <a:pt x="23886" y="10808"/>
                  </a:cubicBezTo>
                  <a:cubicBezTo>
                    <a:pt x="23887" y="10822"/>
                    <a:pt x="23893" y="10837"/>
                    <a:pt x="23905" y="10848"/>
                  </a:cubicBezTo>
                  <a:cubicBezTo>
                    <a:pt x="23907" y="10849"/>
                    <a:pt x="23908" y="10850"/>
                    <a:pt x="23910" y="10852"/>
                  </a:cubicBezTo>
                  <a:lnTo>
                    <a:pt x="23047" y="12268"/>
                  </a:lnTo>
                  <a:close/>
                  <a:moveTo>
                    <a:pt x="23902" y="10765"/>
                  </a:moveTo>
                  <a:cubicBezTo>
                    <a:pt x="23893" y="10775"/>
                    <a:pt x="23888" y="10786"/>
                    <a:pt x="23887" y="10798"/>
                  </a:cubicBezTo>
                  <a:cubicBezTo>
                    <a:pt x="22435" y="10739"/>
                    <a:pt x="22435" y="10739"/>
                    <a:pt x="22435" y="10739"/>
                  </a:cubicBezTo>
                  <a:cubicBezTo>
                    <a:pt x="22314" y="10416"/>
                    <a:pt x="22314" y="10416"/>
                    <a:pt x="22314" y="10416"/>
                  </a:cubicBezTo>
                  <a:cubicBezTo>
                    <a:pt x="23413" y="9574"/>
                    <a:pt x="23413" y="9574"/>
                    <a:pt x="23413" y="9574"/>
                  </a:cubicBezTo>
                  <a:cubicBezTo>
                    <a:pt x="23414" y="9575"/>
                    <a:pt x="23415" y="9576"/>
                    <a:pt x="23416" y="9577"/>
                  </a:cubicBezTo>
                  <a:cubicBezTo>
                    <a:pt x="23432" y="9592"/>
                    <a:pt x="23453" y="9596"/>
                    <a:pt x="23472" y="9590"/>
                  </a:cubicBezTo>
                  <a:cubicBezTo>
                    <a:pt x="23919" y="10753"/>
                    <a:pt x="23919" y="10753"/>
                    <a:pt x="23919" y="10753"/>
                  </a:cubicBezTo>
                  <a:cubicBezTo>
                    <a:pt x="23913" y="10756"/>
                    <a:pt x="23907" y="10760"/>
                    <a:pt x="23902" y="10765"/>
                  </a:cubicBezTo>
                  <a:close/>
                  <a:moveTo>
                    <a:pt x="23956" y="10748"/>
                  </a:moveTo>
                  <a:cubicBezTo>
                    <a:pt x="23947" y="10746"/>
                    <a:pt x="23937" y="10747"/>
                    <a:pt x="23929" y="10749"/>
                  </a:cubicBezTo>
                  <a:cubicBezTo>
                    <a:pt x="23481" y="9587"/>
                    <a:pt x="23481" y="9587"/>
                    <a:pt x="23481" y="9587"/>
                  </a:cubicBezTo>
                  <a:cubicBezTo>
                    <a:pt x="23488" y="9584"/>
                    <a:pt x="23494" y="9580"/>
                    <a:pt x="23499" y="9574"/>
                  </a:cubicBezTo>
                  <a:cubicBezTo>
                    <a:pt x="23502" y="9570"/>
                    <a:pt x="23505" y="9565"/>
                    <a:pt x="23508" y="9561"/>
                  </a:cubicBezTo>
                  <a:cubicBezTo>
                    <a:pt x="24223" y="9843"/>
                    <a:pt x="24223" y="9843"/>
                    <a:pt x="24223" y="9843"/>
                  </a:cubicBezTo>
                  <a:lnTo>
                    <a:pt x="23956" y="10748"/>
                  </a:lnTo>
                  <a:close/>
                  <a:moveTo>
                    <a:pt x="24226" y="9834"/>
                  </a:moveTo>
                  <a:cubicBezTo>
                    <a:pt x="23511" y="9551"/>
                    <a:pt x="23511" y="9551"/>
                    <a:pt x="23511" y="9551"/>
                  </a:cubicBezTo>
                  <a:cubicBezTo>
                    <a:pt x="23517" y="9534"/>
                    <a:pt x="23514" y="9516"/>
                    <a:pt x="23503" y="9501"/>
                  </a:cubicBezTo>
                  <a:cubicBezTo>
                    <a:pt x="24524" y="8739"/>
                    <a:pt x="24524" y="8739"/>
                    <a:pt x="24524" y="8739"/>
                  </a:cubicBezTo>
                  <a:cubicBezTo>
                    <a:pt x="24526" y="8742"/>
                    <a:pt x="24528" y="8744"/>
                    <a:pt x="24531" y="8747"/>
                  </a:cubicBezTo>
                  <a:cubicBezTo>
                    <a:pt x="24535" y="8751"/>
                    <a:pt x="24539" y="8754"/>
                    <a:pt x="24544" y="8756"/>
                  </a:cubicBezTo>
                  <a:lnTo>
                    <a:pt x="24226" y="9834"/>
                  </a:lnTo>
                  <a:close/>
                  <a:moveTo>
                    <a:pt x="25355" y="10262"/>
                  </a:moveTo>
                  <a:cubicBezTo>
                    <a:pt x="25351" y="10267"/>
                    <a:pt x="25348" y="10271"/>
                    <a:pt x="25346" y="10276"/>
                  </a:cubicBezTo>
                  <a:cubicBezTo>
                    <a:pt x="24235" y="9837"/>
                    <a:pt x="24235" y="9837"/>
                    <a:pt x="24235" y="9837"/>
                  </a:cubicBezTo>
                  <a:cubicBezTo>
                    <a:pt x="24554" y="8760"/>
                    <a:pt x="24554" y="8760"/>
                    <a:pt x="24554" y="8760"/>
                  </a:cubicBezTo>
                  <a:cubicBezTo>
                    <a:pt x="24565" y="8763"/>
                    <a:pt x="24578" y="8763"/>
                    <a:pt x="24589" y="8759"/>
                  </a:cubicBezTo>
                  <a:cubicBezTo>
                    <a:pt x="25364" y="10254"/>
                    <a:pt x="25364" y="10254"/>
                    <a:pt x="25364" y="10254"/>
                  </a:cubicBezTo>
                  <a:cubicBezTo>
                    <a:pt x="25361" y="10257"/>
                    <a:pt x="25357" y="10259"/>
                    <a:pt x="25355" y="10262"/>
                  </a:cubicBezTo>
                  <a:close/>
                  <a:moveTo>
                    <a:pt x="25373" y="10249"/>
                  </a:moveTo>
                  <a:cubicBezTo>
                    <a:pt x="24599" y="8755"/>
                    <a:pt x="24599" y="8755"/>
                    <a:pt x="24599" y="8755"/>
                  </a:cubicBezTo>
                  <a:cubicBezTo>
                    <a:pt x="24604" y="8752"/>
                    <a:pt x="24609" y="8748"/>
                    <a:pt x="24613" y="8744"/>
                  </a:cubicBezTo>
                  <a:cubicBezTo>
                    <a:pt x="24624" y="8731"/>
                    <a:pt x="24629" y="8715"/>
                    <a:pt x="24628" y="8700"/>
                  </a:cubicBezTo>
                  <a:cubicBezTo>
                    <a:pt x="25187" y="8638"/>
                    <a:pt x="25187" y="8638"/>
                    <a:pt x="25187" y="8638"/>
                  </a:cubicBezTo>
                  <a:cubicBezTo>
                    <a:pt x="25385" y="10245"/>
                    <a:pt x="25385" y="10245"/>
                    <a:pt x="25385" y="10245"/>
                  </a:cubicBezTo>
                  <a:cubicBezTo>
                    <a:pt x="25381" y="10246"/>
                    <a:pt x="25377" y="10247"/>
                    <a:pt x="25373" y="10249"/>
                  </a:cubicBezTo>
                  <a:close/>
                  <a:moveTo>
                    <a:pt x="25442" y="10265"/>
                  </a:moveTo>
                  <a:cubicBezTo>
                    <a:pt x="25440" y="10263"/>
                    <a:pt x="25439" y="10261"/>
                    <a:pt x="25437" y="10259"/>
                  </a:cubicBezTo>
                  <a:cubicBezTo>
                    <a:pt x="25425" y="10248"/>
                    <a:pt x="25410" y="10243"/>
                    <a:pt x="25395" y="10244"/>
                  </a:cubicBezTo>
                  <a:cubicBezTo>
                    <a:pt x="25197" y="8637"/>
                    <a:pt x="25197" y="8637"/>
                    <a:pt x="25197" y="8637"/>
                  </a:cubicBezTo>
                  <a:cubicBezTo>
                    <a:pt x="25624" y="8589"/>
                    <a:pt x="25624" y="8589"/>
                    <a:pt x="25624" y="8589"/>
                  </a:cubicBezTo>
                  <a:cubicBezTo>
                    <a:pt x="26445" y="9574"/>
                    <a:pt x="26445" y="9574"/>
                    <a:pt x="26445" y="9574"/>
                  </a:cubicBezTo>
                  <a:lnTo>
                    <a:pt x="25442" y="10265"/>
                  </a:lnTo>
                  <a:close/>
                  <a:moveTo>
                    <a:pt x="25638" y="8588"/>
                  </a:moveTo>
                  <a:cubicBezTo>
                    <a:pt x="25942" y="8554"/>
                    <a:pt x="25942" y="8554"/>
                    <a:pt x="25942" y="8554"/>
                  </a:cubicBezTo>
                  <a:cubicBezTo>
                    <a:pt x="26926" y="9242"/>
                    <a:pt x="26926" y="9242"/>
                    <a:pt x="26926" y="9242"/>
                  </a:cubicBezTo>
                  <a:cubicBezTo>
                    <a:pt x="26454" y="9567"/>
                    <a:pt x="26454" y="9567"/>
                    <a:pt x="26454" y="9567"/>
                  </a:cubicBezTo>
                  <a:lnTo>
                    <a:pt x="25638" y="8588"/>
                  </a:lnTo>
                  <a:close/>
                  <a:moveTo>
                    <a:pt x="27463" y="10765"/>
                  </a:moveTo>
                  <a:cubicBezTo>
                    <a:pt x="27456" y="10769"/>
                    <a:pt x="27456" y="10769"/>
                    <a:pt x="27456" y="10769"/>
                  </a:cubicBezTo>
                  <a:cubicBezTo>
                    <a:pt x="26460" y="9575"/>
                    <a:pt x="26460" y="9575"/>
                    <a:pt x="26460" y="9575"/>
                  </a:cubicBezTo>
                  <a:cubicBezTo>
                    <a:pt x="26935" y="9248"/>
                    <a:pt x="26935" y="9248"/>
                    <a:pt x="26935" y="9248"/>
                  </a:cubicBezTo>
                  <a:cubicBezTo>
                    <a:pt x="27321" y="9519"/>
                    <a:pt x="27321" y="9519"/>
                    <a:pt x="27321" y="9519"/>
                  </a:cubicBezTo>
                  <a:cubicBezTo>
                    <a:pt x="27312" y="9541"/>
                    <a:pt x="27317" y="9567"/>
                    <a:pt x="27336" y="9584"/>
                  </a:cubicBezTo>
                  <a:cubicBezTo>
                    <a:pt x="27347" y="9595"/>
                    <a:pt x="27361" y="9599"/>
                    <a:pt x="27375" y="9599"/>
                  </a:cubicBezTo>
                  <a:cubicBezTo>
                    <a:pt x="27476" y="10761"/>
                    <a:pt x="27476" y="10761"/>
                    <a:pt x="27476" y="10761"/>
                  </a:cubicBezTo>
                  <a:cubicBezTo>
                    <a:pt x="27471" y="10762"/>
                    <a:pt x="27467" y="10763"/>
                    <a:pt x="27463" y="10765"/>
                  </a:cubicBezTo>
                  <a:close/>
                  <a:moveTo>
                    <a:pt x="27485" y="10760"/>
                  </a:moveTo>
                  <a:cubicBezTo>
                    <a:pt x="27385" y="9598"/>
                    <a:pt x="27385" y="9598"/>
                    <a:pt x="27385" y="9598"/>
                  </a:cubicBezTo>
                  <a:cubicBezTo>
                    <a:pt x="27390" y="9598"/>
                    <a:pt x="27395" y="9596"/>
                    <a:pt x="27400" y="9594"/>
                  </a:cubicBezTo>
                  <a:cubicBezTo>
                    <a:pt x="27835" y="10335"/>
                    <a:pt x="27835" y="10335"/>
                    <a:pt x="27835" y="10335"/>
                  </a:cubicBezTo>
                  <a:cubicBezTo>
                    <a:pt x="27832" y="10338"/>
                    <a:pt x="27828" y="10340"/>
                    <a:pt x="27826" y="10344"/>
                  </a:cubicBezTo>
                  <a:cubicBezTo>
                    <a:pt x="27805" y="10366"/>
                    <a:pt x="27806" y="10401"/>
                    <a:pt x="27827" y="10423"/>
                  </a:cubicBezTo>
                  <a:cubicBezTo>
                    <a:pt x="27520" y="10772"/>
                    <a:pt x="27520" y="10772"/>
                    <a:pt x="27520" y="10772"/>
                  </a:cubicBezTo>
                  <a:cubicBezTo>
                    <a:pt x="27510" y="10764"/>
                    <a:pt x="27498" y="10760"/>
                    <a:pt x="27485" y="10760"/>
                  </a:cubicBezTo>
                  <a:close/>
                  <a:moveTo>
                    <a:pt x="29677" y="10911"/>
                  </a:moveTo>
                  <a:cubicBezTo>
                    <a:pt x="27544" y="10816"/>
                    <a:pt x="27544" y="10816"/>
                    <a:pt x="27544" y="10816"/>
                  </a:cubicBezTo>
                  <a:cubicBezTo>
                    <a:pt x="27544" y="10802"/>
                    <a:pt x="27538" y="10789"/>
                    <a:pt x="27528" y="10778"/>
                  </a:cubicBezTo>
                  <a:cubicBezTo>
                    <a:pt x="27834" y="10429"/>
                    <a:pt x="27834" y="10429"/>
                    <a:pt x="27834" y="10429"/>
                  </a:cubicBezTo>
                  <a:cubicBezTo>
                    <a:pt x="27858" y="10447"/>
                    <a:pt x="27891" y="10444"/>
                    <a:pt x="27912" y="10422"/>
                  </a:cubicBezTo>
                  <a:cubicBezTo>
                    <a:pt x="27917" y="10416"/>
                    <a:pt x="27920" y="10410"/>
                    <a:pt x="27923" y="10404"/>
                  </a:cubicBezTo>
                  <a:cubicBezTo>
                    <a:pt x="29678" y="10909"/>
                    <a:pt x="29678" y="10909"/>
                    <a:pt x="29678" y="10909"/>
                  </a:cubicBezTo>
                  <a:cubicBezTo>
                    <a:pt x="29678" y="10910"/>
                    <a:pt x="29678" y="10910"/>
                    <a:pt x="29677" y="10911"/>
                  </a:cubicBezTo>
                  <a:close/>
                  <a:moveTo>
                    <a:pt x="29680" y="10899"/>
                  </a:moveTo>
                  <a:cubicBezTo>
                    <a:pt x="27926" y="10394"/>
                    <a:pt x="27926" y="10394"/>
                    <a:pt x="27926" y="10394"/>
                  </a:cubicBezTo>
                  <a:cubicBezTo>
                    <a:pt x="27929" y="10375"/>
                    <a:pt x="27923" y="10354"/>
                    <a:pt x="27908" y="10340"/>
                  </a:cubicBezTo>
                  <a:cubicBezTo>
                    <a:pt x="27906" y="10338"/>
                    <a:pt x="27904" y="10337"/>
                    <a:pt x="27902" y="10336"/>
                  </a:cubicBezTo>
                  <a:cubicBezTo>
                    <a:pt x="28320" y="9632"/>
                    <a:pt x="28320" y="9632"/>
                    <a:pt x="28320" y="9632"/>
                  </a:cubicBezTo>
                  <a:cubicBezTo>
                    <a:pt x="29684" y="10890"/>
                    <a:pt x="29684" y="10890"/>
                    <a:pt x="29684" y="10890"/>
                  </a:cubicBezTo>
                  <a:cubicBezTo>
                    <a:pt x="29682" y="10893"/>
                    <a:pt x="29681" y="10896"/>
                    <a:pt x="29680" y="108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</p:grp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 userDrawn="1"/>
        </p:nvSpPr>
        <p:spPr>
          <a:xfrm>
            <a:off x="0" y="-7034"/>
            <a:ext cx="12188825" cy="6865034"/>
          </a:xfrm>
          <a:prstGeom prst="rect">
            <a:avLst/>
          </a:prstGeom>
          <a:gradFill>
            <a:gsLst>
              <a:gs pos="73000">
                <a:schemeClr val="accent2"/>
              </a:gs>
              <a:gs pos="0">
                <a:srgbClr val="298FC0"/>
              </a:gs>
              <a:gs pos="100000">
                <a:srgbClr val="25BD58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52"/>
          <p:cNvGrpSpPr/>
          <p:nvPr userDrawn="1">
            <p:custDataLst>
              <p:tags r:id="rId1"/>
            </p:custDataLst>
          </p:nvPr>
        </p:nvGrpSpPr>
        <p:grpSpPr>
          <a:xfrm rot="10800000">
            <a:off x="-52700" y="5501614"/>
            <a:ext cx="12003407" cy="6813487"/>
            <a:chOff x="-2949576" y="-5135563"/>
            <a:chExt cx="18086389" cy="10266364"/>
          </a:xfrm>
          <a:solidFill>
            <a:schemeClr val="bg1">
              <a:alpha val="33000"/>
            </a:schemeClr>
          </a:solidFill>
        </p:grpSpPr>
        <p:sp>
          <p:nvSpPr>
            <p:cNvPr id="54" name="Freeform 5"/>
            <p:cNvSpPr>
              <a:spLocks noEditPoints="1"/>
            </p:cNvSpPr>
            <p:nvPr userDrawn="1">
              <p:custDataLst>
                <p:tags r:id="rId2"/>
              </p:custDataLst>
            </p:nvPr>
          </p:nvSpPr>
          <p:spPr bwMode="auto">
            <a:xfrm>
              <a:off x="12515850" y="-581025"/>
              <a:ext cx="350838" cy="350838"/>
            </a:xfrm>
            <a:custGeom>
              <a:avLst/>
              <a:gdLst>
                <a:gd name="T0" fmla="*/ 288 w 577"/>
                <a:gd name="T1" fmla="*/ 577 h 577"/>
                <a:gd name="T2" fmla="*/ 0 w 577"/>
                <a:gd name="T3" fmla="*/ 289 h 577"/>
                <a:gd name="T4" fmla="*/ 288 w 577"/>
                <a:gd name="T5" fmla="*/ 0 h 577"/>
                <a:gd name="T6" fmla="*/ 577 w 577"/>
                <a:gd name="T7" fmla="*/ 289 h 577"/>
                <a:gd name="T8" fmla="*/ 288 w 577"/>
                <a:gd name="T9" fmla="*/ 577 h 577"/>
                <a:gd name="T10" fmla="*/ 288 w 577"/>
                <a:gd name="T11" fmla="*/ 32 h 577"/>
                <a:gd name="T12" fmla="*/ 31 w 577"/>
                <a:gd name="T13" fmla="*/ 289 h 577"/>
                <a:gd name="T14" fmla="*/ 288 w 577"/>
                <a:gd name="T15" fmla="*/ 546 h 577"/>
                <a:gd name="T16" fmla="*/ 545 w 577"/>
                <a:gd name="T17" fmla="*/ 289 h 577"/>
                <a:gd name="T18" fmla="*/ 288 w 577"/>
                <a:gd name="T19" fmla="*/ 32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7" h="577">
                  <a:moveTo>
                    <a:pt x="288" y="577"/>
                  </a:moveTo>
                  <a:cubicBezTo>
                    <a:pt x="129" y="577"/>
                    <a:pt x="0" y="448"/>
                    <a:pt x="0" y="289"/>
                  </a:cubicBezTo>
                  <a:cubicBezTo>
                    <a:pt x="0" y="130"/>
                    <a:pt x="129" y="0"/>
                    <a:pt x="288" y="0"/>
                  </a:cubicBezTo>
                  <a:cubicBezTo>
                    <a:pt x="447" y="0"/>
                    <a:pt x="577" y="130"/>
                    <a:pt x="577" y="289"/>
                  </a:cubicBezTo>
                  <a:cubicBezTo>
                    <a:pt x="577" y="448"/>
                    <a:pt x="447" y="577"/>
                    <a:pt x="288" y="577"/>
                  </a:cubicBezTo>
                  <a:moveTo>
                    <a:pt x="288" y="32"/>
                  </a:moveTo>
                  <a:cubicBezTo>
                    <a:pt x="147" y="32"/>
                    <a:pt x="31" y="147"/>
                    <a:pt x="31" y="289"/>
                  </a:cubicBezTo>
                  <a:cubicBezTo>
                    <a:pt x="31" y="430"/>
                    <a:pt x="147" y="546"/>
                    <a:pt x="288" y="546"/>
                  </a:cubicBezTo>
                  <a:cubicBezTo>
                    <a:pt x="430" y="546"/>
                    <a:pt x="545" y="430"/>
                    <a:pt x="545" y="289"/>
                  </a:cubicBezTo>
                  <a:cubicBezTo>
                    <a:pt x="545" y="147"/>
                    <a:pt x="430" y="32"/>
                    <a:pt x="288" y="3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55" name="Freeform 6"/>
            <p:cNvSpPr>
              <a:spLocks noEditPoints="1"/>
            </p:cNvSpPr>
            <p:nvPr userDrawn="1">
              <p:custDataLst>
                <p:tags r:id="rId3"/>
              </p:custDataLst>
            </p:nvPr>
          </p:nvSpPr>
          <p:spPr bwMode="auto">
            <a:xfrm>
              <a:off x="5100637" y="4779963"/>
              <a:ext cx="350838" cy="350838"/>
            </a:xfrm>
            <a:custGeom>
              <a:avLst/>
              <a:gdLst>
                <a:gd name="T0" fmla="*/ 288 w 576"/>
                <a:gd name="T1" fmla="*/ 577 h 577"/>
                <a:gd name="T2" fmla="*/ 0 w 576"/>
                <a:gd name="T3" fmla="*/ 288 h 577"/>
                <a:gd name="T4" fmla="*/ 288 w 576"/>
                <a:gd name="T5" fmla="*/ 0 h 577"/>
                <a:gd name="T6" fmla="*/ 576 w 576"/>
                <a:gd name="T7" fmla="*/ 288 h 577"/>
                <a:gd name="T8" fmla="*/ 288 w 576"/>
                <a:gd name="T9" fmla="*/ 577 h 577"/>
                <a:gd name="T10" fmla="*/ 288 w 576"/>
                <a:gd name="T11" fmla="*/ 31 h 577"/>
                <a:gd name="T12" fmla="*/ 31 w 576"/>
                <a:gd name="T13" fmla="*/ 288 h 577"/>
                <a:gd name="T14" fmla="*/ 288 w 576"/>
                <a:gd name="T15" fmla="*/ 545 h 577"/>
                <a:gd name="T16" fmla="*/ 545 w 576"/>
                <a:gd name="T17" fmla="*/ 288 h 577"/>
                <a:gd name="T18" fmla="*/ 288 w 576"/>
                <a:gd name="T19" fmla="*/ 31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6" h="577">
                  <a:moveTo>
                    <a:pt x="288" y="577"/>
                  </a:moveTo>
                  <a:cubicBezTo>
                    <a:pt x="129" y="577"/>
                    <a:pt x="0" y="447"/>
                    <a:pt x="0" y="288"/>
                  </a:cubicBezTo>
                  <a:cubicBezTo>
                    <a:pt x="0" y="129"/>
                    <a:pt x="129" y="0"/>
                    <a:pt x="288" y="0"/>
                  </a:cubicBezTo>
                  <a:cubicBezTo>
                    <a:pt x="447" y="0"/>
                    <a:pt x="576" y="129"/>
                    <a:pt x="576" y="288"/>
                  </a:cubicBezTo>
                  <a:cubicBezTo>
                    <a:pt x="576" y="447"/>
                    <a:pt x="447" y="577"/>
                    <a:pt x="288" y="577"/>
                  </a:cubicBezTo>
                  <a:moveTo>
                    <a:pt x="288" y="31"/>
                  </a:moveTo>
                  <a:cubicBezTo>
                    <a:pt x="146" y="31"/>
                    <a:pt x="31" y="146"/>
                    <a:pt x="31" y="288"/>
                  </a:cubicBezTo>
                  <a:cubicBezTo>
                    <a:pt x="31" y="430"/>
                    <a:pt x="146" y="545"/>
                    <a:pt x="288" y="545"/>
                  </a:cubicBezTo>
                  <a:cubicBezTo>
                    <a:pt x="430" y="545"/>
                    <a:pt x="545" y="430"/>
                    <a:pt x="545" y="288"/>
                  </a:cubicBezTo>
                  <a:cubicBezTo>
                    <a:pt x="545" y="146"/>
                    <a:pt x="430" y="31"/>
                    <a:pt x="288" y="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56" name="Freeform 7"/>
            <p:cNvSpPr>
              <a:spLocks noEditPoints="1"/>
            </p:cNvSpPr>
            <p:nvPr userDrawn="1">
              <p:custDataLst>
                <p:tags r:id="rId4"/>
              </p:custDataLst>
            </p:nvPr>
          </p:nvSpPr>
          <p:spPr bwMode="auto">
            <a:xfrm>
              <a:off x="10210800" y="4132263"/>
              <a:ext cx="350838" cy="350838"/>
            </a:xfrm>
            <a:custGeom>
              <a:avLst/>
              <a:gdLst>
                <a:gd name="T0" fmla="*/ 288 w 577"/>
                <a:gd name="T1" fmla="*/ 577 h 577"/>
                <a:gd name="T2" fmla="*/ 0 w 577"/>
                <a:gd name="T3" fmla="*/ 288 h 577"/>
                <a:gd name="T4" fmla="*/ 288 w 577"/>
                <a:gd name="T5" fmla="*/ 0 h 577"/>
                <a:gd name="T6" fmla="*/ 577 w 577"/>
                <a:gd name="T7" fmla="*/ 288 h 577"/>
                <a:gd name="T8" fmla="*/ 288 w 577"/>
                <a:gd name="T9" fmla="*/ 577 h 577"/>
                <a:gd name="T10" fmla="*/ 288 w 577"/>
                <a:gd name="T11" fmla="*/ 31 h 577"/>
                <a:gd name="T12" fmla="*/ 32 w 577"/>
                <a:gd name="T13" fmla="*/ 288 h 577"/>
                <a:gd name="T14" fmla="*/ 288 w 577"/>
                <a:gd name="T15" fmla="*/ 545 h 577"/>
                <a:gd name="T16" fmla="*/ 545 w 577"/>
                <a:gd name="T17" fmla="*/ 288 h 577"/>
                <a:gd name="T18" fmla="*/ 288 w 577"/>
                <a:gd name="T19" fmla="*/ 31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7" h="577">
                  <a:moveTo>
                    <a:pt x="288" y="577"/>
                  </a:moveTo>
                  <a:cubicBezTo>
                    <a:pt x="129" y="577"/>
                    <a:pt x="0" y="447"/>
                    <a:pt x="0" y="288"/>
                  </a:cubicBezTo>
                  <a:cubicBezTo>
                    <a:pt x="0" y="129"/>
                    <a:pt x="129" y="0"/>
                    <a:pt x="288" y="0"/>
                  </a:cubicBezTo>
                  <a:cubicBezTo>
                    <a:pt x="448" y="0"/>
                    <a:pt x="577" y="129"/>
                    <a:pt x="577" y="288"/>
                  </a:cubicBezTo>
                  <a:cubicBezTo>
                    <a:pt x="577" y="447"/>
                    <a:pt x="448" y="577"/>
                    <a:pt x="288" y="577"/>
                  </a:cubicBezTo>
                  <a:moveTo>
                    <a:pt x="288" y="31"/>
                  </a:moveTo>
                  <a:cubicBezTo>
                    <a:pt x="147" y="31"/>
                    <a:pt x="32" y="147"/>
                    <a:pt x="32" y="288"/>
                  </a:cubicBezTo>
                  <a:cubicBezTo>
                    <a:pt x="32" y="430"/>
                    <a:pt x="147" y="545"/>
                    <a:pt x="288" y="545"/>
                  </a:cubicBezTo>
                  <a:cubicBezTo>
                    <a:pt x="430" y="545"/>
                    <a:pt x="545" y="430"/>
                    <a:pt x="545" y="288"/>
                  </a:cubicBezTo>
                  <a:cubicBezTo>
                    <a:pt x="545" y="147"/>
                    <a:pt x="430" y="31"/>
                    <a:pt x="288" y="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57" name="Oval 8"/>
            <p:cNvSpPr>
              <a:spLocks noChangeArrowheads="1"/>
            </p:cNvSpPr>
            <p:nvPr userDrawn="1">
              <p:custDataLst>
                <p:tags r:id="rId5"/>
              </p:custDataLst>
            </p:nvPr>
          </p:nvSpPr>
          <p:spPr bwMode="auto">
            <a:xfrm>
              <a:off x="8724900" y="2870200"/>
              <a:ext cx="96838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58" name="Oval 9"/>
            <p:cNvSpPr>
              <a:spLocks noChangeArrowheads="1"/>
            </p:cNvSpPr>
            <p:nvPr userDrawn="1">
              <p:custDataLst>
                <p:tags r:id="rId6"/>
              </p:custDataLst>
            </p:nvPr>
          </p:nvSpPr>
          <p:spPr bwMode="auto">
            <a:xfrm>
              <a:off x="14565312" y="3586163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59" name="Oval 10"/>
            <p:cNvSpPr>
              <a:spLocks noChangeArrowheads="1"/>
            </p:cNvSpPr>
            <p:nvPr userDrawn="1">
              <p:custDataLst>
                <p:tags r:id="rId7"/>
              </p:custDataLst>
            </p:nvPr>
          </p:nvSpPr>
          <p:spPr bwMode="auto">
            <a:xfrm>
              <a:off x="14498638" y="-355600"/>
              <a:ext cx="134938" cy="134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60" name="Oval 11"/>
            <p:cNvSpPr>
              <a:spLocks noChangeArrowheads="1"/>
            </p:cNvSpPr>
            <p:nvPr userDrawn="1">
              <p:custDataLst>
                <p:tags r:id="rId8"/>
              </p:custDataLst>
            </p:nvPr>
          </p:nvSpPr>
          <p:spPr bwMode="auto">
            <a:xfrm>
              <a:off x="9099550" y="-1049338"/>
              <a:ext cx="134938" cy="134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61" name="Oval 12"/>
            <p:cNvSpPr>
              <a:spLocks noChangeArrowheads="1"/>
            </p:cNvSpPr>
            <p:nvPr userDrawn="1">
              <p:custDataLst>
                <p:tags r:id="rId9"/>
              </p:custDataLst>
            </p:nvPr>
          </p:nvSpPr>
          <p:spPr bwMode="auto">
            <a:xfrm>
              <a:off x="12668250" y="1108075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62" name="Oval 13"/>
            <p:cNvSpPr>
              <a:spLocks noChangeArrowheads="1"/>
            </p:cNvSpPr>
            <p:nvPr userDrawn="1">
              <p:custDataLst>
                <p:tags r:id="rId10"/>
              </p:custDataLst>
            </p:nvPr>
          </p:nvSpPr>
          <p:spPr bwMode="auto">
            <a:xfrm>
              <a:off x="13782675" y="4521200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63" name="Oval 14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>
              <a:off x="12501563" y="2252663"/>
              <a:ext cx="95250" cy="936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64" name="Oval 15"/>
            <p:cNvSpPr>
              <a:spLocks noChangeArrowheads="1"/>
            </p:cNvSpPr>
            <p:nvPr userDrawn="1">
              <p:custDataLst>
                <p:tags r:id="rId12"/>
              </p:custDataLst>
            </p:nvPr>
          </p:nvSpPr>
          <p:spPr bwMode="auto">
            <a:xfrm>
              <a:off x="8774113" y="-1300163"/>
              <a:ext cx="93663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65" name="Oval 16"/>
            <p:cNvSpPr>
              <a:spLocks noChangeArrowheads="1"/>
            </p:cNvSpPr>
            <p:nvPr userDrawn="1">
              <p:custDataLst>
                <p:tags r:id="rId13"/>
              </p:custDataLst>
            </p:nvPr>
          </p:nvSpPr>
          <p:spPr bwMode="auto">
            <a:xfrm>
              <a:off x="11825288" y="4887913"/>
              <a:ext cx="134938" cy="134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66" name="Oval 17"/>
            <p:cNvSpPr>
              <a:spLocks noChangeArrowheads="1"/>
            </p:cNvSpPr>
            <p:nvPr userDrawn="1">
              <p:custDataLst>
                <p:tags r:id="rId14"/>
              </p:custDataLst>
            </p:nvPr>
          </p:nvSpPr>
          <p:spPr bwMode="auto">
            <a:xfrm>
              <a:off x="10174288" y="590550"/>
              <a:ext cx="134938" cy="134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67" name="Freeform 18"/>
            <p:cNvSpPr/>
            <p:nvPr userDrawn="1">
              <p:custDataLst>
                <p:tags r:id="rId15"/>
              </p:custDataLst>
            </p:nvPr>
          </p:nvSpPr>
          <p:spPr bwMode="auto">
            <a:xfrm>
              <a:off x="12752388" y="1862138"/>
              <a:ext cx="261938" cy="271463"/>
            </a:xfrm>
            <a:custGeom>
              <a:avLst/>
              <a:gdLst>
                <a:gd name="T0" fmla="*/ 165 w 165"/>
                <a:gd name="T1" fmla="*/ 81 h 171"/>
                <a:gd name="T2" fmla="*/ 87 w 165"/>
                <a:gd name="T3" fmla="*/ 81 h 171"/>
                <a:gd name="T4" fmla="*/ 87 w 165"/>
                <a:gd name="T5" fmla="*/ 0 h 171"/>
                <a:gd name="T6" fmla="*/ 78 w 165"/>
                <a:gd name="T7" fmla="*/ 0 h 171"/>
                <a:gd name="T8" fmla="*/ 78 w 165"/>
                <a:gd name="T9" fmla="*/ 81 h 171"/>
                <a:gd name="T10" fmla="*/ 0 w 165"/>
                <a:gd name="T11" fmla="*/ 81 h 171"/>
                <a:gd name="T12" fmla="*/ 0 w 165"/>
                <a:gd name="T13" fmla="*/ 90 h 171"/>
                <a:gd name="T14" fmla="*/ 78 w 165"/>
                <a:gd name="T15" fmla="*/ 90 h 171"/>
                <a:gd name="T16" fmla="*/ 78 w 165"/>
                <a:gd name="T17" fmla="*/ 171 h 171"/>
                <a:gd name="T18" fmla="*/ 87 w 165"/>
                <a:gd name="T19" fmla="*/ 171 h 171"/>
                <a:gd name="T20" fmla="*/ 87 w 165"/>
                <a:gd name="T21" fmla="*/ 90 h 171"/>
                <a:gd name="T22" fmla="*/ 165 w 165"/>
                <a:gd name="T23" fmla="*/ 90 h 171"/>
                <a:gd name="T24" fmla="*/ 165 w 165"/>
                <a:gd name="T25" fmla="*/ 8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171">
                  <a:moveTo>
                    <a:pt x="165" y="81"/>
                  </a:moveTo>
                  <a:lnTo>
                    <a:pt x="87" y="81"/>
                  </a:lnTo>
                  <a:lnTo>
                    <a:pt x="87" y="0"/>
                  </a:lnTo>
                  <a:lnTo>
                    <a:pt x="78" y="0"/>
                  </a:lnTo>
                  <a:lnTo>
                    <a:pt x="78" y="81"/>
                  </a:lnTo>
                  <a:lnTo>
                    <a:pt x="0" y="81"/>
                  </a:lnTo>
                  <a:lnTo>
                    <a:pt x="0" y="90"/>
                  </a:lnTo>
                  <a:lnTo>
                    <a:pt x="78" y="90"/>
                  </a:lnTo>
                  <a:lnTo>
                    <a:pt x="78" y="171"/>
                  </a:lnTo>
                  <a:lnTo>
                    <a:pt x="87" y="171"/>
                  </a:lnTo>
                  <a:lnTo>
                    <a:pt x="87" y="90"/>
                  </a:lnTo>
                  <a:lnTo>
                    <a:pt x="165" y="90"/>
                  </a:lnTo>
                  <a:lnTo>
                    <a:pt x="165" y="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68" name="Freeform 19"/>
            <p:cNvSpPr/>
            <p:nvPr userDrawn="1">
              <p:custDataLst>
                <p:tags r:id="rId16"/>
              </p:custDataLst>
            </p:nvPr>
          </p:nvSpPr>
          <p:spPr bwMode="auto">
            <a:xfrm>
              <a:off x="9466263" y="3249613"/>
              <a:ext cx="409575" cy="422275"/>
            </a:xfrm>
            <a:custGeom>
              <a:avLst/>
              <a:gdLst>
                <a:gd name="T0" fmla="*/ 258 w 258"/>
                <a:gd name="T1" fmla="*/ 126 h 266"/>
                <a:gd name="T2" fmla="*/ 136 w 258"/>
                <a:gd name="T3" fmla="*/ 126 h 266"/>
                <a:gd name="T4" fmla="*/ 136 w 258"/>
                <a:gd name="T5" fmla="*/ 0 h 266"/>
                <a:gd name="T6" fmla="*/ 122 w 258"/>
                <a:gd name="T7" fmla="*/ 0 h 266"/>
                <a:gd name="T8" fmla="*/ 122 w 258"/>
                <a:gd name="T9" fmla="*/ 126 h 266"/>
                <a:gd name="T10" fmla="*/ 0 w 258"/>
                <a:gd name="T11" fmla="*/ 126 h 266"/>
                <a:gd name="T12" fmla="*/ 0 w 258"/>
                <a:gd name="T13" fmla="*/ 139 h 266"/>
                <a:gd name="T14" fmla="*/ 122 w 258"/>
                <a:gd name="T15" fmla="*/ 139 h 266"/>
                <a:gd name="T16" fmla="*/ 122 w 258"/>
                <a:gd name="T17" fmla="*/ 266 h 266"/>
                <a:gd name="T18" fmla="*/ 136 w 258"/>
                <a:gd name="T19" fmla="*/ 266 h 266"/>
                <a:gd name="T20" fmla="*/ 136 w 258"/>
                <a:gd name="T21" fmla="*/ 139 h 266"/>
                <a:gd name="T22" fmla="*/ 258 w 258"/>
                <a:gd name="T23" fmla="*/ 139 h 266"/>
                <a:gd name="T24" fmla="*/ 258 w 258"/>
                <a:gd name="T25" fmla="*/ 12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8" h="266">
                  <a:moveTo>
                    <a:pt x="258" y="126"/>
                  </a:moveTo>
                  <a:lnTo>
                    <a:pt x="136" y="126"/>
                  </a:lnTo>
                  <a:lnTo>
                    <a:pt x="136" y="0"/>
                  </a:lnTo>
                  <a:lnTo>
                    <a:pt x="122" y="0"/>
                  </a:lnTo>
                  <a:lnTo>
                    <a:pt x="122" y="126"/>
                  </a:lnTo>
                  <a:lnTo>
                    <a:pt x="0" y="126"/>
                  </a:lnTo>
                  <a:lnTo>
                    <a:pt x="0" y="139"/>
                  </a:lnTo>
                  <a:lnTo>
                    <a:pt x="122" y="139"/>
                  </a:lnTo>
                  <a:lnTo>
                    <a:pt x="122" y="266"/>
                  </a:lnTo>
                  <a:lnTo>
                    <a:pt x="136" y="266"/>
                  </a:lnTo>
                  <a:lnTo>
                    <a:pt x="136" y="139"/>
                  </a:lnTo>
                  <a:lnTo>
                    <a:pt x="258" y="139"/>
                  </a:lnTo>
                  <a:lnTo>
                    <a:pt x="258" y="1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69" name="Freeform 20"/>
            <p:cNvSpPr/>
            <p:nvPr userDrawn="1">
              <p:custDataLst>
                <p:tags r:id="rId17"/>
              </p:custDataLst>
            </p:nvPr>
          </p:nvSpPr>
          <p:spPr bwMode="auto">
            <a:xfrm>
              <a:off x="15130462" y="2849563"/>
              <a:ext cx="6350" cy="6350"/>
            </a:xfrm>
            <a:custGeom>
              <a:avLst/>
              <a:gdLst>
                <a:gd name="T0" fmla="*/ 0 w 9"/>
                <a:gd name="T1" fmla="*/ 10 h 10"/>
                <a:gd name="T2" fmla="*/ 5 w 9"/>
                <a:gd name="T3" fmla="*/ 5 h 10"/>
                <a:gd name="T4" fmla="*/ 9 w 9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0">
                  <a:moveTo>
                    <a:pt x="0" y="10"/>
                  </a:moveTo>
                  <a:cubicBezTo>
                    <a:pt x="1" y="8"/>
                    <a:pt x="3" y="7"/>
                    <a:pt x="5" y="5"/>
                  </a:cubicBezTo>
                  <a:cubicBezTo>
                    <a:pt x="6" y="4"/>
                    <a:pt x="7" y="2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70" name="Oval 21"/>
            <p:cNvSpPr>
              <a:spLocks noChangeArrowheads="1"/>
            </p:cNvSpPr>
            <p:nvPr userDrawn="1">
              <p:custDataLst>
                <p:tags r:id="rId18"/>
              </p:custDataLst>
            </p:nvPr>
          </p:nvSpPr>
          <p:spPr bwMode="auto">
            <a:xfrm>
              <a:off x="8705850" y="4240213"/>
              <a:ext cx="134938" cy="134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71" name="Freeform 22"/>
            <p:cNvSpPr>
              <a:spLocks noEditPoints="1"/>
            </p:cNvSpPr>
            <p:nvPr userDrawn="1">
              <p:custDataLst>
                <p:tags r:id="rId19"/>
              </p:custDataLst>
            </p:nvPr>
          </p:nvSpPr>
          <p:spPr bwMode="auto">
            <a:xfrm>
              <a:off x="7446963" y="1822450"/>
              <a:ext cx="350838" cy="350838"/>
            </a:xfrm>
            <a:custGeom>
              <a:avLst/>
              <a:gdLst>
                <a:gd name="T0" fmla="*/ 288 w 576"/>
                <a:gd name="T1" fmla="*/ 0 h 577"/>
                <a:gd name="T2" fmla="*/ 0 w 576"/>
                <a:gd name="T3" fmla="*/ 289 h 577"/>
                <a:gd name="T4" fmla="*/ 288 w 576"/>
                <a:gd name="T5" fmla="*/ 577 h 577"/>
                <a:gd name="T6" fmla="*/ 576 w 576"/>
                <a:gd name="T7" fmla="*/ 289 h 577"/>
                <a:gd name="T8" fmla="*/ 288 w 576"/>
                <a:gd name="T9" fmla="*/ 0 h 577"/>
                <a:gd name="T10" fmla="*/ 288 w 576"/>
                <a:gd name="T11" fmla="*/ 546 h 577"/>
                <a:gd name="T12" fmla="*/ 31 w 576"/>
                <a:gd name="T13" fmla="*/ 289 h 577"/>
                <a:gd name="T14" fmla="*/ 288 w 576"/>
                <a:gd name="T15" fmla="*/ 32 h 577"/>
                <a:gd name="T16" fmla="*/ 545 w 576"/>
                <a:gd name="T17" fmla="*/ 289 h 577"/>
                <a:gd name="T18" fmla="*/ 288 w 576"/>
                <a:gd name="T19" fmla="*/ 546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6" h="577">
                  <a:moveTo>
                    <a:pt x="288" y="0"/>
                  </a:moveTo>
                  <a:cubicBezTo>
                    <a:pt x="129" y="0"/>
                    <a:pt x="0" y="130"/>
                    <a:pt x="0" y="289"/>
                  </a:cubicBezTo>
                  <a:cubicBezTo>
                    <a:pt x="0" y="448"/>
                    <a:pt x="129" y="577"/>
                    <a:pt x="288" y="577"/>
                  </a:cubicBezTo>
                  <a:cubicBezTo>
                    <a:pt x="447" y="577"/>
                    <a:pt x="576" y="448"/>
                    <a:pt x="576" y="289"/>
                  </a:cubicBezTo>
                  <a:cubicBezTo>
                    <a:pt x="576" y="130"/>
                    <a:pt x="447" y="0"/>
                    <a:pt x="288" y="0"/>
                  </a:cubicBezTo>
                  <a:close/>
                  <a:moveTo>
                    <a:pt x="288" y="546"/>
                  </a:moveTo>
                  <a:cubicBezTo>
                    <a:pt x="146" y="546"/>
                    <a:pt x="31" y="431"/>
                    <a:pt x="31" y="289"/>
                  </a:cubicBezTo>
                  <a:cubicBezTo>
                    <a:pt x="31" y="147"/>
                    <a:pt x="146" y="32"/>
                    <a:pt x="288" y="32"/>
                  </a:cubicBezTo>
                  <a:cubicBezTo>
                    <a:pt x="430" y="32"/>
                    <a:pt x="545" y="147"/>
                    <a:pt x="545" y="289"/>
                  </a:cubicBezTo>
                  <a:cubicBezTo>
                    <a:pt x="545" y="431"/>
                    <a:pt x="430" y="546"/>
                    <a:pt x="288" y="5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72" name="Oval 23"/>
            <p:cNvSpPr>
              <a:spLocks noChangeArrowheads="1"/>
            </p:cNvSpPr>
            <p:nvPr userDrawn="1">
              <p:custDataLst>
                <p:tags r:id="rId20"/>
              </p:custDataLst>
            </p:nvPr>
          </p:nvSpPr>
          <p:spPr bwMode="auto">
            <a:xfrm>
              <a:off x="5710237" y="2965450"/>
              <a:ext cx="134938" cy="134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73" name="Oval 24"/>
            <p:cNvSpPr>
              <a:spLocks noChangeArrowheads="1"/>
            </p:cNvSpPr>
            <p:nvPr userDrawn="1">
              <p:custDataLst>
                <p:tags r:id="rId21"/>
              </p:custDataLst>
            </p:nvPr>
          </p:nvSpPr>
          <p:spPr bwMode="auto">
            <a:xfrm>
              <a:off x="465137" y="2343150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74" name="Oval 25"/>
            <p:cNvSpPr>
              <a:spLocks noChangeArrowheads="1"/>
            </p:cNvSpPr>
            <p:nvPr userDrawn="1">
              <p:custDataLst>
                <p:tags r:id="rId22"/>
              </p:custDataLst>
            </p:nvPr>
          </p:nvSpPr>
          <p:spPr bwMode="auto">
            <a:xfrm>
              <a:off x="3987800" y="-1308100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75" name="Oval 26"/>
            <p:cNvSpPr>
              <a:spLocks noChangeArrowheads="1"/>
            </p:cNvSpPr>
            <p:nvPr userDrawn="1">
              <p:custDataLst>
                <p:tags r:id="rId23"/>
              </p:custDataLst>
            </p:nvPr>
          </p:nvSpPr>
          <p:spPr bwMode="auto">
            <a:xfrm>
              <a:off x="1298575" y="-1300163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76" name="Oval 27"/>
            <p:cNvSpPr>
              <a:spLocks noChangeArrowheads="1"/>
            </p:cNvSpPr>
            <p:nvPr userDrawn="1">
              <p:custDataLst>
                <p:tags r:id="rId24"/>
              </p:custDataLst>
            </p:nvPr>
          </p:nvSpPr>
          <p:spPr bwMode="auto">
            <a:xfrm>
              <a:off x="1343025" y="4213225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77" name="Oval 28"/>
            <p:cNvSpPr>
              <a:spLocks noChangeArrowheads="1"/>
            </p:cNvSpPr>
            <p:nvPr userDrawn="1">
              <p:custDataLst>
                <p:tags r:id="rId25"/>
              </p:custDataLst>
            </p:nvPr>
          </p:nvSpPr>
          <p:spPr bwMode="auto">
            <a:xfrm>
              <a:off x="3638550" y="3324225"/>
              <a:ext cx="134938" cy="134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78" name="Oval 29"/>
            <p:cNvSpPr>
              <a:spLocks noChangeArrowheads="1"/>
            </p:cNvSpPr>
            <p:nvPr userDrawn="1">
              <p:custDataLst>
                <p:tags r:id="rId26"/>
              </p:custDataLst>
            </p:nvPr>
          </p:nvSpPr>
          <p:spPr bwMode="auto">
            <a:xfrm>
              <a:off x="6788150" y="-473075"/>
              <a:ext cx="134938" cy="134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79" name="Oval 30"/>
            <p:cNvSpPr>
              <a:spLocks noChangeArrowheads="1"/>
            </p:cNvSpPr>
            <p:nvPr userDrawn="1">
              <p:custDataLst>
                <p:tags r:id="rId27"/>
              </p:custDataLst>
            </p:nvPr>
          </p:nvSpPr>
          <p:spPr bwMode="auto">
            <a:xfrm>
              <a:off x="695325" y="-971550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80" name="Oval 31"/>
            <p:cNvSpPr>
              <a:spLocks noChangeArrowheads="1"/>
            </p:cNvSpPr>
            <p:nvPr userDrawn="1">
              <p:custDataLst>
                <p:tags r:id="rId28"/>
              </p:custDataLst>
            </p:nvPr>
          </p:nvSpPr>
          <p:spPr bwMode="auto">
            <a:xfrm>
              <a:off x="3705225" y="495300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81" name="Freeform 32"/>
            <p:cNvSpPr/>
            <p:nvPr userDrawn="1">
              <p:custDataLst>
                <p:tags r:id="rId29"/>
              </p:custDataLst>
            </p:nvPr>
          </p:nvSpPr>
          <p:spPr bwMode="auto">
            <a:xfrm>
              <a:off x="2016125" y="3257550"/>
              <a:ext cx="261938" cy="269875"/>
            </a:xfrm>
            <a:custGeom>
              <a:avLst/>
              <a:gdLst>
                <a:gd name="T0" fmla="*/ 88 w 165"/>
                <a:gd name="T1" fmla="*/ 0 h 170"/>
                <a:gd name="T2" fmla="*/ 78 w 165"/>
                <a:gd name="T3" fmla="*/ 0 h 170"/>
                <a:gd name="T4" fmla="*/ 78 w 165"/>
                <a:gd name="T5" fmla="*/ 80 h 170"/>
                <a:gd name="T6" fmla="*/ 0 w 165"/>
                <a:gd name="T7" fmla="*/ 80 h 170"/>
                <a:gd name="T8" fmla="*/ 0 w 165"/>
                <a:gd name="T9" fmla="*/ 89 h 170"/>
                <a:gd name="T10" fmla="*/ 78 w 165"/>
                <a:gd name="T11" fmla="*/ 89 h 170"/>
                <a:gd name="T12" fmla="*/ 78 w 165"/>
                <a:gd name="T13" fmla="*/ 170 h 170"/>
                <a:gd name="T14" fmla="*/ 88 w 165"/>
                <a:gd name="T15" fmla="*/ 170 h 170"/>
                <a:gd name="T16" fmla="*/ 88 w 165"/>
                <a:gd name="T17" fmla="*/ 89 h 170"/>
                <a:gd name="T18" fmla="*/ 165 w 165"/>
                <a:gd name="T19" fmla="*/ 89 h 170"/>
                <a:gd name="T20" fmla="*/ 165 w 165"/>
                <a:gd name="T21" fmla="*/ 80 h 170"/>
                <a:gd name="T22" fmla="*/ 88 w 165"/>
                <a:gd name="T23" fmla="*/ 80 h 170"/>
                <a:gd name="T24" fmla="*/ 88 w 165"/>
                <a:gd name="T25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170">
                  <a:moveTo>
                    <a:pt x="88" y="0"/>
                  </a:moveTo>
                  <a:lnTo>
                    <a:pt x="78" y="0"/>
                  </a:lnTo>
                  <a:lnTo>
                    <a:pt x="78" y="80"/>
                  </a:lnTo>
                  <a:lnTo>
                    <a:pt x="0" y="80"/>
                  </a:lnTo>
                  <a:lnTo>
                    <a:pt x="0" y="89"/>
                  </a:lnTo>
                  <a:lnTo>
                    <a:pt x="78" y="89"/>
                  </a:lnTo>
                  <a:lnTo>
                    <a:pt x="78" y="170"/>
                  </a:lnTo>
                  <a:lnTo>
                    <a:pt x="88" y="170"/>
                  </a:lnTo>
                  <a:lnTo>
                    <a:pt x="88" y="89"/>
                  </a:lnTo>
                  <a:lnTo>
                    <a:pt x="165" y="89"/>
                  </a:lnTo>
                  <a:lnTo>
                    <a:pt x="165" y="80"/>
                  </a:lnTo>
                  <a:lnTo>
                    <a:pt x="88" y="80"/>
                  </a:lnTo>
                  <a:lnTo>
                    <a:pt x="8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82" name="Freeform 33"/>
            <p:cNvSpPr/>
            <p:nvPr userDrawn="1">
              <p:custDataLst>
                <p:tags r:id="rId30"/>
              </p:custDataLst>
            </p:nvPr>
          </p:nvSpPr>
          <p:spPr bwMode="auto">
            <a:xfrm>
              <a:off x="7529513" y="4433888"/>
              <a:ext cx="261938" cy="271463"/>
            </a:xfrm>
            <a:custGeom>
              <a:avLst/>
              <a:gdLst>
                <a:gd name="T0" fmla="*/ 87 w 165"/>
                <a:gd name="T1" fmla="*/ 0 h 171"/>
                <a:gd name="T2" fmla="*/ 78 w 165"/>
                <a:gd name="T3" fmla="*/ 0 h 171"/>
                <a:gd name="T4" fmla="*/ 78 w 165"/>
                <a:gd name="T5" fmla="*/ 81 h 171"/>
                <a:gd name="T6" fmla="*/ 0 w 165"/>
                <a:gd name="T7" fmla="*/ 81 h 171"/>
                <a:gd name="T8" fmla="*/ 0 w 165"/>
                <a:gd name="T9" fmla="*/ 89 h 171"/>
                <a:gd name="T10" fmla="*/ 78 w 165"/>
                <a:gd name="T11" fmla="*/ 89 h 171"/>
                <a:gd name="T12" fmla="*/ 78 w 165"/>
                <a:gd name="T13" fmla="*/ 171 h 171"/>
                <a:gd name="T14" fmla="*/ 87 w 165"/>
                <a:gd name="T15" fmla="*/ 171 h 171"/>
                <a:gd name="T16" fmla="*/ 87 w 165"/>
                <a:gd name="T17" fmla="*/ 89 h 171"/>
                <a:gd name="T18" fmla="*/ 165 w 165"/>
                <a:gd name="T19" fmla="*/ 89 h 171"/>
                <a:gd name="T20" fmla="*/ 165 w 165"/>
                <a:gd name="T21" fmla="*/ 81 h 171"/>
                <a:gd name="T22" fmla="*/ 87 w 165"/>
                <a:gd name="T23" fmla="*/ 81 h 171"/>
                <a:gd name="T24" fmla="*/ 87 w 165"/>
                <a:gd name="T25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171">
                  <a:moveTo>
                    <a:pt x="87" y="0"/>
                  </a:moveTo>
                  <a:lnTo>
                    <a:pt x="78" y="0"/>
                  </a:lnTo>
                  <a:lnTo>
                    <a:pt x="78" y="81"/>
                  </a:lnTo>
                  <a:lnTo>
                    <a:pt x="0" y="81"/>
                  </a:lnTo>
                  <a:lnTo>
                    <a:pt x="0" y="89"/>
                  </a:lnTo>
                  <a:lnTo>
                    <a:pt x="78" y="89"/>
                  </a:lnTo>
                  <a:lnTo>
                    <a:pt x="78" y="171"/>
                  </a:lnTo>
                  <a:lnTo>
                    <a:pt x="87" y="171"/>
                  </a:lnTo>
                  <a:lnTo>
                    <a:pt x="87" y="89"/>
                  </a:lnTo>
                  <a:lnTo>
                    <a:pt x="165" y="89"/>
                  </a:lnTo>
                  <a:lnTo>
                    <a:pt x="165" y="81"/>
                  </a:lnTo>
                  <a:lnTo>
                    <a:pt x="87" y="81"/>
                  </a:lnTo>
                  <a:lnTo>
                    <a:pt x="8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83" name="Freeform 34"/>
            <p:cNvSpPr/>
            <p:nvPr userDrawn="1">
              <p:custDataLst>
                <p:tags r:id="rId31"/>
              </p:custDataLst>
            </p:nvPr>
          </p:nvSpPr>
          <p:spPr bwMode="auto">
            <a:xfrm>
              <a:off x="4354512" y="-1260475"/>
              <a:ext cx="409575" cy="422275"/>
            </a:xfrm>
            <a:custGeom>
              <a:avLst/>
              <a:gdLst>
                <a:gd name="T0" fmla="*/ 122 w 258"/>
                <a:gd name="T1" fmla="*/ 266 h 266"/>
                <a:gd name="T2" fmla="*/ 136 w 258"/>
                <a:gd name="T3" fmla="*/ 266 h 266"/>
                <a:gd name="T4" fmla="*/ 136 w 258"/>
                <a:gd name="T5" fmla="*/ 139 h 266"/>
                <a:gd name="T6" fmla="*/ 258 w 258"/>
                <a:gd name="T7" fmla="*/ 139 h 266"/>
                <a:gd name="T8" fmla="*/ 258 w 258"/>
                <a:gd name="T9" fmla="*/ 126 h 266"/>
                <a:gd name="T10" fmla="*/ 136 w 258"/>
                <a:gd name="T11" fmla="*/ 126 h 266"/>
                <a:gd name="T12" fmla="*/ 136 w 258"/>
                <a:gd name="T13" fmla="*/ 0 h 266"/>
                <a:gd name="T14" fmla="*/ 122 w 258"/>
                <a:gd name="T15" fmla="*/ 0 h 266"/>
                <a:gd name="T16" fmla="*/ 122 w 258"/>
                <a:gd name="T17" fmla="*/ 126 h 266"/>
                <a:gd name="T18" fmla="*/ 0 w 258"/>
                <a:gd name="T19" fmla="*/ 126 h 266"/>
                <a:gd name="T20" fmla="*/ 0 w 258"/>
                <a:gd name="T21" fmla="*/ 139 h 266"/>
                <a:gd name="T22" fmla="*/ 122 w 258"/>
                <a:gd name="T23" fmla="*/ 139 h 266"/>
                <a:gd name="T24" fmla="*/ 122 w 258"/>
                <a:gd name="T25" fmla="*/ 26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8" h="266">
                  <a:moveTo>
                    <a:pt x="122" y="266"/>
                  </a:moveTo>
                  <a:lnTo>
                    <a:pt x="136" y="266"/>
                  </a:lnTo>
                  <a:lnTo>
                    <a:pt x="136" y="139"/>
                  </a:lnTo>
                  <a:lnTo>
                    <a:pt x="258" y="139"/>
                  </a:lnTo>
                  <a:lnTo>
                    <a:pt x="258" y="126"/>
                  </a:lnTo>
                  <a:lnTo>
                    <a:pt x="136" y="126"/>
                  </a:lnTo>
                  <a:lnTo>
                    <a:pt x="136" y="0"/>
                  </a:lnTo>
                  <a:lnTo>
                    <a:pt x="122" y="0"/>
                  </a:lnTo>
                  <a:lnTo>
                    <a:pt x="122" y="126"/>
                  </a:lnTo>
                  <a:lnTo>
                    <a:pt x="0" y="126"/>
                  </a:lnTo>
                  <a:lnTo>
                    <a:pt x="0" y="139"/>
                  </a:lnTo>
                  <a:lnTo>
                    <a:pt x="122" y="139"/>
                  </a:lnTo>
                  <a:lnTo>
                    <a:pt x="122" y="2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84" name="Oval 35"/>
            <p:cNvSpPr>
              <a:spLocks noChangeArrowheads="1"/>
            </p:cNvSpPr>
            <p:nvPr userDrawn="1">
              <p:custDataLst>
                <p:tags r:id="rId32"/>
              </p:custDataLst>
            </p:nvPr>
          </p:nvSpPr>
          <p:spPr bwMode="auto">
            <a:xfrm>
              <a:off x="638175" y="4541838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85" name="Oval 36"/>
            <p:cNvSpPr>
              <a:spLocks noChangeArrowheads="1"/>
            </p:cNvSpPr>
            <p:nvPr userDrawn="1">
              <p:custDataLst>
                <p:tags r:id="rId33"/>
              </p:custDataLst>
            </p:nvPr>
          </p:nvSpPr>
          <p:spPr bwMode="auto">
            <a:xfrm>
              <a:off x="4938712" y="4240213"/>
              <a:ext cx="133350" cy="134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86" name="Freeform 37"/>
            <p:cNvSpPr>
              <a:spLocks noEditPoints="1"/>
            </p:cNvSpPr>
            <p:nvPr userDrawn="1">
              <p:custDataLst>
                <p:tags r:id="rId34"/>
              </p:custDataLst>
            </p:nvPr>
          </p:nvSpPr>
          <p:spPr bwMode="auto">
            <a:xfrm>
              <a:off x="-2949576" y="-5135563"/>
              <a:ext cx="18083214" cy="10256838"/>
            </a:xfrm>
            <a:custGeom>
              <a:avLst/>
              <a:gdLst>
                <a:gd name="T0" fmla="*/ 25149 w 29763"/>
                <a:gd name="T1" fmla="*/ 7919 h 16871"/>
                <a:gd name="T2" fmla="*/ 22153 w 29763"/>
                <a:gd name="T3" fmla="*/ 6290 h 16871"/>
                <a:gd name="T4" fmla="*/ 20496 w 29763"/>
                <a:gd name="T5" fmla="*/ 3477 h 16871"/>
                <a:gd name="T6" fmla="*/ 18005 w 29763"/>
                <a:gd name="T7" fmla="*/ 2018 h 16871"/>
                <a:gd name="T8" fmla="*/ 15408 w 29763"/>
                <a:gd name="T9" fmla="*/ 3508 h 16871"/>
                <a:gd name="T10" fmla="*/ 14250 w 29763"/>
                <a:gd name="T11" fmla="*/ 6267 h 16871"/>
                <a:gd name="T12" fmla="*/ 13825 w 29763"/>
                <a:gd name="T13" fmla="*/ 6816 h 16871"/>
                <a:gd name="T14" fmla="*/ 10366 w 29763"/>
                <a:gd name="T15" fmla="*/ 4449 h 16871"/>
                <a:gd name="T16" fmla="*/ 6696 w 29763"/>
                <a:gd name="T17" fmla="*/ 5500 h 16871"/>
                <a:gd name="T18" fmla="*/ 1638 w 29763"/>
                <a:gd name="T19" fmla="*/ 9186 h 16871"/>
                <a:gd name="T20" fmla="*/ 1865 w 29763"/>
                <a:gd name="T21" fmla="*/ 15302 h 16871"/>
                <a:gd name="T22" fmla="*/ 4489 w 29763"/>
                <a:gd name="T23" fmla="*/ 14790 h 16871"/>
                <a:gd name="T24" fmla="*/ 6106 w 29763"/>
                <a:gd name="T25" fmla="*/ 11695 h 16871"/>
                <a:gd name="T26" fmla="*/ 8985 w 29763"/>
                <a:gd name="T27" fmla="*/ 12307 h 16871"/>
                <a:gd name="T28" fmla="*/ 11824 w 29763"/>
                <a:gd name="T29" fmla="*/ 10259 h 16871"/>
                <a:gd name="T30" fmla="*/ 12826 w 29763"/>
                <a:gd name="T31" fmla="*/ 11001 h 16871"/>
                <a:gd name="T32" fmla="*/ 16669 w 29763"/>
                <a:gd name="T33" fmla="*/ 11958 h 16871"/>
                <a:gd name="T34" fmla="*/ 17614 w 29763"/>
                <a:gd name="T35" fmla="*/ 8760 h 16871"/>
                <a:gd name="T36" fmla="*/ 21133 w 29763"/>
                <a:gd name="T37" fmla="*/ 8802 h 16871"/>
                <a:gd name="T38" fmla="*/ 21947 w 29763"/>
                <a:gd name="T39" fmla="*/ 11926 h 16871"/>
                <a:gd name="T40" fmla="*/ 25874 w 29763"/>
                <a:gd name="T41" fmla="*/ 11344 h 16871"/>
                <a:gd name="T42" fmla="*/ 27300 w 29763"/>
                <a:gd name="T43" fmla="*/ 11620 h 16871"/>
                <a:gd name="T44" fmla="*/ 9074 w 29763"/>
                <a:gd name="T45" fmla="*/ 8613 h 16871"/>
                <a:gd name="T46" fmla="*/ 7031 w 29763"/>
                <a:gd name="T47" fmla="*/ 8422 h 16871"/>
                <a:gd name="T48" fmla="*/ 9827 w 29763"/>
                <a:gd name="T49" fmla="*/ 10470 h 16871"/>
                <a:gd name="T50" fmla="*/ 6362 w 29763"/>
                <a:gd name="T51" fmla="*/ 7053 h 16871"/>
                <a:gd name="T52" fmla="*/ 4935 w 29763"/>
                <a:gd name="T53" fmla="*/ 8807 h 16871"/>
                <a:gd name="T54" fmla="*/ 2669 w 29763"/>
                <a:gd name="T55" fmla="*/ 13708 h 16871"/>
                <a:gd name="T56" fmla="*/ 3379 w 29763"/>
                <a:gd name="T57" fmla="*/ 12775 h 16871"/>
                <a:gd name="T58" fmla="*/ 2580 w 29763"/>
                <a:gd name="T59" fmla="*/ 7017 h 16871"/>
                <a:gd name="T60" fmla="*/ 4962 w 29763"/>
                <a:gd name="T61" fmla="*/ 8694 h 16871"/>
                <a:gd name="T62" fmla="*/ 2562 w 29763"/>
                <a:gd name="T63" fmla="*/ 7063 h 16871"/>
                <a:gd name="T64" fmla="*/ 2369 w 29763"/>
                <a:gd name="T65" fmla="*/ 5798 h 16871"/>
                <a:gd name="T66" fmla="*/ 1594 w 29763"/>
                <a:gd name="T67" fmla="*/ 9259 h 16871"/>
                <a:gd name="T68" fmla="*/ 1839 w 29763"/>
                <a:gd name="T69" fmla="*/ 14685 h 16871"/>
                <a:gd name="T70" fmla="*/ 2997 w 29763"/>
                <a:gd name="T71" fmla="*/ 14831 h 16871"/>
                <a:gd name="T72" fmla="*/ 2991 w 29763"/>
                <a:gd name="T73" fmla="*/ 11635 h 16871"/>
                <a:gd name="T74" fmla="*/ 5909 w 29763"/>
                <a:gd name="T75" fmla="*/ 9027 h 16871"/>
                <a:gd name="T76" fmla="*/ 6893 w 29763"/>
                <a:gd name="T77" fmla="*/ 9807 h 16871"/>
                <a:gd name="T78" fmla="*/ 9763 w 29763"/>
                <a:gd name="T79" fmla="*/ 10556 h 16871"/>
                <a:gd name="T80" fmla="*/ 11823 w 29763"/>
                <a:gd name="T81" fmla="*/ 10249 h 16871"/>
                <a:gd name="T82" fmla="*/ 28135 w 29763"/>
                <a:gd name="T83" fmla="*/ 9537 h 16871"/>
                <a:gd name="T84" fmla="*/ 25152 w 29763"/>
                <a:gd name="T85" fmla="*/ 8001 h 16871"/>
                <a:gd name="T86" fmla="*/ 24610 w 29763"/>
                <a:gd name="T87" fmla="*/ 8661 h 16871"/>
                <a:gd name="T88" fmla="*/ 22095 w 29763"/>
                <a:gd name="T89" fmla="*/ 4752 h 16871"/>
                <a:gd name="T90" fmla="*/ 17405 w 29763"/>
                <a:gd name="T91" fmla="*/ 6200 h 16871"/>
                <a:gd name="T92" fmla="*/ 19035 w 29763"/>
                <a:gd name="T93" fmla="*/ 4389 h 16871"/>
                <a:gd name="T94" fmla="*/ 19571 w 29763"/>
                <a:gd name="T95" fmla="*/ 5098 h 16871"/>
                <a:gd name="T96" fmla="*/ 19512 w 29763"/>
                <a:gd name="T97" fmla="*/ 4885 h 16871"/>
                <a:gd name="T98" fmla="*/ 19844 w 29763"/>
                <a:gd name="T99" fmla="*/ 3841 h 16871"/>
                <a:gd name="T100" fmla="*/ 18824 w 29763"/>
                <a:gd name="T101" fmla="*/ 2968 h 16871"/>
                <a:gd name="T102" fmla="*/ 16906 w 29763"/>
                <a:gd name="T103" fmla="*/ 4410 h 16871"/>
                <a:gd name="T104" fmla="*/ 16753 w 29763"/>
                <a:gd name="T105" fmla="*/ 8431 h 16871"/>
                <a:gd name="T106" fmla="*/ 14483 w 29763"/>
                <a:gd name="T107" fmla="*/ 9256 h 16871"/>
                <a:gd name="T108" fmla="*/ 15356 w 29763"/>
                <a:gd name="T109" fmla="*/ 9991 h 16871"/>
                <a:gd name="T110" fmla="*/ 16669 w 29763"/>
                <a:gd name="T111" fmla="*/ 10574 h 16871"/>
                <a:gd name="T112" fmla="*/ 18169 w 29763"/>
                <a:gd name="T113" fmla="*/ 8167 h 16871"/>
                <a:gd name="T114" fmla="*/ 20097 w 29763"/>
                <a:gd name="T115" fmla="*/ 7602 h 16871"/>
                <a:gd name="T116" fmla="*/ 21671 w 29763"/>
                <a:gd name="T117" fmla="*/ 7967 h 16871"/>
                <a:gd name="T118" fmla="*/ 23416 w 29763"/>
                <a:gd name="T119" fmla="*/ 9577 h 16871"/>
                <a:gd name="T120" fmla="*/ 25442 w 29763"/>
                <a:gd name="T121" fmla="*/ 10265 h 16871"/>
                <a:gd name="T122" fmla="*/ 27834 w 29763"/>
                <a:gd name="T123" fmla="*/ 10429 h 16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763" h="16871">
                  <a:moveTo>
                    <a:pt x="29720" y="10870"/>
                  </a:moveTo>
                  <a:cubicBezTo>
                    <a:pt x="29708" y="10870"/>
                    <a:pt x="29698" y="10874"/>
                    <a:pt x="29690" y="10882"/>
                  </a:cubicBezTo>
                  <a:cubicBezTo>
                    <a:pt x="28325" y="9623"/>
                    <a:pt x="28325" y="9623"/>
                    <a:pt x="28325" y="9623"/>
                  </a:cubicBezTo>
                  <a:cubicBezTo>
                    <a:pt x="28331" y="9614"/>
                    <a:pt x="28331" y="9614"/>
                    <a:pt x="28331" y="9614"/>
                  </a:cubicBezTo>
                  <a:cubicBezTo>
                    <a:pt x="28328" y="9612"/>
                    <a:pt x="28325" y="9610"/>
                    <a:pt x="28322" y="9608"/>
                  </a:cubicBezTo>
                  <a:cubicBezTo>
                    <a:pt x="28318" y="9616"/>
                    <a:pt x="28318" y="9616"/>
                    <a:pt x="28318" y="9616"/>
                  </a:cubicBezTo>
                  <a:cubicBezTo>
                    <a:pt x="28221" y="9528"/>
                    <a:pt x="28221" y="9528"/>
                    <a:pt x="28221" y="9528"/>
                  </a:cubicBezTo>
                  <a:cubicBezTo>
                    <a:pt x="28225" y="9522"/>
                    <a:pt x="28228" y="9516"/>
                    <a:pt x="28230" y="9510"/>
                  </a:cubicBezTo>
                  <a:cubicBezTo>
                    <a:pt x="28247" y="9514"/>
                    <a:pt x="28247" y="9514"/>
                    <a:pt x="28247" y="9514"/>
                  </a:cubicBezTo>
                  <a:cubicBezTo>
                    <a:pt x="28245" y="9510"/>
                    <a:pt x="28244" y="9506"/>
                    <a:pt x="28243" y="9502"/>
                  </a:cubicBezTo>
                  <a:cubicBezTo>
                    <a:pt x="28232" y="9500"/>
                    <a:pt x="28232" y="9500"/>
                    <a:pt x="28232" y="9500"/>
                  </a:cubicBezTo>
                  <a:cubicBezTo>
                    <a:pt x="28234" y="9482"/>
                    <a:pt x="28227" y="9464"/>
                    <a:pt x="28213" y="9451"/>
                  </a:cubicBezTo>
                  <a:cubicBezTo>
                    <a:pt x="28205" y="9443"/>
                    <a:pt x="28196" y="9439"/>
                    <a:pt x="28186" y="9437"/>
                  </a:cubicBezTo>
                  <a:cubicBezTo>
                    <a:pt x="28324" y="8343"/>
                    <a:pt x="28324" y="8343"/>
                    <a:pt x="28324" y="8343"/>
                  </a:cubicBezTo>
                  <a:cubicBezTo>
                    <a:pt x="28339" y="8343"/>
                    <a:pt x="28354" y="8336"/>
                    <a:pt x="28365" y="8324"/>
                  </a:cubicBezTo>
                  <a:cubicBezTo>
                    <a:pt x="28367" y="8323"/>
                    <a:pt x="28368" y="8321"/>
                    <a:pt x="28369" y="8319"/>
                  </a:cubicBezTo>
                  <a:cubicBezTo>
                    <a:pt x="28373" y="8322"/>
                    <a:pt x="28373" y="8322"/>
                    <a:pt x="28373" y="8322"/>
                  </a:cubicBezTo>
                  <a:cubicBezTo>
                    <a:pt x="28375" y="8319"/>
                    <a:pt x="28376" y="8316"/>
                    <a:pt x="28378" y="8313"/>
                  </a:cubicBezTo>
                  <a:cubicBezTo>
                    <a:pt x="28374" y="8310"/>
                    <a:pt x="28374" y="8310"/>
                    <a:pt x="28374" y="8310"/>
                  </a:cubicBezTo>
                  <a:cubicBezTo>
                    <a:pt x="28386" y="8288"/>
                    <a:pt x="28382" y="8260"/>
                    <a:pt x="28362" y="8242"/>
                  </a:cubicBezTo>
                  <a:cubicBezTo>
                    <a:pt x="28350" y="8231"/>
                    <a:pt x="28335" y="8226"/>
                    <a:pt x="28320" y="8226"/>
                  </a:cubicBezTo>
                  <a:cubicBezTo>
                    <a:pt x="28320" y="8225"/>
                    <a:pt x="28320" y="8225"/>
                    <a:pt x="28320" y="8225"/>
                  </a:cubicBezTo>
                  <a:cubicBezTo>
                    <a:pt x="28316" y="8225"/>
                    <a:pt x="28313" y="8226"/>
                    <a:pt x="28310" y="8226"/>
                  </a:cubicBezTo>
                  <a:cubicBezTo>
                    <a:pt x="28310" y="8228"/>
                    <a:pt x="28310" y="8228"/>
                    <a:pt x="28310" y="8228"/>
                  </a:cubicBezTo>
                  <a:cubicBezTo>
                    <a:pt x="28299" y="8230"/>
                    <a:pt x="28288" y="8236"/>
                    <a:pt x="28280" y="8245"/>
                  </a:cubicBezTo>
                  <a:cubicBezTo>
                    <a:pt x="28280" y="8245"/>
                    <a:pt x="28279" y="8245"/>
                    <a:pt x="28279" y="8246"/>
                  </a:cubicBezTo>
                  <a:cubicBezTo>
                    <a:pt x="28279" y="8246"/>
                    <a:pt x="28279" y="8246"/>
                    <a:pt x="28279" y="8246"/>
                  </a:cubicBezTo>
                  <a:cubicBezTo>
                    <a:pt x="28276" y="8249"/>
                    <a:pt x="28273" y="8254"/>
                    <a:pt x="28271" y="8258"/>
                  </a:cubicBezTo>
                  <a:cubicBezTo>
                    <a:pt x="28271" y="8258"/>
                    <a:pt x="28271" y="8259"/>
                    <a:pt x="28270" y="8260"/>
                  </a:cubicBezTo>
                  <a:cubicBezTo>
                    <a:pt x="28268" y="8264"/>
                    <a:pt x="28266" y="8269"/>
                    <a:pt x="28265" y="8274"/>
                  </a:cubicBezTo>
                  <a:cubicBezTo>
                    <a:pt x="25167" y="7958"/>
                    <a:pt x="25167" y="7958"/>
                    <a:pt x="25167" y="7958"/>
                  </a:cubicBezTo>
                  <a:cubicBezTo>
                    <a:pt x="25166" y="7943"/>
                    <a:pt x="25160" y="7930"/>
                    <a:pt x="25149" y="7919"/>
                  </a:cubicBezTo>
                  <a:cubicBezTo>
                    <a:pt x="25146" y="7917"/>
                    <a:pt x="25143" y="7914"/>
                    <a:pt x="25140" y="7913"/>
                  </a:cubicBezTo>
                  <a:cubicBezTo>
                    <a:pt x="26224" y="5782"/>
                    <a:pt x="26224" y="5782"/>
                    <a:pt x="26224" y="5782"/>
                  </a:cubicBezTo>
                  <a:cubicBezTo>
                    <a:pt x="26246" y="5790"/>
                    <a:pt x="26272" y="5786"/>
                    <a:pt x="26289" y="5767"/>
                  </a:cubicBezTo>
                  <a:cubicBezTo>
                    <a:pt x="26294" y="5761"/>
                    <a:pt x="26298" y="5754"/>
                    <a:pt x="26301" y="5747"/>
                  </a:cubicBezTo>
                  <a:cubicBezTo>
                    <a:pt x="26724" y="5890"/>
                    <a:pt x="26724" y="5890"/>
                    <a:pt x="26724" y="5890"/>
                  </a:cubicBezTo>
                  <a:cubicBezTo>
                    <a:pt x="26719" y="5909"/>
                    <a:pt x="26723" y="5931"/>
                    <a:pt x="26739" y="5946"/>
                  </a:cubicBezTo>
                  <a:cubicBezTo>
                    <a:pt x="26761" y="5969"/>
                    <a:pt x="26798" y="5968"/>
                    <a:pt x="26820" y="5946"/>
                  </a:cubicBezTo>
                  <a:cubicBezTo>
                    <a:pt x="26842" y="5923"/>
                    <a:pt x="26841" y="5887"/>
                    <a:pt x="26819" y="5865"/>
                  </a:cubicBezTo>
                  <a:cubicBezTo>
                    <a:pt x="26797" y="5843"/>
                    <a:pt x="26760" y="5843"/>
                    <a:pt x="26738" y="5866"/>
                  </a:cubicBezTo>
                  <a:cubicBezTo>
                    <a:pt x="26734" y="5870"/>
                    <a:pt x="26731" y="5875"/>
                    <a:pt x="26728" y="5880"/>
                  </a:cubicBezTo>
                  <a:cubicBezTo>
                    <a:pt x="26304" y="5736"/>
                    <a:pt x="26304" y="5736"/>
                    <a:pt x="26304" y="5736"/>
                  </a:cubicBezTo>
                  <a:cubicBezTo>
                    <a:pt x="26305" y="5725"/>
                    <a:pt x="26304" y="5713"/>
                    <a:pt x="26299" y="5703"/>
                  </a:cubicBezTo>
                  <a:cubicBezTo>
                    <a:pt x="26685" y="5313"/>
                    <a:pt x="26685" y="5313"/>
                    <a:pt x="26685" y="5313"/>
                  </a:cubicBezTo>
                  <a:cubicBezTo>
                    <a:pt x="26707" y="5329"/>
                    <a:pt x="26739" y="5327"/>
                    <a:pt x="26759" y="5306"/>
                  </a:cubicBezTo>
                  <a:cubicBezTo>
                    <a:pt x="26781" y="5284"/>
                    <a:pt x="26781" y="5248"/>
                    <a:pt x="26758" y="5226"/>
                  </a:cubicBezTo>
                  <a:cubicBezTo>
                    <a:pt x="26736" y="5204"/>
                    <a:pt x="26700" y="5204"/>
                    <a:pt x="26677" y="5226"/>
                  </a:cubicBezTo>
                  <a:cubicBezTo>
                    <a:pt x="26656" y="5248"/>
                    <a:pt x="26656" y="5283"/>
                    <a:pt x="26677" y="5305"/>
                  </a:cubicBezTo>
                  <a:cubicBezTo>
                    <a:pt x="26293" y="5693"/>
                    <a:pt x="26293" y="5693"/>
                    <a:pt x="26293" y="5693"/>
                  </a:cubicBezTo>
                  <a:cubicBezTo>
                    <a:pt x="26291" y="5690"/>
                    <a:pt x="26288" y="5687"/>
                    <a:pt x="26286" y="5685"/>
                  </a:cubicBezTo>
                  <a:cubicBezTo>
                    <a:pt x="26276" y="5676"/>
                    <a:pt x="26265" y="5672"/>
                    <a:pt x="26253" y="5670"/>
                  </a:cubicBezTo>
                  <a:cubicBezTo>
                    <a:pt x="25879" y="4366"/>
                    <a:pt x="25879" y="4366"/>
                    <a:pt x="25879" y="4366"/>
                  </a:cubicBezTo>
                  <a:cubicBezTo>
                    <a:pt x="25887" y="4363"/>
                    <a:pt x="25895" y="4358"/>
                    <a:pt x="25901" y="4352"/>
                  </a:cubicBezTo>
                  <a:cubicBezTo>
                    <a:pt x="25923" y="4330"/>
                    <a:pt x="25923" y="4294"/>
                    <a:pt x="25900" y="4271"/>
                  </a:cubicBezTo>
                  <a:cubicBezTo>
                    <a:pt x="25878" y="4249"/>
                    <a:pt x="25841" y="4250"/>
                    <a:pt x="25819" y="4272"/>
                  </a:cubicBezTo>
                  <a:cubicBezTo>
                    <a:pt x="25797" y="4295"/>
                    <a:pt x="25797" y="4331"/>
                    <a:pt x="25820" y="4353"/>
                  </a:cubicBezTo>
                  <a:cubicBezTo>
                    <a:pt x="25833" y="4366"/>
                    <a:pt x="25852" y="4371"/>
                    <a:pt x="25869" y="4368"/>
                  </a:cubicBezTo>
                  <a:cubicBezTo>
                    <a:pt x="26242" y="5670"/>
                    <a:pt x="26242" y="5670"/>
                    <a:pt x="26242" y="5670"/>
                  </a:cubicBezTo>
                  <a:cubicBezTo>
                    <a:pt x="26228" y="5671"/>
                    <a:pt x="26214" y="5677"/>
                    <a:pt x="26203" y="5688"/>
                  </a:cubicBezTo>
                  <a:cubicBezTo>
                    <a:pt x="26192" y="5700"/>
                    <a:pt x="26187" y="5716"/>
                    <a:pt x="26188" y="5731"/>
                  </a:cubicBezTo>
                  <a:cubicBezTo>
                    <a:pt x="22173" y="6320"/>
                    <a:pt x="22173" y="6320"/>
                    <a:pt x="22173" y="6320"/>
                  </a:cubicBezTo>
                  <a:cubicBezTo>
                    <a:pt x="22170" y="6309"/>
                    <a:pt x="22164" y="6299"/>
                    <a:pt x="22156" y="6291"/>
                  </a:cubicBezTo>
                  <a:cubicBezTo>
                    <a:pt x="22155" y="6291"/>
                    <a:pt x="22154" y="6290"/>
                    <a:pt x="22153" y="6290"/>
                  </a:cubicBezTo>
                  <a:cubicBezTo>
                    <a:pt x="24120" y="3457"/>
                    <a:pt x="24120" y="3457"/>
                    <a:pt x="24120" y="3457"/>
                  </a:cubicBezTo>
                  <a:cubicBezTo>
                    <a:pt x="24143" y="3470"/>
                    <a:pt x="24173" y="3466"/>
                    <a:pt x="24192" y="3446"/>
                  </a:cubicBezTo>
                  <a:cubicBezTo>
                    <a:pt x="24214" y="3422"/>
                    <a:pt x="24212" y="3385"/>
                    <a:pt x="24189" y="3363"/>
                  </a:cubicBezTo>
                  <a:cubicBezTo>
                    <a:pt x="24165" y="3342"/>
                    <a:pt x="24128" y="3343"/>
                    <a:pt x="24107" y="3367"/>
                  </a:cubicBezTo>
                  <a:cubicBezTo>
                    <a:pt x="24085" y="3390"/>
                    <a:pt x="24086" y="3427"/>
                    <a:pt x="24110" y="3449"/>
                  </a:cubicBezTo>
                  <a:cubicBezTo>
                    <a:pt x="24111" y="3450"/>
                    <a:pt x="24111" y="3450"/>
                    <a:pt x="24112" y="3451"/>
                  </a:cubicBezTo>
                  <a:cubicBezTo>
                    <a:pt x="22145" y="6284"/>
                    <a:pt x="22145" y="6284"/>
                    <a:pt x="22145" y="6284"/>
                  </a:cubicBezTo>
                  <a:cubicBezTo>
                    <a:pt x="22144" y="6283"/>
                    <a:pt x="22143" y="6283"/>
                    <a:pt x="22142" y="6282"/>
                  </a:cubicBezTo>
                  <a:cubicBezTo>
                    <a:pt x="23204" y="3630"/>
                    <a:pt x="23204" y="3630"/>
                    <a:pt x="23204" y="3630"/>
                  </a:cubicBezTo>
                  <a:cubicBezTo>
                    <a:pt x="23225" y="3638"/>
                    <a:pt x="23250" y="3633"/>
                    <a:pt x="23266" y="3615"/>
                  </a:cubicBezTo>
                  <a:cubicBezTo>
                    <a:pt x="23288" y="3592"/>
                    <a:pt x="23287" y="3555"/>
                    <a:pt x="23263" y="3533"/>
                  </a:cubicBezTo>
                  <a:cubicBezTo>
                    <a:pt x="23240" y="3511"/>
                    <a:pt x="23203" y="3512"/>
                    <a:pt x="23181" y="3536"/>
                  </a:cubicBezTo>
                  <a:cubicBezTo>
                    <a:pt x="23159" y="3560"/>
                    <a:pt x="23161" y="3596"/>
                    <a:pt x="23184" y="3618"/>
                  </a:cubicBezTo>
                  <a:cubicBezTo>
                    <a:pt x="23188" y="3621"/>
                    <a:pt x="23191" y="3624"/>
                    <a:pt x="23195" y="3626"/>
                  </a:cubicBezTo>
                  <a:cubicBezTo>
                    <a:pt x="22133" y="6279"/>
                    <a:pt x="22133" y="6279"/>
                    <a:pt x="22133" y="6279"/>
                  </a:cubicBezTo>
                  <a:cubicBezTo>
                    <a:pt x="22131" y="6278"/>
                    <a:pt x="22128" y="6277"/>
                    <a:pt x="22126" y="6277"/>
                  </a:cubicBezTo>
                  <a:cubicBezTo>
                    <a:pt x="22154" y="4818"/>
                    <a:pt x="22154" y="4818"/>
                    <a:pt x="22154" y="4818"/>
                  </a:cubicBezTo>
                  <a:cubicBezTo>
                    <a:pt x="22169" y="4817"/>
                    <a:pt x="22184" y="4811"/>
                    <a:pt x="22195" y="4799"/>
                  </a:cubicBezTo>
                  <a:cubicBezTo>
                    <a:pt x="22217" y="4776"/>
                    <a:pt x="22216" y="4739"/>
                    <a:pt x="22192" y="4717"/>
                  </a:cubicBezTo>
                  <a:cubicBezTo>
                    <a:pt x="22168" y="4695"/>
                    <a:pt x="22132" y="4697"/>
                    <a:pt x="22110" y="4720"/>
                  </a:cubicBezTo>
                  <a:cubicBezTo>
                    <a:pt x="22104" y="4727"/>
                    <a:pt x="22100" y="4734"/>
                    <a:pt x="22097" y="4742"/>
                  </a:cubicBezTo>
                  <a:cubicBezTo>
                    <a:pt x="21278" y="4585"/>
                    <a:pt x="21278" y="4585"/>
                    <a:pt x="21278" y="4585"/>
                  </a:cubicBezTo>
                  <a:cubicBezTo>
                    <a:pt x="21281" y="4566"/>
                    <a:pt x="21275" y="4545"/>
                    <a:pt x="21260" y="4531"/>
                  </a:cubicBezTo>
                  <a:cubicBezTo>
                    <a:pt x="21260" y="4531"/>
                    <a:pt x="21259" y="4531"/>
                    <a:pt x="21258" y="4530"/>
                  </a:cubicBezTo>
                  <a:cubicBezTo>
                    <a:pt x="22204" y="3208"/>
                    <a:pt x="22204" y="3208"/>
                    <a:pt x="22204" y="3208"/>
                  </a:cubicBezTo>
                  <a:cubicBezTo>
                    <a:pt x="22227" y="3224"/>
                    <a:pt x="22258" y="3220"/>
                    <a:pt x="22278" y="3199"/>
                  </a:cubicBezTo>
                  <a:cubicBezTo>
                    <a:pt x="22300" y="3176"/>
                    <a:pt x="22298" y="3139"/>
                    <a:pt x="22275" y="3117"/>
                  </a:cubicBezTo>
                  <a:cubicBezTo>
                    <a:pt x="22251" y="3095"/>
                    <a:pt x="22214" y="3097"/>
                    <a:pt x="22193" y="3120"/>
                  </a:cubicBezTo>
                  <a:cubicBezTo>
                    <a:pt x="22179" y="3134"/>
                    <a:pt x="22175" y="3153"/>
                    <a:pt x="22178" y="3171"/>
                  </a:cubicBezTo>
                  <a:cubicBezTo>
                    <a:pt x="20581" y="3510"/>
                    <a:pt x="20581" y="3510"/>
                    <a:pt x="20581" y="3510"/>
                  </a:cubicBezTo>
                  <a:cubicBezTo>
                    <a:pt x="20578" y="3500"/>
                    <a:pt x="20573" y="3492"/>
                    <a:pt x="20565" y="3484"/>
                  </a:cubicBezTo>
                  <a:cubicBezTo>
                    <a:pt x="20546" y="3466"/>
                    <a:pt x="20518" y="3464"/>
                    <a:pt x="20496" y="3477"/>
                  </a:cubicBezTo>
                  <a:cubicBezTo>
                    <a:pt x="19291" y="1760"/>
                    <a:pt x="19291" y="1760"/>
                    <a:pt x="19291" y="1760"/>
                  </a:cubicBezTo>
                  <a:cubicBezTo>
                    <a:pt x="19293" y="1758"/>
                    <a:pt x="19295" y="1757"/>
                    <a:pt x="19297" y="1755"/>
                  </a:cubicBezTo>
                  <a:cubicBezTo>
                    <a:pt x="19318" y="1733"/>
                    <a:pt x="19317" y="1698"/>
                    <a:pt x="19296" y="1676"/>
                  </a:cubicBezTo>
                  <a:cubicBezTo>
                    <a:pt x="19727" y="1272"/>
                    <a:pt x="19727" y="1272"/>
                    <a:pt x="19727" y="1272"/>
                  </a:cubicBezTo>
                  <a:cubicBezTo>
                    <a:pt x="19750" y="1289"/>
                    <a:pt x="19782" y="1287"/>
                    <a:pt x="19803" y="1267"/>
                  </a:cubicBezTo>
                  <a:cubicBezTo>
                    <a:pt x="19825" y="1244"/>
                    <a:pt x="19824" y="1208"/>
                    <a:pt x="19802" y="1186"/>
                  </a:cubicBezTo>
                  <a:cubicBezTo>
                    <a:pt x="19779" y="1164"/>
                    <a:pt x="19743" y="1164"/>
                    <a:pt x="19721" y="1187"/>
                  </a:cubicBezTo>
                  <a:cubicBezTo>
                    <a:pt x="19700" y="1208"/>
                    <a:pt x="19700" y="1242"/>
                    <a:pt x="19719" y="1264"/>
                  </a:cubicBezTo>
                  <a:cubicBezTo>
                    <a:pt x="19288" y="1669"/>
                    <a:pt x="19288" y="1669"/>
                    <a:pt x="19288" y="1669"/>
                  </a:cubicBezTo>
                  <a:cubicBezTo>
                    <a:pt x="19281" y="1663"/>
                    <a:pt x="19273" y="1660"/>
                    <a:pt x="19265" y="1658"/>
                  </a:cubicBezTo>
                  <a:cubicBezTo>
                    <a:pt x="19266" y="119"/>
                    <a:pt x="19266" y="119"/>
                    <a:pt x="19266" y="119"/>
                  </a:cubicBezTo>
                  <a:cubicBezTo>
                    <a:pt x="19277" y="117"/>
                    <a:pt x="19288" y="112"/>
                    <a:pt x="19296" y="103"/>
                  </a:cubicBezTo>
                  <a:cubicBezTo>
                    <a:pt x="19318" y="81"/>
                    <a:pt x="19318" y="44"/>
                    <a:pt x="19295" y="22"/>
                  </a:cubicBezTo>
                  <a:cubicBezTo>
                    <a:pt x="19273" y="0"/>
                    <a:pt x="19237" y="0"/>
                    <a:pt x="19215" y="23"/>
                  </a:cubicBezTo>
                  <a:cubicBezTo>
                    <a:pt x="19192" y="45"/>
                    <a:pt x="19193" y="82"/>
                    <a:pt x="19215" y="104"/>
                  </a:cubicBezTo>
                  <a:cubicBezTo>
                    <a:pt x="19226" y="115"/>
                    <a:pt x="19241" y="120"/>
                    <a:pt x="19255" y="120"/>
                  </a:cubicBezTo>
                  <a:cubicBezTo>
                    <a:pt x="19254" y="1658"/>
                    <a:pt x="19254" y="1658"/>
                    <a:pt x="19254" y="1658"/>
                  </a:cubicBezTo>
                  <a:cubicBezTo>
                    <a:pt x="19239" y="1658"/>
                    <a:pt x="19226" y="1663"/>
                    <a:pt x="19215" y="1673"/>
                  </a:cubicBezTo>
                  <a:cubicBezTo>
                    <a:pt x="18754" y="1425"/>
                    <a:pt x="18754" y="1425"/>
                    <a:pt x="18754" y="1425"/>
                  </a:cubicBezTo>
                  <a:cubicBezTo>
                    <a:pt x="18765" y="1403"/>
                    <a:pt x="18761" y="1376"/>
                    <a:pt x="18743" y="1359"/>
                  </a:cubicBezTo>
                  <a:cubicBezTo>
                    <a:pt x="18721" y="1336"/>
                    <a:pt x="18685" y="1337"/>
                    <a:pt x="18663" y="1359"/>
                  </a:cubicBezTo>
                  <a:cubicBezTo>
                    <a:pt x="18640" y="1382"/>
                    <a:pt x="18641" y="1418"/>
                    <a:pt x="18663" y="1440"/>
                  </a:cubicBezTo>
                  <a:cubicBezTo>
                    <a:pt x="18686" y="1462"/>
                    <a:pt x="18722" y="1462"/>
                    <a:pt x="18744" y="1439"/>
                  </a:cubicBezTo>
                  <a:cubicBezTo>
                    <a:pt x="18745" y="1438"/>
                    <a:pt x="18747" y="1436"/>
                    <a:pt x="18748" y="1434"/>
                  </a:cubicBezTo>
                  <a:cubicBezTo>
                    <a:pt x="19207" y="1682"/>
                    <a:pt x="19207" y="1682"/>
                    <a:pt x="19207" y="1682"/>
                  </a:cubicBezTo>
                  <a:cubicBezTo>
                    <a:pt x="19190" y="1705"/>
                    <a:pt x="19193" y="1738"/>
                    <a:pt x="19215" y="1758"/>
                  </a:cubicBezTo>
                  <a:cubicBezTo>
                    <a:pt x="19219" y="1762"/>
                    <a:pt x="19224" y="1766"/>
                    <a:pt x="19229" y="1768"/>
                  </a:cubicBezTo>
                  <a:cubicBezTo>
                    <a:pt x="18825" y="2856"/>
                    <a:pt x="18825" y="2856"/>
                    <a:pt x="18825" y="2856"/>
                  </a:cubicBezTo>
                  <a:cubicBezTo>
                    <a:pt x="18807" y="2851"/>
                    <a:pt x="18788" y="2855"/>
                    <a:pt x="18773" y="2868"/>
                  </a:cubicBezTo>
                  <a:cubicBezTo>
                    <a:pt x="18089" y="2094"/>
                    <a:pt x="18089" y="2094"/>
                    <a:pt x="18089" y="2094"/>
                  </a:cubicBezTo>
                  <a:cubicBezTo>
                    <a:pt x="18108" y="2072"/>
                    <a:pt x="18107" y="2038"/>
                    <a:pt x="18086" y="2017"/>
                  </a:cubicBezTo>
                  <a:cubicBezTo>
                    <a:pt x="18064" y="1995"/>
                    <a:pt x="18027" y="1995"/>
                    <a:pt x="18005" y="2018"/>
                  </a:cubicBezTo>
                  <a:cubicBezTo>
                    <a:pt x="17983" y="2040"/>
                    <a:pt x="17983" y="2076"/>
                    <a:pt x="18006" y="2098"/>
                  </a:cubicBezTo>
                  <a:cubicBezTo>
                    <a:pt x="18027" y="2119"/>
                    <a:pt x="18059" y="2120"/>
                    <a:pt x="18082" y="2102"/>
                  </a:cubicBezTo>
                  <a:cubicBezTo>
                    <a:pt x="18765" y="2875"/>
                    <a:pt x="18765" y="2875"/>
                    <a:pt x="18765" y="2875"/>
                  </a:cubicBezTo>
                  <a:cubicBezTo>
                    <a:pt x="18757" y="2885"/>
                    <a:pt x="18753" y="2896"/>
                    <a:pt x="18752" y="2908"/>
                  </a:cubicBezTo>
                  <a:cubicBezTo>
                    <a:pt x="18314" y="3009"/>
                    <a:pt x="18314" y="3009"/>
                    <a:pt x="18314" y="3009"/>
                  </a:cubicBezTo>
                  <a:cubicBezTo>
                    <a:pt x="18311" y="3002"/>
                    <a:pt x="18307" y="2995"/>
                    <a:pt x="18301" y="2989"/>
                  </a:cubicBezTo>
                  <a:cubicBezTo>
                    <a:pt x="18279" y="2967"/>
                    <a:pt x="18243" y="2968"/>
                    <a:pt x="18221" y="2990"/>
                  </a:cubicBezTo>
                  <a:cubicBezTo>
                    <a:pt x="18198" y="3013"/>
                    <a:pt x="18199" y="3049"/>
                    <a:pt x="18221" y="3071"/>
                  </a:cubicBezTo>
                  <a:cubicBezTo>
                    <a:pt x="18244" y="3093"/>
                    <a:pt x="18280" y="3093"/>
                    <a:pt x="18302" y="3070"/>
                  </a:cubicBezTo>
                  <a:cubicBezTo>
                    <a:pt x="18316" y="3056"/>
                    <a:pt x="18321" y="3038"/>
                    <a:pt x="18317" y="3020"/>
                  </a:cubicBezTo>
                  <a:cubicBezTo>
                    <a:pt x="18752" y="2919"/>
                    <a:pt x="18752" y="2919"/>
                    <a:pt x="18752" y="2919"/>
                  </a:cubicBezTo>
                  <a:cubicBezTo>
                    <a:pt x="18754" y="2933"/>
                    <a:pt x="18760" y="2945"/>
                    <a:pt x="18770" y="2955"/>
                  </a:cubicBezTo>
                  <a:cubicBezTo>
                    <a:pt x="18776" y="2960"/>
                    <a:pt x="18783" y="2964"/>
                    <a:pt x="18790" y="2967"/>
                  </a:cubicBezTo>
                  <a:cubicBezTo>
                    <a:pt x="18310" y="4756"/>
                    <a:pt x="18310" y="4756"/>
                    <a:pt x="18310" y="4756"/>
                  </a:cubicBezTo>
                  <a:cubicBezTo>
                    <a:pt x="18292" y="4755"/>
                    <a:pt x="18274" y="4761"/>
                    <a:pt x="18262" y="4775"/>
                  </a:cubicBezTo>
                  <a:cubicBezTo>
                    <a:pt x="18257" y="4780"/>
                    <a:pt x="18254" y="4785"/>
                    <a:pt x="18251" y="4791"/>
                  </a:cubicBezTo>
                  <a:cubicBezTo>
                    <a:pt x="16981" y="4368"/>
                    <a:pt x="16981" y="4368"/>
                    <a:pt x="16981" y="4368"/>
                  </a:cubicBezTo>
                  <a:cubicBezTo>
                    <a:pt x="16985" y="4348"/>
                    <a:pt x="16980" y="4327"/>
                    <a:pt x="16964" y="4312"/>
                  </a:cubicBezTo>
                  <a:cubicBezTo>
                    <a:pt x="16957" y="4306"/>
                    <a:pt x="16949" y="4301"/>
                    <a:pt x="16940" y="4299"/>
                  </a:cubicBezTo>
                  <a:cubicBezTo>
                    <a:pt x="16998" y="3365"/>
                    <a:pt x="16998" y="3365"/>
                    <a:pt x="16998" y="3365"/>
                  </a:cubicBezTo>
                  <a:cubicBezTo>
                    <a:pt x="17013" y="3365"/>
                    <a:pt x="17027" y="3359"/>
                    <a:pt x="17039" y="3348"/>
                  </a:cubicBezTo>
                  <a:cubicBezTo>
                    <a:pt x="17061" y="3325"/>
                    <a:pt x="17060" y="3289"/>
                    <a:pt x="17038" y="3267"/>
                  </a:cubicBezTo>
                  <a:cubicBezTo>
                    <a:pt x="17015" y="3245"/>
                    <a:pt x="16979" y="3245"/>
                    <a:pt x="16957" y="3267"/>
                  </a:cubicBezTo>
                  <a:cubicBezTo>
                    <a:pt x="16935" y="3290"/>
                    <a:pt x="16935" y="3326"/>
                    <a:pt x="16958" y="3348"/>
                  </a:cubicBezTo>
                  <a:cubicBezTo>
                    <a:pt x="16966" y="3356"/>
                    <a:pt x="16976" y="3361"/>
                    <a:pt x="16987" y="3363"/>
                  </a:cubicBezTo>
                  <a:cubicBezTo>
                    <a:pt x="16929" y="4297"/>
                    <a:pt x="16929" y="4297"/>
                    <a:pt x="16929" y="4297"/>
                  </a:cubicBezTo>
                  <a:cubicBezTo>
                    <a:pt x="16915" y="4296"/>
                    <a:pt x="16901" y="4300"/>
                    <a:pt x="16889" y="4308"/>
                  </a:cubicBezTo>
                  <a:cubicBezTo>
                    <a:pt x="15421" y="3488"/>
                    <a:pt x="15421" y="3488"/>
                    <a:pt x="15421" y="3488"/>
                  </a:cubicBezTo>
                  <a:cubicBezTo>
                    <a:pt x="15428" y="3467"/>
                    <a:pt x="15424" y="3443"/>
                    <a:pt x="15407" y="3427"/>
                  </a:cubicBezTo>
                  <a:cubicBezTo>
                    <a:pt x="15385" y="3405"/>
                    <a:pt x="15348" y="3405"/>
                    <a:pt x="15326" y="3428"/>
                  </a:cubicBezTo>
                  <a:cubicBezTo>
                    <a:pt x="15304" y="3450"/>
                    <a:pt x="15305" y="3486"/>
                    <a:pt x="15327" y="3508"/>
                  </a:cubicBezTo>
                  <a:cubicBezTo>
                    <a:pt x="15349" y="3531"/>
                    <a:pt x="15386" y="3530"/>
                    <a:pt x="15408" y="3508"/>
                  </a:cubicBezTo>
                  <a:cubicBezTo>
                    <a:pt x="15411" y="3505"/>
                    <a:pt x="15413" y="3501"/>
                    <a:pt x="15416" y="3498"/>
                  </a:cubicBezTo>
                  <a:cubicBezTo>
                    <a:pt x="16881" y="4316"/>
                    <a:pt x="16881" y="4316"/>
                    <a:pt x="16881" y="4316"/>
                  </a:cubicBezTo>
                  <a:cubicBezTo>
                    <a:pt x="16860" y="4340"/>
                    <a:pt x="16861" y="4376"/>
                    <a:pt x="16885" y="4397"/>
                  </a:cubicBezTo>
                  <a:cubicBezTo>
                    <a:pt x="16888" y="4401"/>
                    <a:pt x="16892" y="4403"/>
                    <a:pt x="16896" y="4406"/>
                  </a:cubicBezTo>
                  <a:cubicBezTo>
                    <a:pt x="16210" y="6647"/>
                    <a:pt x="16210" y="6647"/>
                    <a:pt x="16210" y="6647"/>
                  </a:cubicBezTo>
                  <a:cubicBezTo>
                    <a:pt x="16192" y="6645"/>
                    <a:pt x="16173" y="6651"/>
                    <a:pt x="16160" y="6665"/>
                  </a:cubicBezTo>
                  <a:cubicBezTo>
                    <a:pt x="16154" y="6672"/>
                    <a:pt x="16150" y="6679"/>
                    <a:pt x="16147" y="6686"/>
                  </a:cubicBezTo>
                  <a:cubicBezTo>
                    <a:pt x="14997" y="6387"/>
                    <a:pt x="14997" y="6387"/>
                    <a:pt x="14997" y="6387"/>
                  </a:cubicBezTo>
                  <a:cubicBezTo>
                    <a:pt x="15000" y="6368"/>
                    <a:pt x="14994" y="6348"/>
                    <a:pt x="14979" y="6335"/>
                  </a:cubicBezTo>
                  <a:cubicBezTo>
                    <a:pt x="14971" y="6327"/>
                    <a:pt x="14960" y="6322"/>
                    <a:pt x="14949" y="6320"/>
                  </a:cubicBezTo>
                  <a:cubicBezTo>
                    <a:pt x="14750" y="4792"/>
                    <a:pt x="14750" y="4792"/>
                    <a:pt x="14750" y="4792"/>
                  </a:cubicBezTo>
                  <a:cubicBezTo>
                    <a:pt x="14762" y="4790"/>
                    <a:pt x="14773" y="4785"/>
                    <a:pt x="14782" y="4776"/>
                  </a:cubicBezTo>
                  <a:cubicBezTo>
                    <a:pt x="14804" y="4754"/>
                    <a:pt x="14803" y="4718"/>
                    <a:pt x="14781" y="4696"/>
                  </a:cubicBezTo>
                  <a:cubicBezTo>
                    <a:pt x="14759" y="4673"/>
                    <a:pt x="14722" y="4674"/>
                    <a:pt x="14700" y="4696"/>
                  </a:cubicBezTo>
                  <a:cubicBezTo>
                    <a:pt x="14678" y="4719"/>
                    <a:pt x="14678" y="4755"/>
                    <a:pt x="14701" y="4777"/>
                  </a:cubicBezTo>
                  <a:cubicBezTo>
                    <a:pt x="14712" y="4787"/>
                    <a:pt x="14725" y="4793"/>
                    <a:pt x="14739" y="4793"/>
                  </a:cubicBezTo>
                  <a:cubicBezTo>
                    <a:pt x="14938" y="6319"/>
                    <a:pt x="14938" y="6319"/>
                    <a:pt x="14938" y="6319"/>
                  </a:cubicBezTo>
                  <a:cubicBezTo>
                    <a:pt x="14930" y="6320"/>
                    <a:pt x="14922" y="6321"/>
                    <a:pt x="14915" y="6325"/>
                  </a:cubicBezTo>
                  <a:cubicBezTo>
                    <a:pt x="14487" y="5799"/>
                    <a:pt x="14487" y="5799"/>
                    <a:pt x="14487" y="5799"/>
                  </a:cubicBezTo>
                  <a:cubicBezTo>
                    <a:pt x="14503" y="5776"/>
                    <a:pt x="14501" y="5745"/>
                    <a:pt x="14481" y="5725"/>
                  </a:cubicBezTo>
                  <a:cubicBezTo>
                    <a:pt x="14458" y="5702"/>
                    <a:pt x="14422" y="5703"/>
                    <a:pt x="14400" y="5725"/>
                  </a:cubicBezTo>
                  <a:cubicBezTo>
                    <a:pt x="14378" y="5748"/>
                    <a:pt x="14378" y="5784"/>
                    <a:pt x="14401" y="5806"/>
                  </a:cubicBezTo>
                  <a:cubicBezTo>
                    <a:pt x="14423" y="5827"/>
                    <a:pt x="14457" y="5828"/>
                    <a:pt x="14480" y="5807"/>
                  </a:cubicBezTo>
                  <a:cubicBezTo>
                    <a:pt x="14905" y="6331"/>
                    <a:pt x="14905" y="6331"/>
                    <a:pt x="14905" y="6331"/>
                  </a:cubicBezTo>
                  <a:cubicBezTo>
                    <a:pt x="14902" y="6333"/>
                    <a:pt x="14900" y="6335"/>
                    <a:pt x="14897" y="6338"/>
                  </a:cubicBezTo>
                  <a:cubicBezTo>
                    <a:pt x="14891" y="6345"/>
                    <a:pt x="14886" y="6353"/>
                    <a:pt x="14884" y="6362"/>
                  </a:cubicBezTo>
                  <a:cubicBezTo>
                    <a:pt x="14253" y="6257"/>
                    <a:pt x="14253" y="6257"/>
                    <a:pt x="14253" y="6257"/>
                  </a:cubicBezTo>
                  <a:cubicBezTo>
                    <a:pt x="14256" y="6239"/>
                    <a:pt x="14251" y="6220"/>
                    <a:pt x="14237" y="6206"/>
                  </a:cubicBezTo>
                  <a:cubicBezTo>
                    <a:pt x="14214" y="6184"/>
                    <a:pt x="14178" y="6185"/>
                    <a:pt x="14156" y="6207"/>
                  </a:cubicBezTo>
                  <a:cubicBezTo>
                    <a:pt x="14134" y="6230"/>
                    <a:pt x="14134" y="6266"/>
                    <a:pt x="14157" y="6288"/>
                  </a:cubicBezTo>
                  <a:cubicBezTo>
                    <a:pt x="14179" y="6310"/>
                    <a:pt x="14215" y="6310"/>
                    <a:pt x="14238" y="6287"/>
                  </a:cubicBezTo>
                  <a:cubicBezTo>
                    <a:pt x="14243" y="6281"/>
                    <a:pt x="14247" y="6275"/>
                    <a:pt x="14250" y="6267"/>
                  </a:cubicBezTo>
                  <a:cubicBezTo>
                    <a:pt x="14882" y="6373"/>
                    <a:pt x="14882" y="6373"/>
                    <a:pt x="14882" y="6373"/>
                  </a:cubicBezTo>
                  <a:cubicBezTo>
                    <a:pt x="14881" y="6390"/>
                    <a:pt x="14887" y="6408"/>
                    <a:pt x="14900" y="6420"/>
                  </a:cubicBezTo>
                  <a:cubicBezTo>
                    <a:pt x="14917" y="6436"/>
                    <a:pt x="14942" y="6439"/>
                    <a:pt x="14962" y="6431"/>
                  </a:cubicBezTo>
                  <a:cubicBezTo>
                    <a:pt x="15530" y="7525"/>
                    <a:pt x="15530" y="7525"/>
                    <a:pt x="15530" y="7525"/>
                  </a:cubicBezTo>
                  <a:cubicBezTo>
                    <a:pt x="15526" y="7528"/>
                    <a:pt x="15522" y="7530"/>
                    <a:pt x="15519" y="7534"/>
                  </a:cubicBezTo>
                  <a:cubicBezTo>
                    <a:pt x="15502" y="7552"/>
                    <a:pt x="15499" y="7579"/>
                    <a:pt x="15510" y="7600"/>
                  </a:cubicBezTo>
                  <a:cubicBezTo>
                    <a:pt x="13859" y="8801"/>
                    <a:pt x="13859" y="8801"/>
                    <a:pt x="13859" y="8801"/>
                  </a:cubicBezTo>
                  <a:cubicBezTo>
                    <a:pt x="13213" y="8410"/>
                    <a:pt x="13213" y="8410"/>
                    <a:pt x="13213" y="8410"/>
                  </a:cubicBezTo>
                  <a:cubicBezTo>
                    <a:pt x="13224" y="8387"/>
                    <a:pt x="13220" y="8359"/>
                    <a:pt x="13201" y="8341"/>
                  </a:cubicBezTo>
                  <a:cubicBezTo>
                    <a:pt x="13177" y="8320"/>
                    <a:pt x="13140" y="8321"/>
                    <a:pt x="13118" y="8345"/>
                  </a:cubicBezTo>
                  <a:cubicBezTo>
                    <a:pt x="13097" y="8368"/>
                    <a:pt x="13098" y="8405"/>
                    <a:pt x="13122" y="8427"/>
                  </a:cubicBezTo>
                  <a:cubicBezTo>
                    <a:pt x="13145" y="8449"/>
                    <a:pt x="13182" y="8447"/>
                    <a:pt x="13204" y="8424"/>
                  </a:cubicBezTo>
                  <a:cubicBezTo>
                    <a:pt x="13206" y="8422"/>
                    <a:pt x="13207" y="8420"/>
                    <a:pt x="13208" y="8418"/>
                  </a:cubicBezTo>
                  <a:cubicBezTo>
                    <a:pt x="13850" y="8807"/>
                    <a:pt x="13850" y="8807"/>
                    <a:pt x="13850" y="8807"/>
                  </a:cubicBezTo>
                  <a:cubicBezTo>
                    <a:pt x="11925" y="10208"/>
                    <a:pt x="11925" y="10208"/>
                    <a:pt x="11925" y="10208"/>
                  </a:cubicBezTo>
                  <a:cubicBezTo>
                    <a:pt x="11924" y="10207"/>
                    <a:pt x="11924" y="10207"/>
                    <a:pt x="11924" y="10207"/>
                  </a:cubicBezTo>
                  <a:cubicBezTo>
                    <a:pt x="11923" y="10206"/>
                    <a:pt x="11922" y="10204"/>
                    <a:pt x="11920" y="10203"/>
                  </a:cubicBezTo>
                  <a:cubicBezTo>
                    <a:pt x="11918" y="10201"/>
                    <a:pt x="11915" y="10199"/>
                    <a:pt x="11912" y="10197"/>
                  </a:cubicBezTo>
                  <a:cubicBezTo>
                    <a:pt x="13426" y="7110"/>
                    <a:pt x="13426" y="7110"/>
                    <a:pt x="13426" y="7110"/>
                  </a:cubicBezTo>
                  <a:cubicBezTo>
                    <a:pt x="13428" y="7111"/>
                    <a:pt x="13431" y="7112"/>
                    <a:pt x="13433" y="7113"/>
                  </a:cubicBezTo>
                  <a:cubicBezTo>
                    <a:pt x="13459" y="7119"/>
                    <a:pt x="13486" y="7106"/>
                    <a:pt x="13498" y="7084"/>
                  </a:cubicBezTo>
                  <a:cubicBezTo>
                    <a:pt x="13882" y="7248"/>
                    <a:pt x="13882" y="7248"/>
                    <a:pt x="13882" y="7248"/>
                  </a:cubicBezTo>
                  <a:cubicBezTo>
                    <a:pt x="13875" y="7268"/>
                    <a:pt x="13880" y="7290"/>
                    <a:pt x="13896" y="7306"/>
                  </a:cubicBezTo>
                  <a:cubicBezTo>
                    <a:pt x="13918" y="7328"/>
                    <a:pt x="13955" y="7328"/>
                    <a:pt x="13977" y="7305"/>
                  </a:cubicBezTo>
                  <a:cubicBezTo>
                    <a:pt x="13999" y="7283"/>
                    <a:pt x="13998" y="7247"/>
                    <a:pt x="13976" y="7225"/>
                  </a:cubicBezTo>
                  <a:cubicBezTo>
                    <a:pt x="13953" y="7202"/>
                    <a:pt x="13917" y="7203"/>
                    <a:pt x="13895" y="7225"/>
                  </a:cubicBezTo>
                  <a:cubicBezTo>
                    <a:pt x="13891" y="7229"/>
                    <a:pt x="13889" y="7233"/>
                    <a:pt x="13886" y="7238"/>
                  </a:cubicBezTo>
                  <a:cubicBezTo>
                    <a:pt x="13502" y="7074"/>
                    <a:pt x="13502" y="7074"/>
                    <a:pt x="13502" y="7074"/>
                  </a:cubicBezTo>
                  <a:cubicBezTo>
                    <a:pt x="13503" y="7073"/>
                    <a:pt x="13503" y="7071"/>
                    <a:pt x="13503" y="7070"/>
                  </a:cubicBezTo>
                  <a:cubicBezTo>
                    <a:pt x="13506" y="7058"/>
                    <a:pt x="13505" y="7045"/>
                    <a:pt x="13501" y="7035"/>
                  </a:cubicBezTo>
                  <a:cubicBezTo>
                    <a:pt x="13823" y="6814"/>
                    <a:pt x="13823" y="6814"/>
                    <a:pt x="13823" y="6814"/>
                  </a:cubicBezTo>
                  <a:cubicBezTo>
                    <a:pt x="13823" y="6814"/>
                    <a:pt x="13824" y="6815"/>
                    <a:pt x="13825" y="6816"/>
                  </a:cubicBezTo>
                  <a:cubicBezTo>
                    <a:pt x="13847" y="6838"/>
                    <a:pt x="13883" y="6838"/>
                    <a:pt x="13905" y="6815"/>
                  </a:cubicBezTo>
                  <a:cubicBezTo>
                    <a:pt x="13927" y="6793"/>
                    <a:pt x="13927" y="6756"/>
                    <a:pt x="13905" y="6734"/>
                  </a:cubicBezTo>
                  <a:cubicBezTo>
                    <a:pt x="13882" y="6712"/>
                    <a:pt x="13846" y="6712"/>
                    <a:pt x="13824" y="6735"/>
                  </a:cubicBezTo>
                  <a:cubicBezTo>
                    <a:pt x="13805" y="6754"/>
                    <a:pt x="13803" y="6783"/>
                    <a:pt x="13816" y="6805"/>
                  </a:cubicBezTo>
                  <a:cubicBezTo>
                    <a:pt x="13496" y="7025"/>
                    <a:pt x="13496" y="7025"/>
                    <a:pt x="13496" y="7025"/>
                  </a:cubicBezTo>
                  <a:cubicBezTo>
                    <a:pt x="13488" y="7013"/>
                    <a:pt x="13476" y="7003"/>
                    <a:pt x="13460" y="7000"/>
                  </a:cubicBezTo>
                  <a:cubicBezTo>
                    <a:pt x="13457" y="6999"/>
                    <a:pt x="13454" y="6998"/>
                    <a:pt x="13450" y="6998"/>
                  </a:cubicBezTo>
                  <a:cubicBezTo>
                    <a:pt x="13346" y="5466"/>
                    <a:pt x="13346" y="5466"/>
                    <a:pt x="13346" y="5466"/>
                  </a:cubicBezTo>
                  <a:cubicBezTo>
                    <a:pt x="13356" y="5464"/>
                    <a:pt x="13365" y="5459"/>
                    <a:pt x="13373" y="5451"/>
                  </a:cubicBezTo>
                  <a:cubicBezTo>
                    <a:pt x="13395" y="5428"/>
                    <a:pt x="13394" y="5392"/>
                    <a:pt x="13372" y="5370"/>
                  </a:cubicBezTo>
                  <a:cubicBezTo>
                    <a:pt x="13349" y="5348"/>
                    <a:pt x="13313" y="5348"/>
                    <a:pt x="13291" y="5371"/>
                  </a:cubicBezTo>
                  <a:cubicBezTo>
                    <a:pt x="13269" y="5393"/>
                    <a:pt x="13269" y="5429"/>
                    <a:pt x="13292" y="5452"/>
                  </a:cubicBezTo>
                  <a:cubicBezTo>
                    <a:pt x="13304" y="5463"/>
                    <a:pt x="13319" y="5468"/>
                    <a:pt x="13335" y="5468"/>
                  </a:cubicBezTo>
                  <a:cubicBezTo>
                    <a:pt x="13439" y="6999"/>
                    <a:pt x="13439" y="6999"/>
                    <a:pt x="13439" y="6999"/>
                  </a:cubicBezTo>
                  <a:cubicBezTo>
                    <a:pt x="13416" y="7002"/>
                    <a:pt x="13396" y="7019"/>
                    <a:pt x="13390" y="7042"/>
                  </a:cubicBezTo>
                  <a:cubicBezTo>
                    <a:pt x="13388" y="7054"/>
                    <a:pt x="13388" y="7065"/>
                    <a:pt x="13392" y="7075"/>
                  </a:cubicBezTo>
                  <a:cubicBezTo>
                    <a:pt x="10535" y="8314"/>
                    <a:pt x="10535" y="8314"/>
                    <a:pt x="10535" y="8314"/>
                  </a:cubicBezTo>
                  <a:cubicBezTo>
                    <a:pt x="10527" y="8302"/>
                    <a:pt x="10515" y="8293"/>
                    <a:pt x="10500" y="8289"/>
                  </a:cubicBezTo>
                  <a:cubicBezTo>
                    <a:pt x="10496" y="8289"/>
                    <a:pt x="10493" y="8288"/>
                    <a:pt x="10489" y="8288"/>
                  </a:cubicBezTo>
                  <a:cubicBezTo>
                    <a:pt x="10393" y="5899"/>
                    <a:pt x="10393" y="5899"/>
                    <a:pt x="10393" y="5899"/>
                  </a:cubicBezTo>
                  <a:cubicBezTo>
                    <a:pt x="10416" y="5896"/>
                    <a:pt x="10436" y="5879"/>
                    <a:pt x="10442" y="5855"/>
                  </a:cubicBezTo>
                  <a:cubicBezTo>
                    <a:pt x="10446" y="5838"/>
                    <a:pt x="10442" y="5821"/>
                    <a:pt x="10433" y="5808"/>
                  </a:cubicBezTo>
                  <a:cubicBezTo>
                    <a:pt x="11038" y="5410"/>
                    <a:pt x="11038" y="5410"/>
                    <a:pt x="11038" y="5410"/>
                  </a:cubicBezTo>
                  <a:cubicBezTo>
                    <a:pt x="11060" y="5432"/>
                    <a:pt x="11096" y="5431"/>
                    <a:pt x="11118" y="5409"/>
                  </a:cubicBezTo>
                  <a:cubicBezTo>
                    <a:pt x="11140" y="5387"/>
                    <a:pt x="11140" y="5350"/>
                    <a:pt x="11118" y="5328"/>
                  </a:cubicBezTo>
                  <a:cubicBezTo>
                    <a:pt x="11095" y="5306"/>
                    <a:pt x="11059" y="5307"/>
                    <a:pt x="11037" y="5329"/>
                  </a:cubicBezTo>
                  <a:cubicBezTo>
                    <a:pt x="11017" y="5349"/>
                    <a:pt x="11015" y="5379"/>
                    <a:pt x="11031" y="5401"/>
                  </a:cubicBezTo>
                  <a:cubicBezTo>
                    <a:pt x="10426" y="5800"/>
                    <a:pt x="10426" y="5800"/>
                    <a:pt x="10426" y="5800"/>
                  </a:cubicBezTo>
                  <a:cubicBezTo>
                    <a:pt x="10419" y="5793"/>
                    <a:pt x="10410" y="5787"/>
                    <a:pt x="10399" y="5785"/>
                  </a:cubicBezTo>
                  <a:cubicBezTo>
                    <a:pt x="10396" y="5784"/>
                    <a:pt x="10393" y="5784"/>
                    <a:pt x="10390" y="5784"/>
                  </a:cubicBezTo>
                  <a:cubicBezTo>
                    <a:pt x="10337" y="4465"/>
                    <a:pt x="10337" y="4465"/>
                    <a:pt x="10337" y="4465"/>
                  </a:cubicBezTo>
                  <a:cubicBezTo>
                    <a:pt x="10348" y="4463"/>
                    <a:pt x="10358" y="4457"/>
                    <a:pt x="10366" y="4449"/>
                  </a:cubicBezTo>
                  <a:cubicBezTo>
                    <a:pt x="10388" y="4427"/>
                    <a:pt x="10388" y="4390"/>
                    <a:pt x="10365" y="4368"/>
                  </a:cubicBezTo>
                  <a:cubicBezTo>
                    <a:pt x="10343" y="4346"/>
                    <a:pt x="10307" y="4346"/>
                    <a:pt x="10285" y="4369"/>
                  </a:cubicBezTo>
                  <a:cubicBezTo>
                    <a:pt x="10263" y="4391"/>
                    <a:pt x="10263" y="4428"/>
                    <a:pt x="10285" y="4450"/>
                  </a:cubicBezTo>
                  <a:cubicBezTo>
                    <a:pt x="10297" y="4461"/>
                    <a:pt x="10311" y="4466"/>
                    <a:pt x="10326" y="4466"/>
                  </a:cubicBezTo>
                  <a:cubicBezTo>
                    <a:pt x="10379" y="5784"/>
                    <a:pt x="10379" y="5784"/>
                    <a:pt x="10379" y="5784"/>
                  </a:cubicBezTo>
                  <a:cubicBezTo>
                    <a:pt x="10363" y="5785"/>
                    <a:pt x="10348" y="5794"/>
                    <a:pt x="10338" y="5807"/>
                  </a:cubicBezTo>
                  <a:cubicBezTo>
                    <a:pt x="10000" y="5672"/>
                    <a:pt x="10000" y="5672"/>
                    <a:pt x="10000" y="5672"/>
                  </a:cubicBezTo>
                  <a:cubicBezTo>
                    <a:pt x="10004" y="5653"/>
                    <a:pt x="9999" y="5633"/>
                    <a:pt x="9984" y="5618"/>
                  </a:cubicBezTo>
                  <a:cubicBezTo>
                    <a:pt x="9962" y="5596"/>
                    <a:pt x="9925" y="5597"/>
                    <a:pt x="9903" y="5619"/>
                  </a:cubicBezTo>
                  <a:cubicBezTo>
                    <a:pt x="9881" y="5642"/>
                    <a:pt x="9881" y="5678"/>
                    <a:pt x="9904" y="5700"/>
                  </a:cubicBezTo>
                  <a:cubicBezTo>
                    <a:pt x="9926" y="5722"/>
                    <a:pt x="9963" y="5722"/>
                    <a:pt x="9985" y="5699"/>
                  </a:cubicBezTo>
                  <a:cubicBezTo>
                    <a:pt x="9990" y="5694"/>
                    <a:pt x="9993" y="5688"/>
                    <a:pt x="9996" y="5682"/>
                  </a:cubicBezTo>
                  <a:cubicBezTo>
                    <a:pt x="10333" y="5817"/>
                    <a:pt x="10333" y="5817"/>
                    <a:pt x="10333" y="5817"/>
                  </a:cubicBezTo>
                  <a:cubicBezTo>
                    <a:pt x="10331" y="5820"/>
                    <a:pt x="10330" y="5824"/>
                    <a:pt x="10329" y="5828"/>
                  </a:cubicBezTo>
                  <a:cubicBezTo>
                    <a:pt x="10325" y="5844"/>
                    <a:pt x="10328" y="5860"/>
                    <a:pt x="10336" y="5873"/>
                  </a:cubicBezTo>
                  <a:cubicBezTo>
                    <a:pt x="7121" y="8349"/>
                    <a:pt x="7121" y="8349"/>
                    <a:pt x="7121" y="8349"/>
                  </a:cubicBezTo>
                  <a:cubicBezTo>
                    <a:pt x="7114" y="8342"/>
                    <a:pt x="7104" y="8336"/>
                    <a:pt x="7093" y="8333"/>
                  </a:cubicBezTo>
                  <a:cubicBezTo>
                    <a:pt x="7092" y="8333"/>
                    <a:pt x="7091" y="8333"/>
                    <a:pt x="7090" y="8333"/>
                  </a:cubicBezTo>
                  <a:cubicBezTo>
                    <a:pt x="7421" y="4900"/>
                    <a:pt x="7421" y="4900"/>
                    <a:pt x="7421" y="4900"/>
                  </a:cubicBezTo>
                  <a:cubicBezTo>
                    <a:pt x="7447" y="4900"/>
                    <a:pt x="7471" y="4882"/>
                    <a:pt x="7478" y="4855"/>
                  </a:cubicBezTo>
                  <a:cubicBezTo>
                    <a:pt x="7485" y="4824"/>
                    <a:pt x="7466" y="4792"/>
                    <a:pt x="7435" y="4785"/>
                  </a:cubicBezTo>
                  <a:cubicBezTo>
                    <a:pt x="7404" y="4777"/>
                    <a:pt x="7372" y="4797"/>
                    <a:pt x="7365" y="4828"/>
                  </a:cubicBezTo>
                  <a:cubicBezTo>
                    <a:pt x="7357" y="4859"/>
                    <a:pt x="7376" y="4891"/>
                    <a:pt x="7408" y="4898"/>
                  </a:cubicBezTo>
                  <a:cubicBezTo>
                    <a:pt x="7409" y="4898"/>
                    <a:pt x="7410" y="4898"/>
                    <a:pt x="7411" y="4899"/>
                  </a:cubicBezTo>
                  <a:cubicBezTo>
                    <a:pt x="7080" y="8332"/>
                    <a:pt x="7080" y="8332"/>
                    <a:pt x="7080" y="8332"/>
                  </a:cubicBezTo>
                  <a:cubicBezTo>
                    <a:pt x="7079" y="8332"/>
                    <a:pt x="7078" y="8332"/>
                    <a:pt x="7077" y="8332"/>
                  </a:cubicBezTo>
                  <a:cubicBezTo>
                    <a:pt x="6706" y="5499"/>
                    <a:pt x="6706" y="5499"/>
                    <a:pt x="6706" y="5499"/>
                  </a:cubicBezTo>
                  <a:cubicBezTo>
                    <a:pt x="6729" y="5496"/>
                    <a:pt x="6748" y="5479"/>
                    <a:pt x="6753" y="5456"/>
                  </a:cubicBezTo>
                  <a:cubicBezTo>
                    <a:pt x="6761" y="5424"/>
                    <a:pt x="6742" y="5393"/>
                    <a:pt x="6710" y="5385"/>
                  </a:cubicBezTo>
                  <a:cubicBezTo>
                    <a:pt x="6679" y="5378"/>
                    <a:pt x="6648" y="5397"/>
                    <a:pt x="6640" y="5428"/>
                  </a:cubicBezTo>
                  <a:cubicBezTo>
                    <a:pt x="6633" y="5460"/>
                    <a:pt x="6652" y="5491"/>
                    <a:pt x="6683" y="5499"/>
                  </a:cubicBezTo>
                  <a:cubicBezTo>
                    <a:pt x="6688" y="5500"/>
                    <a:pt x="6692" y="5500"/>
                    <a:pt x="6696" y="5500"/>
                  </a:cubicBezTo>
                  <a:cubicBezTo>
                    <a:pt x="7067" y="8333"/>
                    <a:pt x="7067" y="8333"/>
                    <a:pt x="7067" y="8333"/>
                  </a:cubicBezTo>
                  <a:cubicBezTo>
                    <a:pt x="7065" y="8334"/>
                    <a:pt x="7062" y="8334"/>
                    <a:pt x="7060" y="8335"/>
                  </a:cubicBezTo>
                  <a:cubicBezTo>
                    <a:pt x="6371" y="7048"/>
                    <a:pt x="6371" y="7048"/>
                    <a:pt x="6371" y="7048"/>
                  </a:cubicBezTo>
                  <a:cubicBezTo>
                    <a:pt x="6384" y="7041"/>
                    <a:pt x="6394" y="7028"/>
                    <a:pt x="6398" y="7012"/>
                  </a:cubicBezTo>
                  <a:cubicBezTo>
                    <a:pt x="6405" y="6981"/>
                    <a:pt x="6386" y="6950"/>
                    <a:pt x="6355" y="6942"/>
                  </a:cubicBezTo>
                  <a:cubicBezTo>
                    <a:pt x="6324" y="6934"/>
                    <a:pt x="6292" y="6954"/>
                    <a:pt x="6285" y="6985"/>
                  </a:cubicBezTo>
                  <a:cubicBezTo>
                    <a:pt x="6283" y="6994"/>
                    <a:pt x="6283" y="7002"/>
                    <a:pt x="6284" y="7011"/>
                  </a:cubicBezTo>
                  <a:cubicBezTo>
                    <a:pt x="5493" y="7274"/>
                    <a:pt x="5493" y="7274"/>
                    <a:pt x="5493" y="7274"/>
                  </a:cubicBezTo>
                  <a:cubicBezTo>
                    <a:pt x="5486" y="7256"/>
                    <a:pt x="5471" y="7241"/>
                    <a:pt x="5451" y="7236"/>
                  </a:cubicBezTo>
                  <a:cubicBezTo>
                    <a:pt x="5451" y="7236"/>
                    <a:pt x="5450" y="7236"/>
                    <a:pt x="5449" y="7236"/>
                  </a:cubicBezTo>
                  <a:cubicBezTo>
                    <a:pt x="5627" y="5620"/>
                    <a:pt x="5627" y="5620"/>
                    <a:pt x="5627" y="5620"/>
                  </a:cubicBezTo>
                  <a:cubicBezTo>
                    <a:pt x="5655" y="5622"/>
                    <a:pt x="5681" y="5604"/>
                    <a:pt x="5688" y="5576"/>
                  </a:cubicBezTo>
                  <a:cubicBezTo>
                    <a:pt x="5695" y="5545"/>
                    <a:pt x="5676" y="5513"/>
                    <a:pt x="5645" y="5506"/>
                  </a:cubicBezTo>
                  <a:cubicBezTo>
                    <a:pt x="5613" y="5498"/>
                    <a:pt x="5582" y="5518"/>
                    <a:pt x="5574" y="5549"/>
                  </a:cubicBezTo>
                  <a:cubicBezTo>
                    <a:pt x="5570" y="5568"/>
                    <a:pt x="5575" y="5586"/>
                    <a:pt x="5587" y="5600"/>
                  </a:cubicBezTo>
                  <a:cubicBezTo>
                    <a:pt x="4359" y="6677"/>
                    <a:pt x="4359" y="6677"/>
                    <a:pt x="4359" y="6677"/>
                  </a:cubicBezTo>
                  <a:cubicBezTo>
                    <a:pt x="4352" y="6670"/>
                    <a:pt x="4343" y="6665"/>
                    <a:pt x="4333" y="6662"/>
                  </a:cubicBezTo>
                  <a:cubicBezTo>
                    <a:pt x="4307" y="6656"/>
                    <a:pt x="4282" y="6668"/>
                    <a:pt x="4269" y="6689"/>
                  </a:cubicBezTo>
                  <a:cubicBezTo>
                    <a:pt x="2379" y="5781"/>
                    <a:pt x="2379" y="5781"/>
                    <a:pt x="2379" y="5781"/>
                  </a:cubicBezTo>
                  <a:cubicBezTo>
                    <a:pt x="2380" y="5779"/>
                    <a:pt x="2381" y="5777"/>
                    <a:pt x="2381" y="5774"/>
                  </a:cubicBezTo>
                  <a:cubicBezTo>
                    <a:pt x="2389" y="5743"/>
                    <a:pt x="2369" y="5711"/>
                    <a:pt x="2338" y="5704"/>
                  </a:cubicBezTo>
                  <a:cubicBezTo>
                    <a:pt x="2307" y="5696"/>
                    <a:pt x="2275" y="5716"/>
                    <a:pt x="2268" y="5747"/>
                  </a:cubicBezTo>
                  <a:cubicBezTo>
                    <a:pt x="2260" y="5778"/>
                    <a:pt x="2280" y="5810"/>
                    <a:pt x="2311" y="5817"/>
                  </a:cubicBezTo>
                  <a:cubicBezTo>
                    <a:pt x="2317" y="5819"/>
                    <a:pt x="2323" y="5819"/>
                    <a:pt x="2328" y="5818"/>
                  </a:cubicBezTo>
                  <a:cubicBezTo>
                    <a:pt x="2508" y="6965"/>
                    <a:pt x="2508" y="6965"/>
                    <a:pt x="2508" y="6965"/>
                  </a:cubicBezTo>
                  <a:cubicBezTo>
                    <a:pt x="2487" y="6970"/>
                    <a:pt x="2470" y="6986"/>
                    <a:pt x="2465" y="7008"/>
                  </a:cubicBezTo>
                  <a:cubicBezTo>
                    <a:pt x="2458" y="7039"/>
                    <a:pt x="2477" y="7071"/>
                    <a:pt x="2508" y="7078"/>
                  </a:cubicBezTo>
                  <a:cubicBezTo>
                    <a:pt x="2516" y="7080"/>
                    <a:pt x="2524" y="7080"/>
                    <a:pt x="2531" y="7079"/>
                  </a:cubicBezTo>
                  <a:cubicBezTo>
                    <a:pt x="2988" y="8875"/>
                    <a:pt x="2988" y="8875"/>
                    <a:pt x="2988" y="8875"/>
                  </a:cubicBezTo>
                  <a:cubicBezTo>
                    <a:pt x="2972" y="8882"/>
                    <a:pt x="2959" y="8896"/>
                    <a:pt x="2955" y="8914"/>
                  </a:cubicBezTo>
                  <a:cubicBezTo>
                    <a:pt x="2953" y="8921"/>
                    <a:pt x="2953" y="8927"/>
                    <a:pt x="2954" y="8934"/>
                  </a:cubicBezTo>
                  <a:cubicBezTo>
                    <a:pt x="1638" y="9186"/>
                    <a:pt x="1638" y="9186"/>
                    <a:pt x="1638" y="9186"/>
                  </a:cubicBezTo>
                  <a:cubicBezTo>
                    <a:pt x="1633" y="9167"/>
                    <a:pt x="1617" y="9150"/>
                    <a:pt x="1596" y="9145"/>
                  </a:cubicBezTo>
                  <a:cubicBezTo>
                    <a:pt x="1565" y="9138"/>
                    <a:pt x="1534" y="9157"/>
                    <a:pt x="1526" y="9188"/>
                  </a:cubicBezTo>
                  <a:cubicBezTo>
                    <a:pt x="1519" y="9220"/>
                    <a:pt x="1538" y="9251"/>
                    <a:pt x="1569" y="9259"/>
                  </a:cubicBezTo>
                  <a:cubicBezTo>
                    <a:pt x="1574" y="9260"/>
                    <a:pt x="1579" y="9260"/>
                    <a:pt x="1583" y="9260"/>
                  </a:cubicBezTo>
                  <a:cubicBezTo>
                    <a:pt x="2081" y="11551"/>
                    <a:pt x="2081" y="11551"/>
                    <a:pt x="2081" y="11551"/>
                  </a:cubicBezTo>
                  <a:cubicBezTo>
                    <a:pt x="2064" y="11558"/>
                    <a:pt x="2050" y="11572"/>
                    <a:pt x="2045" y="11591"/>
                  </a:cubicBezTo>
                  <a:cubicBezTo>
                    <a:pt x="2044" y="11600"/>
                    <a:pt x="2044" y="11608"/>
                    <a:pt x="2045" y="11616"/>
                  </a:cubicBezTo>
                  <a:cubicBezTo>
                    <a:pt x="895" y="11917"/>
                    <a:pt x="895" y="11917"/>
                    <a:pt x="895" y="11917"/>
                  </a:cubicBezTo>
                  <a:cubicBezTo>
                    <a:pt x="889" y="11899"/>
                    <a:pt x="874" y="11885"/>
                    <a:pt x="854" y="11880"/>
                  </a:cubicBezTo>
                  <a:cubicBezTo>
                    <a:pt x="823" y="11873"/>
                    <a:pt x="792" y="11892"/>
                    <a:pt x="784" y="11923"/>
                  </a:cubicBezTo>
                  <a:cubicBezTo>
                    <a:pt x="777" y="11954"/>
                    <a:pt x="796" y="11986"/>
                    <a:pt x="827" y="11993"/>
                  </a:cubicBezTo>
                  <a:cubicBezTo>
                    <a:pt x="850" y="11999"/>
                    <a:pt x="873" y="11990"/>
                    <a:pt x="886" y="11973"/>
                  </a:cubicBezTo>
                  <a:cubicBezTo>
                    <a:pt x="1917" y="12649"/>
                    <a:pt x="1917" y="12649"/>
                    <a:pt x="1917" y="12649"/>
                  </a:cubicBezTo>
                  <a:cubicBezTo>
                    <a:pt x="1915" y="12653"/>
                    <a:pt x="1913" y="12658"/>
                    <a:pt x="1912" y="12662"/>
                  </a:cubicBezTo>
                  <a:cubicBezTo>
                    <a:pt x="1906" y="12687"/>
                    <a:pt x="1916" y="12711"/>
                    <a:pt x="1936" y="12724"/>
                  </a:cubicBezTo>
                  <a:cubicBezTo>
                    <a:pt x="1083" y="14579"/>
                    <a:pt x="1083" y="14579"/>
                    <a:pt x="1083" y="14579"/>
                  </a:cubicBezTo>
                  <a:cubicBezTo>
                    <a:pt x="328" y="14554"/>
                    <a:pt x="328" y="14554"/>
                    <a:pt x="328" y="14554"/>
                  </a:cubicBezTo>
                  <a:cubicBezTo>
                    <a:pt x="327" y="14529"/>
                    <a:pt x="310" y="14506"/>
                    <a:pt x="284" y="14500"/>
                  </a:cubicBezTo>
                  <a:cubicBezTo>
                    <a:pt x="253" y="14493"/>
                    <a:pt x="221" y="14512"/>
                    <a:pt x="214" y="14543"/>
                  </a:cubicBezTo>
                  <a:cubicBezTo>
                    <a:pt x="206" y="14575"/>
                    <a:pt x="226" y="14606"/>
                    <a:pt x="257" y="14614"/>
                  </a:cubicBezTo>
                  <a:cubicBezTo>
                    <a:pt x="288" y="14621"/>
                    <a:pt x="320" y="14602"/>
                    <a:pt x="327" y="14570"/>
                  </a:cubicBezTo>
                  <a:cubicBezTo>
                    <a:pt x="328" y="14568"/>
                    <a:pt x="328" y="14566"/>
                    <a:pt x="328" y="14564"/>
                  </a:cubicBezTo>
                  <a:cubicBezTo>
                    <a:pt x="1079" y="14589"/>
                    <a:pt x="1079" y="14589"/>
                    <a:pt x="1079" y="14589"/>
                  </a:cubicBezTo>
                  <a:cubicBezTo>
                    <a:pt x="83" y="16752"/>
                    <a:pt x="83" y="16752"/>
                    <a:pt x="83" y="16752"/>
                  </a:cubicBezTo>
                  <a:cubicBezTo>
                    <a:pt x="81" y="16752"/>
                    <a:pt x="80" y="16751"/>
                    <a:pt x="77" y="16750"/>
                  </a:cubicBezTo>
                  <a:cubicBezTo>
                    <a:pt x="46" y="16743"/>
                    <a:pt x="15" y="16762"/>
                    <a:pt x="7" y="16793"/>
                  </a:cubicBezTo>
                  <a:cubicBezTo>
                    <a:pt x="0" y="16824"/>
                    <a:pt x="19" y="16856"/>
                    <a:pt x="50" y="16863"/>
                  </a:cubicBezTo>
                  <a:cubicBezTo>
                    <a:pt x="82" y="16871"/>
                    <a:pt x="113" y="16852"/>
                    <a:pt x="120" y="16820"/>
                  </a:cubicBezTo>
                  <a:cubicBezTo>
                    <a:pt x="125" y="16803"/>
                    <a:pt x="120" y="16786"/>
                    <a:pt x="111" y="16773"/>
                  </a:cubicBezTo>
                  <a:cubicBezTo>
                    <a:pt x="1765" y="15327"/>
                    <a:pt x="1765" y="15327"/>
                    <a:pt x="1765" y="15327"/>
                  </a:cubicBezTo>
                  <a:cubicBezTo>
                    <a:pt x="1773" y="15335"/>
                    <a:pt x="1783" y="15342"/>
                    <a:pt x="1795" y="15345"/>
                  </a:cubicBezTo>
                  <a:cubicBezTo>
                    <a:pt x="1826" y="15353"/>
                    <a:pt x="1858" y="15333"/>
                    <a:pt x="1865" y="15302"/>
                  </a:cubicBezTo>
                  <a:cubicBezTo>
                    <a:pt x="1868" y="15290"/>
                    <a:pt x="1867" y="15279"/>
                    <a:pt x="1863" y="15268"/>
                  </a:cubicBezTo>
                  <a:cubicBezTo>
                    <a:pt x="2888" y="14862"/>
                    <a:pt x="2888" y="14862"/>
                    <a:pt x="2888" y="14862"/>
                  </a:cubicBezTo>
                  <a:cubicBezTo>
                    <a:pt x="2895" y="14877"/>
                    <a:pt x="2908" y="14889"/>
                    <a:pt x="2926" y="14893"/>
                  </a:cubicBezTo>
                  <a:cubicBezTo>
                    <a:pt x="2938" y="14896"/>
                    <a:pt x="2951" y="14894"/>
                    <a:pt x="2962" y="14890"/>
                  </a:cubicBezTo>
                  <a:cubicBezTo>
                    <a:pt x="3331" y="15468"/>
                    <a:pt x="3331" y="15468"/>
                    <a:pt x="3331" y="15468"/>
                  </a:cubicBezTo>
                  <a:cubicBezTo>
                    <a:pt x="3321" y="15476"/>
                    <a:pt x="3313" y="15487"/>
                    <a:pt x="3309" y="15500"/>
                  </a:cubicBezTo>
                  <a:cubicBezTo>
                    <a:pt x="3302" y="15531"/>
                    <a:pt x="3321" y="15562"/>
                    <a:pt x="3351" y="15570"/>
                  </a:cubicBezTo>
                  <a:cubicBezTo>
                    <a:pt x="3147" y="16743"/>
                    <a:pt x="3147" y="16743"/>
                    <a:pt x="3147" y="16743"/>
                  </a:cubicBezTo>
                  <a:cubicBezTo>
                    <a:pt x="3119" y="16741"/>
                    <a:pt x="3092" y="16759"/>
                    <a:pt x="3085" y="16788"/>
                  </a:cubicBezTo>
                  <a:cubicBezTo>
                    <a:pt x="3078" y="16819"/>
                    <a:pt x="3097" y="16850"/>
                    <a:pt x="3128" y="16858"/>
                  </a:cubicBezTo>
                  <a:cubicBezTo>
                    <a:pt x="3160" y="16865"/>
                    <a:pt x="3191" y="16846"/>
                    <a:pt x="3198" y="16815"/>
                  </a:cubicBezTo>
                  <a:cubicBezTo>
                    <a:pt x="3204" y="16792"/>
                    <a:pt x="3195" y="16769"/>
                    <a:pt x="3178" y="16755"/>
                  </a:cubicBezTo>
                  <a:cubicBezTo>
                    <a:pt x="4405" y="14852"/>
                    <a:pt x="4405" y="14852"/>
                    <a:pt x="4405" y="14852"/>
                  </a:cubicBezTo>
                  <a:cubicBezTo>
                    <a:pt x="4409" y="14855"/>
                    <a:pt x="4413" y="14856"/>
                    <a:pt x="4418" y="14858"/>
                  </a:cubicBezTo>
                  <a:cubicBezTo>
                    <a:pt x="4431" y="14861"/>
                    <a:pt x="4444" y="14859"/>
                    <a:pt x="4456" y="14854"/>
                  </a:cubicBezTo>
                  <a:cubicBezTo>
                    <a:pt x="5078" y="15960"/>
                    <a:pt x="5078" y="15960"/>
                    <a:pt x="5078" y="15960"/>
                  </a:cubicBezTo>
                  <a:cubicBezTo>
                    <a:pt x="5066" y="15967"/>
                    <a:pt x="5057" y="15979"/>
                    <a:pt x="5054" y="15994"/>
                  </a:cubicBezTo>
                  <a:cubicBezTo>
                    <a:pt x="5046" y="16025"/>
                    <a:pt x="5066" y="16057"/>
                    <a:pt x="5097" y="16064"/>
                  </a:cubicBezTo>
                  <a:cubicBezTo>
                    <a:pt x="5128" y="16072"/>
                    <a:pt x="5160" y="16052"/>
                    <a:pt x="5167" y="16021"/>
                  </a:cubicBezTo>
                  <a:cubicBezTo>
                    <a:pt x="5175" y="15990"/>
                    <a:pt x="5155" y="15958"/>
                    <a:pt x="5124" y="15951"/>
                  </a:cubicBezTo>
                  <a:cubicBezTo>
                    <a:pt x="5111" y="15948"/>
                    <a:pt x="5098" y="15949"/>
                    <a:pt x="5087" y="15955"/>
                  </a:cubicBezTo>
                  <a:cubicBezTo>
                    <a:pt x="4464" y="14849"/>
                    <a:pt x="4464" y="14849"/>
                    <a:pt x="4464" y="14849"/>
                  </a:cubicBezTo>
                  <a:cubicBezTo>
                    <a:pt x="4465" y="14849"/>
                    <a:pt x="4465" y="14849"/>
                    <a:pt x="4465" y="14848"/>
                  </a:cubicBezTo>
                  <a:cubicBezTo>
                    <a:pt x="5730" y="16345"/>
                    <a:pt x="5730" y="16345"/>
                    <a:pt x="5730" y="16345"/>
                  </a:cubicBezTo>
                  <a:cubicBezTo>
                    <a:pt x="5722" y="16353"/>
                    <a:pt x="5717" y="16362"/>
                    <a:pt x="5714" y="16373"/>
                  </a:cubicBezTo>
                  <a:cubicBezTo>
                    <a:pt x="5707" y="16404"/>
                    <a:pt x="5726" y="16435"/>
                    <a:pt x="5757" y="16443"/>
                  </a:cubicBezTo>
                  <a:cubicBezTo>
                    <a:pt x="5788" y="16450"/>
                    <a:pt x="5820" y="16431"/>
                    <a:pt x="5827" y="16400"/>
                  </a:cubicBezTo>
                  <a:cubicBezTo>
                    <a:pt x="5835" y="16369"/>
                    <a:pt x="5816" y="16337"/>
                    <a:pt x="5784" y="16330"/>
                  </a:cubicBezTo>
                  <a:cubicBezTo>
                    <a:pt x="5767" y="16326"/>
                    <a:pt x="5750" y="16330"/>
                    <a:pt x="5737" y="16339"/>
                  </a:cubicBezTo>
                  <a:cubicBezTo>
                    <a:pt x="4473" y="14842"/>
                    <a:pt x="4473" y="14842"/>
                    <a:pt x="4473" y="14842"/>
                  </a:cubicBezTo>
                  <a:cubicBezTo>
                    <a:pt x="4480" y="14835"/>
                    <a:pt x="4486" y="14825"/>
                    <a:pt x="4488" y="14815"/>
                  </a:cubicBezTo>
                  <a:cubicBezTo>
                    <a:pt x="4490" y="14806"/>
                    <a:pt x="4490" y="14798"/>
                    <a:pt x="4489" y="14790"/>
                  </a:cubicBezTo>
                  <a:cubicBezTo>
                    <a:pt x="5224" y="14578"/>
                    <a:pt x="5224" y="14578"/>
                    <a:pt x="5224" y="14578"/>
                  </a:cubicBezTo>
                  <a:cubicBezTo>
                    <a:pt x="5230" y="14595"/>
                    <a:pt x="5245" y="14609"/>
                    <a:pt x="5264" y="14614"/>
                  </a:cubicBezTo>
                  <a:cubicBezTo>
                    <a:pt x="5296" y="14621"/>
                    <a:pt x="5327" y="14602"/>
                    <a:pt x="5335" y="14571"/>
                  </a:cubicBezTo>
                  <a:cubicBezTo>
                    <a:pt x="5342" y="14540"/>
                    <a:pt x="5323" y="14508"/>
                    <a:pt x="5292" y="14501"/>
                  </a:cubicBezTo>
                  <a:cubicBezTo>
                    <a:pt x="5260" y="14493"/>
                    <a:pt x="5229" y="14512"/>
                    <a:pt x="5221" y="14544"/>
                  </a:cubicBezTo>
                  <a:cubicBezTo>
                    <a:pt x="5219" y="14552"/>
                    <a:pt x="5219" y="14560"/>
                    <a:pt x="5221" y="14568"/>
                  </a:cubicBezTo>
                  <a:cubicBezTo>
                    <a:pt x="4486" y="14780"/>
                    <a:pt x="4486" y="14780"/>
                    <a:pt x="4486" y="14780"/>
                  </a:cubicBezTo>
                  <a:cubicBezTo>
                    <a:pt x="4479" y="14763"/>
                    <a:pt x="4465" y="14749"/>
                    <a:pt x="4445" y="14744"/>
                  </a:cubicBezTo>
                  <a:cubicBezTo>
                    <a:pt x="4433" y="14742"/>
                    <a:pt x="4421" y="14743"/>
                    <a:pt x="4411" y="14747"/>
                  </a:cubicBezTo>
                  <a:cubicBezTo>
                    <a:pt x="3467" y="12834"/>
                    <a:pt x="3467" y="12834"/>
                    <a:pt x="3467" y="12834"/>
                  </a:cubicBezTo>
                  <a:cubicBezTo>
                    <a:pt x="3480" y="12826"/>
                    <a:pt x="3489" y="12813"/>
                    <a:pt x="3493" y="12798"/>
                  </a:cubicBezTo>
                  <a:cubicBezTo>
                    <a:pt x="3494" y="12794"/>
                    <a:pt x="3494" y="12791"/>
                    <a:pt x="3495" y="12787"/>
                  </a:cubicBezTo>
                  <a:cubicBezTo>
                    <a:pt x="4257" y="12767"/>
                    <a:pt x="4257" y="12767"/>
                    <a:pt x="4257" y="12767"/>
                  </a:cubicBezTo>
                  <a:cubicBezTo>
                    <a:pt x="4260" y="12791"/>
                    <a:pt x="4277" y="12812"/>
                    <a:pt x="4301" y="12818"/>
                  </a:cubicBezTo>
                  <a:cubicBezTo>
                    <a:pt x="4333" y="12825"/>
                    <a:pt x="4364" y="12806"/>
                    <a:pt x="4372" y="12775"/>
                  </a:cubicBezTo>
                  <a:cubicBezTo>
                    <a:pt x="4378" y="12747"/>
                    <a:pt x="4364" y="12719"/>
                    <a:pt x="4338" y="12708"/>
                  </a:cubicBezTo>
                  <a:cubicBezTo>
                    <a:pt x="4575" y="11989"/>
                    <a:pt x="4575" y="11989"/>
                    <a:pt x="4575" y="11989"/>
                  </a:cubicBezTo>
                  <a:cubicBezTo>
                    <a:pt x="4607" y="11996"/>
                    <a:pt x="4638" y="11977"/>
                    <a:pt x="4645" y="11946"/>
                  </a:cubicBezTo>
                  <a:cubicBezTo>
                    <a:pt x="4647" y="11938"/>
                    <a:pt x="4647" y="11931"/>
                    <a:pt x="4646" y="11924"/>
                  </a:cubicBezTo>
                  <a:cubicBezTo>
                    <a:pt x="5303" y="11763"/>
                    <a:pt x="5303" y="11763"/>
                    <a:pt x="5303" y="11763"/>
                  </a:cubicBezTo>
                  <a:cubicBezTo>
                    <a:pt x="5309" y="11782"/>
                    <a:pt x="5324" y="11796"/>
                    <a:pt x="5344" y="11801"/>
                  </a:cubicBezTo>
                  <a:cubicBezTo>
                    <a:pt x="5359" y="11805"/>
                    <a:pt x="5374" y="11802"/>
                    <a:pt x="5386" y="11795"/>
                  </a:cubicBezTo>
                  <a:cubicBezTo>
                    <a:pt x="5502" y="11958"/>
                    <a:pt x="5502" y="11958"/>
                    <a:pt x="5502" y="11958"/>
                  </a:cubicBezTo>
                  <a:cubicBezTo>
                    <a:pt x="5499" y="11961"/>
                    <a:pt x="5496" y="11964"/>
                    <a:pt x="5494" y="11968"/>
                  </a:cubicBezTo>
                  <a:cubicBezTo>
                    <a:pt x="5477" y="11995"/>
                    <a:pt x="5486" y="12031"/>
                    <a:pt x="5513" y="12048"/>
                  </a:cubicBezTo>
                  <a:cubicBezTo>
                    <a:pt x="5541" y="12065"/>
                    <a:pt x="5576" y="12056"/>
                    <a:pt x="5593" y="12029"/>
                  </a:cubicBezTo>
                  <a:cubicBezTo>
                    <a:pt x="5610" y="12001"/>
                    <a:pt x="5601" y="11965"/>
                    <a:pt x="5574" y="11949"/>
                  </a:cubicBezTo>
                  <a:cubicBezTo>
                    <a:pt x="5553" y="11936"/>
                    <a:pt x="5528" y="11938"/>
                    <a:pt x="5509" y="11951"/>
                  </a:cubicBezTo>
                  <a:cubicBezTo>
                    <a:pt x="5394" y="11790"/>
                    <a:pt x="5394" y="11790"/>
                    <a:pt x="5394" y="11790"/>
                  </a:cubicBezTo>
                  <a:cubicBezTo>
                    <a:pt x="5404" y="11782"/>
                    <a:pt x="5411" y="11771"/>
                    <a:pt x="5414" y="11758"/>
                  </a:cubicBezTo>
                  <a:cubicBezTo>
                    <a:pt x="5415" y="11754"/>
                    <a:pt x="5416" y="11750"/>
                    <a:pt x="5416" y="11745"/>
                  </a:cubicBezTo>
                  <a:cubicBezTo>
                    <a:pt x="6106" y="11695"/>
                    <a:pt x="6106" y="11695"/>
                    <a:pt x="6106" y="11695"/>
                  </a:cubicBezTo>
                  <a:cubicBezTo>
                    <a:pt x="6108" y="11712"/>
                    <a:pt x="6117" y="11727"/>
                    <a:pt x="6133" y="11737"/>
                  </a:cubicBezTo>
                  <a:cubicBezTo>
                    <a:pt x="6160" y="11754"/>
                    <a:pt x="6196" y="11745"/>
                    <a:pt x="6213" y="11718"/>
                  </a:cubicBezTo>
                  <a:cubicBezTo>
                    <a:pt x="6230" y="11690"/>
                    <a:pt x="6221" y="11654"/>
                    <a:pt x="6194" y="11638"/>
                  </a:cubicBezTo>
                  <a:cubicBezTo>
                    <a:pt x="6166" y="11621"/>
                    <a:pt x="6130" y="11629"/>
                    <a:pt x="6114" y="11657"/>
                  </a:cubicBezTo>
                  <a:cubicBezTo>
                    <a:pt x="6108" y="11666"/>
                    <a:pt x="6106" y="11675"/>
                    <a:pt x="6105" y="11685"/>
                  </a:cubicBezTo>
                  <a:cubicBezTo>
                    <a:pt x="5415" y="11735"/>
                    <a:pt x="5415" y="11735"/>
                    <a:pt x="5415" y="11735"/>
                  </a:cubicBezTo>
                  <a:cubicBezTo>
                    <a:pt x="5412" y="11718"/>
                    <a:pt x="5402" y="11703"/>
                    <a:pt x="5387" y="11694"/>
                  </a:cubicBezTo>
                  <a:cubicBezTo>
                    <a:pt x="5895" y="10590"/>
                    <a:pt x="5895" y="10590"/>
                    <a:pt x="5895" y="10590"/>
                  </a:cubicBezTo>
                  <a:cubicBezTo>
                    <a:pt x="5900" y="10592"/>
                    <a:pt x="5905" y="10595"/>
                    <a:pt x="5911" y="10596"/>
                  </a:cubicBezTo>
                  <a:cubicBezTo>
                    <a:pt x="5938" y="10602"/>
                    <a:pt x="5965" y="10589"/>
                    <a:pt x="5976" y="10565"/>
                  </a:cubicBezTo>
                  <a:cubicBezTo>
                    <a:pt x="7367" y="11066"/>
                    <a:pt x="7367" y="11066"/>
                    <a:pt x="7367" y="11066"/>
                  </a:cubicBezTo>
                  <a:cubicBezTo>
                    <a:pt x="7367" y="11066"/>
                    <a:pt x="7366" y="11066"/>
                    <a:pt x="7366" y="11067"/>
                  </a:cubicBezTo>
                  <a:cubicBezTo>
                    <a:pt x="7359" y="11098"/>
                    <a:pt x="7378" y="11130"/>
                    <a:pt x="7409" y="11137"/>
                  </a:cubicBezTo>
                  <a:cubicBezTo>
                    <a:pt x="7441" y="11145"/>
                    <a:pt x="7472" y="11125"/>
                    <a:pt x="7480" y="11094"/>
                  </a:cubicBezTo>
                  <a:cubicBezTo>
                    <a:pt x="7487" y="11063"/>
                    <a:pt x="7468" y="11031"/>
                    <a:pt x="7437" y="11024"/>
                  </a:cubicBezTo>
                  <a:cubicBezTo>
                    <a:pt x="7434" y="11023"/>
                    <a:pt x="7431" y="11023"/>
                    <a:pt x="7429" y="11023"/>
                  </a:cubicBezTo>
                  <a:cubicBezTo>
                    <a:pt x="7440" y="10081"/>
                    <a:pt x="7440" y="10081"/>
                    <a:pt x="7440" y="10081"/>
                  </a:cubicBezTo>
                  <a:cubicBezTo>
                    <a:pt x="7461" y="10078"/>
                    <a:pt x="7480" y="10063"/>
                    <a:pt x="7487" y="10042"/>
                  </a:cubicBezTo>
                  <a:cubicBezTo>
                    <a:pt x="8007" y="10152"/>
                    <a:pt x="8007" y="10152"/>
                    <a:pt x="8007" y="10152"/>
                  </a:cubicBezTo>
                  <a:cubicBezTo>
                    <a:pt x="8020" y="10174"/>
                    <a:pt x="8045" y="10190"/>
                    <a:pt x="8074" y="10190"/>
                  </a:cubicBezTo>
                  <a:cubicBezTo>
                    <a:pt x="8091" y="10190"/>
                    <a:pt x="8107" y="10184"/>
                    <a:pt x="8119" y="10175"/>
                  </a:cubicBezTo>
                  <a:cubicBezTo>
                    <a:pt x="9756" y="10519"/>
                    <a:pt x="9756" y="10519"/>
                    <a:pt x="9756" y="10519"/>
                  </a:cubicBezTo>
                  <a:cubicBezTo>
                    <a:pt x="9754" y="10529"/>
                    <a:pt x="9755" y="10538"/>
                    <a:pt x="9758" y="10546"/>
                  </a:cubicBezTo>
                  <a:cubicBezTo>
                    <a:pt x="8581" y="11218"/>
                    <a:pt x="8581" y="11218"/>
                    <a:pt x="8581" y="11218"/>
                  </a:cubicBezTo>
                  <a:cubicBezTo>
                    <a:pt x="8573" y="11208"/>
                    <a:pt x="8562" y="11201"/>
                    <a:pt x="8550" y="11198"/>
                  </a:cubicBezTo>
                  <a:cubicBezTo>
                    <a:pt x="8519" y="11191"/>
                    <a:pt x="8487" y="11210"/>
                    <a:pt x="8480" y="11241"/>
                  </a:cubicBezTo>
                  <a:cubicBezTo>
                    <a:pt x="8472" y="11273"/>
                    <a:pt x="8491" y="11304"/>
                    <a:pt x="8523" y="11311"/>
                  </a:cubicBezTo>
                  <a:cubicBezTo>
                    <a:pt x="8542" y="11316"/>
                    <a:pt x="8561" y="11311"/>
                    <a:pt x="8575" y="11299"/>
                  </a:cubicBezTo>
                  <a:cubicBezTo>
                    <a:pt x="9235" y="11857"/>
                    <a:pt x="9235" y="11857"/>
                    <a:pt x="9235" y="11857"/>
                  </a:cubicBezTo>
                  <a:cubicBezTo>
                    <a:pt x="9059" y="12266"/>
                    <a:pt x="9059" y="12266"/>
                    <a:pt x="9059" y="12266"/>
                  </a:cubicBezTo>
                  <a:cubicBezTo>
                    <a:pt x="9058" y="12266"/>
                    <a:pt x="9056" y="12265"/>
                    <a:pt x="9055" y="12264"/>
                  </a:cubicBezTo>
                  <a:cubicBezTo>
                    <a:pt x="9023" y="12257"/>
                    <a:pt x="8992" y="12276"/>
                    <a:pt x="8985" y="12307"/>
                  </a:cubicBezTo>
                  <a:cubicBezTo>
                    <a:pt x="8977" y="12339"/>
                    <a:pt x="8996" y="12370"/>
                    <a:pt x="9028" y="12378"/>
                  </a:cubicBezTo>
                  <a:cubicBezTo>
                    <a:pt x="9037" y="12380"/>
                    <a:pt x="9046" y="12379"/>
                    <a:pt x="9054" y="12377"/>
                  </a:cubicBezTo>
                  <a:cubicBezTo>
                    <a:pt x="9167" y="12940"/>
                    <a:pt x="9167" y="12940"/>
                    <a:pt x="9167" y="12940"/>
                  </a:cubicBezTo>
                  <a:cubicBezTo>
                    <a:pt x="9142" y="12947"/>
                    <a:pt x="9124" y="12969"/>
                    <a:pt x="9124" y="12996"/>
                  </a:cubicBezTo>
                  <a:cubicBezTo>
                    <a:pt x="9124" y="13028"/>
                    <a:pt x="9150" y="13054"/>
                    <a:pt x="9182" y="13054"/>
                  </a:cubicBezTo>
                  <a:cubicBezTo>
                    <a:pt x="9215" y="13054"/>
                    <a:pt x="9241" y="13028"/>
                    <a:pt x="9240" y="12996"/>
                  </a:cubicBezTo>
                  <a:cubicBezTo>
                    <a:pt x="9240" y="12964"/>
                    <a:pt x="9214" y="12938"/>
                    <a:pt x="9182" y="12938"/>
                  </a:cubicBezTo>
                  <a:cubicBezTo>
                    <a:pt x="9180" y="12938"/>
                    <a:pt x="9179" y="12938"/>
                    <a:pt x="9177" y="12938"/>
                  </a:cubicBezTo>
                  <a:cubicBezTo>
                    <a:pt x="9064" y="12374"/>
                    <a:pt x="9064" y="12374"/>
                    <a:pt x="9064" y="12374"/>
                  </a:cubicBezTo>
                  <a:cubicBezTo>
                    <a:pt x="9066" y="12374"/>
                    <a:pt x="9067" y="12373"/>
                    <a:pt x="9069" y="12372"/>
                  </a:cubicBezTo>
                  <a:cubicBezTo>
                    <a:pt x="9666" y="13351"/>
                    <a:pt x="9666" y="13351"/>
                    <a:pt x="9666" y="13351"/>
                  </a:cubicBezTo>
                  <a:cubicBezTo>
                    <a:pt x="9653" y="13361"/>
                    <a:pt x="9644" y="13377"/>
                    <a:pt x="9644" y="13396"/>
                  </a:cubicBezTo>
                  <a:cubicBezTo>
                    <a:pt x="9644" y="13428"/>
                    <a:pt x="9670" y="13454"/>
                    <a:pt x="9703" y="13454"/>
                  </a:cubicBezTo>
                  <a:cubicBezTo>
                    <a:pt x="9735" y="13454"/>
                    <a:pt x="9761" y="13427"/>
                    <a:pt x="9761" y="13395"/>
                  </a:cubicBezTo>
                  <a:cubicBezTo>
                    <a:pt x="9761" y="13363"/>
                    <a:pt x="9734" y="13337"/>
                    <a:pt x="9702" y="13337"/>
                  </a:cubicBezTo>
                  <a:cubicBezTo>
                    <a:pt x="9692" y="13337"/>
                    <a:pt x="9683" y="13340"/>
                    <a:pt x="9674" y="13345"/>
                  </a:cubicBezTo>
                  <a:cubicBezTo>
                    <a:pt x="9077" y="12367"/>
                    <a:pt x="9077" y="12367"/>
                    <a:pt x="9077" y="12367"/>
                  </a:cubicBezTo>
                  <a:cubicBezTo>
                    <a:pt x="9087" y="12359"/>
                    <a:pt x="9095" y="12348"/>
                    <a:pt x="9098" y="12335"/>
                  </a:cubicBezTo>
                  <a:cubicBezTo>
                    <a:pt x="9101" y="12322"/>
                    <a:pt x="9099" y="12310"/>
                    <a:pt x="9095" y="12299"/>
                  </a:cubicBezTo>
                  <a:cubicBezTo>
                    <a:pt x="9510" y="12088"/>
                    <a:pt x="9510" y="12088"/>
                    <a:pt x="9510" y="12088"/>
                  </a:cubicBezTo>
                  <a:cubicBezTo>
                    <a:pt x="10749" y="13135"/>
                    <a:pt x="10749" y="13135"/>
                    <a:pt x="10749" y="13135"/>
                  </a:cubicBezTo>
                  <a:cubicBezTo>
                    <a:pt x="10745" y="13141"/>
                    <a:pt x="10742" y="13148"/>
                    <a:pt x="10740" y="13155"/>
                  </a:cubicBezTo>
                  <a:cubicBezTo>
                    <a:pt x="10732" y="13186"/>
                    <a:pt x="10751" y="13218"/>
                    <a:pt x="10783" y="13225"/>
                  </a:cubicBezTo>
                  <a:cubicBezTo>
                    <a:pt x="10814" y="13233"/>
                    <a:pt x="10845" y="13214"/>
                    <a:pt x="10853" y="13182"/>
                  </a:cubicBezTo>
                  <a:cubicBezTo>
                    <a:pt x="10860" y="13151"/>
                    <a:pt x="10841" y="13120"/>
                    <a:pt x="10810" y="13112"/>
                  </a:cubicBezTo>
                  <a:cubicBezTo>
                    <a:pt x="10808" y="13112"/>
                    <a:pt x="10806" y="13111"/>
                    <a:pt x="10803" y="13111"/>
                  </a:cubicBezTo>
                  <a:cubicBezTo>
                    <a:pt x="10863" y="11453"/>
                    <a:pt x="10863" y="11453"/>
                    <a:pt x="10863" y="11453"/>
                  </a:cubicBezTo>
                  <a:cubicBezTo>
                    <a:pt x="10888" y="11452"/>
                    <a:pt x="10911" y="11435"/>
                    <a:pt x="10917" y="11409"/>
                  </a:cubicBezTo>
                  <a:cubicBezTo>
                    <a:pt x="10925" y="11378"/>
                    <a:pt x="10905" y="11346"/>
                    <a:pt x="10874" y="11339"/>
                  </a:cubicBezTo>
                  <a:cubicBezTo>
                    <a:pt x="10867" y="11337"/>
                    <a:pt x="10860" y="11337"/>
                    <a:pt x="10853" y="11338"/>
                  </a:cubicBezTo>
                  <a:cubicBezTo>
                    <a:pt x="10643" y="10419"/>
                    <a:pt x="10643" y="10419"/>
                    <a:pt x="10643" y="10419"/>
                  </a:cubicBezTo>
                  <a:cubicBezTo>
                    <a:pt x="11824" y="10259"/>
                    <a:pt x="11824" y="10259"/>
                    <a:pt x="11824" y="10259"/>
                  </a:cubicBezTo>
                  <a:cubicBezTo>
                    <a:pt x="11827" y="10270"/>
                    <a:pt x="11832" y="10280"/>
                    <a:pt x="11841" y="10288"/>
                  </a:cubicBezTo>
                  <a:cubicBezTo>
                    <a:pt x="11844" y="10291"/>
                    <a:pt x="11848" y="10294"/>
                    <a:pt x="11852" y="10296"/>
                  </a:cubicBezTo>
                  <a:cubicBezTo>
                    <a:pt x="11853" y="10297"/>
                    <a:pt x="11855" y="10298"/>
                    <a:pt x="11857" y="10299"/>
                  </a:cubicBezTo>
                  <a:cubicBezTo>
                    <a:pt x="11859" y="10299"/>
                    <a:pt x="11861" y="10300"/>
                    <a:pt x="11863" y="10301"/>
                  </a:cubicBezTo>
                  <a:cubicBezTo>
                    <a:pt x="11865" y="10302"/>
                    <a:pt x="11866" y="10303"/>
                    <a:pt x="11868" y="10303"/>
                  </a:cubicBezTo>
                  <a:cubicBezTo>
                    <a:pt x="11881" y="10306"/>
                    <a:pt x="11894" y="10304"/>
                    <a:pt x="11905" y="10299"/>
                  </a:cubicBezTo>
                  <a:cubicBezTo>
                    <a:pt x="12561" y="11500"/>
                    <a:pt x="12561" y="11500"/>
                    <a:pt x="12561" y="11500"/>
                  </a:cubicBezTo>
                  <a:cubicBezTo>
                    <a:pt x="12538" y="11500"/>
                    <a:pt x="12538" y="11500"/>
                    <a:pt x="12538" y="11500"/>
                  </a:cubicBezTo>
                  <a:cubicBezTo>
                    <a:pt x="12538" y="11523"/>
                    <a:pt x="12538" y="11523"/>
                    <a:pt x="12538" y="11523"/>
                  </a:cubicBezTo>
                  <a:cubicBezTo>
                    <a:pt x="12573" y="11523"/>
                    <a:pt x="12573" y="11523"/>
                    <a:pt x="12573" y="11523"/>
                  </a:cubicBezTo>
                  <a:cubicBezTo>
                    <a:pt x="12993" y="12293"/>
                    <a:pt x="12993" y="12293"/>
                    <a:pt x="12993" y="12293"/>
                  </a:cubicBezTo>
                  <a:cubicBezTo>
                    <a:pt x="12987" y="12298"/>
                    <a:pt x="12981" y="12304"/>
                    <a:pt x="12976" y="12311"/>
                  </a:cubicBezTo>
                  <a:cubicBezTo>
                    <a:pt x="12959" y="12339"/>
                    <a:pt x="12968" y="12375"/>
                    <a:pt x="12995" y="12391"/>
                  </a:cubicBezTo>
                  <a:cubicBezTo>
                    <a:pt x="13023" y="12408"/>
                    <a:pt x="13059" y="12400"/>
                    <a:pt x="13075" y="12372"/>
                  </a:cubicBezTo>
                  <a:cubicBezTo>
                    <a:pt x="13092" y="12345"/>
                    <a:pt x="13084" y="12309"/>
                    <a:pt x="13056" y="12292"/>
                  </a:cubicBezTo>
                  <a:cubicBezTo>
                    <a:pt x="13039" y="12282"/>
                    <a:pt x="13019" y="12281"/>
                    <a:pt x="13002" y="12288"/>
                  </a:cubicBezTo>
                  <a:cubicBezTo>
                    <a:pt x="12584" y="11523"/>
                    <a:pt x="12584" y="11523"/>
                    <a:pt x="12584" y="11523"/>
                  </a:cubicBezTo>
                  <a:cubicBezTo>
                    <a:pt x="12741" y="11523"/>
                    <a:pt x="12741" y="11523"/>
                    <a:pt x="12741" y="11523"/>
                  </a:cubicBezTo>
                  <a:cubicBezTo>
                    <a:pt x="12741" y="11735"/>
                    <a:pt x="12741" y="11735"/>
                    <a:pt x="12741" y="11735"/>
                  </a:cubicBezTo>
                  <a:cubicBezTo>
                    <a:pt x="12766" y="11735"/>
                    <a:pt x="12766" y="11735"/>
                    <a:pt x="12766" y="11735"/>
                  </a:cubicBezTo>
                  <a:cubicBezTo>
                    <a:pt x="12766" y="11523"/>
                    <a:pt x="12766" y="11523"/>
                    <a:pt x="12766" y="11523"/>
                  </a:cubicBezTo>
                  <a:cubicBezTo>
                    <a:pt x="12969" y="11523"/>
                    <a:pt x="12969" y="11523"/>
                    <a:pt x="12969" y="11523"/>
                  </a:cubicBezTo>
                  <a:cubicBezTo>
                    <a:pt x="12969" y="11500"/>
                    <a:pt x="12969" y="11500"/>
                    <a:pt x="12969" y="11500"/>
                  </a:cubicBezTo>
                  <a:cubicBezTo>
                    <a:pt x="12766" y="11500"/>
                    <a:pt x="12766" y="11500"/>
                    <a:pt x="12766" y="11500"/>
                  </a:cubicBezTo>
                  <a:cubicBezTo>
                    <a:pt x="12766" y="11290"/>
                    <a:pt x="12766" y="11290"/>
                    <a:pt x="12766" y="11290"/>
                  </a:cubicBezTo>
                  <a:cubicBezTo>
                    <a:pt x="12741" y="11290"/>
                    <a:pt x="12741" y="11290"/>
                    <a:pt x="12741" y="11290"/>
                  </a:cubicBezTo>
                  <a:cubicBezTo>
                    <a:pt x="12741" y="11500"/>
                    <a:pt x="12741" y="11500"/>
                    <a:pt x="12741" y="11500"/>
                  </a:cubicBezTo>
                  <a:cubicBezTo>
                    <a:pt x="12572" y="11500"/>
                    <a:pt x="12572" y="11500"/>
                    <a:pt x="12572" y="11500"/>
                  </a:cubicBezTo>
                  <a:cubicBezTo>
                    <a:pt x="11914" y="10294"/>
                    <a:pt x="11914" y="10294"/>
                    <a:pt x="11914" y="10294"/>
                  </a:cubicBezTo>
                  <a:cubicBezTo>
                    <a:pt x="11918" y="10292"/>
                    <a:pt x="11921" y="10289"/>
                    <a:pt x="11924" y="10286"/>
                  </a:cubicBezTo>
                  <a:cubicBezTo>
                    <a:pt x="12807" y="10922"/>
                    <a:pt x="12807" y="10922"/>
                    <a:pt x="12807" y="10922"/>
                  </a:cubicBezTo>
                  <a:cubicBezTo>
                    <a:pt x="12790" y="10949"/>
                    <a:pt x="12799" y="10985"/>
                    <a:pt x="12826" y="11001"/>
                  </a:cubicBezTo>
                  <a:cubicBezTo>
                    <a:pt x="12854" y="11018"/>
                    <a:pt x="12890" y="11010"/>
                    <a:pt x="12906" y="10982"/>
                  </a:cubicBezTo>
                  <a:cubicBezTo>
                    <a:pt x="12923" y="10955"/>
                    <a:pt x="12915" y="10919"/>
                    <a:pt x="12887" y="10902"/>
                  </a:cubicBezTo>
                  <a:cubicBezTo>
                    <a:pt x="12862" y="10887"/>
                    <a:pt x="12831" y="10893"/>
                    <a:pt x="12813" y="10914"/>
                  </a:cubicBezTo>
                  <a:cubicBezTo>
                    <a:pt x="11930" y="10279"/>
                    <a:pt x="11930" y="10279"/>
                    <a:pt x="11930" y="10279"/>
                  </a:cubicBezTo>
                  <a:cubicBezTo>
                    <a:pt x="11930" y="10279"/>
                    <a:pt x="11930" y="10278"/>
                    <a:pt x="11930" y="10278"/>
                  </a:cubicBezTo>
                  <a:cubicBezTo>
                    <a:pt x="13255" y="10943"/>
                    <a:pt x="13255" y="10943"/>
                    <a:pt x="13255" y="10943"/>
                  </a:cubicBezTo>
                  <a:cubicBezTo>
                    <a:pt x="13244" y="10969"/>
                    <a:pt x="13254" y="10999"/>
                    <a:pt x="13278" y="11014"/>
                  </a:cubicBezTo>
                  <a:cubicBezTo>
                    <a:pt x="13306" y="11031"/>
                    <a:pt x="13342" y="11022"/>
                    <a:pt x="13358" y="10995"/>
                  </a:cubicBezTo>
                  <a:cubicBezTo>
                    <a:pt x="13375" y="10968"/>
                    <a:pt x="13367" y="10932"/>
                    <a:pt x="13339" y="10915"/>
                  </a:cubicBezTo>
                  <a:cubicBezTo>
                    <a:pt x="13312" y="10898"/>
                    <a:pt x="13276" y="10907"/>
                    <a:pt x="13259" y="10934"/>
                  </a:cubicBezTo>
                  <a:cubicBezTo>
                    <a:pt x="11935" y="10269"/>
                    <a:pt x="11935" y="10269"/>
                    <a:pt x="11935" y="10269"/>
                  </a:cubicBezTo>
                  <a:cubicBezTo>
                    <a:pt x="11936" y="10266"/>
                    <a:pt x="11938" y="10263"/>
                    <a:pt x="11938" y="10260"/>
                  </a:cubicBezTo>
                  <a:cubicBezTo>
                    <a:pt x="11940" y="10253"/>
                    <a:pt x="11940" y="10246"/>
                    <a:pt x="11939" y="10239"/>
                  </a:cubicBezTo>
                  <a:cubicBezTo>
                    <a:pt x="14088" y="9786"/>
                    <a:pt x="14088" y="9786"/>
                    <a:pt x="14088" y="9786"/>
                  </a:cubicBezTo>
                  <a:cubicBezTo>
                    <a:pt x="14091" y="9798"/>
                    <a:pt x="14096" y="9809"/>
                    <a:pt x="14106" y="9817"/>
                  </a:cubicBezTo>
                  <a:cubicBezTo>
                    <a:pt x="14129" y="9839"/>
                    <a:pt x="14166" y="9838"/>
                    <a:pt x="14188" y="9814"/>
                  </a:cubicBezTo>
                  <a:cubicBezTo>
                    <a:pt x="14196" y="9805"/>
                    <a:pt x="14201" y="9795"/>
                    <a:pt x="14203" y="9784"/>
                  </a:cubicBezTo>
                  <a:cubicBezTo>
                    <a:pt x="15295" y="9930"/>
                    <a:pt x="15295" y="9930"/>
                    <a:pt x="15295" y="9930"/>
                  </a:cubicBezTo>
                  <a:cubicBezTo>
                    <a:pt x="15294" y="9947"/>
                    <a:pt x="15300" y="9964"/>
                    <a:pt x="15313" y="9976"/>
                  </a:cubicBezTo>
                  <a:cubicBezTo>
                    <a:pt x="15323" y="9984"/>
                    <a:pt x="15334" y="9989"/>
                    <a:pt x="15346" y="9991"/>
                  </a:cubicBezTo>
                  <a:cubicBezTo>
                    <a:pt x="15385" y="10675"/>
                    <a:pt x="15385" y="10675"/>
                    <a:pt x="15385" y="10675"/>
                  </a:cubicBezTo>
                  <a:cubicBezTo>
                    <a:pt x="15372" y="10677"/>
                    <a:pt x="15360" y="10683"/>
                    <a:pt x="15351" y="10693"/>
                  </a:cubicBezTo>
                  <a:cubicBezTo>
                    <a:pt x="15329" y="10716"/>
                    <a:pt x="15330" y="10752"/>
                    <a:pt x="15353" y="10774"/>
                  </a:cubicBezTo>
                  <a:cubicBezTo>
                    <a:pt x="14601" y="11698"/>
                    <a:pt x="14601" y="11698"/>
                    <a:pt x="14601" y="11698"/>
                  </a:cubicBezTo>
                  <a:cubicBezTo>
                    <a:pt x="14578" y="11682"/>
                    <a:pt x="14545" y="11685"/>
                    <a:pt x="14526" y="11706"/>
                  </a:cubicBezTo>
                  <a:cubicBezTo>
                    <a:pt x="14504" y="11730"/>
                    <a:pt x="14505" y="11767"/>
                    <a:pt x="14529" y="11789"/>
                  </a:cubicBezTo>
                  <a:cubicBezTo>
                    <a:pt x="14552" y="11811"/>
                    <a:pt x="14589" y="11809"/>
                    <a:pt x="14611" y="11785"/>
                  </a:cubicBezTo>
                  <a:cubicBezTo>
                    <a:pt x="14627" y="11768"/>
                    <a:pt x="14631" y="11744"/>
                    <a:pt x="14622" y="11723"/>
                  </a:cubicBezTo>
                  <a:cubicBezTo>
                    <a:pt x="16623" y="10663"/>
                    <a:pt x="16623" y="10663"/>
                    <a:pt x="16623" y="10663"/>
                  </a:cubicBezTo>
                  <a:cubicBezTo>
                    <a:pt x="16625" y="10667"/>
                    <a:pt x="16628" y="10671"/>
                    <a:pt x="16632" y="10675"/>
                  </a:cubicBezTo>
                  <a:cubicBezTo>
                    <a:pt x="16642" y="10684"/>
                    <a:pt x="16654" y="10689"/>
                    <a:pt x="16667" y="10690"/>
                  </a:cubicBezTo>
                  <a:cubicBezTo>
                    <a:pt x="16669" y="11958"/>
                    <a:pt x="16669" y="11958"/>
                    <a:pt x="16669" y="11958"/>
                  </a:cubicBezTo>
                  <a:cubicBezTo>
                    <a:pt x="16655" y="11960"/>
                    <a:pt x="16641" y="11966"/>
                    <a:pt x="16631" y="11977"/>
                  </a:cubicBezTo>
                  <a:cubicBezTo>
                    <a:pt x="16609" y="12000"/>
                    <a:pt x="16611" y="12037"/>
                    <a:pt x="16634" y="12059"/>
                  </a:cubicBezTo>
                  <a:cubicBezTo>
                    <a:pt x="16658" y="12081"/>
                    <a:pt x="16695" y="12079"/>
                    <a:pt x="16716" y="12056"/>
                  </a:cubicBezTo>
                  <a:cubicBezTo>
                    <a:pt x="16738" y="12032"/>
                    <a:pt x="16737" y="11995"/>
                    <a:pt x="16713" y="11973"/>
                  </a:cubicBezTo>
                  <a:cubicBezTo>
                    <a:pt x="16703" y="11964"/>
                    <a:pt x="16691" y="11959"/>
                    <a:pt x="16679" y="11958"/>
                  </a:cubicBezTo>
                  <a:cubicBezTo>
                    <a:pt x="16677" y="10690"/>
                    <a:pt x="16677" y="10690"/>
                    <a:pt x="16677" y="10690"/>
                  </a:cubicBezTo>
                  <a:cubicBezTo>
                    <a:pt x="16677" y="10690"/>
                    <a:pt x="16677" y="10690"/>
                    <a:pt x="16677" y="10690"/>
                  </a:cubicBezTo>
                  <a:cubicBezTo>
                    <a:pt x="17048" y="12614"/>
                    <a:pt x="17048" y="12614"/>
                    <a:pt x="17048" y="12614"/>
                  </a:cubicBezTo>
                  <a:cubicBezTo>
                    <a:pt x="17039" y="12616"/>
                    <a:pt x="17029" y="12622"/>
                    <a:pt x="17022" y="12630"/>
                  </a:cubicBezTo>
                  <a:cubicBezTo>
                    <a:pt x="17000" y="12654"/>
                    <a:pt x="17001" y="12690"/>
                    <a:pt x="17025" y="12712"/>
                  </a:cubicBezTo>
                  <a:cubicBezTo>
                    <a:pt x="17048" y="12734"/>
                    <a:pt x="17085" y="12733"/>
                    <a:pt x="17107" y="12709"/>
                  </a:cubicBezTo>
                  <a:cubicBezTo>
                    <a:pt x="17129" y="12685"/>
                    <a:pt x="17128" y="12649"/>
                    <a:pt x="17104" y="12627"/>
                  </a:cubicBezTo>
                  <a:cubicBezTo>
                    <a:pt x="17091" y="12615"/>
                    <a:pt x="17074" y="12610"/>
                    <a:pt x="17058" y="12612"/>
                  </a:cubicBezTo>
                  <a:cubicBezTo>
                    <a:pt x="16687" y="10688"/>
                    <a:pt x="16687" y="10688"/>
                    <a:pt x="16687" y="10688"/>
                  </a:cubicBezTo>
                  <a:cubicBezTo>
                    <a:pt x="16697" y="10685"/>
                    <a:pt x="16707" y="10680"/>
                    <a:pt x="16714" y="10671"/>
                  </a:cubicBezTo>
                  <a:cubicBezTo>
                    <a:pt x="16720" y="10665"/>
                    <a:pt x="16724" y="10658"/>
                    <a:pt x="16727" y="10650"/>
                  </a:cubicBezTo>
                  <a:cubicBezTo>
                    <a:pt x="17471" y="10825"/>
                    <a:pt x="17471" y="10825"/>
                    <a:pt x="17471" y="10825"/>
                  </a:cubicBezTo>
                  <a:cubicBezTo>
                    <a:pt x="17469" y="10843"/>
                    <a:pt x="17475" y="10862"/>
                    <a:pt x="17489" y="10876"/>
                  </a:cubicBezTo>
                  <a:cubicBezTo>
                    <a:pt x="17513" y="10898"/>
                    <a:pt x="17550" y="10896"/>
                    <a:pt x="17572" y="10873"/>
                  </a:cubicBezTo>
                  <a:cubicBezTo>
                    <a:pt x="17594" y="10849"/>
                    <a:pt x="17592" y="10812"/>
                    <a:pt x="17569" y="10790"/>
                  </a:cubicBezTo>
                  <a:cubicBezTo>
                    <a:pt x="17545" y="10769"/>
                    <a:pt x="17508" y="10770"/>
                    <a:pt x="17486" y="10794"/>
                  </a:cubicBezTo>
                  <a:cubicBezTo>
                    <a:pt x="17480" y="10800"/>
                    <a:pt x="17476" y="10807"/>
                    <a:pt x="17474" y="10815"/>
                  </a:cubicBezTo>
                  <a:cubicBezTo>
                    <a:pt x="16729" y="10640"/>
                    <a:pt x="16729" y="10640"/>
                    <a:pt x="16729" y="10640"/>
                  </a:cubicBezTo>
                  <a:cubicBezTo>
                    <a:pt x="16732" y="10622"/>
                    <a:pt x="16726" y="10603"/>
                    <a:pt x="16711" y="10589"/>
                  </a:cubicBezTo>
                  <a:cubicBezTo>
                    <a:pt x="16702" y="10581"/>
                    <a:pt x="16691" y="10576"/>
                    <a:pt x="16680" y="10574"/>
                  </a:cubicBezTo>
                  <a:cubicBezTo>
                    <a:pt x="16792" y="8444"/>
                    <a:pt x="16792" y="8444"/>
                    <a:pt x="16792" y="8444"/>
                  </a:cubicBezTo>
                  <a:cubicBezTo>
                    <a:pt x="16807" y="8444"/>
                    <a:pt x="16822" y="8437"/>
                    <a:pt x="16833" y="8425"/>
                  </a:cubicBezTo>
                  <a:cubicBezTo>
                    <a:pt x="16835" y="8423"/>
                    <a:pt x="16837" y="8420"/>
                    <a:pt x="16839" y="8417"/>
                  </a:cubicBezTo>
                  <a:cubicBezTo>
                    <a:pt x="17514" y="8773"/>
                    <a:pt x="17514" y="8773"/>
                    <a:pt x="17514" y="8773"/>
                  </a:cubicBezTo>
                  <a:cubicBezTo>
                    <a:pt x="17505" y="8795"/>
                    <a:pt x="17509" y="8821"/>
                    <a:pt x="17528" y="8838"/>
                  </a:cubicBezTo>
                  <a:cubicBezTo>
                    <a:pt x="17551" y="8860"/>
                    <a:pt x="17588" y="8858"/>
                    <a:pt x="17610" y="8835"/>
                  </a:cubicBezTo>
                  <a:cubicBezTo>
                    <a:pt x="17630" y="8814"/>
                    <a:pt x="17630" y="8782"/>
                    <a:pt x="17614" y="8760"/>
                  </a:cubicBezTo>
                  <a:cubicBezTo>
                    <a:pt x="18172" y="8249"/>
                    <a:pt x="18172" y="8249"/>
                    <a:pt x="18172" y="8249"/>
                  </a:cubicBezTo>
                  <a:cubicBezTo>
                    <a:pt x="18195" y="8271"/>
                    <a:pt x="18232" y="8269"/>
                    <a:pt x="18254" y="8246"/>
                  </a:cubicBezTo>
                  <a:cubicBezTo>
                    <a:pt x="18259" y="8240"/>
                    <a:pt x="18263" y="8234"/>
                    <a:pt x="18266" y="8227"/>
                  </a:cubicBezTo>
                  <a:cubicBezTo>
                    <a:pt x="18917" y="8408"/>
                    <a:pt x="18917" y="8408"/>
                    <a:pt x="18917" y="8408"/>
                  </a:cubicBezTo>
                  <a:cubicBezTo>
                    <a:pt x="18913" y="8427"/>
                    <a:pt x="18919" y="8447"/>
                    <a:pt x="18934" y="8461"/>
                  </a:cubicBezTo>
                  <a:cubicBezTo>
                    <a:pt x="18946" y="8472"/>
                    <a:pt x="18960" y="8477"/>
                    <a:pt x="18974" y="8477"/>
                  </a:cubicBezTo>
                  <a:cubicBezTo>
                    <a:pt x="18995" y="8675"/>
                    <a:pt x="18995" y="8675"/>
                    <a:pt x="18995" y="8675"/>
                  </a:cubicBezTo>
                  <a:cubicBezTo>
                    <a:pt x="18991" y="8676"/>
                    <a:pt x="18987" y="8678"/>
                    <a:pt x="18984" y="8680"/>
                  </a:cubicBezTo>
                  <a:cubicBezTo>
                    <a:pt x="18956" y="8695"/>
                    <a:pt x="18945" y="8731"/>
                    <a:pt x="18961" y="8759"/>
                  </a:cubicBezTo>
                  <a:cubicBezTo>
                    <a:pt x="18977" y="8787"/>
                    <a:pt x="19012" y="8797"/>
                    <a:pt x="19040" y="8781"/>
                  </a:cubicBezTo>
                  <a:cubicBezTo>
                    <a:pt x="19068" y="8766"/>
                    <a:pt x="19078" y="8730"/>
                    <a:pt x="19063" y="8702"/>
                  </a:cubicBezTo>
                  <a:cubicBezTo>
                    <a:pt x="19051" y="8681"/>
                    <a:pt x="19028" y="8670"/>
                    <a:pt x="19005" y="8673"/>
                  </a:cubicBezTo>
                  <a:cubicBezTo>
                    <a:pt x="18984" y="8476"/>
                    <a:pt x="18984" y="8476"/>
                    <a:pt x="18984" y="8476"/>
                  </a:cubicBezTo>
                  <a:cubicBezTo>
                    <a:pt x="18996" y="8474"/>
                    <a:pt x="19008" y="8468"/>
                    <a:pt x="19017" y="8458"/>
                  </a:cubicBezTo>
                  <a:cubicBezTo>
                    <a:pt x="19020" y="8455"/>
                    <a:pt x="19022" y="8451"/>
                    <a:pt x="19024" y="8448"/>
                  </a:cubicBezTo>
                  <a:cubicBezTo>
                    <a:pt x="19651" y="8741"/>
                    <a:pt x="19651" y="8741"/>
                    <a:pt x="19651" y="8741"/>
                  </a:cubicBezTo>
                  <a:cubicBezTo>
                    <a:pt x="19645" y="8757"/>
                    <a:pt x="19645" y="8775"/>
                    <a:pt x="19654" y="8791"/>
                  </a:cubicBezTo>
                  <a:cubicBezTo>
                    <a:pt x="19670" y="8819"/>
                    <a:pt x="19705" y="8829"/>
                    <a:pt x="19733" y="8813"/>
                  </a:cubicBezTo>
                  <a:cubicBezTo>
                    <a:pt x="19761" y="8798"/>
                    <a:pt x="19771" y="8762"/>
                    <a:pt x="19755" y="8734"/>
                  </a:cubicBezTo>
                  <a:cubicBezTo>
                    <a:pt x="19740" y="8706"/>
                    <a:pt x="19704" y="8696"/>
                    <a:pt x="19676" y="8712"/>
                  </a:cubicBezTo>
                  <a:cubicBezTo>
                    <a:pt x="19667" y="8717"/>
                    <a:pt x="19660" y="8724"/>
                    <a:pt x="19655" y="8732"/>
                  </a:cubicBezTo>
                  <a:cubicBezTo>
                    <a:pt x="19029" y="8439"/>
                    <a:pt x="19029" y="8439"/>
                    <a:pt x="19029" y="8439"/>
                  </a:cubicBezTo>
                  <a:cubicBezTo>
                    <a:pt x="19035" y="8422"/>
                    <a:pt x="19033" y="8404"/>
                    <a:pt x="19024" y="8389"/>
                  </a:cubicBezTo>
                  <a:cubicBezTo>
                    <a:pt x="20008" y="7674"/>
                    <a:pt x="20008" y="7674"/>
                    <a:pt x="20008" y="7674"/>
                  </a:cubicBezTo>
                  <a:cubicBezTo>
                    <a:pt x="20010" y="7679"/>
                    <a:pt x="20014" y="7683"/>
                    <a:pt x="20018" y="7687"/>
                  </a:cubicBezTo>
                  <a:cubicBezTo>
                    <a:pt x="20038" y="7706"/>
                    <a:pt x="20069" y="7707"/>
                    <a:pt x="20091" y="7692"/>
                  </a:cubicBezTo>
                  <a:cubicBezTo>
                    <a:pt x="21058" y="8809"/>
                    <a:pt x="21058" y="8809"/>
                    <a:pt x="21058" y="8809"/>
                  </a:cubicBezTo>
                  <a:cubicBezTo>
                    <a:pt x="21058" y="8809"/>
                    <a:pt x="21058" y="8809"/>
                    <a:pt x="21057" y="8810"/>
                  </a:cubicBezTo>
                  <a:cubicBezTo>
                    <a:pt x="21035" y="8833"/>
                    <a:pt x="21037" y="8870"/>
                    <a:pt x="21061" y="8892"/>
                  </a:cubicBezTo>
                  <a:cubicBezTo>
                    <a:pt x="21084" y="8914"/>
                    <a:pt x="21121" y="8912"/>
                    <a:pt x="21143" y="8889"/>
                  </a:cubicBezTo>
                  <a:cubicBezTo>
                    <a:pt x="21165" y="8865"/>
                    <a:pt x="21163" y="8828"/>
                    <a:pt x="21140" y="8806"/>
                  </a:cubicBezTo>
                  <a:cubicBezTo>
                    <a:pt x="21138" y="8805"/>
                    <a:pt x="21135" y="8803"/>
                    <a:pt x="21133" y="8802"/>
                  </a:cubicBezTo>
                  <a:cubicBezTo>
                    <a:pt x="21603" y="7985"/>
                    <a:pt x="21603" y="7985"/>
                    <a:pt x="21603" y="7985"/>
                  </a:cubicBezTo>
                  <a:cubicBezTo>
                    <a:pt x="21623" y="7994"/>
                    <a:pt x="21647" y="7990"/>
                    <a:pt x="21664" y="7975"/>
                  </a:cubicBezTo>
                  <a:cubicBezTo>
                    <a:pt x="23409" y="9500"/>
                    <a:pt x="23409" y="9500"/>
                    <a:pt x="23409" y="9500"/>
                  </a:cubicBezTo>
                  <a:cubicBezTo>
                    <a:pt x="23404" y="9508"/>
                    <a:pt x="23400" y="9516"/>
                    <a:pt x="23398" y="9525"/>
                  </a:cubicBezTo>
                  <a:cubicBezTo>
                    <a:pt x="22043" y="9535"/>
                    <a:pt x="22043" y="9535"/>
                    <a:pt x="22043" y="9535"/>
                  </a:cubicBezTo>
                  <a:cubicBezTo>
                    <a:pt x="22041" y="9523"/>
                    <a:pt x="22035" y="9512"/>
                    <a:pt x="22025" y="9503"/>
                  </a:cubicBezTo>
                  <a:cubicBezTo>
                    <a:pt x="22002" y="9481"/>
                    <a:pt x="21965" y="9482"/>
                    <a:pt x="21943" y="9506"/>
                  </a:cubicBezTo>
                  <a:cubicBezTo>
                    <a:pt x="21921" y="9530"/>
                    <a:pt x="21923" y="9567"/>
                    <a:pt x="21946" y="9588"/>
                  </a:cubicBezTo>
                  <a:cubicBezTo>
                    <a:pt x="21961" y="9602"/>
                    <a:pt x="21980" y="9606"/>
                    <a:pt x="21998" y="9602"/>
                  </a:cubicBezTo>
                  <a:cubicBezTo>
                    <a:pt x="22301" y="10413"/>
                    <a:pt x="22301" y="10413"/>
                    <a:pt x="22301" y="10413"/>
                  </a:cubicBezTo>
                  <a:cubicBezTo>
                    <a:pt x="21948" y="10683"/>
                    <a:pt x="21948" y="10683"/>
                    <a:pt x="21948" y="10683"/>
                  </a:cubicBezTo>
                  <a:cubicBezTo>
                    <a:pt x="21947" y="10682"/>
                    <a:pt x="21946" y="10681"/>
                    <a:pt x="21945" y="10680"/>
                  </a:cubicBezTo>
                  <a:cubicBezTo>
                    <a:pt x="21921" y="10658"/>
                    <a:pt x="21884" y="10659"/>
                    <a:pt x="21862" y="10683"/>
                  </a:cubicBezTo>
                  <a:cubicBezTo>
                    <a:pt x="21848" y="10698"/>
                    <a:pt x="21844" y="10718"/>
                    <a:pt x="21849" y="10737"/>
                  </a:cubicBezTo>
                  <a:cubicBezTo>
                    <a:pt x="19544" y="11266"/>
                    <a:pt x="19544" y="11266"/>
                    <a:pt x="19544" y="11266"/>
                  </a:cubicBezTo>
                  <a:cubicBezTo>
                    <a:pt x="19541" y="11257"/>
                    <a:pt x="19536" y="11249"/>
                    <a:pt x="19530" y="11243"/>
                  </a:cubicBezTo>
                  <a:cubicBezTo>
                    <a:pt x="19507" y="11221"/>
                    <a:pt x="19471" y="11221"/>
                    <a:pt x="19449" y="11243"/>
                  </a:cubicBezTo>
                  <a:cubicBezTo>
                    <a:pt x="19427" y="11266"/>
                    <a:pt x="19427" y="11302"/>
                    <a:pt x="19450" y="11324"/>
                  </a:cubicBezTo>
                  <a:cubicBezTo>
                    <a:pt x="19472" y="11346"/>
                    <a:pt x="19508" y="11346"/>
                    <a:pt x="19530" y="11324"/>
                  </a:cubicBezTo>
                  <a:cubicBezTo>
                    <a:pt x="19543" y="11311"/>
                    <a:pt x="19548" y="11293"/>
                    <a:pt x="19546" y="11276"/>
                  </a:cubicBezTo>
                  <a:cubicBezTo>
                    <a:pt x="21852" y="10747"/>
                    <a:pt x="21852" y="10747"/>
                    <a:pt x="21852" y="10747"/>
                  </a:cubicBezTo>
                  <a:cubicBezTo>
                    <a:pt x="21856" y="10754"/>
                    <a:pt x="21860" y="10760"/>
                    <a:pt x="21865" y="10765"/>
                  </a:cubicBezTo>
                  <a:cubicBezTo>
                    <a:pt x="21872" y="10772"/>
                    <a:pt x="21880" y="10776"/>
                    <a:pt x="21889" y="10778"/>
                  </a:cubicBezTo>
                  <a:cubicBezTo>
                    <a:pt x="21712" y="11324"/>
                    <a:pt x="21712" y="11324"/>
                    <a:pt x="21712" y="11324"/>
                  </a:cubicBezTo>
                  <a:cubicBezTo>
                    <a:pt x="21687" y="11318"/>
                    <a:pt x="21660" y="11329"/>
                    <a:pt x="21647" y="11352"/>
                  </a:cubicBezTo>
                  <a:cubicBezTo>
                    <a:pt x="21631" y="11380"/>
                    <a:pt x="21642" y="11416"/>
                    <a:pt x="21670" y="11431"/>
                  </a:cubicBezTo>
                  <a:cubicBezTo>
                    <a:pt x="21698" y="11447"/>
                    <a:pt x="21733" y="11437"/>
                    <a:pt x="21749" y="11409"/>
                  </a:cubicBezTo>
                  <a:cubicBezTo>
                    <a:pt x="21764" y="11381"/>
                    <a:pt x="21754" y="11345"/>
                    <a:pt x="21726" y="11330"/>
                  </a:cubicBezTo>
                  <a:cubicBezTo>
                    <a:pt x="21725" y="11329"/>
                    <a:pt x="21723" y="11328"/>
                    <a:pt x="21722" y="11328"/>
                  </a:cubicBezTo>
                  <a:cubicBezTo>
                    <a:pt x="21899" y="10780"/>
                    <a:pt x="21899" y="10780"/>
                    <a:pt x="21899" y="10780"/>
                  </a:cubicBezTo>
                  <a:cubicBezTo>
                    <a:pt x="21901" y="10780"/>
                    <a:pt x="21902" y="10781"/>
                    <a:pt x="21904" y="10781"/>
                  </a:cubicBezTo>
                  <a:cubicBezTo>
                    <a:pt x="21947" y="11926"/>
                    <a:pt x="21947" y="11926"/>
                    <a:pt x="21947" y="11926"/>
                  </a:cubicBezTo>
                  <a:cubicBezTo>
                    <a:pt x="21930" y="11929"/>
                    <a:pt x="21914" y="11939"/>
                    <a:pt x="21906" y="11955"/>
                  </a:cubicBezTo>
                  <a:cubicBezTo>
                    <a:pt x="21890" y="11983"/>
                    <a:pt x="21900" y="12018"/>
                    <a:pt x="21928" y="12034"/>
                  </a:cubicBezTo>
                  <a:cubicBezTo>
                    <a:pt x="21956" y="12050"/>
                    <a:pt x="21992" y="12040"/>
                    <a:pt x="22007" y="12012"/>
                  </a:cubicBezTo>
                  <a:cubicBezTo>
                    <a:pt x="22023" y="11983"/>
                    <a:pt x="22013" y="11948"/>
                    <a:pt x="21985" y="11932"/>
                  </a:cubicBezTo>
                  <a:cubicBezTo>
                    <a:pt x="21976" y="11927"/>
                    <a:pt x="21966" y="11925"/>
                    <a:pt x="21957" y="11925"/>
                  </a:cubicBezTo>
                  <a:cubicBezTo>
                    <a:pt x="21914" y="10780"/>
                    <a:pt x="21914" y="10780"/>
                    <a:pt x="21914" y="10780"/>
                  </a:cubicBezTo>
                  <a:cubicBezTo>
                    <a:pt x="21926" y="10778"/>
                    <a:pt x="21938" y="10772"/>
                    <a:pt x="21948" y="10762"/>
                  </a:cubicBezTo>
                  <a:cubicBezTo>
                    <a:pt x="21956" y="10753"/>
                    <a:pt x="21961" y="10742"/>
                    <a:pt x="21963" y="10730"/>
                  </a:cubicBezTo>
                  <a:cubicBezTo>
                    <a:pt x="22427" y="10749"/>
                    <a:pt x="22427" y="10749"/>
                    <a:pt x="22427" y="10749"/>
                  </a:cubicBezTo>
                  <a:cubicBezTo>
                    <a:pt x="22996" y="12268"/>
                    <a:pt x="22996" y="12268"/>
                    <a:pt x="22996" y="12268"/>
                  </a:cubicBezTo>
                  <a:cubicBezTo>
                    <a:pt x="22990" y="12271"/>
                    <a:pt x="22984" y="12275"/>
                    <a:pt x="22979" y="12281"/>
                  </a:cubicBezTo>
                  <a:cubicBezTo>
                    <a:pt x="22957" y="12304"/>
                    <a:pt x="22958" y="12341"/>
                    <a:pt x="22982" y="12363"/>
                  </a:cubicBezTo>
                  <a:cubicBezTo>
                    <a:pt x="23006" y="12385"/>
                    <a:pt x="23042" y="12383"/>
                    <a:pt x="23064" y="12360"/>
                  </a:cubicBezTo>
                  <a:cubicBezTo>
                    <a:pt x="23086" y="12336"/>
                    <a:pt x="23085" y="12299"/>
                    <a:pt x="23061" y="12277"/>
                  </a:cubicBezTo>
                  <a:cubicBezTo>
                    <a:pt x="23059" y="12276"/>
                    <a:pt x="23058" y="12275"/>
                    <a:pt x="23056" y="12274"/>
                  </a:cubicBezTo>
                  <a:cubicBezTo>
                    <a:pt x="23919" y="10857"/>
                    <a:pt x="23919" y="10857"/>
                    <a:pt x="23919" y="10857"/>
                  </a:cubicBezTo>
                  <a:cubicBezTo>
                    <a:pt x="23941" y="10868"/>
                    <a:pt x="23969" y="10864"/>
                    <a:pt x="23987" y="10844"/>
                  </a:cubicBezTo>
                  <a:cubicBezTo>
                    <a:pt x="24009" y="10821"/>
                    <a:pt x="24008" y="10784"/>
                    <a:pt x="23984" y="10762"/>
                  </a:cubicBezTo>
                  <a:cubicBezTo>
                    <a:pt x="23979" y="10757"/>
                    <a:pt x="23972" y="10753"/>
                    <a:pt x="23966" y="10751"/>
                  </a:cubicBezTo>
                  <a:cubicBezTo>
                    <a:pt x="24233" y="9847"/>
                    <a:pt x="24233" y="9847"/>
                    <a:pt x="24233" y="9847"/>
                  </a:cubicBezTo>
                  <a:cubicBezTo>
                    <a:pt x="25342" y="10285"/>
                    <a:pt x="25342" y="10285"/>
                    <a:pt x="25342" y="10285"/>
                  </a:cubicBezTo>
                  <a:cubicBezTo>
                    <a:pt x="25336" y="10306"/>
                    <a:pt x="25341" y="10329"/>
                    <a:pt x="25358" y="10345"/>
                  </a:cubicBezTo>
                  <a:cubicBezTo>
                    <a:pt x="25368" y="10354"/>
                    <a:pt x="25380" y="10359"/>
                    <a:pt x="25392" y="10360"/>
                  </a:cubicBezTo>
                  <a:cubicBezTo>
                    <a:pt x="25366" y="12631"/>
                    <a:pt x="25366" y="12631"/>
                    <a:pt x="25366" y="12631"/>
                  </a:cubicBezTo>
                  <a:cubicBezTo>
                    <a:pt x="25358" y="12632"/>
                    <a:pt x="25350" y="12634"/>
                    <a:pt x="25342" y="12638"/>
                  </a:cubicBezTo>
                  <a:cubicBezTo>
                    <a:pt x="25314" y="12654"/>
                    <a:pt x="25304" y="12689"/>
                    <a:pt x="25320" y="12717"/>
                  </a:cubicBezTo>
                  <a:cubicBezTo>
                    <a:pt x="25335" y="12746"/>
                    <a:pt x="25371" y="12756"/>
                    <a:pt x="25399" y="12740"/>
                  </a:cubicBezTo>
                  <a:cubicBezTo>
                    <a:pt x="25427" y="12724"/>
                    <a:pt x="25437" y="12689"/>
                    <a:pt x="25421" y="12661"/>
                  </a:cubicBezTo>
                  <a:cubicBezTo>
                    <a:pt x="25412" y="12643"/>
                    <a:pt x="25395" y="12633"/>
                    <a:pt x="25376" y="12631"/>
                  </a:cubicBezTo>
                  <a:cubicBezTo>
                    <a:pt x="25402" y="10360"/>
                    <a:pt x="25402" y="10360"/>
                    <a:pt x="25402" y="10360"/>
                  </a:cubicBezTo>
                  <a:cubicBezTo>
                    <a:pt x="25406" y="10359"/>
                    <a:pt x="25410" y="10359"/>
                    <a:pt x="25414" y="10357"/>
                  </a:cubicBezTo>
                  <a:cubicBezTo>
                    <a:pt x="25874" y="11344"/>
                    <a:pt x="25874" y="11344"/>
                    <a:pt x="25874" y="11344"/>
                  </a:cubicBezTo>
                  <a:cubicBezTo>
                    <a:pt x="25846" y="11359"/>
                    <a:pt x="25836" y="11395"/>
                    <a:pt x="25852" y="11422"/>
                  </a:cubicBezTo>
                  <a:cubicBezTo>
                    <a:pt x="25868" y="11450"/>
                    <a:pt x="25903" y="11460"/>
                    <a:pt x="25931" y="11445"/>
                  </a:cubicBezTo>
                  <a:cubicBezTo>
                    <a:pt x="25959" y="11429"/>
                    <a:pt x="25969" y="11394"/>
                    <a:pt x="25954" y="11366"/>
                  </a:cubicBezTo>
                  <a:cubicBezTo>
                    <a:pt x="25940" y="11340"/>
                    <a:pt x="25909" y="11330"/>
                    <a:pt x="25883" y="11339"/>
                  </a:cubicBezTo>
                  <a:cubicBezTo>
                    <a:pt x="25424" y="10354"/>
                    <a:pt x="25424" y="10354"/>
                    <a:pt x="25424" y="10354"/>
                  </a:cubicBezTo>
                  <a:cubicBezTo>
                    <a:pt x="25424" y="10354"/>
                    <a:pt x="25424" y="10354"/>
                    <a:pt x="25424" y="10353"/>
                  </a:cubicBezTo>
                  <a:cubicBezTo>
                    <a:pt x="26254" y="11581"/>
                    <a:pt x="26254" y="11581"/>
                    <a:pt x="26254" y="11581"/>
                  </a:cubicBezTo>
                  <a:cubicBezTo>
                    <a:pt x="26233" y="11599"/>
                    <a:pt x="26226" y="11629"/>
                    <a:pt x="26240" y="11655"/>
                  </a:cubicBezTo>
                  <a:cubicBezTo>
                    <a:pt x="26256" y="11683"/>
                    <a:pt x="26291" y="11693"/>
                    <a:pt x="26319" y="11677"/>
                  </a:cubicBezTo>
                  <a:cubicBezTo>
                    <a:pt x="26347" y="11661"/>
                    <a:pt x="26357" y="11626"/>
                    <a:pt x="26342" y="11598"/>
                  </a:cubicBezTo>
                  <a:cubicBezTo>
                    <a:pt x="26326" y="11570"/>
                    <a:pt x="26291" y="11560"/>
                    <a:pt x="26263" y="11575"/>
                  </a:cubicBezTo>
                  <a:cubicBezTo>
                    <a:pt x="25433" y="10348"/>
                    <a:pt x="25433" y="10348"/>
                    <a:pt x="25433" y="10348"/>
                  </a:cubicBezTo>
                  <a:cubicBezTo>
                    <a:pt x="25435" y="10346"/>
                    <a:pt x="25438" y="10344"/>
                    <a:pt x="25440" y="10342"/>
                  </a:cubicBezTo>
                  <a:cubicBezTo>
                    <a:pt x="25458" y="10322"/>
                    <a:pt x="25460" y="10295"/>
                    <a:pt x="25448" y="10273"/>
                  </a:cubicBezTo>
                  <a:cubicBezTo>
                    <a:pt x="26451" y="9581"/>
                    <a:pt x="26451" y="9581"/>
                    <a:pt x="26451" y="9581"/>
                  </a:cubicBezTo>
                  <a:cubicBezTo>
                    <a:pt x="27447" y="10776"/>
                    <a:pt x="27447" y="10776"/>
                    <a:pt x="27447" y="10776"/>
                  </a:cubicBezTo>
                  <a:cubicBezTo>
                    <a:pt x="27446" y="10777"/>
                    <a:pt x="27444" y="10778"/>
                    <a:pt x="27443" y="10779"/>
                  </a:cubicBezTo>
                  <a:cubicBezTo>
                    <a:pt x="27434" y="10789"/>
                    <a:pt x="27429" y="10801"/>
                    <a:pt x="27428" y="10814"/>
                  </a:cubicBezTo>
                  <a:cubicBezTo>
                    <a:pt x="27428" y="10824"/>
                    <a:pt x="27428" y="10824"/>
                    <a:pt x="27428" y="10824"/>
                  </a:cubicBezTo>
                  <a:cubicBezTo>
                    <a:pt x="27428" y="10824"/>
                    <a:pt x="27428" y="10825"/>
                    <a:pt x="27428" y="10825"/>
                  </a:cubicBezTo>
                  <a:cubicBezTo>
                    <a:pt x="27430" y="10835"/>
                    <a:pt x="27430" y="10835"/>
                    <a:pt x="27430" y="10835"/>
                  </a:cubicBezTo>
                  <a:cubicBezTo>
                    <a:pt x="27431" y="10836"/>
                    <a:pt x="27432" y="10837"/>
                    <a:pt x="27432" y="10838"/>
                  </a:cubicBezTo>
                  <a:cubicBezTo>
                    <a:pt x="27102" y="11021"/>
                    <a:pt x="27102" y="11021"/>
                    <a:pt x="27102" y="11021"/>
                  </a:cubicBezTo>
                  <a:cubicBezTo>
                    <a:pt x="27099" y="11017"/>
                    <a:pt x="27096" y="11012"/>
                    <a:pt x="27093" y="11009"/>
                  </a:cubicBezTo>
                  <a:cubicBezTo>
                    <a:pt x="27071" y="10987"/>
                    <a:pt x="27037" y="10988"/>
                    <a:pt x="27015" y="11009"/>
                  </a:cubicBezTo>
                  <a:cubicBezTo>
                    <a:pt x="26994" y="11031"/>
                    <a:pt x="26995" y="11065"/>
                    <a:pt x="27016" y="11086"/>
                  </a:cubicBezTo>
                  <a:cubicBezTo>
                    <a:pt x="27037" y="11107"/>
                    <a:pt x="27072" y="11107"/>
                    <a:pt x="27093" y="11086"/>
                  </a:cubicBezTo>
                  <a:cubicBezTo>
                    <a:pt x="27108" y="11071"/>
                    <a:pt x="27112" y="11050"/>
                    <a:pt x="27106" y="11031"/>
                  </a:cubicBezTo>
                  <a:cubicBezTo>
                    <a:pt x="27437" y="10849"/>
                    <a:pt x="27437" y="10849"/>
                    <a:pt x="27437" y="10849"/>
                  </a:cubicBezTo>
                  <a:cubicBezTo>
                    <a:pt x="27439" y="10853"/>
                    <a:pt x="27443" y="10858"/>
                    <a:pt x="27447" y="10861"/>
                  </a:cubicBezTo>
                  <a:cubicBezTo>
                    <a:pt x="27453" y="10867"/>
                    <a:pt x="27461" y="10871"/>
                    <a:pt x="27468" y="10874"/>
                  </a:cubicBezTo>
                  <a:cubicBezTo>
                    <a:pt x="27300" y="11620"/>
                    <a:pt x="27300" y="11620"/>
                    <a:pt x="27300" y="11620"/>
                  </a:cubicBezTo>
                  <a:cubicBezTo>
                    <a:pt x="27282" y="11617"/>
                    <a:pt x="27262" y="11624"/>
                    <a:pt x="27249" y="11638"/>
                  </a:cubicBezTo>
                  <a:cubicBezTo>
                    <a:pt x="27227" y="11662"/>
                    <a:pt x="27229" y="11699"/>
                    <a:pt x="27253" y="11721"/>
                  </a:cubicBezTo>
                  <a:cubicBezTo>
                    <a:pt x="27277" y="11742"/>
                    <a:pt x="27313" y="11740"/>
                    <a:pt x="27335" y="11717"/>
                  </a:cubicBezTo>
                  <a:cubicBezTo>
                    <a:pt x="27357" y="11693"/>
                    <a:pt x="27355" y="11656"/>
                    <a:pt x="27331" y="11634"/>
                  </a:cubicBezTo>
                  <a:cubicBezTo>
                    <a:pt x="27325" y="11629"/>
                    <a:pt x="27317" y="11625"/>
                    <a:pt x="27310" y="11622"/>
                  </a:cubicBezTo>
                  <a:cubicBezTo>
                    <a:pt x="27478" y="10876"/>
                    <a:pt x="27478" y="10876"/>
                    <a:pt x="27478" y="10876"/>
                  </a:cubicBezTo>
                  <a:cubicBezTo>
                    <a:pt x="27497" y="10878"/>
                    <a:pt x="27516" y="10872"/>
                    <a:pt x="27529" y="10858"/>
                  </a:cubicBezTo>
                  <a:cubicBezTo>
                    <a:pt x="27537" y="10848"/>
                    <a:pt x="27542" y="10837"/>
                    <a:pt x="27544" y="10826"/>
                  </a:cubicBezTo>
                  <a:cubicBezTo>
                    <a:pt x="29679" y="10921"/>
                    <a:pt x="29679" y="10921"/>
                    <a:pt x="29679" y="10921"/>
                  </a:cubicBezTo>
                  <a:cubicBezTo>
                    <a:pt x="29683" y="10941"/>
                    <a:pt x="29699" y="10956"/>
                    <a:pt x="29720" y="10956"/>
                  </a:cubicBezTo>
                  <a:cubicBezTo>
                    <a:pt x="29744" y="10956"/>
                    <a:pt x="29763" y="10937"/>
                    <a:pt x="29763" y="10913"/>
                  </a:cubicBezTo>
                  <a:cubicBezTo>
                    <a:pt x="29763" y="10889"/>
                    <a:pt x="29744" y="10870"/>
                    <a:pt x="29720" y="10870"/>
                  </a:cubicBezTo>
                  <a:close/>
                  <a:moveTo>
                    <a:pt x="10543" y="8360"/>
                  </a:moveTo>
                  <a:cubicBezTo>
                    <a:pt x="10546" y="8347"/>
                    <a:pt x="10544" y="8334"/>
                    <a:pt x="10539" y="8323"/>
                  </a:cubicBezTo>
                  <a:cubicBezTo>
                    <a:pt x="13396" y="7084"/>
                    <a:pt x="13396" y="7084"/>
                    <a:pt x="13396" y="7084"/>
                  </a:cubicBezTo>
                  <a:cubicBezTo>
                    <a:pt x="13396" y="7084"/>
                    <a:pt x="13396" y="7085"/>
                    <a:pt x="13397" y="7086"/>
                  </a:cubicBezTo>
                  <a:cubicBezTo>
                    <a:pt x="10887" y="8883"/>
                    <a:pt x="10887" y="8883"/>
                    <a:pt x="10887" y="8883"/>
                  </a:cubicBezTo>
                  <a:cubicBezTo>
                    <a:pt x="10524" y="8390"/>
                    <a:pt x="10524" y="8390"/>
                    <a:pt x="10524" y="8390"/>
                  </a:cubicBezTo>
                  <a:cubicBezTo>
                    <a:pt x="10533" y="8382"/>
                    <a:pt x="10540" y="8372"/>
                    <a:pt x="10543" y="8360"/>
                  </a:cubicBezTo>
                  <a:close/>
                  <a:moveTo>
                    <a:pt x="10516" y="8396"/>
                  </a:moveTo>
                  <a:cubicBezTo>
                    <a:pt x="10879" y="8889"/>
                    <a:pt x="10879" y="8889"/>
                    <a:pt x="10879" y="8889"/>
                  </a:cubicBezTo>
                  <a:cubicBezTo>
                    <a:pt x="10421" y="9217"/>
                    <a:pt x="10421" y="9217"/>
                    <a:pt x="10421" y="9217"/>
                  </a:cubicBezTo>
                  <a:cubicBezTo>
                    <a:pt x="10414" y="9209"/>
                    <a:pt x="10404" y="9203"/>
                    <a:pt x="10393" y="9200"/>
                  </a:cubicBezTo>
                  <a:cubicBezTo>
                    <a:pt x="10367" y="9194"/>
                    <a:pt x="10342" y="9206"/>
                    <a:pt x="10329" y="9227"/>
                  </a:cubicBezTo>
                  <a:cubicBezTo>
                    <a:pt x="9165" y="8595"/>
                    <a:pt x="9165" y="8595"/>
                    <a:pt x="9165" y="8595"/>
                  </a:cubicBezTo>
                  <a:cubicBezTo>
                    <a:pt x="9167" y="8591"/>
                    <a:pt x="9168" y="8587"/>
                    <a:pt x="9169" y="8583"/>
                  </a:cubicBezTo>
                  <a:cubicBezTo>
                    <a:pt x="9170" y="8577"/>
                    <a:pt x="9171" y="8571"/>
                    <a:pt x="9170" y="8565"/>
                  </a:cubicBezTo>
                  <a:cubicBezTo>
                    <a:pt x="10430" y="8360"/>
                    <a:pt x="10430" y="8360"/>
                    <a:pt x="10430" y="8360"/>
                  </a:cubicBezTo>
                  <a:cubicBezTo>
                    <a:pt x="10435" y="8381"/>
                    <a:pt x="10451" y="8397"/>
                    <a:pt x="10472" y="8403"/>
                  </a:cubicBezTo>
                  <a:cubicBezTo>
                    <a:pt x="10488" y="8406"/>
                    <a:pt x="10504" y="8403"/>
                    <a:pt x="10516" y="8396"/>
                  </a:cubicBezTo>
                  <a:close/>
                  <a:moveTo>
                    <a:pt x="8282" y="9375"/>
                  </a:moveTo>
                  <a:cubicBezTo>
                    <a:pt x="9074" y="8613"/>
                    <a:pt x="9074" y="8613"/>
                    <a:pt x="9074" y="8613"/>
                  </a:cubicBezTo>
                  <a:cubicBezTo>
                    <a:pt x="9081" y="8619"/>
                    <a:pt x="9089" y="8624"/>
                    <a:pt x="9099" y="8626"/>
                  </a:cubicBezTo>
                  <a:cubicBezTo>
                    <a:pt x="9107" y="8628"/>
                    <a:pt x="9115" y="8628"/>
                    <a:pt x="9123" y="8627"/>
                  </a:cubicBezTo>
                  <a:cubicBezTo>
                    <a:pt x="9789" y="10474"/>
                    <a:pt x="9789" y="10474"/>
                    <a:pt x="9789" y="10474"/>
                  </a:cubicBezTo>
                  <a:cubicBezTo>
                    <a:pt x="9781" y="10477"/>
                    <a:pt x="9774" y="10482"/>
                    <a:pt x="9769" y="10489"/>
                  </a:cubicBezTo>
                  <a:cubicBezTo>
                    <a:pt x="8290" y="9441"/>
                    <a:pt x="8290" y="9441"/>
                    <a:pt x="8290" y="9441"/>
                  </a:cubicBezTo>
                  <a:cubicBezTo>
                    <a:pt x="8292" y="9437"/>
                    <a:pt x="8294" y="9432"/>
                    <a:pt x="8295" y="9427"/>
                  </a:cubicBezTo>
                  <a:cubicBezTo>
                    <a:pt x="8300" y="9408"/>
                    <a:pt x="8294" y="9388"/>
                    <a:pt x="8282" y="9375"/>
                  </a:cubicBezTo>
                  <a:close/>
                  <a:moveTo>
                    <a:pt x="6857" y="9725"/>
                  </a:moveTo>
                  <a:cubicBezTo>
                    <a:pt x="7005" y="8858"/>
                    <a:pt x="7005" y="8858"/>
                    <a:pt x="7005" y="8858"/>
                  </a:cubicBezTo>
                  <a:cubicBezTo>
                    <a:pt x="7067" y="8835"/>
                    <a:pt x="7118" y="8791"/>
                    <a:pt x="7151" y="8736"/>
                  </a:cubicBezTo>
                  <a:cubicBezTo>
                    <a:pt x="7416" y="9968"/>
                    <a:pt x="7416" y="9968"/>
                    <a:pt x="7416" y="9968"/>
                  </a:cubicBezTo>
                  <a:cubicBezTo>
                    <a:pt x="7401" y="9972"/>
                    <a:pt x="7388" y="9983"/>
                    <a:pt x="7380" y="9998"/>
                  </a:cubicBezTo>
                  <a:cubicBezTo>
                    <a:pt x="6896" y="9798"/>
                    <a:pt x="6896" y="9798"/>
                    <a:pt x="6896" y="9798"/>
                  </a:cubicBezTo>
                  <a:cubicBezTo>
                    <a:pt x="6897" y="9796"/>
                    <a:pt x="6897" y="9795"/>
                    <a:pt x="6898" y="9794"/>
                  </a:cubicBezTo>
                  <a:cubicBezTo>
                    <a:pt x="6905" y="9764"/>
                    <a:pt x="6887" y="9733"/>
                    <a:pt x="6857" y="9725"/>
                  </a:cubicBezTo>
                  <a:close/>
                  <a:moveTo>
                    <a:pt x="6018" y="9013"/>
                  </a:moveTo>
                  <a:cubicBezTo>
                    <a:pt x="6624" y="8659"/>
                    <a:pt x="6624" y="8659"/>
                    <a:pt x="6624" y="8659"/>
                  </a:cubicBezTo>
                  <a:cubicBezTo>
                    <a:pt x="6656" y="8784"/>
                    <a:pt x="6769" y="8877"/>
                    <a:pt x="6903" y="8877"/>
                  </a:cubicBezTo>
                  <a:cubicBezTo>
                    <a:pt x="6935" y="8877"/>
                    <a:pt x="6966" y="8871"/>
                    <a:pt x="6994" y="8862"/>
                  </a:cubicBezTo>
                  <a:cubicBezTo>
                    <a:pt x="6847" y="9723"/>
                    <a:pt x="6847" y="9723"/>
                    <a:pt x="6847" y="9723"/>
                  </a:cubicBezTo>
                  <a:cubicBezTo>
                    <a:pt x="6830" y="9721"/>
                    <a:pt x="6813" y="9727"/>
                    <a:pt x="6800" y="9739"/>
                  </a:cubicBezTo>
                  <a:cubicBezTo>
                    <a:pt x="6013" y="9071"/>
                    <a:pt x="6013" y="9071"/>
                    <a:pt x="6013" y="9071"/>
                  </a:cubicBezTo>
                  <a:cubicBezTo>
                    <a:pt x="6017" y="9065"/>
                    <a:pt x="6021" y="9059"/>
                    <a:pt x="6022" y="9051"/>
                  </a:cubicBezTo>
                  <a:cubicBezTo>
                    <a:pt x="6026" y="9038"/>
                    <a:pt x="6024" y="9024"/>
                    <a:pt x="6018" y="9013"/>
                  </a:cubicBezTo>
                  <a:close/>
                  <a:moveTo>
                    <a:pt x="6647" y="8588"/>
                  </a:moveTo>
                  <a:cubicBezTo>
                    <a:pt x="6647" y="8447"/>
                    <a:pt x="6762" y="8331"/>
                    <a:pt x="6903" y="8331"/>
                  </a:cubicBezTo>
                  <a:cubicBezTo>
                    <a:pt x="6949" y="8331"/>
                    <a:pt x="6991" y="8343"/>
                    <a:pt x="7028" y="8364"/>
                  </a:cubicBezTo>
                  <a:cubicBezTo>
                    <a:pt x="7026" y="8368"/>
                    <a:pt x="7024" y="8372"/>
                    <a:pt x="7023" y="8376"/>
                  </a:cubicBezTo>
                  <a:cubicBezTo>
                    <a:pt x="7020" y="8389"/>
                    <a:pt x="7021" y="8402"/>
                    <a:pt x="7027" y="8413"/>
                  </a:cubicBezTo>
                  <a:cubicBezTo>
                    <a:pt x="6651" y="8632"/>
                    <a:pt x="6651" y="8632"/>
                    <a:pt x="6651" y="8632"/>
                  </a:cubicBezTo>
                  <a:cubicBezTo>
                    <a:pt x="6648" y="8618"/>
                    <a:pt x="6647" y="8603"/>
                    <a:pt x="6647" y="8588"/>
                  </a:cubicBezTo>
                  <a:close/>
                  <a:moveTo>
                    <a:pt x="7031" y="8422"/>
                  </a:moveTo>
                  <a:cubicBezTo>
                    <a:pt x="7039" y="8434"/>
                    <a:pt x="7051" y="8442"/>
                    <a:pt x="7065" y="8446"/>
                  </a:cubicBezTo>
                  <a:cubicBezTo>
                    <a:pt x="7000" y="8826"/>
                    <a:pt x="7000" y="8826"/>
                    <a:pt x="7000" y="8826"/>
                  </a:cubicBezTo>
                  <a:cubicBezTo>
                    <a:pt x="6970" y="8838"/>
                    <a:pt x="6938" y="8845"/>
                    <a:pt x="6903" y="8845"/>
                  </a:cubicBezTo>
                  <a:cubicBezTo>
                    <a:pt x="6781" y="8845"/>
                    <a:pt x="6678" y="8758"/>
                    <a:pt x="6653" y="8643"/>
                  </a:cubicBezTo>
                  <a:lnTo>
                    <a:pt x="7031" y="8422"/>
                  </a:lnTo>
                  <a:close/>
                  <a:moveTo>
                    <a:pt x="7012" y="8821"/>
                  </a:moveTo>
                  <a:cubicBezTo>
                    <a:pt x="7075" y="8448"/>
                    <a:pt x="7075" y="8448"/>
                    <a:pt x="7075" y="8448"/>
                  </a:cubicBezTo>
                  <a:cubicBezTo>
                    <a:pt x="7080" y="8448"/>
                    <a:pt x="7085" y="8448"/>
                    <a:pt x="7089" y="8447"/>
                  </a:cubicBezTo>
                  <a:cubicBezTo>
                    <a:pt x="7141" y="8687"/>
                    <a:pt x="7141" y="8687"/>
                    <a:pt x="7141" y="8687"/>
                  </a:cubicBezTo>
                  <a:cubicBezTo>
                    <a:pt x="7116" y="8746"/>
                    <a:pt x="7070" y="8794"/>
                    <a:pt x="7012" y="8821"/>
                  </a:cubicBezTo>
                  <a:close/>
                  <a:moveTo>
                    <a:pt x="7099" y="8445"/>
                  </a:moveTo>
                  <a:cubicBezTo>
                    <a:pt x="7103" y="8443"/>
                    <a:pt x="7108" y="8441"/>
                    <a:pt x="7112" y="8438"/>
                  </a:cubicBezTo>
                  <a:cubicBezTo>
                    <a:pt x="7142" y="8480"/>
                    <a:pt x="7160" y="8532"/>
                    <a:pt x="7160" y="8588"/>
                  </a:cubicBezTo>
                  <a:cubicBezTo>
                    <a:pt x="7160" y="8617"/>
                    <a:pt x="7156" y="8644"/>
                    <a:pt x="7147" y="8669"/>
                  </a:cubicBezTo>
                  <a:lnTo>
                    <a:pt x="7099" y="8445"/>
                  </a:lnTo>
                  <a:close/>
                  <a:moveTo>
                    <a:pt x="7132" y="8413"/>
                  </a:moveTo>
                  <a:cubicBezTo>
                    <a:pt x="7134" y="8410"/>
                    <a:pt x="7135" y="8407"/>
                    <a:pt x="7136" y="8403"/>
                  </a:cubicBezTo>
                  <a:cubicBezTo>
                    <a:pt x="7137" y="8401"/>
                    <a:pt x="7137" y="8399"/>
                    <a:pt x="7137" y="8396"/>
                  </a:cubicBezTo>
                  <a:cubicBezTo>
                    <a:pt x="9054" y="8573"/>
                    <a:pt x="9054" y="8573"/>
                    <a:pt x="9054" y="8573"/>
                  </a:cubicBezTo>
                  <a:cubicBezTo>
                    <a:pt x="9055" y="8585"/>
                    <a:pt x="9060" y="8597"/>
                    <a:pt x="9067" y="8606"/>
                  </a:cubicBezTo>
                  <a:cubicBezTo>
                    <a:pt x="8275" y="9368"/>
                    <a:pt x="8275" y="9368"/>
                    <a:pt x="8275" y="9368"/>
                  </a:cubicBezTo>
                  <a:cubicBezTo>
                    <a:pt x="8268" y="9363"/>
                    <a:pt x="8261" y="9359"/>
                    <a:pt x="8252" y="9357"/>
                  </a:cubicBezTo>
                  <a:cubicBezTo>
                    <a:pt x="8233" y="9352"/>
                    <a:pt x="8213" y="9358"/>
                    <a:pt x="8199" y="9371"/>
                  </a:cubicBezTo>
                  <a:cubicBezTo>
                    <a:pt x="7151" y="8441"/>
                    <a:pt x="7151" y="8441"/>
                    <a:pt x="7151" y="8441"/>
                  </a:cubicBezTo>
                  <a:cubicBezTo>
                    <a:pt x="7146" y="8432"/>
                    <a:pt x="7139" y="8422"/>
                    <a:pt x="7132" y="8413"/>
                  </a:cubicBezTo>
                  <a:close/>
                  <a:moveTo>
                    <a:pt x="9132" y="8624"/>
                  </a:moveTo>
                  <a:cubicBezTo>
                    <a:pt x="9143" y="8620"/>
                    <a:pt x="9153" y="8613"/>
                    <a:pt x="9160" y="8603"/>
                  </a:cubicBezTo>
                  <a:cubicBezTo>
                    <a:pt x="10325" y="9236"/>
                    <a:pt x="10325" y="9236"/>
                    <a:pt x="10325" y="9236"/>
                  </a:cubicBezTo>
                  <a:cubicBezTo>
                    <a:pt x="10324" y="9239"/>
                    <a:pt x="10323" y="9241"/>
                    <a:pt x="10322" y="9244"/>
                  </a:cubicBezTo>
                  <a:cubicBezTo>
                    <a:pt x="10316" y="9268"/>
                    <a:pt x="10327" y="9292"/>
                    <a:pt x="10347" y="9305"/>
                  </a:cubicBezTo>
                  <a:cubicBezTo>
                    <a:pt x="9829" y="10470"/>
                    <a:pt x="9829" y="10470"/>
                    <a:pt x="9829" y="10470"/>
                  </a:cubicBezTo>
                  <a:cubicBezTo>
                    <a:pt x="9828" y="10470"/>
                    <a:pt x="9827" y="10470"/>
                    <a:pt x="9827" y="10470"/>
                  </a:cubicBezTo>
                  <a:cubicBezTo>
                    <a:pt x="9817" y="10467"/>
                    <a:pt x="9807" y="10468"/>
                    <a:pt x="9798" y="10470"/>
                  </a:cubicBezTo>
                  <a:lnTo>
                    <a:pt x="9132" y="8624"/>
                  </a:lnTo>
                  <a:close/>
                  <a:moveTo>
                    <a:pt x="10355" y="9310"/>
                  </a:moveTo>
                  <a:cubicBezTo>
                    <a:pt x="10359" y="9312"/>
                    <a:pt x="10362" y="9313"/>
                    <a:pt x="10365" y="9314"/>
                  </a:cubicBezTo>
                  <a:cubicBezTo>
                    <a:pt x="10371" y="9315"/>
                    <a:pt x="10376" y="9315"/>
                    <a:pt x="10382" y="9315"/>
                  </a:cubicBezTo>
                  <a:cubicBezTo>
                    <a:pt x="10631" y="10411"/>
                    <a:pt x="10631" y="10411"/>
                    <a:pt x="10631" y="10411"/>
                  </a:cubicBezTo>
                  <a:cubicBezTo>
                    <a:pt x="9870" y="10514"/>
                    <a:pt x="9870" y="10514"/>
                    <a:pt x="9870" y="10514"/>
                  </a:cubicBezTo>
                  <a:cubicBezTo>
                    <a:pt x="9866" y="10497"/>
                    <a:pt x="9854" y="10482"/>
                    <a:pt x="9838" y="10474"/>
                  </a:cubicBezTo>
                  <a:lnTo>
                    <a:pt x="10355" y="9310"/>
                  </a:lnTo>
                  <a:close/>
                  <a:moveTo>
                    <a:pt x="10372" y="5898"/>
                  </a:moveTo>
                  <a:cubicBezTo>
                    <a:pt x="10375" y="5899"/>
                    <a:pt x="10379" y="5899"/>
                    <a:pt x="10383" y="5899"/>
                  </a:cubicBezTo>
                  <a:cubicBezTo>
                    <a:pt x="10479" y="8288"/>
                    <a:pt x="10479" y="8288"/>
                    <a:pt x="10479" y="8288"/>
                  </a:cubicBezTo>
                  <a:cubicBezTo>
                    <a:pt x="10456" y="8291"/>
                    <a:pt x="10435" y="8308"/>
                    <a:pt x="10429" y="8332"/>
                  </a:cubicBezTo>
                  <a:cubicBezTo>
                    <a:pt x="10428" y="8339"/>
                    <a:pt x="10428" y="8344"/>
                    <a:pt x="10428" y="8350"/>
                  </a:cubicBezTo>
                  <a:cubicBezTo>
                    <a:pt x="9169" y="8555"/>
                    <a:pt x="9169" y="8555"/>
                    <a:pt x="9169" y="8555"/>
                  </a:cubicBezTo>
                  <a:cubicBezTo>
                    <a:pt x="9164" y="8539"/>
                    <a:pt x="9153" y="8525"/>
                    <a:pt x="9138" y="8517"/>
                  </a:cubicBezTo>
                  <a:cubicBezTo>
                    <a:pt x="10362" y="5895"/>
                    <a:pt x="10362" y="5895"/>
                    <a:pt x="10362" y="5895"/>
                  </a:cubicBezTo>
                  <a:cubicBezTo>
                    <a:pt x="10365" y="5896"/>
                    <a:pt x="10368" y="5897"/>
                    <a:pt x="10372" y="5898"/>
                  </a:cubicBezTo>
                  <a:close/>
                  <a:moveTo>
                    <a:pt x="10343" y="5881"/>
                  </a:moveTo>
                  <a:cubicBezTo>
                    <a:pt x="10346" y="5884"/>
                    <a:pt x="10349" y="5887"/>
                    <a:pt x="10354" y="5890"/>
                  </a:cubicBezTo>
                  <a:cubicBezTo>
                    <a:pt x="9128" y="8514"/>
                    <a:pt x="9128" y="8514"/>
                    <a:pt x="9128" y="8514"/>
                  </a:cubicBezTo>
                  <a:cubicBezTo>
                    <a:pt x="9127" y="8513"/>
                    <a:pt x="9127" y="8513"/>
                    <a:pt x="9126" y="8513"/>
                  </a:cubicBezTo>
                  <a:cubicBezTo>
                    <a:pt x="9095" y="8505"/>
                    <a:pt x="9063" y="8525"/>
                    <a:pt x="9056" y="8556"/>
                  </a:cubicBezTo>
                  <a:cubicBezTo>
                    <a:pt x="9055" y="8558"/>
                    <a:pt x="9055" y="8561"/>
                    <a:pt x="9055" y="8563"/>
                  </a:cubicBezTo>
                  <a:cubicBezTo>
                    <a:pt x="7137" y="8386"/>
                    <a:pt x="7137" y="8386"/>
                    <a:pt x="7137" y="8386"/>
                  </a:cubicBezTo>
                  <a:cubicBezTo>
                    <a:pt x="7137" y="8376"/>
                    <a:pt x="7133" y="8366"/>
                    <a:pt x="7128" y="8357"/>
                  </a:cubicBezTo>
                  <a:lnTo>
                    <a:pt x="10343" y="5881"/>
                  </a:lnTo>
                  <a:close/>
                  <a:moveTo>
                    <a:pt x="5494" y="7306"/>
                  </a:moveTo>
                  <a:cubicBezTo>
                    <a:pt x="5496" y="7298"/>
                    <a:pt x="5496" y="7291"/>
                    <a:pt x="5495" y="7284"/>
                  </a:cubicBezTo>
                  <a:cubicBezTo>
                    <a:pt x="6287" y="7020"/>
                    <a:pt x="6287" y="7020"/>
                    <a:pt x="6287" y="7020"/>
                  </a:cubicBezTo>
                  <a:cubicBezTo>
                    <a:pt x="6294" y="7037"/>
                    <a:pt x="6309" y="7051"/>
                    <a:pt x="6328" y="7055"/>
                  </a:cubicBezTo>
                  <a:cubicBezTo>
                    <a:pt x="6340" y="7058"/>
                    <a:pt x="6352" y="7057"/>
                    <a:pt x="6362" y="7053"/>
                  </a:cubicBezTo>
                  <a:cubicBezTo>
                    <a:pt x="7051" y="8339"/>
                    <a:pt x="7051" y="8339"/>
                    <a:pt x="7051" y="8339"/>
                  </a:cubicBezTo>
                  <a:cubicBezTo>
                    <a:pt x="7050" y="8340"/>
                    <a:pt x="7050" y="8340"/>
                    <a:pt x="7050" y="8340"/>
                  </a:cubicBezTo>
                  <a:cubicBezTo>
                    <a:pt x="7023" y="8325"/>
                    <a:pt x="6994" y="8313"/>
                    <a:pt x="6963" y="8306"/>
                  </a:cubicBezTo>
                  <a:cubicBezTo>
                    <a:pt x="5488" y="7321"/>
                    <a:pt x="5488" y="7321"/>
                    <a:pt x="5488" y="7321"/>
                  </a:cubicBezTo>
                  <a:cubicBezTo>
                    <a:pt x="5491" y="7317"/>
                    <a:pt x="5493" y="7312"/>
                    <a:pt x="5494" y="7306"/>
                  </a:cubicBezTo>
                  <a:close/>
                  <a:moveTo>
                    <a:pt x="5482" y="7330"/>
                  </a:moveTo>
                  <a:cubicBezTo>
                    <a:pt x="6940" y="8302"/>
                    <a:pt x="6940" y="8302"/>
                    <a:pt x="6940" y="8302"/>
                  </a:cubicBezTo>
                  <a:cubicBezTo>
                    <a:pt x="6928" y="8301"/>
                    <a:pt x="6916" y="8300"/>
                    <a:pt x="6903" y="8300"/>
                  </a:cubicBezTo>
                  <a:cubicBezTo>
                    <a:pt x="6744" y="8300"/>
                    <a:pt x="6615" y="8429"/>
                    <a:pt x="6615" y="8588"/>
                  </a:cubicBezTo>
                  <a:cubicBezTo>
                    <a:pt x="6615" y="8609"/>
                    <a:pt x="6617" y="8630"/>
                    <a:pt x="6622" y="8649"/>
                  </a:cubicBezTo>
                  <a:cubicBezTo>
                    <a:pt x="6013" y="9004"/>
                    <a:pt x="6013" y="9004"/>
                    <a:pt x="6013" y="9004"/>
                  </a:cubicBezTo>
                  <a:cubicBezTo>
                    <a:pt x="6005" y="8993"/>
                    <a:pt x="5994" y="8984"/>
                    <a:pt x="5979" y="8981"/>
                  </a:cubicBezTo>
                  <a:cubicBezTo>
                    <a:pt x="5971" y="8979"/>
                    <a:pt x="5962" y="8979"/>
                    <a:pt x="5954" y="8981"/>
                  </a:cubicBezTo>
                  <a:cubicBezTo>
                    <a:pt x="5459" y="7346"/>
                    <a:pt x="5459" y="7346"/>
                    <a:pt x="5459" y="7346"/>
                  </a:cubicBezTo>
                  <a:cubicBezTo>
                    <a:pt x="5468" y="7343"/>
                    <a:pt x="5476" y="7337"/>
                    <a:pt x="5482" y="7330"/>
                  </a:cubicBezTo>
                  <a:close/>
                  <a:moveTo>
                    <a:pt x="5450" y="7349"/>
                  </a:moveTo>
                  <a:cubicBezTo>
                    <a:pt x="5944" y="8984"/>
                    <a:pt x="5944" y="8984"/>
                    <a:pt x="5944" y="8984"/>
                  </a:cubicBezTo>
                  <a:cubicBezTo>
                    <a:pt x="5929" y="8990"/>
                    <a:pt x="5918" y="9001"/>
                    <a:pt x="5912" y="9017"/>
                  </a:cubicBezTo>
                  <a:cubicBezTo>
                    <a:pt x="5006" y="8760"/>
                    <a:pt x="5006" y="8760"/>
                    <a:pt x="5006" y="8760"/>
                  </a:cubicBezTo>
                  <a:cubicBezTo>
                    <a:pt x="5010" y="8734"/>
                    <a:pt x="4996" y="8708"/>
                    <a:pt x="4972" y="8697"/>
                  </a:cubicBezTo>
                  <a:cubicBezTo>
                    <a:pt x="5424" y="7349"/>
                    <a:pt x="5424" y="7349"/>
                    <a:pt x="5424" y="7349"/>
                  </a:cubicBezTo>
                  <a:cubicBezTo>
                    <a:pt x="5424" y="7349"/>
                    <a:pt x="5424" y="7349"/>
                    <a:pt x="5424" y="7349"/>
                  </a:cubicBezTo>
                  <a:cubicBezTo>
                    <a:pt x="5433" y="7351"/>
                    <a:pt x="5441" y="7351"/>
                    <a:pt x="5450" y="7349"/>
                  </a:cubicBezTo>
                  <a:close/>
                  <a:moveTo>
                    <a:pt x="5314" y="9471"/>
                  </a:moveTo>
                  <a:cubicBezTo>
                    <a:pt x="4236" y="10507"/>
                    <a:pt x="4236" y="10507"/>
                    <a:pt x="4236" y="10507"/>
                  </a:cubicBezTo>
                  <a:cubicBezTo>
                    <a:pt x="4229" y="10501"/>
                    <a:pt x="4220" y="10496"/>
                    <a:pt x="4211" y="10493"/>
                  </a:cubicBezTo>
                  <a:cubicBezTo>
                    <a:pt x="4208" y="10493"/>
                    <a:pt x="4206" y="10493"/>
                    <a:pt x="4204" y="10493"/>
                  </a:cubicBezTo>
                  <a:cubicBezTo>
                    <a:pt x="4254" y="9273"/>
                    <a:pt x="4254" y="9273"/>
                    <a:pt x="4254" y="9273"/>
                  </a:cubicBezTo>
                  <a:cubicBezTo>
                    <a:pt x="4280" y="9272"/>
                    <a:pt x="4302" y="9255"/>
                    <a:pt x="4308" y="9229"/>
                  </a:cubicBezTo>
                  <a:cubicBezTo>
                    <a:pt x="4312" y="9214"/>
                    <a:pt x="4309" y="9200"/>
                    <a:pt x="4303" y="9188"/>
                  </a:cubicBezTo>
                  <a:cubicBezTo>
                    <a:pt x="4905" y="8789"/>
                    <a:pt x="4905" y="8789"/>
                    <a:pt x="4905" y="8789"/>
                  </a:cubicBezTo>
                  <a:cubicBezTo>
                    <a:pt x="4913" y="8798"/>
                    <a:pt x="4923" y="8804"/>
                    <a:pt x="4935" y="8807"/>
                  </a:cubicBezTo>
                  <a:cubicBezTo>
                    <a:pt x="4949" y="8811"/>
                    <a:pt x="4962" y="8808"/>
                    <a:pt x="4974" y="8803"/>
                  </a:cubicBezTo>
                  <a:cubicBezTo>
                    <a:pt x="5325" y="9388"/>
                    <a:pt x="5325" y="9388"/>
                    <a:pt x="5325" y="9388"/>
                  </a:cubicBezTo>
                  <a:cubicBezTo>
                    <a:pt x="5314" y="9396"/>
                    <a:pt x="5306" y="9407"/>
                    <a:pt x="5303" y="9421"/>
                  </a:cubicBezTo>
                  <a:cubicBezTo>
                    <a:pt x="5298" y="9439"/>
                    <a:pt x="5303" y="9458"/>
                    <a:pt x="5314" y="9471"/>
                  </a:cubicBezTo>
                  <a:close/>
                  <a:moveTo>
                    <a:pt x="4148" y="10582"/>
                  </a:moveTo>
                  <a:cubicBezTo>
                    <a:pt x="2986" y="11561"/>
                    <a:pt x="2986" y="11561"/>
                    <a:pt x="2986" y="11561"/>
                  </a:cubicBezTo>
                  <a:cubicBezTo>
                    <a:pt x="2981" y="11555"/>
                    <a:pt x="2974" y="11551"/>
                    <a:pt x="2967" y="11548"/>
                  </a:cubicBezTo>
                  <a:cubicBezTo>
                    <a:pt x="3594" y="9649"/>
                    <a:pt x="3594" y="9649"/>
                    <a:pt x="3594" y="9649"/>
                  </a:cubicBezTo>
                  <a:cubicBezTo>
                    <a:pt x="3607" y="9652"/>
                    <a:pt x="3619" y="9651"/>
                    <a:pt x="3631" y="9646"/>
                  </a:cubicBezTo>
                  <a:cubicBezTo>
                    <a:pt x="4162" y="10504"/>
                    <a:pt x="4162" y="10504"/>
                    <a:pt x="4162" y="10504"/>
                  </a:cubicBezTo>
                  <a:cubicBezTo>
                    <a:pt x="4152" y="10512"/>
                    <a:pt x="4144" y="10523"/>
                    <a:pt x="4140" y="10536"/>
                  </a:cubicBezTo>
                  <a:cubicBezTo>
                    <a:pt x="4136" y="10553"/>
                    <a:pt x="4140" y="10569"/>
                    <a:pt x="4148" y="10582"/>
                  </a:cubicBezTo>
                  <a:close/>
                  <a:moveTo>
                    <a:pt x="3809" y="14662"/>
                  </a:moveTo>
                  <a:cubicBezTo>
                    <a:pt x="3808" y="14664"/>
                    <a:pt x="3808" y="14666"/>
                    <a:pt x="3808" y="14669"/>
                  </a:cubicBezTo>
                  <a:cubicBezTo>
                    <a:pt x="2990" y="14642"/>
                    <a:pt x="2990" y="14642"/>
                    <a:pt x="2990" y="14642"/>
                  </a:cubicBezTo>
                  <a:cubicBezTo>
                    <a:pt x="3426" y="12841"/>
                    <a:pt x="3426" y="12841"/>
                    <a:pt x="3426" y="12841"/>
                  </a:cubicBezTo>
                  <a:cubicBezTo>
                    <a:pt x="3432" y="12842"/>
                    <a:pt x="3439" y="12842"/>
                    <a:pt x="3444" y="12842"/>
                  </a:cubicBezTo>
                  <a:cubicBezTo>
                    <a:pt x="3848" y="14620"/>
                    <a:pt x="3848" y="14620"/>
                    <a:pt x="3848" y="14620"/>
                  </a:cubicBezTo>
                  <a:cubicBezTo>
                    <a:pt x="3829" y="14626"/>
                    <a:pt x="3814" y="14642"/>
                    <a:pt x="3809" y="14662"/>
                  </a:cubicBezTo>
                  <a:close/>
                  <a:moveTo>
                    <a:pt x="3852" y="14732"/>
                  </a:moveTo>
                  <a:cubicBezTo>
                    <a:pt x="3882" y="14739"/>
                    <a:pt x="3912" y="14722"/>
                    <a:pt x="3921" y="14693"/>
                  </a:cubicBezTo>
                  <a:cubicBezTo>
                    <a:pt x="4374" y="14793"/>
                    <a:pt x="4374" y="14793"/>
                    <a:pt x="4374" y="14793"/>
                  </a:cubicBezTo>
                  <a:cubicBezTo>
                    <a:pt x="4372" y="14806"/>
                    <a:pt x="4375" y="14819"/>
                    <a:pt x="4381" y="14829"/>
                  </a:cubicBezTo>
                  <a:cubicBezTo>
                    <a:pt x="3411" y="15477"/>
                    <a:pt x="3411" y="15477"/>
                    <a:pt x="3411" y="15477"/>
                  </a:cubicBezTo>
                  <a:cubicBezTo>
                    <a:pt x="3408" y="15473"/>
                    <a:pt x="3404" y="15470"/>
                    <a:pt x="3400" y="15466"/>
                  </a:cubicBezTo>
                  <a:cubicBezTo>
                    <a:pt x="3840" y="14728"/>
                    <a:pt x="3840" y="14728"/>
                    <a:pt x="3840" y="14728"/>
                  </a:cubicBezTo>
                  <a:cubicBezTo>
                    <a:pt x="3844" y="14730"/>
                    <a:pt x="3848" y="14731"/>
                    <a:pt x="3852" y="14732"/>
                  </a:cubicBezTo>
                  <a:close/>
                  <a:moveTo>
                    <a:pt x="2980" y="14641"/>
                  </a:moveTo>
                  <a:cubicBezTo>
                    <a:pt x="2887" y="14638"/>
                    <a:pt x="2887" y="14638"/>
                    <a:pt x="2887" y="14638"/>
                  </a:cubicBezTo>
                  <a:cubicBezTo>
                    <a:pt x="2650" y="13805"/>
                    <a:pt x="2650" y="13805"/>
                    <a:pt x="2650" y="13805"/>
                  </a:cubicBezTo>
                  <a:cubicBezTo>
                    <a:pt x="2667" y="13798"/>
                    <a:pt x="2681" y="13783"/>
                    <a:pt x="2686" y="13764"/>
                  </a:cubicBezTo>
                  <a:cubicBezTo>
                    <a:pt x="2691" y="13743"/>
                    <a:pt x="2684" y="13722"/>
                    <a:pt x="2669" y="13708"/>
                  </a:cubicBezTo>
                  <a:cubicBezTo>
                    <a:pt x="3402" y="12831"/>
                    <a:pt x="3402" y="12831"/>
                    <a:pt x="3402" y="12831"/>
                  </a:cubicBezTo>
                  <a:cubicBezTo>
                    <a:pt x="3406" y="12834"/>
                    <a:pt x="3411" y="12836"/>
                    <a:pt x="3417" y="12838"/>
                  </a:cubicBezTo>
                  <a:lnTo>
                    <a:pt x="2980" y="14641"/>
                  </a:lnTo>
                  <a:close/>
                  <a:moveTo>
                    <a:pt x="1854" y="14604"/>
                  </a:moveTo>
                  <a:cubicBezTo>
                    <a:pt x="1966" y="12734"/>
                    <a:pt x="1966" y="12734"/>
                    <a:pt x="1966" y="12734"/>
                  </a:cubicBezTo>
                  <a:cubicBezTo>
                    <a:pt x="1975" y="12734"/>
                    <a:pt x="1984" y="12732"/>
                    <a:pt x="1992" y="12729"/>
                  </a:cubicBezTo>
                  <a:cubicBezTo>
                    <a:pt x="2597" y="13702"/>
                    <a:pt x="2597" y="13702"/>
                    <a:pt x="2597" y="13702"/>
                  </a:cubicBezTo>
                  <a:cubicBezTo>
                    <a:pt x="2585" y="13710"/>
                    <a:pt x="2576" y="13722"/>
                    <a:pt x="2573" y="13737"/>
                  </a:cubicBezTo>
                  <a:cubicBezTo>
                    <a:pt x="2568" y="13757"/>
                    <a:pt x="2575" y="13778"/>
                    <a:pt x="2588" y="13791"/>
                  </a:cubicBezTo>
                  <a:cubicBezTo>
                    <a:pt x="1905" y="14606"/>
                    <a:pt x="1905" y="14606"/>
                    <a:pt x="1905" y="14606"/>
                  </a:cubicBezTo>
                  <a:lnTo>
                    <a:pt x="1854" y="14604"/>
                  </a:lnTo>
                  <a:close/>
                  <a:moveTo>
                    <a:pt x="1897" y="14616"/>
                  </a:moveTo>
                  <a:cubicBezTo>
                    <a:pt x="1850" y="14672"/>
                    <a:pt x="1850" y="14672"/>
                    <a:pt x="1850" y="14672"/>
                  </a:cubicBezTo>
                  <a:cubicBezTo>
                    <a:pt x="1853" y="14614"/>
                    <a:pt x="1853" y="14614"/>
                    <a:pt x="1853" y="14614"/>
                  </a:cubicBezTo>
                  <a:lnTo>
                    <a:pt x="1897" y="14616"/>
                  </a:lnTo>
                  <a:close/>
                  <a:moveTo>
                    <a:pt x="2001" y="12724"/>
                  </a:moveTo>
                  <a:cubicBezTo>
                    <a:pt x="2012" y="12716"/>
                    <a:pt x="2021" y="12704"/>
                    <a:pt x="2025" y="12690"/>
                  </a:cubicBezTo>
                  <a:cubicBezTo>
                    <a:pt x="2025" y="12688"/>
                    <a:pt x="2025" y="12686"/>
                    <a:pt x="2026" y="12684"/>
                  </a:cubicBezTo>
                  <a:cubicBezTo>
                    <a:pt x="3379" y="12786"/>
                    <a:pt x="3379" y="12786"/>
                    <a:pt x="3379" y="12786"/>
                  </a:cubicBezTo>
                  <a:cubicBezTo>
                    <a:pt x="3379" y="12800"/>
                    <a:pt x="3385" y="12814"/>
                    <a:pt x="3395" y="12824"/>
                  </a:cubicBezTo>
                  <a:cubicBezTo>
                    <a:pt x="2661" y="13702"/>
                    <a:pt x="2661" y="13702"/>
                    <a:pt x="2661" y="13702"/>
                  </a:cubicBezTo>
                  <a:cubicBezTo>
                    <a:pt x="2656" y="13698"/>
                    <a:pt x="2650" y="13695"/>
                    <a:pt x="2643" y="13694"/>
                  </a:cubicBezTo>
                  <a:cubicBezTo>
                    <a:pt x="2630" y="13691"/>
                    <a:pt x="2617" y="13692"/>
                    <a:pt x="2606" y="13697"/>
                  </a:cubicBezTo>
                  <a:lnTo>
                    <a:pt x="2001" y="12724"/>
                  </a:lnTo>
                  <a:close/>
                  <a:moveTo>
                    <a:pt x="2596" y="13798"/>
                  </a:moveTo>
                  <a:cubicBezTo>
                    <a:pt x="2602" y="13802"/>
                    <a:pt x="2608" y="13805"/>
                    <a:pt x="2616" y="13807"/>
                  </a:cubicBezTo>
                  <a:cubicBezTo>
                    <a:pt x="2624" y="13809"/>
                    <a:pt x="2632" y="13809"/>
                    <a:pt x="2640" y="13807"/>
                  </a:cubicBezTo>
                  <a:cubicBezTo>
                    <a:pt x="2876" y="14638"/>
                    <a:pt x="2876" y="14638"/>
                    <a:pt x="2876" y="14638"/>
                  </a:cubicBezTo>
                  <a:cubicBezTo>
                    <a:pt x="1918" y="14606"/>
                    <a:pt x="1918" y="14606"/>
                    <a:pt x="1918" y="14606"/>
                  </a:cubicBezTo>
                  <a:lnTo>
                    <a:pt x="2596" y="13798"/>
                  </a:lnTo>
                  <a:close/>
                  <a:moveTo>
                    <a:pt x="3380" y="12770"/>
                  </a:moveTo>
                  <a:cubicBezTo>
                    <a:pt x="3380" y="12772"/>
                    <a:pt x="3379" y="12774"/>
                    <a:pt x="3379" y="12775"/>
                  </a:cubicBezTo>
                  <a:cubicBezTo>
                    <a:pt x="2026" y="12674"/>
                    <a:pt x="2026" y="12674"/>
                    <a:pt x="2026" y="12674"/>
                  </a:cubicBezTo>
                  <a:cubicBezTo>
                    <a:pt x="2026" y="12659"/>
                    <a:pt x="2019" y="12644"/>
                    <a:pt x="2008" y="12634"/>
                  </a:cubicBezTo>
                  <a:cubicBezTo>
                    <a:pt x="2908" y="11647"/>
                    <a:pt x="2908" y="11647"/>
                    <a:pt x="2908" y="11647"/>
                  </a:cubicBezTo>
                  <a:cubicBezTo>
                    <a:pt x="2915" y="11652"/>
                    <a:pt x="2922" y="11656"/>
                    <a:pt x="2930" y="11658"/>
                  </a:cubicBezTo>
                  <a:cubicBezTo>
                    <a:pt x="2941" y="11660"/>
                    <a:pt x="2951" y="11659"/>
                    <a:pt x="2961" y="11656"/>
                  </a:cubicBezTo>
                  <a:cubicBezTo>
                    <a:pt x="3410" y="12733"/>
                    <a:pt x="3410" y="12733"/>
                    <a:pt x="3410" y="12733"/>
                  </a:cubicBezTo>
                  <a:cubicBezTo>
                    <a:pt x="3395" y="12740"/>
                    <a:pt x="3384" y="12753"/>
                    <a:pt x="3380" y="12770"/>
                  </a:cubicBezTo>
                  <a:close/>
                  <a:moveTo>
                    <a:pt x="2974" y="10484"/>
                  </a:moveTo>
                  <a:cubicBezTo>
                    <a:pt x="3578" y="9643"/>
                    <a:pt x="3578" y="9643"/>
                    <a:pt x="3578" y="9643"/>
                  </a:cubicBezTo>
                  <a:cubicBezTo>
                    <a:pt x="3580" y="9644"/>
                    <a:pt x="3582" y="9645"/>
                    <a:pt x="3585" y="9646"/>
                  </a:cubicBezTo>
                  <a:cubicBezTo>
                    <a:pt x="2957" y="11544"/>
                    <a:pt x="2957" y="11544"/>
                    <a:pt x="2957" y="11544"/>
                  </a:cubicBezTo>
                  <a:cubicBezTo>
                    <a:pt x="2926" y="11537"/>
                    <a:pt x="2895" y="11556"/>
                    <a:pt x="2887" y="11587"/>
                  </a:cubicBezTo>
                  <a:cubicBezTo>
                    <a:pt x="2886" y="11590"/>
                    <a:pt x="2886" y="11593"/>
                    <a:pt x="2886" y="11596"/>
                  </a:cubicBezTo>
                  <a:cubicBezTo>
                    <a:pt x="2160" y="11602"/>
                    <a:pt x="2160" y="11602"/>
                    <a:pt x="2160" y="11602"/>
                  </a:cubicBezTo>
                  <a:cubicBezTo>
                    <a:pt x="2159" y="11586"/>
                    <a:pt x="2151" y="11570"/>
                    <a:pt x="2138" y="11560"/>
                  </a:cubicBezTo>
                  <a:cubicBezTo>
                    <a:pt x="2904" y="10576"/>
                    <a:pt x="2904" y="10576"/>
                    <a:pt x="2904" y="10576"/>
                  </a:cubicBezTo>
                  <a:cubicBezTo>
                    <a:pt x="2909" y="10580"/>
                    <a:pt x="2915" y="10583"/>
                    <a:pt x="2922" y="10584"/>
                  </a:cubicBezTo>
                  <a:cubicBezTo>
                    <a:pt x="2953" y="10592"/>
                    <a:pt x="2985" y="10573"/>
                    <a:pt x="2992" y="10541"/>
                  </a:cubicBezTo>
                  <a:cubicBezTo>
                    <a:pt x="2997" y="10519"/>
                    <a:pt x="2989" y="10498"/>
                    <a:pt x="2974" y="10484"/>
                  </a:cubicBezTo>
                  <a:close/>
                  <a:moveTo>
                    <a:pt x="3639" y="9641"/>
                  </a:moveTo>
                  <a:cubicBezTo>
                    <a:pt x="3651" y="9633"/>
                    <a:pt x="3660" y="9621"/>
                    <a:pt x="3664" y="9606"/>
                  </a:cubicBezTo>
                  <a:cubicBezTo>
                    <a:pt x="3671" y="9575"/>
                    <a:pt x="3652" y="9544"/>
                    <a:pt x="3621" y="9536"/>
                  </a:cubicBezTo>
                  <a:cubicBezTo>
                    <a:pt x="3603" y="9532"/>
                    <a:pt x="3586" y="9536"/>
                    <a:pt x="3573" y="9546"/>
                  </a:cubicBezTo>
                  <a:cubicBezTo>
                    <a:pt x="3054" y="8967"/>
                    <a:pt x="3054" y="8967"/>
                    <a:pt x="3054" y="8967"/>
                  </a:cubicBezTo>
                  <a:cubicBezTo>
                    <a:pt x="3059" y="8962"/>
                    <a:pt x="3063" y="8956"/>
                    <a:pt x="3065" y="8949"/>
                  </a:cubicBezTo>
                  <a:cubicBezTo>
                    <a:pt x="4194" y="9208"/>
                    <a:pt x="4194" y="9208"/>
                    <a:pt x="4194" y="9208"/>
                  </a:cubicBezTo>
                  <a:cubicBezTo>
                    <a:pt x="4191" y="9237"/>
                    <a:pt x="4209" y="9265"/>
                    <a:pt x="4238" y="9272"/>
                  </a:cubicBezTo>
                  <a:cubicBezTo>
                    <a:pt x="4240" y="9272"/>
                    <a:pt x="4242" y="9272"/>
                    <a:pt x="4244" y="9273"/>
                  </a:cubicBezTo>
                  <a:cubicBezTo>
                    <a:pt x="4194" y="10492"/>
                    <a:pt x="4194" y="10492"/>
                    <a:pt x="4194" y="10492"/>
                  </a:cubicBezTo>
                  <a:cubicBezTo>
                    <a:pt x="4186" y="10493"/>
                    <a:pt x="4178" y="10495"/>
                    <a:pt x="4171" y="10498"/>
                  </a:cubicBezTo>
                  <a:lnTo>
                    <a:pt x="3639" y="9641"/>
                  </a:lnTo>
                  <a:close/>
                  <a:moveTo>
                    <a:pt x="2580" y="7017"/>
                  </a:moveTo>
                  <a:cubicBezTo>
                    <a:pt x="3420" y="6876"/>
                    <a:pt x="3420" y="6876"/>
                    <a:pt x="3420" y="6876"/>
                  </a:cubicBezTo>
                  <a:cubicBezTo>
                    <a:pt x="3872" y="7333"/>
                    <a:pt x="3872" y="7333"/>
                    <a:pt x="3872" y="7333"/>
                  </a:cubicBezTo>
                  <a:cubicBezTo>
                    <a:pt x="3867" y="7339"/>
                    <a:pt x="3864" y="7346"/>
                    <a:pt x="3862" y="7354"/>
                  </a:cubicBezTo>
                  <a:cubicBezTo>
                    <a:pt x="3856" y="7378"/>
                    <a:pt x="3866" y="7402"/>
                    <a:pt x="3885" y="7415"/>
                  </a:cubicBezTo>
                  <a:cubicBezTo>
                    <a:pt x="3582" y="7936"/>
                    <a:pt x="3582" y="7936"/>
                    <a:pt x="3582" y="7936"/>
                  </a:cubicBezTo>
                  <a:cubicBezTo>
                    <a:pt x="2569" y="7056"/>
                    <a:pt x="2569" y="7056"/>
                    <a:pt x="2569" y="7056"/>
                  </a:cubicBezTo>
                  <a:cubicBezTo>
                    <a:pt x="2573" y="7050"/>
                    <a:pt x="2577" y="7043"/>
                    <a:pt x="2578" y="7035"/>
                  </a:cubicBezTo>
                  <a:cubicBezTo>
                    <a:pt x="2580" y="7029"/>
                    <a:pt x="2580" y="7023"/>
                    <a:pt x="2580" y="7017"/>
                  </a:cubicBezTo>
                  <a:close/>
                  <a:moveTo>
                    <a:pt x="4899" y="8781"/>
                  </a:moveTo>
                  <a:cubicBezTo>
                    <a:pt x="4297" y="9179"/>
                    <a:pt x="4297" y="9179"/>
                    <a:pt x="4297" y="9179"/>
                  </a:cubicBezTo>
                  <a:cubicBezTo>
                    <a:pt x="4289" y="9169"/>
                    <a:pt x="4278" y="9162"/>
                    <a:pt x="4265" y="9159"/>
                  </a:cubicBezTo>
                  <a:cubicBezTo>
                    <a:pt x="4259" y="9157"/>
                    <a:pt x="4253" y="9157"/>
                    <a:pt x="4246" y="9157"/>
                  </a:cubicBezTo>
                  <a:cubicBezTo>
                    <a:pt x="4111" y="8410"/>
                    <a:pt x="4111" y="8410"/>
                    <a:pt x="4111" y="8410"/>
                  </a:cubicBezTo>
                  <a:cubicBezTo>
                    <a:pt x="4261" y="8540"/>
                    <a:pt x="4261" y="8540"/>
                    <a:pt x="4261" y="8540"/>
                  </a:cubicBezTo>
                  <a:cubicBezTo>
                    <a:pt x="4258" y="8545"/>
                    <a:pt x="4256" y="8550"/>
                    <a:pt x="4254" y="8556"/>
                  </a:cubicBezTo>
                  <a:cubicBezTo>
                    <a:pt x="4247" y="8587"/>
                    <a:pt x="4266" y="8618"/>
                    <a:pt x="4297" y="8626"/>
                  </a:cubicBezTo>
                  <a:cubicBezTo>
                    <a:pt x="4329" y="8634"/>
                    <a:pt x="4360" y="8614"/>
                    <a:pt x="4368" y="8583"/>
                  </a:cubicBezTo>
                  <a:cubicBezTo>
                    <a:pt x="4372" y="8565"/>
                    <a:pt x="4367" y="8546"/>
                    <a:pt x="4356" y="8533"/>
                  </a:cubicBezTo>
                  <a:cubicBezTo>
                    <a:pt x="4586" y="8270"/>
                    <a:pt x="4586" y="8270"/>
                    <a:pt x="4586" y="8270"/>
                  </a:cubicBezTo>
                  <a:cubicBezTo>
                    <a:pt x="4911" y="8706"/>
                    <a:pt x="4911" y="8706"/>
                    <a:pt x="4911" y="8706"/>
                  </a:cubicBezTo>
                  <a:cubicBezTo>
                    <a:pt x="4902" y="8714"/>
                    <a:pt x="4895" y="8724"/>
                    <a:pt x="4892" y="8737"/>
                  </a:cubicBezTo>
                  <a:cubicBezTo>
                    <a:pt x="4888" y="8753"/>
                    <a:pt x="4891" y="8768"/>
                    <a:pt x="4899" y="8781"/>
                  </a:cubicBezTo>
                  <a:close/>
                  <a:moveTo>
                    <a:pt x="4236" y="9159"/>
                  </a:moveTo>
                  <a:cubicBezTo>
                    <a:pt x="4229" y="9161"/>
                    <a:pt x="4222" y="9165"/>
                    <a:pt x="4216" y="9170"/>
                  </a:cubicBezTo>
                  <a:cubicBezTo>
                    <a:pt x="3446" y="8190"/>
                    <a:pt x="3446" y="8190"/>
                    <a:pt x="3446" y="8190"/>
                  </a:cubicBezTo>
                  <a:cubicBezTo>
                    <a:pt x="3585" y="7952"/>
                    <a:pt x="3585" y="7952"/>
                    <a:pt x="3585" y="7952"/>
                  </a:cubicBezTo>
                  <a:cubicBezTo>
                    <a:pt x="4099" y="8399"/>
                    <a:pt x="4099" y="8399"/>
                    <a:pt x="4099" y="8399"/>
                  </a:cubicBezTo>
                  <a:lnTo>
                    <a:pt x="4236" y="9159"/>
                  </a:lnTo>
                  <a:close/>
                  <a:moveTo>
                    <a:pt x="4593" y="8263"/>
                  </a:moveTo>
                  <a:cubicBezTo>
                    <a:pt x="5403" y="7339"/>
                    <a:pt x="5403" y="7339"/>
                    <a:pt x="5403" y="7339"/>
                  </a:cubicBezTo>
                  <a:cubicBezTo>
                    <a:pt x="5407" y="7342"/>
                    <a:pt x="5410" y="7344"/>
                    <a:pt x="5415" y="7346"/>
                  </a:cubicBezTo>
                  <a:cubicBezTo>
                    <a:pt x="4962" y="8694"/>
                    <a:pt x="4962" y="8694"/>
                    <a:pt x="4962" y="8694"/>
                  </a:cubicBezTo>
                  <a:cubicBezTo>
                    <a:pt x="4962" y="8694"/>
                    <a:pt x="4962" y="8694"/>
                    <a:pt x="4962" y="8694"/>
                  </a:cubicBezTo>
                  <a:cubicBezTo>
                    <a:pt x="4947" y="8690"/>
                    <a:pt x="4932" y="8693"/>
                    <a:pt x="4920" y="8700"/>
                  </a:cubicBezTo>
                  <a:lnTo>
                    <a:pt x="4593" y="8263"/>
                  </a:lnTo>
                  <a:close/>
                  <a:moveTo>
                    <a:pt x="4587" y="8254"/>
                  </a:moveTo>
                  <a:cubicBezTo>
                    <a:pt x="3957" y="7411"/>
                    <a:pt x="3957" y="7411"/>
                    <a:pt x="3957" y="7411"/>
                  </a:cubicBezTo>
                  <a:cubicBezTo>
                    <a:pt x="3966" y="7404"/>
                    <a:pt x="3972" y="7393"/>
                    <a:pt x="3975" y="7381"/>
                  </a:cubicBezTo>
                  <a:cubicBezTo>
                    <a:pt x="3976" y="7379"/>
                    <a:pt x="3976" y="7376"/>
                    <a:pt x="3976" y="7373"/>
                  </a:cubicBezTo>
                  <a:cubicBezTo>
                    <a:pt x="5381" y="7305"/>
                    <a:pt x="5381" y="7305"/>
                    <a:pt x="5381" y="7305"/>
                  </a:cubicBezTo>
                  <a:cubicBezTo>
                    <a:pt x="5383" y="7315"/>
                    <a:pt x="5388" y="7325"/>
                    <a:pt x="5396" y="7333"/>
                  </a:cubicBezTo>
                  <a:lnTo>
                    <a:pt x="4587" y="8254"/>
                  </a:lnTo>
                  <a:close/>
                  <a:moveTo>
                    <a:pt x="4580" y="8262"/>
                  </a:moveTo>
                  <a:cubicBezTo>
                    <a:pt x="4349" y="8526"/>
                    <a:pt x="4349" y="8526"/>
                    <a:pt x="4349" y="8526"/>
                  </a:cubicBezTo>
                  <a:cubicBezTo>
                    <a:pt x="4342" y="8520"/>
                    <a:pt x="4334" y="8515"/>
                    <a:pt x="4325" y="8513"/>
                  </a:cubicBezTo>
                  <a:cubicBezTo>
                    <a:pt x="4315" y="8511"/>
                    <a:pt x="4306" y="8511"/>
                    <a:pt x="4298" y="8513"/>
                  </a:cubicBezTo>
                  <a:cubicBezTo>
                    <a:pt x="3942" y="7421"/>
                    <a:pt x="3942" y="7421"/>
                    <a:pt x="3942" y="7421"/>
                  </a:cubicBezTo>
                  <a:cubicBezTo>
                    <a:pt x="3945" y="7420"/>
                    <a:pt x="3947" y="7419"/>
                    <a:pt x="3949" y="7417"/>
                  </a:cubicBezTo>
                  <a:lnTo>
                    <a:pt x="4580" y="8262"/>
                  </a:lnTo>
                  <a:close/>
                  <a:moveTo>
                    <a:pt x="4288" y="8516"/>
                  </a:moveTo>
                  <a:cubicBezTo>
                    <a:pt x="4280" y="8520"/>
                    <a:pt x="4273" y="8525"/>
                    <a:pt x="4267" y="8532"/>
                  </a:cubicBezTo>
                  <a:cubicBezTo>
                    <a:pt x="4108" y="8394"/>
                    <a:pt x="4108" y="8394"/>
                    <a:pt x="4108" y="8394"/>
                  </a:cubicBezTo>
                  <a:cubicBezTo>
                    <a:pt x="3934" y="7429"/>
                    <a:pt x="3934" y="7429"/>
                    <a:pt x="3934" y="7429"/>
                  </a:cubicBezTo>
                  <a:lnTo>
                    <a:pt x="4288" y="8516"/>
                  </a:lnTo>
                  <a:close/>
                  <a:moveTo>
                    <a:pt x="4096" y="8384"/>
                  </a:moveTo>
                  <a:cubicBezTo>
                    <a:pt x="3590" y="7943"/>
                    <a:pt x="3590" y="7943"/>
                    <a:pt x="3590" y="7943"/>
                  </a:cubicBezTo>
                  <a:cubicBezTo>
                    <a:pt x="3894" y="7421"/>
                    <a:pt x="3894" y="7421"/>
                    <a:pt x="3894" y="7421"/>
                  </a:cubicBezTo>
                  <a:cubicBezTo>
                    <a:pt x="3897" y="7422"/>
                    <a:pt x="3901" y="7424"/>
                    <a:pt x="3905" y="7425"/>
                  </a:cubicBezTo>
                  <a:cubicBezTo>
                    <a:pt x="3911" y="7426"/>
                    <a:pt x="3917" y="7426"/>
                    <a:pt x="3923" y="7426"/>
                  </a:cubicBezTo>
                  <a:lnTo>
                    <a:pt x="4096" y="8384"/>
                  </a:lnTo>
                  <a:close/>
                  <a:moveTo>
                    <a:pt x="3577" y="7945"/>
                  </a:moveTo>
                  <a:cubicBezTo>
                    <a:pt x="3439" y="8181"/>
                    <a:pt x="3439" y="8181"/>
                    <a:pt x="3439" y="8181"/>
                  </a:cubicBezTo>
                  <a:cubicBezTo>
                    <a:pt x="2562" y="7064"/>
                    <a:pt x="2562" y="7064"/>
                    <a:pt x="2562" y="7064"/>
                  </a:cubicBezTo>
                  <a:cubicBezTo>
                    <a:pt x="2562" y="7064"/>
                    <a:pt x="2562" y="7064"/>
                    <a:pt x="2562" y="7063"/>
                  </a:cubicBezTo>
                  <a:lnTo>
                    <a:pt x="3577" y="7945"/>
                  </a:lnTo>
                  <a:close/>
                  <a:moveTo>
                    <a:pt x="3441" y="8199"/>
                  </a:moveTo>
                  <a:cubicBezTo>
                    <a:pt x="4208" y="9177"/>
                    <a:pt x="4208" y="9177"/>
                    <a:pt x="4208" y="9177"/>
                  </a:cubicBezTo>
                  <a:cubicBezTo>
                    <a:pt x="4203" y="9183"/>
                    <a:pt x="4199" y="9190"/>
                    <a:pt x="4196" y="9199"/>
                  </a:cubicBezTo>
                  <a:cubicBezTo>
                    <a:pt x="3068" y="8939"/>
                    <a:pt x="3068" y="8939"/>
                    <a:pt x="3068" y="8939"/>
                  </a:cubicBezTo>
                  <a:cubicBezTo>
                    <a:pt x="3073" y="8916"/>
                    <a:pt x="3063" y="8893"/>
                    <a:pt x="3045" y="8880"/>
                  </a:cubicBezTo>
                  <a:lnTo>
                    <a:pt x="3441" y="8199"/>
                  </a:lnTo>
                  <a:close/>
                  <a:moveTo>
                    <a:pt x="5594" y="5607"/>
                  </a:moveTo>
                  <a:cubicBezTo>
                    <a:pt x="5601" y="5613"/>
                    <a:pt x="5608" y="5617"/>
                    <a:pt x="5617" y="5619"/>
                  </a:cubicBezTo>
                  <a:cubicBezTo>
                    <a:pt x="5439" y="7234"/>
                    <a:pt x="5439" y="7234"/>
                    <a:pt x="5439" y="7234"/>
                  </a:cubicBezTo>
                  <a:cubicBezTo>
                    <a:pt x="5418" y="7234"/>
                    <a:pt x="5399" y="7244"/>
                    <a:pt x="5389" y="7262"/>
                  </a:cubicBezTo>
                  <a:cubicBezTo>
                    <a:pt x="4373" y="6741"/>
                    <a:pt x="4373" y="6741"/>
                    <a:pt x="4373" y="6741"/>
                  </a:cubicBezTo>
                  <a:cubicBezTo>
                    <a:pt x="4374" y="6738"/>
                    <a:pt x="4375" y="6735"/>
                    <a:pt x="4376" y="6733"/>
                  </a:cubicBezTo>
                  <a:cubicBezTo>
                    <a:pt x="4380" y="6715"/>
                    <a:pt x="4376" y="6698"/>
                    <a:pt x="4366" y="6685"/>
                  </a:cubicBezTo>
                  <a:lnTo>
                    <a:pt x="5594" y="5607"/>
                  </a:lnTo>
                  <a:close/>
                  <a:moveTo>
                    <a:pt x="4306" y="6776"/>
                  </a:moveTo>
                  <a:cubicBezTo>
                    <a:pt x="4331" y="6782"/>
                    <a:pt x="4355" y="6770"/>
                    <a:pt x="4368" y="6750"/>
                  </a:cubicBezTo>
                  <a:cubicBezTo>
                    <a:pt x="5384" y="7271"/>
                    <a:pt x="5384" y="7271"/>
                    <a:pt x="5384" y="7271"/>
                  </a:cubicBezTo>
                  <a:cubicBezTo>
                    <a:pt x="5383" y="7273"/>
                    <a:pt x="5382" y="7276"/>
                    <a:pt x="5381" y="7279"/>
                  </a:cubicBezTo>
                  <a:cubicBezTo>
                    <a:pt x="5380" y="7284"/>
                    <a:pt x="5379" y="7290"/>
                    <a:pt x="5380" y="7295"/>
                  </a:cubicBezTo>
                  <a:cubicBezTo>
                    <a:pt x="3976" y="7363"/>
                    <a:pt x="3976" y="7363"/>
                    <a:pt x="3976" y="7363"/>
                  </a:cubicBezTo>
                  <a:cubicBezTo>
                    <a:pt x="3974" y="7339"/>
                    <a:pt x="3957" y="7317"/>
                    <a:pt x="3932" y="7311"/>
                  </a:cubicBezTo>
                  <a:cubicBezTo>
                    <a:pt x="3912" y="7307"/>
                    <a:pt x="3892" y="7313"/>
                    <a:pt x="3879" y="7325"/>
                  </a:cubicBezTo>
                  <a:cubicBezTo>
                    <a:pt x="3432" y="6874"/>
                    <a:pt x="3432" y="6874"/>
                    <a:pt x="3432" y="6874"/>
                  </a:cubicBezTo>
                  <a:cubicBezTo>
                    <a:pt x="4263" y="6734"/>
                    <a:pt x="4263" y="6734"/>
                    <a:pt x="4263" y="6734"/>
                  </a:cubicBezTo>
                  <a:cubicBezTo>
                    <a:pt x="4268" y="6754"/>
                    <a:pt x="4284" y="6770"/>
                    <a:pt x="4306" y="6776"/>
                  </a:cubicBezTo>
                  <a:close/>
                  <a:moveTo>
                    <a:pt x="2374" y="5790"/>
                  </a:moveTo>
                  <a:cubicBezTo>
                    <a:pt x="4265" y="6699"/>
                    <a:pt x="4265" y="6699"/>
                    <a:pt x="4265" y="6699"/>
                  </a:cubicBezTo>
                  <a:cubicBezTo>
                    <a:pt x="4264" y="6701"/>
                    <a:pt x="4263" y="6703"/>
                    <a:pt x="4263" y="6705"/>
                  </a:cubicBezTo>
                  <a:cubicBezTo>
                    <a:pt x="4261" y="6712"/>
                    <a:pt x="4261" y="6718"/>
                    <a:pt x="4261" y="6724"/>
                  </a:cubicBezTo>
                  <a:cubicBezTo>
                    <a:pt x="3423" y="6865"/>
                    <a:pt x="3423" y="6865"/>
                    <a:pt x="3423" y="6865"/>
                  </a:cubicBezTo>
                  <a:cubicBezTo>
                    <a:pt x="2369" y="5798"/>
                    <a:pt x="2369" y="5798"/>
                    <a:pt x="2369" y="5798"/>
                  </a:cubicBezTo>
                  <a:cubicBezTo>
                    <a:pt x="2371" y="5796"/>
                    <a:pt x="2373" y="5793"/>
                    <a:pt x="2374" y="5790"/>
                  </a:cubicBezTo>
                  <a:close/>
                  <a:moveTo>
                    <a:pt x="2518" y="6964"/>
                  </a:moveTo>
                  <a:cubicBezTo>
                    <a:pt x="2338" y="5817"/>
                    <a:pt x="2338" y="5817"/>
                    <a:pt x="2338" y="5817"/>
                  </a:cubicBezTo>
                  <a:cubicBezTo>
                    <a:pt x="2347" y="5815"/>
                    <a:pt x="2355" y="5811"/>
                    <a:pt x="2362" y="5805"/>
                  </a:cubicBezTo>
                  <a:cubicBezTo>
                    <a:pt x="3411" y="6867"/>
                    <a:pt x="3411" y="6867"/>
                    <a:pt x="3411" y="6867"/>
                  </a:cubicBezTo>
                  <a:cubicBezTo>
                    <a:pt x="2578" y="7007"/>
                    <a:pt x="2578" y="7007"/>
                    <a:pt x="2578" y="7007"/>
                  </a:cubicBezTo>
                  <a:cubicBezTo>
                    <a:pt x="2573" y="6987"/>
                    <a:pt x="2557" y="6970"/>
                    <a:pt x="2535" y="6965"/>
                  </a:cubicBezTo>
                  <a:cubicBezTo>
                    <a:pt x="2530" y="6964"/>
                    <a:pt x="2524" y="6963"/>
                    <a:pt x="2518" y="6964"/>
                  </a:cubicBezTo>
                  <a:close/>
                  <a:moveTo>
                    <a:pt x="2541" y="7077"/>
                  </a:moveTo>
                  <a:cubicBezTo>
                    <a:pt x="2545" y="7075"/>
                    <a:pt x="2550" y="7073"/>
                    <a:pt x="2554" y="7070"/>
                  </a:cubicBezTo>
                  <a:cubicBezTo>
                    <a:pt x="3434" y="8191"/>
                    <a:pt x="3434" y="8191"/>
                    <a:pt x="3434" y="8191"/>
                  </a:cubicBezTo>
                  <a:cubicBezTo>
                    <a:pt x="3036" y="8875"/>
                    <a:pt x="3036" y="8875"/>
                    <a:pt x="3036" y="8875"/>
                  </a:cubicBezTo>
                  <a:cubicBezTo>
                    <a:pt x="3033" y="8873"/>
                    <a:pt x="3029" y="8872"/>
                    <a:pt x="3025" y="8871"/>
                  </a:cubicBezTo>
                  <a:cubicBezTo>
                    <a:pt x="3015" y="8869"/>
                    <a:pt x="3006" y="8869"/>
                    <a:pt x="2997" y="8872"/>
                  </a:cubicBezTo>
                  <a:lnTo>
                    <a:pt x="2541" y="7077"/>
                  </a:lnTo>
                  <a:close/>
                  <a:moveTo>
                    <a:pt x="1640" y="9196"/>
                  </a:moveTo>
                  <a:cubicBezTo>
                    <a:pt x="2955" y="8944"/>
                    <a:pt x="2955" y="8944"/>
                    <a:pt x="2955" y="8944"/>
                  </a:cubicBezTo>
                  <a:cubicBezTo>
                    <a:pt x="2961" y="8963"/>
                    <a:pt x="2976" y="8979"/>
                    <a:pt x="2998" y="8984"/>
                  </a:cubicBezTo>
                  <a:cubicBezTo>
                    <a:pt x="3015" y="8989"/>
                    <a:pt x="3033" y="8984"/>
                    <a:pt x="3046" y="8974"/>
                  </a:cubicBezTo>
                  <a:cubicBezTo>
                    <a:pt x="3565" y="9553"/>
                    <a:pt x="3565" y="9553"/>
                    <a:pt x="3565" y="9553"/>
                  </a:cubicBezTo>
                  <a:cubicBezTo>
                    <a:pt x="3559" y="9560"/>
                    <a:pt x="3554" y="9568"/>
                    <a:pt x="3552" y="9577"/>
                  </a:cubicBezTo>
                  <a:cubicBezTo>
                    <a:pt x="1640" y="9208"/>
                    <a:pt x="1640" y="9208"/>
                    <a:pt x="1640" y="9208"/>
                  </a:cubicBezTo>
                  <a:cubicBezTo>
                    <a:pt x="1641" y="9204"/>
                    <a:pt x="1641" y="9200"/>
                    <a:pt x="1640" y="9196"/>
                  </a:cubicBezTo>
                  <a:close/>
                  <a:moveTo>
                    <a:pt x="1638" y="9218"/>
                  </a:moveTo>
                  <a:cubicBezTo>
                    <a:pt x="3550" y="9587"/>
                    <a:pt x="3550" y="9587"/>
                    <a:pt x="3550" y="9587"/>
                  </a:cubicBezTo>
                  <a:cubicBezTo>
                    <a:pt x="3548" y="9606"/>
                    <a:pt x="3555" y="9624"/>
                    <a:pt x="3570" y="9637"/>
                  </a:cubicBezTo>
                  <a:cubicBezTo>
                    <a:pt x="2965" y="10478"/>
                    <a:pt x="2965" y="10478"/>
                    <a:pt x="2965" y="10478"/>
                  </a:cubicBezTo>
                  <a:cubicBezTo>
                    <a:pt x="2960" y="10475"/>
                    <a:pt x="2955" y="10473"/>
                    <a:pt x="2949" y="10471"/>
                  </a:cubicBezTo>
                  <a:cubicBezTo>
                    <a:pt x="2930" y="10467"/>
                    <a:pt x="2911" y="10472"/>
                    <a:pt x="2898" y="10484"/>
                  </a:cubicBezTo>
                  <a:cubicBezTo>
                    <a:pt x="1628" y="9239"/>
                    <a:pt x="1628" y="9239"/>
                    <a:pt x="1628" y="9239"/>
                  </a:cubicBezTo>
                  <a:cubicBezTo>
                    <a:pt x="1632" y="9233"/>
                    <a:pt x="1636" y="9226"/>
                    <a:pt x="1638" y="9218"/>
                  </a:cubicBezTo>
                  <a:close/>
                  <a:moveTo>
                    <a:pt x="1594" y="9259"/>
                  </a:moveTo>
                  <a:cubicBezTo>
                    <a:pt x="1604" y="9257"/>
                    <a:pt x="1613" y="9253"/>
                    <a:pt x="1620" y="9246"/>
                  </a:cubicBezTo>
                  <a:cubicBezTo>
                    <a:pt x="2891" y="10491"/>
                    <a:pt x="2891" y="10491"/>
                    <a:pt x="2891" y="10491"/>
                  </a:cubicBezTo>
                  <a:cubicBezTo>
                    <a:pt x="2885" y="10497"/>
                    <a:pt x="2881" y="10505"/>
                    <a:pt x="2879" y="10514"/>
                  </a:cubicBezTo>
                  <a:cubicBezTo>
                    <a:pt x="2874" y="10535"/>
                    <a:pt x="2881" y="10556"/>
                    <a:pt x="2896" y="10570"/>
                  </a:cubicBezTo>
                  <a:cubicBezTo>
                    <a:pt x="2130" y="11554"/>
                    <a:pt x="2130" y="11554"/>
                    <a:pt x="2130" y="11554"/>
                  </a:cubicBezTo>
                  <a:cubicBezTo>
                    <a:pt x="2125" y="11552"/>
                    <a:pt x="2121" y="11550"/>
                    <a:pt x="2116" y="11548"/>
                  </a:cubicBezTo>
                  <a:cubicBezTo>
                    <a:pt x="2107" y="11546"/>
                    <a:pt x="2099" y="11546"/>
                    <a:pt x="2091" y="11548"/>
                  </a:cubicBezTo>
                  <a:lnTo>
                    <a:pt x="1594" y="9259"/>
                  </a:lnTo>
                  <a:close/>
                  <a:moveTo>
                    <a:pt x="1922" y="12641"/>
                  </a:moveTo>
                  <a:cubicBezTo>
                    <a:pt x="892" y="11964"/>
                    <a:pt x="892" y="11964"/>
                    <a:pt x="892" y="11964"/>
                  </a:cubicBezTo>
                  <a:cubicBezTo>
                    <a:pt x="894" y="11960"/>
                    <a:pt x="896" y="11955"/>
                    <a:pt x="897" y="11950"/>
                  </a:cubicBezTo>
                  <a:cubicBezTo>
                    <a:pt x="899" y="11942"/>
                    <a:pt x="899" y="11934"/>
                    <a:pt x="898" y="11927"/>
                  </a:cubicBezTo>
                  <a:cubicBezTo>
                    <a:pt x="2048" y="11625"/>
                    <a:pt x="2048" y="11625"/>
                    <a:pt x="2048" y="11625"/>
                  </a:cubicBezTo>
                  <a:cubicBezTo>
                    <a:pt x="2054" y="11643"/>
                    <a:pt x="2069" y="11657"/>
                    <a:pt x="2089" y="11662"/>
                  </a:cubicBezTo>
                  <a:cubicBezTo>
                    <a:pt x="2120" y="11669"/>
                    <a:pt x="2151" y="11650"/>
                    <a:pt x="2159" y="11619"/>
                  </a:cubicBezTo>
                  <a:cubicBezTo>
                    <a:pt x="2159" y="11617"/>
                    <a:pt x="2159" y="11615"/>
                    <a:pt x="2160" y="11613"/>
                  </a:cubicBezTo>
                  <a:cubicBezTo>
                    <a:pt x="2886" y="11606"/>
                    <a:pt x="2886" y="11606"/>
                    <a:pt x="2886" y="11606"/>
                  </a:cubicBezTo>
                  <a:cubicBezTo>
                    <a:pt x="2887" y="11619"/>
                    <a:pt x="2892" y="11631"/>
                    <a:pt x="2901" y="11640"/>
                  </a:cubicBezTo>
                  <a:cubicBezTo>
                    <a:pt x="2000" y="12628"/>
                    <a:pt x="2000" y="12628"/>
                    <a:pt x="2000" y="12628"/>
                  </a:cubicBezTo>
                  <a:cubicBezTo>
                    <a:pt x="1995" y="12624"/>
                    <a:pt x="1989" y="12621"/>
                    <a:pt x="1982" y="12619"/>
                  </a:cubicBezTo>
                  <a:cubicBezTo>
                    <a:pt x="1959" y="12614"/>
                    <a:pt x="1936" y="12623"/>
                    <a:pt x="1922" y="12641"/>
                  </a:cubicBezTo>
                  <a:close/>
                  <a:moveTo>
                    <a:pt x="1945" y="12729"/>
                  </a:moveTo>
                  <a:cubicBezTo>
                    <a:pt x="1948" y="12731"/>
                    <a:pt x="1951" y="12732"/>
                    <a:pt x="1955" y="12733"/>
                  </a:cubicBezTo>
                  <a:cubicBezTo>
                    <a:pt x="1955" y="12733"/>
                    <a:pt x="1955" y="12733"/>
                    <a:pt x="1956" y="12733"/>
                  </a:cubicBezTo>
                  <a:cubicBezTo>
                    <a:pt x="1844" y="14604"/>
                    <a:pt x="1844" y="14604"/>
                    <a:pt x="1844" y="14604"/>
                  </a:cubicBezTo>
                  <a:cubicBezTo>
                    <a:pt x="1094" y="14579"/>
                    <a:pt x="1094" y="14579"/>
                    <a:pt x="1094" y="14579"/>
                  </a:cubicBezTo>
                  <a:lnTo>
                    <a:pt x="1945" y="12729"/>
                  </a:lnTo>
                  <a:close/>
                  <a:moveTo>
                    <a:pt x="97" y="16759"/>
                  </a:moveTo>
                  <a:cubicBezTo>
                    <a:pt x="96" y="16758"/>
                    <a:pt x="94" y="16757"/>
                    <a:pt x="93" y="16756"/>
                  </a:cubicBezTo>
                  <a:cubicBezTo>
                    <a:pt x="1089" y="14589"/>
                    <a:pt x="1089" y="14589"/>
                    <a:pt x="1089" y="14589"/>
                  </a:cubicBezTo>
                  <a:cubicBezTo>
                    <a:pt x="1843" y="14614"/>
                    <a:pt x="1843" y="14614"/>
                    <a:pt x="1843" y="14614"/>
                  </a:cubicBezTo>
                  <a:cubicBezTo>
                    <a:pt x="1839" y="14685"/>
                    <a:pt x="1839" y="14685"/>
                    <a:pt x="1839" y="14685"/>
                  </a:cubicBezTo>
                  <a:lnTo>
                    <a:pt x="97" y="16759"/>
                  </a:lnTo>
                  <a:close/>
                  <a:moveTo>
                    <a:pt x="1806" y="15231"/>
                  </a:moveTo>
                  <a:cubicBezTo>
                    <a:pt x="1781" y="15232"/>
                    <a:pt x="1758" y="15249"/>
                    <a:pt x="1752" y="15275"/>
                  </a:cubicBezTo>
                  <a:cubicBezTo>
                    <a:pt x="1748" y="15290"/>
                    <a:pt x="1751" y="15306"/>
                    <a:pt x="1759" y="15318"/>
                  </a:cubicBezTo>
                  <a:cubicBezTo>
                    <a:pt x="110" y="16760"/>
                    <a:pt x="110" y="16760"/>
                    <a:pt x="110" y="16760"/>
                  </a:cubicBezTo>
                  <a:cubicBezTo>
                    <a:pt x="1838" y="14701"/>
                    <a:pt x="1838" y="14701"/>
                    <a:pt x="1838" y="14701"/>
                  </a:cubicBezTo>
                  <a:lnTo>
                    <a:pt x="1806" y="15231"/>
                  </a:lnTo>
                  <a:close/>
                  <a:moveTo>
                    <a:pt x="2883" y="14823"/>
                  </a:moveTo>
                  <a:cubicBezTo>
                    <a:pt x="2880" y="14833"/>
                    <a:pt x="2881" y="14843"/>
                    <a:pt x="2884" y="14853"/>
                  </a:cubicBezTo>
                  <a:cubicBezTo>
                    <a:pt x="1859" y="15259"/>
                    <a:pt x="1859" y="15259"/>
                    <a:pt x="1859" y="15259"/>
                  </a:cubicBezTo>
                  <a:cubicBezTo>
                    <a:pt x="1851" y="15246"/>
                    <a:pt x="1838" y="15236"/>
                    <a:pt x="1822" y="15232"/>
                  </a:cubicBezTo>
                  <a:cubicBezTo>
                    <a:pt x="1820" y="15231"/>
                    <a:pt x="1818" y="15231"/>
                    <a:pt x="1816" y="15231"/>
                  </a:cubicBezTo>
                  <a:cubicBezTo>
                    <a:pt x="1849" y="14689"/>
                    <a:pt x="1849" y="14689"/>
                    <a:pt x="1849" y="14689"/>
                  </a:cubicBezTo>
                  <a:cubicBezTo>
                    <a:pt x="1909" y="14616"/>
                    <a:pt x="1909" y="14616"/>
                    <a:pt x="1909" y="14616"/>
                  </a:cubicBezTo>
                  <a:cubicBezTo>
                    <a:pt x="2879" y="14648"/>
                    <a:pt x="2879" y="14648"/>
                    <a:pt x="2879" y="14648"/>
                  </a:cubicBezTo>
                  <a:cubicBezTo>
                    <a:pt x="2917" y="14783"/>
                    <a:pt x="2917" y="14783"/>
                    <a:pt x="2917" y="14783"/>
                  </a:cubicBezTo>
                  <a:cubicBezTo>
                    <a:pt x="2900" y="14790"/>
                    <a:pt x="2887" y="14804"/>
                    <a:pt x="2883" y="14823"/>
                  </a:cubicBezTo>
                  <a:close/>
                  <a:moveTo>
                    <a:pt x="2927" y="14780"/>
                  </a:moveTo>
                  <a:cubicBezTo>
                    <a:pt x="2889" y="14648"/>
                    <a:pt x="2889" y="14648"/>
                    <a:pt x="2889" y="14648"/>
                  </a:cubicBezTo>
                  <a:cubicBezTo>
                    <a:pt x="2978" y="14651"/>
                    <a:pt x="2978" y="14651"/>
                    <a:pt x="2978" y="14651"/>
                  </a:cubicBezTo>
                  <a:cubicBezTo>
                    <a:pt x="2947" y="14779"/>
                    <a:pt x="2947" y="14779"/>
                    <a:pt x="2947" y="14779"/>
                  </a:cubicBezTo>
                  <a:cubicBezTo>
                    <a:pt x="2940" y="14778"/>
                    <a:pt x="2933" y="14778"/>
                    <a:pt x="2927" y="14780"/>
                  </a:cubicBezTo>
                  <a:close/>
                  <a:moveTo>
                    <a:pt x="2957" y="14781"/>
                  </a:moveTo>
                  <a:cubicBezTo>
                    <a:pt x="2988" y="14652"/>
                    <a:pt x="2988" y="14652"/>
                    <a:pt x="2988" y="14652"/>
                  </a:cubicBezTo>
                  <a:cubicBezTo>
                    <a:pt x="3808" y="14679"/>
                    <a:pt x="3808" y="14679"/>
                    <a:pt x="3808" y="14679"/>
                  </a:cubicBezTo>
                  <a:cubicBezTo>
                    <a:pt x="3808" y="14679"/>
                    <a:pt x="3808" y="14680"/>
                    <a:pt x="3808" y="14680"/>
                  </a:cubicBezTo>
                  <a:cubicBezTo>
                    <a:pt x="2995" y="14822"/>
                    <a:pt x="2995" y="14822"/>
                    <a:pt x="2995" y="14822"/>
                  </a:cubicBezTo>
                  <a:cubicBezTo>
                    <a:pt x="2990" y="14803"/>
                    <a:pt x="2976" y="14787"/>
                    <a:pt x="2957" y="14781"/>
                  </a:cubicBezTo>
                  <a:close/>
                  <a:moveTo>
                    <a:pt x="3339" y="15462"/>
                  </a:moveTo>
                  <a:cubicBezTo>
                    <a:pt x="2971" y="14885"/>
                    <a:pt x="2971" y="14885"/>
                    <a:pt x="2971" y="14885"/>
                  </a:cubicBezTo>
                  <a:cubicBezTo>
                    <a:pt x="2983" y="14877"/>
                    <a:pt x="2992" y="14865"/>
                    <a:pt x="2996" y="14850"/>
                  </a:cubicBezTo>
                  <a:cubicBezTo>
                    <a:pt x="2998" y="14844"/>
                    <a:pt x="2998" y="14837"/>
                    <a:pt x="2997" y="14831"/>
                  </a:cubicBezTo>
                  <a:cubicBezTo>
                    <a:pt x="3810" y="14690"/>
                    <a:pt x="3810" y="14690"/>
                    <a:pt x="3810" y="14690"/>
                  </a:cubicBezTo>
                  <a:cubicBezTo>
                    <a:pt x="3813" y="14703"/>
                    <a:pt x="3821" y="14715"/>
                    <a:pt x="3832" y="14723"/>
                  </a:cubicBezTo>
                  <a:cubicBezTo>
                    <a:pt x="3391" y="15461"/>
                    <a:pt x="3391" y="15461"/>
                    <a:pt x="3391" y="15461"/>
                  </a:cubicBezTo>
                  <a:cubicBezTo>
                    <a:pt x="3388" y="15460"/>
                    <a:pt x="3384" y="15458"/>
                    <a:pt x="3380" y="15457"/>
                  </a:cubicBezTo>
                  <a:cubicBezTo>
                    <a:pt x="3365" y="15454"/>
                    <a:pt x="3351" y="15456"/>
                    <a:pt x="3339" y="15462"/>
                  </a:cubicBezTo>
                  <a:close/>
                  <a:moveTo>
                    <a:pt x="3169" y="16750"/>
                  </a:moveTo>
                  <a:cubicBezTo>
                    <a:pt x="3165" y="16748"/>
                    <a:pt x="3161" y="16746"/>
                    <a:pt x="3157" y="16745"/>
                  </a:cubicBezTo>
                  <a:cubicBezTo>
                    <a:pt x="3361" y="15571"/>
                    <a:pt x="3361" y="15571"/>
                    <a:pt x="3361" y="15571"/>
                  </a:cubicBezTo>
                  <a:cubicBezTo>
                    <a:pt x="3389" y="15574"/>
                    <a:pt x="3416" y="15556"/>
                    <a:pt x="3423" y="15527"/>
                  </a:cubicBezTo>
                  <a:cubicBezTo>
                    <a:pt x="3426" y="15513"/>
                    <a:pt x="3424" y="15498"/>
                    <a:pt x="3417" y="15486"/>
                  </a:cubicBezTo>
                  <a:cubicBezTo>
                    <a:pt x="4387" y="14838"/>
                    <a:pt x="4387" y="14838"/>
                    <a:pt x="4387" y="14838"/>
                  </a:cubicBezTo>
                  <a:cubicBezTo>
                    <a:pt x="4390" y="14841"/>
                    <a:pt x="4393" y="14844"/>
                    <a:pt x="4396" y="14847"/>
                  </a:cubicBezTo>
                  <a:lnTo>
                    <a:pt x="3169" y="16750"/>
                  </a:lnTo>
                  <a:close/>
                  <a:moveTo>
                    <a:pt x="4401" y="14751"/>
                  </a:moveTo>
                  <a:cubicBezTo>
                    <a:pt x="4390" y="14758"/>
                    <a:pt x="4381" y="14770"/>
                    <a:pt x="4376" y="14784"/>
                  </a:cubicBezTo>
                  <a:cubicBezTo>
                    <a:pt x="3923" y="14683"/>
                    <a:pt x="3923" y="14683"/>
                    <a:pt x="3923" y="14683"/>
                  </a:cubicBezTo>
                  <a:cubicBezTo>
                    <a:pt x="3927" y="14654"/>
                    <a:pt x="3908" y="14626"/>
                    <a:pt x="3879" y="14619"/>
                  </a:cubicBezTo>
                  <a:cubicBezTo>
                    <a:pt x="3872" y="14617"/>
                    <a:pt x="3865" y="14617"/>
                    <a:pt x="3858" y="14618"/>
                  </a:cubicBezTo>
                  <a:cubicBezTo>
                    <a:pt x="3454" y="12839"/>
                    <a:pt x="3454" y="12839"/>
                    <a:pt x="3454" y="12839"/>
                  </a:cubicBezTo>
                  <a:cubicBezTo>
                    <a:pt x="3455" y="12839"/>
                    <a:pt x="3457" y="12839"/>
                    <a:pt x="3458" y="12838"/>
                  </a:cubicBezTo>
                  <a:lnTo>
                    <a:pt x="4401" y="14751"/>
                  </a:lnTo>
                  <a:close/>
                  <a:moveTo>
                    <a:pt x="4258" y="12747"/>
                  </a:moveTo>
                  <a:cubicBezTo>
                    <a:pt x="4258" y="12751"/>
                    <a:pt x="4257" y="12754"/>
                    <a:pt x="4257" y="12757"/>
                  </a:cubicBezTo>
                  <a:cubicBezTo>
                    <a:pt x="3494" y="12777"/>
                    <a:pt x="3494" y="12777"/>
                    <a:pt x="3494" y="12777"/>
                  </a:cubicBezTo>
                  <a:cubicBezTo>
                    <a:pt x="3492" y="12754"/>
                    <a:pt x="3475" y="12733"/>
                    <a:pt x="3450" y="12727"/>
                  </a:cubicBezTo>
                  <a:cubicBezTo>
                    <a:pt x="3439" y="12725"/>
                    <a:pt x="3429" y="12726"/>
                    <a:pt x="3419" y="12729"/>
                  </a:cubicBezTo>
                  <a:cubicBezTo>
                    <a:pt x="2971" y="11652"/>
                    <a:pt x="2971" y="11652"/>
                    <a:pt x="2971" y="11652"/>
                  </a:cubicBezTo>
                  <a:cubicBezTo>
                    <a:pt x="2976" y="11650"/>
                    <a:pt x="2980" y="11646"/>
                    <a:pt x="2985" y="11642"/>
                  </a:cubicBezTo>
                  <a:cubicBezTo>
                    <a:pt x="4266" y="12730"/>
                    <a:pt x="4266" y="12730"/>
                    <a:pt x="4266" y="12730"/>
                  </a:cubicBezTo>
                  <a:cubicBezTo>
                    <a:pt x="4263" y="12735"/>
                    <a:pt x="4260" y="12741"/>
                    <a:pt x="4258" y="12747"/>
                  </a:cubicBezTo>
                  <a:close/>
                  <a:moveTo>
                    <a:pt x="4272" y="12722"/>
                  </a:moveTo>
                  <a:cubicBezTo>
                    <a:pt x="2991" y="11635"/>
                    <a:pt x="2991" y="11635"/>
                    <a:pt x="2991" y="11635"/>
                  </a:cubicBezTo>
                  <a:cubicBezTo>
                    <a:pt x="2995" y="11629"/>
                    <a:pt x="2999" y="11622"/>
                    <a:pt x="3000" y="11615"/>
                  </a:cubicBezTo>
                  <a:cubicBezTo>
                    <a:pt x="3004" y="11598"/>
                    <a:pt x="3001" y="11582"/>
                    <a:pt x="2992" y="11569"/>
                  </a:cubicBezTo>
                  <a:cubicBezTo>
                    <a:pt x="4154" y="10590"/>
                    <a:pt x="4154" y="10590"/>
                    <a:pt x="4154" y="10590"/>
                  </a:cubicBezTo>
                  <a:cubicBezTo>
                    <a:pt x="4162" y="10598"/>
                    <a:pt x="4172" y="10604"/>
                    <a:pt x="4183" y="10607"/>
                  </a:cubicBezTo>
                  <a:cubicBezTo>
                    <a:pt x="4187" y="10608"/>
                    <a:pt x="4191" y="10608"/>
                    <a:pt x="4195" y="10608"/>
                  </a:cubicBezTo>
                  <a:cubicBezTo>
                    <a:pt x="4306" y="12703"/>
                    <a:pt x="4306" y="12703"/>
                    <a:pt x="4306" y="12703"/>
                  </a:cubicBezTo>
                  <a:cubicBezTo>
                    <a:pt x="4293" y="12705"/>
                    <a:pt x="4281" y="12712"/>
                    <a:pt x="4272" y="12722"/>
                  </a:cubicBezTo>
                  <a:close/>
                  <a:moveTo>
                    <a:pt x="5301" y="11731"/>
                  </a:moveTo>
                  <a:cubicBezTo>
                    <a:pt x="5299" y="11739"/>
                    <a:pt x="5299" y="11746"/>
                    <a:pt x="5300" y="11753"/>
                  </a:cubicBezTo>
                  <a:cubicBezTo>
                    <a:pt x="4644" y="11914"/>
                    <a:pt x="4644" y="11914"/>
                    <a:pt x="4644" y="11914"/>
                  </a:cubicBezTo>
                  <a:cubicBezTo>
                    <a:pt x="4638" y="11895"/>
                    <a:pt x="4622" y="11881"/>
                    <a:pt x="4602" y="11876"/>
                  </a:cubicBezTo>
                  <a:cubicBezTo>
                    <a:pt x="4571" y="11868"/>
                    <a:pt x="4540" y="11888"/>
                    <a:pt x="4532" y="11919"/>
                  </a:cubicBezTo>
                  <a:cubicBezTo>
                    <a:pt x="4525" y="11947"/>
                    <a:pt x="4540" y="11975"/>
                    <a:pt x="4566" y="11986"/>
                  </a:cubicBezTo>
                  <a:cubicBezTo>
                    <a:pt x="4328" y="12704"/>
                    <a:pt x="4328" y="12704"/>
                    <a:pt x="4328" y="12704"/>
                  </a:cubicBezTo>
                  <a:cubicBezTo>
                    <a:pt x="4324" y="12703"/>
                    <a:pt x="4320" y="12703"/>
                    <a:pt x="4316" y="12703"/>
                  </a:cubicBezTo>
                  <a:cubicBezTo>
                    <a:pt x="4205" y="10608"/>
                    <a:pt x="4205" y="10608"/>
                    <a:pt x="4205" y="10608"/>
                  </a:cubicBezTo>
                  <a:cubicBezTo>
                    <a:pt x="4215" y="10606"/>
                    <a:pt x="4224" y="10602"/>
                    <a:pt x="4232" y="10596"/>
                  </a:cubicBezTo>
                  <a:cubicBezTo>
                    <a:pt x="5314" y="11706"/>
                    <a:pt x="5314" y="11706"/>
                    <a:pt x="5314" y="11706"/>
                  </a:cubicBezTo>
                  <a:cubicBezTo>
                    <a:pt x="5308" y="11713"/>
                    <a:pt x="5303" y="11721"/>
                    <a:pt x="5301" y="11731"/>
                  </a:cubicBezTo>
                  <a:close/>
                  <a:moveTo>
                    <a:pt x="5354" y="11687"/>
                  </a:moveTo>
                  <a:cubicBezTo>
                    <a:pt x="5342" y="11688"/>
                    <a:pt x="5331" y="11692"/>
                    <a:pt x="5322" y="11699"/>
                  </a:cubicBezTo>
                  <a:cubicBezTo>
                    <a:pt x="4240" y="10589"/>
                    <a:pt x="4240" y="10589"/>
                    <a:pt x="4240" y="10589"/>
                  </a:cubicBezTo>
                  <a:cubicBezTo>
                    <a:pt x="4246" y="10582"/>
                    <a:pt x="4251" y="10574"/>
                    <a:pt x="4254" y="10564"/>
                  </a:cubicBezTo>
                  <a:cubicBezTo>
                    <a:pt x="4258" y="10546"/>
                    <a:pt x="4253" y="10528"/>
                    <a:pt x="4243" y="10514"/>
                  </a:cubicBezTo>
                  <a:cubicBezTo>
                    <a:pt x="5321" y="9478"/>
                    <a:pt x="5321" y="9478"/>
                    <a:pt x="5321" y="9478"/>
                  </a:cubicBezTo>
                  <a:cubicBezTo>
                    <a:pt x="5328" y="9484"/>
                    <a:pt x="5336" y="9489"/>
                    <a:pt x="5346" y="9491"/>
                  </a:cubicBezTo>
                  <a:cubicBezTo>
                    <a:pt x="5348" y="9492"/>
                    <a:pt x="5351" y="9492"/>
                    <a:pt x="5354" y="9493"/>
                  </a:cubicBezTo>
                  <a:lnTo>
                    <a:pt x="5354" y="11687"/>
                  </a:lnTo>
                  <a:close/>
                  <a:moveTo>
                    <a:pt x="5334" y="9383"/>
                  </a:moveTo>
                  <a:cubicBezTo>
                    <a:pt x="4983" y="8798"/>
                    <a:pt x="4983" y="8798"/>
                    <a:pt x="4983" y="8798"/>
                  </a:cubicBezTo>
                  <a:cubicBezTo>
                    <a:pt x="4992" y="8791"/>
                    <a:pt x="4999" y="8781"/>
                    <a:pt x="5003" y="8770"/>
                  </a:cubicBezTo>
                  <a:cubicBezTo>
                    <a:pt x="5909" y="9027"/>
                    <a:pt x="5909" y="9027"/>
                    <a:pt x="5909" y="9027"/>
                  </a:cubicBezTo>
                  <a:cubicBezTo>
                    <a:pt x="5903" y="9057"/>
                    <a:pt x="5922" y="9087"/>
                    <a:pt x="5952" y="9094"/>
                  </a:cubicBezTo>
                  <a:cubicBezTo>
                    <a:pt x="5973" y="9099"/>
                    <a:pt x="5993" y="9092"/>
                    <a:pt x="6007" y="9079"/>
                  </a:cubicBezTo>
                  <a:cubicBezTo>
                    <a:pt x="6794" y="9747"/>
                    <a:pt x="6794" y="9747"/>
                    <a:pt x="6794" y="9747"/>
                  </a:cubicBezTo>
                  <a:cubicBezTo>
                    <a:pt x="6790" y="9751"/>
                    <a:pt x="6788" y="9757"/>
                    <a:pt x="6786" y="9762"/>
                  </a:cubicBezTo>
                  <a:cubicBezTo>
                    <a:pt x="5417" y="9443"/>
                    <a:pt x="5417" y="9443"/>
                    <a:pt x="5417" y="9443"/>
                  </a:cubicBezTo>
                  <a:cubicBezTo>
                    <a:pt x="5421" y="9414"/>
                    <a:pt x="5402" y="9385"/>
                    <a:pt x="5373" y="9378"/>
                  </a:cubicBezTo>
                  <a:cubicBezTo>
                    <a:pt x="5359" y="9375"/>
                    <a:pt x="5346" y="9377"/>
                    <a:pt x="5334" y="9383"/>
                  </a:cubicBezTo>
                  <a:close/>
                  <a:moveTo>
                    <a:pt x="5887" y="10584"/>
                  </a:moveTo>
                  <a:cubicBezTo>
                    <a:pt x="5377" y="11690"/>
                    <a:pt x="5377" y="11690"/>
                    <a:pt x="5377" y="11690"/>
                  </a:cubicBezTo>
                  <a:cubicBezTo>
                    <a:pt x="5375" y="11689"/>
                    <a:pt x="5373" y="11688"/>
                    <a:pt x="5371" y="11688"/>
                  </a:cubicBezTo>
                  <a:cubicBezTo>
                    <a:pt x="5369" y="11687"/>
                    <a:pt x="5367" y="11687"/>
                    <a:pt x="5364" y="11687"/>
                  </a:cubicBezTo>
                  <a:cubicBezTo>
                    <a:pt x="5364" y="9493"/>
                    <a:pt x="5364" y="9493"/>
                    <a:pt x="5364" y="9493"/>
                  </a:cubicBezTo>
                  <a:cubicBezTo>
                    <a:pt x="5370" y="9492"/>
                    <a:pt x="5376" y="9491"/>
                    <a:pt x="5381" y="9489"/>
                  </a:cubicBezTo>
                  <a:cubicBezTo>
                    <a:pt x="5887" y="10495"/>
                    <a:pt x="5887" y="10495"/>
                    <a:pt x="5887" y="10495"/>
                  </a:cubicBezTo>
                  <a:cubicBezTo>
                    <a:pt x="5878" y="10502"/>
                    <a:pt x="5871" y="10513"/>
                    <a:pt x="5868" y="10526"/>
                  </a:cubicBezTo>
                  <a:cubicBezTo>
                    <a:pt x="5862" y="10548"/>
                    <a:pt x="5871" y="10570"/>
                    <a:pt x="5887" y="10584"/>
                  </a:cubicBezTo>
                  <a:close/>
                  <a:moveTo>
                    <a:pt x="5960" y="10493"/>
                  </a:moveTo>
                  <a:cubicBezTo>
                    <a:pt x="5953" y="10488"/>
                    <a:pt x="5946" y="10485"/>
                    <a:pt x="5938" y="10483"/>
                  </a:cubicBezTo>
                  <a:cubicBezTo>
                    <a:pt x="5923" y="10479"/>
                    <a:pt x="5908" y="10482"/>
                    <a:pt x="5896" y="10489"/>
                  </a:cubicBezTo>
                  <a:cubicBezTo>
                    <a:pt x="5390" y="9484"/>
                    <a:pt x="5390" y="9484"/>
                    <a:pt x="5390" y="9484"/>
                  </a:cubicBezTo>
                  <a:cubicBezTo>
                    <a:pt x="5401" y="9477"/>
                    <a:pt x="5410" y="9466"/>
                    <a:pt x="5414" y="9453"/>
                  </a:cubicBezTo>
                  <a:cubicBezTo>
                    <a:pt x="6784" y="9772"/>
                    <a:pt x="6784" y="9772"/>
                    <a:pt x="6784" y="9772"/>
                  </a:cubicBezTo>
                  <a:cubicBezTo>
                    <a:pt x="6782" y="9787"/>
                    <a:pt x="6785" y="9801"/>
                    <a:pt x="6793" y="9813"/>
                  </a:cubicBezTo>
                  <a:lnTo>
                    <a:pt x="5960" y="10493"/>
                  </a:lnTo>
                  <a:close/>
                  <a:moveTo>
                    <a:pt x="7419" y="11023"/>
                  </a:moveTo>
                  <a:cubicBezTo>
                    <a:pt x="7398" y="11024"/>
                    <a:pt x="7379" y="11037"/>
                    <a:pt x="7370" y="11056"/>
                  </a:cubicBezTo>
                  <a:cubicBezTo>
                    <a:pt x="5980" y="10555"/>
                    <a:pt x="5980" y="10555"/>
                    <a:pt x="5980" y="10555"/>
                  </a:cubicBezTo>
                  <a:cubicBezTo>
                    <a:pt x="5980" y="10554"/>
                    <a:pt x="5981" y="10554"/>
                    <a:pt x="5981" y="10553"/>
                  </a:cubicBezTo>
                  <a:cubicBezTo>
                    <a:pt x="5986" y="10533"/>
                    <a:pt x="5980" y="10514"/>
                    <a:pt x="5967" y="10500"/>
                  </a:cubicBezTo>
                  <a:cubicBezTo>
                    <a:pt x="6800" y="9821"/>
                    <a:pt x="6800" y="9821"/>
                    <a:pt x="6800" y="9821"/>
                  </a:cubicBezTo>
                  <a:cubicBezTo>
                    <a:pt x="6807" y="9829"/>
                    <a:pt x="6817" y="9834"/>
                    <a:pt x="6828" y="9837"/>
                  </a:cubicBezTo>
                  <a:cubicBezTo>
                    <a:pt x="6854" y="9843"/>
                    <a:pt x="6881" y="9830"/>
                    <a:pt x="6893" y="9807"/>
                  </a:cubicBezTo>
                  <a:cubicBezTo>
                    <a:pt x="7377" y="10007"/>
                    <a:pt x="7377" y="10007"/>
                    <a:pt x="7377" y="10007"/>
                  </a:cubicBezTo>
                  <a:cubicBezTo>
                    <a:pt x="7376" y="10008"/>
                    <a:pt x="7376" y="10009"/>
                    <a:pt x="7375" y="10010"/>
                  </a:cubicBezTo>
                  <a:cubicBezTo>
                    <a:pt x="7368" y="10041"/>
                    <a:pt x="7387" y="10073"/>
                    <a:pt x="7419" y="10080"/>
                  </a:cubicBezTo>
                  <a:cubicBezTo>
                    <a:pt x="7422" y="10081"/>
                    <a:pt x="7426" y="10081"/>
                    <a:pt x="7429" y="10082"/>
                  </a:cubicBezTo>
                  <a:lnTo>
                    <a:pt x="7419" y="11023"/>
                  </a:lnTo>
                  <a:close/>
                  <a:moveTo>
                    <a:pt x="7446" y="9967"/>
                  </a:moveTo>
                  <a:cubicBezTo>
                    <a:pt x="7439" y="9965"/>
                    <a:pt x="7433" y="9965"/>
                    <a:pt x="7426" y="9966"/>
                  </a:cubicBezTo>
                  <a:cubicBezTo>
                    <a:pt x="7159" y="8723"/>
                    <a:pt x="7159" y="8723"/>
                    <a:pt x="7159" y="8723"/>
                  </a:cubicBezTo>
                  <a:cubicBezTo>
                    <a:pt x="7180" y="8682"/>
                    <a:pt x="7192" y="8637"/>
                    <a:pt x="7192" y="8588"/>
                  </a:cubicBezTo>
                  <a:cubicBezTo>
                    <a:pt x="7192" y="8545"/>
                    <a:pt x="7182" y="8504"/>
                    <a:pt x="7165" y="8467"/>
                  </a:cubicBezTo>
                  <a:cubicBezTo>
                    <a:pt x="8193" y="9378"/>
                    <a:pt x="8193" y="9378"/>
                    <a:pt x="8193" y="9378"/>
                  </a:cubicBezTo>
                  <a:cubicBezTo>
                    <a:pt x="8188" y="9384"/>
                    <a:pt x="8184" y="9392"/>
                    <a:pt x="8182" y="9400"/>
                  </a:cubicBezTo>
                  <a:cubicBezTo>
                    <a:pt x="8178" y="9416"/>
                    <a:pt x="8182" y="9432"/>
                    <a:pt x="8190" y="9445"/>
                  </a:cubicBezTo>
                  <a:cubicBezTo>
                    <a:pt x="7478" y="9987"/>
                    <a:pt x="7478" y="9987"/>
                    <a:pt x="7478" y="9987"/>
                  </a:cubicBezTo>
                  <a:cubicBezTo>
                    <a:pt x="7470" y="9978"/>
                    <a:pt x="7459" y="9970"/>
                    <a:pt x="7446" y="9967"/>
                  </a:cubicBezTo>
                  <a:close/>
                  <a:moveTo>
                    <a:pt x="9758" y="10510"/>
                  </a:moveTo>
                  <a:cubicBezTo>
                    <a:pt x="8129" y="10167"/>
                    <a:pt x="8129" y="10167"/>
                    <a:pt x="8129" y="10167"/>
                  </a:cubicBezTo>
                  <a:cubicBezTo>
                    <a:pt x="8144" y="10153"/>
                    <a:pt x="8152" y="10133"/>
                    <a:pt x="8152" y="10112"/>
                  </a:cubicBezTo>
                  <a:cubicBezTo>
                    <a:pt x="8152" y="10068"/>
                    <a:pt x="8117" y="10033"/>
                    <a:pt x="8074" y="10033"/>
                  </a:cubicBezTo>
                  <a:cubicBezTo>
                    <a:pt x="8031" y="10033"/>
                    <a:pt x="7996" y="10068"/>
                    <a:pt x="7996" y="10112"/>
                  </a:cubicBezTo>
                  <a:cubicBezTo>
                    <a:pt x="7996" y="10122"/>
                    <a:pt x="7998" y="10131"/>
                    <a:pt x="8001" y="10140"/>
                  </a:cubicBezTo>
                  <a:cubicBezTo>
                    <a:pt x="7489" y="10032"/>
                    <a:pt x="7489" y="10032"/>
                    <a:pt x="7489" y="10032"/>
                  </a:cubicBezTo>
                  <a:cubicBezTo>
                    <a:pt x="7491" y="10019"/>
                    <a:pt x="7489" y="10007"/>
                    <a:pt x="7483" y="9996"/>
                  </a:cubicBezTo>
                  <a:cubicBezTo>
                    <a:pt x="8196" y="9453"/>
                    <a:pt x="8196" y="9453"/>
                    <a:pt x="8196" y="9453"/>
                  </a:cubicBezTo>
                  <a:cubicBezTo>
                    <a:pt x="8203" y="9461"/>
                    <a:pt x="8213" y="9467"/>
                    <a:pt x="8225" y="9470"/>
                  </a:cubicBezTo>
                  <a:cubicBezTo>
                    <a:pt x="8248" y="9476"/>
                    <a:pt x="8271" y="9467"/>
                    <a:pt x="8285" y="9449"/>
                  </a:cubicBezTo>
                  <a:cubicBezTo>
                    <a:pt x="9763" y="10497"/>
                    <a:pt x="9763" y="10497"/>
                    <a:pt x="9763" y="10497"/>
                  </a:cubicBezTo>
                  <a:cubicBezTo>
                    <a:pt x="9761" y="10501"/>
                    <a:pt x="9759" y="10505"/>
                    <a:pt x="9758" y="10510"/>
                  </a:cubicBezTo>
                  <a:close/>
                  <a:moveTo>
                    <a:pt x="8582" y="11291"/>
                  </a:moveTo>
                  <a:cubicBezTo>
                    <a:pt x="8587" y="11285"/>
                    <a:pt x="8591" y="11277"/>
                    <a:pt x="8593" y="11268"/>
                  </a:cubicBezTo>
                  <a:cubicBezTo>
                    <a:pt x="8596" y="11253"/>
                    <a:pt x="8594" y="11238"/>
                    <a:pt x="8586" y="11226"/>
                  </a:cubicBezTo>
                  <a:cubicBezTo>
                    <a:pt x="9763" y="10556"/>
                    <a:pt x="9763" y="10556"/>
                    <a:pt x="9763" y="10556"/>
                  </a:cubicBezTo>
                  <a:cubicBezTo>
                    <a:pt x="9768" y="10565"/>
                    <a:pt x="9776" y="10572"/>
                    <a:pt x="9786" y="10578"/>
                  </a:cubicBezTo>
                  <a:cubicBezTo>
                    <a:pt x="9240" y="11847"/>
                    <a:pt x="9240" y="11847"/>
                    <a:pt x="9240" y="11847"/>
                  </a:cubicBezTo>
                  <a:lnTo>
                    <a:pt x="8582" y="11291"/>
                  </a:lnTo>
                  <a:close/>
                  <a:moveTo>
                    <a:pt x="9091" y="12290"/>
                  </a:moveTo>
                  <a:cubicBezTo>
                    <a:pt x="9085" y="12282"/>
                    <a:pt x="9078" y="12275"/>
                    <a:pt x="9069" y="12270"/>
                  </a:cubicBezTo>
                  <a:cubicBezTo>
                    <a:pt x="9243" y="11864"/>
                    <a:pt x="9243" y="11864"/>
                    <a:pt x="9243" y="11864"/>
                  </a:cubicBezTo>
                  <a:cubicBezTo>
                    <a:pt x="9501" y="12081"/>
                    <a:pt x="9501" y="12081"/>
                    <a:pt x="9501" y="12081"/>
                  </a:cubicBezTo>
                  <a:lnTo>
                    <a:pt x="9091" y="12290"/>
                  </a:lnTo>
                  <a:close/>
                  <a:moveTo>
                    <a:pt x="9248" y="11854"/>
                  </a:moveTo>
                  <a:cubicBezTo>
                    <a:pt x="9795" y="10581"/>
                    <a:pt x="9795" y="10581"/>
                    <a:pt x="9795" y="10581"/>
                  </a:cubicBezTo>
                  <a:cubicBezTo>
                    <a:pt x="9796" y="10582"/>
                    <a:pt x="9798" y="10583"/>
                    <a:pt x="9799" y="10583"/>
                  </a:cubicBezTo>
                  <a:cubicBezTo>
                    <a:pt x="9820" y="10588"/>
                    <a:pt x="9841" y="10581"/>
                    <a:pt x="9854" y="10567"/>
                  </a:cubicBezTo>
                  <a:cubicBezTo>
                    <a:pt x="10813" y="11363"/>
                    <a:pt x="10813" y="11363"/>
                    <a:pt x="10813" y="11363"/>
                  </a:cubicBezTo>
                  <a:cubicBezTo>
                    <a:pt x="10809" y="11368"/>
                    <a:pt x="10806" y="11375"/>
                    <a:pt x="10804" y="11382"/>
                  </a:cubicBezTo>
                  <a:cubicBezTo>
                    <a:pt x="10801" y="11394"/>
                    <a:pt x="10802" y="11406"/>
                    <a:pt x="10807" y="11417"/>
                  </a:cubicBezTo>
                  <a:cubicBezTo>
                    <a:pt x="9511" y="12076"/>
                    <a:pt x="9511" y="12076"/>
                    <a:pt x="9511" y="12076"/>
                  </a:cubicBezTo>
                  <a:lnTo>
                    <a:pt x="9248" y="11854"/>
                  </a:lnTo>
                  <a:close/>
                  <a:moveTo>
                    <a:pt x="10853" y="11453"/>
                  </a:moveTo>
                  <a:cubicBezTo>
                    <a:pt x="10793" y="13111"/>
                    <a:pt x="10793" y="13111"/>
                    <a:pt x="10793" y="13111"/>
                  </a:cubicBezTo>
                  <a:cubicBezTo>
                    <a:pt x="10779" y="13112"/>
                    <a:pt x="10765" y="13118"/>
                    <a:pt x="10755" y="13128"/>
                  </a:cubicBezTo>
                  <a:cubicBezTo>
                    <a:pt x="9519" y="12083"/>
                    <a:pt x="9519" y="12083"/>
                    <a:pt x="9519" y="12083"/>
                  </a:cubicBezTo>
                  <a:cubicBezTo>
                    <a:pt x="10811" y="11426"/>
                    <a:pt x="10811" y="11426"/>
                    <a:pt x="10811" y="11426"/>
                  </a:cubicBezTo>
                  <a:cubicBezTo>
                    <a:pt x="10819" y="11439"/>
                    <a:pt x="10831" y="11448"/>
                    <a:pt x="10847" y="11452"/>
                  </a:cubicBezTo>
                  <a:cubicBezTo>
                    <a:pt x="10849" y="11453"/>
                    <a:pt x="10851" y="11453"/>
                    <a:pt x="10853" y="11453"/>
                  </a:cubicBezTo>
                  <a:close/>
                  <a:moveTo>
                    <a:pt x="10843" y="11340"/>
                  </a:moveTo>
                  <a:cubicBezTo>
                    <a:pt x="10834" y="11343"/>
                    <a:pt x="10826" y="11348"/>
                    <a:pt x="10819" y="11355"/>
                  </a:cubicBezTo>
                  <a:cubicBezTo>
                    <a:pt x="9861" y="10559"/>
                    <a:pt x="9861" y="10559"/>
                    <a:pt x="9861" y="10559"/>
                  </a:cubicBezTo>
                  <a:cubicBezTo>
                    <a:pt x="9865" y="10554"/>
                    <a:pt x="9868" y="10547"/>
                    <a:pt x="9870" y="10540"/>
                  </a:cubicBezTo>
                  <a:cubicBezTo>
                    <a:pt x="9871" y="10534"/>
                    <a:pt x="9871" y="10529"/>
                    <a:pt x="9871" y="10524"/>
                  </a:cubicBezTo>
                  <a:cubicBezTo>
                    <a:pt x="10633" y="10420"/>
                    <a:pt x="10633" y="10420"/>
                    <a:pt x="10633" y="10420"/>
                  </a:cubicBezTo>
                  <a:lnTo>
                    <a:pt x="10843" y="11340"/>
                  </a:lnTo>
                  <a:close/>
                  <a:moveTo>
                    <a:pt x="11823" y="10249"/>
                  </a:moveTo>
                  <a:cubicBezTo>
                    <a:pt x="10641" y="10409"/>
                    <a:pt x="10641" y="10409"/>
                    <a:pt x="10641" y="10409"/>
                  </a:cubicBezTo>
                  <a:cubicBezTo>
                    <a:pt x="10392" y="9314"/>
                    <a:pt x="10392" y="9314"/>
                    <a:pt x="10392" y="9314"/>
                  </a:cubicBezTo>
                  <a:cubicBezTo>
                    <a:pt x="10404" y="9311"/>
                    <a:pt x="10414" y="9305"/>
                    <a:pt x="10423" y="9295"/>
                  </a:cubicBezTo>
                  <a:cubicBezTo>
                    <a:pt x="11829" y="10221"/>
                    <a:pt x="11829" y="10221"/>
                    <a:pt x="11829" y="10221"/>
                  </a:cubicBezTo>
                  <a:cubicBezTo>
                    <a:pt x="11824" y="10230"/>
                    <a:pt x="11822" y="10239"/>
                    <a:pt x="11823" y="10249"/>
                  </a:cubicBezTo>
                  <a:close/>
                  <a:moveTo>
                    <a:pt x="11838" y="10206"/>
                  </a:moveTo>
                  <a:cubicBezTo>
                    <a:pt x="11836" y="10208"/>
                    <a:pt x="11835" y="10210"/>
                    <a:pt x="11834" y="10212"/>
                  </a:cubicBezTo>
                  <a:cubicBezTo>
                    <a:pt x="10428" y="9287"/>
                    <a:pt x="10428" y="9287"/>
                    <a:pt x="10428" y="9287"/>
                  </a:cubicBezTo>
                  <a:cubicBezTo>
                    <a:pt x="10432" y="9282"/>
                    <a:pt x="10434" y="9277"/>
                    <a:pt x="10436" y="9271"/>
                  </a:cubicBezTo>
                  <a:cubicBezTo>
                    <a:pt x="10440" y="9254"/>
                    <a:pt x="10436" y="9238"/>
                    <a:pt x="10427" y="9225"/>
                  </a:cubicBezTo>
                  <a:cubicBezTo>
                    <a:pt x="10885" y="8897"/>
                    <a:pt x="10885" y="8897"/>
                    <a:pt x="10885" y="8897"/>
                  </a:cubicBezTo>
                  <a:cubicBezTo>
                    <a:pt x="11843" y="10202"/>
                    <a:pt x="11843" y="10202"/>
                    <a:pt x="11843" y="10202"/>
                  </a:cubicBezTo>
                  <a:cubicBezTo>
                    <a:pt x="11841" y="10203"/>
                    <a:pt x="11839" y="10205"/>
                    <a:pt x="11838" y="10206"/>
                  </a:cubicBezTo>
                  <a:close/>
                  <a:moveTo>
                    <a:pt x="11903" y="10192"/>
                  </a:moveTo>
                  <a:cubicBezTo>
                    <a:pt x="11886" y="10185"/>
                    <a:pt x="11867" y="10186"/>
                    <a:pt x="11851" y="10196"/>
                  </a:cubicBezTo>
                  <a:cubicBezTo>
                    <a:pt x="10893" y="8891"/>
                    <a:pt x="10893" y="8891"/>
                    <a:pt x="10893" y="8891"/>
                  </a:cubicBezTo>
                  <a:cubicBezTo>
                    <a:pt x="13403" y="7094"/>
                    <a:pt x="13403" y="7094"/>
                    <a:pt x="13403" y="7094"/>
                  </a:cubicBezTo>
                  <a:cubicBezTo>
                    <a:pt x="13407" y="7099"/>
                    <a:pt x="13412" y="7102"/>
                    <a:pt x="13417" y="7106"/>
                  </a:cubicBezTo>
                  <a:lnTo>
                    <a:pt x="11903" y="10192"/>
                  </a:lnTo>
                  <a:close/>
                  <a:moveTo>
                    <a:pt x="28214" y="9536"/>
                  </a:moveTo>
                  <a:cubicBezTo>
                    <a:pt x="28312" y="9625"/>
                    <a:pt x="28312" y="9625"/>
                    <a:pt x="28312" y="9625"/>
                  </a:cubicBezTo>
                  <a:cubicBezTo>
                    <a:pt x="27894" y="10331"/>
                    <a:pt x="27894" y="10331"/>
                    <a:pt x="27894" y="10331"/>
                  </a:cubicBezTo>
                  <a:cubicBezTo>
                    <a:pt x="27893" y="10330"/>
                    <a:pt x="27893" y="10330"/>
                    <a:pt x="27892" y="10330"/>
                  </a:cubicBezTo>
                  <a:cubicBezTo>
                    <a:pt x="28160" y="9550"/>
                    <a:pt x="28160" y="9550"/>
                    <a:pt x="28160" y="9550"/>
                  </a:cubicBezTo>
                  <a:cubicBezTo>
                    <a:pt x="28179" y="9555"/>
                    <a:pt x="28199" y="9550"/>
                    <a:pt x="28214" y="9536"/>
                  </a:cubicBezTo>
                  <a:close/>
                  <a:moveTo>
                    <a:pt x="27883" y="10327"/>
                  </a:moveTo>
                  <a:cubicBezTo>
                    <a:pt x="27870" y="10323"/>
                    <a:pt x="27856" y="10324"/>
                    <a:pt x="27844" y="10330"/>
                  </a:cubicBezTo>
                  <a:cubicBezTo>
                    <a:pt x="27408" y="9589"/>
                    <a:pt x="27408" y="9589"/>
                    <a:pt x="27408" y="9589"/>
                  </a:cubicBezTo>
                  <a:cubicBezTo>
                    <a:pt x="27412" y="9586"/>
                    <a:pt x="27415" y="9584"/>
                    <a:pt x="27418" y="9580"/>
                  </a:cubicBezTo>
                  <a:cubicBezTo>
                    <a:pt x="27428" y="9570"/>
                    <a:pt x="27432" y="9556"/>
                    <a:pt x="27433" y="9543"/>
                  </a:cubicBezTo>
                  <a:cubicBezTo>
                    <a:pt x="28116" y="9498"/>
                    <a:pt x="28116" y="9498"/>
                    <a:pt x="28116" y="9498"/>
                  </a:cubicBezTo>
                  <a:cubicBezTo>
                    <a:pt x="28117" y="9512"/>
                    <a:pt x="28123" y="9526"/>
                    <a:pt x="28135" y="9537"/>
                  </a:cubicBezTo>
                  <a:cubicBezTo>
                    <a:pt x="28140" y="9541"/>
                    <a:pt x="28145" y="9544"/>
                    <a:pt x="28150" y="9547"/>
                  </a:cubicBezTo>
                  <a:lnTo>
                    <a:pt x="27883" y="10327"/>
                  </a:lnTo>
                  <a:close/>
                  <a:moveTo>
                    <a:pt x="28283" y="8328"/>
                  </a:moveTo>
                  <a:cubicBezTo>
                    <a:pt x="28292" y="8336"/>
                    <a:pt x="28303" y="8341"/>
                    <a:pt x="28314" y="8343"/>
                  </a:cubicBezTo>
                  <a:cubicBezTo>
                    <a:pt x="28176" y="9436"/>
                    <a:pt x="28176" y="9436"/>
                    <a:pt x="28176" y="9436"/>
                  </a:cubicBezTo>
                  <a:cubicBezTo>
                    <a:pt x="28160" y="9435"/>
                    <a:pt x="28143" y="9441"/>
                    <a:pt x="28131" y="9455"/>
                  </a:cubicBezTo>
                  <a:cubicBezTo>
                    <a:pt x="28122" y="9464"/>
                    <a:pt x="28117" y="9476"/>
                    <a:pt x="28116" y="9488"/>
                  </a:cubicBezTo>
                  <a:cubicBezTo>
                    <a:pt x="27432" y="9533"/>
                    <a:pt x="27432" y="9533"/>
                    <a:pt x="27432" y="9533"/>
                  </a:cubicBezTo>
                  <a:cubicBezTo>
                    <a:pt x="27430" y="9520"/>
                    <a:pt x="27424" y="9508"/>
                    <a:pt x="27414" y="9498"/>
                  </a:cubicBezTo>
                  <a:cubicBezTo>
                    <a:pt x="27391" y="9477"/>
                    <a:pt x="27355" y="9478"/>
                    <a:pt x="27333" y="9501"/>
                  </a:cubicBezTo>
                  <a:cubicBezTo>
                    <a:pt x="27332" y="9501"/>
                    <a:pt x="27332" y="9501"/>
                    <a:pt x="27332" y="9501"/>
                  </a:cubicBezTo>
                  <a:cubicBezTo>
                    <a:pt x="27330" y="9503"/>
                    <a:pt x="27328" y="9506"/>
                    <a:pt x="27326" y="9508"/>
                  </a:cubicBezTo>
                  <a:cubicBezTo>
                    <a:pt x="26944" y="9241"/>
                    <a:pt x="26944" y="9241"/>
                    <a:pt x="26944" y="9241"/>
                  </a:cubicBezTo>
                  <a:cubicBezTo>
                    <a:pt x="28277" y="8322"/>
                    <a:pt x="28277" y="8322"/>
                    <a:pt x="28277" y="8322"/>
                  </a:cubicBezTo>
                  <a:cubicBezTo>
                    <a:pt x="28279" y="8324"/>
                    <a:pt x="28281" y="8326"/>
                    <a:pt x="28283" y="8328"/>
                  </a:cubicBezTo>
                  <a:close/>
                  <a:moveTo>
                    <a:pt x="28272" y="8313"/>
                  </a:moveTo>
                  <a:cubicBezTo>
                    <a:pt x="26935" y="9235"/>
                    <a:pt x="26935" y="9235"/>
                    <a:pt x="26935" y="9235"/>
                  </a:cubicBezTo>
                  <a:cubicBezTo>
                    <a:pt x="25959" y="8552"/>
                    <a:pt x="25959" y="8552"/>
                    <a:pt x="25959" y="8552"/>
                  </a:cubicBezTo>
                  <a:cubicBezTo>
                    <a:pt x="28265" y="8296"/>
                    <a:pt x="28265" y="8296"/>
                    <a:pt x="28265" y="8296"/>
                  </a:cubicBezTo>
                  <a:cubicBezTo>
                    <a:pt x="28266" y="8302"/>
                    <a:pt x="28269" y="8308"/>
                    <a:pt x="28272" y="8313"/>
                  </a:cubicBezTo>
                  <a:close/>
                  <a:moveTo>
                    <a:pt x="25167" y="7968"/>
                  </a:moveTo>
                  <a:cubicBezTo>
                    <a:pt x="28264" y="8284"/>
                    <a:pt x="28264" y="8284"/>
                    <a:pt x="28264" y="8284"/>
                  </a:cubicBezTo>
                  <a:cubicBezTo>
                    <a:pt x="28264" y="8284"/>
                    <a:pt x="28264" y="8285"/>
                    <a:pt x="28264" y="8286"/>
                  </a:cubicBezTo>
                  <a:cubicBezTo>
                    <a:pt x="25947" y="8543"/>
                    <a:pt x="25947" y="8543"/>
                    <a:pt x="25947" y="8543"/>
                  </a:cubicBezTo>
                  <a:cubicBezTo>
                    <a:pt x="25159" y="7992"/>
                    <a:pt x="25159" y="7992"/>
                    <a:pt x="25159" y="7992"/>
                  </a:cubicBezTo>
                  <a:cubicBezTo>
                    <a:pt x="25163" y="7984"/>
                    <a:pt x="25166" y="7976"/>
                    <a:pt x="25167" y="7968"/>
                  </a:cubicBezTo>
                  <a:close/>
                  <a:moveTo>
                    <a:pt x="25152" y="8001"/>
                  </a:moveTo>
                  <a:cubicBezTo>
                    <a:pt x="25152" y="8001"/>
                    <a:pt x="25152" y="8001"/>
                    <a:pt x="25152" y="8001"/>
                  </a:cubicBezTo>
                  <a:cubicBezTo>
                    <a:pt x="25930" y="8545"/>
                    <a:pt x="25930" y="8545"/>
                    <a:pt x="25930" y="8545"/>
                  </a:cubicBezTo>
                  <a:cubicBezTo>
                    <a:pt x="25630" y="8578"/>
                    <a:pt x="25630" y="8578"/>
                    <a:pt x="25630" y="8578"/>
                  </a:cubicBezTo>
                  <a:cubicBezTo>
                    <a:pt x="25150" y="8003"/>
                    <a:pt x="25150" y="8003"/>
                    <a:pt x="25150" y="8003"/>
                  </a:cubicBezTo>
                  <a:cubicBezTo>
                    <a:pt x="25151" y="8002"/>
                    <a:pt x="25151" y="8002"/>
                    <a:pt x="25152" y="8001"/>
                  </a:cubicBezTo>
                  <a:close/>
                  <a:moveTo>
                    <a:pt x="25142" y="8010"/>
                  </a:moveTo>
                  <a:cubicBezTo>
                    <a:pt x="25617" y="8580"/>
                    <a:pt x="25617" y="8580"/>
                    <a:pt x="25617" y="8580"/>
                  </a:cubicBezTo>
                  <a:cubicBezTo>
                    <a:pt x="25196" y="8626"/>
                    <a:pt x="25196" y="8626"/>
                    <a:pt x="25196" y="8626"/>
                  </a:cubicBezTo>
                  <a:cubicBezTo>
                    <a:pt x="25121" y="8019"/>
                    <a:pt x="25121" y="8019"/>
                    <a:pt x="25121" y="8019"/>
                  </a:cubicBezTo>
                  <a:cubicBezTo>
                    <a:pt x="25128" y="8017"/>
                    <a:pt x="25135" y="8014"/>
                    <a:pt x="25142" y="8010"/>
                  </a:cubicBezTo>
                  <a:close/>
                  <a:moveTo>
                    <a:pt x="24518" y="8730"/>
                  </a:moveTo>
                  <a:cubicBezTo>
                    <a:pt x="23497" y="9493"/>
                    <a:pt x="23497" y="9493"/>
                    <a:pt x="23497" y="9493"/>
                  </a:cubicBezTo>
                  <a:cubicBezTo>
                    <a:pt x="23496" y="9493"/>
                    <a:pt x="23496" y="9492"/>
                    <a:pt x="23495" y="9492"/>
                  </a:cubicBezTo>
                  <a:cubicBezTo>
                    <a:pt x="23488" y="9485"/>
                    <a:pt x="23479" y="9481"/>
                    <a:pt x="23470" y="9479"/>
                  </a:cubicBezTo>
                  <a:cubicBezTo>
                    <a:pt x="23792" y="7542"/>
                    <a:pt x="23792" y="7542"/>
                    <a:pt x="23792" y="7542"/>
                  </a:cubicBezTo>
                  <a:cubicBezTo>
                    <a:pt x="23804" y="7544"/>
                    <a:pt x="23816" y="7543"/>
                    <a:pt x="23826" y="7538"/>
                  </a:cubicBezTo>
                  <a:cubicBezTo>
                    <a:pt x="24533" y="8660"/>
                    <a:pt x="24533" y="8660"/>
                    <a:pt x="24533" y="8660"/>
                  </a:cubicBezTo>
                  <a:cubicBezTo>
                    <a:pt x="24531" y="8661"/>
                    <a:pt x="24529" y="8663"/>
                    <a:pt x="24527" y="8665"/>
                  </a:cubicBezTo>
                  <a:cubicBezTo>
                    <a:pt x="24510" y="8683"/>
                    <a:pt x="24508" y="8709"/>
                    <a:pt x="24518" y="8730"/>
                  </a:cubicBezTo>
                  <a:close/>
                  <a:moveTo>
                    <a:pt x="22684" y="7781"/>
                  </a:moveTo>
                  <a:cubicBezTo>
                    <a:pt x="23747" y="7504"/>
                    <a:pt x="23747" y="7504"/>
                    <a:pt x="23747" y="7504"/>
                  </a:cubicBezTo>
                  <a:cubicBezTo>
                    <a:pt x="23750" y="7513"/>
                    <a:pt x="23755" y="7521"/>
                    <a:pt x="23762" y="7528"/>
                  </a:cubicBezTo>
                  <a:cubicBezTo>
                    <a:pt x="23768" y="7533"/>
                    <a:pt x="23775" y="7537"/>
                    <a:pt x="23782" y="7540"/>
                  </a:cubicBezTo>
                  <a:cubicBezTo>
                    <a:pt x="23460" y="9477"/>
                    <a:pt x="23460" y="9477"/>
                    <a:pt x="23460" y="9477"/>
                  </a:cubicBezTo>
                  <a:cubicBezTo>
                    <a:pt x="23452" y="9476"/>
                    <a:pt x="23444" y="9477"/>
                    <a:pt x="23436" y="9480"/>
                  </a:cubicBezTo>
                  <a:cubicBezTo>
                    <a:pt x="22658" y="7843"/>
                    <a:pt x="22658" y="7843"/>
                    <a:pt x="22658" y="7843"/>
                  </a:cubicBezTo>
                  <a:cubicBezTo>
                    <a:pt x="22662" y="7840"/>
                    <a:pt x="22666" y="7837"/>
                    <a:pt x="22670" y="7834"/>
                  </a:cubicBezTo>
                  <a:cubicBezTo>
                    <a:pt x="22683" y="7819"/>
                    <a:pt x="22688" y="7799"/>
                    <a:pt x="22684" y="7781"/>
                  </a:cubicBezTo>
                  <a:close/>
                  <a:moveTo>
                    <a:pt x="23835" y="7533"/>
                  </a:moveTo>
                  <a:cubicBezTo>
                    <a:pt x="23838" y="7530"/>
                    <a:pt x="23841" y="7528"/>
                    <a:pt x="23844" y="7525"/>
                  </a:cubicBezTo>
                  <a:cubicBezTo>
                    <a:pt x="23848" y="7520"/>
                    <a:pt x="23852" y="7515"/>
                    <a:pt x="23854" y="7510"/>
                  </a:cubicBezTo>
                  <a:cubicBezTo>
                    <a:pt x="25053" y="7947"/>
                    <a:pt x="25053" y="7947"/>
                    <a:pt x="25053" y="7947"/>
                  </a:cubicBezTo>
                  <a:cubicBezTo>
                    <a:pt x="25048" y="7967"/>
                    <a:pt x="25053" y="7989"/>
                    <a:pt x="25070" y="8005"/>
                  </a:cubicBezTo>
                  <a:cubicBezTo>
                    <a:pt x="25081" y="8015"/>
                    <a:pt x="25096" y="8021"/>
                    <a:pt x="25111" y="8020"/>
                  </a:cubicBezTo>
                  <a:cubicBezTo>
                    <a:pt x="25186" y="8628"/>
                    <a:pt x="25186" y="8628"/>
                    <a:pt x="25186" y="8628"/>
                  </a:cubicBezTo>
                  <a:cubicBezTo>
                    <a:pt x="24626" y="8690"/>
                    <a:pt x="24626" y="8690"/>
                    <a:pt x="24626" y="8690"/>
                  </a:cubicBezTo>
                  <a:cubicBezTo>
                    <a:pt x="24624" y="8679"/>
                    <a:pt x="24618" y="8669"/>
                    <a:pt x="24610" y="8661"/>
                  </a:cubicBezTo>
                  <a:cubicBezTo>
                    <a:pt x="24591" y="8644"/>
                    <a:pt x="24563" y="8642"/>
                    <a:pt x="24541" y="8654"/>
                  </a:cubicBezTo>
                  <a:lnTo>
                    <a:pt x="23835" y="7533"/>
                  </a:lnTo>
                  <a:close/>
                  <a:moveTo>
                    <a:pt x="26207" y="5770"/>
                  </a:moveTo>
                  <a:cubicBezTo>
                    <a:pt x="26209" y="5773"/>
                    <a:pt x="26212" y="5775"/>
                    <a:pt x="26215" y="5777"/>
                  </a:cubicBezTo>
                  <a:cubicBezTo>
                    <a:pt x="25131" y="7908"/>
                    <a:pt x="25131" y="7908"/>
                    <a:pt x="25131" y="7908"/>
                  </a:cubicBezTo>
                  <a:cubicBezTo>
                    <a:pt x="25109" y="7899"/>
                    <a:pt x="25083" y="7904"/>
                    <a:pt x="25066" y="7922"/>
                  </a:cubicBezTo>
                  <a:cubicBezTo>
                    <a:pt x="25062" y="7927"/>
                    <a:pt x="25059" y="7932"/>
                    <a:pt x="25057" y="7937"/>
                  </a:cubicBezTo>
                  <a:cubicBezTo>
                    <a:pt x="23858" y="7500"/>
                    <a:pt x="23858" y="7500"/>
                    <a:pt x="23858" y="7500"/>
                  </a:cubicBezTo>
                  <a:cubicBezTo>
                    <a:pt x="23862" y="7484"/>
                    <a:pt x="23859" y="7466"/>
                    <a:pt x="23849" y="7452"/>
                  </a:cubicBezTo>
                  <a:cubicBezTo>
                    <a:pt x="26200" y="5763"/>
                    <a:pt x="26200" y="5763"/>
                    <a:pt x="26200" y="5763"/>
                  </a:cubicBezTo>
                  <a:cubicBezTo>
                    <a:pt x="26202" y="5766"/>
                    <a:pt x="26204" y="5768"/>
                    <a:pt x="26207" y="5770"/>
                  </a:cubicBezTo>
                  <a:close/>
                  <a:moveTo>
                    <a:pt x="22174" y="6329"/>
                  </a:moveTo>
                  <a:cubicBezTo>
                    <a:pt x="26189" y="5741"/>
                    <a:pt x="26189" y="5741"/>
                    <a:pt x="26189" y="5741"/>
                  </a:cubicBezTo>
                  <a:cubicBezTo>
                    <a:pt x="26190" y="5746"/>
                    <a:pt x="26192" y="5750"/>
                    <a:pt x="26195" y="5754"/>
                  </a:cubicBezTo>
                  <a:cubicBezTo>
                    <a:pt x="23843" y="7444"/>
                    <a:pt x="23843" y="7444"/>
                    <a:pt x="23843" y="7444"/>
                  </a:cubicBezTo>
                  <a:cubicBezTo>
                    <a:pt x="23842" y="7443"/>
                    <a:pt x="23842" y="7443"/>
                    <a:pt x="23841" y="7442"/>
                  </a:cubicBezTo>
                  <a:cubicBezTo>
                    <a:pt x="23818" y="7420"/>
                    <a:pt x="23781" y="7422"/>
                    <a:pt x="23759" y="7445"/>
                  </a:cubicBezTo>
                  <a:cubicBezTo>
                    <a:pt x="23757" y="7447"/>
                    <a:pt x="23756" y="7449"/>
                    <a:pt x="23755" y="7451"/>
                  </a:cubicBezTo>
                  <a:cubicBezTo>
                    <a:pt x="22168" y="6359"/>
                    <a:pt x="22168" y="6359"/>
                    <a:pt x="22168" y="6359"/>
                  </a:cubicBezTo>
                  <a:cubicBezTo>
                    <a:pt x="22173" y="6350"/>
                    <a:pt x="22175" y="6340"/>
                    <a:pt x="22174" y="6329"/>
                  </a:cubicBezTo>
                  <a:close/>
                  <a:moveTo>
                    <a:pt x="22159" y="6374"/>
                  </a:moveTo>
                  <a:cubicBezTo>
                    <a:pt x="22161" y="6372"/>
                    <a:pt x="22162" y="6370"/>
                    <a:pt x="22163" y="6368"/>
                  </a:cubicBezTo>
                  <a:cubicBezTo>
                    <a:pt x="23749" y="7460"/>
                    <a:pt x="23749" y="7460"/>
                    <a:pt x="23749" y="7460"/>
                  </a:cubicBezTo>
                  <a:cubicBezTo>
                    <a:pt x="23744" y="7471"/>
                    <a:pt x="23742" y="7483"/>
                    <a:pt x="23744" y="7495"/>
                  </a:cubicBezTo>
                  <a:cubicBezTo>
                    <a:pt x="22680" y="7772"/>
                    <a:pt x="22680" y="7772"/>
                    <a:pt x="22680" y="7772"/>
                  </a:cubicBezTo>
                  <a:cubicBezTo>
                    <a:pt x="22677" y="7764"/>
                    <a:pt x="22673" y="7757"/>
                    <a:pt x="22666" y="7751"/>
                  </a:cubicBezTo>
                  <a:cubicBezTo>
                    <a:pt x="22652" y="7738"/>
                    <a:pt x="22632" y="7733"/>
                    <a:pt x="22613" y="7737"/>
                  </a:cubicBezTo>
                  <a:cubicBezTo>
                    <a:pt x="22144" y="6385"/>
                    <a:pt x="22144" y="6385"/>
                    <a:pt x="22144" y="6385"/>
                  </a:cubicBezTo>
                  <a:cubicBezTo>
                    <a:pt x="22149" y="6382"/>
                    <a:pt x="22154" y="6379"/>
                    <a:pt x="22159" y="6374"/>
                  </a:cubicBezTo>
                  <a:close/>
                  <a:moveTo>
                    <a:pt x="21263" y="4614"/>
                  </a:moveTo>
                  <a:cubicBezTo>
                    <a:pt x="21269" y="4608"/>
                    <a:pt x="21273" y="4601"/>
                    <a:pt x="21275" y="4595"/>
                  </a:cubicBezTo>
                  <a:cubicBezTo>
                    <a:pt x="22095" y="4752"/>
                    <a:pt x="22095" y="4752"/>
                    <a:pt x="22095" y="4752"/>
                  </a:cubicBezTo>
                  <a:cubicBezTo>
                    <a:pt x="22093" y="4770"/>
                    <a:pt x="22099" y="4789"/>
                    <a:pt x="22113" y="4802"/>
                  </a:cubicBezTo>
                  <a:cubicBezTo>
                    <a:pt x="22122" y="4811"/>
                    <a:pt x="22133" y="4816"/>
                    <a:pt x="22144" y="4817"/>
                  </a:cubicBezTo>
                  <a:cubicBezTo>
                    <a:pt x="22116" y="6276"/>
                    <a:pt x="22116" y="6276"/>
                    <a:pt x="22116" y="6276"/>
                  </a:cubicBezTo>
                  <a:cubicBezTo>
                    <a:pt x="22108" y="6276"/>
                    <a:pt x="22101" y="6278"/>
                    <a:pt x="22094" y="6280"/>
                  </a:cubicBezTo>
                  <a:cubicBezTo>
                    <a:pt x="21250" y="4624"/>
                    <a:pt x="21250" y="4624"/>
                    <a:pt x="21250" y="4624"/>
                  </a:cubicBezTo>
                  <a:cubicBezTo>
                    <a:pt x="21255" y="4621"/>
                    <a:pt x="21259" y="4618"/>
                    <a:pt x="21263" y="4614"/>
                  </a:cubicBezTo>
                  <a:close/>
                  <a:moveTo>
                    <a:pt x="20144" y="6362"/>
                  </a:moveTo>
                  <a:cubicBezTo>
                    <a:pt x="20134" y="6352"/>
                    <a:pt x="20121" y="6347"/>
                    <a:pt x="20108" y="6347"/>
                  </a:cubicBezTo>
                  <a:cubicBezTo>
                    <a:pt x="20088" y="5665"/>
                    <a:pt x="20088" y="5665"/>
                    <a:pt x="20088" y="5665"/>
                  </a:cubicBezTo>
                  <a:cubicBezTo>
                    <a:pt x="20099" y="5663"/>
                    <a:pt x="20110" y="5659"/>
                    <a:pt x="20119" y="5651"/>
                  </a:cubicBezTo>
                  <a:cubicBezTo>
                    <a:pt x="20784" y="6317"/>
                    <a:pt x="20784" y="6317"/>
                    <a:pt x="20784" y="6317"/>
                  </a:cubicBezTo>
                  <a:cubicBezTo>
                    <a:pt x="20764" y="6341"/>
                    <a:pt x="20765" y="6376"/>
                    <a:pt x="20788" y="6397"/>
                  </a:cubicBezTo>
                  <a:cubicBezTo>
                    <a:pt x="20804" y="6412"/>
                    <a:pt x="20825" y="6416"/>
                    <a:pt x="20843" y="6411"/>
                  </a:cubicBezTo>
                  <a:cubicBezTo>
                    <a:pt x="21203" y="7378"/>
                    <a:pt x="21203" y="7378"/>
                    <a:pt x="21203" y="7378"/>
                  </a:cubicBezTo>
                  <a:cubicBezTo>
                    <a:pt x="21198" y="7380"/>
                    <a:pt x="21194" y="7384"/>
                    <a:pt x="21189" y="7388"/>
                  </a:cubicBezTo>
                  <a:cubicBezTo>
                    <a:pt x="20151" y="6440"/>
                    <a:pt x="20151" y="6440"/>
                    <a:pt x="20151" y="6440"/>
                  </a:cubicBezTo>
                  <a:cubicBezTo>
                    <a:pt x="20169" y="6416"/>
                    <a:pt x="20166" y="6382"/>
                    <a:pt x="20144" y="6362"/>
                  </a:cubicBezTo>
                  <a:close/>
                  <a:moveTo>
                    <a:pt x="20047" y="6414"/>
                  </a:moveTo>
                  <a:cubicBezTo>
                    <a:pt x="18600" y="6790"/>
                    <a:pt x="18600" y="6790"/>
                    <a:pt x="18600" y="6790"/>
                  </a:cubicBezTo>
                  <a:cubicBezTo>
                    <a:pt x="18597" y="6782"/>
                    <a:pt x="18592" y="6773"/>
                    <a:pt x="18585" y="6766"/>
                  </a:cubicBezTo>
                  <a:cubicBezTo>
                    <a:pt x="18583" y="6765"/>
                    <a:pt x="18582" y="6764"/>
                    <a:pt x="18580" y="6763"/>
                  </a:cubicBezTo>
                  <a:cubicBezTo>
                    <a:pt x="19220" y="5723"/>
                    <a:pt x="19220" y="5723"/>
                    <a:pt x="19220" y="5723"/>
                  </a:cubicBezTo>
                  <a:cubicBezTo>
                    <a:pt x="19242" y="5735"/>
                    <a:pt x="19271" y="5730"/>
                    <a:pt x="19289" y="5711"/>
                  </a:cubicBezTo>
                  <a:cubicBezTo>
                    <a:pt x="19299" y="5700"/>
                    <a:pt x="19304" y="5686"/>
                    <a:pt x="19304" y="5672"/>
                  </a:cubicBezTo>
                  <a:cubicBezTo>
                    <a:pt x="20024" y="5619"/>
                    <a:pt x="20024" y="5619"/>
                    <a:pt x="20024" y="5619"/>
                  </a:cubicBezTo>
                  <a:cubicBezTo>
                    <a:pt x="20027" y="5631"/>
                    <a:pt x="20032" y="5641"/>
                    <a:pt x="20042" y="5650"/>
                  </a:cubicBezTo>
                  <a:cubicBezTo>
                    <a:pt x="20052" y="5659"/>
                    <a:pt x="20065" y="5664"/>
                    <a:pt x="20078" y="5665"/>
                  </a:cubicBezTo>
                  <a:cubicBezTo>
                    <a:pt x="20098" y="6347"/>
                    <a:pt x="20098" y="6347"/>
                    <a:pt x="20098" y="6347"/>
                  </a:cubicBezTo>
                  <a:cubicBezTo>
                    <a:pt x="20085" y="6349"/>
                    <a:pt x="20072" y="6354"/>
                    <a:pt x="20062" y="6365"/>
                  </a:cubicBezTo>
                  <a:cubicBezTo>
                    <a:pt x="20049" y="6379"/>
                    <a:pt x="20045" y="6397"/>
                    <a:pt x="20047" y="6414"/>
                  </a:cubicBezTo>
                  <a:close/>
                  <a:moveTo>
                    <a:pt x="16256" y="6683"/>
                  </a:moveTo>
                  <a:cubicBezTo>
                    <a:pt x="17405" y="6200"/>
                    <a:pt x="17405" y="6200"/>
                    <a:pt x="17405" y="6200"/>
                  </a:cubicBezTo>
                  <a:cubicBezTo>
                    <a:pt x="17408" y="6205"/>
                    <a:pt x="17411" y="6211"/>
                    <a:pt x="17416" y="6215"/>
                  </a:cubicBezTo>
                  <a:cubicBezTo>
                    <a:pt x="17440" y="6237"/>
                    <a:pt x="17477" y="6236"/>
                    <a:pt x="17499" y="6212"/>
                  </a:cubicBezTo>
                  <a:cubicBezTo>
                    <a:pt x="17514" y="6196"/>
                    <a:pt x="17518" y="6173"/>
                    <a:pt x="17511" y="6153"/>
                  </a:cubicBezTo>
                  <a:cubicBezTo>
                    <a:pt x="18449" y="5715"/>
                    <a:pt x="18449" y="5715"/>
                    <a:pt x="18449" y="5715"/>
                  </a:cubicBezTo>
                  <a:cubicBezTo>
                    <a:pt x="18450" y="5717"/>
                    <a:pt x="18452" y="5719"/>
                    <a:pt x="18453" y="5721"/>
                  </a:cubicBezTo>
                  <a:cubicBezTo>
                    <a:pt x="16978" y="7070"/>
                    <a:pt x="16978" y="7070"/>
                    <a:pt x="16978" y="7070"/>
                  </a:cubicBezTo>
                  <a:cubicBezTo>
                    <a:pt x="16954" y="7048"/>
                    <a:pt x="16917" y="7050"/>
                    <a:pt x="16896" y="7073"/>
                  </a:cubicBezTo>
                  <a:cubicBezTo>
                    <a:pt x="16894" y="7076"/>
                    <a:pt x="16892" y="7078"/>
                    <a:pt x="16890" y="7081"/>
                  </a:cubicBezTo>
                  <a:cubicBezTo>
                    <a:pt x="16254" y="6731"/>
                    <a:pt x="16254" y="6731"/>
                    <a:pt x="16254" y="6731"/>
                  </a:cubicBezTo>
                  <a:cubicBezTo>
                    <a:pt x="16262" y="6716"/>
                    <a:pt x="16262" y="6698"/>
                    <a:pt x="16256" y="6683"/>
                  </a:cubicBezTo>
                  <a:close/>
                  <a:moveTo>
                    <a:pt x="18460" y="5729"/>
                  </a:moveTo>
                  <a:cubicBezTo>
                    <a:pt x="18470" y="5737"/>
                    <a:pt x="18482" y="5742"/>
                    <a:pt x="18493" y="5743"/>
                  </a:cubicBezTo>
                  <a:cubicBezTo>
                    <a:pt x="18538" y="6752"/>
                    <a:pt x="18538" y="6752"/>
                    <a:pt x="18538" y="6752"/>
                  </a:cubicBezTo>
                  <a:cubicBezTo>
                    <a:pt x="18525" y="6753"/>
                    <a:pt x="18512" y="6759"/>
                    <a:pt x="18503" y="6770"/>
                  </a:cubicBezTo>
                  <a:cubicBezTo>
                    <a:pt x="18491" y="6782"/>
                    <a:pt x="18486" y="6797"/>
                    <a:pt x="18487" y="6813"/>
                  </a:cubicBezTo>
                  <a:cubicBezTo>
                    <a:pt x="16995" y="7099"/>
                    <a:pt x="16995" y="7099"/>
                    <a:pt x="16995" y="7099"/>
                  </a:cubicBezTo>
                  <a:cubicBezTo>
                    <a:pt x="16993" y="7091"/>
                    <a:pt x="16989" y="7084"/>
                    <a:pt x="16984" y="7078"/>
                  </a:cubicBezTo>
                  <a:lnTo>
                    <a:pt x="18460" y="5729"/>
                  </a:lnTo>
                  <a:close/>
                  <a:moveTo>
                    <a:pt x="18504" y="5743"/>
                  </a:moveTo>
                  <a:cubicBezTo>
                    <a:pt x="18518" y="5742"/>
                    <a:pt x="18532" y="5736"/>
                    <a:pt x="18542" y="5725"/>
                  </a:cubicBezTo>
                  <a:cubicBezTo>
                    <a:pt x="18564" y="5702"/>
                    <a:pt x="18562" y="5665"/>
                    <a:pt x="18539" y="5643"/>
                  </a:cubicBezTo>
                  <a:cubicBezTo>
                    <a:pt x="18526" y="5631"/>
                    <a:pt x="18508" y="5626"/>
                    <a:pt x="18492" y="5628"/>
                  </a:cubicBezTo>
                  <a:cubicBezTo>
                    <a:pt x="18322" y="4869"/>
                    <a:pt x="18322" y="4869"/>
                    <a:pt x="18322" y="4869"/>
                  </a:cubicBezTo>
                  <a:cubicBezTo>
                    <a:pt x="18329" y="4867"/>
                    <a:pt x="18336" y="4864"/>
                    <a:pt x="18341" y="4859"/>
                  </a:cubicBezTo>
                  <a:cubicBezTo>
                    <a:pt x="19199" y="5637"/>
                    <a:pt x="19199" y="5637"/>
                    <a:pt x="19199" y="5637"/>
                  </a:cubicBezTo>
                  <a:cubicBezTo>
                    <a:pt x="19182" y="5661"/>
                    <a:pt x="19184" y="5694"/>
                    <a:pt x="19206" y="5714"/>
                  </a:cubicBezTo>
                  <a:cubicBezTo>
                    <a:pt x="19208" y="5716"/>
                    <a:pt x="19210" y="5717"/>
                    <a:pt x="19211" y="5718"/>
                  </a:cubicBezTo>
                  <a:cubicBezTo>
                    <a:pt x="18571" y="6757"/>
                    <a:pt x="18571" y="6757"/>
                    <a:pt x="18571" y="6757"/>
                  </a:cubicBezTo>
                  <a:cubicBezTo>
                    <a:pt x="18564" y="6754"/>
                    <a:pt x="18556" y="6751"/>
                    <a:pt x="18548" y="6751"/>
                  </a:cubicBezTo>
                  <a:lnTo>
                    <a:pt x="18504" y="5743"/>
                  </a:lnTo>
                  <a:close/>
                  <a:moveTo>
                    <a:pt x="18357" y="4789"/>
                  </a:moveTo>
                  <a:cubicBezTo>
                    <a:pt x="19035" y="4389"/>
                    <a:pt x="19035" y="4389"/>
                    <a:pt x="19035" y="4389"/>
                  </a:cubicBezTo>
                  <a:cubicBezTo>
                    <a:pt x="19227" y="5617"/>
                    <a:pt x="19227" y="5617"/>
                    <a:pt x="19227" y="5617"/>
                  </a:cubicBezTo>
                  <a:cubicBezTo>
                    <a:pt x="19219" y="5619"/>
                    <a:pt x="19212" y="5624"/>
                    <a:pt x="19206" y="5630"/>
                  </a:cubicBezTo>
                  <a:cubicBezTo>
                    <a:pt x="18349" y="4852"/>
                    <a:pt x="18349" y="4852"/>
                    <a:pt x="18349" y="4852"/>
                  </a:cubicBezTo>
                  <a:cubicBezTo>
                    <a:pt x="18364" y="4834"/>
                    <a:pt x="18367" y="4809"/>
                    <a:pt x="18357" y="4789"/>
                  </a:cubicBezTo>
                  <a:close/>
                  <a:moveTo>
                    <a:pt x="20127" y="5572"/>
                  </a:moveTo>
                  <a:cubicBezTo>
                    <a:pt x="21181" y="4617"/>
                    <a:pt x="21181" y="4617"/>
                    <a:pt x="21181" y="4617"/>
                  </a:cubicBezTo>
                  <a:cubicBezTo>
                    <a:pt x="21181" y="4617"/>
                    <a:pt x="21181" y="4617"/>
                    <a:pt x="21181" y="4617"/>
                  </a:cubicBezTo>
                  <a:cubicBezTo>
                    <a:pt x="21188" y="4623"/>
                    <a:pt x="21195" y="4627"/>
                    <a:pt x="21203" y="4630"/>
                  </a:cubicBezTo>
                  <a:cubicBezTo>
                    <a:pt x="20836" y="6297"/>
                    <a:pt x="20836" y="6297"/>
                    <a:pt x="20836" y="6297"/>
                  </a:cubicBezTo>
                  <a:cubicBezTo>
                    <a:pt x="20820" y="6295"/>
                    <a:pt x="20804" y="6299"/>
                    <a:pt x="20791" y="6310"/>
                  </a:cubicBezTo>
                  <a:cubicBezTo>
                    <a:pt x="20126" y="5644"/>
                    <a:pt x="20126" y="5644"/>
                    <a:pt x="20126" y="5644"/>
                  </a:cubicBezTo>
                  <a:cubicBezTo>
                    <a:pt x="20143" y="5622"/>
                    <a:pt x="20143" y="5593"/>
                    <a:pt x="20127" y="5572"/>
                  </a:cubicBezTo>
                  <a:close/>
                  <a:moveTo>
                    <a:pt x="20121" y="5564"/>
                  </a:moveTo>
                  <a:cubicBezTo>
                    <a:pt x="20121" y="5564"/>
                    <a:pt x="20121" y="5564"/>
                    <a:pt x="20121" y="5564"/>
                  </a:cubicBezTo>
                  <a:cubicBezTo>
                    <a:pt x="20109" y="5554"/>
                    <a:pt x="20095" y="5549"/>
                    <a:pt x="20080" y="5549"/>
                  </a:cubicBezTo>
                  <a:cubicBezTo>
                    <a:pt x="20009" y="5007"/>
                    <a:pt x="20009" y="5007"/>
                    <a:pt x="20009" y="5007"/>
                  </a:cubicBezTo>
                  <a:cubicBezTo>
                    <a:pt x="21168" y="4598"/>
                    <a:pt x="21168" y="4598"/>
                    <a:pt x="21168" y="4598"/>
                  </a:cubicBezTo>
                  <a:cubicBezTo>
                    <a:pt x="21169" y="4602"/>
                    <a:pt x="21172" y="4606"/>
                    <a:pt x="21174" y="4609"/>
                  </a:cubicBezTo>
                  <a:lnTo>
                    <a:pt x="20121" y="5564"/>
                  </a:lnTo>
                  <a:close/>
                  <a:moveTo>
                    <a:pt x="19574" y="5180"/>
                  </a:moveTo>
                  <a:cubicBezTo>
                    <a:pt x="19597" y="5202"/>
                    <a:pt x="19634" y="5200"/>
                    <a:pt x="19656" y="5177"/>
                  </a:cubicBezTo>
                  <a:cubicBezTo>
                    <a:pt x="19669" y="5163"/>
                    <a:pt x="19674" y="5144"/>
                    <a:pt x="19671" y="5127"/>
                  </a:cubicBezTo>
                  <a:cubicBezTo>
                    <a:pt x="20000" y="5011"/>
                    <a:pt x="20000" y="5011"/>
                    <a:pt x="20000" y="5011"/>
                  </a:cubicBezTo>
                  <a:cubicBezTo>
                    <a:pt x="20070" y="5550"/>
                    <a:pt x="20070" y="5550"/>
                    <a:pt x="20070" y="5550"/>
                  </a:cubicBezTo>
                  <a:cubicBezTo>
                    <a:pt x="20058" y="5552"/>
                    <a:pt x="20047" y="5558"/>
                    <a:pt x="20038" y="5567"/>
                  </a:cubicBezTo>
                  <a:cubicBezTo>
                    <a:pt x="20027" y="5579"/>
                    <a:pt x="20022" y="5594"/>
                    <a:pt x="20023" y="5609"/>
                  </a:cubicBezTo>
                  <a:cubicBezTo>
                    <a:pt x="19303" y="5662"/>
                    <a:pt x="19303" y="5662"/>
                    <a:pt x="19303" y="5662"/>
                  </a:cubicBezTo>
                  <a:cubicBezTo>
                    <a:pt x="19301" y="5650"/>
                    <a:pt x="19295" y="5638"/>
                    <a:pt x="19285" y="5629"/>
                  </a:cubicBezTo>
                  <a:cubicBezTo>
                    <a:pt x="19281" y="5624"/>
                    <a:pt x="19275" y="5621"/>
                    <a:pt x="19269" y="5618"/>
                  </a:cubicBezTo>
                  <a:cubicBezTo>
                    <a:pt x="19517" y="4900"/>
                    <a:pt x="19517" y="4900"/>
                    <a:pt x="19517" y="4900"/>
                  </a:cubicBezTo>
                  <a:cubicBezTo>
                    <a:pt x="19584" y="5087"/>
                    <a:pt x="19584" y="5087"/>
                    <a:pt x="19584" y="5087"/>
                  </a:cubicBezTo>
                  <a:cubicBezTo>
                    <a:pt x="19579" y="5090"/>
                    <a:pt x="19575" y="5093"/>
                    <a:pt x="19571" y="5098"/>
                  </a:cubicBezTo>
                  <a:cubicBezTo>
                    <a:pt x="19549" y="5121"/>
                    <a:pt x="19550" y="5158"/>
                    <a:pt x="19574" y="5180"/>
                  </a:cubicBezTo>
                  <a:close/>
                  <a:moveTo>
                    <a:pt x="21164" y="4589"/>
                  </a:moveTo>
                  <a:cubicBezTo>
                    <a:pt x="20008" y="4997"/>
                    <a:pt x="20008" y="4997"/>
                    <a:pt x="20008" y="4997"/>
                  </a:cubicBezTo>
                  <a:cubicBezTo>
                    <a:pt x="19871" y="3954"/>
                    <a:pt x="19871" y="3954"/>
                    <a:pt x="19871" y="3954"/>
                  </a:cubicBezTo>
                  <a:cubicBezTo>
                    <a:pt x="19882" y="3951"/>
                    <a:pt x="19893" y="3946"/>
                    <a:pt x="19901" y="3937"/>
                  </a:cubicBezTo>
                  <a:cubicBezTo>
                    <a:pt x="19903" y="3934"/>
                    <a:pt x="19905" y="3932"/>
                    <a:pt x="19906" y="3930"/>
                  </a:cubicBezTo>
                  <a:cubicBezTo>
                    <a:pt x="21165" y="4557"/>
                    <a:pt x="21165" y="4557"/>
                    <a:pt x="21165" y="4557"/>
                  </a:cubicBezTo>
                  <a:cubicBezTo>
                    <a:pt x="21162" y="4568"/>
                    <a:pt x="21162" y="4578"/>
                    <a:pt x="21164" y="4589"/>
                  </a:cubicBezTo>
                  <a:close/>
                  <a:moveTo>
                    <a:pt x="19998" y="5001"/>
                  </a:moveTo>
                  <a:cubicBezTo>
                    <a:pt x="19668" y="5117"/>
                    <a:pt x="19668" y="5117"/>
                    <a:pt x="19668" y="5117"/>
                  </a:cubicBezTo>
                  <a:cubicBezTo>
                    <a:pt x="19665" y="5109"/>
                    <a:pt x="19660" y="5101"/>
                    <a:pt x="19653" y="5094"/>
                  </a:cubicBezTo>
                  <a:cubicBezTo>
                    <a:pt x="19646" y="5088"/>
                    <a:pt x="19638" y="5084"/>
                    <a:pt x="19630" y="5081"/>
                  </a:cubicBezTo>
                  <a:cubicBezTo>
                    <a:pt x="19853" y="3955"/>
                    <a:pt x="19853" y="3955"/>
                    <a:pt x="19853" y="3955"/>
                  </a:cubicBezTo>
                  <a:cubicBezTo>
                    <a:pt x="19856" y="3955"/>
                    <a:pt x="19859" y="3955"/>
                    <a:pt x="19861" y="3955"/>
                  </a:cubicBezTo>
                  <a:lnTo>
                    <a:pt x="19998" y="5001"/>
                  </a:lnTo>
                  <a:close/>
                  <a:moveTo>
                    <a:pt x="19620" y="5079"/>
                  </a:moveTo>
                  <a:cubicBezTo>
                    <a:pt x="19611" y="5078"/>
                    <a:pt x="19602" y="5080"/>
                    <a:pt x="19593" y="5083"/>
                  </a:cubicBezTo>
                  <a:cubicBezTo>
                    <a:pt x="19522" y="4885"/>
                    <a:pt x="19522" y="4885"/>
                    <a:pt x="19522" y="4885"/>
                  </a:cubicBezTo>
                  <a:cubicBezTo>
                    <a:pt x="19843" y="3958"/>
                    <a:pt x="19843" y="3958"/>
                    <a:pt x="19843" y="3958"/>
                  </a:cubicBezTo>
                  <a:lnTo>
                    <a:pt x="19620" y="5079"/>
                  </a:lnTo>
                  <a:close/>
                  <a:moveTo>
                    <a:pt x="19517" y="4870"/>
                  </a:moveTo>
                  <a:cubicBezTo>
                    <a:pt x="19290" y="4238"/>
                    <a:pt x="19290" y="4238"/>
                    <a:pt x="19290" y="4238"/>
                  </a:cubicBezTo>
                  <a:cubicBezTo>
                    <a:pt x="19811" y="3931"/>
                    <a:pt x="19811" y="3931"/>
                    <a:pt x="19811" y="3931"/>
                  </a:cubicBezTo>
                  <a:cubicBezTo>
                    <a:pt x="19813" y="3934"/>
                    <a:pt x="19816" y="3937"/>
                    <a:pt x="19819" y="3940"/>
                  </a:cubicBezTo>
                  <a:cubicBezTo>
                    <a:pt x="19824" y="3944"/>
                    <a:pt x="19829" y="3947"/>
                    <a:pt x="19835" y="3950"/>
                  </a:cubicBezTo>
                  <a:lnTo>
                    <a:pt x="19517" y="4870"/>
                  </a:lnTo>
                  <a:close/>
                  <a:moveTo>
                    <a:pt x="19512" y="4885"/>
                  </a:moveTo>
                  <a:cubicBezTo>
                    <a:pt x="19260" y="5615"/>
                    <a:pt x="19260" y="5615"/>
                    <a:pt x="19260" y="5615"/>
                  </a:cubicBezTo>
                  <a:cubicBezTo>
                    <a:pt x="19252" y="5613"/>
                    <a:pt x="19245" y="5613"/>
                    <a:pt x="19237" y="5614"/>
                  </a:cubicBezTo>
                  <a:cubicBezTo>
                    <a:pt x="19045" y="4383"/>
                    <a:pt x="19045" y="4383"/>
                    <a:pt x="19045" y="4383"/>
                  </a:cubicBezTo>
                  <a:cubicBezTo>
                    <a:pt x="19282" y="4243"/>
                    <a:pt x="19282" y="4243"/>
                    <a:pt x="19282" y="4243"/>
                  </a:cubicBezTo>
                  <a:lnTo>
                    <a:pt x="19512" y="4885"/>
                  </a:lnTo>
                  <a:close/>
                  <a:moveTo>
                    <a:pt x="20853" y="6407"/>
                  </a:moveTo>
                  <a:cubicBezTo>
                    <a:pt x="20859" y="6404"/>
                    <a:pt x="20866" y="6400"/>
                    <a:pt x="20871" y="6394"/>
                  </a:cubicBezTo>
                  <a:cubicBezTo>
                    <a:pt x="20880" y="6384"/>
                    <a:pt x="20885" y="6371"/>
                    <a:pt x="20886" y="6359"/>
                  </a:cubicBezTo>
                  <a:cubicBezTo>
                    <a:pt x="22058" y="6339"/>
                    <a:pt x="22058" y="6339"/>
                    <a:pt x="22058" y="6339"/>
                  </a:cubicBezTo>
                  <a:cubicBezTo>
                    <a:pt x="22059" y="6353"/>
                    <a:pt x="22065" y="6366"/>
                    <a:pt x="22076" y="6376"/>
                  </a:cubicBezTo>
                  <a:cubicBezTo>
                    <a:pt x="21262" y="7383"/>
                    <a:pt x="21262" y="7383"/>
                    <a:pt x="21262" y="7383"/>
                  </a:cubicBezTo>
                  <a:cubicBezTo>
                    <a:pt x="21247" y="7373"/>
                    <a:pt x="21229" y="7370"/>
                    <a:pt x="21213" y="7375"/>
                  </a:cubicBezTo>
                  <a:lnTo>
                    <a:pt x="20853" y="6407"/>
                  </a:lnTo>
                  <a:close/>
                  <a:moveTo>
                    <a:pt x="22074" y="6295"/>
                  </a:moveTo>
                  <a:cubicBezTo>
                    <a:pt x="22065" y="6304"/>
                    <a:pt x="22060" y="6316"/>
                    <a:pt x="22059" y="6329"/>
                  </a:cubicBezTo>
                  <a:cubicBezTo>
                    <a:pt x="20886" y="6349"/>
                    <a:pt x="20886" y="6349"/>
                    <a:pt x="20886" y="6349"/>
                  </a:cubicBezTo>
                  <a:cubicBezTo>
                    <a:pt x="20884" y="6335"/>
                    <a:pt x="20878" y="6322"/>
                    <a:pt x="20868" y="6312"/>
                  </a:cubicBezTo>
                  <a:cubicBezTo>
                    <a:pt x="20861" y="6306"/>
                    <a:pt x="20853" y="6302"/>
                    <a:pt x="20845" y="6299"/>
                  </a:cubicBezTo>
                  <a:cubicBezTo>
                    <a:pt x="21213" y="4632"/>
                    <a:pt x="21213" y="4632"/>
                    <a:pt x="21213" y="4632"/>
                  </a:cubicBezTo>
                  <a:cubicBezTo>
                    <a:pt x="21223" y="4633"/>
                    <a:pt x="21232" y="4632"/>
                    <a:pt x="21241" y="4628"/>
                  </a:cubicBezTo>
                  <a:cubicBezTo>
                    <a:pt x="22086" y="6285"/>
                    <a:pt x="22086" y="6285"/>
                    <a:pt x="22086" y="6285"/>
                  </a:cubicBezTo>
                  <a:cubicBezTo>
                    <a:pt x="22081" y="6288"/>
                    <a:pt x="22077" y="6291"/>
                    <a:pt x="22074" y="6295"/>
                  </a:cubicBezTo>
                  <a:close/>
                  <a:moveTo>
                    <a:pt x="20568" y="3567"/>
                  </a:moveTo>
                  <a:cubicBezTo>
                    <a:pt x="20580" y="3553"/>
                    <a:pt x="20585" y="3536"/>
                    <a:pt x="20583" y="3520"/>
                  </a:cubicBezTo>
                  <a:cubicBezTo>
                    <a:pt x="22181" y="3181"/>
                    <a:pt x="22181" y="3181"/>
                    <a:pt x="22181" y="3181"/>
                  </a:cubicBezTo>
                  <a:cubicBezTo>
                    <a:pt x="22184" y="3189"/>
                    <a:pt x="22189" y="3196"/>
                    <a:pt x="22196" y="3202"/>
                  </a:cubicBezTo>
                  <a:cubicBezTo>
                    <a:pt x="21250" y="4524"/>
                    <a:pt x="21250" y="4524"/>
                    <a:pt x="21250" y="4524"/>
                  </a:cubicBezTo>
                  <a:cubicBezTo>
                    <a:pt x="21233" y="4514"/>
                    <a:pt x="21211" y="4513"/>
                    <a:pt x="21193" y="4523"/>
                  </a:cubicBezTo>
                  <a:cubicBezTo>
                    <a:pt x="20562" y="3572"/>
                    <a:pt x="20562" y="3572"/>
                    <a:pt x="20562" y="3572"/>
                  </a:cubicBezTo>
                  <a:cubicBezTo>
                    <a:pt x="20564" y="3571"/>
                    <a:pt x="20566" y="3569"/>
                    <a:pt x="20568" y="3567"/>
                  </a:cubicBezTo>
                  <a:close/>
                  <a:moveTo>
                    <a:pt x="20553" y="3578"/>
                  </a:moveTo>
                  <a:cubicBezTo>
                    <a:pt x="21184" y="4529"/>
                    <a:pt x="21184" y="4529"/>
                    <a:pt x="21184" y="4529"/>
                  </a:cubicBezTo>
                  <a:cubicBezTo>
                    <a:pt x="21182" y="4531"/>
                    <a:pt x="21180" y="4532"/>
                    <a:pt x="21178" y="4535"/>
                  </a:cubicBezTo>
                  <a:cubicBezTo>
                    <a:pt x="21174" y="4539"/>
                    <a:pt x="21171" y="4543"/>
                    <a:pt x="21169" y="4548"/>
                  </a:cubicBezTo>
                  <a:cubicBezTo>
                    <a:pt x="19911" y="3921"/>
                    <a:pt x="19911" y="3921"/>
                    <a:pt x="19911" y="3921"/>
                  </a:cubicBezTo>
                  <a:cubicBezTo>
                    <a:pt x="19921" y="3899"/>
                    <a:pt x="19917" y="3872"/>
                    <a:pt x="19898" y="3854"/>
                  </a:cubicBezTo>
                  <a:cubicBezTo>
                    <a:pt x="19883" y="3841"/>
                    <a:pt x="19863" y="3836"/>
                    <a:pt x="19844" y="3841"/>
                  </a:cubicBezTo>
                  <a:cubicBezTo>
                    <a:pt x="19676" y="3228"/>
                    <a:pt x="19676" y="3228"/>
                    <a:pt x="19676" y="3228"/>
                  </a:cubicBezTo>
                  <a:cubicBezTo>
                    <a:pt x="20469" y="3512"/>
                    <a:pt x="20469" y="3512"/>
                    <a:pt x="20469" y="3512"/>
                  </a:cubicBezTo>
                  <a:cubicBezTo>
                    <a:pt x="20464" y="3532"/>
                    <a:pt x="20470" y="3555"/>
                    <a:pt x="20486" y="3570"/>
                  </a:cubicBezTo>
                  <a:cubicBezTo>
                    <a:pt x="20505" y="3587"/>
                    <a:pt x="20532" y="3590"/>
                    <a:pt x="20553" y="3578"/>
                  </a:cubicBezTo>
                  <a:close/>
                  <a:moveTo>
                    <a:pt x="19283" y="1766"/>
                  </a:moveTo>
                  <a:cubicBezTo>
                    <a:pt x="20488" y="3483"/>
                    <a:pt x="20488" y="3483"/>
                    <a:pt x="20488" y="3483"/>
                  </a:cubicBezTo>
                  <a:cubicBezTo>
                    <a:pt x="20486" y="3484"/>
                    <a:pt x="20484" y="3486"/>
                    <a:pt x="20483" y="3487"/>
                  </a:cubicBezTo>
                  <a:cubicBezTo>
                    <a:pt x="20478" y="3492"/>
                    <a:pt x="20475" y="3497"/>
                    <a:pt x="20473" y="3503"/>
                  </a:cubicBezTo>
                  <a:cubicBezTo>
                    <a:pt x="19673" y="3216"/>
                    <a:pt x="19673" y="3216"/>
                    <a:pt x="19673" y="3216"/>
                  </a:cubicBezTo>
                  <a:cubicBezTo>
                    <a:pt x="19274" y="1770"/>
                    <a:pt x="19274" y="1770"/>
                    <a:pt x="19274" y="1770"/>
                  </a:cubicBezTo>
                  <a:cubicBezTo>
                    <a:pt x="19277" y="1769"/>
                    <a:pt x="19280" y="1767"/>
                    <a:pt x="19283" y="1766"/>
                  </a:cubicBezTo>
                  <a:close/>
                  <a:moveTo>
                    <a:pt x="19239" y="1772"/>
                  </a:moveTo>
                  <a:cubicBezTo>
                    <a:pt x="19247" y="1774"/>
                    <a:pt x="19256" y="1774"/>
                    <a:pt x="19265" y="1773"/>
                  </a:cubicBezTo>
                  <a:cubicBezTo>
                    <a:pt x="19661" y="3212"/>
                    <a:pt x="19661" y="3212"/>
                    <a:pt x="19661" y="3212"/>
                  </a:cubicBezTo>
                  <a:cubicBezTo>
                    <a:pt x="18866" y="2927"/>
                    <a:pt x="18866" y="2927"/>
                    <a:pt x="18866" y="2927"/>
                  </a:cubicBezTo>
                  <a:cubicBezTo>
                    <a:pt x="18871" y="2907"/>
                    <a:pt x="18865" y="2884"/>
                    <a:pt x="18849" y="2869"/>
                  </a:cubicBezTo>
                  <a:cubicBezTo>
                    <a:pt x="18845" y="2865"/>
                    <a:pt x="18840" y="2862"/>
                    <a:pt x="18834" y="2860"/>
                  </a:cubicBezTo>
                  <a:lnTo>
                    <a:pt x="19239" y="1772"/>
                  </a:lnTo>
                  <a:close/>
                  <a:moveTo>
                    <a:pt x="18852" y="2952"/>
                  </a:moveTo>
                  <a:cubicBezTo>
                    <a:pt x="18857" y="2947"/>
                    <a:pt x="18860" y="2942"/>
                    <a:pt x="18862" y="2936"/>
                  </a:cubicBezTo>
                  <a:cubicBezTo>
                    <a:pt x="19664" y="3224"/>
                    <a:pt x="19664" y="3224"/>
                    <a:pt x="19664" y="3224"/>
                  </a:cubicBezTo>
                  <a:cubicBezTo>
                    <a:pt x="19835" y="3844"/>
                    <a:pt x="19835" y="3844"/>
                    <a:pt x="19835" y="3844"/>
                  </a:cubicBezTo>
                  <a:cubicBezTo>
                    <a:pt x="19828" y="3847"/>
                    <a:pt x="19821" y="3851"/>
                    <a:pt x="19816" y="3857"/>
                  </a:cubicBezTo>
                  <a:cubicBezTo>
                    <a:pt x="19799" y="3876"/>
                    <a:pt x="19796" y="3901"/>
                    <a:pt x="19806" y="3922"/>
                  </a:cubicBezTo>
                  <a:cubicBezTo>
                    <a:pt x="19287" y="4228"/>
                    <a:pt x="19287" y="4228"/>
                    <a:pt x="19287" y="4228"/>
                  </a:cubicBezTo>
                  <a:cubicBezTo>
                    <a:pt x="18834" y="2965"/>
                    <a:pt x="18834" y="2965"/>
                    <a:pt x="18834" y="2965"/>
                  </a:cubicBezTo>
                  <a:cubicBezTo>
                    <a:pt x="18841" y="2962"/>
                    <a:pt x="18847" y="2957"/>
                    <a:pt x="18852" y="2952"/>
                  </a:cubicBezTo>
                  <a:close/>
                  <a:moveTo>
                    <a:pt x="18824" y="2968"/>
                  </a:moveTo>
                  <a:cubicBezTo>
                    <a:pt x="19278" y="4234"/>
                    <a:pt x="19278" y="4234"/>
                    <a:pt x="19278" y="4234"/>
                  </a:cubicBezTo>
                  <a:cubicBezTo>
                    <a:pt x="19043" y="4372"/>
                    <a:pt x="19043" y="4372"/>
                    <a:pt x="19043" y="4372"/>
                  </a:cubicBezTo>
                  <a:cubicBezTo>
                    <a:pt x="18824" y="2969"/>
                    <a:pt x="18824" y="2969"/>
                    <a:pt x="18824" y="2969"/>
                  </a:cubicBezTo>
                  <a:cubicBezTo>
                    <a:pt x="18824" y="2968"/>
                    <a:pt x="18824" y="2968"/>
                    <a:pt x="18824" y="2968"/>
                  </a:cubicBezTo>
                  <a:close/>
                  <a:moveTo>
                    <a:pt x="18799" y="2969"/>
                  </a:moveTo>
                  <a:cubicBezTo>
                    <a:pt x="18804" y="2970"/>
                    <a:pt x="18809" y="2970"/>
                    <a:pt x="18814" y="2970"/>
                  </a:cubicBezTo>
                  <a:cubicBezTo>
                    <a:pt x="19034" y="4378"/>
                    <a:pt x="19034" y="4378"/>
                    <a:pt x="19034" y="4378"/>
                  </a:cubicBezTo>
                  <a:cubicBezTo>
                    <a:pt x="18352" y="4780"/>
                    <a:pt x="18352" y="4780"/>
                    <a:pt x="18352" y="4780"/>
                  </a:cubicBezTo>
                  <a:cubicBezTo>
                    <a:pt x="18350" y="4777"/>
                    <a:pt x="18347" y="4774"/>
                    <a:pt x="18344" y="4771"/>
                  </a:cubicBezTo>
                  <a:cubicBezTo>
                    <a:pt x="18337" y="4765"/>
                    <a:pt x="18328" y="4761"/>
                    <a:pt x="18320" y="4758"/>
                  </a:cubicBezTo>
                  <a:lnTo>
                    <a:pt x="18799" y="2969"/>
                  </a:lnTo>
                  <a:close/>
                  <a:moveTo>
                    <a:pt x="16977" y="4378"/>
                  </a:moveTo>
                  <a:cubicBezTo>
                    <a:pt x="18248" y="4801"/>
                    <a:pt x="18248" y="4801"/>
                    <a:pt x="18248" y="4801"/>
                  </a:cubicBezTo>
                  <a:cubicBezTo>
                    <a:pt x="18243" y="4820"/>
                    <a:pt x="18249" y="4842"/>
                    <a:pt x="18265" y="4857"/>
                  </a:cubicBezTo>
                  <a:cubicBezTo>
                    <a:pt x="18278" y="4869"/>
                    <a:pt x="18295" y="4874"/>
                    <a:pt x="18312" y="4872"/>
                  </a:cubicBezTo>
                  <a:cubicBezTo>
                    <a:pt x="18482" y="5630"/>
                    <a:pt x="18482" y="5630"/>
                    <a:pt x="18482" y="5630"/>
                  </a:cubicBezTo>
                  <a:cubicBezTo>
                    <a:pt x="18473" y="5633"/>
                    <a:pt x="18465" y="5638"/>
                    <a:pt x="18458" y="5644"/>
                  </a:cubicBezTo>
                  <a:cubicBezTo>
                    <a:pt x="16972" y="4388"/>
                    <a:pt x="16972" y="4388"/>
                    <a:pt x="16972" y="4388"/>
                  </a:cubicBezTo>
                  <a:cubicBezTo>
                    <a:pt x="16974" y="4385"/>
                    <a:pt x="16976" y="4381"/>
                    <a:pt x="16977" y="4378"/>
                  </a:cubicBezTo>
                  <a:close/>
                  <a:moveTo>
                    <a:pt x="16965" y="4396"/>
                  </a:moveTo>
                  <a:cubicBezTo>
                    <a:pt x="18452" y="5652"/>
                    <a:pt x="18452" y="5652"/>
                    <a:pt x="18452" y="5652"/>
                  </a:cubicBezTo>
                  <a:cubicBezTo>
                    <a:pt x="18441" y="5668"/>
                    <a:pt x="18438" y="5688"/>
                    <a:pt x="18445" y="5705"/>
                  </a:cubicBezTo>
                  <a:cubicBezTo>
                    <a:pt x="17506" y="6144"/>
                    <a:pt x="17506" y="6144"/>
                    <a:pt x="17506" y="6144"/>
                  </a:cubicBezTo>
                  <a:cubicBezTo>
                    <a:pt x="17503" y="6139"/>
                    <a:pt x="17500" y="6134"/>
                    <a:pt x="17496" y="6130"/>
                  </a:cubicBezTo>
                  <a:cubicBezTo>
                    <a:pt x="17481" y="6117"/>
                    <a:pt x="17462" y="6112"/>
                    <a:pt x="17445" y="6116"/>
                  </a:cubicBezTo>
                  <a:cubicBezTo>
                    <a:pt x="16945" y="4409"/>
                    <a:pt x="16945" y="4409"/>
                    <a:pt x="16945" y="4409"/>
                  </a:cubicBezTo>
                  <a:cubicBezTo>
                    <a:pt x="16953" y="4406"/>
                    <a:pt x="16959" y="4402"/>
                    <a:pt x="16965" y="4396"/>
                  </a:cubicBezTo>
                  <a:close/>
                  <a:moveTo>
                    <a:pt x="16906" y="4410"/>
                  </a:moveTo>
                  <a:cubicBezTo>
                    <a:pt x="16915" y="4413"/>
                    <a:pt x="16926" y="4414"/>
                    <a:pt x="16936" y="4412"/>
                  </a:cubicBezTo>
                  <a:cubicBezTo>
                    <a:pt x="17435" y="6119"/>
                    <a:pt x="17435" y="6119"/>
                    <a:pt x="17435" y="6119"/>
                  </a:cubicBezTo>
                  <a:cubicBezTo>
                    <a:pt x="17427" y="6122"/>
                    <a:pt x="17419" y="6126"/>
                    <a:pt x="17413" y="6133"/>
                  </a:cubicBezTo>
                  <a:cubicBezTo>
                    <a:pt x="17398" y="6149"/>
                    <a:pt x="17395" y="6171"/>
                    <a:pt x="17401" y="6190"/>
                  </a:cubicBezTo>
                  <a:cubicBezTo>
                    <a:pt x="16251" y="6674"/>
                    <a:pt x="16251" y="6674"/>
                    <a:pt x="16251" y="6674"/>
                  </a:cubicBezTo>
                  <a:cubicBezTo>
                    <a:pt x="16249" y="6670"/>
                    <a:pt x="16246" y="6666"/>
                    <a:pt x="16242" y="6662"/>
                  </a:cubicBezTo>
                  <a:cubicBezTo>
                    <a:pt x="16235" y="6656"/>
                    <a:pt x="16228" y="6652"/>
                    <a:pt x="16220" y="6650"/>
                  </a:cubicBezTo>
                  <a:lnTo>
                    <a:pt x="16906" y="4410"/>
                  </a:lnTo>
                  <a:close/>
                  <a:moveTo>
                    <a:pt x="14971" y="6426"/>
                  </a:moveTo>
                  <a:cubicBezTo>
                    <a:pt x="14975" y="6424"/>
                    <a:pt x="14979" y="6421"/>
                    <a:pt x="14983" y="6417"/>
                  </a:cubicBezTo>
                  <a:cubicBezTo>
                    <a:pt x="14988" y="6411"/>
                    <a:pt x="14992" y="6404"/>
                    <a:pt x="14995" y="6397"/>
                  </a:cubicBezTo>
                  <a:cubicBezTo>
                    <a:pt x="16145" y="6696"/>
                    <a:pt x="16145" y="6696"/>
                    <a:pt x="16145" y="6696"/>
                  </a:cubicBezTo>
                  <a:cubicBezTo>
                    <a:pt x="16142" y="6715"/>
                    <a:pt x="16148" y="6734"/>
                    <a:pt x="16163" y="6748"/>
                  </a:cubicBezTo>
                  <a:cubicBezTo>
                    <a:pt x="16186" y="6769"/>
                    <a:pt x="16223" y="6768"/>
                    <a:pt x="16245" y="6744"/>
                  </a:cubicBezTo>
                  <a:cubicBezTo>
                    <a:pt x="16246" y="6743"/>
                    <a:pt x="16248" y="6741"/>
                    <a:pt x="16249" y="6740"/>
                  </a:cubicBezTo>
                  <a:cubicBezTo>
                    <a:pt x="16885" y="7090"/>
                    <a:pt x="16885" y="7090"/>
                    <a:pt x="16885" y="7090"/>
                  </a:cubicBezTo>
                  <a:cubicBezTo>
                    <a:pt x="16880" y="7101"/>
                    <a:pt x="16879" y="7114"/>
                    <a:pt x="16882" y="7126"/>
                  </a:cubicBezTo>
                  <a:cubicBezTo>
                    <a:pt x="15613" y="7547"/>
                    <a:pt x="15613" y="7547"/>
                    <a:pt x="15613" y="7547"/>
                  </a:cubicBezTo>
                  <a:cubicBezTo>
                    <a:pt x="15610" y="7541"/>
                    <a:pt x="15606" y="7536"/>
                    <a:pt x="15601" y="7531"/>
                  </a:cubicBezTo>
                  <a:cubicBezTo>
                    <a:pt x="15584" y="7515"/>
                    <a:pt x="15559" y="7511"/>
                    <a:pt x="15539" y="7520"/>
                  </a:cubicBezTo>
                  <a:lnTo>
                    <a:pt x="14971" y="6426"/>
                  </a:lnTo>
                  <a:close/>
                  <a:moveTo>
                    <a:pt x="15395" y="9893"/>
                  </a:moveTo>
                  <a:cubicBezTo>
                    <a:pt x="15485" y="9796"/>
                    <a:pt x="15485" y="9796"/>
                    <a:pt x="15485" y="9796"/>
                  </a:cubicBezTo>
                  <a:cubicBezTo>
                    <a:pt x="16187" y="10220"/>
                    <a:pt x="16187" y="10220"/>
                    <a:pt x="16187" y="10220"/>
                  </a:cubicBezTo>
                  <a:cubicBezTo>
                    <a:pt x="16187" y="10221"/>
                    <a:pt x="16187" y="10221"/>
                    <a:pt x="16186" y="10222"/>
                  </a:cubicBezTo>
                  <a:cubicBezTo>
                    <a:pt x="15409" y="9948"/>
                    <a:pt x="15409" y="9948"/>
                    <a:pt x="15409" y="9948"/>
                  </a:cubicBezTo>
                  <a:cubicBezTo>
                    <a:pt x="15414" y="9929"/>
                    <a:pt x="15409" y="9908"/>
                    <a:pt x="15395" y="9893"/>
                  </a:cubicBezTo>
                  <a:close/>
                  <a:moveTo>
                    <a:pt x="15401" y="9745"/>
                  </a:moveTo>
                  <a:cubicBezTo>
                    <a:pt x="15476" y="9790"/>
                    <a:pt x="15476" y="9790"/>
                    <a:pt x="15476" y="9790"/>
                  </a:cubicBezTo>
                  <a:cubicBezTo>
                    <a:pt x="15387" y="9886"/>
                    <a:pt x="15387" y="9886"/>
                    <a:pt x="15387" y="9886"/>
                  </a:cubicBezTo>
                  <a:cubicBezTo>
                    <a:pt x="15382" y="9882"/>
                    <a:pt x="15376" y="9879"/>
                    <a:pt x="15369" y="9877"/>
                  </a:cubicBezTo>
                  <a:lnTo>
                    <a:pt x="15401" y="9745"/>
                  </a:lnTo>
                  <a:close/>
                  <a:moveTo>
                    <a:pt x="15394" y="9729"/>
                  </a:moveTo>
                  <a:cubicBezTo>
                    <a:pt x="14574" y="9233"/>
                    <a:pt x="14574" y="9233"/>
                    <a:pt x="14574" y="9233"/>
                  </a:cubicBezTo>
                  <a:cubicBezTo>
                    <a:pt x="15561" y="8859"/>
                    <a:pt x="15561" y="8859"/>
                    <a:pt x="15561" y="8859"/>
                  </a:cubicBezTo>
                  <a:cubicBezTo>
                    <a:pt x="15564" y="8866"/>
                    <a:pt x="15568" y="8872"/>
                    <a:pt x="15574" y="8877"/>
                  </a:cubicBezTo>
                  <a:cubicBezTo>
                    <a:pt x="15580" y="8883"/>
                    <a:pt x="15587" y="8887"/>
                    <a:pt x="15595" y="8889"/>
                  </a:cubicBezTo>
                  <a:lnTo>
                    <a:pt x="15394" y="9729"/>
                  </a:lnTo>
                  <a:close/>
                  <a:moveTo>
                    <a:pt x="15492" y="9788"/>
                  </a:moveTo>
                  <a:cubicBezTo>
                    <a:pt x="16753" y="8431"/>
                    <a:pt x="16753" y="8431"/>
                    <a:pt x="16753" y="8431"/>
                  </a:cubicBezTo>
                  <a:cubicBezTo>
                    <a:pt x="16758" y="8435"/>
                    <a:pt x="16763" y="8438"/>
                    <a:pt x="16769" y="8440"/>
                  </a:cubicBezTo>
                  <a:cubicBezTo>
                    <a:pt x="16251" y="10189"/>
                    <a:pt x="16251" y="10189"/>
                    <a:pt x="16251" y="10189"/>
                  </a:cubicBezTo>
                  <a:cubicBezTo>
                    <a:pt x="16231" y="10185"/>
                    <a:pt x="16211" y="10191"/>
                    <a:pt x="16196" y="10206"/>
                  </a:cubicBezTo>
                  <a:cubicBezTo>
                    <a:pt x="16195" y="10208"/>
                    <a:pt x="16194" y="10210"/>
                    <a:pt x="16192" y="10211"/>
                  </a:cubicBezTo>
                  <a:lnTo>
                    <a:pt x="15492" y="9788"/>
                  </a:lnTo>
                  <a:close/>
                  <a:moveTo>
                    <a:pt x="15483" y="9783"/>
                  </a:moveTo>
                  <a:cubicBezTo>
                    <a:pt x="15403" y="9734"/>
                    <a:pt x="15403" y="9734"/>
                    <a:pt x="15403" y="9734"/>
                  </a:cubicBezTo>
                  <a:cubicBezTo>
                    <a:pt x="15605" y="8892"/>
                    <a:pt x="15605" y="8892"/>
                    <a:pt x="15605" y="8892"/>
                  </a:cubicBezTo>
                  <a:cubicBezTo>
                    <a:pt x="15623" y="8895"/>
                    <a:pt x="15642" y="8888"/>
                    <a:pt x="15656" y="8874"/>
                  </a:cubicBezTo>
                  <a:cubicBezTo>
                    <a:pt x="15671" y="8858"/>
                    <a:pt x="15674" y="8836"/>
                    <a:pt x="15669" y="8817"/>
                  </a:cubicBezTo>
                  <a:cubicBezTo>
                    <a:pt x="16737" y="8410"/>
                    <a:pt x="16737" y="8410"/>
                    <a:pt x="16737" y="8410"/>
                  </a:cubicBezTo>
                  <a:cubicBezTo>
                    <a:pt x="16739" y="8415"/>
                    <a:pt x="16742" y="8419"/>
                    <a:pt x="16746" y="8423"/>
                  </a:cubicBezTo>
                  <a:lnTo>
                    <a:pt x="15483" y="9783"/>
                  </a:lnTo>
                  <a:close/>
                  <a:moveTo>
                    <a:pt x="16733" y="8400"/>
                  </a:moveTo>
                  <a:cubicBezTo>
                    <a:pt x="15665" y="8808"/>
                    <a:pt x="15665" y="8808"/>
                    <a:pt x="15665" y="8808"/>
                  </a:cubicBezTo>
                  <a:cubicBezTo>
                    <a:pt x="15662" y="8802"/>
                    <a:pt x="15658" y="8796"/>
                    <a:pt x="15653" y="8791"/>
                  </a:cubicBezTo>
                  <a:cubicBezTo>
                    <a:pt x="15643" y="8782"/>
                    <a:pt x="15631" y="8778"/>
                    <a:pt x="15619" y="8776"/>
                  </a:cubicBezTo>
                  <a:cubicBezTo>
                    <a:pt x="15567" y="7631"/>
                    <a:pt x="15567" y="7631"/>
                    <a:pt x="15567" y="7631"/>
                  </a:cubicBezTo>
                  <a:cubicBezTo>
                    <a:pt x="15581" y="7630"/>
                    <a:pt x="15594" y="7624"/>
                    <a:pt x="15604" y="7613"/>
                  </a:cubicBezTo>
                  <a:cubicBezTo>
                    <a:pt x="15606" y="7612"/>
                    <a:pt x="15607" y="7610"/>
                    <a:pt x="15608" y="7609"/>
                  </a:cubicBezTo>
                  <a:cubicBezTo>
                    <a:pt x="16738" y="8359"/>
                    <a:pt x="16738" y="8359"/>
                    <a:pt x="16738" y="8359"/>
                  </a:cubicBezTo>
                  <a:cubicBezTo>
                    <a:pt x="16732" y="8372"/>
                    <a:pt x="16730" y="8387"/>
                    <a:pt x="16733" y="8400"/>
                  </a:cubicBezTo>
                  <a:close/>
                  <a:moveTo>
                    <a:pt x="15531" y="7623"/>
                  </a:moveTo>
                  <a:cubicBezTo>
                    <a:pt x="15539" y="7628"/>
                    <a:pt x="15548" y="7631"/>
                    <a:pt x="15557" y="7631"/>
                  </a:cubicBezTo>
                  <a:cubicBezTo>
                    <a:pt x="15608" y="8776"/>
                    <a:pt x="15608" y="8776"/>
                    <a:pt x="15608" y="8776"/>
                  </a:cubicBezTo>
                  <a:cubicBezTo>
                    <a:pt x="15594" y="8777"/>
                    <a:pt x="15581" y="8784"/>
                    <a:pt x="15570" y="8795"/>
                  </a:cubicBezTo>
                  <a:cubicBezTo>
                    <a:pt x="15556" y="8810"/>
                    <a:pt x="15552" y="8831"/>
                    <a:pt x="15557" y="8850"/>
                  </a:cubicBezTo>
                  <a:cubicBezTo>
                    <a:pt x="14563" y="9226"/>
                    <a:pt x="14563" y="9226"/>
                    <a:pt x="14563" y="9226"/>
                  </a:cubicBezTo>
                  <a:cubicBezTo>
                    <a:pt x="14519" y="9200"/>
                    <a:pt x="14519" y="9200"/>
                    <a:pt x="14519" y="9200"/>
                  </a:cubicBezTo>
                  <a:lnTo>
                    <a:pt x="15531" y="7623"/>
                  </a:lnTo>
                  <a:close/>
                  <a:moveTo>
                    <a:pt x="14551" y="9231"/>
                  </a:moveTo>
                  <a:cubicBezTo>
                    <a:pt x="14483" y="9256"/>
                    <a:pt x="14483" y="9256"/>
                    <a:pt x="14483" y="9256"/>
                  </a:cubicBezTo>
                  <a:cubicBezTo>
                    <a:pt x="14514" y="9208"/>
                    <a:pt x="14514" y="9208"/>
                    <a:pt x="14514" y="9208"/>
                  </a:cubicBezTo>
                  <a:lnTo>
                    <a:pt x="14551" y="9231"/>
                  </a:lnTo>
                  <a:close/>
                  <a:moveTo>
                    <a:pt x="15515" y="7609"/>
                  </a:moveTo>
                  <a:cubicBezTo>
                    <a:pt x="15517" y="7611"/>
                    <a:pt x="15520" y="7614"/>
                    <a:pt x="15522" y="7616"/>
                  </a:cubicBezTo>
                  <a:cubicBezTo>
                    <a:pt x="15523" y="7617"/>
                    <a:pt x="15523" y="7617"/>
                    <a:pt x="15523" y="7617"/>
                  </a:cubicBezTo>
                  <a:cubicBezTo>
                    <a:pt x="14510" y="9194"/>
                    <a:pt x="14510" y="9194"/>
                    <a:pt x="14510" y="9194"/>
                  </a:cubicBezTo>
                  <a:cubicBezTo>
                    <a:pt x="13869" y="8806"/>
                    <a:pt x="13869" y="8806"/>
                    <a:pt x="13869" y="8806"/>
                  </a:cubicBezTo>
                  <a:lnTo>
                    <a:pt x="15515" y="7609"/>
                  </a:lnTo>
                  <a:close/>
                  <a:moveTo>
                    <a:pt x="11933" y="10220"/>
                  </a:moveTo>
                  <a:cubicBezTo>
                    <a:pt x="11933" y="10219"/>
                    <a:pt x="11932" y="10218"/>
                    <a:pt x="11931" y="10218"/>
                  </a:cubicBezTo>
                  <a:cubicBezTo>
                    <a:pt x="11931" y="10217"/>
                    <a:pt x="11931" y="10216"/>
                    <a:pt x="11930" y="10216"/>
                  </a:cubicBezTo>
                  <a:cubicBezTo>
                    <a:pt x="13860" y="8813"/>
                    <a:pt x="13860" y="8813"/>
                    <a:pt x="13860" y="8813"/>
                  </a:cubicBezTo>
                  <a:cubicBezTo>
                    <a:pt x="14505" y="9203"/>
                    <a:pt x="14505" y="9203"/>
                    <a:pt x="14505" y="9203"/>
                  </a:cubicBezTo>
                  <a:cubicBezTo>
                    <a:pt x="14467" y="9262"/>
                    <a:pt x="14467" y="9262"/>
                    <a:pt x="14467" y="9262"/>
                  </a:cubicBezTo>
                  <a:lnTo>
                    <a:pt x="11933" y="10220"/>
                  </a:lnTo>
                  <a:close/>
                  <a:moveTo>
                    <a:pt x="14102" y="9735"/>
                  </a:moveTo>
                  <a:cubicBezTo>
                    <a:pt x="14092" y="9747"/>
                    <a:pt x="14087" y="9761"/>
                    <a:pt x="14087" y="9776"/>
                  </a:cubicBezTo>
                  <a:cubicBezTo>
                    <a:pt x="11944" y="10227"/>
                    <a:pt x="11944" y="10227"/>
                    <a:pt x="11944" y="10227"/>
                  </a:cubicBezTo>
                  <a:cubicBezTo>
                    <a:pt x="14457" y="9277"/>
                    <a:pt x="14457" y="9277"/>
                    <a:pt x="14457" y="9277"/>
                  </a:cubicBezTo>
                  <a:cubicBezTo>
                    <a:pt x="14171" y="9723"/>
                    <a:pt x="14171" y="9723"/>
                    <a:pt x="14171" y="9723"/>
                  </a:cubicBezTo>
                  <a:cubicBezTo>
                    <a:pt x="14148" y="9711"/>
                    <a:pt x="14120" y="9716"/>
                    <a:pt x="14102" y="9735"/>
                  </a:cubicBezTo>
                  <a:close/>
                  <a:moveTo>
                    <a:pt x="15310" y="9893"/>
                  </a:moveTo>
                  <a:cubicBezTo>
                    <a:pt x="15303" y="9901"/>
                    <a:pt x="15298" y="9910"/>
                    <a:pt x="15296" y="9920"/>
                  </a:cubicBezTo>
                  <a:cubicBezTo>
                    <a:pt x="14203" y="9773"/>
                    <a:pt x="14203" y="9773"/>
                    <a:pt x="14203" y="9773"/>
                  </a:cubicBezTo>
                  <a:cubicBezTo>
                    <a:pt x="14203" y="9758"/>
                    <a:pt x="14197" y="9743"/>
                    <a:pt x="14185" y="9732"/>
                  </a:cubicBezTo>
                  <a:cubicBezTo>
                    <a:pt x="14183" y="9730"/>
                    <a:pt x="14181" y="9729"/>
                    <a:pt x="14180" y="9728"/>
                  </a:cubicBezTo>
                  <a:cubicBezTo>
                    <a:pt x="14473" y="9271"/>
                    <a:pt x="14473" y="9271"/>
                    <a:pt x="14473" y="9271"/>
                  </a:cubicBezTo>
                  <a:cubicBezTo>
                    <a:pt x="14562" y="9237"/>
                    <a:pt x="14562" y="9237"/>
                    <a:pt x="14562" y="9237"/>
                  </a:cubicBezTo>
                  <a:cubicBezTo>
                    <a:pt x="15392" y="9739"/>
                    <a:pt x="15392" y="9739"/>
                    <a:pt x="15392" y="9739"/>
                  </a:cubicBezTo>
                  <a:cubicBezTo>
                    <a:pt x="15359" y="9875"/>
                    <a:pt x="15359" y="9875"/>
                    <a:pt x="15359" y="9875"/>
                  </a:cubicBezTo>
                  <a:cubicBezTo>
                    <a:pt x="15342" y="9873"/>
                    <a:pt x="15323" y="9879"/>
                    <a:pt x="15310" y="9893"/>
                  </a:cubicBezTo>
                  <a:close/>
                  <a:moveTo>
                    <a:pt x="15356" y="9991"/>
                  </a:moveTo>
                  <a:cubicBezTo>
                    <a:pt x="15371" y="9990"/>
                    <a:pt x="15385" y="9984"/>
                    <a:pt x="15395" y="9972"/>
                  </a:cubicBezTo>
                  <a:cubicBezTo>
                    <a:pt x="15400" y="9968"/>
                    <a:pt x="15403" y="9962"/>
                    <a:pt x="15405" y="9957"/>
                  </a:cubicBezTo>
                  <a:cubicBezTo>
                    <a:pt x="16183" y="10231"/>
                    <a:pt x="16183" y="10231"/>
                    <a:pt x="16183" y="10231"/>
                  </a:cubicBezTo>
                  <a:cubicBezTo>
                    <a:pt x="16180" y="10244"/>
                    <a:pt x="16181" y="10258"/>
                    <a:pt x="16186" y="10270"/>
                  </a:cubicBezTo>
                  <a:cubicBezTo>
                    <a:pt x="15441" y="10699"/>
                    <a:pt x="15441" y="10699"/>
                    <a:pt x="15441" y="10699"/>
                  </a:cubicBezTo>
                  <a:cubicBezTo>
                    <a:pt x="15439" y="10696"/>
                    <a:pt x="15436" y="10693"/>
                    <a:pt x="15433" y="10690"/>
                  </a:cubicBezTo>
                  <a:cubicBezTo>
                    <a:pt x="15422" y="10680"/>
                    <a:pt x="15409" y="10675"/>
                    <a:pt x="15395" y="10675"/>
                  </a:cubicBezTo>
                  <a:lnTo>
                    <a:pt x="15356" y="9991"/>
                  </a:lnTo>
                  <a:close/>
                  <a:moveTo>
                    <a:pt x="14617" y="11714"/>
                  </a:moveTo>
                  <a:cubicBezTo>
                    <a:pt x="14615" y="11711"/>
                    <a:pt x="14612" y="11707"/>
                    <a:pt x="14609" y="11704"/>
                  </a:cubicBezTo>
                  <a:cubicBezTo>
                    <a:pt x="15361" y="10781"/>
                    <a:pt x="15361" y="10781"/>
                    <a:pt x="15361" y="10781"/>
                  </a:cubicBezTo>
                  <a:cubicBezTo>
                    <a:pt x="15384" y="10796"/>
                    <a:pt x="15416" y="10793"/>
                    <a:pt x="15436" y="10772"/>
                  </a:cubicBezTo>
                  <a:cubicBezTo>
                    <a:pt x="15447" y="10761"/>
                    <a:pt x="15451" y="10747"/>
                    <a:pt x="15452" y="10733"/>
                  </a:cubicBezTo>
                  <a:cubicBezTo>
                    <a:pt x="16614" y="10642"/>
                    <a:pt x="16614" y="10642"/>
                    <a:pt x="16614" y="10642"/>
                  </a:cubicBezTo>
                  <a:cubicBezTo>
                    <a:pt x="16615" y="10646"/>
                    <a:pt x="16616" y="10650"/>
                    <a:pt x="16618" y="10654"/>
                  </a:cubicBezTo>
                  <a:lnTo>
                    <a:pt x="14617" y="11714"/>
                  </a:lnTo>
                  <a:close/>
                  <a:moveTo>
                    <a:pt x="16613" y="10632"/>
                  </a:moveTo>
                  <a:cubicBezTo>
                    <a:pt x="15451" y="10723"/>
                    <a:pt x="15451" y="10723"/>
                    <a:pt x="15451" y="10723"/>
                  </a:cubicBezTo>
                  <a:cubicBezTo>
                    <a:pt x="15450" y="10718"/>
                    <a:pt x="15449" y="10713"/>
                    <a:pt x="15446" y="10708"/>
                  </a:cubicBezTo>
                  <a:cubicBezTo>
                    <a:pt x="16191" y="10279"/>
                    <a:pt x="16191" y="10279"/>
                    <a:pt x="16191" y="10279"/>
                  </a:cubicBezTo>
                  <a:cubicBezTo>
                    <a:pt x="16194" y="10282"/>
                    <a:pt x="16196" y="10286"/>
                    <a:pt x="16199" y="10288"/>
                  </a:cubicBezTo>
                  <a:cubicBezTo>
                    <a:pt x="16222" y="10309"/>
                    <a:pt x="16257" y="10309"/>
                    <a:pt x="16279" y="10288"/>
                  </a:cubicBezTo>
                  <a:cubicBezTo>
                    <a:pt x="16625" y="10597"/>
                    <a:pt x="16625" y="10597"/>
                    <a:pt x="16625" y="10597"/>
                  </a:cubicBezTo>
                  <a:cubicBezTo>
                    <a:pt x="16617" y="10608"/>
                    <a:pt x="16613" y="10620"/>
                    <a:pt x="16613" y="10632"/>
                  </a:cubicBezTo>
                  <a:close/>
                  <a:moveTo>
                    <a:pt x="16669" y="10574"/>
                  </a:moveTo>
                  <a:cubicBezTo>
                    <a:pt x="16656" y="10574"/>
                    <a:pt x="16642" y="10580"/>
                    <a:pt x="16632" y="10590"/>
                  </a:cubicBezTo>
                  <a:cubicBezTo>
                    <a:pt x="16285" y="10280"/>
                    <a:pt x="16285" y="10280"/>
                    <a:pt x="16285" y="10280"/>
                  </a:cubicBezTo>
                  <a:cubicBezTo>
                    <a:pt x="16303" y="10257"/>
                    <a:pt x="16301" y="10223"/>
                    <a:pt x="16279" y="10203"/>
                  </a:cubicBezTo>
                  <a:cubicBezTo>
                    <a:pt x="16273" y="10198"/>
                    <a:pt x="16267" y="10194"/>
                    <a:pt x="16260" y="10192"/>
                  </a:cubicBezTo>
                  <a:cubicBezTo>
                    <a:pt x="16778" y="8443"/>
                    <a:pt x="16778" y="8443"/>
                    <a:pt x="16778" y="8443"/>
                  </a:cubicBezTo>
                  <a:cubicBezTo>
                    <a:pt x="16779" y="8443"/>
                    <a:pt x="16780" y="8443"/>
                    <a:pt x="16782" y="8443"/>
                  </a:cubicBezTo>
                  <a:lnTo>
                    <a:pt x="16669" y="10574"/>
                  </a:lnTo>
                  <a:close/>
                  <a:moveTo>
                    <a:pt x="16792" y="8328"/>
                  </a:moveTo>
                  <a:cubicBezTo>
                    <a:pt x="16775" y="8327"/>
                    <a:pt x="16759" y="8333"/>
                    <a:pt x="16747" y="8346"/>
                  </a:cubicBezTo>
                  <a:cubicBezTo>
                    <a:pt x="16746" y="8348"/>
                    <a:pt x="16745" y="8349"/>
                    <a:pt x="16744" y="8350"/>
                  </a:cubicBezTo>
                  <a:cubicBezTo>
                    <a:pt x="15613" y="7600"/>
                    <a:pt x="15613" y="7600"/>
                    <a:pt x="15613" y="7600"/>
                  </a:cubicBezTo>
                  <a:cubicBezTo>
                    <a:pt x="15620" y="7587"/>
                    <a:pt x="15622" y="7571"/>
                    <a:pt x="15617" y="7557"/>
                  </a:cubicBezTo>
                  <a:cubicBezTo>
                    <a:pt x="16885" y="7136"/>
                    <a:pt x="16885" y="7136"/>
                    <a:pt x="16885" y="7136"/>
                  </a:cubicBezTo>
                  <a:cubicBezTo>
                    <a:pt x="16888" y="7143"/>
                    <a:pt x="16893" y="7150"/>
                    <a:pt x="16899" y="7156"/>
                  </a:cubicBezTo>
                  <a:cubicBezTo>
                    <a:pt x="16907" y="7163"/>
                    <a:pt x="16917" y="7168"/>
                    <a:pt x="16927" y="7170"/>
                  </a:cubicBezTo>
                  <a:lnTo>
                    <a:pt x="16792" y="8328"/>
                  </a:lnTo>
                  <a:close/>
                  <a:moveTo>
                    <a:pt x="17525" y="8756"/>
                  </a:moveTo>
                  <a:cubicBezTo>
                    <a:pt x="17522" y="8758"/>
                    <a:pt x="17520" y="8761"/>
                    <a:pt x="17519" y="8764"/>
                  </a:cubicBezTo>
                  <a:cubicBezTo>
                    <a:pt x="16843" y="8408"/>
                    <a:pt x="16843" y="8408"/>
                    <a:pt x="16843" y="8408"/>
                  </a:cubicBezTo>
                  <a:cubicBezTo>
                    <a:pt x="16853" y="8386"/>
                    <a:pt x="16848" y="8360"/>
                    <a:pt x="16829" y="8343"/>
                  </a:cubicBezTo>
                  <a:cubicBezTo>
                    <a:pt x="16821" y="8336"/>
                    <a:pt x="16812" y="8331"/>
                    <a:pt x="16802" y="8329"/>
                  </a:cubicBezTo>
                  <a:cubicBezTo>
                    <a:pt x="16937" y="7171"/>
                    <a:pt x="16937" y="7171"/>
                    <a:pt x="16937" y="7171"/>
                  </a:cubicBezTo>
                  <a:cubicBezTo>
                    <a:pt x="16942" y="7171"/>
                    <a:pt x="16948" y="7170"/>
                    <a:pt x="16954" y="7169"/>
                  </a:cubicBezTo>
                  <a:cubicBezTo>
                    <a:pt x="17540" y="8744"/>
                    <a:pt x="17540" y="8744"/>
                    <a:pt x="17540" y="8744"/>
                  </a:cubicBezTo>
                  <a:cubicBezTo>
                    <a:pt x="17534" y="8747"/>
                    <a:pt x="17529" y="8751"/>
                    <a:pt x="17525" y="8756"/>
                  </a:cubicBezTo>
                  <a:close/>
                  <a:moveTo>
                    <a:pt x="17549" y="8740"/>
                  </a:moveTo>
                  <a:cubicBezTo>
                    <a:pt x="16963" y="7165"/>
                    <a:pt x="16963" y="7165"/>
                    <a:pt x="16963" y="7165"/>
                  </a:cubicBezTo>
                  <a:cubicBezTo>
                    <a:pt x="16970" y="7162"/>
                    <a:pt x="16976" y="7158"/>
                    <a:pt x="16981" y="7152"/>
                  </a:cubicBezTo>
                  <a:cubicBezTo>
                    <a:pt x="16992" y="7140"/>
                    <a:pt x="16997" y="7124"/>
                    <a:pt x="16996" y="7109"/>
                  </a:cubicBezTo>
                  <a:cubicBezTo>
                    <a:pt x="18489" y="6823"/>
                    <a:pt x="18489" y="6823"/>
                    <a:pt x="18489" y="6823"/>
                  </a:cubicBezTo>
                  <a:cubicBezTo>
                    <a:pt x="18492" y="6834"/>
                    <a:pt x="18497" y="6844"/>
                    <a:pt x="18506" y="6852"/>
                  </a:cubicBezTo>
                  <a:cubicBezTo>
                    <a:pt x="18509" y="6855"/>
                    <a:pt x="18512" y="6857"/>
                    <a:pt x="18515" y="6859"/>
                  </a:cubicBezTo>
                  <a:cubicBezTo>
                    <a:pt x="17588" y="8741"/>
                    <a:pt x="17588" y="8741"/>
                    <a:pt x="17588" y="8741"/>
                  </a:cubicBezTo>
                  <a:cubicBezTo>
                    <a:pt x="17575" y="8736"/>
                    <a:pt x="17562" y="8736"/>
                    <a:pt x="17549" y="8740"/>
                  </a:cubicBezTo>
                  <a:close/>
                  <a:moveTo>
                    <a:pt x="18931" y="8379"/>
                  </a:moveTo>
                  <a:cubicBezTo>
                    <a:pt x="18926" y="8385"/>
                    <a:pt x="18922" y="8391"/>
                    <a:pt x="18919" y="8398"/>
                  </a:cubicBezTo>
                  <a:cubicBezTo>
                    <a:pt x="18268" y="8217"/>
                    <a:pt x="18268" y="8217"/>
                    <a:pt x="18268" y="8217"/>
                  </a:cubicBezTo>
                  <a:cubicBezTo>
                    <a:pt x="18272" y="8198"/>
                    <a:pt x="18266" y="8178"/>
                    <a:pt x="18251" y="8164"/>
                  </a:cubicBezTo>
                  <a:cubicBezTo>
                    <a:pt x="18227" y="8142"/>
                    <a:pt x="18190" y="8143"/>
                    <a:pt x="18169" y="8167"/>
                  </a:cubicBezTo>
                  <a:cubicBezTo>
                    <a:pt x="18149" y="8188"/>
                    <a:pt x="18148" y="8220"/>
                    <a:pt x="18165" y="8242"/>
                  </a:cubicBezTo>
                  <a:cubicBezTo>
                    <a:pt x="17607" y="8752"/>
                    <a:pt x="17607" y="8752"/>
                    <a:pt x="17607" y="8752"/>
                  </a:cubicBezTo>
                  <a:cubicBezTo>
                    <a:pt x="17604" y="8750"/>
                    <a:pt x="17600" y="8747"/>
                    <a:pt x="17597" y="8745"/>
                  </a:cubicBezTo>
                  <a:cubicBezTo>
                    <a:pt x="18524" y="6863"/>
                    <a:pt x="18524" y="6863"/>
                    <a:pt x="18524" y="6863"/>
                  </a:cubicBezTo>
                  <a:cubicBezTo>
                    <a:pt x="18534" y="6867"/>
                    <a:pt x="18544" y="6868"/>
                    <a:pt x="18554" y="6866"/>
                  </a:cubicBezTo>
                  <a:cubicBezTo>
                    <a:pt x="18955" y="8364"/>
                    <a:pt x="18955" y="8364"/>
                    <a:pt x="18955" y="8364"/>
                  </a:cubicBezTo>
                  <a:cubicBezTo>
                    <a:pt x="18946" y="8367"/>
                    <a:pt x="18938" y="8372"/>
                    <a:pt x="18931" y="8379"/>
                  </a:cubicBezTo>
                  <a:close/>
                  <a:moveTo>
                    <a:pt x="18965" y="8361"/>
                  </a:moveTo>
                  <a:cubicBezTo>
                    <a:pt x="18563" y="6864"/>
                    <a:pt x="18563" y="6864"/>
                    <a:pt x="18563" y="6864"/>
                  </a:cubicBezTo>
                  <a:cubicBezTo>
                    <a:pt x="18573" y="6861"/>
                    <a:pt x="18581" y="6856"/>
                    <a:pt x="18588" y="6849"/>
                  </a:cubicBezTo>
                  <a:cubicBezTo>
                    <a:pt x="18601" y="6835"/>
                    <a:pt x="18605" y="6817"/>
                    <a:pt x="18603" y="6800"/>
                  </a:cubicBezTo>
                  <a:cubicBezTo>
                    <a:pt x="20050" y="6424"/>
                    <a:pt x="20050" y="6424"/>
                    <a:pt x="20050" y="6424"/>
                  </a:cubicBezTo>
                  <a:cubicBezTo>
                    <a:pt x="20053" y="6433"/>
                    <a:pt x="20058" y="6441"/>
                    <a:pt x="20065" y="6447"/>
                  </a:cubicBezTo>
                  <a:cubicBezTo>
                    <a:pt x="20067" y="6449"/>
                    <a:pt x="20070" y="6451"/>
                    <a:pt x="20072" y="6453"/>
                  </a:cubicBezTo>
                  <a:cubicBezTo>
                    <a:pt x="18999" y="8366"/>
                    <a:pt x="18999" y="8366"/>
                    <a:pt x="18999" y="8366"/>
                  </a:cubicBezTo>
                  <a:cubicBezTo>
                    <a:pt x="18988" y="8361"/>
                    <a:pt x="18976" y="8360"/>
                    <a:pt x="18965" y="8361"/>
                  </a:cubicBezTo>
                  <a:close/>
                  <a:moveTo>
                    <a:pt x="20047" y="7587"/>
                  </a:moveTo>
                  <a:cubicBezTo>
                    <a:pt x="20035" y="7589"/>
                    <a:pt x="20024" y="7595"/>
                    <a:pt x="20015" y="7605"/>
                  </a:cubicBezTo>
                  <a:cubicBezTo>
                    <a:pt x="19999" y="7621"/>
                    <a:pt x="19996" y="7645"/>
                    <a:pt x="20003" y="7665"/>
                  </a:cubicBezTo>
                  <a:cubicBezTo>
                    <a:pt x="19018" y="8381"/>
                    <a:pt x="19018" y="8381"/>
                    <a:pt x="19018" y="8381"/>
                  </a:cubicBezTo>
                  <a:cubicBezTo>
                    <a:pt x="19016" y="8379"/>
                    <a:pt x="19015" y="8377"/>
                    <a:pt x="19013" y="8376"/>
                  </a:cubicBezTo>
                  <a:cubicBezTo>
                    <a:pt x="19012" y="8374"/>
                    <a:pt x="19010" y="8373"/>
                    <a:pt x="19008" y="8372"/>
                  </a:cubicBezTo>
                  <a:cubicBezTo>
                    <a:pt x="20081" y="6457"/>
                    <a:pt x="20081" y="6457"/>
                    <a:pt x="20081" y="6457"/>
                  </a:cubicBezTo>
                  <a:cubicBezTo>
                    <a:pt x="20086" y="6460"/>
                    <a:pt x="20091" y="6461"/>
                    <a:pt x="20097" y="6462"/>
                  </a:cubicBezTo>
                  <a:lnTo>
                    <a:pt x="20047" y="7587"/>
                  </a:lnTo>
                  <a:close/>
                  <a:moveTo>
                    <a:pt x="20057" y="7586"/>
                  </a:moveTo>
                  <a:cubicBezTo>
                    <a:pt x="20107" y="6463"/>
                    <a:pt x="20107" y="6463"/>
                    <a:pt x="20107" y="6463"/>
                  </a:cubicBezTo>
                  <a:cubicBezTo>
                    <a:pt x="20120" y="6462"/>
                    <a:pt x="20133" y="6457"/>
                    <a:pt x="20144" y="6447"/>
                  </a:cubicBezTo>
                  <a:cubicBezTo>
                    <a:pt x="21182" y="7395"/>
                    <a:pt x="21182" y="7395"/>
                    <a:pt x="21182" y="7395"/>
                  </a:cubicBezTo>
                  <a:cubicBezTo>
                    <a:pt x="21173" y="7407"/>
                    <a:pt x="21169" y="7422"/>
                    <a:pt x="21171" y="7436"/>
                  </a:cubicBezTo>
                  <a:cubicBezTo>
                    <a:pt x="20111" y="7621"/>
                    <a:pt x="20111" y="7621"/>
                    <a:pt x="20111" y="7621"/>
                  </a:cubicBezTo>
                  <a:cubicBezTo>
                    <a:pt x="20108" y="7614"/>
                    <a:pt x="20103" y="7607"/>
                    <a:pt x="20097" y="7602"/>
                  </a:cubicBezTo>
                  <a:cubicBezTo>
                    <a:pt x="20086" y="7591"/>
                    <a:pt x="20071" y="7586"/>
                    <a:pt x="20057" y="7586"/>
                  </a:cubicBezTo>
                  <a:close/>
                  <a:moveTo>
                    <a:pt x="21125" y="8797"/>
                  </a:moveTo>
                  <a:cubicBezTo>
                    <a:pt x="21106" y="8788"/>
                    <a:pt x="21083" y="8790"/>
                    <a:pt x="21066" y="8802"/>
                  </a:cubicBezTo>
                  <a:cubicBezTo>
                    <a:pt x="20098" y="7685"/>
                    <a:pt x="20098" y="7685"/>
                    <a:pt x="20098" y="7685"/>
                  </a:cubicBezTo>
                  <a:cubicBezTo>
                    <a:pt x="20099" y="7685"/>
                    <a:pt x="20100" y="7684"/>
                    <a:pt x="20100" y="7684"/>
                  </a:cubicBezTo>
                  <a:cubicBezTo>
                    <a:pt x="20114" y="7669"/>
                    <a:pt x="20118" y="7649"/>
                    <a:pt x="20114" y="7631"/>
                  </a:cubicBezTo>
                  <a:cubicBezTo>
                    <a:pt x="21172" y="7446"/>
                    <a:pt x="21172" y="7446"/>
                    <a:pt x="21172" y="7446"/>
                  </a:cubicBezTo>
                  <a:cubicBezTo>
                    <a:pt x="21175" y="7456"/>
                    <a:pt x="21181" y="7466"/>
                    <a:pt x="21189" y="7473"/>
                  </a:cubicBezTo>
                  <a:cubicBezTo>
                    <a:pt x="21209" y="7492"/>
                    <a:pt x="21238" y="7493"/>
                    <a:pt x="21260" y="7479"/>
                  </a:cubicBezTo>
                  <a:cubicBezTo>
                    <a:pt x="21585" y="7890"/>
                    <a:pt x="21585" y="7890"/>
                    <a:pt x="21585" y="7890"/>
                  </a:cubicBezTo>
                  <a:cubicBezTo>
                    <a:pt x="21584" y="7891"/>
                    <a:pt x="21583" y="7891"/>
                    <a:pt x="21582" y="7892"/>
                  </a:cubicBezTo>
                  <a:cubicBezTo>
                    <a:pt x="21560" y="7916"/>
                    <a:pt x="21562" y="7953"/>
                    <a:pt x="21585" y="7974"/>
                  </a:cubicBezTo>
                  <a:cubicBezTo>
                    <a:pt x="21588" y="7977"/>
                    <a:pt x="21591" y="7979"/>
                    <a:pt x="21594" y="7981"/>
                  </a:cubicBezTo>
                  <a:lnTo>
                    <a:pt x="21125" y="8797"/>
                  </a:lnTo>
                  <a:close/>
                  <a:moveTo>
                    <a:pt x="21592" y="7884"/>
                  </a:moveTo>
                  <a:cubicBezTo>
                    <a:pt x="21268" y="7473"/>
                    <a:pt x="21268" y="7473"/>
                    <a:pt x="21268" y="7473"/>
                  </a:cubicBezTo>
                  <a:cubicBezTo>
                    <a:pt x="21269" y="7472"/>
                    <a:pt x="21270" y="7471"/>
                    <a:pt x="21271" y="7470"/>
                  </a:cubicBezTo>
                  <a:cubicBezTo>
                    <a:pt x="21292" y="7447"/>
                    <a:pt x="21291" y="7412"/>
                    <a:pt x="21270" y="7390"/>
                  </a:cubicBezTo>
                  <a:cubicBezTo>
                    <a:pt x="22084" y="6382"/>
                    <a:pt x="22084" y="6382"/>
                    <a:pt x="22084" y="6382"/>
                  </a:cubicBezTo>
                  <a:cubicBezTo>
                    <a:pt x="22088" y="6385"/>
                    <a:pt x="22092" y="6387"/>
                    <a:pt x="22096" y="6389"/>
                  </a:cubicBezTo>
                  <a:cubicBezTo>
                    <a:pt x="21639" y="7875"/>
                    <a:pt x="21639" y="7875"/>
                    <a:pt x="21639" y="7875"/>
                  </a:cubicBezTo>
                  <a:cubicBezTo>
                    <a:pt x="21623" y="7872"/>
                    <a:pt x="21606" y="7874"/>
                    <a:pt x="21592" y="7884"/>
                  </a:cubicBezTo>
                  <a:close/>
                  <a:moveTo>
                    <a:pt x="21648" y="7879"/>
                  </a:moveTo>
                  <a:cubicBezTo>
                    <a:pt x="22106" y="6391"/>
                    <a:pt x="22106" y="6391"/>
                    <a:pt x="22106" y="6391"/>
                  </a:cubicBezTo>
                  <a:cubicBezTo>
                    <a:pt x="22116" y="6393"/>
                    <a:pt x="22125" y="6392"/>
                    <a:pt x="22134" y="6389"/>
                  </a:cubicBezTo>
                  <a:cubicBezTo>
                    <a:pt x="22604" y="7741"/>
                    <a:pt x="22604" y="7741"/>
                    <a:pt x="22604" y="7741"/>
                  </a:cubicBezTo>
                  <a:cubicBezTo>
                    <a:pt x="22597" y="7744"/>
                    <a:pt x="22590" y="7748"/>
                    <a:pt x="22584" y="7754"/>
                  </a:cubicBezTo>
                  <a:cubicBezTo>
                    <a:pt x="22573" y="7767"/>
                    <a:pt x="22568" y="7782"/>
                    <a:pt x="22569" y="7797"/>
                  </a:cubicBezTo>
                  <a:cubicBezTo>
                    <a:pt x="21682" y="7922"/>
                    <a:pt x="21682" y="7922"/>
                    <a:pt x="21682" y="7922"/>
                  </a:cubicBezTo>
                  <a:cubicBezTo>
                    <a:pt x="21680" y="7910"/>
                    <a:pt x="21674" y="7898"/>
                    <a:pt x="21664" y="7889"/>
                  </a:cubicBezTo>
                  <a:cubicBezTo>
                    <a:pt x="21660" y="7884"/>
                    <a:pt x="21654" y="7881"/>
                    <a:pt x="21648" y="7879"/>
                  </a:cubicBezTo>
                  <a:close/>
                  <a:moveTo>
                    <a:pt x="21671" y="7967"/>
                  </a:moveTo>
                  <a:cubicBezTo>
                    <a:pt x="21679" y="7957"/>
                    <a:pt x="21683" y="7945"/>
                    <a:pt x="21683" y="7933"/>
                  </a:cubicBezTo>
                  <a:cubicBezTo>
                    <a:pt x="22570" y="7807"/>
                    <a:pt x="22570" y="7807"/>
                    <a:pt x="22570" y="7807"/>
                  </a:cubicBezTo>
                  <a:cubicBezTo>
                    <a:pt x="22573" y="7818"/>
                    <a:pt x="22578" y="7829"/>
                    <a:pt x="22587" y="7837"/>
                  </a:cubicBezTo>
                  <a:cubicBezTo>
                    <a:pt x="22605" y="7853"/>
                    <a:pt x="22629" y="7856"/>
                    <a:pt x="22649" y="7848"/>
                  </a:cubicBezTo>
                  <a:cubicBezTo>
                    <a:pt x="23427" y="9485"/>
                    <a:pt x="23427" y="9485"/>
                    <a:pt x="23427" y="9485"/>
                  </a:cubicBezTo>
                  <a:cubicBezTo>
                    <a:pt x="23423" y="9487"/>
                    <a:pt x="23419" y="9490"/>
                    <a:pt x="23416" y="9493"/>
                  </a:cubicBezTo>
                  <a:lnTo>
                    <a:pt x="21671" y="7967"/>
                  </a:lnTo>
                  <a:close/>
                  <a:moveTo>
                    <a:pt x="22008" y="9599"/>
                  </a:moveTo>
                  <a:cubicBezTo>
                    <a:pt x="22015" y="9596"/>
                    <a:pt x="22023" y="9592"/>
                    <a:pt x="22029" y="9585"/>
                  </a:cubicBezTo>
                  <a:cubicBezTo>
                    <a:pt x="22039" y="9574"/>
                    <a:pt x="22044" y="9559"/>
                    <a:pt x="22044" y="9545"/>
                  </a:cubicBezTo>
                  <a:cubicBezTo>
                    <a:pt x="23398" y="9535"/>
                    <a:pt x="23398" y="9535"/>
                    <a:pt x="23398" y="9535"/>
                  </a:cubicBezTo>
                  <a:cubicBezTo>
                    <a:pt x="23398" y="9546"/>
                    <a:pt x="23401" y="9557"/>
                    <a:pt x="23407" y="9566"/>
                  </a:cubicBezTo>
                  <a:cubicBezTo>
                    <a:pt x="22310" y="10406"/>
                    <a:pt x="22310" y="10406"/>
                    <a:pt x="22310" y="10406"/>
                  </a:cubicBezTo>
                  <a:lnTo>
                    <a:pt x="22008" y="9599"/>
                  </a:lnTo>
                  <a:close/>
                  <a:moveTo>
                    <a:pt x="21963" y="10720"/>
                  </a:moveTo>
                  <a:cubicBezTo>
                    <a:pt x="21963" y="10710"/>
                    <a:pt x="21959" y="10700"/>
                    <a:pt x="21954" y="10691"/>
                  </a:cubicBezTo>
                  <a:cubicBezTo>
                    <a:pt x="22305" y="10422"/>
                    <a:pt x="22305" y="10422"/>
                    <a:pt x="22305" y="10422"/>
                  </a:cubicBezTo>
                  <a:cubicBezTo>
                    <a:pt x="22424" y="10738"/>
                    <a:pt x="22424" y="10738"/>
                    <a:pt x="22424" y="10738"/>
                  </a:cubicBezTo>
                  <a:lnTo>
                    <a:pt x="21963" y="10720"/>
                  </a:lnTo>
                  <a:close/>
                  <a:moveTo>
                    <a:pt x="23047" y="12268"/>
                  </a:moveTo>
                  <a:cubicBezTo>
                    <a:pt x="23034" y="12262"/>
                    <a:pt x="23020" y="12261"/>
                    <a:pt x="23006" y="12264"/>
                  </a:cubicBezTo>
                  <a:cubicBezTo>
                    <a:pt x="22438" y="10749"/>
                    <a:pt x="22438" y="10749"/>
                    <a:pt x="22438" y="10749"/>
                  </a:cubicBezTo>
                  <a:cubicBezTo>
                    <a:pt x="23886" y="10808"/>
                    <a:pt x="23886" y="10808"/>
                    <a:pt x="23886" y="10808"/>
                  </a:cubicBezTo>
                  <a:cubicBezTo>
                    <a:pt x="23887" y="10822"/>
                    <a:pt x="23893" y="10837"/>
                    <a:pt x="23905" y="10848"/>
                  </a:cubicBezTo>
                  <a:cubicBezTo>
                    <a:pt x="23907" y="10849"/>
                    <a:pt x="23908" y="10850"/>
                    <a:pt x="23910" y="10852"/>
                  </a:cubicBezTo>
                  <a:lnTo>
                    <a:pt x="23047" y="12268"/>
                  </a:lnTo>
                  <a:close/>
                  <a:moveTo>
                    <a:pt x="23902" y="10765"/>
                  </a:moveTo>
                  <a:cubicBezTo>
                    <a:pt x="23893" y="10775"/>
                    <a:pt x="23888" y="10786"/>
                    <a:pt x="23887" y="10798"/>
                  </a:cubicBezTo>
                  <a:cubicBezTo>
                    <a:pt x="22435" y="10739"/>
                    <a:pt x="22435" y="10739"/>
                    <a:pt x="22435" y="10739"/>
                  </a:cubicBezTo>
                  <a:cubicBezTo>
                    <a:pt x="22314" y="10416"/>
                    <a:pt x="22314" y="10416"/>
                    <a:pt x="22314" y="10416"/>
                  </a:cubicBezTo>
                  <a:cubicBezTo>
                    <a:pt x="23413" y="9574"/>
                    <a:pt x="23413" y="9574"/>
                    <a:pt x="23413" y="9574"/>
                  </a:cubicBezTo>
                  <a:cubicBezTo>
                    <a:pt x="23414" y="9575"/>
                    <a:pt x="23415" y="9576"/>
                    <a:pt x="23416" y="9577"/>
                  </a:cubicBezTo>
                  <a:cubicBezTo>
                    <a:pt x="23432" y="9592"/>
                    <a:pt x="23453" y="9596"/>
                    <a:pt x="23472" y="9590"/>
                  </a:cubicBezTo>
                  <a:cubicBezTo>
                    <a:pt x="23919" y="10753"/>
                    <a:pt x="23919" y="10753"/>
                    <a:pt x="23919" y="10753"/>
                  </a:cubicBezTo>
                  <a:cubicBezTo>
                    <a:pt x="23913" y="10756"/>
                    <a:pt x="23907" y="10760"/>
                    <a:pt x="23902" y="10765"/>
                  </a:cubicBezTo>
                  <a:close/>
                  <a:moveTo>
                    <a:pt x="23956" y="10748"/>
                  </a:moveTo>
                  <a:cubicBezTo>
                    <a:pt x="23947" y="10746"/>
                    <a:pt x="23937" y="10747"/>
                    <a:pt x="23929" y="10749"/>
                  </a:cubicBezTo>
                  <a:cubicBezTo>
                    <a:pt x="23481" y="9587"/>
                    <a:pt x="23481" y="9587"/>
                    <a:pt x="23481" y="9587"/>
                  </a:cubicBezTo>
                  <a:cubicBezTo>
                    <a:pt x="23488" y="9584"/>
                    <a:pt x="23494" y="9580"/>
                    <a:pt x="23499" y="9574"/>
                  </a:cubicBezTo>
                  <a:cubicBezTo>
                    <a:pt x="23502" y="9570"/>
                    <a:pt x="23505" y="9565"/>
                    <a:pt x="23508" y="9561"/>
                  </a:cubicBezTo>
                  <a:cubicBezTo>
                    <a:pt x="24223" y="9843"/>
                    <a:pt x="24223" y="9843"/>
                    <a:pt x="24223" y="9843"/>
                  </a:cubicBezTo>
                  <a:lnTo>
                    <a:pt x="23956" y="10748"/>
                  </a:lnTo>
                  <a:close/>
                  <a:moveTo>
                    <a:pt x="24226" y="9834"/>
                  </a:moveTo>
                  <a:cubicBezTo>
                    <a:pt x="23511" y="9551"/>
                    <a:pt x="23511" y="9551"/>
                    <a:pt x="23511" y="9551"/>
                  </a:cubicBezTo>
                  <a:cubicBezTo>
                    <a:pt x="23517" y="9534"/>
                    <a:pt x="23514" y="9516"/>
                    <a:pt x="23503" y="9501"/>
                  </a:cubicBezTo>
                  <a:cubicBezTo>
                    <a:pt x="24524" y="8739"/>
                    <a:pt x="24524" y="8739"/>
                    <a:pt x="24524" y="8739"/>
                  </a:cubicBezTo>
                  <a:cubicBezTo>
                    <a:pt x="24526" y="8742"/>
                    <a:pt x="24528" y="8744"/>
                    <a:pt x="24531" y="8747"/>
                  </a:cubicBezTo>
                  <a:cubicBezTo>
                    <a:pt x="24535" y="8751"/>
                    <a:pt x="24539" y="8754"/>
                    <a:pt x="24544" y="8756"/>
                  </a:cubicBezTo>
                  <a:lnTo>
                    <a:pt x="24226" y="9834"/>
                  </a:lnTo>
                  <a:close/>
                  <a:moveTo>
                    <a:pt x="25355" y="10262"/>
                  </a:moveTo>
                  <a:cubicBezTo>
                    <a:pt x="25351" y="10267"/>
                    <a:pt x="25348" y="10271"/>
                    <a:pt x="25346" y="10276"/>
                  </a:cubicBezTo>
                  <a:cubicBezTo>
                    <a:pt x="24235" y="9837"/>
                    <a:pt x="24235" y="9837"/>
                    <a:pt x="24235" y="9837"/>
                  </a:cubicBezTo>
                  <a:cubicBezTo>
                    <a:pt x="24554" y="8760"/>
                    <a:pt x="24554" y="8760"/>
                    <a:pt x="24554" y="8760"/>
                  </a:cubicBezTo>
                  <a:cubicBezTo>
                    <a:pt x="24565" y="8763"/>
                    <a:pt x="24578" y="8763"/>
                    <a:pt x="24589" y="8759"/>
                  </a:cubicBezTo>
                  <a:cubicBezTo>
                    <a:pt x="25364" y="10254"/>
                    <a:pt x="25364" y="10254"/>
                    <a:pt x="25364" y="10254"/>
                  </a:cubicBezTo>
                  <a:cubicBezTo>
                    <a:pt x="25361" y="10257"/>
                    <a:pt x="25357" y="10259"/>
                    <a:pt x="25355" y="10262"/>
                  </a:cubicBezTo>
                  <a:close/>
                  <a:moveTo>
                    <a:pt x="25373" y="10249"/>
                  </a:moveTo>
                  <a:cubicBezTo>
                    <a:pt x="24599" y="8755"/>
                    <a:pt x="24599" y="8755"/>
                    <a:pt x="24599" y="8755"/>
                  </a:cubicBezTo>
                  <a:cubicBezTo>
                    <a:pt x="24604" y="8752"/>
                    <a:pt x="24609" y="8748"/>
                    <a:pt x="24613" y="8744"/>
                  </a:cubicBezTo>
                  <a:cubicBezTo>
                    <a:pt x="24624" y="8731"/>
                    <a:pt x="24629" y="8715"/>
                    <a:pt x="24628" y="8700"/>
                  </a:cubicBezTo>
                  <a:cubicBezTo>
                    <a:pt x="25187" y="8638"/>
                    <a:pt x="25187" y="8638"/>
                    <a:pt x="25187" y="8638"/>
                  </a:cubicBezTo>
                  <a:cubicBezTo>
                    <a:pt x="25385" y="10245"/>
                    <a:pt x="25385" y="10245"/>
                    <a:pt x="25385" y="10245"/>
                  </a:cubicBezTo>
                  <a:cubicBezTo>
                    <a:pt x="25381" y="10246"/>
                    <a:pt x="25377" y="10247"/>
                    <a:pt x="25373" y="10249"/>
                  </a:cubicBezTo>
                  <a:close/>
                  <a:moveTo>
                    <a:pt x="25442" y="10265"/>
                  </a:moveTo>
                  <a:cubicBezTo>
                    <a:pt x="25440" y="10263"/>
                    <a:pt x="25439" y="10261"/>
                    <a:pt x="25437" y="10259"/>
                  </a:cubicBezTo>
                  <a:cubicBezTo>
                    <a:pt x="25425" y="10248"/>
                    <a:pt x="25410" y="10243"/>
                    <a:pt x="25395" y="10244"/>
                  </a:cubicBezTo>
                  <a:cubicBezTo>
                    <a:pt x="25197" y="8637"/>
                    <a:pt x="25197" y="8637"/>
                    <a:pt x="25197" y="8637"/>
                  </a:cubicBezTo>
                  <a:cubicBezTo>
                    <a:pt x="25624" y="8589"/>
                    <a:pt x="25624" y="8589"/>
                    <a:pt x="25624" y="8589"/>
                  </a:cubicBezTo>
                  <a:cubicBezTo>
                    <a:pt x="26445" y="9574"/>
                    <a:pt x="26445" y="9574"/>
                    <a:pt x="26445" y="9574"/>
                  </a:cubicBezTo>
                  <a:lnTo>
                    <a:pt x="25442" y="10265"/>
                  </a:lnTo>
                  <a:close/>
                  <a:moveTo>
                    <a:pt x="25638" y="8588"/>
                  </a:moveTo>
                  <a:cubicBezTo>
                    <a:pt x="25942" y="8554"/>
                    <a:pt x="25942" y="8554"/>
                    <a:pt x="25942" y="8554"/>
                  </a:cubicBezTo>
                  <a:cubicBezTo>
                    <a:pt x="26926" y="9242"/>
                    <a:pt x="26926" y="9242"/>
                    <a:pt x="26926" y="9242"/>
                  </a:cubicBezTo>
                  <a:cubicBezTo>
                    <a:pt x="26454" y="9567"/>
                    <a:pt x="26454" y="9567"/>
                    <a:pt x="26454" y="9567"/>
                  </a:cubicBezTo>
                  <a:lnTo>
                    <a:pt x="25638" y="8588"/>
                  </a:lnTo>
                  <a:close/>
                  <a:moveTo>
                    <a:pt x="27463" y="10765"/>
                  </a:moveTo>
                  <a:cubicBezTo>
                    <a:pt x="27456" y="10769"/>
                    <a:pt x="27456" y="10769"/>
                    <a:pt x="27456" y="10769"/>
                  </a:cubicBezTo>
                  <a:cubicBezTo>
                    <a:pt x="26460" y="9575"/>
                    <a:pt x="26460" y="9575"/>
                    <a:pt x="26460" y="9575"/>
                  </a:cubicBezTo>
                  <a:cubicBezTo>
                    <a:pt x="26935" y="9248"/>
                    <a:pt x="26935" y="9248"/>
                    <a:pt x="26935" y="9248"/>
                  </a:cubicBezTo>
                  <a:cubicBezTo>
                    <a:pt x="27321" y="9519"/>
                    <a:pt x="27321" y="9519"/>
                    <a:pt x="27321" y="9519"/>
                  </a:cubicBezTo>
                  <a:cubicBezTo>
                    <a:pt x="27312" y="9541"/>
                    <a:pt x="27317" y="9567"/>
                    <a:pt x="27336" y="9584"/>
                  </a:cubicBezTo>
                  <a:cubicBezTo>
                    <a:pt x="27347" y="9595"/>
                    <a:pt x="27361" y="9599"/>
                    <a:pt x="27375" y="9599"/>
                  </a:cubicBezTo>
                  <a:cubicBezTo>
                    <a:pt x="27476" y="10761"/>
                    <a:pt x="27476" y="10761"/>
                    <a:pt x="27476" y="10761"/>
                  </a:cubicBezTo>
                  <a:cubicBezTo>
                    <a:pt x="27471" y="10762"/>
                    <a:pt x="27467" y="10763"/>
                    <a:pt x="27463" y="10765"/>
                  </a:cubicBezTo>
                  <a:close/>
                  <a:moveTo>
                    <a:pt x="27485" y="10760"/>
                  </a:moveTo>
                  <a:cubicBezTo>
                    <a:pt x="27385" y="9598"/>
                    <a:pt x="27385" y="9598"/>
                    <a:pt x="27385" y="9598"/>
                  </a:cubicBezTo>
                  <a:cubicBezTo>
                    <a:pt x="27390" y="9598"/>
                    <a:pt x="27395" y="9596"/>
                    <a:pt x="27400" y="9594"/>
                  </a:cubicBezTo>
                  <a:cubicBezTo>
                    <a:pt x="27835" y="10335"/>
                    <a:pt x="27835" y="10335"/>
                    <a:pt x="27835" y="10335"/>
                  </a:cubicBezTo>
                  <a:cubicBezTo>
                    <a:pt x="27832" y="10338"/>
                    <a:pt x="27828" y="10340"/>
                    <a:pt x="27826" y="10344"/>
                  </a:cubicBezTo>
                  <a:cubicBezTo>
                    <a:pt x="27805" y="10366"/>
                    <a:pt x="27806" y="10401"/>
                    <a:pt x="27827" y="10423"/>
                  </a:cubicBezTo>
                  <a:cubicBezTo>
                    <a:pt x="27520" y="10772"/>
                    <a:pt x="27520" y="10772"/>
                    <a:pt x="27520" y="10772"/>
                  </a:cubicBezTo>
                  <a:cubicBezTo>
                    <a:pt x="27510" y="10764"/>
                    <a:pt x="27498" y="10760"/>
                    <a:pt x="27485" y="10760"/>
                  </a:cubicBezTo>
                  <a:close/>
                  <a:moveTo>
                    <a:pt x="29677" y="10911"/>
                  </a:moveTo>
                  <a:cubicBezTo>
                    <a:pt x="27544" y="10816"/>
                    <a:pt x="27544" y="10816"/>
                    <a:pt x="27544" y="10816"/>
                  </a:cubicBezTo>
                  <a:cubicBezTo>
                    <a:pt x="27544" y="10802"/>
                    <a:pt x="27538" y="10789"/>
                    <a:pt x="27528" y="10778"/>
                  </a:cubicBezTo>
                  <a:cubicBezTo>
                    <a:pt x="27834" y="10429"/>
                    <a:pt x="27834" y="10429"/>
                    <a:pt x="27834" y="10429"/>
                  </a:cubicBezTo>
                  <a:cubicBezTo>
                    <a:pt x="27858" y="10447"/>
                    <a:pt x="27891" y="10444"/>
                    <a:pt x="27912" y="10422"/>
                  </a:cubicBezTo>
                  <a:cubicBezTo>
                    <a:pt x="27917" y="10416"/>
                    <a:pt x="27920" y="10410"/>
                    <a:pt x="27923" y="10404"/>
                  </a:cubicBezTo>
                  <a:cubicBezTo>
                    <a:pt x="29678" y="10909"/>
                    <a:pt x="29678" y="10909"/>
                    <a:pt x="29678" y="10909"/>
                  </a:cubicBezTo>
                  <a:cubicBezTo>
                    <a:pt x="29678" y="10910"/>
                    <a:pt x="29678" y="10910"/>
                    <a:pt x="29677" y="10911"/>
                  </a:cubicBezTo>
                  <a:close/>
                  <a:moveTo>
                    <a:pt x="29680" y="10899"/>
                  </a:moveTo>
                  <a:cubicBezTo>
                    <a:pt x="27926" y="10394"/>
                    <a:pt x="27926" y="10394"/>
                    <a:pt x="27926" y="10394"/>
                  </a:cubicBezTo>
                  <a:cubicBezTo>
                    <a:pt x="27929" y="10375"/>
                    <a:pt x="27923" y="10354"/>
                    <a:pt x="27908" y="10340"/>
                  </a:cubicBezTo>
                  <a:cubicBezTo>
                    <a:pt x="27906" y="10338"/>
                    <a:pt x="27904" y="10337"/>
                    <a:pt x="27902" y="10336"/>
                  </a:cubicBezTo>
                  <a:cubicBezTo>
                    <a:pt x="28320" y="9632"/>
                    <a:pt x="28320" y="9632"/>
                    <a:pt x="28320" y="9632"/>
                  </a:cubicBezTo>
                  <a:cubicBezTo>
                    <a:pt x="29684" y="10890"/>
                    <a:pt x="29684" y="10890"/>
                    <a:pt x="29684" y="10890"/>
                  </a:cubicBezTo>
                  <a:cubicBezTo>
                    <a:pt x="29682" y="10893"/>
                    <a:pt x="29681" y="10896"/>
                    <a:pt x="29680" y="108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</p:grpSp>
      <p:cxnSp>
        <p:nvCxnSpPr>
          <p:cNvPr id="6" name="Straight Connector 5"/>
          <p:cNvCxnSpPr/>
          <p:nvPr userDrawn="1"/>
        </p:nvCxnSpPr>
        <p:spPr>
          <a:xfrm>
            <a:off x="5693074" y="2884513"/>
            <a:ext cx="6495752" cy="0"/>
          </a:xfrm>
          <a:prstGeom prst="line">
            <a:avLst/>
          </a:prstGeom>
          <a:ln w="190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0" hasCustomPrompt="1"/>
          </p:nvPr>
        </p:nvSpPr>
        <p:spPr>
          <a:xfrm>
            <a:off x="907971" y="1275907"/>
            <a:ext cx="4285673" cy="432895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Profile Picture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5693073" y="1950179"/>
            <a:ext cx="6293099" cy="9218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5693073" y="3042337"/>
            <a:ext cx="5604609" cy="6537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99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/ Position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5693073" y="3718289"/>
            <a:ext cx="5604609" cy="653792"/>
          </a:xfrm>
          <a:prstGeom prst="rect">
            <a:avLst/>
          </a:prstGeom>
        </p:spPr>
        <p:txBody>
          <a:bodyPr/>
          <a:lstStyle>
            <a:lvl1pPr marL="457086" indent="-457086">
              <a:buClrTx/>
              <a:buFont typeface="Arial" charset="0"/>
              <a:buChar char="•"/>
              <a:defRPr sz="3199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Description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11390434" y="6387549"/>
            <a:ext cx="620049" cy="276113"/>
            <a:chOff x="750324" y="1796430"/>
            <a:chExt cx="4859864" cy="2163577"/>
          </a:xfrm>
          <a:solidFill>
            <a:schemeClr val="bg1"/>
          </a:solidFill>
          <a:effectLst/>
        </p:grpSpPr>
        <p:sp>
          <p:nvSpPr>
            <p:cNvPr id="15" name="Freeform 14"/>
            <p:cNvSpPr/>
            <p:nvPr/>
          </p:nvSpPr>
          <p:spPr>
            <a:xfrm rot="243445">
              <a:off x="4560142" y="1796430"/>
              <a:ext cx="1050046" cy="1103450"/>
            </a:xfrm>
            <a:custGeom>
              <a:avLst/>
              <a:gdLst>
                <a:gd name="connsiteX0" fmla="*/ 1828441 w 5982955"/>
                <a:gd name="connsiteY0" fmla="*/ 233797 h 6287222"/>
                <a:gd name="connsiteX1" fmla="*/ 2512106 w 5982955"/>
                <a:gd name="connsiteY1" fmla="*/ 9047 h 6287222"/>
                <a:gd name="connsiteX2" fmla="*/ 2739216 w 5982955"/>
                <a:gd name="connsiteY2" fmla="*/ 123780 h 6287222"/>
                <a:gd name="connsiteX3" fmla="*/ 3446345 w 5982955"/>
                <a:gd name="connsiteY3" fmla="*/ 2274801 h 6287222"/>
                <a:gd name="connsiteX4" fmla="*/ 5253823 w 5982955"/>
                <a:gd name="connsiteY4" fmla="*/ 942424 h 6287222"/>
                <a:gd name="connsiteX5" fmla="*/ 5318585 w 5982955"/>
                <a:gd name="connsiteY5" fmla="*/ 912251 h 6287222"/>
                <a:gd name="connsiteX6" fmla="*/ 5505405 w 5982955"/>
                <a:gd name="connsiteY6" fmla="*/ 980492 h 6287222"/>
                <a:gd name="connsiteX7" fmla="*/ 5932421 w 5982955"/>
                <a:gd name="connsiteY7" fmla="*/ 1559774 h 6287222"/>
                <a:gd name="connsiteX8" fmla="*/ 5894353 w 5982955"/>
                <a:gd name="connsiteY8" fmla="*/ 1811355 h 6287222"/>
                <a:gd name="connsiteX9" fmla="*/ 4083224 w 5982955"/>
                <a:gd name="connsiteY9" fmla="*/ 3146423 h 6287222"/>
                <a:gd name="connsiteX10" fmla="*/ 5908414 w 5982955"/>
                <a:gd name="connsiteY10" fmla="*/ 4465570 h 6287222"/>
                <a:gd name="connsiteX11" fmla="*/ 5948844 w 5982955"/>
                <a:gd name="connsiteY11" fmla="*/ 4716783 h 6287222"/>
                <a:gd name="connsiteX12" fmla="*/ 5527289 w 5982955"/>
                <a:gd name="connsiteY12" fmla="*/ 5300052 h 6287222"/>
                <a:gd name="connsiteX13" fmla="*/ 5276077 w 5982955"/>
                <a:gd name="connsiteY13" fmla="*/ 5340482 h 6287222"/>
                <a:gd name="connsiteX14" fmla="*/ 3461959 w 5982955"/>
                <a:gd name="connsiteY14" fmla="*/ 4029337 h 6287222"/>
                <a:gd name="connsiteX15" fmla="*/ 2779381 w 5982955"/>
                <a:gd name="connsiteY15" fmla="*/ 6162096 h 6287222"/>
                <a:gd name="connsiteX16" fmla="*/ 2553181 w 5982955"/>
                <a:gd name="connsiteY16" fmla="*/ 6278612 h 6287222"/>
                <a:gd name="connsiteX17" fmla="*/ 1867768 w 5982955"/>
                <a:gd name="connsiteY17" fmla="*/ 6059249 h 6287222"/>
                <a:gd name="connsiteX18" fmla="*/ 1751253 w 5982955"/>
                <a:gd name="connsiteY18" fmla="*/ 5833049 h 6287222"/>
                <a:gd name="connsiteX19" fmla="*/ 2432221 w 5982955"/>
                <a:gd name="connsiteY19" fmla="*/ 3705321 h 6287222"/>
                <a:gd name="connsiteX20" fmla="*/ 179920 w 5982955"/>
                <a:gd name="connsiteY20" fmla="*/ 3705321 h 6287222"/>
                <a:gd name="connsiteX21" fmla="*/ 0 w 5982955"/>
                <a:gd name="connsiteY21" fmla="*/ 3525401 h 6287222"/>
                <a:gd name="connsiteX22" fmla="*/ 0 w 5982955"/>
                <a:gd name="connsiteY22" fmla="*/ 2805741 h 6287222"/>
                <a:gd name="connsiteX23" fmla="*/ 109887 w 5982955"/>
                <a:gd name="connsiteY23" fmla="*/ 2639960 h 6287222"/>
                <a:gd name="connsiteX24" fmla="*/ 179920 w 5982955"/>
                <a:gd name="connsiteY24" fmla="*/ 2625821 h 6287222"/>
                <a:gd name="connsiteX25" fmla="*/ 2425405 w 5982955"/>
                <a:gd name="connsiteY25" fmla="*/ 2625821 h 6287222"/>
                <a:gd name="connsiteX26" fmla="*/ 1713708 w 5982955"/>
                <a:gd name="connsiteY26" fmla="*/ 460907 h 6287222"/>
                <a:gd name="connsiteX27" fmla="*/ 1828441 w 5982955"/>
                <a:gd name="connsiteY27" fmla="*/ 233797 h 6287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982955" h="6287222">
                  <a:moveTo>
                    <a:pt x="1828441" y="233797"/>
                  </a:moveTo>
                  <a:lnTo>
                    <a:pt x="2512106" y="9047"/>
                  </a:lnTo>
                  <a:cubicBezTo>
                    <a:pt x="2606503" y="-21985"/>
                    <a:pt x="2708184" y="29383"/>
                    <a:pt x="2739216" y="123780"/>
                  </a:cubicBezTo>
                  <a:lnTo>
                    <a:pt x="3446345" y="2274801"/>
                  </a:lnTo>
                  <a:lnTo>
                    <a:pt x="5253823" y="942424"/>
                  </a:lnTo>
                  <a:cubicBezTo>
                    <a:pt x="5273820" y="927684"/>
                    <a:pt x="5295856" y="917694"/>
                    <a:pt x="5318585" y="912251"/>
                  </a:cubicBezTo>
                  <a:cubicBezTo>
                    <a:pt x="5386771" y="895920"/>
                    <a:pt x="5461185" y="920504"/>
                    <a:pt x="5505405" y="980492"/>
                  </a:cubicBezTo>
                  <a:lnTo>
                    <a:pt x="5932421" y="1559774"/>
                  </a:lnTo>
                  <a:cubicBezTo>
                    <a:pt x="5991381" y="1639758"/>
                    <a:pt x="5974338" y="1752395"/>
                    <a:pt x="5894353" y="1811355"/>
                  </a:cubicBezTo>
                  <a:lnTo>
                    <a:pt x="4083224" y="3146423"/>
                  </a:lnTo>
                  <a:lnTo>
                    <a:pt x="5908414" y="4465570"/>
                  </a:lnTo>
                  <a:cubicBezTo>
                    <a:pt x="5988949" y="4523776"/>
                    <a:pt x="6007050" y="4636248"/>
                    <a:pt x="5948844" y="4716783"/>
                  </a:cubicBezTo>
                  <a:lnTo>
                    <a:pt x="5527289" y="5300052"/>
                  </a:lnTo>
                  <a:cubicBezTo>
                    <a:pt x="5469083" y="5380587"/>
                    <a:pt x="5356611" y="5398688"/>
                    <a:pt x="5276077" y="5340482"/>
                  </a:cubicBezTo>
                  <a:lnTo>
                    <a:pt x="3461959" y="4029337"/>
                  </a:lnTo>
                  <a:lnTo>
                    <a:pt x="2779381" y="6162096"/>
                  </a:lnTo>
                  <a:cubicBezTo>
                    <a:pt x="2749092" y="6256734"/>
                    <a:pt x="2647819" y="6308900"/>
                    <a:pt x="2553181" y="6278612"/>
                  </a:cubicBezTo>
                  <a:lnTo>
                    <a:pt x="1867768" y="6059249"/>
                  </a:lnTo>
                  <a:cubicBezTo>
                    <a:pt x="1773130" y="6028960"/>
                    <a:pt x="1720964" y="5927687"/>
                    <a:pt x="1751253" y="5833049"/>
                  </a:cubicBezTo>
                  <a:lnTo>
                    <a:pt x="2432221" y="3705321"/>
                  </a:lnTo>
                  <a:lnTo>
                    <a:pt x="179920" y="3705321"/>
                  </a:lnTo>
                  <a:cubicBezTo>
                    <a:pt x="80553" y="3705321"/>
                    <a:pt x="0" y="3624768"/>
                    <a:pt x="0" y="3525401"/>
                  </a:cubicBezTo>
                  <a:lnTo>
                    <a:pt x="0" y="2805741"/>
                  </a:lnTo>
                  <a:cubicBezTo>
                    <a:pt x="0" y="2731216"/>
                    <a:pt x="45311" y="2667274"/>
                    <a:pt x="109887" y="2639960"/>
                  </a:cubicBezTo>
                  <a:cubicBezTo>
                    <a:pt x="131413" y="2630856"/>
                    <a:pt x="155079" y="2625821"/>
                    <a:pt x="179920" y="2625821"/>
                  </a:cubicBezTo>
                  <a:lnTo>
                    <a:pt x="2425405" y="2625821"/>
                  </a:lnTo>
                  <a:lnTo>
                    <a:pt x="1713708" y="460907"/>
                  </a:lnTo>
                  <a:cubicBezTo>
                    <a:pt x="1682676" y="366509"/>
                    <a:pt x="1734043" y="264829"/>
                    <a:pt x="1828441" y="233797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/>
            </a:p>
          </p:txBody>
        </p:sp>
        <p:sp>
          <p:nvSpPr>
            <p:cNvPr id="18" name="Freeform 5"/>
            <p:cNvSpPr>
              <a:spLocks noEditPoints="1"/>
            </p:cNvSpPr>
            <p:nvPr/>
          </p:nvSpPr>
          <p:spPr bwMode="auto">
            <a:xfrm>
              <a:off x="750324" y="2202223"/>
              <a:ext cx="4224928" cy="1757784"/>
            </a:xfrm>
            <a:custGeom>
              <a:avLst/>
              <a:gdLst>
                <a:gd name="T0" fmla="*/ 49 w 400"/>
                <a:gd name="T1" fmla="*/ 166 h 166"/>
                <a:gd name="T2" fmla="*/ 4 w 400"/>
                <a:gd name="T3" fmla="*/ 160 h 166"/>
                <a:gd name="T4" fmla="*/ 3 w 400"/>
                <a:gd name="T5" fmla="*/ 142 h 166"/>
                <a:gd name="T6" fmla="*/ 14 w 400"/>
                <a:gd name="T7" fmla="*/ 127 h 166"/>
                <a:gd name="T8" fmla="*/ 73 w 400"/>
                <a:gd name="T9" fmla="*/ 119 h 166"/>
                <a:gd name="T10" fmla="*/ 5 w 400"/>
                <a:gd name="T11" fmla="*/ 46 h 166"/>
                <a:gd name="T12" fmla="*/ 65 w 400"/>
                <a:gd name="T13" fmla="*/ 1 h 166"/>
                <a:gd name="T14" fmla="*/ 107 w 400"/>
                <a:gd name="T15" fmla="*/ 7 h 166"/>
                <a:gd name="T16" fmla="*/ 109 w 400"/>
                <a:gd name="T17" fmla="*/ 24 h 166"/>
                <a:gd name="T18" fmla="*/ 98 w 400"/>
                <a:gd name="T19" fmla="*/ 38 h 166"/>
                <a:gd name="T20" fmla="*/ 45 w 400"/>
                <a:gd name="T21" fmla="*/ 46 h 166"/>
                <a:gd name="T22" fmla="*/ 112 w 400"/>
                <a:gd name="T23" fmla="*/ 120 h 166"/>
                <a:gd name="T24" fmla="*/ 49 w 400"/>
                <a:gd name="T25" fmla="*/ 166 h 166"/>
                <a:gd name="T26" fmla="*/ 399 w 400"/>
                <a:gd name="T27" fmla="*/ 145 h 166"/>
                <a:gd name="T28" fmla="*/ 394 w 400"/>
                <a:gd name="T29" fmla="*/ 163 h 166"/>
                <a:gd name="T30" fmla="*/ 309 w 400"/>
                <a:gd name="T31" fmla="*/ 163 h 166"/>
                <a:gd name="T32" fmla="*/ 293 w 400"/>
                <a:gd name="T33" fmla="*/ 157 h 166"/>
                <a:gd name="T34" fmla="*/ 293 w 400"/>
                <a:gd name="T35" fmla="*/ 8 h 166"/>
                <a:gd name="T36" fmla="*/ 315 w 400"/>
                <a:gd name="T37" fmla="*/ 1 h 166"/>
                <a:gd name="T38" fmla="*/ 333 w 400"/>
                <a:gd name="T39" fmla="*/ 7 h 166"/>
                <a:gd name="T40" fmla="*/ 333 w 400"/>
                <a:gd name="T41" fmla="*/ 126 h 166"/>
                <a:gd name="T42" fmla="*/ 335 w 400"/>
                <a:gd name="T43" fmla="*/ 127 h 166"/>
                <a:gd name="T44" fmla="*/ 393 w 400"/>
                <a:gd name="T45" fmla="*/ 127 h 166"/>
                <a:gd name="T46" fmla="*/ 399 w 400"/>
                <a:gd name="T47" fmla="*/ 145 h 166"/>
                <a:gd name="T48" fmla="*/ 203 w 400"/>
                <a:gd name="T49" fmla="*/ 3 h 166"/>
                <a:gd name="T50" fmla="*/ 138 w 400"/>
                <a:gd name="T51" fmla="*/ 3 h 166"/>
                <a:gd name="T52" fmla="*/ 132 w 400"/>
                <a:gd name="T53" fmla="*/ 9 h 166"/>
                <a:gd name="T54" fmla="*/ 132 w 400"/>
                <a:gd name="T55" fmla="*/ 158 h 166"/>
                <a:gd name="T56" fmla="*/ 141 w 400"/>
                <a:gd name="T57" fmla="*/ 163 h 166"/>
                <a:gd name="T58" fmla="*/ 198 w 400"/>
                <a:gd name="T59" fmla="*/ 163 h 166"/>
                <a:gd name="T60" fmla="*/ 270 w 400"/>
                <a:gd name="T61" fmla="*/ 103 h 166"/>
                <a:gd name="T62" fmla="*/ 270 w 400"/>
                <a:gd name="T63" fmla="*/ 61 h 166"/>
                <a:gd name="T64" fmla="*/ 203 w 400"/>
                <a:gd name="T65" fmla="*/ 3 h 166"/>
                <a:gd name="T66" fmla="*/ 228 w 400"/>
                <a:gd name="T67" fmla="*/ 99 h 166"/>
                <a:gd name="T68" fmla="*/ 199 w 400"/>
                <a:gd name="T69" fmla="*/ 127 h 166"/>
                <a:gd name="T70" fmla="*/ 173 w 400"/>
                <a:gd name="T71" fmla="*/ 127 h 166"/>
                <a:gd name="T72" fmla="*/ 172 w 400"/>
                <a:gd name="T73" fmla="*/ 126 h 166"/>
                <a:gd name="T74" fmla="*/ 172 w 400"/>
                <a:gd name="T75" fmla="*/ 39 h 166"/>
                <a:gd name="T76" fmla="*/ 173 w 400"/>
                <a:gd name="T77" fmla="*/ 39 h 166"/>
                <a:gd name="T78" fmla="*/ 199 w 400"/>
                <a:gd name="T79" fmla="*/ 39 h 166"/>
                <a:gd name="T80" fmla="*/ 228 w 400"/>
                <a:gd name="T81" fmla="*/ 64 h 166"/>
                <a:gd name="T82" fmla="*/ 228 w 400"/>
                <a:gd name="T83" fmla="*/ 99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00" h="166">
                  <a:moveTo>
                    <a:pt x="49" y="166"/>
                  </a:moveTo>
                  <a:cubicBezTo>
                    <a:pt x="23" y="166"/>
                    <a:pt x="8" y="162"/>
                    <a:pt x="4" y="160"/>
                  </a:cubicBezTo>
                  <a:cubicBezTo>
                    <a:pt x="2" y="158"/>
                    <a:pt x="0" y="157"/>
                    <a:pt x="3" y="142"/>
                  </a:cubicBezTo>
                  <a:cubicBezTo>
                    <a:pt x="4" y="135"/>
                    <a:pt x="8" y="125"/>
                    <a:pt x="14" y="127"/>
                  </a:cubicBezTo>
                  <a:cubicBezTo>
                    <a:pt x="20" y="130"/>
                    <a:pt x="73" y="140"/>
                    <a:pt x="73" y="119"/>
                  </a:cubicBezTo>
                  <a:cubicBezTo>
                    <a:pt x="73" y="97"/>
                    <a:pt x="5" y="104"/>
                    <a:pt x="5" y="46"/>
                  </a:cubicBezTo>
                  <a:cubicBezTo>
                    <a:pt x="5" y="21"/>
                    <a:pt x="16" y="1"/>
                    <a:pt x="65" y="1"/>
                  </a:cubicBezTo>
                  <a:cubicBezTo>
                    <a:pt x="94" y="1"/>
                    <a:pt x="104" y="6"/>
                    <a:pt x="107" y="7"/>
                  </a:cubicBezTo>
                  <a:cubicBezTo>
                    <a:pt x="109" y="8"/>
                    <a:pt x="111" y="12"/>
                    <a:pt x="109" y="24"/>
                  </a:cubicBezTo>
                  <a:cubicBezTo>
                    <a:pt x="107" y="34"/>
                    <a:pt x="102" y="39"/>
                    <a:pt x="98" y="38"/>
                  </a:cubicBezTo>
                  <a:cubicBezTo>
                    <a:pt x="88" y="34"/>
                    <a:pt x="45" y="29"/>
                    <a:pt x="45" y="46"/>
                  </a:cubicBezTo>
                  <a:cubicBezTo>
                    <a:pt x="45" y="68"/>
                    <a:pt x="112" y="61"/>
                    <a:pt x="112" y="120"/>
                  </a:cubicBezTo>
                  <a:cubicBezTo>
                    <a:pt x="112" y="147"/>
                    <a:pt x="101" y="166"/>
                    <a:pt x="49" y="166"/>
                  </a:cubicBezTo>
                  <a:close/>
                  <a:moveTo>
                    <a:pt x="399" y="145"/>
                  </a:moveTo>
                  <a:cubicBezTo>
                    <a:pt x="399" y="154"/>
                    <a:pt x="397" y="163"/>
                    <a:pt x="394" y="163"/>
                  </a:cubicBezTo>
                  <a:cubicBezTo>
                    <a:pt x="393" y="163"/>
                    <a:pt x="323" y="163"/>
                    <a:pt x="309" y="163"/>
                  </a:cubicBezTo>
                  <a:cubicBezTo>
                    <a:pt x="296" y="163"/>
                    <a:pt x="293" y="160"/>
                    <a:pt x="293" y="157"/>
                  </a:cubicBezTo>
                  <a:cubicBezTo>
                    <a:pt x="293" y="155"/>
                    <a:pt x="293" y="13"/>
                    <a:pt x="293" y="8"/>
                  </a:cubicBezTo>
                  <a:cubicBezTo>
                    <a:pt x="293" y="3"/>
                    <a:pt x="303" y="2"/>
                    <a:pt x="315" y="1"/>
                  </a:cubicBezTo>
                  <a:cubicBezTo>
                    <a:pt x="327" y="0"/>
                    <a:pt x="333" y="1"/>
                    <a:pt x="333" y="7"/>
                  </a:cubicBezTo>
                  <a:cubicBezTo>
                    <a:pt x="333" y="8"/>
                    <a:pt x="333" y="125"/>
                    <a:pt x="333" y="126"/>
                  </a:cubicBezTo>
                  <a:cubicBezTo>
                    <a:pt x="333" y="127"/>
                    <a:pt x="334" y="127"/>
                    <a:pt x="335" y="127"/>
                  </a:cubicBezTo>
                  <a:cubicBezTo>
                    <a:pt x="335" y="127"/>
                    <a:pt x="389" y="127"/>
                    <a:pt x="393" y="127"/>
                  </a:cubicBezTo>
                  <a:cubicBezTo>
                    <a:pt x="399" y="127"/>
                    <a:pt x="400" y="132"/>
                    <a:pt x="399" y="145"/>
                  </a:cubicBezTo>
                  <a:close/>
                  <a:moveTo>
                    <a:pt x="203" y="3"/>
                  </a:moveTo>
                  <a:cubicBezTo>
                    <a:pt x="187" y="3"/>
                    <a:pt x="140" y="3"/>
                    <a:pt x="138" y="3"/>
                  </a:cubicBezTo>
                  <a:cubicBezTo>
                    <a:pt x="132" y="3"/>
                    <a:pt x="132" y="9"/>
                    <a:pt x="132" y="9"/>
                  </a:cubicBezTo>
                  <a:cubicBezTo>
                    <a:pt x="132" y="13"/>
                    <a:pt x="132" y="156"/>
                    <a:pt x="132" y="158"/>
                  </a:cubicBezTo>
                  <a:cubicBezTo>
                    <a:pt x="132" y="162"/>
                    <a:pt x="136" y="163"/>
                    <a:pt x="141" y="163"/>
                  </a:cubicBezTo>
                  <a:cubicBezTo>
                    <a:pt x="152" y="163"/>
                    <a:pt x="196" y="163"/>
                    <a:pt x="198" y="163"/>
                  </a:cubicBezTo>
                  <a:cubicBezTo>
                    <a:pt x="245" y="163"/>
                    <a:pt x="270" y="146"/>
                    <a:pt x="270" y="103"/>
                  </a:cubicBezTo>
                  <a:cubicBezTo>
                    <a:pt x="270" y="103"/>
                    <a:pt x="270" y="73"/>
                    <a:pt x="270" y="61"/>
                  </a:cubicBezTo>
                  <a:cubicBezTo>
                    <a:pt x="270" y="14"/>
                    <a:pt x="237" y="3"/>
                    <a:pt x="203" y="3"/>
                  </a:cubicBezTo>
                  <a:close/>
                  <a:moveTo>
                    <a:pt x="228" y="99"/>
                  </a:moveTo>
                  <a:cubicBezTo>
                    <a:pt x="228" y="121"/>
                    <a:pt x="217" y="127"/>
                    <a:pt x="199" y="127"/>
                  </a:cubicBezTo>
                  <a:cubicBezTo>
                    <a:pt x="198" y="127"/>
                    <a:pt x="177" y="127"/>
                    <a:pt x="173" y="127"/>
                  </a:cubicBezTo>
                  <a:cubicBezTo>
                    <a:pt x="172" y="127"/>
                    <a:pt x="172" y="127"/>
                    <a:pt x="172" y="126"/>
                  </a:cubicBezTo>
                  <a:cubicBezTo>
                    <a:pt x="172" y="125"/>
                    <a:pt x="172" y="40"/>
                    <a:pt x="172" y="39"/>
                  </a:cubicBezTo>
                  <a:cubicBezTo>
                    <a:pt x="172" y="39"/>
                    <a:pt x="172" y="39"/>
                    <a:pt x="173" y="39"/>
                  </a:cubicBezTo>
                  <a:cubicBezTo>
                    <a:pt x="173" y="39"/>
                    <a:pt x="193" y="39"/>
                    <a:pt x="199" y="39"/>
                  </a:cubicBezTo>
                  <a:cubicBezTo>
                    <a:pt x="216" y="39"/>
                    <a:pt x="228" y="47"/>
                    <a:pt x="228" y="64"/>
                  </a:cubicBezTo>
                  <a:cubicBezTo>
                    <a:pt x="228" y="69"/>
                    <a:pt x="228" y="76"/>
                    <a:pt x="228" y="9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199"/>
            </a:p>
          </p:txBody>
        </p:sp>
      </p:grpSp>
    </p:spTree>
    <p:extLst>
      <p:ext uri="{BB962C8B-B14F-4D97-AF65-F5344CB8AC3E}">
        <p14:creationId xmlns:p14="http://schemas.microsoft.com/office/powerpoint/2010/main" val="98488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-7034"/>
            <a:ext cx="12188825" cy="6865034"/>
          </a:xfrm>
          <a:prstGeom prst="rect">
            <a:avLst/>
          </a:prstGeom>
          <a:gradFill>
            <a:gsLst>
              <a:gs pos="73000">
                <a:schemeClr val="accent2"/>
              </a:gs>
              <a:gs pos="0">
                <a:srgbClr val="298FC0"/>
              </a:gs>
              <a:gs pos="100000">
                <a:srgbClr val="25BD58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alphaModFix amt="30000"/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91524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3317" y="1273387"/>
            <a:ext cx="6270473" cy="457877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5400" b="1" i="0" cap="all">
                <a:solidFill>
                  <a:schemeClr val="bg1"/>
                </a:solidFill>
                <a:latin typeface="Sommet Rounded Black" charset="0"/>
                <a:ea typeface="Sommet Rounded Black" charset="0"/>
                <a:cs typeface="Sommet Rounded Black" charset="0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" name="Freeform 9"/>
          <p:cNvSpPr/>
          <p:nvPr userDrawn="1"/>
        </p:nvSpPr>
        <p:spPr>
          <a:xfrm rot="243445">
            <a:off x="-408292" y="611291"/>
            <a:ext cx="5615812" cy="5902963"/>
          </a:xfrm>
          <a:custGeom>
            <a:avLst/>
            <a:gdLst>
              <a:gd name="connsiteX0" fmla="*/ 1828441 w 5982955"/>
              <a:gd name="connsiteY0" fmla="*/ 233797 h 6287222"/>
              <a:gd name="connsiteX1" fmla="*/ 2512106 w 5982955"/>
              <a:gd name="connsiteY1" fmla="*/ 9047 h 6287222"/>
              <a:gd name="connsiteX2" fmla="*/ 2739216 w 5982955"/>
              <a:gd name="connsiteY2" fmla="*/ 123780 h 6287222"/>
              <a:gd name="connsiteX3" fmla="*/ 3446345 w 5982955"/>
              <a:gd name="connsiteY3" fmla="*/ 2274801 h 6287222"/>
              <a:gd name="connsiteX4" fmla="*/ 5253823 w 5982955"/>
              <a:gd name="connsiteY4" fmla="*/ 942424 h 6287222"/>
              <a:gd name="connsiteX5" fmla="*/ 5318585 w 5982955"/>
              <a:gd name="connsiteY5" fmla="*/ 912251 h 6287222"/>
              <a:gd name="connsiteX6" fmla="*/ 5505405 w 5982955"/>
              <a:gd name="connsiteY6" fmla="*/ 980492 h 6287222"/>
              <a:gd name="connsiteX7" fmla="*/ 5932421 w 5982955"/>
              <a:gd name="connsiteY7" fmla="*/ 1559774 h 6287222"/>
              <a:gd name="connsiteX8" fmla="*/ 5894353 w 5982955"/>
              <a:gd name="connsiteY8" fmla="*/ 1811355 h 6287222"/>
              <a:gd name="connsiteX9" fmla="*/ 4083224 w 5982955"/>
              <a:gd name="connsiteY9" fmla="*/ 3146423 h 6287222"/>
              <a:gd name="connsiteX10" fmla="*/ 5908414 w 5982955"/>
              <a:gd name="connsiteY10" fmla="*/ 4465570 h 6287222"/>
              <a:gd name="connsiteX11" fmla="*/ 5948844 w 5982955"/>
              <a:gd name="connsiteY11" fmla="*/ 4716783 h 6287222"/>
              <a:gd name="connsiteX12" fmla="*/ 5527289 w 5982955"/>
              <a:gd name="connsiteY12" fmla="*/ 5300052 h 6287222"/>
              <a:gd name="connsiteX13" fmla="*/ 5276077 w 5982955"/>
              <a:gd name="connsiteY13" fmla="*/ 5340482 h 6287222"/>
              <a:gd name="connsiteX14" fmla="*/ 3461959 w 5982955"/>
              <a:gd name="connsiteY14" fmla="*/ 4029337 h 6287222"/>
              <a:gd name="connsiteX15" fmla="*/ 2779381 w 5982955"/>
              <a:gd name="connsiteY15" fmla="*/ 6162096 h 6287222"/>
              <a:gd name="connsiteX16" fmla="*/ 2553181 w 5982955"/>
              <a:gd name="connsiteY16" fmla="*/ 6278612 h 6287222"/>
              <a:gd name="connsiteX17" fmla="*/ 1867768 w 5982955"/>
              <a:gd name="connsiteY17" fmla="*/ 6059249 h 6287222"/>
              <a:gd name="connsiteX18" fmla="*/ 1751253 w 5982955"/>
              <a:gd name="connsiteY18" fmla="*/ 5833049 h 6287222"/>
              <a:gd name="connsiteX19" fmla="*/ 2432221 w 5982955"/>
              <a:gd name="connsiteY19" fmla="*/ 3705321 h 6287222"/>
              <a:gd name="connsiteX20" fmla="*/ 179920 w 5982955"/>
              <a:gd name="connsiteY20" fmla="*/ 3705321 h 6287222"/>
              <a:gd name="connsiteX21" fmla="*/ 0 w 5982955"/>
              <a:gd name="connsiteY21" fmla="*/ 3525401 h 6287222"/>
              <a:gd name="connsiteX22" fmla="*/ 0 w 5982955"/>
              <a:gd name="connsiteY22" fmla="*/ 2805741 h 6287222"/>
              <a:gd name="connsiteX23" fmla="*/ 109887 w 5982955"/>
              <a:gd name="connsiteY23" fmla="*/ 2639960 h 6287222"/>
              <a:gd name="connsiteX24" fmla="*/ 179920 w 5982955"/>
              <a:gd name="connsiteY24" fmla="*/ 2625821 h 6287222"/>
              <a:gd name="connsiteX25" fmla="*/ 2425405 w 5982955"/>
              <a:gd name="connsiteY25" fmla="*/ 2625821 h 6287222"/>
              <a:gd name="connsiteX26" fmla="*/ 1713708 w 5982955"/>
              <a:gd name="connsiteY26" fmla="*/ 460907 h 6287222"/>
              <a:gd name="connsiteX27" fmla="*/ 1828441 w 5982955"/>
              <a:gd name="connsiteY27" fmla="*/ 233797 h 6287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982955" h="6287222">
                <a:moveTo>
                  <a:pt x="1828441" y="233797"/>
                </a:moveTo>
                <a:lnTo>
                  <a:pt x="2512106" y="9047"/>
                </a:lnTo>
                <a:cubicBezTo>
                  <a:pt x="2606503" y="-21985"/>
                  <a:pt x="2708184" y="29383"/>
                  <a:pt x="2739216" y="123780"/>
                </a:cubicBezTo>
                <a:lnTo>
                  <a:pt x="3446345" y="2274801"/>
                </a:lnTo>
                <a:lnTo>
                  <a:pt x="5253823" y="942424"/>
                </a:lnTo>
                <a:cubicBezTo>
                  <a:pt x="5273820" y="927684"/>
                  <a:pt x="5295856" y="917694"/>
                  <a:pt x="5318585" y="912251"/>
                </a:cubicBezTo>
                <a:cubicBezTo>
                  <a:pt x="5386771" y="895920"/>
                  <a:pt x="5461185" y="920504"/>
                  <a:pt x="5505405" y="980492"/>
                </a:cubicBezTo>
                <a:lnTo>
                  <a:pt x="5932421" y="1559774"/>
                </a:lnTo>
                <a:cubicBezTo>
                  <a:pt x="5991381" y="1639758"/>
                  <a:pt x="5974338" y="1752395"/>
                  <a:pt x="5894353" y="1811355"/>
                </a:cubicBezTo>
                <a:lnTo>
                  <a:pt x="4083224" y="3146423"/>
                </a:lnTo>
                <a:lnTo>
                  <a:pt x="5908414" y="4465570"/>
                </a:lnTo>
                <a:cubicBezTo>
                  <a:pt x="5988949" y="4523776"/>
                  <a:pt x="6007050" y="4636248"/>
                  <a:pt x="5948844" y="4716783"/>
                </a:cubicBezTo>
                <a:lnTo>
                  <a:pt x="5527289" y="5300052"/>
                </a:lnTo>
                <a:cubicBezTo>
                  <a:pt x="5469083" y="5380587"/>
                  <a:pt x="5356611" y="5398688"/>
                  <a:pt x="5276077" y="5340482"/>
                </a:cubicBezTo>
                <a:lnTo>
                  <a:pt x="3461959" y="4029337"/>
                </a:lnTo>
                <a:lnTo>
                  <a:pt x="2779381" y="6162096"/>
                </a:lnTo>
                <a:cubicBezTo>
                  <a:pt x="2749092" y="6256734"/>
                  <a:pt x="2647819" y="6308900"/>
                  <a:pt x="2553181" y="6278612"/>
                </a:cubicBezTo>
                <a:lnTo>
                  <a:pt x="1867768" y="6059249"/>
                </a:lnTo>
                <a:cubicBezTo>
                  <a:pt x="1773130" y="6028960"/>
                  <a:pt x="1720964" y="5927687"/>
                  <a:pt x="1751253" y="5833049"/>
                </a:cubicBezTo>
                <a:lnTo>
                  <a:pt x="2432221" y="3705321"/>
                </a:lnTo>
                <a:lnTo>
                  <a:pt x="179920" y="3705321"/>
                </a:lnTo>
                <a:cubicBezTo>
                  <a:pt x="80553" y="3705321"/>
                  <a:pt x="0" y="3624768"/>
                  <a:pt x="0" y="3525401"/>
                </a:cubicBezTo>
                <a:lnTo>
                  <a:pt x="0" y="2805741"/>
                </a:lnTo>
                <a:cubicBezTo>
                  <a:pt x="0" y="2731216"/>
                  <a:pt x="45311" y="2667274"/>
                  <a:pt x="109887" y="2639960"/>
                </a:cubicBezTo>
                <a:cubicBezTo>
                  <a:pt x="131413" y="2630856"/>
                  <a:pt x="155079" y="2625821"/>
                  <a:pt x="179920" y="2625821"/>
                </a:cubicBezTo>
                <a:lnTo>
                  <a:pt x="2425405" y="2625821"/>
                </a:lnTo>
                <a:lnTo>
                  <a:pt x="1713708" y="460907"/>
                </a:lnTo>
                <a:cubicBezTo>
                  <a:pt x="1682676" y="366509"/>
                  <a:pt x="1734043" y="264829"/>
                  <a:pt x="1828441" y="2337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9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 userDrawn="1"/>
        </p:nvSpPr>
        <p:spPr>
          <a:xfrm>
            <a:off x="0" y="-7034"/>
            <a:ext cx="12188825" cy="6865034"/>
          </a:xfrm>
          <a:prstGeom prst="rect">
            <a:avLst/>
          </a:prstGeom>
          <a:gradFill>
            <a:gsLst>
              <a:gs pos="73000">
                <a:schemeClr val="accent2"/>
              </a:gs>
              <a:gs pos="0">
                <a:srgbClr val="298FC0"/>
              </a:gs>
              <a:gs pos="100000">
                <a:srgbClr val="25BD58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/>
          <p:cNvGrpSpPr/>
          <p:nvPr userDrawn="1">
            <p:custDataLst>
              <p:tags r:id="rId1"/>
            </p:custDataLst>
          </p:nvPr>
        </p:nvGrpSpPr>
        <p:grpSpPr>
          <a:xfrm rot="10800000">
            <a:off x="5361982" y="2445416"/>
            <a:ext cx="12003407" cy="6813487"/>
            <a:chOff x="-2949576" y="-5135563"/>
            <a:chExt cx="18086389" cy="10266364"/>
          </a:xfrm>
          <a:solidFill>
            <a:schemeClr val="bg1">
              <a:alpha val="33000"/>
            </a:schemeClr>
          </a:solidFill>
        </p:grpSpPr>
        <p:sp>
          <p:nvSpPr>
            <p:cNvPr id="42" name="Freeform 5"/>
            <p:cNvSpPr>
              <a:spLocks noEditPoints="1"/>
            </p:cNvSpPr>
            <p:nvPr userDrawn="1">
              <p:custDataLst>
                <p:tags r:id="rId3"/>
              </p:custDataLst>
            </p:nvPr>
          </p:nvSpPr>
          <p:spPr bwMode="auto">
            <a:xfrm>
              <a:off x="12515850" y="-581025"/>
              <a:ext cx="350838" cy="350838"/>
            </a:xfrm>
            <a:custGeom>
              <a:avLst/>
              <a:gdLst>
                <a:gd name="T0" fmla="*/ 288 w 577"/>
                <a:gd name="T1" fmla="*/ 577 h 577"/>
                <a:gd name="T2" fmla="*/ 0 w 577"/>
                <a:gd name="T3" fmla="*/ 289 h 577"/>
                <a:gd name="T4" fmla="*/ 288 w 577"/>
                <a:gd name="T5" fmla="*/ 0 h 577"/>
                <a:gd name="T6" fmla="*/ 577 w 577"/>
                <a:gd name="T7" fmla="*/ 289 h 577"/>
                <a:gd name="T8" fmla="*/ 288 w 577"/>
                <a:gd name="T9" fmla="*/ 577 h 577"/>
                <a:gd name="T10" fmla="*/ 288 w 577"/>
                <a:gd name="T11" fmla="*/ 32 h 577"/>
                <a:gd name="T12" fmla="*/ 31 w 577"/>
                <a:gd name="T13" fmla="*/ 289 h 577"/>
                <a:gd name="T14" fmla="*/ 288 w 577"/>
                <a:gd name="T15" fmla="*/ 546 h 577"/>
                <a:gd name="T16" fmla="*/ 545 w 577"/>
                <a:gd name="T17" fmla="*/ 289 h 577"/>
                <a:gd name="T18" fmla="*/ 288 w 577"/>
                <a:gd name="T19" fmla="*/ 32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7" h="577">
                  <a:moveTo>
                    <a:pt x="288" y="577"/>
                  </a:moveTo>
                  <a:cubicBezTo>
                    <a:pt x="129" y="577"/>
                    <a:pt x="0" y="448"/>
                    <a:pt x="0" y="289"/>
                  </a:cubicBezTo>
                  <a:cubicBezTo>
                    <a:pt x="0" y="130"/>
                    <a:pt x="129" y="0"/>
                    <a:pt x="288" y="0"/>
                  </a:cubicBezTo>
                  <a:cubicBezTo>
                    <a:pt x="447" y="0"/>
                    <a:pt x="577" y="130"/>
                    <a:pt x="577" y="289"/>
                  </a:cubicBezTo>
                  <a:cubicBezTo>
                    <a:pt x="577" y="448"/>
                    <a:pt x="447" y="577"/>
                    <a:pt x="288" y="577"/>
                  </a:cubicBezTo>
                  <a:moveTo>
                    <a:pt x="288" y="32"/>
                  </a:moveTo>
                  <a:cubicBezTo>
                    <a:pt x="147" y="32"/>
                    <a:pt x="31" y="147"/>
                    <a:pt x="31" y="289"/>
                  </a:cubicBezTo>
                  <a:cubicBezTo>
                    <a:pt x="31" y="430"/>
                    <a:pt x="147" y="546"/>
                    <a:pt x="288" y="546"/>
                  </a:cubicBezTo>
                  <a:cubicBezTo>
                    <a:pt x="430" y="546"/>
                    <a:pt x="545" y="430"/>
                    <a:pt x="545" y="289"/>
                  </a:cubicBezTo>
                  <a:cubicBezTo>
                    <a:pt x="545" y="147"/>
                    <a:pt x="430" y="32"/>
                    <a:pt x="288" y="3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43" name="Freeform 6"/>
            <p:cNvSpPr>
              <a:spLocks noEditPoints="1"/>
            </p:cNvSpPr>
            <p:nvPr userDrawn="1">
              <p:custDataLst>
                <p:tags r:id="rId4"/>
              </p:custDataLst>
            </p:nvPr>
          </p:nvSpPr>
          <p:spPr bwMode="auto">
            <a:xfrm>
              <a:off x="5100637" y="4779963"/>
              <a:ext cx="350838" cy="350838"/>
            </a:xfrm>
            <a:custGeom>
              <a:avLst/>
              <a:gdLst>
                <a:gd name="T0" fmla="*/ 288 w 576"/>
                <a:gd name="T1" fmla="*/ 577 h 577"/>
                <a:gd name="T2" fmla="*/ 0 w 576"/>
                <a:gd name="T3" fmla="*/ 288 h 577"/>
                <a:gd name="T4" fmla="*/ 288 w 576"/>
                <a:gd name="T5" fmla="*/ 0 h 577"/>
                <a:gd name="T6" fmla="*/ 576 w 576"/>
                <a:gd name="T7" fmla="*/ 288 h 577"/>
                <a:gd name="T8" fmla="*/ 288 w 576"/>
                <a:gd name="T9" fmla="*/ 577 h 577"/>
                <a:gd name="T10" fmla="*/ 288 w 576"/>
                <a:gd name="T11" fmla="*/ 31 h 577"/>
                <a:gd name="T12" fmla="*/ 31 w 576"/>
                <a:gd name="T13" fmla="*/ 288 h 577"/>
                <a:gd name="T14" fmla="*/ 288 w 576"/>
                <a:gd name="T15" fmla="*/ 545 h 577"/>
                <a:gd name="T16" fmla="*/ 545 w 576"/>
                <a:gd name="T17" fmla="*/ 288 h 577"/>
                <a:gd name="T18" fmla="*/ 288 w 576"/>
                <a:gd name="T19" fmla="*/ 31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6" h="577">
                  <a:moveTo>
                    <a:pt x="288" y="577"/>
                  </a:moveTo>
                  <a:cubicBezTo>
                    <a:pt x="129" y="577"/>
                    <a:pt x="0" y="447"/>
                    <a:pt x="0" y="288"/>
                  </a:cubicBezTo>
                  <a:cubicBezTo>
                    <a:pt x="0" y="129"/>
                    <a:pt x="129" y="0"/>
                    <a:pt x="288" y="0"/>
                  </a:cubicBezTo>
                  <a:cubicBezTo>
                    <a:pt x="447" y="0"/>
                    <a:pt x="576" y="129"/>
                    <a:pt x="576" y="288"/>
                  </a:cubicBezTo>
                  <a:cubicBezTo>
                    <a:pt x="576" y="447"/>
                    <a:pt x="447" y="577"/>
                    <a:pt x="288" y="577"/>
                  </a:cubicBezTo>
                  <a:moveTo>
                    <a:pt x="288" y="31"/>
                  </a:moveTo>
                  <a:cubicBezTo>
                    <a:pt x="146" y="31"/>
                    <a:pt x="31" y="146"/>
                    <a:pt x="31" y="288"/>
                  </a:cubicBezTo>
                  <a:cubicBezTo>
                    <a:pt x="31" y="430"/>
                    <a:pt x="146" y="545"/>
                    <a:pt x="288" y="545"/>
                  </a:cubicBezTo>
                  <a:cubicBezTo>
                    <a:pt x="430" y="545"/>
                    <a:pt x="545" y="430"/>
                    <a:pt x="545" y="288"/>
                  </a:cubicBezTo>
                  <a:cubicBezTo>
                    <a:pt x="545" y="146"/>
                    <a:pt x="430" y="31"/>
                    <a:pt x="288" y="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44" name="Freeform 7"/>
            <p:cNvSpPr>
              <a:spLocks noEditPoints="1"/>
            </p:cNvSpPr>
            <p:nvPr userDrawn="1">
              <p:custDataLst>
                <p:tags r:id="rId5"/>
              </p:custDataLst>
            </p:nvPr>
          </p:nvSpPr>
          <p:spPr bwMode="auto">
            <a:xfrm>
              <a:off x="10210800" y="4132263"/>
              <a:ext cx="350838" cy="350838"/>
            </a:xfrm>
            <a:custGeom>
              <a:avLst/>
              <a:gdLst>
                <a:gd name="T0" fmla="*/ 288 w 577"/>
                <a:gd name="T1" fmla="*/ 577 h 577"/>
                <a:gd name="T2" fmla="*/ 0 w 577"/>
                <a:gd name="T3" fmla="*/ 288 h 577"/>
                <a:gd name="T4" fmla="*/ 288 w 577"/>
                <a:gd name="T5" fmla="*/ 0 h 577"/>
                <a:gd name="T6" fmla="*/ 577 w 577"/>
                <a:gd name="T7" fmla="*/ 288 h 577"/>
                <a:gd name="T8" fmla="*/ 288 w 577"/>
                <a:gd name="T9" fmla="*/ 577 h 577"/>
                <a:gd name="T10" fmla="*/ 288 w 577"/>
                <a:gd name="T11" fmla="*/ 31 h 577"/>
                <a:gd name="T12" fmla="*/ 32 w 577"/>
                <a:gd name="T13" fmla="*/ 288 h 577"/>
                <a:gd name="T14" fmla="*/ 288 w 577"/>
                <a:gd name="T15" fmla="*/ 545 h 577"/>
                <a:gd name="T16" fmla="*/ 545 w 577"/>
                <a:gd name="T17" fmla="*/ 288 h 577"/>
                <a:gd name="T18" fmla="*/ 288 w 577"/>
                <a:gd name="T19" fmla="*/ 31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7" h="577">
                  <a:moveTo>
                    <a:pt x="288" y="577"/>
                  </a:moveTo>
                  <a:cubicBezTo>
                    <a:pt x="129" y="577"/>
                    <a:pt x="0" y="447"/>
                    <a:pt x="0" y="288"/>
                  </a:cubicBezTo>
                  <a:cubicBezTo>
                    <a:pt x="0" y="129"/>
                    <a:pt x="129" y="0"/>
                    <a:pt x="288" y="0"/>
                  </a:cubicBezTo>
                  <a:cubicBezTo>
                    <a:pt x="448" y="0"/>
                    <a:pt x="577" y="129"/>
                    <a:pt x="577" y="288"/>
                  </a:cubicBezTo>
                  <a:cubicBezTo>
                    <a:pt x="577" y="447"/>
                    <a:pt x="448" y="577"/>
                    <a:pt x="288" y="577"/>
                  </a:cubicBezTo>
                  <a:moveTo>
                    <a:pt x="288" y="31"/>
                  </a:moveTo>
                  <a:cubicBezTo>
                    <a:pt x="147" y="31"/>
                    <a:pt x="32" y="147"/>
                    <a:pt x="32" y="288"/>
                  </a:cubicBezTo>
                  <a:cubicBezTo>
                    <a:pt x="32" y="430"/>
                    <a:pt x="147" y="545"/>
                    <a:pt x="288" y="545"/>
                  </a:cubicBezTo>
                  <a:cubicBezTo>
                    <a:pt x="430" y="545"/>
                    <a:pt x="545" y="430"/>
                    <a:pt x="545" y="288"/>
                  </a:cubicBezTo>
                  <a:cubicBezTo>
                    <a:pt x="545" y="147"/>
                    <a:pt x="430" y="31"/>
                    <a:pt x="288" y="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45" name="Oval 8"/>
            <p:cNvSpPr>
              <a:spLocks noChangeArrowheads="1"/>
            </p:cNvSpPr>
            <p:nvPr userDrawn="1">
              <p:custDataLst>
                <p:tags r:id="rId6"/>
              </p:custDataLst>
            </p:nvPr>
          </p:nvSpPr>
          <p:spPr bwMode="auto">
            <a:xfrm>
              <a:off x="8724900" y="2870200"/>
              <a:ext cx="96838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46" name="Oval 9"/>
            <p:cNvSpPr>
              <a:spLocks noChangeArrowheads="1"/>
            </p:cNvSpPr>
            <p:nvPr userDrawn="1">
              <p:custDataLst>
                <p:tags r:id="rId7"/>
              </p:custDataLst>
            </p:nvPr>
          </p:nvSpPr>
          <p:spPr bwMode="auto">
            <a:xfrm>
              <a:off x="14565312" y="3586163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47" name="Oval 10"/>
            <p:cNvSpPr>
              <a:spLocks noChangeArrowheads="1"/>
            </p:cNvSpPr>
            <p:nvPr userDrawn="1">
              <p:custDataLst>
                <p:tags r:id="rId8"/>
              </p:custDataLst>
            </p:nvPr>
          </p:nvSpPr>
          <p:spPr bwMode="auto">
            <a:xfrm>
              <a:off x="14498638" y="-355600"/>
              <a:ext cx="134938" cy="134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48" name="Oval 11"/>
            <p:cNvSpPr>
              <a:spLocks noChangeArrowheads="1"/>
            </p:cNvSpPr>
            <p:nvPr userDrawn="1">
              <p:custDataLst>
                <p:tags r:id="rId9"/>
              </p:custDataLst>
            </p:nvPr>
          </p:nvSpPr>
          <p:spPr bwMode="auto">
            <a:xfrm>
              <a:off x="9099550" y="-1049338"/>
              <a:ext cx="134938" cy="134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49" name="Oval 12"/>
            <p:cNvSpPr>
              <a:spLocks noChangeArrowheads="1"/>
            </p:cNvSpPr>
            <p:nvPr userDrawn="1">
              <p:custDataLst>
                <p:tags r:id="rId10"/>
              </p:custDataLst>
            </p:nvPr>
          </p:nvSpPr>
          <p:spPr bwMode="auto">
            <a:xfrm>
              <a:off x="12668250" y="1108075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50" name="Oval 13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>
              <a:off x="13782675" y="4521200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51" name="Oval 14"/>
            <p:cNvSpPr>
              <a:spLocks noChangeArrowheads="1"/>
            </p:cNvSpPr>
            <p:nvPr userDrawn="1">
              <p:custDataLst>
                <p:tags r:id="rId12"/>
              </p:custDataLst>
            </p:nvPr>
          </p:nvSpPr>
          <p:spPr bwMode="auto">
            <a:xfrm>
              <a:off x="12501563" y="2252663"/>
              <a:ext cx="95250" cy="936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52" name="Oval 15"/>
            <p:cNvSpPr>
              <a:spLocks noChangeArrowheads="1"/>
            </p:cNvSpPr>
            <p:nvPr userDrawn="1">
              <p:custDataLst>
                <p:tags r:id="rId13"/>
              </p:custDataLst>
            </p:nvPr>
          </p:nvSpPr>
          <p:spPr bwMode="auto">
            <a:xfrm>
              <a:off x="8774113" y="-1300163"/>
              <a:ext cx="93663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53" name="Oval 16"/>
            <p:cNvSpPr>
              <a:spLocks noChangeArrowheads="1"/>
            </p:cNvSpPr>
            <p:nvPr userDrawn="1">
              <p:custDataLst>
                <p:tags r:id="rId14"/>
              </p:custDataLst>
            </p:nvPr>
          </p:nvSpPr>
          <p:spPr bwMode="auto">
            <a:xfrm>
              <a:off x="11825288" y="4887913"/>
              <a:ext cx="134938" cy="134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54" name="Oval 17"/>
            <p:cNvSpPr>
              <a:spLocks noChangeArrowheads="1"/>
            </p:cNvSpPr>
            <p:nvPr userDrawn="1">
              <p:custDataLst>
                <p:tags r:id="rId15"/>
              </p:custDataLst>
            </p:nvPr>
          </p:nvSpPr>
          <p:spPr bwMode="auto">
            <a:xfrm>
              <a:off x="10174288" y="590550"/>
              <a:ext cx="134938" cy="134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55" name="Freeform 18"/>
            <p:cNvSpPr/>
            <p:nvPr userDrawn="1">
              <p:custDataLst>
                <p:tags r:id="rId16"/>
              </p:custDataLst>
            </p:nvPr>
          </p:nvSpPr>
          <p:spPr bwMode="auto">
            <a:xfrm>
              <a:off x="12752388" y="1862138"/>
              <a:ext cx="261938" cy="271463"/>
            </a:xfrm>
            <a:custGeom>
              <a:avLst/>
              <a:gdLst>
                <a:gd name="T0" fmla="*/ 165 w 165"/>
                <a:gd name="T1" fmla="*/ 81 h 171"/>
                <a:gd name="T2" fmla="*/ 87 w 165"/>
                <a:gd name="T3" fmla="*/ 81 h 171"/>
                <a:gd name="T4" fmla="*/ 87 w 165"/>
                <a:gd name="T5" fmla="*/ 0 h 171"/>
                <a:gd name="T6" fmla="*/ 78 w 165"/>
                <a:gd name="T7" fmla="*/ 0 h 171"/>
                <a:gd name="T8" fmla="*/ 78 w 165"/>
                <a:gd name="T9" fmla="*/ 81 h 171"/>
                <a:gd name="T10" fmla="*/ 0 w 165"/>
                <a:gd name="T11" fmla="*/ 81 h 171"/>
                <a:gd name="T12" fmla="*/ 0 w 165"/>
                <a:gd name="T13" fmla="*/ 90 h 171"/>
                <a:gd name="T14" fmla="*/ 78 w 165"/>
                <a:gd name="T15" fmla="*/ 90 h 171"/>
                <a:gd name="T16" fmla="*/ 78 w 165"/>
                <a:gd name="T17" fmla="*/ 171 h 171"/>
                <a:gd name="T18" fmla="*/ 87 w 165"/>
                <a:gd name="T19" fmla="*/ 171 h 171"/>
                <a:gd name="T20" fmla="*/ 87 w 165"/>
                <a:gd name="T21" fmla="*/ 90 h 171"/>
                <a:gd name="T22" fmla="*/ 165 w 165"/>
                <a:gd name="T23" fmla="*/ 90 h 171"/>
                <a:gd name="T24" fmla="*/ 165 w 165"/>
                <a:gd name="T25" fmla="*/ 8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171">
                  <a:moveTo>
                    <a:pt x="165" y="81"/>
                  </a:moveTo>
                  <a:lnTo>
                    <a:pt x="87" y="81"/>
                  </a:lnTo>
                  <a:lnTo>
                    <a:pt x="87" y="0"/>
                  </a:lnTo>
                  <a:lnTo>
                    <a:pt x="78" y="0"/>
                  </a:lnTo>
                  <a:lnTo>
                    <a:pt x="78" y="81"/>
                  </a:lnTo>
                  <a:lnTo>
                    <a:pt x="0" y="81"/>
                  </a:lnTo>
                  <a:lnTo>
                    <a:pt x="0" y="90"/>
                  </a:lnTo>
                  <a:lnTo>
                    <a:pt x="78" y="90"/>
                  </a:lnTo>
                  <a:lnTo>
                    <a:pt x="78" y="171"/>
                  </a:lnTo>
                  <a:lnTo>
                    <a:pt x="87" y="171"/>
                  </a:lnTo>
                  <a:lnTo>
                    <a:pt x="87" y="90"/>
                  </a:lnTo>
                  <a:lnTo>
                    <a:pt x="165" y="90"/>
                  </a:lnTo>
                  <a:lnTo>
                    <a:pt x="165" y="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56" name="Freeform 19"/>
            <p:cNvSpPr/>
            <p:nvPr userDrawn="1">
              <p:custDataLst>
                <p:tags r:id="rId17"/>
              </p:custDataLst>
            </p:nvPr>
          </p:nvSpPr>
          <p:spPr bwMode="auto">
            <a:xfrm>
              <a:off x="9466263" y="3249613"/>
              <a:ext cx="409575" cy="422275"/>
            </a:xfrm>
            <a:custGeom>
              <a:avLst/>
              <a:gdLst>
                <a:gd name="T0" fmla="*/ 258 w 258"/>
                <a:gd name="T1" fmla="*/ 126 h 266"/>
                <a:gd name="T2" fmla="*/ 136 w 258"/>
                <a:gd name="T3" fmla="*/ 126 h 266"/>
                <a:gd name="T4" fmla="*/ 136 w 258"/>
                <a:gd name="T5" fmla="*/ 0 h 266"/>
                <a:gd name="T6" fmla="*/ 122 w 258"/>
                <a:gd name="T7" fmla="*/ 0 h 266"/>
                <a:gd name="T8" fmla="*/ 122 w 258"/>
                <a:gd name="T9" fmla="*/ 126 h 266"/>
                <a:gd name="T10" fmla="*/ 0 w 258"/>
                <a:gd name="T11" fmla="*/ 126 h 266"/>
                <a:gd name="T12" fmla="*/ 0 w 258"/>
                <a:gd name="T13" fmla="*/ 139 h 266"/>
                <a:gd name="T14" fmla="*/ 122 w 258"/>
                <a:gd name="T15" fmla="*/ 139 h 266"/>
                <a:gd name="T16" fmla="*/ 122 w 258"/>
                <a:gd name="T17" fmla="*/ 266 h 266"/>
                <a:gd name="T18" fmla="*/ 136 w 258"/>
                <a:gd name="T19" fmla="*/ 266 h 266"/>
                <a:gd name="T20" fmla="*/ 136 w 258"/>
                <a:gd name="T21" fmla="*/ 139 h 266"/>
                <a:gd name="T22" fmla="*/ 258 w 258"/>
                <a:gd name="T23" fmla="*/ 139 h 266"/>
                <a:gd name="T24" fmla="*/ 258 w 258"/>
                <a:gd name="T25" fmla="*/ 12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8" h="266">
                  <a:moveTo>
                    <a:pt x="258" y="126"/>
                  </a:moveTo>
                  <a:lnTo>
                    <a:pt x="136" y="126"/>
                  </a:lnTo>
                  <a:lnTo>
                    <a:pt x="136" y="0"/>
                  </a:lnTo>
                  <a:lnTo>
                    <a:pt x="122" y="0"/>
                  </a:lnTo>
                  <a:lnTo>
                    <a:pt x="122" y="126"/>
                  </a:lnTo>
                  <a:lnTo>
                    <a:pt x="0" y="126"/>
                  </a:lnTo>
                  <a:lnTo>
                    <a:pt x="0" y="139"/>
                  </a:lnTo>
                  <a:lnTo>
                    <a:pt x="122" y="139"/>
                  </a:lnTo>
                  <a:lnTo>
                    <a:pt x="122" y="266"/>
                  </a:lnTo>
                  <a:lnTo>
                    <a:pt x="136" y="266"/>
                  </a:lnTo>
                  <a:lnTo>
                    <a:pt x="136" y="139"/>
                  </a:lnTo>
                  <a:lnTo>
                    <a:pt x="258" y="139"/>
                  </a:lnTo>
                  <a:lnTo>
                    <a:pt x="258" y="1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57" name="Freeform 20"/>
            <p:cNvSpPr/>
            <p:nvPr userDrawn="1">
              <p:custDataLst>
                <p:tags r:id="rId18"/>
              </p:custDataLst>
            </p:nvPr>
          </p:nvSpPr>
          <p:spPr bwMode="auto">
            <a:xfrm>
              <a:off x="15130462" y="2849563"/>
              <a:ext cx="6350" cy="6350"/>
            </a:xfrm>
            <a:custGeom>
              <a:avLst/>
              <a:gdLst>
                <a:gd name="T0" fmla="*/ 0 w 9"/>
                <a:gd name="T1" fmla="*/ 10 h 10"/>
                <a:gd name="T2" fmla="*/ 5 w 9"/>
                <a:gd name="T3" fmla="*/ 5 h 10"/>
                <a:gd name="T4" fmla="*/ 9 w 9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0">
                  <a:moveTo>
                    <a:pt x="0" y="10"/>
                  </a:moveTo>
                  <a:cubicBezTo>
                    <a:pt x="1" y="8"/>
                    <a:pt x="3" y="7"/>
                    <a:pt x="5" y="5"/>
                  </a:cubicBezTo>
                  <a:cubicBezTo>
                    <a:pt x="6" y="4"/>
                    <a:pt x="7" y="2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58" name="Oval 21"/>
            <p:cNvSpPr>
              <a:spLocks noChangeArrowheads="1"/>
            </p:cNvSpPr>
            <p:nvPr userDrawn="1">
              <p:custDataLst>
                <p:tags r:id="rId19"/>
              </p:custDataLst>
            </p:nvPr>
          </p:nvSpPr>
          <p:spPr bwMode="auto">
            <a:xfrm>
              <a:off x="8705850" y="4240213"/>
              <a:ext cx="134938" cy="134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59" name="Freeform 22"/>
            <p:cNvSpPr>
              <a:spLocks noEditPoints="1"/>
            </p:cNvSpPr>
            <p:nvPr userDrawn="1">
              <p:custDataLst>
                <p:tags r:id="rId20"/>
              </p:custDataLst>
            </p:nvPr>
          </p:nvSpPr>
          <p:spPr bwMode="auto">
            <a:xfrm>
              <a:off x="7446963" y="1822450"/>
              <a:ext cx="350838" cy="350838"/>
            </a:xfrm>
            <a:custGeom>
              <a:avLst/>
              <a:gdLst>
                <a:gd name="T0" fmla="*/ 288 w 576"/>
                <a:gd name="T1" fmla="*/ 0 h 577"/>
                <a:gd name="T2" fmla="*/ 0 w 576"/>
                <a:gd name="T3" fmla="*/ 289 h 577"/>
                <a:gd name="T4" fmla="*/ 288 w 576"/>
                <a:gd name="T5" fmla="*/ 577 h 577"/>
                <a:gd name="T6" fmla="*/ 576 w 576"/>
                <a:gd name="T7" fmla="*/ 289 h 577"/>
                <a:gd name="T8" fmla="*/ 288 w 576"/>
                <a:gd name="T9" fmla="*/ 0 h 577"/>
                <a:gd name="T10" fmla="*/ 288 w 576"/>
                <a:gd name="T11" fmla="*/ 546 h 577"/>
                <a:gd name="T12" fmla="*/ 31 w 576"/>
                <a:gd name="T13" fmla="*/ 289 h 577"/>
                <a:gd name="T14" fmla="*/ 288 w 576"/>
                <a:gd name="T15" fmla="*/ 32 h 577"/>
                <a:gd name="T16" fmla="*/ 545 w 576"/>
                <a:gd name="T17" fmla="*/ 289 h 577"/>
                <a:gd name="T18" fmla="*/ 288 w 576"/>
                <a:gd name="T19" fmla="*/ 546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6" h="577">
                  <a:moveTo>
                    <a:pt x="288" y="0"/>
                  </a:moveTo>
                  <a:cubicBezTo>
                    <a:pt x="129" y="0"/>
                    <a:pt x="0" y="130"/>
                    <a:pt x="0" y="289"/>
                  </a:cubicBezTo>
                  <a:cubicBezTo>
                    <a:pt x="0" y="448"/>
                    <a:pt x="129" y="577"/>
                    <a:pt x="288" y="577"/>
                  </a:cubicBezTo>
                  <a:cubicBezTo>
                    <a:pt x="447" y="577"/>
                    <a:pt x="576" y="448"/>
                    <a:pt x="576" y="289"/>
                  </a:cubicBezTo>
                  <a:cubicBezTo>
                    <a:pt x="576" y="130"/>
                    <a:pt x="447" y="0"/>
                    <a:pt x="288" y="0"/>
                  </a:cubicBezTo>
                  <a:close/>
                  <a:moveTo>
                    <a:pt x="288" y="546"/>
                  </a:moveTo>
                  <a:cubicBezTo>
                    <a:pt x="146" y="546"/>
                    <a:pt x="31" y="431"/>
                    <a:pt x="31" y="289"/>
                  </a:cubicBezTo>
                  <a:cubicBezTo>
                    <a:pt x="31" y="147"/>
                    <a:pt x="146" y="32"/>
                    <a:pt x="288" y="32"/>
                  </a:cubicBezTo>
                  <a:cubicBezTo>
                    <a:pt x="430" y="32"/>
                    <a:pt x="545" y="147"/>
                    <a:pt x="545" y="289"/>
                  </a:cubicBezTo>
                  <a:cubicBezTo>
                    <a:pt x="545" y="431"/>
                    <a:pt x="430" y="546"/>
                    <a:pt x="288" y="5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60" name="Oval 23"/>
            <p:cNvSpPr>
              <a:spLocks noChangeArrowheads="1"/>
            </p:cNvSpPr>
            <p:nvPr userDrawn="1">
              <p:custDataLst>
                <p:tags r:id="rId21"/>
              </p:custDataLst>
            </p:nvPr>
          </p:nvSpPr>
          <p:spPr bwMode="auto">
            <a:xfrm>
              <a:off x="5710237" y="2965450"/>
              <a:ext cx="134938" cy="134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61" name="Oval 24"/>
            <p:cNvSpPr>
              <a:spLocks noChangeArrowheads="1"/>
            </p:cNvSpPr>
            <p:nvPr userDrawn="1">
              <p:custDataLst>
                <p:tags r:id="rId22"/>
              </p:custDataLst>
            </p:nvPr>
          </p:nvSpPr>
          <p:spPr bwMode="auto">
            <a:xfrm>
              <a:off x="465137" y="2343150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62" name="Oval 25"/>
            <p:cNvSpPr>
              <a:spLocks noChangeArrowheads="1"/>
            </p:cNvSpPr>
            <p:nvPr userDrawn="1">
              <p:custDataLst>
                <p:tags r:id="rId23"/>
              </p:custDataLst>
            </p:nvPr>
          </p:nvSpPr>
          <p:spPr bwMode="auto">
            <a:xfrm>
              <a:off x="3987800" y="-1308100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63" name="Oval 26"/>
            <p:cNvSpPr>
              <a:spLocks noChangeArrowheads="1"/>
            </p:cNvSpPr>
            <p:nvPr userDrawn="1">
              <p:custDataLst>
                <p:tags r:id="rId24"/>
              </p:custDataLst>
            </p:nvPr>
          </p:nvSpPr>
          <p:spPr bwMode="auto">
            <a:xfrm>
              <a:off x="1298575" y="-1300163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64" name="Oval 27"/>
            <p:cNvSpPr>
              <a:spLocks noChangeArrowheads="1"/>
            </p:cNvSpPr>
            <p:nvPr userDrawn="1">
              <p:custDataLst>
                <p:tags r:id="rId25"/>
              </p:custDataLst>
            </p:nvPr>
          </p:nvSpPr>
          <p:spPr bwMode="auto">
            <a:xfrm>
              <a:off x="1343025" y="4213225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65" name="Oval 28"/>
            <p:cNvSpPr>
              <a:spLocks noChangeArrowheads="1"/>
            </p:cNvSpPr>
            <p:nvPr userDrawn="1">
              <p:custDataLst>
                <p:tags r:id="rId26"/>
              </p:custDataLst>
            </p:nvPr>
          </p:nvSpPr>
          <p:spPr bwMode="auto">
            <a:xfrm>
              <a:off x="3638550" y="3324225"/>
              <a:ext cx="134938" cy="134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66" name="Oval 29"/>
            <p:cNvSpPr>
              <a:spLocks noChangeArrowheads="1"/>
            </p:cNvSpPr>
            <p:nvPr userDrawn="1">
              <p:custDataLst>
                <p:tags r:id="rId27"/>
              </p:custDataLst>
            </p:nvPr>
          </p:nvSpPr>
          <p:spPr bwMode="auto">
            <a:xfrm>
              <a:off x="6788150" y="-473075"/>
              <a:ext cx="134938" cy="134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67" name="Oval 30"/>
            <p:cNvSpPr>
              <a:spLocks noChangeArrowheads="1"/>
            </p:cNvSpPr>
            <p:nvPr userDrawn="1">
              <p:custDataLst>
                <p:tags r:id="rId28"/>
              </p:custDataLst>
            </p:nvPr>
          </p:nvSpPr>
          <p:spPr bwMode="auto">
            <a:xfrm>
              <a:off x="695325" y="-971550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68" name="Oval 31"/>
            <p:cNvSpPr>
              <a:spLocks noChangeArrowheads="1"/>
            </p:cNvSpPr>
            <p:nvPr userDrawn="1">
              <p:custDataLst>
                <p:tags r:id="rId29"/>
              </p:custDataLst>
            </p:nvPr>
          </p:nvSpPr>
          <p:spPr bwMode="auto">
            <a:xfrm>
              <a:off x="3705225" y="495300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69" name="Freeform 32"/>
            <p:cNvSpPr/>
            <p:nvPr userDrawn="1">
              <p:custDataLst>
                <p:tags r:id="rId30"/>
              </p:custDataLst>
            </p:nvPr>
          </p:nvSpPr>
          <p:spPr bwMode="auto">
            <a:xfrm>
              <a:off x="2016125" y="3257550"/>
              <a:ext cx="261938" cy="269875"/>
            </a:xfrm>
            <a:custGeom>
              <a:avLst/>
              <a:gdLst>
                <a:gd name="T0" fmla="*/ 88 w 165"/>
                <a:gd name="T1" fmla="*/ 0 h 170"/>
                <a:gd name="T2" fmla="*/ 78 w 165"/>
                <a:gd name="T3" fmla="*/ 0 h 170"/>
                <a:gd name="T4" fmla="*/ 78 w 165"/>
                <a:gd name="T5" fmla="*/ 80 h 170"/>
                <a:gd name="T6" fmla="*/ 0 w 165"/>
                <a:gd name="T7" fmla="*/ 80 h 170"/>
                <a:gd name="T8" fmla="*/ 0 w 165"/>
                <a:gd name="T9" fmla="*/ 89 h 170"/>
                <a:gd name="T10" fmla="*/ 78 w 165"/>
                <a:gd name="T11" fmla="*/ 89 h 170"/>
                <a:gd name="T12" fmla="*/ 78 w 165"/>
                <a:gd name="T13" fmla="*/ 170 h 170"/>
                <a:gd name="T14" fmla="*/ 88 w 165"/>
                <a:gd name="T15" fmla="*/ 170 h 170"/>
                <a:gd name="T16" fmla="*/ 88 w 165"/>
                <a:gd name="T17" fmla="*/ 89 h 170"/>
                <a:gd name="T18" fmla="*/ 165 w 165"/>
                <a:gd name="T19" fmla="*/ 89 h 170"/>
                <a:gd name="T20" fmla="*/ 165 w 165"/>
                <a:gd name="T21" fmla="*/ 80 h 170"/>
                <a:gd name="T22" fmla="*/ 88 w 165"/>
                <a:gd name="T23" fmla="*/ 80 h 170"/>
                <a:gd name="T24" fmla="*/ 88 w 165"/>
                <a:gd name="T25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170">
                  <a:moveTo>
                    <a:pt x="88" y="0"/>
                  </a:moveTo>
                  <a:lnTo>
                    <a:pt x="78" y="0"/>
                  </a:lnTo>
                  <a:lnTo>
                    <a:pt x="78" y="80"/>
                  </a:lnTo>
                  <a:lnTo>
                    <a:pt x="0" y="80"/>
                  </a:lnTo>
                  <a:lnTo>
                    <a:pt x="0" y="89"/>
                  </a:lnTo>
                  <a:lnTo>
                    <a:pt x="78" y="89"/>
                  </a:lnTo>
                  <a:lnTo>
                    <a:pt x="78" y="170"/>
                  </a:lnTo>
                  <a:lnTo>
                    <a:pt x="88" y="170"/>
                  </a:lnTo>
                  <a:lnTo>
                    <a:pt x="88" y="89"/>
                  </a:lnTo>
                  <a:lnTo>
                    <a:pt x="165" y="89"/>
                  </a:lnTo>
                  <a:lnTo>
                    <a:pt x="165" y="80"/>
                  </a:lnTo>
                  <a:lnTo>
                    <a:pt x="88" y="80"/>
                  </a:lnTo>
                  <a:lnTo>
                    <a:pt x="8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70" name="Freeform 33"/>
            <p:cNvSpPr/>
            <p:nvPr userDrawn="1">
              <p:custDataLst>
                <p:tags r:id="rId31"/>
              </p:custDataLst>
            </p:nvPr>
          </p:nvSpPr>
          <p:spPr bwMode="auto">
            <a:xfrm>
              <a:off x="7529513" y="4433888"/>
              <a:ext cx="261938" cy="271463"/>
            </a:xfrm>
            <a:custGeom>
              <a:avLst/>
              <a:gdLst>
                <a:gd name="T0" fmla="*/ 87 w 165"/>
                <a:gd name="T1" fmla="*/ 0 h 171"/>
                <a:gd name="T2" fmla="*/ 78 w 165"/>
                <a:gd name="T3" fmla="*/ 0 h 171"/>
                <a:gd name="T4" fmla="*/ 78 w 165"/>
                <a:gd name="T5" fmla="*/ 81 h 171"/>
                <a:gd name="T6" fmla="*/ 0 w 165"/>
                <a:gd name="T7" fmla="*/ 81 h 171"/>
                <a:gd name="T8" fmla="*/ 0 w 165"/>
                <a:gd name="T9" fmla="*/ 89 h 171"/>
                <a:gd name="T10" fmla="*/ 78 w 165"/>
                <a:gd name="T11" fmla="*/ 89 h 171"/>
                <a:gd name="T12" fmla="*/ 78 w 165"/>
                <a:gd name="T13" fmla="*/ 171 h 171"/>
                <a:gd name="T14" fmla="*/ 87 w 165"/>
                <a:gd name="T15" fmla="*/ 171 h 171"/>
                <a:gd name="T16" fmla="*/ 87 w 165"/>
                <a:gd name="T17" fmla="*/ 89 h 171"/>
                <a:gd name="T18" fmla="*/ 165 w 165"/>
                <a:gd name="T19" fmla="*/ 89 h 171"/>
                <a:gd name="T20" fmla="*/ 165 w 165"/>
                <a:gd name="T21" fmla="*/ 81 h 171"/>
                <a:gd name="T22" fmla="*/ 87 w 165"/>
                <a:gd name="T23" fmla="*/ 81 h 171"/>
                <a:gd name="T24" fmla="*/ 87 w 165"/>
                <a:gd name="T25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171">
                  <a:moveTo>
                    <a:pt x="87" y="0"/>
                  </a:moveTo>
                  <a:lnTo>
                    <a:pt x="78" y="0"/>
                  </a:lnTo>
                  <a:lnTo>
                    <a:pt x="78" y="81"/>
                  </a:lnTo>
                  <a:lnTo>
                    <a:pt x="0" y="81"/>
                  </a:lnTo>
                  <a:lnTo>
                    <a:pt x="0" y="89"/>
                  </a:lnTo>
                  <a:lnTo>
                    <a:pt x="78" y="89"/>
                  </a:lnTo>
                  <a:lnTo>
                    <a:pt x="78" y="171"/>
                  </a:lnTo>
                  <a:lnTo>
                    <a:pt x="87" y="171"/>
                  </a:lnTo>
                  <a:lnTo>
                    <a:pt x="87" y="89"/>
                  </a:lnTo>
                  <a:lnTo>
                    <a:pt x="165" y="89"/>
                  </a:lnTo>
                  <a:lnTo>
                    <a:pt x="165" y="81"/>
                  </a:lnTo>
                  <a:lnTo>
                    <a:pt x="87" y="81"/>
                  </a:lnTo>
                  <a:lnTo>
                    <a:pt x="8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71" name="Freeform 34"/>
            <p:cNvSpPr/>
            <p:nvPr userDrawn="1">
              <p:custDataLst>
                <p:tags r:id="rId32"/>
              </p:custDataLst>
            </p:nvPr>
          </p:nvSpPr>
          <p:spPr bwMode="auto">
            <a:xfrm>
              <a:off x="4354512" y="-1260475"/>
              <a:ext cx="409575" cy="422275"/>
            </a:xfrm>
            <a:custGeom>
              <a:avLst/>
              <a:gdLst>
                <a:gd name="T0" fmla="*/ 122 w 258"/>
                <a:gd name="T1" fmla="*/ 266 h 266"/>
                <a:gd name="T2" fmla="*/ 136 w 258"/>
                <a:gd name="T3" fmla="*/ 266 h 266"/>
                <a:gd name="T4" fmla="*/ 136 w 258"/>
                <a:gd name="T5" fmla="*/ 139 h 266"/>
                <a:gd name="T6" fmla="*/ 258 w 258"/>
                <a:gd name="T7" fmla="*/ 139 h 266"/>
                <a:gd name="T8" fmla="*/ 258 w 258"/>
                <a:gd name="T9" fmla="*/ 126 h 266"/>
                <a:gd name="T10" fmla="*/ 136 w 258"/>
                <a:gd name="T11" fmla="*/ 126 h 266"/>
                <a:gd name="T12" fmla="*/ 136 w 258"/>
                <a:gd name="T13" fmla="*/ 0 h 266"/>
                <a:gd name="T14" fmla="*/ 122 w 258"/>
                <a:gd name="T15" fmla="*/ 0 h 266"/>
                <a:gd name="T16" fmla="*/ 122 w 258"/>
                <a:gd name="T17" fmla="*/ 126 h 266"/>
                <a:gd name="T18" fmla="*/ 0 w 258"/>
                <a:gd name="T19" fmla="*/ 126 h 266"/>
                <a:gd name="T20" fmla="*/ 0 w 258"/>
                <a:gd name="T21" fmla="*/ 139 h 266"/>
                <a:gd name="T22" fmla="*/ 122 w 258"/>
                <a:gd name="T23" fmla="*/ 139 h 266"/>
                <a:gd name="T24" fmla="*/ 122 w 258"/>
                <a:gd name="T25" fmla="*/ 26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8" h="266">
                  <a:moveTo>
                    <a:pt x="122" y="266"/>
                  </a:moveTo>
                  <a:lnTo>
                    <a:pt x="136" y="266"/>
                  </a:lnTo>
                  <a:lnTo>
                    <a:pt x="136" y="139"/>
                  </a:lnTo>
                  <a:lnTo>
                    <a:pt x="258" y="139"/>
                  </a:lnTo>
                  <a:lnTo>
                    <a:pt x="258" y="126"/>
                  </a:lnTo>
                  <a:lnTo>
                    <a:pt x="136" y="126"/>
                  </a:lnTo>
                  <a:lnTo>
                    <a:pt x="136" y="0"/>
                  </a:lnTo>
                  <a:lnTo>
                    <a:pt x="122" y="0"/>
                  </a:lnTo>
                  <a:lnTo>
                    <a:pt x="122" y="126"/>
                  </a:lnTo>
                  <a:lnTo>
                    <a:pt x="0" y="126"/>
                  </a:lnTo>
                  <a:lnTo>
                    <a:pt x="0" y="139"/>
                  </a:lnTo>
                  <a:lnTo>
                    <a:pt x="122" y="139"/>
                  </a:lnTo>
                  <a:lnTo>
                    <a:pt x="122" y="2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72" name="Oval 35"/>
            <p:cNvSpPr>
              <a:spLocks noChangeArrowheads="1"/>
            </p:cNvSpPr>
            <p:nvPr userDrawn="1">
              <p:custDataLst>
                <p:tags r:id="rId33"/>
              </p:custDataLst>
            </p:nvPr>
          </p:nvSpPr>
          <p:spPr bwMode="auto">
            <a:xfrm>
              <a:off x="638175" y="4541838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73" name="Oval 36"/>
            <p:cNvSpPr>
              <a:spLocks noChangeArrowheads="1"/>
            </p:cNvSpPr>
            <p:nvPr userDrawn="1">
              <p:custDataLst>
                <p:tags r:id="rId34"/>
              </p:custDataLst>
            </p:nvPr>
          </p:nvSpPr>
          <p:spPr bwMode="auto">
            <a:xfrm>
              <a:off x="4938712" y="4240213"/>
              <a:ext cx="133350" cy="134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  <p:sp>
          <p:nvSpPr>
            <p:cNvPr id="74" name="Freeform 37"/>
            <p:cNvSpPr>
              <a:spLocks noEditPoints="1"/>
            </p:cNvSpPr>
            <p:nvPr userDrawn="1">
              <p:custDataLst>
                <p:tags r:id="rId35"/>
              </p:custDataLst>
            </p:nvPr>
          </p:nvSpPr>
          <p:spPr bwMode="auto">
            <a:xfrm>
              <a:off x="-2949576" y="-5135563"/>
              <a:ext cx="18083214" cy="10256838"/>
            </a:xfrm>
            <a:custGeom>
              <a:avLst/>
              <a:gdLst>
                <a:gd name="T0" fmla="*/ 25149 w 29763"/>
                <a:gd name="T1" fmla="*/ 7919 h 16871"/>
                <a:gd name="T2" fmla="*/ 22153 w 29763"/>
                <a:gd name="T3" fmla="*/ 6290 h 16871"/>
                <a:gd name="T4" fmla="*/ 20496 w 29763"/>
                <a:gd name="T5" fmla="*/ 3477 h 16871"/>
                <a:gd name="T6" fmla="*/ 18005 w 29763"/>
                <a:gd name="T7" fmla="*/ 2018 h 16871"/>
                <a:gd name="T8" fmla="*/ 15408 w 29763"/>
                <a:gd name="T9" fmla="*/ 3508 h 16871"/>
                <a:gd name="T10" fmla="*/ 14250 w 29763"/>
                <a:gd name="T11" fmla="*/ 6267 h 16871"/>
                <a:gd name="T12" fmla="*/ 13825 w 29763"/>
                <a:gd name="T13" fmla="*/ 6816 h 16871"/>
                <a:gd name="T14" fmla="*/ 10366 w 29763"/>
                <a:gd name="T15" fmla="*/ 4449 h 16871"/>
                <a:gd name="T16" fmla="*/ 6696 w 29763"/>
                <a:gd name="T17" fmla="*/ 5500 h 16871"/>
                <a:gd name="T18" fmla="*/ 1638 w 29763"/>
                <a:gd name="T19" fmla="*/ 9186 h 16871"/>
                <a:gd name="T20" fmla="*/ 1865 w 29763"/>
                <a:gd name="T21" fmla="*/ 15302 h 16871"/>
                <a:gd name="T22" fmla="*/ 4489 w 29763"/>
                <a:gd name="T23" fmla="*/ 14790 h 16871"/>
                <a:gd name="T24" fmla="*/ 6106 w 29763"/>
                <a:gd name="T25" fmla="*/ 11695 h 16871"/>
                <a:gd name="T26" fmla="*/ 8985 w 29763"/>
                <a:gd name="T27" fmla="*/ 12307 h 16871"/>
                <a:gd name="T28" fmla="*/ 11824 w 29763"/>
                <a:gd name="T29" fmla="*/ 10259 h 16871"/>
                <a:gd name="T30" fmla="*/ 12826 w 29763"/>
                <a:gd name="T31" fmla="*/ 11001 h 16871"/>
                <a:gd name="T32" fmla="*/ 16669 w 29763"/>
                <a:gd name="T33" fmla="*/ 11958 h 16871"/>
                <a:gd name="T34" fmla="*/ 17614 w 29763"/>
                <a:gd name="T35" fmla="*/ 8760 h 16871"/>
                <a:gd name="T36" fmla="*/ 21133 w 29763"/>
                <a:gd name="T37" fmla="*/ 8802 h 16871"/>
                <a:gd name="T38" fmla="*/ 21947 w 29763"/>
                <a:gd name="T39" fmla="*/ 11926 h 16871"/>
                <a:gd name="T40" fmla="*/ 25874 w 29763"/>
                <a:gd name="T41" fmla="*/ 11344 h 16871"/>
                <a:gd name="T42" fmla="*/ 27300 w 29763"/>
                <a:gd name="T43" fmla="*/ 11620 h 16871"/>
                <a:gd name="T44" fmla="*/ 9074 w 29763"/>
                <a:gd name="T45" fmla="*/ 8613 h 16871"/>
                <a:gd name="T46" fmla="*/ 7031 w 29763"/>
                <a:gd name="T47" fmla="*/ 8422 h 16871"/>
                <a:gd name="T48" fmla="*/ 9827 w 29763"/>
                <a:gd name="T49" fmla="*/ 10470 h 16871"/>
                <a:gd name="T50" fmla="*/ 6362 w 29763"/>
                <a:gd name="T51" fmla="*/ 7053 h 16871"/>
                <a:gd name="T52" fmla="*/ 4935 w 29763"/>
                <a:gd name="T53" fmla="*/ 8807 h 16871"/>
                <a:gd name="T54" fmla="*/ 2669 w 29763"/>
                <a:gd name="T55" fmla="*/ 13708 h 16871"/>
                <a:gd name="T56" fmla="*/ 3379 w 29763"/>
                <a:gd name="T57" fmla="*/ 12775 h 16871"/>
                <a:gd name="T58" fmla="*/ 2580 w 29763"/>
                <a:gd name="T59" fmla="*/ 7017 h 16871"/>
                <a:gd name="T60" fmla="*/ 4962 w 29763"/>
                <a:gd name="T61" fmla="*/ 8694 h 16871"/>
                <a:gd name="T62" fmla="*/ 2562 w 29763"/>
                <a:gd name="T63" fmla="*/ 7063 h 16871"/>
                <a:gd name="T64" fmla="*/ 2369 w 29763"/>
                <a:gd name="T65" fmla="*/ 5798 h 16871"/>
                <a:gd name="T66" fmla="*/ 1594 w 29763"/>
                <a:gd name="T67" fmla="*/ 9259 h 16871"/>
                <a:gd name="T68" fmla="*/ 1839 w 29763"/>
                <a:gd name="T69" fmla="*/ 14685 h 16871"/>
                <a:gd name="T70" fmla="*/ 2997 w 29763"/>
                <a:gd name="T71" fmla="*/ 14831 h 16871"/>
                <a:gd name="T72" fmla="*/ 2991 w 29763"/>
                <a:gd name="T73" fmla="*/ 11635 h 16871"/>
                <a:gd name="T74" fmla="*/ 5909 w 29763"/>
                <a:gd name="T75" fmla="*/ 9027 h 16871"/>
                <a:gd name="T76" fmla="*/ 6893 w 29763"/>
                <a:gd name="T77" fmla="*/ 9807 h 16871"/>
                <a:gd name="T78" fmla="*/ 9763 w 29763"/>
                <a:gd name="T79" fmla="*/ 10556 h 16871"/>
                <a:gd name="T80" fmla="*/ 11823 w 29763"/>
                <a:gd name="T81" fmla="*/ 10249 h 16871"/>
                <a:gd name="T82" fmla="*/ 28135 w 29763"/>
                <a:gd name="T83" fmla="*/ 9537 h 16871"/>
                <a:gd name="T84" fmla="*/ 25152 w 29763"/>
                <a:gd name="T85" fmla="*/ 8001 h 16871"/>
                <a:gd name="T86" fmla="*/ 24610 w 29763"/>
                <a:gd name="T87" fmla="*/ 8661 h 16871"/>
                <a:gd name="T88" fmla="*/ 22095 w 29763"/>
                <a:gd name="T89" fmla="*/ 4752 h 16871"/>
                <a:gd name="T90" fmla="*/ 17405 w 29763"/>
                <a:gd name="T91" fmla="*/ 6200 h 16871"/>
                <a:gd name="T92" fmla="*/ 19035 w 29763"/>
                <a:gd name="T93" fmla="*/ 4389 h 16871"/>
                <a:gd name="T94" fmla="*/ 19571 w 29763"/>
                <a:gd name="T95" fmla="*/ 5098 h 16871"/>
                <a:gd name="T96" fmla="*/ 19512 w 29763"/>
                <a:gd name="T97" fmla="*/ 4885 h 16871"/>
                <a:gd name="T98" fmla="*/ 19844 w 29763"/>
                <a:gd name="T99" fmla="*/ 3841 h 16871"/>
                <a:gd name="T100" fmla="*/ 18824 w 29763"/>
                <a:gd name="T101" fmla="*/ 2968 h 16871"/>
                <a:gd name="T102" fmla="*/ 16906 w 29763"/>
                <a:gd name="T103" fmla="*/ 4410 h 16871"/>
                <a:gd name="T104" fmla="*/ 16753 w 29763"/>
                <a:gd name="T105" fmla="*/ 8431 h 16871"/>
                <a:gd name="T106" fmla="*/ 14483 w 29763"/>
                <a:gd name="T107" fmla="*/ 9256 h 16871"/>
                <a:gd name="T108" fmla="*/ 15356 w 29763"/>
                <a:gd name="T109" fmla="*/ 9991 h 16871"/>
                <a:gd name="T110" fmla="*/ 16669 w 29763"/>
                <a:gd name="T111" fmla="*/ 10574 h 16871"/>
                <a:gd name="T112" fmla="*/ 18169 w 29763"/>
                <a:gd name="T113" fmla="*/ 8167 h 16871"/>
                <a:gd name="T114" fmla="*/ 20097 w 29763"/>
                <a:gd name="T115" fmla="*/ 7602 h 16871"/>
                <a:gd name="T116" fmla="*/ 21671 w 29763"/>
                <a:gd name="T117" fmla="*/ 7967 h 16871"/>
                <a:gd name="T118" fmla="*/ 23416 w 29763"/>
                <a:gd name="T119" fmla="*/ 9577 h 16871"/>
                <a:gd name="T120" fmla="*/ 25442 w 29763"/>
                <a:gd name="T121" fmla="*/ 10265 h 16871"/>
                <a:gd name="T122" fmla="*/ 27834 w 29763"/>
                <a:gd name="T123" fmla="*/ 10429 h 16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763" h="16871">
                  <a:moveTo>
                    <a:pt x="29720" y="10870"/>
                  </a:moveTo>
                  <a:cubicBezTo>
                    <a:pt x="29708" y="10870"/>
                    <a:pt x="29698" y="10874"/>
                    <a:pt x="29690" y="10882"/>
                  </a:cubicBezTo>
                  <a:cubicBezTo>
                    <a:pt x="28325" y="9623"/>
                    <a:pt x="28325" y="9623"/>
                    <a:pt x="28325" y="9623"/>
                  </a:cubicBezTo>
                  <a:cubicBezTo>
                    <a:pt x="28331" y="9614"/>
                    <a:pt x="28331" y="9614"/>
                    <a:pt x="28331" y="9614"/>
                  </a:cubicBezTo>
                  <a:cubicBezTo>
                    <a:pt x="28328" y="9612"/>
                    <a:pt x="28325" y="9610"/>
                    <a:pt x="28322" y="9608"/>
                  </a:cubicBezTo>
                  <a:cubicBezTo>
                    <a:pt x="28318" y="9616"/>
                    <a:pt x="28318" y="9616"/>
                    <a:pt x="28318" y="9616"/>
                  </a:cubicBezTo>
                  <a:cubicBezTo>
                    <a:pt x="28221" y="9528"/>
                    <a:pt x="28221" y="9528"/>
                    <a:pt x="28221" y="9528"/>
                  </a:cubicBezTo>
                  <a:cubicBezTo>
                    <a:pt x="28225" y="9522"/>
                    <a:pt x="28228" y="9516"/>
                    <a:pt x="28230" y="9510"/>
                  </a:cubicBezTo>
                  <a:cubicBezTo>
                    <a:pt x="28247" y="9514"/>
                    <a:pt x="28247" y="9514"/>
                    <a:pt x="28247" y="9514"/>
                  </a:cubicBezTo>
                  <a:cubicBezTo>
                    <a:pt x="28245" y="9510"/>
                    <a:pt x="28244" y="9506"/>
                    <a:pt x="28243" y="9502"/>
                  </a:cubicBezTo>
                  <a:cubicBezTo>
                    <a:pt x="28232" y="9500"/>
                    <a:pt x="28232" y="9500"/>
                    <a:pt x="28232" y="9500"/>
                  </a:cubicBezTo>
                  <a:cubicBezTo>
                    <a:pt x="28234" y="9482"/>
                    <a:pt x="28227" y="9464"/>
                    <a:pt x="28213" y="9451"/>
                  </a:cubicBezTo>
                  <a:cubicBezTo>
                    <a:pt x="28205" y="9443"/>
                    <a:pt x="28196" y="9439"/>
                    <a:pt x="28186" y="9437"/>
                  </a:cubicBezTo>
                  <a:cubicBezTo>
                    <a:pt x="28324" y="8343"/>
                    <a:pt x="28324" y="8343"/>
                    <a:pt x="28324" y="8343"/>
                  </a:cubicBezTo>
                  <a:cubicBezTo>
                    <a:pt x="28339" y="8343"/>
                    <a:pt x="28354" y="8336"/>
                    <a:pt x="28365" y="8324"/>
                  </a:cubicBezTo>
                  <a:cubicBezTo>
                    <a:pt x="28367" y="8323"/>
                    <a:pt x="28368" y="8321"/>
                    <a:pt x="28369" y="8319"/>
                  </a:cubicBezTo>
                  <a:cubicBezTo>
                    <a:pt x="28373" y="8322"/>
                    <a:pt x="28373" y="8322"/>
                    <a:pt x="28373" y="8322"/>
                  </a:cubicBezTo>
                  <a:cubicBezTo>
                    <a:pt x="28375" y="8319"/>
                    <a:pt x="28376" y="8316"/>
                    <a:pt x="28378" y="8313"/>
                  </a:cubicBezTo>
                  <a:cubicBezTo>
                    <a:pt x="28374" y="8310"/>
                    <a:pt x="28374" y="8310"/>
                    <a:pt x="28374" y="8310"/>
                  </a:cubicBezTo>
                  <a:cubicBezTo>
                    <a:pt x="28386" y="8288"/>
                    <a:pt x="28382" y="8260"/>
                    <a:pt x="28362" y="8242"/>
                  </a:cubicBezTo>
                  <a:cubicBezTo>
                    <a:pt x="28350" y="8231"/>
                    <a:pt x="28335" y="8226"/>
                    <a:pt x="28320" y="8226"/>
                  </a:cubicBezTo>
                  <a:cubicBezTo>
                    <a:pt x="28320" y="8225"/>
                    <a:pt x="28320" y="8225"/>
                    <a:pt x="28320" y="8225"/>
                  </a:cubicBezTo>
                  <a:cubicBezTo>
                    <a:pt x="28316" y="8225"/>
                    <a:pt x="28313" y="8226"/>
                    <a:pt x="28310" y="8226"/>
                  </a:cubicBezTo>
                  <a:cubicBezTo>
                    <a:pt x="28310" y="8228"/>
                    <a:pt x="28310" y="8228"/>
                    <a:pt x="28310" y="8228"/>
                  </a:cubicBezTo>
                  <a:cubicBezTo>
                    <a:pt x="28299" y="8230"/>
                    <a:pt x="28288" y="8236"/>
                    <a:pt x="28280" y="8245"/>
                  </a:cubicBezTo>
                  <a:cubicBezTo>
                    <a:pt x="28280" y="8245"/>
                    <a:pt x="28279" y="8245"/>
                    <a:pt x="28279" y="8246"/>
                  </a:cubicBezTo>
                  <a:cubicBezTo>
                    <a:pt x="28279" y="8246"/>
                    <a:pt x="28279" y="8246"/>
                    <a:pt x="28279" y="8246"/>
                  </a:cubicBezTo>
                  <a:cubicBezTo>
                    <a:pt x="28276" y="8249"/>
                    <a:pt x="28273" y="8254"/>
                    <a:pt x="28271" y="8258"/>
                  </a:cubicBezTo>
                  <a:cubicBezTo>
                    <a:pt x="28271" y="8258"/>
                    <a:pt x="28271" y="8259"/>
                    <a:pt x="28270" y="8260"/>
                  </a:cubicBezTo>
                  <a:cubicBezTo>
                    <a:pt x="28268" y="8264"/>
                    <a:pt x="28266" y="8269"/>
                    <a:pt x="28265" y="8274"/>
                  </a:cubicBezTo>
                  <a:cubicBezTo>
                    <a:pt x="25167" y="7958"/>
                    <a:pt x="25167" y="7958"/>
                    <a:pt x="25167" y="7958"/>
                  </a:cubicBezTo>
                  <a:cubicBezTo>
                    <a:pt x="25166" y="7943"/>
                    <a:pt x="25160" y="7930"/>
                    <a:pt x="25149" y="7919"/>
                  </a:cubicBezTo>
                  <a:cubicBezTo>
                    <a:pt x="25146" y="7917"/>
                    <a:pt x="25143" y="7914"/>
                    <a:pt x="25140" y="7913"/>
                  </a:cubicBezTo>
                  <a:cubicBezTo>
                    <a:pt x="26224" y="5782"/>
                    <a:pt x="26224" y="5782"/>
                    <a:pt x="26224" y="5782"/>
                  </a:cubicBezTo>
                  <a:cubicBezTo>
                    <a:pt x="26246" y="5790"/>
                    <a:pt x="26272" y="5786"/>
                    <a:pt x="26289" y="5767"/>
                  </a:cubicBezTo>
                  <a:cubicBezTo>
                    <a:pt x="26294" y="5761"/>
                    <a:pt x="26298" y="5754"/>
                    <a:pt x="26301" y="5747"/>
                  </a:cubicBezTo>
                  <a:cubicBezTo>
                    <a:pt x="26724" y="5890"/>
                    <a:pt x="26724" y="5890"/>
                    <a:pt x="26724" y="5890"/>
                  </a:cubicBezTo>
                  <a:cubicBezTo>
                    <a:pt x="26719" y="5909"/>
                    <a:pt x="26723" y="5931"/>
                    <a:pt x="26739" y="5946"/>
                  </a:cubicBezTo>
                  <a:cubicBezTo>
                    <a:pt x="26761" y="5969"/>
                    <a:pt x="26798" y="5968"/>
                    <a:pt x="26820" y="5946"/>
                  </a:cubicBezTo>
                  <a:cubicBezTo>
                    <a:pt x="26842" y="5923"/>
                    <a:pt x="26841" y="5887"/>
                    <a:pt x="26819" y="5865"/>
                  </a:cubicBezTo>
                  <a:cubicBezTo>
                    <a:pt x="26797" y="5843"/>
                    <a:pt x="26760" y="5843"/>
                    <a:pt x="26738" y="5866"/>
                  </a:cubicBezTo>
                  <a:cubicBezTo>
                    <a:pt x="26734" y="5870"/>
                    <a:pt x="26731" y="5875"/>
                    <a:pt x="26728" y="5880"/>
                  </a:cubicBezTo>
                  <a:cubicBezTo>
                    <a:pt x="26304" y="5736"/>
                    <a:pt x="26304" y="5736"/>
                    <a:pt x="26304" y="5736"/>
                  </a:cubicBezTo>
                  <a:cubicBezTo>
                    <a:pt x="26305" y="5725"/>
                    <a:pt x="26304" y="5713"/>
                    <a:pt x="26299" y="5703"/>
                  </a:cubicBezTo>
                  <a:cubicBezTo>
                    <a:pt x="26685" y="5313"/>
                    <a:pt x="26685" y="5313"/>
                    <a:pt x="26685" y="5313"/>
                  </a:cubicBezTo>
                  <a:cubicBezTo>
                    <a:pt x="26707" y="5329"/>
                    <a:pt x="26739" y="5327"/>
                    <a:pt x="26759" y="5306"/>
                  </a:cubicBezTo>
                  <a:cubicBezTo>
                    <a:pt x="26781" y="5284"/>
                    <a:pt x="26781" y="5248"/>
                    <a:pt x="26758" y="5226"/>
                  </a:cubicBezTo>
                  <a:cubicBezTo>
                    <a:pt x="26736" y="5204"/>
                    <a:pt x="26700" y="5204"/>
                    <a:pt x="26677" y="5226"/>
                  </a:cubicBezTo>
                  <a:cubicBezTo>
                    <a:pt x="26656" y="5248"/>
                    <a:pt x="26656" y="5283"/>
                    <a:pt x="26677" y="5305"/>
                  </a:cubicBezTo>
                  <a:cubicBezTo>
                    <a:pt x="26293" y="5693"/>
                    <a:pt x="26293" y="5693"/>
                    <a:pt x="26293" y="5693"/>
                  </a:cubicBezTo>
                  <a:cubicBezTo>
                    <a:pt x="26291" y="5690"/>
                    <a:pt x="26288" y="5687"/>
                    <a:pt x="26286" y="5685"/>
                  </a:cubicBezTo>
                  <a:cubicBezTo>
                    <a:pt x="26276" y="5676"/>
                    <a:pt x="26265" y="5672"/>
                    <a:pt x="26253" y="5670"/>
                  </a:cubicBezTo>
                  <a:cubicBezTo>
                    <a:pt x="25879" y="4366"/>
                    <a:pt x="25879" y="4366"/>
                    <a:pt x="25879" y="4366"/>
                  </a:cubicBezTo>
                  <a:cubicBezTo>
                    <a:pt x="25887" y="4363"/>
                    <a:pt x="25895" y="4358"/>
                    <a:pt x="25901" y="4352"/>
                  </a:cubicBezTo>
                  <a:cubicBezTo>
                    <a:pt x="25923" y="4330"/>
                    <a:pt x="25923" y="4294"/>
                    <a:pt x="25900" y="4271"/>
                  </a:cubicBezTo>
                  <a:cubicBezTo>
                    <a:pt x="25878" y="4249"/>
                    <a:pt x="25841" y="4250"/>
                    <a:pt x="25819" y="4272"/>
                  </a:cubicBezTo>
                  <a:cubicBezTo>
                    <a:pt x="25797" y="4295"/>
                    <a:pt x="25797" y="4331"/>
                    <a:pt x="25820" y="4353"/>
                  </a:cubicBezTo>
                  <a:cubicBezTo>
                    <a:pt x="25833" y="4366"/>
                    <a:pt x="25852" y="4371"/>
                    <a:pt x="25869" y="4368"/>
                  </a:cubicBezTo>
                  <a:cubicBezTo>
                    <a:pt x="26242" y="5670"/>
                    <a:pt x="26242" y="5670"/>
                    <a:pt x="26242" y="5670"/>
                  </a:cubicBezTo>
                  <a:cubicBezTo>
                    <a:pt x="26228" y="5671"/>
                    <a:pt x="26214" y="5677"/>
                    <a:pt x="26203" y="5688"/>
                  </a:cubicBezTo>
                  <a:cubicBezTo>
                    <a:pt x="26192" y="5700"/>
                    <a:pt x="26187" y="5716"/>
                    <a:pt x="26188" y="5731"/>
                  </a:cubicBezTo>
                  <a:cubicBezTo>
                    <a:pt x="22173" y="6320"/>
                    <a:pt x="22173" y="6320"/>
                    <a:pt x="22173" y="6320"/>
                  </a:cubicBezTo>
                  <a:cubicBezTo>
                    <a:pt x="22170" y="6309"/>
                    <a:pt x="22164" y="6299"/>
                    <a:pt x="22156" y="6291"/>
                  </a:cubicBezTo>
                  <a:cubicBezTo>
                    <a:pt x="22155" y="6291"/>
                    <a:pt x="22154" y="6290"/>
                    <a:pt x="22153" y="6290"/>
                  </a:cubicBezTo>
                  <a:cubicBezTo>
                    <a:pt x="24120" y="3457"/>
                    <a:pt x="24120" y="3457"/>
                    <a:pt x="24120" y="3457"/>
                  </a:cubicBezTo>
                  <a:cubicBezTo>
                    <a:pt x="24143" y="3470"/>
                    <a:pt x="24173" y="3466"/>
                    <a:pt x="24192" y="3446"/>
                  </a:cubicBezTo>
                  <a:cubicBezTo>
                    <a:pt x="24214" y="3422"/>
                    <a:pt x="24212" y="3385"/>
                    <a:pt x="24189" y="3363"/>
                  </a:cubicBezTo>
                  <a:cubicBezTo>
                    <a:pt x="24165" y="3342"/>
                    <a:pt x="24128" y="3343"/>
                    <a:pt x="24107" y="3367"/>
                  </a:cubicBezTo>
                  <a:cubicBezTo>
                    <a:pt x="24085" y="3390"/>
                    <a:pt x="24086" y="3427"/>
                    <a:pt x="24110" y="3449"/>
                  </a:cubicBezTo>
                  <a:cubicBezTo>
                    <a:pt x="24111" y="3450"/>
                    <a:pt x="24111" y="3450"/>
                    <a:pt x="24112" y="3451"/>
                  </a:cubicBezTo>
                  <a:cubicBezTo>
                    <a:pt x="22145" y="6284"/>
                    <a:pt x="22145" y="6284"/>
                    <a:pt x="22145" y="6284"/>
                  </a:cubicBezTo>
                  <a:cubicBezTo>
                    <a:pt x="22144" y="6283"/>
                    <a:pt x="22143" y="6283"/>
                    <a:pt x="22142" y="6282"/>
                  </a:cubicBezTo>
                  <a:cubicBezTo>
                    <a:pt x="23204" y="3630"/>
                    <a:pt x="23204" y="3630"/>
                    <a:pt x="23204" y="3630"/>
                  </a:cubicBezTo>
                  <a:cubicBezTo>
                    <a:pt x="23225" y="3638"/>
                    <a:pt x="23250" y="3633"/>
                    <a:pt x="23266" y="3615"/>
                  </a:cubicBezTo>
                  <a:cubicBezTo>
                    <a:pt x="23288" y="3592"/>
                    <a:pt x="23287" y="3555"/>
                    <a:pt x="23263" y="3533"/>
                  </a:cubicBezTo>
                  <a:cubicBezTo>
                    <a:pt x="23240" y="3511"/>
                    <a:pt x="23203" y="3512"/>
                    <a:pt x="23181" y="3536"/>
                  </a:cubicBezTo>
                  <a:cubicBezTo>
                    <a:pt x="23159" y="3560"/>
                    <a:pt x="23161" y="3596"/>
                    <a:pt x="23184" y="3618"/>
                  </a:cubicBezTo>
                  <a:cubicBezTo>
                    <a:pt x="23188" y="3621"/>
                    <a:pt x="23191" y="3624"/>
                    <a:pt x="23195" y="3626"/>
                  </a:cubicBezTo>
                  <a:cubicBezTo>
                    <a:pt x="22133" y="6279"/>
                    <a:pt x="22133" y="6279"/>
                    <a:pt x="22133" y="6279"/>
                  </a:cubicBezTo>
                  <a:cubicBezTo>
                    <a:pt x="22131" y="6278"/>
                    <a:pt x="22128" y="6277"/>
                    <a:pt x="22126" y="6277"/>
                  </a:cubicBezTo>
                  <a:cubicBezTo>
                    <a:pt x="22154" y="4818"/>
                    <a:pt x="22154" y="4818"/>
                    <a:pt x="22154" y="4818"/>
                  </a:cubicBezTo>
                  <a:cubicBezTo>
                    <a:pt x="22169" y="4817"/>
                    <a:pt x="22184" y="4811"/>
                    <a:pt x="22195" y="4799"/>
                  </a:cubicBezTo>
                  <a:cubicBezTo>
                    <a:pt x="22217" y="4776"/>
                    <a:pt x="22216" y="4739"/>
                    <a:pt x="22192" y="4717"/>
                  </a:cubicBezTo>
                  <a:cubicBezTo>
                    <a:pt x="22168" y="4695"/>
                    <a:pt x="22132" y="4697"/>
                    <a:pt x="22110" y="4720"/>
                  </a:cubicBezTo>
                  <a:cubicBezTo>
                    <a:pt x="22104" y="4727"/>
                    <a:pt x="22100" y="4734"/>
                    <a:pt x="22097" y="4742"/>
                  </a:cubicBezTo>
                  <a:cubicBezTo>
                    <a:pt x="21278" y="4585"/>
                    <a:pt x="21278" y="4585"/>
                    <a:pt x="21278" y="4585"/>
                  </a:cubicBezTo>
                  <a:cubicBezTo>
                    <a:pt x="21281" y="4566"/>
                    <a:pt x="21275" y="4545"/>
                    <a:pt x="21260" y="4531"/>
                  </a:cubicBezTo>
                  <a:cubicBezTo>
                    <a:pt x="21260" y="4531"/>
                    <a:pt x="21259" y="4531"/>
                    <a:pt x="21258" y="4530"/>
                  </a:cubicBezTo>
                  <a:cubicBezTo>
                    <a:pt x="22204" y="3208"/>
                    <a:pt x="22204" y="3208"/>
                    <a:pt x="22204" y="3208"/>
                  </a:cubicBezTo>
                  <a:cubicBezTo>
                    <a:pt x="22227" y="3224"/>
                    <a:pt x="22258" y="3220"/>
                    <a:pt x="22278" y="3199"/>
                  </a:cubicBezTo>
                  <a:cubicBezTo>
                    <a:pt x="22300" y="3176"/>
                    <a:pt x="22298" y="3139"/>
                    <a:pt x="22275" y="3117"/>
                  </a:cubicBezTo>
                  <a:cubicBezTo>
                    <a:pt x="22251" y="3095"/>
                    <a:pt x="22214" y="3097"/>
                    <a:pt x="22193" y="3120"/>
                  </a:cubicBezTo>
                  <a:cubicBezTo>
                    <a:pt x="22179" y="3134"/>
                    <a:pt x="22175" y="3153"/>
                    <a:pt x="22178" y="3171"/>
                  </a:cubicBezTo>
                  <a:cubicBezTo>
                    <a:pt x="20581" y="3510"/>
                    <a:pt x="20581" y="3510"/>
                    <a:pt x="20581" y="3510"/>
                  </a:cubicBezTo>
                  <a:cubicBezTo>
                    <a:pt x="20578" y="3500"/>
                    <a:pt x="20573" y="3492"/>
                    <a:pt x="20565" y="3484"/>
                  </a:cubicBezTo>
                  <a:cubicBezTo>
                    <a:pt x="20546" y="3466"/>
                    <a:pt x="20518" y="3464"/>
                    <a:pt x="20496" y="3477"/>
                  </a:cubicBezTo>
                  <a:cubicBezTo>
                    <a:pt x="19291" y="1760"/>
                    <a:pt x="19291" y="1760"/>
                    <a:pt x="19291" y="1760"/>
                  </a:cubicBezTo>
                  <a:cubicBezTo>
                    <a:pt x="19293" y="1758"/>
                    <a:pt x="19295" y="1757"/>
                    <a:pt x="19297" y="1755"/>
                  </a:cubicBezTo>
                  <a:cubicBezTo>
                    <a:pt x="19318" y="1733"/>
                    <a:pt x="19317" y="1698"/>
                    <a:pt x="19296" y="1676"/>
                  </a:cubicBezTo>
                  <a:cubicBezTo>
                    <a:pt x="19727" y="1272"/>
                    <a:pt x="19727" y="1272"/>
                    <a:pt x="19727" y="1272"/>
                  </a:cubicBezTo>
                  <a:cubicBezTo>
                    <a:pt x="19750" y="1289"/>
                    <a:pt x="19782" y="1287"/>
                    <a:pt x="19803" y="1267"/>
                  </a:cubicBezTo>
                  <a:cubicBezTo>
                    <a:pt x="19825" y="1244"/>
                    <a:pt x="19824" y="1208"/>
                    <a:pt x="19802" y="1186"/>
                  </a:cubicBezTo>
                  <a:cubicBezTo>
                    <a:pt x="19779" y="1164"/>
                    <a:pt x="19743" y="1164"/>
                    <a:pt x="19721" y="1187"/>
                  </a:cubicBezTo>
                  <a:cubicBezTo>
                    <a:pt x="19700" y="1208"/>
                    <a:pt x="19700" y="1242"/>
                    <a:pt x="19719" y="1264"/>
                  </a:cubicBezTo>
                  <a:cubicBezTo>
                    <a:pt x="19288" y="1669"/>
                    <a:pt x="19288" y="1669"/>
                    <a:pt x="19288" y="1669"/>
                  </a:cubicBezTo>
                  <a:cubicBezTo>
                    <a:pt x="19281" y="1663"/>
                    <a:pt x="19273" y="1660"/>
                    <a:pt x="19265" y="1658"/>
                  </a:cubicBezTo>
                  <a:cubicBezTo>
                    <a:pt x="19266" y="119"/>
                    <a:pt x="19266" y="119"/>
                    <a:pt x="19266" y="119"/>
                  </a:cubicBezTo>
                  <a:cubicBezTo>
                    <a:pt x="19277" y="117"/>
                    <a:pt x="19288" y="112"/>
                    <a:pt x="19296" y="103"/>
                  </a:cubicBezTo>
                  <a:cubicBezTo>
                    <a:pt x="19318" y="81"/>
                    <a:pt x="19318" y="44"/>
                    <a:pt x="19295" y="22"/>
                  </a:cubicBezTo>
                  <a:cubicBezTo>
                    <a:pt x="19273" y="0"/>
                    <a:pt x="19237" y="0"/>
                    <a:pt x="19215" y="23"/>
                  </a:cubicBezTo>
                  <a:cubicBezTo>
                    <a:pt x="19192" y="45"/>
                    <a:pt x="19193" y="82"/>
                    <a:pt x="19215" y="104"/>
                  </a:cubicBezTo>
                  <a:cubicBezTo>
                    <a:pt x="19226" y="115"/>
                    <a:pt x="19241" y="120"/>
                    <a:pt x="19255" y="120"/>
                  </a:cubicBezTo>
                  <a:cubicBezTo>
                    <a:pt x="19254" y="1658"/>
                    <a:pt x="19254" y="1658"/>
                    <a:pt x="19254" y="1658"/>
                  </a:cubicBezTo>
                  <a:cubicBezTo>
                    <a:pt x="19239" y="1658"/>
                    <a:pt x="19226" y="1663"/>
                    <a:pt x="19215" y="1673"/>
                  </a:cubicBezTo>
                  <a:cubicBezTo>
                    <a:pt x="18754" y="1425"/>
                    <a:pt x="18754" y="1425"/>
                    <a:pt x="18754" y="1425"/>
                  </a:cubicBezTo>
                  <a:cubicBezTo>
                    <a:pt x="18765" y="1403"/>
                    <a:pt x="18761" y="1376"/>
                    <a:pt x="18743" y="1359"/>
                  </a:cubicBezTo>
                  <a:cubicBezTo>
                    <a:pt x="18721" y="1336"/>
                    <a:pt x="18685" y="1337"/>
                    <a:pt x="18663" y="1359"/>
                  </a:cubicBezTo>
                  <a:cubicBezTo>
                    <a:pt x="18640" y="1382"/>
                    <a:pt x="18641" y="1418"/>
                    <a:pt x="18663" y="1440"/>
                  </a:cubicBezTo>
                  <a:cubicBezTo>
                    <a:pt x="18686" y="1462"/>
                    <a:pt x="18722" y="1462"/>
                    <a:pt x="18744" y="1439"/>
                  </a:cubicBezTo>
                  <a:cubicBezTo>
                    <a:pt x="18745" y="1438"/>
                    <a:pt x="18747" y="1436"/>
                    <a:pt x="18748" y="1434"/>
                  </a:cubicBezTo>
                  <a:cubicBezTo>
                    <a:pt x="19207" y="1682"/>
                    <a:pt x="19207" y="1682"/>
                    <a:pt x="19207" y="1682"/>
                  </a:cubicBezTo>
                  <a:cubicBezTo>
                    <a:pt x="19190" y="1705"/>
                    <a:pt x="19193" y="1738"/>
                    <a:pt x="19215" y="1758"/>
                  </a:cubicBezTo>
                  <a:cubicBezTo>
                    <a:pt x="19219" y="1762"/>
                    <a:pt x="19224" y="1766"/>
                    <a:pt x="19229" y="1768"/>
                  </a:cubicBezTo>
                  <a:cubicBezTo>
                    <a:pt x="18825" y="2856"/>
                    <a:pt x="18825" y="2856"/>
                    <a:pt x="18825" y="2856"/>
                  </a:cubicBezTo>
                  <a:cubicBezTo>
                    <a:pt x="18807" y="2851"/>
                    <a:pt x="18788" y="2855"/>
                    <a:pt x="18773" y="2868"/>
                  </a:cubicBezTo>
                  <a:cubicBezTo>
                    <a:pt x="18089" y="2094"/>
                    <a:pt x="18089" y="2094"/>
                    <a:pt x="18089" y="2094"/>
                  </a:cubicBezTo>
                  <a:cubicBezTo>
                    <a:pt x="18108" y="2072"/>
                    <a:pt x="18107" y="2038"/>
                    <a:pt x="18086" y="2017"/>
                  </a:cubicBezTo>
                  <a:cubicBezTo>
                    <a:pt x="18064" y="1995"/>
                    <a:pt x="18027" y="1995"/>
                    <a:pt x="18005" y="2018"/>
                  </a:cubicBezTo>
                  <a:cubicBezTo>
                    <a:pt x="17983" y="2040"/>
                    <a:pt x="17983" y="2076"/>
                    <a:pt x="18006" y="2098"/>
                  </a:cubicBezTo>
                  <a:cubicBezTo>
                    <a:pt x="18027" y="2119"/>
                    <a:pt x="18059" y="2120"/>
                    <a:pt x="18082" y="2102"/>
                  </a:cubicBezTo>
                  <a:cubicBezTo>
                    <a:pt x="18765" y="2875"/>
                    <a:pt x="18765" y="2875"/>
                    <a:pt x="18765" y="2875"/>
                  </a:cubicBezTo>
                  <a:cubicBezTo>
                    <a:pt x="18757" y="2885"/>
                    <a:pt x="18753" y="2896"/>
                    <a:pt x="18752" y="2908"/>
                  </a:cubicBezTo>
                  <a:cubicBezTo>
                    <a:pt x="18314" y="3009"/>
                    <a:pt x="18314" y="3009"/>
                    <a:pt x="18314" y="3009"/>
                  </a:cubicBezTo>
                  <a:cubicBezTo>
                    <a:pt x="18311" y="3002"/>
                    <a:pt x="18307" y="2995"/>
                    <a:pt x="18301" y="2989"/>
                  </a:cubicBezTo>
                  <a:cubicBezTo>
                    <a:pt x="18279" y="2967"/>
                    <a:pt x="18243" y="2968"/>
                    <a:pt x="18221" y="2990"/>
                  </a:cubicBezTo>
                  <a:cubicBezTo>
                    <a:pt x="18198" y="3013"/>
                    <a:pt x="18199" y="3049"/>
                    <a:pt x="18221" y="3071"/>
                  </a:cubicBezTo>
                  <a:cubicBezTo>
                    <a:pt x="18244" y="3093"/>
                    <a:pt x="18280" y="3093"/>
                    <a:pt x="18302" y="3070"/>
                  </a:cubicBezTo>
                  <a:cubicBezTo>
                    <a:pt x="18316" y="3056"/>
                    <a:pt x="18321" y="3038"/>
                    <a:pt x="18317" y="3020"/>
                  </a:cubicBezTo>
                  <a:cubicBezTo>
                    <a:pt x="18752" y="2919"/>
                    <a:pt x="18752" y="2919"/>
                    <a:pt x="18752" y="2919"/>
                  </a:cubicBezTo>
                  <a:cubicBezTo>
                    <a:pt x="18754" y="2933"/>
                    <a:pt x="18760" y="2945"/>
                    <a:pt x="18770" y="2955"/>
                  </a:cubicBezTo>
                  <a:cubicBezTo>
                    <a:pt x="18776" y="2960"/>
                    <a:pt x="18783" y="2964"/>
                    <a:pt x="18790" y="2967"/>
                  </a:cubicBezTo>
                  <a:cubicBezTo>
                    <a:pt x="18310" y="4756"/>
                    <a:pt x="18310" y="4756"/>
                    <a:pt x="18310" y="4756"/>
                  </a:cubicBezTo>
                  <a:cubicBezTo>
                    <a:pt x="18292" y="4755"/>
                    <a:pt x="18274" y="4761"/>
                    <a:pt x="18262" y="4775"/>
                  </a:cubicBezTo>
                  <a:cubicBezTo>
                    <a:pt x="18257" y="4780"/>
                    <a:pt x="18254" y="4785"/>
                    <a:pt x="18251" y="4791"/>
                  </a:cubicBezTo>
                  <a:cubicBezTo>
                    <a:pt x="16981" y="4368"/>
                    <a:pt x="16981" y="4368"/>
                    <a:pt x="16981" y="4368"/>
                  </a:cubicBezTo>
                  <a:cubicBezTo>
                    <a:pt x="16985" y="4348"/>
                    <a:pt x="16980" y="4327"/>
                    <a:pt x="16964" y="4312"/>
                  </a:cubicBezTo>
                  <a:cubicBezTo>
                    <a:pt x="16957" y="4306"/>
                    <a:pt x="16949" y="4301"/>
                    <a:pt x="16940" y="4299"/>
                  </a:cubicBezTo>
                  <a:cubicBezTo>
                    <a:pt x="16998" y="3365"/>
                    <a:pt x="16998" y="3365"/>
                    <a:pt x="16998" y="3365"/>
                  </a:cubicBezTo>
                  <a:cubicBezTo>
                    <a:pt x="17013" y="3365"/>
                    <a:pt x="17027" y="3359"/>
                    <a:pt x="17039" y="3348"/>
                  </a:cubicBezTo>
                  <a:cubicBezTo>
                    <a:pt x="17061" y="3325"/>
                    <a:pt x="17060" y="3289"/>
                    <a:pt x="17038" y="3267"/>
                  </a:cubicBezTo>
                  <a:cubicBezTo>
                    <a:pt x="17015" y="3245"/>
                    <a:pt x="16979" y="3245"/>
                    <a:pt x="16957" y="3267"/>
                  </a:cubicBezTo>
                  <a:cubicBezTo>
                    <a:pt x="16935" y="3290"/>
                    <a:pt x="16935" y="3326"/>
                    <a:pt x="16958" y="3348"/>
                  </a:cubicBezTo>
                  <a:cubicBezTo>
                    <a:pt x="16966" y="3356"/>
                    <a:pt x="16976" y="3361"/>
                    <a:pt x="16987" y="3363"/>
                  </a:cubicBezTo>
                  <a:cubicBezTo>
                    <a:pt x="16929" y="4297"/>
                    <a:pt x="16929" y="4297"/>
                    <a:pt x="16929" y="4297"/>
                  </a:cubicBezTo>
                  <a:cubicBezTo>
                    <a:pt x="16915" y="4296"/>
                    <a:pt x="16901" y="4300"/>
                    <a:pt x="16889" y="4308"/>
                  </a:cubicBezTo>
                  <a:cubicBezTo>
                    <a:pt x="15421" y="3488"/>
                    <a:pt x="15421" y="3488"/>
                    <a:pt x="15421" y="3488"/>
                  </a:cubicBezTo>
                  <a:cubicBezTo>
                    <a:pt x="15428" y="3467"/>
                    <a:pt x="15424" y="3443"/>
                    <a:pt x="15407" y="3427"/>
                  </a:cubicBezTo>
                  <a:cubicBezTo>
                    <a:pt x="15385" y="3405"/>
                    <a:pt x="15348" y="3405"/>
                    <a:pt x="15326" y="3428"/>
                  </a:cubicBezTo>
                  <a:cubicBezTo>
                    <a:pt x="15304" y="3450"/>
                    <a:pt x="15305" y="3486"/>
                    <a:pt x="15327" y="3508"/>
                  </a:cubicBezTo>
                  <a:cubicBezTo>
                    <a:pt x="15349" y="3531"/>
                    <a:pt x="15386" y="3530"/>
                    <a:pt x="15408" y="3508"/>
                  </a:cubicBezTo>
                  <a:cubicBezTo>
                    <a:pt x="15411" y="3505"/>
                    <a:pt x="15413" y="3501"/>
                    <a:pt x="15416" y="3498"/>
                  </a:cubicBezTo>
                  <a:cubicBezTo>
                    <a:pt x="16881" y="4316"/>
                    <a:pt x="16881" y="4316"/>
                    <a:pt x="16881" y="4316"/>
                  </a:cubicBezTo>
                  <a:cubicBezTo>
                    <a:pt x="16860" y="4340"/>
                    <a:pt x="16861" y="4376"/>
                    <a:pt x="16885" y="4397"/>
                  </a:cubicBezTo>
                  <a:cubicBezTo>
                    <a:pt x="16888" y="4401"/>
                    <a:pt x="16892" y="4403"/>
                    <a:pt x="16896" y="4406"/>
                  </a:cubicBezTo>
                  <a:cubicBezTo>
                    <a:pt x="16210" y="6647"/>
                    <a:pt x="16210" y="6647"/>
                    <a:pt x="16210" y="6647"/>
                  </a:cubicBezTo>
                  <a:cubicBezTo>
                    <a:pt x="16192" y="6645"/>
                    <a:pt x="16173" y="6651"/>
                    <a:pt x="16160" y="6665"/>
                  </a:cubicBezTo>
                  <a:cubicBezTo>
                    <a:pt x="16154" y="6672"/>
                    <a:pt x="16150" y="6679"/>
                    <a:pt x="16147" y="6686"/>
                  </a:cubicBezTo>
                  <a:cubicBezTo>
                    <a:pt x="14997" y="6387"/>
                    <a:pt x="14997" y="6387"/>
                    <a:pt x="14997" y="6387"/>
                  </a:cubicBezTo>
                  <a:cubicBezTo>
                    <a:pt x="15000" y="6368"/>
                    <a:pt x="14994" y="6348"/>
                    <a:pt x="14979" y="6335"/>
                  </a:cubicBezTo>
                  <a:cubicBezTo>
                    <a:pt x="14971" y="6327"/>
                    <a:pt x="14960" y="6322"/>
                    <a:pt x="14949" y="6320"/>
                  </a:cubicBezTo>
                  <a:cubicBezTo>
                    <a:pt x="14750" y="4792"/>
                    <a:pt x="14750" y="4792"/>
                    <a:pt x="14750" y="4792"/>
                  </a:cubicBezTo>
                  <a:cubicBezTo>
                    <a:pt x="14762" y="4790"/>
                    <a:pt x="14773" y="4785"/>
                    <a:pt x="14782" y="4776"/>
                  </a:cubicBezTo>
                  <a:cubicBezTo>
                    <a:pt x="14804" y="4754"/>
                    <a:pt x="14803" y="4718"/>
                    <a:pt x="14781" y="4696"/>
                  </a:cubicBezTo>
                  <a:cubicBezTo>
                    <a:pt x="14759" y="4673"/>
                    <a:pt x="14722" y="4674"/>
                    <a:pt x="14700" y="4696"/>
                  </a:cubicBezTo>
                  <a:cubicBezTo>
                    <a:pt x="14678" y="4719"/>
                    <a:pt x="14678" y="4755"/>
                    <a:pt x="14701" y="4777"/>
                  </a:cubicBezTo>
                  <a:cubicBezTo>
                    <a:pt x="14712" y="4787"/>
                    <a:pt x="14725" y="4793"/>
                    <a:pt x="14739" y="4793"/>
                  </a:cubicBezTo>
                  <a:cubicBezTo>
                    <a:pt x="14938" y="6319"/>
                    <a:pt x="14938" y="6319"/>
                    <a:pt x="14938" y="6319"/>
                  </a:cubicBezTo>
                  <a:cubicBezTo>
                    <a:pt x="14930" y="6320"/>
                    <a:pt x="14922" y="6321"/>
                    <a:pt x="14915" y="6325"/>
                  </a:cubicBezTo>
                  <a:cubicBezTo>
                    <a:pt x="14487" y="5799"/>
                    <a:pt x="14487" y="5799"/>
                    <a:pt x="14487" y="5799"/>
                  </a:cubicBezTo>
                  <a:cubicBezTo>
                    <a:pt x="14503" y="5776"/>
                    <a:pt x="14501" y="5745"/>
                    <a:pt x="14481" y="5725"/>
                  </a:cubicBezTo>
                  <a:cubicBezTo>
                    <a:pt x="14458" y="5702"/>
                    <a:pt x="14422" y="5703"/>
                    <a:pt x="14400" y="5725"/>
                  </a:cubicBezTo>
                  <a:cubicBezTo>
                    <a:pt x="14378" y="5748"/>
                    <a:pt x="14378" y="5784"/>
                    <a:pt x="14401" y="5806"/>
                  </a:cubicBezTo>
                  <a:cubicBezTo>
                    <a:pt x="14423" y="5827"/>
                    <a:pt x="14457" y="5828"/>
                    <a:pt x="14480" y="5807"/>
                  </a:cubicBezTo>
                  <a:cubicBezTo>
                    <a:pt x="14905" y="6331"/>
                    <a:pt x="14905" y="6331"/>
                    <a:pt x="14905" y="6331"/>
                  </a:cubicBezTo>
                  <a:cubicBezTo>
                    <a:pt x="14902" y="6333"/>
                    <a:pt x="14900" y="6335"/>
                    <a:pt x="14897" y="6338"/>
                  </a:cubicBezTo>
                  <a:cubicBezTo>
                    <a:pt x="14891" y="6345"/>
                    <a:pt x="14886" y="6353"/>
                    <a:pt x="14884" y="6362"/>
                  </a:cubicBezTo>
                  <a:cubicBezTo>
                    <a:pt x="14253" y="6257"/>
                    <a:pt x="14253" y="6257"/>
                    <a:pt x="14253" y="6257"/>
                  </a:cubicBezTo>
                  <a:cubicBezTo>
                    <a:pt x="14256" y="6239"/>
                    <a:pt x="14251" y="6220"/>
                    <a:pt x="14237" y="6206"/>
                  </a:cubicBezTo>
                  <a:cubicBezTo>
                    <a:pt x="14214" y="6184"/>
                    <a:pt x="14178" y="6185"/>
                    <a:pt x="14156" y="6207"/>
                  </a:cubicBezTo>
                  <a:cubicBezTo>
                    <a:pt x="14134" y="6230"/>
                    <a:pt x="14134" y="6266"/>
                    <a:pt x="14157" y="6288"/>
                  </a:cubicBezTo>
                  <a:cubicBezTo>
                    <a:pt x="14179" y="6310"/>
                    <a:pt x="14215" y="6310"/>
                    <a:pt x="14238" y="6287"/>
                  </a:cubicBezTo>
                  <a:cubicBezTo>
                    <a:pt x="14243" y="6281"/>
                    <a:pt x="14247" y="6275"/>
                    <a:pt x="14250" y="6267"/>
                  </a:cubicBezTo>
                  <a:cubicBezTo>
                    <a:pt x="14882" y="6373"/>
                    <a:pt x="14882" y="6373"/>
                    <a:pt x="14882" y="6373"/>
                  </a:cubicBezTo>
                  <a:cubicBezTo>
                    <a:pt x="14881" y="6390"/>
                    <a:pt x="14887" y="6408"/>
                    <a:pt x="14900" y="6420"/>
                  </a:cubicBezTo>
                  <a:cubicBezTo>
                    <a:pt x="14917" y="6436"/>
                    <a:pt x="14942" y="6439"/>
                    <a:pt x="14962" y="6431"/>
                  </a:cubicBezTo>
                  <a:cubicBezTo>
                    <a:pt x="15530" y="7525"/>
                    <a:pt x="15530" y="7525"/>
                    <a:pt x="15530" y="7525"/>
                  </a:cubicBezTo>
                  <a:cubicBezTo>
                    <a:pt x="15526" y="7528"/>
                    <a:pt x="15522" y="7530"/>
                    <a:pt x="15519" y="7534"/>
                  </a:cubicBezTo>
                  <a:cubicBezTo>
                    <a:pt x="15502" y="7552"/>
                    <a:pt x="15499" y="7579"/>
                    <a:pt x="15510" y="7600"/>
                  </a:cubicBezTo>
                  <a:cubicBezTo>
                    <a:pt x="13859" y="8801"/>
                    <a:pt x="13859" y="8801"/>
                    <a:pt x="13859" y="8801"/>
                  </a:cubicBezTo>
                  <a:cubicBezTo>
                    <a:pt x="13213" y="8410"/>
                    <a:pt x="13213" y="8410"/>
                    <a:pt x="13213" y="8410"/>
                  </a:cubicBezTo>
                  <a:cubicBezTo>
                    <a:pt x="13224" y="8387"/>
                    <a:pt x="13220" y="8359"/>
                    <a:pt x="13201" y="8341"/>
                  </a:cubicBezTo>
                  <a:cubicBezTo>
                    <a:pt x="13177" y="8320"/>
                    <a:pt x="13140" y="8321"/>
                    <a:pt x="13118" y="8345"/>
                  </a:cubicBezTo>
                  <a:cubicBezTo>
                    <a:pt x="13097" y="8368"/>
                    <a:pt x="13098" y="8405"/>
                    <a:pt x="13122" y="8427"/>
                  </a:cubicBezTo>
                  <a:cubicBezTo>
                    <a:pt x="13145" y="8449"/>
                    <a:pt x="13182" y="8447"/>
                    <a:pt x="13204" y="8424"/>
                  </a:cubicBezTo>
                  <a:cubicBezTo>
                    <a:pt x="13206" y="8422"/>
                    <a:pt x="13207" y="8420"/>
                    <a:pt x="13208" y="8418"/>
                  </a:cubicBezTo>
                  <a:cubicBezTo>
                    <a:pt x="13850" y="8807"/>
                    <a:pt x="13850" y="8807"/>
                    <a:pt x="13850" y="8807"/>
                  </a:cubicBezTo>
                  <a:cubicBezTo>
                    <a:pt x="11925" y="10208"/>
                    <a:pt x="11925" y="10208"/>
                    <a:pt x="11925" y="10208"/>
                  </a:cubicBezTo>
                  <a:cubicBezTo>
                    <a:pt x="11924" y="10207"/>
                    <a:pt x="11924" y="10207"/>
                    <a:pt x="11924" y="10207"/>
                  </a:cubicBezTo>
                  <a:cubicBezTo>
                    <a:pt x="11923" y="10206"/>
                    <a:pt x="11922" y="10204"/>
                    <a:pt x="11920" y="10203"/>
                  </a:cubicBezTo>
                  <a:cubicBezTo>
                    <a:pt x="11918" y="10201"/>
                    <a:pt x="11915" y="10199"/>
                    <a:pt x="11912" y="10197"/>
                  </a:cubicBezTo>
                  <a:cubicBezTo>
                    <a:pt x="13426" y="7110"/>
                    <a:pt x="13426" y="7110"/>
                    <a:pt x="13426" y="7110"/>
                  </a:cubicBezTo>
                  <a:cubicBezTo>
                    <a:pt x="13428" y="7111"/>
                    <a:pt x="13431" y="7112"/>
                    <a:pt x="13433" y="7113"/>
                  </a:cubicBezTo>
                  <a:cubicBezTo>
                    <a:pt x="13459" y="7119"/>
                    <a:pt x="13486" y="7106"/>
                    <a:pt x="13498" y="7084"/>
                  </a:cubicBezTo>
                  <a:cubicBezTo>
                    <a:pt x="13882" y="7248"/>
                    <a:pt x="13882" y="7248"/>
                    <a:pt x="13882" y="7248"/>
                  </a:cubicBezTo>
                  <a:cubicBezTo>
                    <a:pt x="13875" y="7268"/>
                    <a:pt x="13880" y="7290"/>
                    <a:pt x="13896" y="7306"/>
                  </a:cubicBezTo>
                  <a:cubicBezTo>
                    <a:pt x="13918" y="7328"/>
                    <a:pt x="13955" y="7328"/>
                    <a:pt x="13977" y="7305"/>
                  </a:cubicBezTo>
                  <a:cubicBezTo>
                    <a:pt x="13999" y="7283"/>
                    <a:pt x="13998" y="7247"/>
                    <a:pt x="13976" y="7225"/>
                  </a:cubicBezTo>
                  <a:cubicBezTo>
                    <a:pt x="13953" y="7202"/>
                    <a:pt x="13917" y="7203"/>
                    <a:pt x="13895" y="7225"/>
                  </a:cubicBezTo>
                  <a:cubicBezTo>
                    <a:pt x="13891" y="7229"/>
                    <a:pt x="13889" y="7233"/>
                    <a:pt x="13886" y="7238"/>
                  </a:cubicBezTo>
                  <a:cubicBezTo>
                    <a:pt x="13502" y="7074"/>
                    <a:pt x="13502" y="7074"/>
                    <a:pt x="13502" y="7074"/>
                  </a:cubicBezTo>
                  <a:cubicBezTo>
                    <a:pt x="13503" y="7073"/>
                    <a:pt x="13503" y="7071"/>
                    <a:pt x="13503" y="7070"/>
                  </a:cubicBezTo>
                  <a:cubicBezTo>
                    <a:pt x="13506" y="7058"/>
                    <a:pt x="13505" y="7045"/>
                    <a:pt x="13501" y="7035"/>
                  </a:cubicBezTo>
                  <a:cubicBezTo>
                    <a:pt x="13823" y="6814"/>
                    <a:pt x="13823" y="6814"/>
                    <a:pt x="13823" y="6814"/>
                  </a:cubicBezTo>
                  <a:cubicBezTo>
                    <a:pt x="13823" y="6814"/>
                    <a:pt x="13824" y="6815"/>
                    <a:pt x="13825" y="6816"/>
                  </a:cubicBezTo>
                  <a:cubicBezTo>
                    <a:pt x="13847" y="6838"/>
                    <a:pt x="13883" y="6838"/>
                    <a:pt x="13905" y="6815"/>
                  </a:cubicBezTo>
                  <a:cubicBezTo>
                    <a:pt x="13927" y="6793"/>
                    <a:pt x="13927" y="6756"/>
                    <a:pt x="13905" y="6734"/>
                  </a:cubicBezTo>
                  <a:cubicBezTo>
                    <a:pt x="13882" y="6712"/>
                    <a:pt x="13846" y="6712"/>
                    <a:pt x="13824" y="6735"/>
                  </a:cubicBezTo>
                  <a:cubicBezTo>
                    <a:pt x="13805" y="6754"/>
                    <a:pt x="13803" y="6783"/>
                    <a:pt x="13816" y="6805"/>
                  </a:cubicBezTo>
                  <a:cubicBezTo>
                    <a:pt x="13496" y="7025"/>
                    <a:pt x="13496" y="7025"/>
                    <a:pt x="13496" y="7025"/>
                  </a:cubicBezTo>
                  <a:cubicBezTo>
                    <a:pt x="13488" y="7013"/>
                    <a:pt x="13476" y="7003"/>
                    <a:pt x="13460" y="7000"/>
                  </a:cubicBezTo>
                  <a:cubicBezTo>
                    <a:pt x="13457" y="6999"/>
                    <a:pt x="13454" y="6998"/>
                    <a:pt x="13450" y="6998"/>
                  </a:cubicBezTo>
                  <a:cubicBezTo>
                    <a:pt x="13346" y="5466"/>
                    <a:pt x="13346" y="5466"/>
                    <a:pt x="13346" y="5466"/>
                  </a:cubicBezTo>
                  <a:cubicBezTo>
                    <a:pt x="13356" y="5464"/>
                    <a:pt x="13365" y="5459"/>
                    <a:pt x="13373" y="5451"/>
                  </a:cubicBezTo>
                  <a:cubicBezTo>
                    <a:pt x="13395" y="5428"/>
                    <a:pt x="13394" y="5392"/>
                    <a:pt x="13372" y="5370"/>
                  </a:cubicBezTo>
                  <a:cubicBezTo>
                    <a:pt x="13349" y="5348"/>
                    <a:pt x="13313" y="5348"/>
                    <a:pt x="13291" y="5371"/>
                  </a:cubicBezTo>
                  <a:cubicBezTo>
                    <a:pt x="13269" y="5393"/>
                    <a:pt x="13269" y="5429"/>
                    <a:pt x="13292" y="5452"/>
                  </a:cubicBezTo>
                  <a:cubicBezTo>
                    <a:pt x="13304" y="5463"/>
                    <a:pt x="13319" y="5468"/>
                    <a:pt x="13335" y="5468"/>
                  </a:cubicBezTo>
                  <a:cubicBezTo>
                    <a:pt x="13439" y="6999"/>
                    <a:pt x="13439" y="6999"/>
                    <a:pt x="13439" y="6999"/>
                  </a:cubicBezTo>
                  <a:cubicBezTo>
                    <a:pt x="13416" y="7002"/>
                    <a:pt x="13396" y="7019"/>
                    <a:pt x="13390" y="7042"/>
                  </a:cubicBezTo>
                  <a:cubicBezTo>
                    <a:pt x="13388" y="7054"/>
                    <a:pt x="13388" y="7065"/>
                    <a:pt x="13392" y="7075"/>
                  </a:cubicBezTo>
                  <a:cubicBezTo>
                    <a:pt x="10535" y="8314"/>
                    <a:pt x="10535" y="8314"/>
                    <a:pt x="10535" y="8314"/>
                  </a:cubicBezTo>
                  <a:cubicBezTo>
                    <a:pt x="10527" y="8302"/>
                    <a:pt x="10515" y="8293"/>
                    <a:pt x="10500" y="8289"/>
                  </a:cubicBezTo>
                  <a:cubicBezTo>
                    <a:pt x="10496" y="8289"/>
                    <a:pt x="10493" y="8288"/>
                    <a:pt x="10489" y="8288"/>
                  </a:cubicBezTo>
                  <a:cubicBezTo>
                    <a:pt x="10393" y="5899"/>
                    <a:pt x="10393" y="5899"/>
                    <a:pt x="10393" y="5899"/>
                  </a:cubicBezTo>
                  <a:cubicBezTo>
                    <a:pt x="10416" y="5896"/>
                    <a:pt x="10436" y="5879"/>
                    <a:pt x="10442" y="5855"/>
                  </a:cubicBezTo>
                  <a:cubicBezTo>
                    <a:pt x="10446" y="5838"/>
                    <a:pt x="10442" y="5821"/>
                    <a:pt x="10433" y="5808"/>
                  </a:cubicBezTo>
                  <a:cubicBezTo>
                    <a:pt x="11038" y="5410"/>
                    <a:pt x="11038" y="5410"/>
                    <a:pt x="11038" y="5410"/>
                  </a:cubicBezTo>
                  <a:cubicBezTo>
                    <a:pt x="11060" y="5432"/>
                    <a:pt x="11096" y="5431"/>
                    <a:pt x="11118" y="5409"/>
                  </a:cubicBezTo>
                  <a:cubicBezTo>
                    <a:pt x="11140" y="5387"/>
                    <a:pt x="11140" y="5350"/>
                    <a:pt x="11118" y="5328"/>
                  </a:cubicBezTo>
                  <a:cubicBezTo>
                    <a:pt x="11095" y="5306"/>
                    <a:pt x="11059" y="5307"/>
                    <a:pt x="11037" y="5329"/>
                  </a:cubicBezTo>
                  <a:cubicBezTo>
                    <a:pt x="11017" y="5349"/>
                    <a:pt x="11015" y="5379"/>
                    <a:pt x="11031" y="5401"/>
                  </a:cubicBezTo>
                  <a:cubicBezTo>
                    <a:pt x="10426" y="5800"/>
                    <a:pt x="10426" y="5800"/>
                    <a:pt x="10426" y="5800"/>
                  </a:cubicBezTo>
                  <a:cubicBezTo>
                    <a:pt x="10419" y="5793"/>
                    <a:pt x="10410" y="5787"/>
                    <a:pt x="10399" y="5785"/>
                  </a:cubicBezTo>
                  <a:cubicBezTo>
                    <a:pt x="10396" y="5784"/>
                    <a:pt x="10393" y="5784"/>
                    <a:pt x="10390" y="5784"/>
                  </a:cubicBezTo>
                  <a:cubicBezTo>
                    <a:pt x="10337" y="4465"/>
                    <a:pt x="10337" y="4465"/>
                    <a:pt x="10337" y="4465"/>
                  </a:cubicBezTo>
                  <a:cubicBezTo>
                    <a:pt x="10348" y="4463"/>
                    <a:pt x="10358" y="4457"/>
                    <a:pt x="10366" y="4449"/>
                  </a:cubicBezTo>
                  <a:cubicBezTo>
                    <a:pt x="10388" y="4427"/>
                    <a:pt x="10388" y="4390"/>
                    <a:pt x="10365" y="4368"/>
                  </a:cubicBezTo>
                  <a:cubicBezTo>
                    <a:pt x="10343" y="4346"/>
                    <a:pt x="10307" y="4346"/>
                    <a:pt x="10285" y="4369"/>
                  </a:cubicBezTo>
                  <a:cubicBezTo>
                    <a:pt x="10263" y="4391"/>
                    <a:pt x="10263" y="4428"/>
                    <a:pt x="10285" y="4450"/>
                  </a:cubicBezTo>
                  <a:cubicBezTo>
                    <a:pt x="10297" y="4461"/>
                    <a:pt x="10311" y="4466"/>
                    <a:pt x="10326" y="4466"/>
                  </a:cubicBezTo>
                  <a:cubicBezTo>
                    <a:pt x="10379" y="5784"/>
                    <a:pt x="10379" y="5784"/>
                    <a:pt x="10379" y="5784"/>
                  </a:cubicBezTo>
                  <a:cubicBezTo>
                    <a:pt x="10363" y="5785"/>
                    <a:pt x="10348" y="5794"/>
                    <a:pt x="10338" y="5807"/>
                  </a:cubicBezTo>
                  <a:cubicBezTo>
                    <a:pt x="10000" y="5672"/>
                    <a:pt x="10000" y="5672"/>
                    <a:pt x="10000" y="5672"/>
                  </a:cubicBezTo>
                  <a:cubicBezTo>
                    <a:pt x="10004" y="5653"/>
                    <a:pt x="9999" y="5633"/>
                    <a:pt x="9984" y="5618"/>
                  </a:cubicBezTo>
                  <a:cubicBezTo>
                    <a:pt x="9962" y="5596"/>
                    <a:pt x="9925" y="5597"/>
                    <a:pt x="9903" y="5619"/>
                  </a:cubicBezTo>
                  <a:cubicBezTo>
                    <a:pt x="9881" y="5642"/>
                    <a:pt x="9881" y="5678"/>
                    <a:pt x="9904" y="5700"/>
                  </a:cubicBezTo>
                  <a:cubicBezTo>
                    <a:pt x="9926" y="5722"/>
                    <a:pt x="9963" y="5722"/>
                    <a:pt x="9985" y="5699"/>
                  </a:cubicBezTo>
                  <a:cubicBezTo>
                    <a:pt x="9990" y="5694"/>
                    <a:pt x="9993" y="5688"/>
                    <a:pt x="9996" y="5682"/>
                  </a:cubicBezTo>
                  <a:cubicBezTo>
                    <a:pt x="10333" y="5817"/>
                    <a:pt x="10333" y="5817"/>
                    <a:pt x="10333" y="5817"/>
                  </a:cubicBezTo>
                  <a:cubicBezTo>
                    <a:pt x="10331" y="5820"/>
                    <a:pt x="10330" y="5824"/>
                    <a:pt x="10329" y="5828"/>
                  </a:cubicBezTo>
                  <a:cubicBezTo>
                    <a:pt x="10325" y="5844"/>
                    <a:pt x="10328" y="5860"/>
                    <a:pt x="10336" y="5873"/>
                  </a:cubicBezTo>
                  <a:cubicBezTo>
                    <a:pt x="7121" y="8349"/>
                    <a:pt x="7121" y="8349"/>
                    <a:pt x="7121" y="8349"/>
                  </a:cubicBezTo>
                  <a:cubicBezTo>
                    <a:pt x="7114" y="8342"/>
                    <a:pt x="7104" y="8336"/>
                    <a:pt x="7093" y="8333"/>
                  </a:cubicBezTo>
                  <a:cubicBezTo>
                    <a:pt x="7092" y="8333"/>
                    <a:pt x="7091" y="8333"/>
                    <a:pt x="7090" y="8333"/>
                  </a:cubicBezTo>
                  <a:cubicBezTo>
                    <a:pt x="7421" y="4900"/>
                    <a:pt x="7421" y="4900"/>
                    <a:pt x="7421" y="4900"/>
                  </a:cubicBezTo>
                  <a:cubicBezTo>
                    <a:pt x="7447" y="4900"/>
                    <a:pt x="7471" y="4882"/>
                    <a:pt x="7478" y="4855"/>
                  </a:cubicBezTo>
                  <a:cubicBezTo>
                    <a:pt x="7485" y="4824"/>
                    <a:pt x="7466" y="4792"/>
                    <a:pt x="7435" y="4785"/>
                  </a:cubicBezTo>
                  <a:cubicBezTo>
                    <a:pt x="7404" y="4777"/>
                    <a:pt x="7372" y="4797"/>
                    <a:pt x="7365" y="4828"/>
                  </a:cubicBezTo>
                  <a:cubicBezTo>
                    <a:pt x="7357" y="4859"/>
                    <a:pt x="7376" y="4891"/>
                    <a:pt x="7408" y="4898"/>
                  </a:cubicBezTo>
                  <a:cubicBezTo>
                    <a:pt x="7409" y="4898"/>
                    <a:pt x="7410" y="4898"/>
                    <a:pt x="7411" y="4899"/>
                  </a:cubicBezTo>
                  <a:cubicBezTo>
                    <a:pt x="7080" y="8332"/>
                    <a:pt x="7080" y="8332"/>
                    <a:pt x="7080" y="8332"/>
                  </a:cubicBezTo>
                  <a:cubicBezTo>
                    <a:pt x="7079" y="8332"/>
                    <a:pt x="7078" y="8332"/>
                    <a:pt x="7077" y="8332"/>
                  </a:cubicBezTo>
                  <a:cubicBezTo>
                    <a:pt x="6706" y="5499"/>
                    <a:pt x="6706" y="5499"/>
                    <a:pt x="6706" y="5499"/>
                  </a:cubicBezTo>
                  <a:cubicBezTo>
                    <a:pt x="6729" y="5496"/>
                    <a:pt x="6748" y="5479"/>
                    <a:pt x="6753" y="5456"/>
                  </a:cubicBezTo>
                  <a:cubicBezTo>
                    <a:pt x="6761" y="5424"/>
                    <a:pt x="6742" y="5393"/>
                    <a:pt x="6710" y="5385"/>
                  </a:cubicBezTo>
                  <a:cubicBezTo>
                    <a:pt x="6679" y="5378"/>
                    <a:pt x="6648" y="5397"/>
                    <a:pt x="6640" y="5428"/>
                  </a:cubicBezTo>
                  <a:cubicBezTo>
                    <a:pt x="6633" y="5460"/>
                    <a:pt x="6652" y="5491"/>
                    <a:pt x="6683" y="5499"/>
                  </a:cubicBezTo>
                  <a:cubicBezTo>
                    <a:pt x="6688" y="5500"/>
                    <a:pt x="6692" y="5500"/>
                    <a:pt x="6696" y="5500"/>
                  </a:cubicBezTo>
                  <a:cubicBezTo>
                    <a:pt x="7067" y="8333"/>
                    <a:pt x="7067" y="8333"/>
                    <a:pt x="7067" y="8333"/>
                  </a:cubicBezTo>
                  <a:cubicBezTo>
                    <a:pt x="7065" y="8334"/>
                    <a:pt x="7062" y="8334"/>
                    <a:pt x="7060" y="8335"/>
                  </a:cubicBezTo>
                  <a:cubicBezTo>
                    <a:pt x="6371" y="7048"/>
                    <a:pt x="6371" y="7048"/>
                    <a:pt x="6371" y="7048"/>
                  </a:cubicBezTo>
                  <a:cubicBezTo>
                    <a:pt x="6384" y="7041"/>
                    <a:pt x="6394" y="7028"/>
                    <a:pt x="6398" y="7012"/>
                  </a:cubicBezTo>
                  <a:cubicBezTo>
                    <a:pt x="6405" y="6981"/>
                    <a:pt x="6386" y="6950"/>
                    <a:pt x="6355" y="6942"/>
                  </a:cubicBezTo>
                  <a:cubicBezTo>
                    <a:pt x="6324" y="6934"/>
                    <a:pt x="6292" y="6954"/>
                    <a:pt x="6285" y="6985"/>
                  </a:cubicBezTo>
                  <a:cubicBezTo>
                    <a:pt x="6283" y="6994"/>
                    <a:pt x="6283" y="7002"/>
                    <a:pt x="6284" y="7011"/>
                  </a:cubicBezTo>
                  <a:cubicBezTo>
                    <a:pt x="5493" y="7274"/>
                    <a:pt x="5493" y="7274"/>
                    <a:pt x="5493" y="7274"/>
                  </a:cubicBezTo>
                  <a:cubicBezTo>
                    <a:pt x="5486" y="7256"/>
                    <a:pt x="5471" y="7241"/>
                    <a:pt x="5451" y="7236"/>
                  </a:cubicBezTo>
                  <a:cubicBezTo>
                    <a:pt x="5451" y="7236"/>
                    <a:pt x="5450" y="7236"/>
                    <a:pt x="5449" y="7236"/>
                  </a:cubicBezTo>
                  <a:cubicBezTo>
                    <a:pt x="5627" y="5620"/>
                    <a:pt x="5627" y="5620"/>
                    <a:pt x="5627" y="5620"/>
                  </a:cubicBezTo>
                  <a:cubicBezTo>
                    <a:pt x="5655" y="5622"/>
                    <a:pt x="5681" y="5604"/>
                    <a:pt x="5688" y="5576"/>
                  </a:cubicBezTo>
                  <a:cubicBezTo>
                    <a:pt x="5695" y="5545"/>
                    <a:pt x="5676" y="5513"/>
                    <a:pt x="5645" y="5506"/>
                  </a:cubicBezTo>
                  <a:cubicBezTo>
                    <a:pt x="5613" y="5498"/>
                    <a:pt x="5582" y="5518"/>
                    <a:pt x="5574" y="5549"/>
                  </a:cubicBezTo>
                  <a:cubicBezTo>
                    <a:pt x="5570" y="5568"/>
                    <a:pt x="5575" y="5586"/>
                    <a:pt x="5587" y="5600"/>
                  </a:cubicBezTo>
                  <a:cubicBezTo>
                    <a:pt x="4359" y="6677"/>
                    <a:pt x="4359" y="6677"/>
                    <a:pt x="4359" y="6677"/>
                  </a:cubicBezTo>
                  <a:cubicBezTo>
                    <a:pt x="4352" y="6670"/>
                    <a:pt x="4343" y="6665"/>
                    <a:pt x="4333" y="6662"/>
                  </a:cubicBezTo>
                  <a:cubicBezTo>
                    <a:pt x="4307" y="6656"/>
                    <a:pt x="4282" y="6668"/>
                    <a:pt x="4269" y="6689"/>
                  </a:cubicBezTo>
                  <a:cubicBezTo>
                    <a:pt x="2379" y="5781"/>
                    <a:pt x="2379" y="5781"/>
                    <a:pt x="2379" y="5781"/>
                  </a:cubicBezTo>
                  <a:cubicBezTo>
                    <a:pt x="2380" y="5779"/>
                    <a:pt x="2381" y="5777"/>
                    <a:pt x="2381" y="5774"/>
                  </a:cubicBezTo>
                  <a:cubicBezTo>
                    <a:pt x="2389" y="5743"/>
                    <a:pt x="2369" y="5711"/>
                    <a:pt x="2338" y="5704"/>
                  </a:cubicBezTo>
                  <a:cubicBezTo>
                    <a:pt x="2307" y="5696"/>
                    <a:pt x="2275" y="5716"/>
                    <a:pt x="2268" y="5747"/>
                  </a:cubicBezTo>
                  <a:cubicBezTo>
                    <a:pt x="2260" y="5778"/>
                    <a:pt x="2280" y="5810"/>
                    <a:pt x="2311" y="5817"/>
                  </a:cubicBezTo>
                  <a:cubicBezTo>
                    <a:pt x="2317" y="5819"/>
                    <a:pt x="2323" y="5819"/>
                    <a:pt x="2328" y="5818"/>
                  </a:cubicBezTo>
                  <a:cubicBezTo>
                    <a:pt x="2508" y="6965"/>
                    <a:pt x="2508" y="6965"/>
                    <a:pt x="2508" y="6965"/>
                  </a:cubicBezTo>
                  <a:cubicBezTo>
                    <a:pt x="2487" y="6970"/>
                    <a:pt x="2470" y="6986"/>
                    <a:pt x="2465" y="7008"/>
                  </a:cubicBezTo>
                  <a:cubicBezTo>
                    <a:pt x="2458" y="7039"/>
                    <a:pt x="2477" y="7071"/>
                    <a:pt x="2508" y="7078"/>
                  </a:cubicBezTo>
                  <a:cubicBezTo>
                    <a:pt x="2516" y="7080"/>
                    <a:pt x="2524" y="7080"/>
                    <a:pt x="2531" y="7079"/>
                  </a:cubicBezTo>
                  <a:cubicBezTo>
                    <a:pt x="2988" y="8875"/>
                    <a:pt x="2988" y="8875"/>
                    <a:pt x="2988" y="8875"/>
                  </a:cubicBezTo>
                  <a:cubicBezTo>
                    <a:pt x="2972" y="8882"/>
                    <a:pt x="2959" y="8896"/>
                    <a:pt x="2955" y="8914"/>
                  </a:cubicBezTo>
                  <a:cubicBezTo>
                    <a:pt x="2953" y="8921"/>
                    <a:pt x="2953" y="8927"/>
                    <a:pt x="2954" y="8934"/>
                  </a:cubicBezTo>
                  <a:cubicBezTo>
                    <a:pt x="1638" y="9186"/>
                    <a:pt x="1638" y="9186"/>
                    <a:pt x="1638" y="9186"/>
                  </a:cubicBezTo>
                  <a:cubicBezTo>
                    <a:pt x="1633" y="9167"/>
                    <a:pt x="1617" y="9150"/>
                    <a:pt x="1596" y="9145"/>
                  </a:cubicBezTo>
                  <a:cubicBezTo>
                    <a:pt x="1565" y="9138"/>
                    <a:pt x="1534" y="9157"/>
                    <a:pt x="1526" y="9188"/>
                  </a:cubicBezTo>
                  <a:cubicBezTo>
                    <a:pt x="1519" y="9220"/>
                    <a:pt x="1538" y="9251"/>
                    <a:pt x="1569" y="9259"/>
                  </a:cubicBezTo>
                  <a:cubicBezTo>
                    <a:pt x="1574" y="9260"/>
                    <a:pt x="1579" y="9260"/>
                    <a:pt x="1583" y="9260"/>
                  </a:cubicBezTo>
                  <a:cubicBezTo>
                    <a:pt x="2081" y="11551"/>
                    <a:pt x="2081" y="11551"/>
                    <a:pt x="2081" y="11551"/>
                  </a:cubicBezTo>
                  <a:cubicBezTo>
                    <a:pt x="2064" y="11558"/>
                    <a:pt x="2050" y="11572"/>
                    <a:pt x="2045" y="11591"/>
                  </a:cubicBezTo>
                  <a:cubicBezTo>
                    <a:pt x="2044" y="11600"/>
                    <a:pt x="2044" y="11608"/>
                    <a:pt x="2045" y="11616"/>
                  </a:cubicBezTo>
                  <a:cubicBezTo>
                    <a:pt x="895" y="11917"/>
                    <a:pt x="895" y="11917"/>
                    <a:pt x="895" y="11917"/>
                  </a:cubicBezTo>
                  <a:cubicBezTo>
                    <a:pt x="889" y="11899"/>
                    <a:pt x="874" y="11885"/>
                    <a:pt x="854" y="11880"/>
                  </a:cubicBezTo>
                  <a:cubicBezTo>
                    <a:pt x="823" y="11873"/>
                    <a:pt x="792" y="11892"/>
                    <a:pt x="784" y="11923"/>
                  </a:cubicBezTo>
                  <a:cubicBezTo>
                    <a:pt x="777" y="11954"/>
                    <a:pt x="796" y="11986"/>
                    <a:pt x="827" y="11993"/>
                  </a:cubicBezTo>
                  <a:cubicBezTo>
                    <a:pt x="850" y="11999"/>
                    <a:pt x="873" y="11990"/>
                    <a:pt x="886" y="11973"/>
                  </a:cubicBezTo>
                  <a:cubicBezTo>
                    <a:pt x="1917" y="12649"/>
                    <a:pt x="1917" y="12649"/>
                    <a:pt x="1917" y="12649"/>
                  </a:cubicBezTo>
                  <a:cubicBezTo>
                    <a:pt x="1915" y="12653"/>
                    <a:pt x="1913" y="12658"/>
                    <a:pt x="1912" y="12662"/>
                  </a:cubicBezTo>
                  <a:cubicBezTo>
                    <a:pt x="1906" y="12687"/>
                    <a:pt x="1916" y="12711"/>
                    <a:pt x="1936" y="12724"/>
                  </a:cubicBezTo>
                  <a:cubicBezTo>
                    <a:pt x="1083" y="14579"/>
                    <a:pt x="1083" y="14579"/>
                    <a:pt x="1083" y="14579"/>
                  </a:cubicBezTo>
                  <a:cubicBezTo>
                    <a:pt x="328" y="14554"/>
                    <a:pt x="328" y="14554"/>
                    <a:pt x="328" y="14554"/>
                  </a:cubicBezTo>
                  <a:cubicBezTo>
                    <a:pt x="327" y="14529"/>
                    <a:pt x="310" y="14506"/>
                    <a:pt x="284" y="14500"/>
                  </a:cubicBezTo>
                  <a:cubicBezTo>
                    <a:pt x="253" y="14493"/>
                    <a:pt x="221" y="14512"/>
                    <a:pt x="214" y="14543"/>
                  </a:cubicBezTo>
                  <a:cubicBezTo>
                    <a:pt x="206" y="14575"/>
                    <a:pt x="226" y="14606"/>
                    <a:pt x="257" y="14614"/>
                  </a:cubicBezTo>
                  <a:cubicBezTo>
                    <a:pt x="288" y="14621"/>
                    <a:pt x="320" y="14602"/>
                    <a:pt x="327" y="14570"/>
                  </a:cubicBezTo>
                  <a:cubicBezTo>
                    <a:pt x="328" y="14568"/>
                    <a:pt x="328" y="14566"/>
                    <a:pt x="328" y="14564"/>
                  </a:cubicBezTo>
                  <a:cubicBezTo>
                    <a:pt x="1079" y="14589"/>
                    <a:pt x="1079" y="14589"/>
                    <a:pt x="1079" y="14589"/>
                  </a:cubicBezTo>
                  <a:cubicBezTo>
                    <a:pt x="83" y="16752"/>
                    <a:pt x="83" y="16752"/>
                    <a:pt x="83" y="16752"/>
                  </a:cubicBezTo>
                  <a:cubicBezTo>
                    <a:pt x="81" y="16752"/>
                    <a:pt x="80" y="16751"/>
                    <a:pt x="77" y="16750"/>
                  </a:cubicBezTo>
                  <a:cubicBezTo>
                    <a:pt x="46" y="16743"/>
                    <a:pt x="15" y="16762"/>
                    <a:pt x="7" y="16793"/>
                  </a:cubicBezTo>
                  <a:cubicBezTo>
                    <a:pt x="0" y="16824"/>
                    <a:pt x="19" y="16856"/>
                    <a:pt x="50" y="16863"/>
                  </a:cubicBezTo>
                  <a:cubicBezTo>
                    <a:pt x="82" y="16871"/>
                    <a:pt x="113" y="16852"/>
                    <a:pt x="120" y="16820"/>
                  </a:cubicBezTo>
                  <a:cubicBezTo>
                    <a:pt x="125" y="16803"/>
                    <a:pt x="120" y="16786"/>
                    <a:pt x="111" y="16773"/>
                  </a:cubicBezTo>
                  <a:cubicBezTo>
                    <a:pt x="1765" y="15327"/>
                    <a:pt x="1765" y="15327"/>
                    <a:pt x="1765" y="15327"/>
                  </a:cubicBezTo>
                  <a:cubicBezTo>
                    <a:pt x="1773" y="15335"/>
                    <a:pt x="1783" y="15342"/>
                    <a:pt x="1795" y="15345"/>
                  </a:cubicBezTo>
                  <a:cubicBezTo>
                    <a:pt x="1826" y="15353"/>
                    <a:pt x="1858" y="15333"/>
                    <a:pt x="1865" y="15302"/>
                  </a:cubicBezTo>
                  <a:cubicBezTo>
                    <a:pt x="1868" y="15290"/>
                    <a:pt x="1867" y="15279"/>
                    <a:pt x="1863" y="15268"/>
                  </a:cubicBezTo>
                  <a:cubicBezTo>
                    <a:pt x="2888" y="14862"/>
                    <a:pt x="2888" y="14862"/>
                    <a:pt x="2888" y="14862"/>
                  </a:cubicBezTo>
                  <a:cubicBezTo>
                    <a:pt x="2895" y="14877"/>
                    <a:pt x="2908" y="14889"/>
                    <a:pt x="2926" y="14893"/>
                  </a:cubicBezTo>
                  <a:cubicBezTo>
                    <a:pt x="2938" y="14896"/>
                    <a:pt x="2951" y="14894"/>
                    <a:pt x="2962" y="14890"/>
                  </a:cubicBezTo>
                  <a:cubicBezTo>
                    <a:pt x="3331" y="15468"/>
                    <a:pt x="3331" y="15468"/>
                    <a:pt x="3331" y="15468"/>
                  </a:cubicBezTo>
                  <a:cubicBezTo>
                    <a:pt x="3321" y="15476"/>
                    <a:pt x="3313" y="15487"/>
                    <a:pt x="3309" y="15500"/>
                  </a:cubicBezTo>
                  <a:cubicBezTo>
                    <a:pt x="3302" y="15531"/>
                    <a:pt x="3321" y="15562"/>
                    <a:pt x="3351" y="15570"/>
                  </a:cubicBezTo>
                  <a:cubicBezTo>
                    <a:pt x="3147" y="16743"/>
                    <a:pt x="3147" y="16743"/>
                    <a:pt x="3147" y="16743"/>
                  </a:cubicBezTo>
                  <a:cubicBezTo>
                    <a:pt x="3119" y="16741"/>
                    <a:pt x="3092" y="16759"/>
                    <a:pt x="3085" y="16788"/>
                  </a:cubicBezTo>
                  <a:cubicBezTo>
                    <a:pt x="3078" y="16819"/>
                    <a:pt x="3097" y="16850"/>
                    <a:pt x="3128" y="16858"/>
                  </a:cubicBezTo>
                  <a:cubicBezTo>
                    <a:pt x="3160" y="16865"/>
                    <a:pt x="3191" y="16846"/>
                    <a:pt x="3198" y="16815"/>
                  </a:cubicBezTo>
                  <a:cubicBezTo>
                    <a:pt x="3204" y="16792"/>
                    <a:pt x="3195" y="16769"/>
                    <a:pt x="3178" y="16755"/>
                  </a:cubicBezTo>
                  <a:cubicBezTo>
                    <a:pt x="4405" y="14852"/>
                    <a:pt x="4405" y="14852"/>
                    <a:pt x="4405" y="14852"/>
                  </a:cubicBezTo>
                  <a:cubicBezTo>
                    <a:pt x="4409" y="14855"/>
                    <a:pt x="4413" y="14856"/>
                    <a:pt x="4418" y="14858"/>
                  </a:cubicBezTo>
                  <a:cubicBezTo>
                    <a:pt x="4431" y="14861"/>
                    <a:pt x="4444" y="14859"/>
                    <a:pt x="4456" y="14854"/>
                  </a:cubicBezTo>
                  <a:cubicBezTo>
                    <a:pt x="5078" y="15960"/>
                    <a:pt x="5078" y="15960"/>
                    <a:pt x="5078" y="15960"/>
                  </a:cubicBezTo>
                  <a:cubicBezTo>
                    <a:pt x="5066" y="15967"/>
                    <a:pt x="5057" y="15979"/>
                    <a:pt x="5054" y="15994"/>
                  </a:cubicBezTo>
                  <a:cubicBezTo>
                    <a:pt x="5046" y="16025"/>
                    <a:pt x="5066" y="16057"/>
                    <a:pt x="5097" y="16064"/>
                  </a:cubicBezTo>
                  <a:cubicBezTo>
                    <a:pt x="5128" y="16072"/>
                    <a:pt x="5160" y="16052"/>
                    <a:pt x="5167" y="16021"/>
                  </a:cubicBezTo>
                  <a:cubicBezTo>
                    <a:pt x="5175" y="15990"/>
                    <a:pt x="5155" y="15958"/>
                    <a:pt x="5124" y="15951"/>
                  </a:cubicBezTo>
                  <a:cubicBezTo>
                    <a:pt x="5111" y="15948"/>
                    <a:pt x="5098" y="15949"/>
                    <a:pt x="5087" y="15955"/>
                  </a:cubicBezTo>
                  <a:cubicBezTo>
                    <a:pt x="4464" y="14849"/>
                    <a:pt x="4464" y="14849"/>
                    <a:pt x="4464" y="14849"/>
                  </a:cubicBezTo>
                  <a:cubicBezTo>
                    <a:pt x="4465" y="14849"/>
                    <a:pt x="4465" y="14849"/>
                    <a:pt x="4465" y="14848"/>
                  </a:cubicBezTo>
                  <a:cubicBezTo>
                    <a:pt x="5730" y="16345"/>
                    <a:pt x="5730" y="16345"/>
                    <a:pt x="5730" y="16345"/>
                  </a:cubicBezTo>
                  <a:cubicBezTo>
                    <a:pt x="5722" y="16353"/>
                    <a:pt x="5717" y="16362"/>
                    <a:pt x="5714" y="16373"/>
                  </a:cubicBezTo>
                  <a:cubicBezTo>
                    <a:pt x="5707" y="16404"/>
                    <a:pt x="5726" y="16435"/>
                    <a:pt x="5757" y="16443"/>
                  </a:cubicBezTo>
                  <a:cubicBezTo>
                    <a:pt x="5788" y="16450"/>
                    <a:pt x="5820" y="16431"/>
                    <a:pt x="5827" y="16400"/>
                  </a:cubicBezTo>
                  <a:cubicBezTo>
                    <a:pt x="5835" y="16369"/>
                    <a:pt x="5816" y="16337"/>
                    <a:pt x="5784" y="16330"/>
                  </a:cubicBezTo>
                  <a:cubicBezTo>
                    <a:pt x="5767" y="16326"/>
                    <a:pt x="5750" y="16330"/>
                    <a:pt x="5737" y="16339"/>
                  </a:cubicBezTo>
                  <a:cubicBezTo>
                    <a:pt x="4473" y="14842"/>
                    <a:pt x="4473" y="14842"/>
                    <a:pt x="4473" y="14842"/>
                  </a:cubicBezTo>
                  <a:cubicBezTo>
                    <a:pt x="4480" y="14835"/>
                    <a:pt x="4486" y="14825"/>
                    <a:pt x="4488" y="14815"/>
                  </a:cubicBezTo>
                  <a:cubicBezTo>
                    <a:pt x="4490" y="14806"/>
                    <a:pt x="4490" y="14798"/>
                    <a:pt x="4489" y="14790"/>
                  </a:cubicBezTo>
                  <a:cubicBezTo>
                    <a:pt x="5224" y="14578"/>
                    <a:pt x="5224" y="14578"/>
                    <a:pt x="5224" y="14578"/>
                  </a:cubicBezTo>
                  <a:cubicBezTo>
                    <a:pt x="5230" y="14595"/>
                    <a:pt x="5245" y="14609"/>
                    <a:pt x="5264" y="14614"/>
                  </a:cubicBezTo>
                  <a:cubicBezTo>
                    <a:pt x="5296" y="14621"/>
                    <a:pt x="5327" y="14602"/>
                    <a:pt x="5335" y="14571"/>
                  </a:cubicBezTo>
                  <a:cubicBezTo>
                    <a:pt x="5342" y="14540"/>
                    <a:pt x="5323" y="14508"/>
                    <a:pt x="5292" y="14501"/>
                  </a:cubicBezTo>
                  <a:cubicBezTo>
                    <a:pt x="5260" y="14493"/>
                    <a:pt x="5229" y="14512"/>
                    <a:pt x="5221" y="14544"/>
                  </a:cubicBezTo>
                  <a:cubicBezTo>
                    <a:pt x="5219" y="14552"/>
                    <a:pt x="5219" y="14560"/>
                    <a:pt x="5221" y="14568"/>
                  </a:cubicBezTo>
                  <a:cubicBezTo>
                    <a:pt x="4486" y="14780"/>
                    <a:pt x="4486" y="14780"/>
                    <a:pt x="4486" y="14780"/>
                  </a:cubicBezTo>
                  <a:cubicBezTo>
                    <a:pt x="4479" y="14763"/>
                    <a:pt x="4465" y="14749"/>
                    <a:pt x="4445" y="14744"/>
                  </a:cubicBezTo>
                  <a:cubicBezTo>
                    <a:pt x="4433" y="14742"/>
                    <a:pt x="4421" y="14743"/>
                    <a:pt x="4411" y="14747"/>
                  </a:cubicBezTo>
                  <a:cubicBezTo>
                    <a:pt x="3467" y="12834"/>
                    <a:pt x="3467" y="12834"/>
                    <a:pt x="3467" y="12834"/>
                  </a:cubicBezTo>
                  <a:cubicBezTo>
                    <a:pt x="3480" y="12826"/>
                    <a:pt x="3489" y="12813"/>
                    <a:pt x="3493" y="12798"/>
                  </a:cubicBezTo>
                  <a:cubicBezTo>
                    <a:pt x="3494" y="12794"/>
                    <a:pt x="3494" y="12791"/>
                    <a:pt x="3495" y="12787"/>
                  </a:cubicBezTo>
                  <a:cubicBezTo>
                    <a:pt x="4257" y="12767"/>
                    <a:pt x="4257" y="12767"/>
                    <a:pt x="4257" y="12767"/>
                  </a:cubicBezTo>
                  <a:cubicBezTo>
                    <a:pt x="4260" y="12791"/>
                    <a:pt x="4277" y="12812"/>
                    <a:pt x="4301" y="12818"/>
                  </a:cubicBezTo>
                  <a:cubicBezTo>
                    <a:pt x="4333" y="12825"/>
                    <a:pt x="4364" y="12806"/>
                    <a:pt x="4372" y="12775"/>
                  </a:cubicBezTo>
                  <a:cubicBezTo>
                    <a:pt x="4378" y="12747"/>
                    <a:pt x="4364" y="12719"/>
                    <a:pt x="4338" y="12708"/>
                  </a:cubicBezTo>
                  <a:cubicBezTo>
                    <a:pt x="4575" y="11989"/>
                    <a:pt x="4575" y="11989"/>
                    <a:pt x="4575" y="11989"/>
                  </a:cubicBezTo>
                  <a:cubicBezTo>
                    <a:pt x="4607" y="11996"/>
                    <a:pt x="4638" y="11977"/>
                    <a:pt x="4645" y="11946"/>
                  </a:cubicBezTo>
                  <a:cubicBezTo>
                    <a:pt x="4647" y="11938"/>
                    <a:pt x="4647" y="11931"/>
                    <a:pt x="4646" y="11924"/>
                  </a:cubicBezTo>
                  <a:cubicBezTo>
                    <a:pt x="5303" y="11763"/>
                    <a:pt x="5303" y="11763"/>
                    <a:pt x="5303" y="11763"/>
                  </a:cubicBezTo>
                  <a:cubicBezTo>
                    <a:pt x="5309" y="11782"/>
                    <a:pt x="5324" y="11796"/>
                    <a:pt x="5344" y="11801"/>
                  </a:cubicBezTo>
                  <a:cubicBezTo>
                    <a:pt x="5359" y="11805"/>
                    <a:pt x="5374" y="11802"/>
                    <a:pt x="5386" y="11795"/>
                  </a:cubicBezTo>
                  <a:cubicBezTo>
                    <a:pt x="5502" y="11958"/>
                    <a:pt x="5502" y="11958"/>
                    <a:pt x="5502" y="11958"/>
                  </a:cubicBezTo>
                  <a:cubicBezTo>
                    <a:pt x="5499" y="11961"/>
                    <a:pt x="5496" y="11964"/>
                    <a:pt x="5494" y="11968"/>
                  </a:cubicBezTo>
                  <a:cubicBezTo>
                    <a:pt x="5477" y="11995"/>
                    <a:pt x="5486" y="12031"/>
                    <a:pt x="5513" y="12048"/>
                  </a:cubicBezTo>
                  <a:cubicBezTo>
                    <a:pt x="5541" y="12065"/>
                    <a:pt x="5576" y="12056"/>
                    <a:pt x="5593" y="12029"/>
                  </a:cubicBezTo>
                  <a:cubicBezTo>
                    <a:pt x="5610" y="12001"/>
                    <a:pt x="5601" y="11965"/>
                    <a:pt x="5574" y="11949"/>
                  </a:cubicBezTo>
                  <a:cubicBezTo>
                    <a:pt x="5553" y="11936"/>
                    <a:pt x="5528" y="11938"/>
                    <a:pt x="5509" y="11951"/>
                  </a:cubicBezTo>
                  <a:cubicBezTo>
                    <a:pt x="5394" y="11790"/>
                    <a:pt x="5394" y="11790"/>
                    <a:pt x="5394" y="11790"/>
                  </a:cubicBezTo>
                  <a:cubicBezTo>
                    <a:pt x="5404" y="11782"/>
                    <a:pt x="5411" y="11771"/>
                    <a:pt x="5414" y="11758"/>
                  </a:cubicBezTo>
                  <a:cubicBezTo>
                    <a:pt x="5415" y="11754"/>
                    <a:pt x="5416" y="11750"/>
                    <a:pt x="5416" y="11745"/>
                  </a:cubicBezTo>
                  <a:cubicBezTo>
                    <a:pt x="6106" y="11695"/>
                    <a:pt x="6106" y="11695"/>
                    <a:pt x="6106" y="11695"/>
                  </a:cubicBezTo>
                  <a:cubicBezTo>
                    <a:pt x="6108" y="11712"/>
                    <a:pt x="6117" y="11727"/>
                    <a:pt x="6133" y="11737"/>
                  </a:cubicBezTo>
                  <a:cubicBezTo>
                    <a:pt x="6160" y="11754"/>
                    <a:pt x="6196" y="11745"/>
                    <a:pt x="6213" y="11718"/>
                  </a:cubicBezTo>
                  <a:cubicBezTo>
                    <a:pt x="6230" y="11690"/>
                    <a:pt x="6221" y="11654"/>
                    <a:pt x="6194" y="11638"/>
                  </a:cubicBezTo>
                  <a:cubicBezTo>
                    <a:pt x="6166" y="11621"/>
                    <a:pt x="6130" y="11629"/>
                    <a:pt x="6114" y="11657"/>
                  </a:cubicBezTo>
                  <a:cubicBezTo>
                    <a:pt x="6108" y="11666"/>
                    <a:pt x="6106" y="11675"/>
                    <a:pt x="6105" y="11685"/>
                  </a:cubicBezTo>
                  <a:cubicBezTo>
                    <a:pt x="5415" y="11735"/>
                    <a:pt x="5415" y="11735"/>
                    <a:pt x="5415" y="11735"/>
                  </a:cubicBezTo>
                  <a:cubicBezTo>
                    <a:pt x="5412" y="11718"/>
                    <a:pt x="5402" y="11703"/>
                    <a:pt x="5387" y="11694"/>
                  </a:cubicBezTo>
                  <a:cubicBezTo>
                    <a:pt x="5895" y="10590"/>
                    <a:pt x="5895" y="10590"/>
                    <a:pt x="5895" y="10590"/>
                  </a:cubicBezTo>
                  <a:cubicBezTo>
                    <a:pt x="5900" y="10592"/>
                    <a:pt x="5905" y="10595"/>
                    <a:pt x="5911" y="10596"/>
                  </a:cubicBezTo>
                  <a:cubicBezTo>
                    <a:pt x="5938" y="10602"/>
                    <a:pt x="5965" y="10589"/>
                    <a:pt x="5976" y="10565"/>
                  </a:cubicBezTo>
                  <a:cubicBezTo>
                    <a:pt x="7367" y="11066"/>
                    <a:pt x="7367" y="11066"/>
                    <a:pt x="7367" y="11066"/>
                  </a:cubicBezTo>
                  <a:cubicBezTo>
                    <a:pt x="7367" y="11066"/>
                    <a:pt x="7366" y="11066"/>
                    <a:pt x="7366" y="11067"/>
                  </a:cubicBezTo>
                  <a:cubicBezTo>
                    <a:pt x="7359" y="11098"/>
                    <a:pt x="7378" y="11130"/>
                    <a:pt x="7409" y="11137"/>
                  </a:cubicBezTo>
                  <a:cubicBezTo>
                    <a:pt x="7441" y="11145"/>
                    <a:pt x="7472" y="11125"/>
                    <a:pt x="7480" y="11094"/>
                  </a:cubicBezTo>
                  <a:cubicBezTo>
                    <a:pt x="7487" y="11063"/>
                    <a:pt x="7468" y="11031"/>
                    <a:pt x="7437" y="11024"/>
                  </a:cubicBezTo>
                  <a:cubicBezTo>
                    <a:pt x="7434" y="11023"/>
                    <a:pt x="7431" y="11023"/>
                    <a:pt x="7429" y="11023"/>
                  </a:cubicBezTo>
                  <a:cubicBezTo>
                    <a:pt x="7440" y="10081"/>
                    <a:pt x="7440" y="10081"/>
                    <a:pt x="7440" y="10081"/>
                  </a:cubicBezTo>
                  <a:cubicBezTo>
                    <a:pt x="7461" y="10078"/>
                    <a:pt x="7480" y="10063"/>
                    <a:pt x="7487" y="10042"/>
                  </a:cubicBezTo>
                  <a:cubicBezTo>
                    <a:pt x="8007" y="10152"/>
                    <a:pt x="8007" y="10152"/>
                    <a:pt x="8007" y="10152"/>
                  </a:cubicBezTo>
                  <a:cubicBezTo>
                    <a:pt x="8020" y="10174"/>
                    <a:pt x="8045" y="10190"/>
                    <a:pt x="8074" y="10190"/>
                  </a:cubicBezTo>
                  <a:cubicBezTo>
                    <a:pt x="8091" y="10190"/>
                    <a:pt x="8107" y="10184"/>
                    <a:pt x="8119" y="10175"/>
                  </a:cubicBezTo>
                  <a:cubicBezTo>
                    <a:pt x="9756" y="10519"/>
                    <a:pt x="9756" y="10519"/>
                    <a:pt x="9756" y="10519"/>
                  </a:cubicBezTo>
                  <a:cubicBezTo>
                    <a:pt x="9754" y="10529"/>
                    <a:pt x="9755" y="10538"/>
                    <a:pt x="9758" y="10546"/>
                  </a:cubicBezTo>
                  <a:cubicBezTo>
                    <a:pt x="8581" y="11218"/>
                    <a:pt x="8581" y="11218"/>
                    <a:pt x="8581" y="11218"/>
                  </a:cubicBezTo>
                  <a:cubicBezTo>
                    <a:pt x="8573" y="11208"/>
                    <a:pt x="8562" y="11201"/>
                    <a:pt x="8550" y="11198"/>
                  </a:cubicBezTo>
                  <a:cubicBezTo>
                    <a:pt x="8519" y="11191"/>
                    <a:pt x="8487" y="11210"/>
                    <a:pt x="8480" y="11241"/>
                  </a:cubicBezTo>
                  <a:cubicBezTo>
                    <a:pt x="8472" y="11273"/>
                    <a:pt x="8491" y="11304"/>
                    <a:pt x="8523" y="11311"/>
                  </a:cubicBezTo>
                  <a:cubicBezTo>
                    <a:pt x="8542" y="11316"/>
                    <a:pt x="8561" y="11311"/>
                    <a:pt x="8575" y="11299"/>
                  </a:cubicBezTo>
                  <a:cubicBezTo>
                    <a:pt x="9235" y="11857"/>
                    <a:pt x="9235" y="11857"/>
                    <a:pt x="9235" y="11857"/>
                  </a:cubicBezTo>
                  <a:cubicBezTo>
                    <a:pt x="9059" y="12266"/>
                    <a:pt x="9059" y="12266"/>
                    <a:pt x="9059" y="12266"/>
                  </a:cubicBezTo>
                  <a:cubicBezTo>
                    <a:pt x="9058" y="12266"/>
                    <a:pt x="9056" y="12265"/>
                    <a:pt x="9055" y="12264"/>
                  </a:cubicBezTo>
                  <a:cubicBezTo>
                    <a:pt x="9023" y="12257"/>
                    <a:pt x="8992" y="12276"/>
                    <a:pt x="8985" y="12307"/>
                  </a:cubicBezTo>
                  <a:cubicBezTo>
                    <a:pt x="8977" y="12339"/>
                    <a:pt x="8996" y="12370"/>
                    <a:pt x="9028" y="12378"/>
                  </a:cubicBezTo>
                  <a:cubicBezTo>
                    <a:pt x="9037" y="12380"/>
                    <a:pt x="9046" y="12379"/>
                    <a:pt x="9054" y="12377"/>
                  </a:cubicBezTo>
                  <a:cubicBezTo>
                    <a:pt x="9167" y="12940"/>
                    <a:pt x="9167" y="12940"/>
                    <a:pt x="9167" y="12940"/>
                  </a:cubicBezTo>
                  <a:cubicBezTo>
                    <a:pt x="9142" y="12947"/>
                    <a:pt x="9124" y="12969"/>
                    <a:pt x="9124" y="12996"/>
                  </a:cubicBezTo>
                  <a:cubicBezTo>
                    <a:pt x="9124" y="13028"/>
                    <a:pt x="9150" y="13054"/>
                    <a:pt x="9182" y="13054"/>
                  </a:cubicBezTo>
                  <a:cubicBezTo>
                    <a:pt x="9215" y="13054"/>
                    <a:pt x="9241" y="13028"/>
                    <a:pt x="9240" y="12996"/>
                  </a:cubicBezTo>
                  <a:cubicBezTo>
                    <a:pt x="9240" y="12964"/>
                    <a:pt x="9214" y="12938"/>
                    <a:pt x="9182" y="12938"/>
                  </a:cubicBezTo>
                  <a:cubicBezTo>
                    <a:pt x="9180" y="12938"/>
                    <a:pt x="9179" y="12938"/>
                    <a:pt x="9177" y="12938"/>
                  </a:cubicBezTo>
                  <a:cubicBezTo>
                    <a:pt x="9064" y="12374"/>
                    <a:pt x="9064" y="12374"/>
                    <a:pt x="9064" y="12374"/>
                  </a:cubicBezTo>
                  <a:cubicBezTo>
                    <a:pt x="9066" y="12374"/>
                    <a:pt x="9067" y="12373"/>
                    <a:pt x="9069" y="12372"/>
                  </a:cubicBezTo>
                  <a:cubicBezTo>
                    <a:pt x="9666" y="13351"/>
                    <a:pt x="9666" y="13351"/>
                    <a:pt x="9666" y="13351"/>
                  </a:cubicBezTo>
                  <a:cubicBezTo>
                    <a:pt x="9653" y="13361"/>
                    <a:pt x="9644" y="13377"/>
                    <a:pt x="9644" y="13396"/>
                  </a:cubicBezTo>
                  <a:cubicBezTo>
                    <a:pt x="9644" y="13428"/>
                    <a:pt x="9670" y="13454"/>
                    <a:pt x="9703" y="13454"/>
                  </a:cubicBezTo>
                  <a:cubicBezTo>
                    <a:pt x="9735" y="13454"/>
                    <a:pt x="9761" y="13427"/>
                    <a:pt x="9761" y="13395"/>
                  </a:cubicBezTo>
                  <a:cubicBezTo>
                    <a:pt x="9761" y="13363"/>
                    <a:pt x="9734" y="13337"/>
                    <a:pt x="9702" y="13337"/>
                  </a:cubicBezTo>
                  <a:cubicBezTo>
                    <a:pt x="9692" y="13337"/>
                    <a:pt x="9683" y="13340"/>
                    <a:pt x="9674" y="13345"/>
                  </a:cubicBezTo>
                  <a:cubicBezTo>
                    <a:pt x="9077" y="12367"/>
                    <a:pt x="9077" y="12367"/>
                    <a:pt x="9077" y="12367"/>
                  </a:cubicBezTo>
                  <a:cubicBezTo>
                    <a:pt x="9087" y="12359"/>
                    <a:pt x="9095" y="12348"/>
                    <a:pt x="9098" y="12335"/>
                  </a:cubicBezTo>
                  <a:cubicBezTo>
                    <a:pt x="9101" y="12322"/>
                    <a:pt x="9099" y="12310"/>
                    <a:pt x="9095" y="12299"/>
                  </a:cubicBezTo>
                  <a:cubicBezTo>
                    <a:pt x="9510" y="12088"/>
                    <a:pt x="9510" y="12088"/>
                    <a:pt x="9510" y="12088"/>
                  </a:cubicBezTo>
                  <a:cubicBezTo>
                    <a:pt x="10749" y="13135"/>
                    <a:pt x="10749" y="13135"/>
                    <a:pt x="10749" y="13135"/>
                  </a:cubicBezTo>
                  <a:cubicBezTo>
                    <a:pt x="10745" y="13141"/>
                    <a:pt x="10742" y="13148"/>
                    <a:pt x="10740" y="13155"/>
                  </a:cubicBezTo>
                  <a:cubicBezTo>
                    <a:pt x="10732" y="13186"/>
                    <a:pt x="10751" y="13218"/>
                    <a:pt x="10783" y="13225"/>
                  </a:cubicBezTo>
                  <a:cubicBezTo>
                    <a:pt x="10814" y="13233"/>
                    <a:pt x="10845" y="13214"/>
                    <a:pt x="10853" y="13182"/>
                  </a:cubicBezTo>
                  <a:cubicBezTo>
                    <a:pt x="10860" y="13151"/>
                    <a:pt x="10841" y="13120"/>
                    <a:pt x="10810" y="13112"/>
                  </a:cubicBezTo>
                  <a:cubicBezTo>
                    <a:pt x="10808" y="13112"/>
                    <a:pt x="10806" y="13111"/>
                    <a:pt x="10803" y="13111"/>
                  </a:cubicBezTo>
                  <a:cubicBezTo>
                    <a:pt x="10863" y="11453"/>
                    <a:pt x="10863" y="11453"/>
                    <a:pt x="10863" y="11453"/>
                  </a:cubicBezTo>
                  <a:cubicBezTo>
                    <a:pt x="10888" y="11452"/>
                    <a:pt x="10911" y="11435"/>
                    <a:pt x="10917" y="11409"/>
                  </a:cubicBezTo>
                  <a:cubicBezTo>
                    <a:pt x="10925" y="11378"/>
                    <a:pt x="10905" y="11346"/>
                    <a:pt x="10874" y="11339"/>
                  </a:cubicBezTo>
                  <a:cubicBezTo>
                    <a:pt x="10867" y="11337"/>
                    <a:pt x="10860" y="11337"/>
                    <a:pt x="10853" y="11338"/>
                  </a:cubicBezTo>
                  <a:cubicBezTo>
                    <a:pt x="10643" y="10419"/>
                    <a:pt x="10643" y="10419"/>
                    <a:pt x="10643" y="10419"/>
                  </a:cubicBezTo>
                  <a:cubicBezTo>
                    <a:pt x="11824" y="10259"/>
                    <a:pt x="11824" y="10259"/>
                    <a:pt x="11824" y="10259"/>
                  </a:cubicBezTo>
                  <a:cubicBezTo>
                    <a:pt x="11827" y="10270"/>
                    <a:pt x="11832" y="10280"/>
                    <a:pt x="11841" y="10288"/>
                  </a:cubicBezTo>
                  <a:cubicBezTo>
                    <a:pt x="11844" y="10291"/>
                    <a:pt x="11848" y="10294"/>
                    <a:pt x="11852" y="10296"/>
                  </a:cubicBezTo>
                  <a:cubicBezTo>
                    <a:pt x="11853" y="10297"/>
                    <a:pt x="11855" y="10298"/>
                    <a:pt x="11857" y="10299"/>
                  </a:cubicBezTo>
                  <a:cubicBezTo>
                    <a:pt x="11859" y="10299"/>
                    <a:pt x="11861" y="10300"/>
                    <a:pt x="11863" y="10301"/>
                  </a:cubicBezTo>
                  <a:cubicBezTo>
                    <a:pt x="11865" y="10302"/>
                    <a:pt x="11866" y="10303"/>
                    <a:pt x="11868" y="10303"/>
                  </a:cubicBezTo>
                  <a:cubicBezTo>
                    <a:pt x="11881" y="10306"/>
                    <a:pt x="11894" y="10304"/>
                    <a:pt x="11905" y="10299"/>
                  </a:cubicBezTo>
                  <a:cubicBezTo>
                    <a:pt x="12561" y="11500"/>
                    <a:pt x="12561" y="11500"/>
                    <a:pt x="12561" y="11500"/>
                  </a:cubicBezTo>
                  <a:cubicBezTo>
                    <a:pt x="12538" y="11500"/>
                    <a:pt x="12538" y="11500"/>
                    <a:pt x="12538" y="11500"/>
                  </a:cubicBezTo>
                  <a:cubicBezTo>
                    <a:pt x="12538" y="11523"/>
                    <a:pt x="12538" y="11523"/>
                    <a:pt x="12538" y="11523"/>
                  </a:cubicBezTo>
                  <a:cubicBezTo>
                    <a:pt x="12573" y="11523"/>
                    <a:pt x="12573" y="11523"/>
                    <a:pt x="12573" y="11523"/>
                  </a:cubicBezTo>
                  <a:cubicBezTo>
                    <a:pt x="12993" y="12293"/>
                    <a:pt x="12993" y="12293"/>
                    <a:pt x="12993" y="12293"/>
                  </a:cubicBezTo>
                  <a:cubicBezTo>
                    <a:pt x="12987" y="12298"/>
                    <a:pt x="12981" y="12304"/>
                    <a:pt x="12976" y="12311"/>
                  </a:cubicBezTo>
                  <a:cubicBezTo>
                    <a:pt x="12959" y="12339"/>
                    <a:pt x="12968" y="12375"/>
                    <a:pt x="12995" y="12391"/>
                  </a:cubicBezTo>
                  <a:cubicBezTo>
                    <a:pt x="13023" y="12408"/>
                    <a:pt x="13059" y="12400"/>
                    <a:pt x="13075" y="12372"/>
                  </a:cubicBezTo>
                  <a:cubicBezTo>
                    <a:pt x="13092" y="12345"/>
                    <a:pt x="13084" y="12309"/>
                    <a:pt x="13056" y="12292"/>
                  </a:cubicBezTo>
                  <a:cubicBezTo>
                    <a:pt x="13039" y="12282"/>
                    <a:pt x="13019" y="12281"/>
                    <a:pt x="13002" y="12288"/>
                  </a:cubicBezTo>
                  <a:cubicBezTo>
                    <a:pt x="12584" y="11523"/>
                    <a:pt x="12584" y="11523"/>
                    <a:pt x="12584" y="11523"/>
                  </a:cubicBezTo>
                  <a:cubicBezTo>
                    <a:pt x="12741" y="11523"/>
                    <a:pt x="12741" y="11523"/>
                    <a:pt x="12741" y="11523"/>
                  </a:cubicBezTo>
                  <a:cubicBezTo>
                    <a:pt x="12741" y="11735"/>
                    <a:pt x="12741" y="11735"/>
                    <a:pt x="12741" y="11735"/>
                  </a:cubicBezTo>
                  <a:cubicBezTo>
                    <a:pt x="12766" y="11735"/>
                    <a:pt x="12766" y="11735"/>
                    <a:pt x="12766" y="11735"/>
                  </a:cubicBezTo>
                  <a:cubicBezTo>
                    <a:pt x="12766" y="11523"/>
                    <a:pt x="12766" y="11523"/>
                    <a:pt x="12766" y="11523"/>
                  </a:cubicBezTo>
                  <a:cubicBezTo>
                    <a:pt x="12969" y="11523"/>
                    <a:pt x="12969" y="11523"/>
                    <a:pt x="12969" y="11523"/>
                  </a:cubicBezTo>
                  <a:cubicBezTo>
                    <a:pt x="12969" y="11500"/>
                    <a:pt x="12969" y="11500"/>
                    <a:pt x="12969" y="11500"/>
                  </a:cubicBezTo>
                  <a:cubicBezTo>
                    <a:pt x="12766" y="11500"/>
                    <a:pt x="12766" y="11500"/>
                    <a:pt x="12766" y="11500"/>
                  </a:cubicBezTo>
                  <a:cubicBezTo>
                    <a:pt x="12766" y="11290"/>
                    <a:pt x="12766" y="11290"/>
                    <a:pt x="12766" y="11290"/>
                  </a:cubicBezTo>
                  <a:cubicBezTo>
                    <a:pt x="12741" y="11290"/>
                    <a:pt x="12741" y="11290"/>
                    <a:pt x="12741" y="11290"/>
                  </a:cubicBezTo>
                  <a:cubicBezTo>
                    <a:pt x="12741" y="11500"/>
                    <a:pt x="12741" y="11500"/>
                    <a:pt x="12741" y="11500"/>
                  </a:cubicBezTo>
                  <a:cubicBezTo>
                    <a:pt x="12572" y="11500"/>
                    <a:pt x="12572" y="11500"/>
                    <a:pt x="12572" y="11500"/>
                  </a:cubicBezTo>
                  <a:cubicBezTo>
                    <a:pt x="11914" y="10294"/>
                    <a:pt x="11914" y="10294"/>
                    <a:pt x="11914" y="10294"/>
                  </a:cubicBezTo>
                  <a:cubicBezTo>
                    <a:pt x="11918" y="10292"/>
                    <a:pt x="11921" y="10289"/>
                    <a:pt x="11924" y="10286"/>
                  </a:cubicBezTo>
                  <a:cubicBezTo>
                    <a:pt x="12807" y="10922"/>
                    <a:pt x="12807" y="10922"/>
                    <a:pt x="12807" y="10922"/>
                  </a:cubicBezTo>
                  <a:cubicBezTo>
                    <a:pt x="12790" y="10949"/>
                    <a:pt x="12799" y="10985"/>
                    <a:pt x="12826" y="11001"/>
                  </a:cubicBezTo>
                  <a:cubicBezTo>
                    <a:pt x="12854" y="11018"/>
                    <a:pt x="12890" y="11010"/>
                    <a:pt x="12906" y="10982"/>
                  </a:cubicBezTo>
                  <a:cubicBezTo>
                    <a:pt x="12923" y="10955"/>
                    <a:pt x="12915" y="10919"/>
                    <a:pt x="12887" y="10902"/>
                  </a:cubicBezTo>
                  <a:cubicBezTo>
                    <a:pt x="12862" y="10887"/>
                    <a:pt x="12831" y="10893"/>
                    <a:pt x="12813" y="10914"/>
                  </a:cubicBezTo>
                  <a:cubicBezTo>
                    <a:pt x="11930" y="10279"/>
                    <a:pt x="11930" y="10279"/>
                    <a:pt x="11930" y="10279"/>
                  </a:cubicBezTo>
                  <a:cubicBezTo>
                    <a:pt x="11930" y="10279"/>
                    <a:pt x="11930" y="10278"/>
                    <a:pt x="11930" y="10278"/>
                  </a:cubicBezTo>
                  <a:cubicBezTo>
                    <a:pt x="13255" y="10943"/>
                    <a:pt x="13255" y="10943"/>
                    <a:pt x="13255" y="10943"/>
                  </a:cubicBezTo>
                  <a:cubicBezTo>
                    <a:pt x="13244" y="10969"/>
                    <a:pt x="13254" y="10999"/>
                    <a:pt x="13278" y="11014"/>
                  </a:cubicBezTo>
                  <a:cubicBezTo>
                    <a:pt x="13306" y="11031"/>
                    <a:pt x="13342" y="11022"/>
                    <a:pt x="13358" y="10995"/>
                  </a:cubicBezTo>
                  <a:cubicBezTo>
                    <a:pt x="13375" y="10968"/>
                    <a:pt x="13367" y="10932"/>
                    <a:pt x="13339" y="10915"/>
                  </a:cubicBezTo>
                  <a:cubicBezTo>
                    <a:pt x="13312" y="10898"/>
                    <a:pt x="13276" y="10907"/>
                    <a:pt x="13259" y="10934"/>
                  </a:cubicBezTo>
                  <a:cubicBezTo>
                    <a:pt x="11935" y="10269"/>
                    <a:pt x="11935" y="10269"/>
                    <a:pt x="11935" y="10269"/>
                  </a:cubicBezTo>
                  <a:cubicBezTo>
                    <a:pt x="11936" y="10266"/>
                    <a:pt x="11938" y="10263"/>
                    <a:pt x="11938" y="10260"/>
                  </a:cubicBezTo>
                  <a:cubicBezTo>
                    <a:pt x="11940" y="10253"/>
                    <a:pt x="11940" y="10246"/>
                    <a:pt x="11939" y="10239"/>
                  </a:cubicBezTo>
                  <a:cubicBezTo>
                    <a:pt x="14088" y="9786"/>
                    <a:pt x="14088" y="9786"/>
                    <a:pt x="14088" y="9786"/>
                  </a:cubicBezTo>
                  <a:cubicBezTo>
                    <a:pt x="14091" y="9798"/>
                    <a:pt x="14096" y="9809"/>
                    <a:pt x="14106" y="9817"/>
                  </a:cubicBezTo>
                  <a:cubicBezTo>
                    <a:pt x="14129" y="9839"/>
                    <a:pt x="14166" y="9838"/>
                    <a:pt x="14188" y="9814"/>
                  </a:cubicBezTo>
                  <a:cubicBezTo>
                    <a:pt x="14196" y="9805"/>
                    <a:pt x="14201" y="9795"/>
                    <a:pt x="14203" y="9784"/>
                  </a:cubicBezTo>
                  <a:cubicBezTo>
                    <a:pt x="15295" y="9930"/>
                    <a:pt x="15295" y="9930"/>
                    <a:pt x="15295" y="9930"/>
                  </a:cubicBezTo>
                  <a:cubicBezTo>
                    <a:pt x="15294" y="9947"/>
                    <a:pt x="15300" y="9964"/>
                    <a:pt x="15313" y="9976"/>
                  </a:cubicBezTo>
                  <a:cubicBezTo>
                    <a:pt x="15323" y="9984"/>
                    <a:pt x="15334" y="9989"/>
                    <a:pt x="15346" y="9991"/>
                  </a:cubicBezTo>
                  <a:cubicBezTo>
                    <a:pt x="15385" y="10675"/>
                    <a:pt x="15385" y="10675"/>
                    <a:pt x="15385" y="10675"/>
                  </a:cubicBezTo>
                  <a:cubicBezTo>
                    <a:pt x="15372" y="10677"/>
                    <a:pt x="15360" y="10683"/>
                    <a:pt x="15351" y="10693"/>
                  </a:cubicBezTo>
                  <a:cubicBezTo>
                    <a:pt x="15329" y="10716"/>
                    <a:pt x="15330" y="10752"/>
                    <a:pt x="15353" y="10774"/>
                  </a:cubicBezTo>
                  <a:cubicBezTo>
                    <a:pt x="14601" y="11698"/>
                    <a:pt x="14601" y="11698"/>
                    <a:pt x="14601" y="11698"/>
                  </a:cubicBezTo>
                  <a:cubicBezTo>
                    <a:pt x="14578" y="11682"/>
                    <a:pt x="14545" y="11685"/>
                    <a:pt x="14526" y="11706"/>
                  </a:cubicBezTo>
                  <a:cubicBezTo>
                    <a:pt x="14504" y="11730"/>
                    <a:pt x="14505" y="11767"/>
                    <a:pt x="14529" y="11789"/>
                  </a:cubicBezTo>
                  <a:cubicBezTo>
                    <a:pt x="14552" y="11811"/>
                    <a:pt x="14589" y="11809"/>
                    <a:pt x="14611" y="11785"/>
                  </a:cubicBezTo>
                  <a:cubicBezTo>
                    <a:pt x="14627" y="11768"/>
                    <a:pt x="14631" y="11744"/>
                    <a:pt x="14622" y="11723"/>
                  </a:cubicBezTo>
                  <a:cubicBezTo>
                    <a:pt x="16623" y="10663"/>
                    <a:pt x="16623" y="10663"/>
                    <a:pt x="16623" y="10663"/>
                  </a:cubicBezTo>
                  <a:cubicBezTo>
                    <a:pt x="16625" y="10667"/>
                    <a:pt x="16628" y="10671"/>
                    <a:pt x="16632" y="10675"/>
                  </a:cubicBezTo>
                  <a:cubicBezTo>
                    <a:pt x="16642" y="10684"/>
                    <a:pt x="16654" y="10689"/>
                    <a:pt x="16667" y="10690"/>
                  </a:cubicBezTo>
                  <a:cubicBezTo>
                    <a:pt x="16669" y="11958"/>
                    <a:pt x="16669" y="11958"/>
                    <a:pt x="16669" y="11958"/>
                  </a:cubicBezTo>
                  <a:cubicBezTo>
                    <a:pt x="16655" y="11960"/>
                    <a:pt x="16641" y="11966"/>
                    <a:pt x="16631" y="11977"/>
                  </a:cubicBezTo>
                  <a:cubicBezTo>
                    <a:pt x="16609" y="12000"/>
                    <a:pt x="16611" y="12037"/>
                    <a:pt x="16634" y="12059"/>
                  </a:cubicBezTo>
                  <a:cubicBezTo>
                    <a:pt x="16658" y="12081"/>
                    <a:pt x="16695" y="12079"/>
                    <a:pt x="16716" y="12056"/>
                  </a:cubicBezTo>
                  <a:cubicBezTo>
                    <a:pt x="16738" y="12032"/>
                    <a:pt x="16737" y="11995"/>
                    <a:pt x="16713" y="11973"/>
                  </a:cubicBezTo>
                  <a:cubicBezTo>
                    <a:pt x="16703" y="11964"/>
                    <a:pt x="16691" y="11959"/>
                    <a:pt x="16679" y="11958"/>
                  </a:cubicBezTo>
                  <a:cubicBezTo>
                    <a:pt x="16677" y="10690"/>
                    <a:pt x="16677" y="10690"/>
                    <a:pt x="16677" y="10690"/>
                  </a:cubicBezTo>
                  <a:cubicBezTo>
                    <a:pt x="16677" y="10690"/>
                    <a:pt x="16677" y="10690"/>
                    <a:pt x="16677" y="10690"/>
                  </a:cubicBezTo>
                  <a:cubicBezTo>
                    <a:pt x="17048" y="12614"/>
                    <a:pt x="17048" y="12614"/>
                    <a:pt x="17048" y="12614"/>
                  </a:cubicBezTo>
                  <a:cubicBezTo>
                    <a:pt x="17039" y="12616"/>
                    <a:pt x="17029" y="12622"/>
                    <a:pt x="17022" y="12630"/>
                  </a:cubicBezTo>
                  <a:cubicBezTo>
                    <a:pt x="17000" y="12654"/>
                    <a:pt x="17001" y="12690"/>
                    <a:pt x="17025" y="12712"/>
                  </a:cubicBezTo>
                  <a:cubicBezTo>
                    <a:pt x="17048" y="12734"/>
                    <a:pt x="17085" y="12733"/>
                    <a:pt x="17107" y="12709"/>
                  </a:cubicBezTo>
                  <a:cubicBezTo>
                    <a:pt x="17129" y="12685"/>
                    <a:pt x="17128" y="12649"/>
                    <a:pt x="17104" y="12627"/>
                  </a:cubicBezTo>
                  <a:cubicBezTo>
                    <a:pt x="17091" y="12615"/>
                    <a:pt x="17074" y="12610"/>
                    <a:pt x="17058" y="12612"/>
                  </a:cubicBezTo>
                  <a:cubicBezTo>
                    <a:pt x="16687" y="10688"/>
                    <a:pt x="16687" y="10688"/>
                    <a:pt x="16687" y="10688"/>
                  </a:cubicBezTo>
                  <a:cubicBezTo>
                    <a:pt x="16697" y="10685"/>
                    <a:pt x="16707" y="10680"/>
                    <a:pt x="16714" y="10671"/>
                  </a:cubicBezTo>
                  <a:cubicBezTo>
                    <a:pt x="16720" y="10665"/>
                    <a:pt x="16724" y="10658"/>
                    <a:pt x="16727" y="10650"/>
                  </a:cubicBezTo>
                  <a:cubicBezTo>
                    <a:pt x="17471" y="10825"/>
                    <a:pt x="17471" y="10825"/>
                    <a:pt x="17471" y="10825"/>
                  </a:cubicBezTo>
                  <a:cubicBezTo>
                    <a:pt x="17469" y="10843"/>
                    <a:pt x="17475" y="10862"/>
                    <a:pt x="17489" y="10876"/>
                  </a:cubicBezTo>
                  <a:cubicBezTo>
                    <a:pt x="17513" y="10898"/>
                    <a:pt x="17550" y="10896"/>
                    <a:pt x="17572" y="10873"/>
                  </a:cubicBezTo>
                  <a:cubicBezTo>
                    <a:pt x="17594" y="10849"/>
                    <a:pt x="17592" y="10812"/>
                    <a:pt x="17569" y="10790"/>
                  </a:cubicBezTo>
                  <a:cubicBezTo>
                    <a:pt x="17545" y="10769"/>
                    <a:pt x="17508" y="10770"/>
                    <a:pt x="17486" y="10794"/>
                  </a:cubicBezTo>
                  <a:cubicBezTo>
                    <a:pt x="17480" y="10800"/>
                    <a:pt x="17476" y="10807"/>
                    <a:pt x="17474" y="10815"/>
                  </a:cubicBezTo>
                  <a:cubicBezTo>
                    <a:pt x="16729" y="10640"/>
                    <a:pt x="16729" y="10640"/>
                    <a:pt x="16729" y="10640"/>
                  </a:cubicBezTo>
                  <a:cubicBezTo>
                    <a:pt x="16732" y="10622"/>
                    <a:pt x="16726" y="10603"/>
                    <a:pt x="16711" y="10589"/>
                  </a:cubicBezTo>
                  <a:cubicBezTo>
                    <a:pt x="16702" y="10581"/>
                    <a:pt x="16691" y="10576"/>
                    <a:pt x="16680" y="10574"/>
                  </a:cubicBezTo>
                  <a:cubicBezTo>
                    <a:pt x="16792" y="8444"/>
                    <a:pt x="16792" y="8444"/>
                    <a:pt x="16792" y="8444"/>
                  </a:cubicBezTo>
                  <a:cubicBezTo>
                    <a:pt x="16807" y="8444"/>
                    <a:pt x="16822" y="8437"/>
                    <a:pt x="16833" y="8425"/>
                  </a:cubicBezTo>
                  <a:cubicBezTo>
                    <a:pt x="16835" y="8423"/>
                    <a:pt x="16837" y="8420"/>
                    <a:pt x="16839" y="8417"/>
                  </a:cubicBezTo>
                  <a:cubicBezTo>
                    <a:pt x="17514" y="8773"/>
                    <a:pt x="17514" y="8773"/>
                    <a:pt x="17514" y="8773"/>
                  </a:cubicBezTo>
                  <a:cubicBezTo>
                    <a:pt x="17505" y="8795"/>
                    <a:pt x="17509" y="8821"/>
                    <a:pt x="17528" y="8838"/>
                  </a:cubicBezTo>
                  <a:cubicBezTo>
                    <a:pt x="17551" y="8860"/>
                    <a:pt x="17588" y="8858"/>
                    <a:pt x="17610" y="8835"/>
                  </a:cubicBezTo>
                  <a:cubicBezTo>
                    <a:pt x="17630" y="8814"/>
                    <a:pt x="17630" y="8782"/>
                    <a:pt x="17614" y="8760"/>
                  </a:cubicBezTo>
                  <a:cubicBezTo>
                    <a:pt x="18172" y="8249"/>
                    <a:pt x="18172" y="8249"/>
                    <a:pt x="18172" y="8249"/>
                  </a:cubicBezTo>
                  <a:cubicBezTo>
                    <a:pt x="18195" y="8271"/>
                    <a:pt x="18232" y="8269"/>
                    <a:pt x="18254" y="8246"/>
                  </a:cubicBezTo>
                  <a:cubicBezTo>
                    <a:pt x="18259" y="8240"/>
                    <a:pt x="18263" y="8234"/>
                    <a:pt x="18266" y="8227"/>
                  </a:cubicBezTo>
                  <a:cubicBezTo>
                    <a:pt x="18917" y="8408"/>
                    <a:pt x="18917" y="8408"/>
                    <a:pt x="18917" y="8408"/>
                  </a:cubicBezTo>
                  <a:cubicBezTo>
                    <a:pt x="18913" y="8427"/>
                    <a:pt x="18919" y="8447"/>
                    <a:pt x="18934" y="8461"/>
                  </a:cubicBezTo>
                  <a:cubicBezTo>
                    <a:pt x="18946" y="8472"/>
                    <a:pt x="18960" y="8477"/>
                    <a:pt x="18974" y="8477"/>
                  </a:cubicBezTo>
                  <a:cubicBezTo>
                    <a:pt x="18995" y="8675"/>
                    <a:pt x="18995" y="8675"/>
                    <a:pt x="18995" y="8675"/>
                  </a:cubicBezTo>
                  <a:cubicBezTo>
                    <a:pt x="18991" y="8676"/>
                    <a:pt x="18987" y="8678"/>
                    <a:pt x="18984" y="8680"/>
                  </a:cubicBezTo>
                  <a:cubicBezTo>
                    <a:pt x="18956" y="8695"/>
                    <a:pt x="18945" y="8731"/>
                    <a:pt x="18961" y="8759"/>
                  </a:cubicBezTo>
                  <a:cubicBezTo>
                    <a:pt x="18977" y="8787"/>
                    <a:pt x="19012" y="8797"/>
                    <a:pt x="19040" y="8781"/>
                  </a:cubicBezTo>
                  <a:cubicBezTo>
                    <a:pt x="19068" y="8766"/>
                    <a:pt x="19078" y="8730"/>
                    <a:pt x="19063" y="8702"/>
                  </a:cubicBezTo>
                  <a:cubicBezTo>
                    <a:pt x="19051" y="8681"/>
                    <a:pt x="19028" y="8670"/>
                    <a:pt x="19005" y="8673"/>
                  </a:cubicBezTo>
                  <a:cubicBezTo>
                    <a:pt x="18984" y="8476"/>
                    <a:pt x="18984" y="8476"/>
                    <a:pt x="18984" y="8476"/>
                  </a:cubicBezTo>
                  <a:cubicBezTo>
                    <a:pt x="18996" y="8474"/>
                    <a:pt x="19008" y="8468"/>
                    <a:pt x="19017" y="8458"/>
                  </a:cubicBezTo>
                  <a:cubicBezTo>
                    <a:pt x="19020" y="8455"/>
                    <a:pt x="19022" y="8451"/>
                    <a:pt x="19024" y="8448"/>
                  </a:cubicBezTo>
                  <a:cubicBezTo>
                    <a:pt x="19651" y="8741"/>
                    <a:pt x="19651" y="8741"/>
                    <a:pt x="19651" y="8741"/>
                  </a:cubicBezTo>
                  <a:cubicBezTo>
                    <a:pt x="19645" y="8757"/>
                    <a:pt x="19645" y="8775"/>
                    <a:pt x="19654" y="8791"/>
                  </a:cubicBezTo>
                  <a:cubicBezTo>
                    <a:pt x="19670" y="8819"/>
                    <a:pt x="19705" y="8829"/>
                    <a:pt x="19733" y="8813"/>
                  </a:cubicBezTo>
                  <a:cubicBezTo>
                    <a:pt x="19761" y="8798"/>
                    <a:pt x="19771" y="8762"/>
                    <a:pt x="19755" y="8734"/>
                  </a:cubicBezTo>
                  <a:cubicBezTo>
                    <a:pt x="19740" y="8706"/>
                    <a:pt x="19704" y="8696"/>
                    <a:pt x="19676" y="8712"/>
                  </a:cubicBezTo>
                  <a:cubicBezTo>
                    <a:pt x="19667" y="8717"/>
                    <a:pt x="19660" y="8724"/>
                    <a:pt x="19655" y="8732"/>
                  </a:cubicBezTo>
                  <a:cubicBezTo>
                    <a:pt x="19029" y="8439"/>
                    <a:pt x="19029" y="8439"/>
                    <a:pt x="19029" y="8439"/>
                  </a:cubicBezTo>
                  <a:cubicBezTo>
                    <a:pt x="19035" y="8422"/>
                    <a:pt x="19033" y="8404"/>
                    <a:pt x="19024" y="8389"/>
                  </a:cubicBezTo>
                  <a:cubicBezTo>
                    <a:pt x="20008" y="7674"/>
                    <a:pt x="20008" y="7674"/>
                    <a:pt x="20008" y="7674"/>
                  </a:cubicBezTo>
                  <a:cubicBezTo>
                    <a:pt x="20010" y="7679"/>
                    <a:pt x="20014" y="7683"/>
                    <a:pt x="20018" y="7687"/>
                  </a:cubicBezTo>
                  <a:cubicBezTo>
                    <a:pt x="20038" y="7706"/>
                    <a:pt x="20069" y="7707"/>
                    <a:pt x="20091" y="7692"/>
                  </a:cubicBezTo>
                  <a:cubicBezTo>
                    <a:pt x="21058" y="8809"/>
                    <a:pt x="21058" y="8809"/>
                    <a:pt x="21058" y="8809"/>
                  </a:cubicBezTo>
                  <a:cubicBezTo>
                    <a:pt x="21058" y="8809"/>
                    <a:pt x="21058" y="8809"/>
                    <a:pt x="21057" y="8810"/>
                  </a:cubicBezTo>
                  <a:cubicBezTo>
                    <a:pt x="21035" y="8833"/>
                    <a:pt x="21037" y="8870"/>
                    <a:pt x="21061" y="8892"/>
                  </a:cubicBezTo>
                  <a:cubicBezTo>
                    <a:pt x="21084" y="8914"/>
                    <a:pt x="21121" y="8912"/>
                    <a:pt x="21143" y="8889"/>
                  </a:cubicBezTo>
                  <a:cubicBezTo>
                    <a:pt x="21165" y="8865"/>
                    <a:pt x="21163" y="8828"/>
                    <a:pt x="21140" y="8806"/>
                  </a:cubicBezTo>
                  <a:cubicBezTo>
                    <a:pt x="21138" y="8805"/>
                    <a:pt x="21135" y="8803"/>
                    <a:pt x="21133" y="8802"/>
                  </a:cubicBezTo>
                  <a:cubicBezTo>
                    <a:pt x="21603" y="7985"/>
                    <a:pt x="21603" y="7985"/>
                    <a:pt x="21603" y="7985"/>
                  </a:cubicBezTo>
                  <a:cubicBezTo>
                    <a:pt x="21623" y="7994"/>
                    <a:pt x="21647" y="7990"/>
                    <a:pt x="21664" y="7975"/>
                  </a:cubicBezTo>
                  <a:cubicBezTo>
                    <a:pt x="23409" y="9500"/>
                    <a:pt x="23409" y="9500"/>
                    <a:pt x="23409" y="9500"/>
                  </a:cubicBezTo>
                  <a:cubicBezTo>
                    <a:pt x="23404" y="9508"/>
                    <a:pt x="23400" y="9516"/>
                    <a:pt x="23398" y="9525"/>
                  </a:cubicBezTo>
                  <a:cubicBezTo>
                    <a:pt x="22043" y="9535"/>
                    <a:pt x="22043" y="9535"/>
                    <a:pt x="22043" y="9535"/>
                  </a:cubicBezTo>
                  <a:cubicBezTo>
                    <a:pt x="22041" y="9523"/>
                    <a:pt x="22035" y="9512"/>
                    <a:pt x="22025" y="9503"/>
                  </a:cubicBezTo>
                  <a:cubicBezTo>
                    <a:pt x="22002" y="9481"/>
                    <a:pt x="21965" y="9482"/>
                    <a:pt x="21943" y="9506"/>
                  </a:cubicBezTo>
                  <a:cubicBezTo>
                    <a:pt x="21921" y="9530"/>
                    <a:pt x="21923" y="9567"/>
                    <a:pt x="21946" y="9588"/>
                  </a:cubicBezTo>
                  <a:cubicBezTo>
                    <a:pt x="21961" y="9602"/>
                    <a:pt x="21980" y="9606"/>
                    <a:pt x="21998" y="9602"/>
                  </a:cubicBezTo>
                  <a:cubicBezTo>
                    <a:pt x="22301" y="10413"/>
                    <a:pt x="22301" y="10413"/>
                    <a:pt x="22301" y="10413"/>
                  </a:cubicBezTo>
                  <a:cubicBezTo>
                    <a:pt x="21948" y="10683"/>
                    <a:pt x="21948" y="10683"/>
                    <a:pt x="21948" y="10683"/>
                  </a:cubicBezTo>
                  <a:cubicBezTo>
                    <a:pt x="21947" y="10682"/>
                    <a:pt x="21946" y="10681"/>
                    <a:pt x="21945" y="10680"/>
                  </a:cubicBezTo>
                  <a:cubicBezTo>
                    <a:pt x="21921" y="10658"/>
                    <a:pt x="21884" y="10659"/>
                    <a:pt x="21862" y="10683"/>
                  </a:cubicBezTo>
                  <a:cubicBezTo>
                    <a:pt x="21848" y="10698"/>
                    <a:pt x="21844" y="10718"/>
                    <a:pt x="21849" y="10737"/>
                  </a:cubicBezTo>
                  <a:cubicBezTo>
                    <a:pt x="19544" y="11266"/>
                    <a:pt x="19544" y="11266"/>
                    <a:pt x="19544" y="11266"/>
                  </a:cubicBezTo>
                  <a:cubicBezTo>
                    <a:pt x="19541" y="11257"/>
                    <a:pt x="19536" y="11249"/>
                    <a:pt x="19530" y="11243"/>
                  </a:cubicBezTo>
                  <a:cubicBezTo>
                    <a:pt x="19507" y="11221"/>
                    <a:pt x="19471" y="11221"/>
                    <a:pt x="19449" y="11243"/>
                  </a:cubicBezTo>
                  <a:cubicBezTo>
                    <a:pt x="19427" y="11266"/>
                    <a:pt x="19427" y="11302"/>
                    <a:pt x="19450" y="11324"/>
                  </a:cubicBezTo>
                  <a:cubicBezTo>
                    <a:pt x="19472" y="11346"/>
                    <a:pt x="19508" y="11346"/>
                    <a:pt x="19530" y="11324"/>
                  </a:cubicBezTo>
                  <a:cubicBezTo>
                    <a:pt x="19543" y="11311"/>
                    <a:pt x="19548" y="11293"/>
                    <a:pt x="19546" y="11276"/>
                  </a:cubicBezTo>
                  <a:cubicBezTo>
                    <a:pt x="21852" y="10747"/>
                    <a:pt x="21852" y="10747"/>
                    <a:pt x="21852" y="10747"/>
                  </a:cubicBezTo>
                  <a:cubicBezTo>
                    <a:pt x="21856" y="10754"/>
                    <a:pt x="21860" y="10760"/>
                    <a:pt x="21865" y="10765"/>
                  </a:cubicBezTo>
                  <a:cubicBezTo>
                    <a:pt x="21872" y="10772"/>
                    <a:pt x="21880" y="10776"/>
                    <a:pt x="21889" y="10778"/>
                  </a:cubicBezTo>
                  <a:cubicBezTo>
                    <a:pt x="21712" y="11324"/>
                    <a:pt x="21712" y="11324"/>
                    <a:pt x="21712" y="11324"/>
                  </a:cubicBezTo>
                  <a:cubicBezTo>
                    <a:pt x="21687" y="11318"/>
                    <a:pt x="21660" y="11329"/>
                    <a:pt x="21647" y="11352"/>
                  </a:cubicBezTo>
                  <a:cubicBezTo>
                    <a:pt x="21631" y="11380"/>
                    <a:pt x="21642" y="11416"/>
                    <a:pt x="21670" y="11431"/>
                  </a:cubicBezTo>
                  <a:cubicBezTo>
                    <a:pt x="21698" y="11447"/>
                    <a:pt x="21733" y="11437"/>
                    <a:pt x="21749" y="11409"/>
                  </a:cubicBezTo>
                  <a:cubicBezTo>
                    <a:pt x="21764" y="11381"/>
                    <a:pt x="21754" y="11345"/>
                    <a:pt x="21726" y="11330"/>
                  </a:cubicBezTo>
                  <a:cubicBezTo>
                    <a:pt x="21725" y="11329"/>
                    <a:pt x="21723" y="11328"/>
                    <a:pt x="21722" y="11328"/>
                  </a:cubicBezTo>
                  <a:cubicBezTo>
                    <a:pt x="21899" y="10780"/>
                    <a:pt x="21899" y="10780"/>
                    <a:pt x="21899" y="10780"/>
                  </a:cubicBezTo>
                  <a:cubicBezTo>
                    <a:pt x="21901" y="10780"/>
                    <a:pt x="21902" y="10781"/>
                    <a:pt x="21904" y="10781"/>
                  </a:cubicBezTo>
                  <a:cubicBezTo>
                    <a:pt x="21947" y="11926"/>
                    <a:pt x="21947" y="11926"/>
                    <a:pt x="21947" y="11926"/>
                  </a:cubicBezTo>
                  <a:cubicBezTo>
                    <a:pt x="21930" y="11929"/>
                    <a:pt x="21914" y="11939"/>
                    <a:pt x="21906" y="11955"/>
                  </a:cubicBezTo>
                  <a:cubicBezTo>
                    <a:pt x="21890" y="11983"/>
                    <a:pt x="21900" y="12018"/>
                    <a:pt x="21928" y="12034"/>
                  </a:cubicBezTo>
                  <a:cubicBezTo>
                    <a:pt x="21956" y="12050"/>
                    <a:pt x="21992" y="12040"/>
                    <a:pt x="22007" y="12012"/>
                  </a:cubicBezTo>
                  <a:cubicBezTo>
                    <a:pt x="22023" y="11983"/>
                    <a:pt x="22013" y="11948"/>
                    <a:pt x="21985" y="11932"/>
                  </a:cubicBezTo>
                  <a:cubicBezTo>
                    <a:pt x="21976" y="11927"/>
                    <a:pt x="21966" y="11925"/>
                    <a:pt x="21957" y="11925"/>
                  </a:cubicBezTo>
                  <a:cubicBezTo>
                    <a:pt x="21914" y="10780"/>
                    <a:pt x="21914" y="10780"/>
                    <a:pt x="21914" y="10780"/>
                  </a:cubicBezTo>
                  <a:cubicBezTo>
                    <a:pt x="21926" y="10778"/>
                    <a:pt x="21938" y="10772"/>
                    <a:pt x="21948" y="10762"/>
                  </a:cubicBezTo>
                  <a:cubicBezTo>
                    <a:pt x="21956" y="10753"/>
                    <a:pt x="21961" y="10742"/>
                    <a:pt x="21963" y="10730"/>
                  </a:cubicBezTo>
                  <a:cubicBezTo>
                    <a:pt x="22427" y="10749"/>
                    <a:pt x="22427" y="10749"/>
                    <a:pt x="22427" y="10749"/>
                  </a:cubicBezTo>
                  <a:cubicBezTo>
                    <a:pt x="22996" y="12268"/>
                    <a:pt x="22996" y="12268"/>
                    <a:pt x="22996" y="12268"/>
                  </a:cubicBezTo>
                  <a:cubicBezTo>
                    <a:pt x="22990" y="12271"/>
                    <a:pt x="22984" y="12275"/>
                    <a:pt x="22979" y="12281"/>
                  </a:cubicBezTo>
                  <a:cubicBezTo>
                    <a:pt x="22957" y="12304"/>
                    <a:pt x="22958" y="12341"/>
                    <a:pt x="22982" y="12363"/>
                  </a:cubicBezTo>
                  <a:cubicBezTo>
                    <a:pt x="23006" y="12385"/>
                    <a:pt x="23042" y="12383"/>
                    <a:pt x="23064" y="12360"/>
                  </a:cubicBezTo>
                  <a:cubicBezTo>
                    <a:pt x="23086" y="12336"/>
                    <a:pt x="23085" y="12299"/>
                    <a:pt x="23061" y="12277"/>
                  </a:cubicBezTo>
                  <a:cubicBezTo>
                    <a:pt x="23059" y="12276"/>
                    <a:pt x="23058" y="12275"/>
                    <a:pt x="23056" y="12274"/>
                  </a:cubicBezTo>
                  <a:cubicBezTo>
                    <a:pt x="23919" y="10857"/>
                    <a:pt x="23919" y="10857"/>
                    <a:pt x="23919" y="10857"/>
                  </a:cubicBezTo>
                  <a:cubicBezTo>
                    <a:pt x="23941" y="10868"/>
                    <a:pt x="23969" y="10864"/>
                    <a:pt x="23987" y="10844"/>
                  </a:cubicBezTo>
                  <a:cubicBezTo>
                    <a:pt x="24009" y="10821"/>
                    <a:pt x="24008" y="10784"/>
                    <a:pt x="23984" y="10762"/>
                  </a:cubicBezTo>
                  <a:cubicBezTo>
                    <a:pt x="23979" y="10757"/>
                    <a:pt x="23972" y="10753"/>
                    <a:pt x="23966" y="10751"/>
                  </a:cubicBezTo>
                  <a:cubicBezTo>
                    <a:pt x="24233" y="9847"/>
                    <a:pt x="24233" y="9847"/>
                    <a:pt x="24233" y="9847"/>
                  </a:cubicBezTo>
                  <a:cubicBezTo>
                    <a:pt x="25342" y="10285"/>
                    <a:pt x="25342" y="10285"/>
                    <a:pt x="25342" y="10285"/>
                  </a:cubicBezTo>
                  <a:cubicBezTo>
                    <a:pt x="25336" y="10306"/>
                    <a:pt x="25341" y="10329"/>
                    <a:pt x="25358" y="10345"/>
                  </a:cubicBezTo>
                  <a:cubicBezTo>
                    <a:pt x="25368" y="10354"/>
                    <a:pt x="25380" y="10359"/>
                    <a:pt x="25392" y="10360"/>
                  </a:cubicBezTo>
                  <a:cubicBezTo>
                    <a:pt x="25366" y="12631"/>
                    <a:pt x="25366" y="12631"/>
                    <a:pt x="25366" y="12631"/>
                  </a:cubicBezTo>
                  <a:cubicBezTo>
                    <a:pt x="25358" y="12632"/>
                    <a:pt x="25350" y="12634"/>
                    <a:pt x="25342" y="12638"/>
                  </a:cubicBezTo>
                  <a:cubicBezTo>
                    <a:pt x="25314" y="12654"/>
                    <a:pt x="25304" y="12689"/>
                    <a:pt x="25320" y="12717"/>
                  </a:cubicBezTo>
                  <a:cubicBezTo>
                    <a:pt x="25335" y="12746"/>
                    <a:pt x="25371" y="12756"/>
                    <a:pt x="25399" y="12740"/>
                  </a:cubicBezTo>
                  <a:cubicBezTo>
                    <a:pt x="25427" y="12724"/>
                    <a:pt x="25437" y="12689"/>
                    <a:pt x="25421" y="12661"/>
                  </a:cubicBezTo>
                  <a:cubicBezTo>
                    <a:pt x="25412" y="12643"/>
                    <a:pt x="25395" y="12633"/>
                    <a:pt x="25376" y="12631"/>
                  </a:cubicBezTo>
                  <a:cubicBezTo>
                    <a:pt x="25402" y="10360"/>
                    <a:pt x="25402" y="10360"/>
                    <a:pt x="25402" y="10360"/>
                  </a:cubicBezTo>
                  <a:cubicBezTo>
                    <a:pt x="25406" y="10359"/>
                    <a:pt x="25410" y="10359"/>
                    <a:pt x="25414" y="10357"/>
                  </a:cubicBezTo>
                  <a:cubicBezTo>
                    <a:pt x="25874" y="11344"/>
                    <a:pt x="25874" y="11344"/>
                    <a:pt x="25874" y="11344"/>
                  </a:cubicBezTo>
                  <a:cubicBezTo>
                    <a:pt x="25846" y="11359"/>
                    <a:pt x="25836" y="11395"/>
                    <a:pt x="25852" y="11422"/>
                  </a:cubicBezTo>
                  <a:cubicBezTo>
                    <a:pt x="25868" y="11450"/>
                    <a:pt x="25903" y="11460"/>
                    <a:pt x="25931" y="11445"/>
                  </a:cubicBezTo>
                  <a:cubicBezTo>
                    <a:pt x="25959" y="11429"/>
                    <a:pt x="25969" y="11394"/>
                    <a:pt x="25954" y="11366"/>
                  </a:cubicBezTo>
                  <a:cubicBezTo>
                    <a:pt x="25940" y="11340"/>
                    <a:pt x="25909" y="11330"/>
                    <a:pt x="25883" y="11339"/>
                  </a:cubicBezTo>
                  <a:cubicBezTo>
                    <a:pt x="25424" y="10354"/>
                    <a:pt x="25424" y="10354"/>
                    <a:pt x="25424" y="10354"/>
                  </a:cubicBezTo>
                  <a:cubicBezTo>
                    <a:pt x="25424" y="10354"/>
                    <a:pt x="25424" y="10354"/>
                    <a:pt x="25424" y="10353"/>
                  </a:cubicBezTo>
                  <a:cubicBezTo>
                    <a:pt x="26254" y="11581"/>
                    <a:pt x="26254" y="11581"/>
                    <a:pt x="26254" y="11581"/>
                  </a:cubicBezTo>
                  <a:cubicBezTo>
                    <a:pt x="26233" y="11599"/>
                    <a:pt x="26226" y="11629"/>
                    <a:pt x="26240" y="11655"/>
                  </a:cubicBezTo>
                  <a:cubicBezTo>
                    <a:pt x="26256" y="11683"/>
                    <a:pt x="26291" y="11693"/>
                    <a:pt x="26319" y="11677"/>
                  </a:cubicBezTo>
                  <a:cubicBezTo>
                    <a:pt x="26347" y="11661"/>
                    <a:pt x="26357" y="11626"/>
                    <a:pt x="26342" y="11598"/>
                  </a:cubicBezTo>
                  <a:cubicBezTo>
                    <a:pt x="26326" y="11570"/>
                    <a:pt x="26291" y="11560"/>
                    <a:pt x="26263" y="11575"/>
                  </a:cubicBezTo>
                  <a:cubicBezTo>
                    <a:pt x="25433" y="10348"/>
                    <a:pt x="25433" y="10348"/>
                    <a:pt x="25433" y="10348"/>
                  </a:cubicBezTo>
                  <a:cubicBezTo>
                    <a:pt x="25435" y="10346"/>
                    <a:pt x="25438" y="10344"/>
                    <a:pt x="25440" y="10342"/>
                  </a:cubicBezTo>
                  <a:cubicBezTo>
                    <a:pt x="25458" y="10322"/>
                    <a:pt x="25460" y="10295"/>
                    <a:pt x="25448" y="10273"/>
                  </a:cubicBezTo>
                  <a:cubicBezTo>
                    <a:pt x="26451" y="9581"/>
                    <a:pt x="26451" y="9581"/>
                    <a:pt x="26451" y="9581"/>
                  </a:cubicBezTo>
                  <a:cubicBezTo>
                    <a:pt x="27447" y="10776"/>
                    <a:pt x="27447" y="10776"/>
                    <a:pt x="27447" y="10776"/>
                  </a:cubicBezTo>
                  <a:cubicBezTo>
                    <a:pt x="27446" y="10777"/>
                    <a:pt x="27444" y="10778"/>
                    <a:pt x="27443" y="10779"/>
                  </a:cubicBezTo>
                  <a:cubicBezTo>
                    <a:pt x="27434" y="10789"/>
                    <a:pt x="27429" y="10801"/>
                    <a:pt x="27428" y="10814"/>
                  </a:cubicBezTo>
                  <a:cubicBezTo>
                    <a:pt x="27428" y="10824"/>
                    <a:pt x="27428" y="10824"/>
                    <a:pt x="27428" y="10824"/>
                  </a:cubicBezTo>
                  <a:cubicBezTo>
                    <a:pt x="27428" y="10824"/>
                    <a:pt x="27428" y="10825"/>
                    <a:pt x="27428" y="10825"/>
                  </a:cubicBezTo>
                  <a:cubicBezTo>
                    <a:pt x="27430" y="10835"/>
                    <a:pt x="27430" y="10835"/>
                    <a:pt x="27430" y="10835"/>
                  </a:cubicBezTo>
                  <a:cubicBezTo>
                    <a:pt x="27431" y="10836"/>
                    <a:pt x="27432" y="10837"/>
                    <a:pt x="27432" y="10838"/>
                  </a:cubicBezTo>
                  <a:cubicBezTo>
                    <a:pt x="27102" y="11021"/>
                    <a:pt x="27102" y="11021"/>
                    <a:pt x="27102" y="11021"/>
                  </a:cubicBezTo>
                  <a:cubicBezTo>
                    <a:pt x="27099" y="11017"/>
                    <a:pt x="27096" y="11012"/>
                    <a:pt x="27093" y="11009"/>
                  </a:cubicBezTo>
                  <a:cubicBezTo>
                    <a:pt x="27071" y="10987"/>
                    <a:pt x="27037" y="10988"/>
                    <a:pt x="27015" y="11009"/>
                  </a:cubicBezTo>
                  <a:cubicBezTo>
                    <a:pt x="26994" y="11031"/>
                    <a:pt x="26995" y="11065"/>
                    <a:pt x="27016" y="11086"/>
                  </a:cubicBezTo>
                  <a:cubicBezTo>
                    <a:pt x="27037" y="11107"/>
                    <a:pt x="27072" y="11107"/>
                    <a:pt x="27093" y="11086"/>
                  </a:cubicBezTo>
                  <a:cubicBezTo>
                    <a:pt x="27108" y="11071"/>
                    <a:pt x="27112" y="11050"/>
                    <a:pt x="27106" y="11031"/>
                  </a:cubicBezTo>
                  <a:cubicBezTo>
                    <a:pt x="27437" y="10849"/>
                    <a:pt x="27437" y="10849"/>
                    <a:pt x="27437" y="10849"/>
                  </a:cubicBezTo>
                  <a:cubicBezTo>
                    <a:pt x="27439" y="10853"/>
                    <a:pt x="27443" y="10858"/>
                    <a:pt x="27447" y="10861"/>
                  </a:cubicBezTo>
                  <a:cubicBezTo>
                    <a:pt x="27453" y="10867"/>
                    <a:pt x="27461" y="10871"/>
                    <a:pt x="27468" y="10874"/>
                  </a:cubicBezTo>
                  <a:cubicBezTo>
                    <a:pt x="27300" y="11620"/>
                    <a:pt x="27300" y="11620"/>
                    <a:pt x="27300" y="11620"/>
                  </a:cubicBezTo>
                  <a:cubicBezTo>
                    <a:pt x="27282" y="11617"/>
                    <a:pt x="27262" y="11624"/>
                    <a:pt x="27249" y="11638"/>
                  </a:cubicBezTo>
                  <a:cubicBezTo>
                    <a:pt x="27227" y="11662"/>
                    <a:pt x="27229" y="11699"/>
                    <a:pt x="27253" y="11721"/>
                  </a:cubicBezTo>
                  <a:cubicBezTo>
                    <a:pt x="27277" y="11742"/>
                    <a:pt x="27313" y="11740"/>
                    <a:pt x="27335" y="11717"/>
                  </a:cubicBezTo>
                  <a:cubicBezTo>
                    <a:pt x="27357" y="11693"/>
                    <a:pt x="27355" y="11656"/>
                    <a:pt x="27331" y="11634"/>
                  </a:cubicBezTo>
                  <a:cubicBezTo>
                    <a:pt x="27325" y="11629"/>
                    <a:pt x="27317" y="11625"/>
                    <a:pt x="27310" y="11622"/>
                  </a:cubicBezTo>
                  <a:cubicBezTo>
                    <a:pt x="27478" y="10876"/>
                    <a:pt x="27478" y="10876"/>
                    <a:pt x="27478" y="10876"/>
                  </a:cubicBezTo>
                  <a:cubicBezTo>
                    <a:pt x="27497" y="10878"/>
                    <a:pt x="27516" y="10872"/>
                    <a:pt x="27529" y="10858"/>
                  </a:cubicBezTo>
                  <a:cubicBezTo>
                    <a:pt x="27537" y="10848"/>
                    <a:pt x="27542" y="10837"/>
                    <a:pt x="27544" y="10826"/>
                  </a:cubicBezTo>
                  <a:cubicBezTo>
                    <a:pt x="29679" y="10921"/>
                    <a:pt x="29679" y="10921"/>
                    <a:pt x="29679" y="10921"/>
                  </a:cubicBezTo>
                  <a:cubicBezTo>
                    <a:pt x="29683" y="10941"/>
                    <a:pt x="29699" y="10956"/>
                    <a:pt x="29720" y="10956"/>
                  </a:cubicBezTo>
                  <a:cubicBezTo>
                    <a:pt x="29744" y="10956"/>
                    <a:pt x="29763" y="10937"/>
                    <a:pt x="29763" y="10913"/>
                  </a:cubicBezTo>
                  <a:cubicBezTo>
                    <a:pt x="29763" y="10889"/>
                    <a:pt x="29744" y="10870"/>
                    <a:pt x="29720" y="10870"/>
                  </a:cubicBezTo>
                  <a:close/>
                  <a:moveTo>
                    <a:pt x="10543" y="8360"/>
                  </a:moveTo>
                  <a:cubicBezTo>
                    <a:pt x="10546" y="8347"/>
                    <a:pt x="10544" y="8334"/>
                    <a:pt x="10539" y="8323"/>
                  </a:cubicBezTo>
                  <a:cubicBezTo>
                    <a:pt x="13396" y="7084"/>
                    <a:pt x="13396" y="7084"/>
                    <a:pt x="13396" y="7084"/>
                  </a:cubicBezTo>
                  <a:cubicBezTo>
                    <a:pt x="13396" y="7084"/>
                    <a:pt x="13396" y="7085"/>
                    <a:pt x="13397" y="7086"/>
                  </a:cubicBezTo>
                  <a:cubicBezTo>
                    <a:pt x="10887" y="8883"/>
                    <a:pt x="10887" y="8883"/>
                    <a:pt x="10887" y="8883"/>
                  </a:cubicBezTo>
                  <a:cubicBezTo>
                    <a:pt x="10524" y="8390"/>
                    <a:pt x="10524" y="8390"/>
                    <a:pt x="10524" y="8390"/>
                  </a:cubicBezTo>
                  <a:cubicBezTo>
                    <a:pt x="10533" y="8382"/>
                    <a:pt x="10540" y="8372"/>
                    <a:pt x="10543" y="8360"/>
                  </a:cubicBezTo>
                  <a:close/>
                  <a:moveTo>
                    <a:pt x="10516" y="8396"/>
                  </a:moveTo>
                  <a:cubicBezTo>
                    <a:pt x="10879" y="8889"/>
                    <a:pt x="10879" y="8889"/>
                    <a:pt x="10879" y="8889"/>
                  </a:cubicBezTo>
                  <a:cubicBezTo>
                    <a:pt x="10421" y="9217"/>
                    <a:pt x="10421" y="9217"/>
                    <a:pt x="10421" y="9217"/>
                  </a:cubicBezTo>
                  <a:cubicBezTo>
                    <a:pt x="10414" y="9209"/>
                    <a:pt x="10404" y="9203"/>
                    <a:pt x="10393" y="9200"/>
                  </a:cubicBezTo>
                  <a:cubicBezTo>
                    <a:pt x="10367" y="9194"/>
                    <a:pt x="10342" y="9206"/>
                    <a:pt x="10329" y="9227"/>
                  </a:cubicBezTo>
                  <a:cubicBezTo>
                    <a:pt x="9165" y="8595"/>
                    <a:pt x="9165" y="8595"/>
                    <a:pt x="9165" y="8595"/>
                  </a:cubicBezTo>
                  <a:cubicBezTo>
                    <a:pt x="9167" y="8591"/>
                    <a:pt x="9168" y="8587"/>
                    <a:pt x="9169" y="8583"/>
                  </a:cubicBezTo>
                  <a:cubicBezTo>
                    <a:pt x="9170" y="8577"/>
                    <a:pt x="9171" y="8571"/>
                    <a:pt x="9170" y="8565"/>
                  </a:cubicBezTo>
                  <a:cubicBezTo>
                    <a:pt x="10430" y="8360"/>
                    <a:pt x="10430" y="8360"/>
                    <a:pt x="10430" y="8360"/>
                  </a:cubicBezTo>
                  <a:cubicBezTo>
                    <a:pt x="10435" y="8381"/>
                    <a:pt x="10451" y="8397"/>
                    <a:pt x="10472" y="8403"/>
                  </a:cubicBezTo>
                  <a:cubicBezTo>
                    <a:pt x="10488" y="8406"/>
                    <a:pt x="10504" y="8403"/>
                    <a:pt x="10516" y="8396"/>
                  </a:cubicBezTo>
                  <a:close/>
                  <a:moveTo>
                    <a:pt x="8282" y="9375"/>
                  </a:moveTo>
                  <a:cubicBezTo>
                    <a:pt x="9074" y="8613"/>
                    <a:pt x="9074" y="8613"/>
                    <a:pt x="9074" y="8613"/>
                  </a:cubicBezTo>
                  <a:cubicBezTo>
                    <a:pt x="9081" y="8619"/>
                    <a:pt x="9089" y="8624"/>
                    <a:pt x="9099" y="8626"/>
                  </a:cubicBezTo>
                  <a:cubicBezTo>
                    <a:pt x="9107" y="8628"/>
                    <a:pt x="9115" y="8628"/>
                    <a:pt x="9123" y="8627"/>
                  </a:cubicBezTo>
                  <a:cubicBezTo>
                    <a:pt x="9789" y="10474"/>
                    <a:pt x="9789" y="10474"/>
                    <a:pt x="9789" y="10474"/>
                  </a:cubicBezTo>
                  <a:cubicBezTo>
                    <a:pt x="9781" y="10477"/>
                    <a:pt x="9774" y="10482"/>
                    <a:pt x="9769" y="10489"/>
                  </a:cubicBezTo>
                  <a:cubicBezTo>
                    <a:pt x="8290" y="9441"/>
                    <a:pt x="8290" y="9441"/>
                    <a:pt x="8290" y="9441"/>
                  </a:cubicBezTo>
                  <a:cubicBezTo>
                    <a:pt x="8292" y="9437"/>
                    <a:pt x="8294" y="9432"/>
                    <a:pt x="8295" y="9427"/>
                  </a:cubicBezTo>
                  <a:cubicBezTo>
                    <a:pt x="8300" y="9408"/>
                    <a:pt x="8294" y="9388"/>
                    <a:pt x="8282" y="9375"/>
                  </a:cubicBezTo>
                  <a:close/>
                  <a:moveTo>
                    <a:pt x="6857" y="9725"/>
                  </a:moveTo>
                  <a:cubicBezTo>
                    <a:pt x="7005" y="8858"/>
                    <a:pt x="7005" y="8858"/>
                    <a:pt x="7005" y="8858"/>
                  </a:cubicBezTo>
                  <a:cubicBezTo>
                    <a:pt x="7067" y="8835"/>
                    <a:pt x="7118" y="8791"/>
                    <a:pt x="7151" y="8736"/>
                  </a:cubicBezTo>
                  <a:cubicBezTo>
                    <a:pt x="7416" y="9968"/>
                    <a:pt x="7416" y="9968"/>
                    <a:pt x="7416" y="9968"/>
                  </a:cubicBezTo>
                  <a:cubicBezTo>
                    <a:pt x="7401" y="9972"/>
                    <a:pt x="7388" y="9983"/>
                    <a:pt x="7380" y="9998"/>
                  </a:cubicBezTo>
                  <a:cubicBezTo>
                    <a:pt x="6896" y="9798"/>
                    <a:pt x="6896" y="9798"/>
                    <a:pt x="6896" y="9798"/>
                  </a:cubicBezTo>
                  <a:cubicBezTo>
                    <a:pt x="6897" y="9796"/>
                    <a:pt x="6897" y="9795"/>
                    <a:pt x="6898" y="9794"/>
                  </a:cubicBezTo>
                  <a:cubicBezTo>
                    <a:pt x="6905" y="9764"/>
                    <a:pt x="6887" y="9733"/>
                    <a:pt x="6857" y="9725"/>
                  </a:cubicBezTo>
                  <a:close/>
                  <a:moveTo>
                    <a:pt x="6018" y="9013"/>
                  </a:moveTo>
                  <a:cubicBezTo>
                    <a:pt x="6624" y="8659"/>
                    <a:pt x="6624" y="8659"/>
                    <a:pt x="6624" y="8659"/>
                  </a:cubicBezTo>
                  <a:cubicBezTo>
                    <a:pt x="6656" y="8784"/>
                    <a:pt x="6769" y="8877"/>
                    <a:pt x="6903" y="8877"/>
                  </a:cubicBezTo>
                  <a:cubicBezTo>
                    <a:pt x="6935" y="8877"/>
                    <a:pt x="6966" y="8871"/>
                    <a:pt x="6994" y="8862"/>
                  </a:cubicBezTo>
                  <a:cubicBezTo>
                    <a:pt x="6847" y="9723"/>
                    <a:pt x="6847" y="9723"/>
                    <a:pt x="6847" y="9723"/>
                  </a:cubicBezTo>
                  <a:cubicBezTo>
                    <a:pt x="6830" y="9721"/>
                    <a:pt x="6813" y="9727"/>
                    <a:pt x="6800" y="9739"/>
                  </a:cubicBezTo>
                  <a:cubicBezTo>
                    <a:pt x="6013" y="9071"/>
                    <a:pt x="6013" y="9071"/>
                    <a:pt x="6013" y="9071"/>
                  </a:cubicBezTo>
                  <a:cubicBezTo>
                    <a:pt x="6017" y="9065"/>
                    <a:pt x="6021" y="9059"/>
                    <a:pt x="6022" y="9051"/>
                  </a:cubicBezTo>
                  <a:cubicBezTo>
                    <a:pt x="6026" y="9038"/>
                    <a:pt x="6024" y="9024"/>
                    <a:pt x="6018" y="9013"/>
                  </a:cubicBezTo>
                  <a:close/>
                  <a:moveTo>
                    <a:pt x="6647" y="8588"/>
                  </a:moveTo>
                  <a:cubicBezTo>
                    <a:pt x="6647" y="8447"/>
                    <a:pt x="6762" y="8331"/>
                    <a:pt x="6903" y="8331"/>
                  </a:cubicBezTo>
                  <a:cubicBezTo>
                    <a:pt x="6949" y="8331"/>
                    <a:pt x="6991" y="8343"/>
                    <a:pt x="7028" y="8364"/>
                  </a:cubicBezTo>
                  <a:cubicBezTo>
                    <a:pt x="7026" y="8368"/>
                    <a:pt x="7024" y="8372"/>
                    <a:pt x="7023" y="8376"/>
                  </a:cubicBezTo>
                  <a:cubicBezTo>
                    <a:pt x="7020" y="8389"/>
                    <a:pt x="7021" y="8402"/>
                    <a:pt x="7027" y="8413"/>
                  </a:cubicBezTo>
                  <a:cubicBezTo>
                    <a:pt x="6651" y="8632"/>
                    <a:pt x="6651" y="8632"/>
                    <a:pt x="6651" y="8632"/>
                  </a:cubicBezTo>
                  <a:cubicBezTo>
                    <a:pt x="6648" y="8618"/>
                    <a:pt x="6647" y="8603"/>
                    <a:pt x="6647" y="8588"/>
                  </a:cubicBezTo>
                  <a:close/>
                  <a:moveTo>
                    <a:pt x="7031" y="8422"/>
                  </a:moveTo>
                  <a:cubicBezTo>
                    <a:pt x="7039" y="8434"/>
                    <a:pt x="7051" y="8442"/>
                    <a:pt x="7065" y="8446"/>
                  </a:cubicBezTo>
                  <a:cubicBezTo>
                    <a:pt x="7000" y="8826"/>
                    <a:pt x="7000" y="8826"/>
                    <a:pt x="7000" y="8826"/>
                  </a:cubicBezTo>
                  <a:cubicBezTo>
                    <a:pt x="6970" y="8838"/>
                    <a:pt x="6938" y="8845"/>
                    <a:pt x="6903" y="8845"/>
                  </a:cubicBezTo>
                  <a:cubicBezTo>
                    <a:pt x="6781" y="8845"/>
                    <a:pt x="6678" y="8758"/>
                    <a:pt x="6653" y="8643"/>
                  </a:cubicBezTo>
                  <a:lnTo>
                    <a:pt x="7031" y="8422"/>
                  </a:lnTo>
                  <a:close/>
                  <a:moveTo>
                    <a:pt x="7012" y="8821"/>
                  </a:moveTo>
                  <a:cubicBezTo>
                    <a:pt x="7075" y="8448"/>
                    <a:pt x="7075" y="8448"/>
                    <a:pt x="7075" y="8448"/>
                  </a:cubicBezTo>
                  <a:cubicBezTo>
                    <a:pt x="7080" y="8448"/>
                    <a:pt x="7085" y="8448"/>
                    <a:pt x="7089" y="8447"/>
                  </a:cubicBezTo>
                  <a:cubicBezTo>
                    <a:pt x="7141" y="8687"/>
                    <a:pt x="7141" y="8687"/>
                    <a:pt x="7141" y="8687"/>
                  </a:cubicBezTo>
                  <a:cubicBezTo>
                    <a:pt x="7116" y="8746"/>
                    <a:pt x="7070" y="8794"/>
                    <a:pt x="7012" y="8821"/>
                  </a:cubicBezTo>
                  <a:close/>
                  <a:moveTo>
                    <a:pt x="7099" y="8445"/>
                  </a:moveTo>
                  <a:cubicBezTo>
                    <a:pt x="7103" y="8443"/>
                    <a:pt x="7108" y="8441"/>
                    <a:pt x="7112" y="8438"/>
                  </a:cubicBezTo>
                  <a:cubicBezTo>
                    <a:pt x="7142" y="8480"/>
                    <a:pt x="7160" y="8532"/>
                    <a:pt x="7160" y="8588"/>
                  </a:cubicBezTo>
                  <a:cubicBezTo>
                    <a:pt x="7160" y="8617"/>
                    <a:pt x="7156" y="8644"/>
                    <a:pt x="7147" y="8669"/>
                  </a:cubicBezTo>
                  <a:lnTo>
                    <a:pt x="7099" y="8445"/>
                  </a:lnTo>
                  <a:close/>
                  <a:moveTo>
                    <a:pt x="7132" y="8413"/>
                  </a:moveTo>
                  <a:cubicBezTo>
                    <a:pt x="7134" y="8410"/>
                    <a:pt x="7135" y="8407"/>
                    <a:pt x="7136" y="8403"/>
                  </a:cubicBezTo>
                  <a:cubicBezTo>
                    <a:pt x="7137" y="8401"/>
                    <a:pt x="7137" y="8399"/>
                    <a:pt x="7137" y="8396"/>
                  </a:cubicBezTo>
                  <a:cubicBezTo>
                    <a:pt x="9054" y="8573"/>
                    <a:pt x="9054" y="8573"/>
                    <a:pt x="9054" y="8573"/>
                  </a:cubicBezTo>
                  <a:cubicBezTo>
                    <a:pt x="9055" y="8585"/>
                    <a:pt x="9060" y="8597"/>
                    <a:pt x="9067" y="8606"/>
                  </a:cubicBezTo>
                  <a:cubicBezTo>
                    <a:pt x="8275" y="9368"/>
                    <a:pt x="8275" y="9368"/>
                    <a:pt x="8275" y="9368"/>
                  </a:cubicBezTo>
                  <a:cubicBezTo>
                    <a:pt x="8268" y="9363"/>
                    <a:pt x="8261" y="9359"/>
                    <a:pt x="8252" y="9357"/>
                  </a:cubicBezTo>
                  <a:cubicBezTo>
                    <a:pt x="8233" y="9352"/>
                    <a:pt x="8213" y="9358"/>
                    <a:pt x="8199" y="9371"/>
                  </a:cubicBezTo>
                  <a:cubicBezTo>
                    <a:pt x="7151" y="8441"/>
                    <a:pt x="7151" y="8441"/>
                    <a:pt x="7151" y="8441"/>
                  </a:cubicBezTo>
                  <a:cubicBezTo>
                    <a:pt x="7146" y="8432"/>
                    <a:pt x="7139" y="8422"/>
                    <a:pt x="7132" y="8413"/>
                  </a:cubicBezTo>
                  <a:close/>
                  <a:moveTo>
                    <a:pt x="9132" y="8624"/>
                  </a:moveTo>
                  <a:cubicBezTo>
                    <a:pt x="9143" y="8620"/>
                    <a:pt x="9153" y="8613"/>
                    <a:pt x="9160" y="8603"/>
                  </a:cubicBezTo>
                  <a:cubicBezTo>
                    <a:pt x="10325" y="9236"/>
                    <a:pt x="10325" y="9236"/>
                    <a:pt x="10325" y="9236"/>
                  </a:cubicBezTo>
                  <a:cubicBezTo>
                    <a:pt x="10324" y="9239"/>
                    <a:pt x="10323" y="9241"/>
                    <a:pt x="10322" y="9244"/>
                  </a:cubicBezTo>
                  <a:cubicBezTo>
                    <a:pt x="10316" y="9268"/>
                    <a:pt x="10327" y="9292"/>
                    <a:pt x="10347" y="9305"/>
                  </a:cubicBezTo>
                  <a:cubicBezTo>
                    <a:pt x="9829" y="10470"/>
                    <a:pt x="9829" y="10470"/>
                    <a:pt x="9829" y="10470"/>
                  </a:cubicBezTo>
                  <a:cubicBezTo>
                    <a:pt x="9828" y="10470"/>
                    <a:pt x="9827" y="10470"/>
                    <a:pt x="9827" y="10470"/>
                  </a:cubicBezTo>
                  <a:cubicBezTo>
                    <a:pt x="9817" y="10467"/>
                    <a:pt x="9807" y="10468"/>
                    <a:pt x="9798" y="10470"/>
                  </a:cubicBezTo>
                  <a:lnTo>
                    <a:pt x="9132" y="8624"/>
                  </a:lnTo>
                  <a:close/>
                  <a:moveTo>
                    <a:pt x="10355" y="9310"/>
                  </a:moveTo>
                  <a:cubicBezTo>
                    <a:pt x="10359" y="9312"/>
                    <a:pt x="10362" y="9313"/>
                    <a:pt x="10365" y="9314"/>
                  </a:cubicBezTo>
                  <a:cubicBezTo>
                    <a:pt x="10371" y="9315"/>
                    <a:pt x="10376" y="9315"/>
                    <a:pt x="10382" y="9315"/>
                  </a:cubicBezTo>
                  <a:cubicBezTo>
                    <a:pt x="10631" y="10411"/>
                    <a:pt x="10631" y="10411"/>
                    <a:pt x="10631" y="10411"/>
                  </a:cubicBezTo>
                  <a:cubicBezTo>
                    <a:pt x="9870" y="10514"/>
                    <a:pt x="9870" y="10514"/>
                    <a:pt x="9870" y="10514"/>
                  </a:cubicBezTo>
                  <a:cubicBezTo>
                    <a:pt x="9866" y="10497"/>
                    <a:pt x="9854" y="10482"/>
                    <a:pt x="9838" y="10474"/>
                  </a:cubicBezTo>
                  <a:lnTo>
                    <a:pt x="10355" y="9310"/>
                  </a:lnTo>
                  <a:close/>
                  <a:moveTo>
                    <a:pt x="10372" y="5898"/>
                  </a:moveTo>
                  <a:cubicBezTo>
                    <a:pt x="10375" y="5899"/>
                    <a:pt x="10379" y="5899"/>
                    <a:pt x="10383" y="5899"/>
                  </a:cubicBezTo>
                  <a:cubicBezTo>
                    <a:pt x="10479" y="8288"/>
                    <a:pt x="10479" y="8288"/>
                    <a:pt x="10479" y="8288"/>
                  </a:cubicBezTo>
                  <a:cubicBezTo>
                    <a:pt x="10456" y="8291"/>
                    <a:pt x="10435" y="8308"/>
                    <a:pt x="10429" y="8332"/>
                  </a:cubicBezTo>
                  <a:cubicBezTo>
                    <a:pt x="10428" y="8339"/>
                    <a:pt x="10428" y="8344"/>
                    <a:pt x="10428" y="8350"/>
                  </a:cubicBezTo>
                  <a:cubicBezTo>
                    <a:pt x="9169" y="8555"/>
                    <a:pt x="9169" y="8555"/>
                    <a:pt x="9169" y="8555"/>
                  </a:cubicBezTo>
                  <a:cubicBezTo>
                    <a:pt x="9164" y="8539"/>
                    <a:pt x="9153" y="8525"/>
                    <a:pt x="9138" y="8517"/>
                  </a:cubicBezTo>
                  <a:cubicBezTo>
                    <a:pt x="10362" y="5895"/>
                    <a:pt x="10362" y="5895"/>
                    <a:pt x="10362" y="5895"/>
                  </a:cubicBezTo>
                  <a:cubicBezTo>
                    <a:pt x="10365" y="5896"/>
                    <a:pt x="10368" y="5897"/>
                    <a:pt x="10372" y="5898"/>
                  </a:cubicBezTo>
                  <a:close/>
                  <a:moveTo>
                    <a:pt x="10343" y="5881"/>
                  </a:moveTo>
                  <a:cubicBezTo>
                    <a:pt x="10346" y="5884"/>
                    <a:pt x="10349" y="5887"/>
                    <a:pt x="10354" y="5890"/>
                  </a:cubicBezTo>
                  <a:cubicBezTo>
                    <a:pt x="9128" y="8514"/>
                    <a:pt x="9128" y="8514"/>
                    <a:pt x="9128" y="8514"/>
                  </a:cubicBezTo>
                  <a:cubicBezTo>
                    <a:pt x="9127" y="8513"/>
                    <a:pt x="9127" y="8513"/>
                    <a:pt x="9126" y="8513"/>
                  </a:cubicBezTo>
                  <a:cubicBezTo>
                    <a:pt x="9095" y="8505"/>
                    <a:pt x="9063" y="8525"/>
                    <a:pt x="9056" y="8556"/>
                  </a:cubicBezTo>
                  <a:cubicBezTo>
                    <a:pt x="9055" y="8558"/>
                    <a:pt x="9055" y="8561"/>
                    <a:pt x="9055" y="8563"/>
                  </a:cubicBezTo>
                  <a:cubicBezTo>
                    <a:pt x="7137" y="8386"/>
                    <a:pt x="7137" y="8386"/>
                    <a:pt x="7137" y="8386"/>
                  </a:cubicBezTo>
                  <a:cubicBezTo>
                    <a:pt x="7137" y="8376"/>
                    <a:pt x="7133" y="8366"/>
                    <a:pt x="7128" y="8357"/>
                  </a:cubicBezTo>
                  <a:lnTo>
                    <a:pt x="10343" y="5881"/>
                  </a:lnTo>
                  <a:close/>
                  <a:moveTo>
                    <a:pt x="5494" y="7306"/>
                  </a:moveTo>
                  <a:cubicBezTo>
                    <a:pt x="5496" y="7298"/>
                    <a:pt x="5496" y="7291"/>
                    <a:pt x="5495" y="7284"/>
                  </a:cubicBezTo>
                  <a:cubicBezTo>
                    <a:pt x="6287" y="7020"/>
                    <a:pt x="6287" y="7020"/>
                    <a:pt x="6287" y="7020"/>
                  </a:cubicBezTo>
                  <a:cubicBezTo>
                    <a:pt x="6294" y="7037"/>
                    <a:pt x="6309" y="7051"/>
                    <a:pt x="6328" y="7055"/>
                  </a:cubicBezTo>
                  <a:cubicBezTo>
                    <a:pt x="6340" y="7058"/>
                    <a:pt x="6352" y="7057"/>
                    <a:pt x="6362" y="7053"/>
                  </a:cubicBezTo>
                  <a:cubicBezTo>
                    <a:pt x="7051" y="8339"/>
                    <a:pt x="7051" y="8339"/>
                    <a:pt x="7051" y="8339"/>
                  </a:cubicBezTo>
                  <a:cubicBezTo>
                    <a:pt x="7050" y="8340"/>
                    <a:pt x="7050" y="8340"/>
                    <a:pt x="7050" y="8340"/>
                  </a:cubicBezTo>
                  <a:cubicBezTo>
                    <a:pt x="7023" y="8325"/>
                    <a:pt x="6994" y="8313"/>
                    <a:pt x="6963" y="8306"/>
                  </a:cubicBezTo>
                  <a:cubicBezTo>
                    <a:pt x="5488" y="7321"/>
                    <a:pt x="5488" y="7321"/>
                    <a:pt x="5488" y="7321"/>
                  </a:cubicBezTo>
                  <a:cubicBezTo>
                    <a:pt x="5491" y="7317"/>
                    <a:pt x="5493" y="7312"/>
                    <a:pt x="5494" y="7306"/>
                  </a:cubicBezTo>
                  <a:close/>
                  <a:moveTo>
                    <a:pt x="5482" y="7330"/>
                  </a:moveTo>
                  <a:cubicBezTo>
                    <a:pt x="6940" y="8302"/>
                    <a:pt x="6940" y="8302"/>
                    <a:pt x="6940" y="8302"/>
                  </a:cubicBezTo>
                  <a:cubicBezTo>
                    <a:pt x="6928" y="8301"/>
                    <a:pt x="6916" y="8300"/>
                    <a:pt x="6903" y="8300"/>
                  </a:cubicBezTo>
                  <a:cubicBezTo>
                    <a:pt x="6744" y="8300"/>
                    <a:pt x="6615" y="8429"/>
                    <a:pt x="6615" y="8588"/>
                  </a:cubicBezTo>
                  <a:cubicBezTo>
                    <a:pt x="6615" y="8609"/>
                    <a:pt x="6617" y="8630"/>
                    <a:pt x="6622" y="8649"/>
                  </a:cubicBezTo>
                  <a:cubicBezTo>
                    <a:pt x="6013" y="9004"/>
                    <a:pt x="6013" y="9004"/>
                    <a:pt x="6013" y="9004"/>
                  </a:cubicBezTo>
                  <a:cubicBezTo>
                    <a:pt x="6005" y="8993"/>
                    <a:pt x="5994" y="8984"/>
                    <a:pt x="5979" y="8981"/>
                  </a:cubicBezTo>
                  <a:cubicBezTo>
                    <a:pt x="5971" y="8979"/>
                    <a:pt x="5962" y="8979"/>
                    <a:pt x="5954" y="8981"/>
                  </a:cubicBezTo>
                  <a:cubicBezTo>
                    <a:pt x="5459" y="7346"/>
                    <a:pt x="5459" y="7346"/>
                    <a:pt x="5459" y="7346"/>
                  </a:cubicBezTo>
                  <a:cubicBezTo>
                    <a:pt x="5468" y="7343"/>
                    <a:pt x="5476" y="7337"/>
                    <a:pt x="5482" y="7330"/>
                  </a:cubicBezTo>
                  <a:close/>
                  <a:moveTo>
                    <a:pt x="5450" y="7349"/>
                  </a:moveTo>
                  <a:cubicBezTo>
                    <a:pt x="5944" y="8984"/>
                    <a:pt x="5944" y="8984"/>
                    <a:pt x="5944" y="8984"/>
                  </a:cubicBezTo>
                  <a:cubicBezTo>
                    <a:pt x="5929" y="8990"/>
                    <a:pt x="5918" y="9001"/>
                    <a:pt x="5912" y="9017"/>
                  </a:cubicBezTo>
                  <a:cubicBezTo>
                    <a:pt x="5006" y="8760"/>
                    <a:pt x="5006" y="8760"/>
                    <a:pt x="5006" y="8760"/>
                  </a:cubicBezTo>
                  <a:cubicBezTo>
                    <a:pt x="5010" y="8734"/>
                    <a:pt x="4996" y="8708"/>
                    <a:pt x="4972" y="8697"/>
                  </a:cubicBezTo>
                  <a:cubicBezTo>
                    <a:pt x="5424" y="7349"/>
                    <a:pt x="5424" y="7349"/>
                    <a:pt x="5424" y="7349"/>
                  </a:cubicBezTo>
                  <a:cubicBezTo>
                    <a:pt x="5424" y="7349"/>
                    <a:pt x="5424" y="7349"/>
                    <a:pt x="5424" y="7349"/>
                  </a:cubicBezTo>
                  <a:cubicBezTo>
                    <a:pt x="5433" y="7351"/>
                    <a:pt x="5441" y="7351"/>
                    <a:pt x="5450" y="7349"/>
                  </a:cubicBezTo>
                  <a:close/>
                  <a:moveTo>
                    <a:pt x="5314" y="9471"/>
                  </a:moveTo>
                  <a:cubicBezTo>
                    <a:pt x="4236" y="10507"/>
                    <a:pt x="4236" y="10507"/>
                    <a:pt x="4236" y="10507"/>
                  </a:cubicBezTo>
                  <a:cubicBezTo>
                    <a:pt x="4229" y="10501"/>
                    <a:pt x="4220" y="10496"/>
                    <a:pt x="4211" y="10493"/>
                  </a:cubicBezTo>
                  <a:cubicBezTo>
                    <a:pt x="4208" y="10493"/>
                    <a:pt x="4206" y="10493"/>
                    <a:pt x="4204" y="10493"/>
                  </a:cubicBezTo>
                  <a:cubicBezTo>
                    <a:pt x="4254" y="9273"/>
                    <a:pt x="4254" y="9273"/>
                    <a:pt x="4254" y="9273"/>
                  </a:cubicBezTo>
                  <a:cubicBezTo>
                    <a:pt x="4280" y="9272"/>
                    <a:pt x="4302" y="9255"/>
                    <a:pt x="4308" y="9229"/>
                  </a:cubicBezTo>
                  <a:cubicBezTo>
                    <a:pt x="4312" y="9214"/>
                    <a:pt x="4309" y="9200"/>
                    <a:pt x="4303" y="9188"/>
                  </a:cubicBezTo>
                  <a:cubicBezTo>
                    <a:pt x="4905" y="8789"/>
                    <a:pt x="4905" y="8789"/>
                    <a:pt x="4905" y="8789"/>
                  </a:cubicBezTo>
                  <a:cubicBezTo>
                    <a:pt x="4913" y="8798"/>
                    <a:pt x="4923" y="8804"/>
                    <a:pt x="4935" y="8807"/>
                  </a:cubicBezTo>
                  <a:cubicBezTo>
                    <a:pt x="4949" y="8811"/>
                    <a:pt x="4962" y="8808"/>
                    <a:pt x="4974" y="8803"/>
                  </a:cubicBezTo>
                  <a:cubicBezTo>
                    <a:pt x="5325" y="9388"/>
                    <a:pt x="5325" y="9388"/>
                    <a:pt x="5325" y="9388"/>
                  </a:cubicBezTo>
                  <a:cubicBezTo>
                    <a:pt x="5314" y="9396"/>
                    <a:pt x="5306" y="9407"/>
                    <a:pt x="5303" y="9421"/>
                  </a:cubicBezTo>
                  <a:cubicBezTo>
                    <a:pt x="5298" y="9439"/>
                    <a:pt x="5303" y="9458"/>
                    <a:pt x="5314" y="9471"/>
                  </a:cubicBezTo>
                  <a:close/>
                  <a:moveTo>
                    <a:pt x="4148" y="10582"/>
                  </a:moveTo>
                  <a:cubicBezTo>
                    <a:pt x="2986" y="11561"/>
                    <a:pt x="2986" y="11561"/>
                    <a:pt x="2986" y="11561"/>
                  </a:cubicBezTo>
                  <a:cubicBezTo>
                    <a:pt x="2981" y="11555"/>
                    <a:pt x="2974" y="11551"/>
                    <a:pt x="2967" y="11548"/>
                  </a:cubicBezTo>
                  <a:cubicBezTo>
                    <a:pt x="3594" y="9649"/>
                    <a:pt x="3594" y="9649"/>
                    <a:pt x="3594" y="9649"/>
                  </a:cubicBezTo>
                  <a:cubicBezTo>
                    <a:pt x="3607" y="9652"/>
                    <a:pt x="3619" y="9651"/>
                    <a:pt x="3631" y="9646"/>
                  </a:cubicBezTo>
                  <a:cubicBezTo>
                    <a:pt x="4162" y="10504"/>
                    <a:pt x="4162" y="10504"/>
                    <a:pt x="4162" y="10504"/>
                  </a:cubicBezTo>
                  <a:cubicBezTo>
                    <a:pt x="4152" y="10512"/>
                    <a:pt x="4144" y="10523"/>
                    <a:pt x="4140" y="10536"/>
                  </a:cubicBezTo>
                  <a:cubicBezTo>
                    <a:pt x="4136" y="10553"/>
                    <a:pt x="4140" y="10569"/>
                    <a:pt x="4148" y="10582"/>
                  </a:cubicBezTo>
                  <a:close/>
                  <a:moveTo>
                    <a:pt x="3809" y="14662"/>
                  </a:moveTo>
                  <a:cubicBezTo>
                    <a:pt x="3808" y="14664"/>
                    <a:pt x="3808" y="14666"/>
                    <a:pt x="3808" y="14669"/>
                  </a:cubicBezTo>
                  <a:cubicBezTo>
                    <a:pt x="2990" y="14642"/>
                    <a:pt x="2990" y="14642"/>
                    <a:pt x="2990" y="14642"/>
                  </a:cubicBezTo>
                  <a:cubicBezTo>
                    <a:pt x="3426" y="12841"/>
                    <a:pt x="3426" y="12841"/>
                    <a:pt x="3426" y="12841"/>
                  </a:cubicBezTo>
                  <a:cubicBezTo>
                    <a:pt x="3432" y="12842"/>
                    <a:pt x="3439" y="12842"/>
                    <a:pt x="3444" y="12842"/>
                  </a:cubicBezTo>
                  <a:cubicBezTo>
                    <a:pt x="3848" y="14620"/>
                    <a:pt x="3848" y="14620"/>
                    <a:pt x="3848" y="14620"/>
                  </a:cubicBezTo>
                  <a:cubicBezTo>
                    <a:pt x="3829" y="14626"/>
                    <a:pt x="3814" y="14642"/>
                    <a:pt x="3809" y="14662"/>
                  </a:cubicBezTo>
                  <a:close/>
                  <a:moveTo>
                    <a:pt x="3852" y="14732"/>
                  </a:moveTo>
                  <a:cubicBezTo>
                    <a:pt x="3882" y="14739"/>
                    <a:pt x="3912" y="14722"/>
                    <a:pt x="3921" y="14693"/>
                  </a:cubicBezTo>
                  <a:cubicBezTo>
                    <a:pt x="4374" y="14793"/>
                    <a:pt x="4374" y="14793"/>
                    <a:pt x="4374" y="14793"/>
                  </a:cubicBezTo>
                  <a:cubicBezTo>
                    <a:pt x="4372" y="14806"/>
                    <a:pt x="4375" y="14819"/>
                    <a:pt x="4381" y="14829"/>
                  </a:cubicBezTo>
                  <a:cubicBezTo>
                    <a:pt x="3411" y="15477"/>
                    <a:pt x="3411" y="15477"/>
                    <a:pt x="3411" y="15477"/>
                  </a:cubicBezTo>
                  <a:cubicBezTo>
                    <a:pt x="3408" y="15473"/>
                    <a:pt x="3404" y="15470"/>
                    <a:pt x="3400" y="15466"/>
                  </a:cubicBezTo>
                  <a:cubicBezTo>
                    <a:pt x="3840" y="14728"/>
                    <a:pt x="3840" y="14728"/>
                    <a:pt x="3840" y="14728"/>
                  </a:cubicBezTo>
                  <a:cubicBezTo>
                    <a:pt x="3844" y="14730"/>
                    <a:pt x="3848" y="14731"/>
                    <a:pt x="3852" y="14732"/>
                  </a:cubicBezTo>
                  <a:close/>
                  <a:moveTo>
                    <a:pt x="2980" y="14641"/>
                  </a:moveTo>
                  <a:cubicBezTo>
                    <a:pt x="2887" y="14638"/>
                    <a:pt x="2887" y="14638"/>
                    <a:pt x="2887" y="14638"/>
                  </a:cubicBezTo>
                  <a:cubicBezTo>
                    <a:pt x="2650" y="13805"/>
                    <a:pt x="2650" y="13805"/>
                    <a:pt x="2650" y="13805"/>
                  </a:cubicBezTo>
                  <a:cubicBezTo>
                    <a:pt x="2667" y="13798"/>
                    <a:pt x="2681" y="13783"/>
                    <a:pt x="2686" y="13764"/>
                  </a:cubicBezTo>
                  <a:cubicBezTo>
                    <a:pt x="2691" y="13743"/>
                    <a:pt x="2684" y="13722"/>
                    <a:pt x="2669" y="13708"/>
                  </a:cubicBezTo>
                  <a:cubicBezTo>
                    <a:pt x="3402" y="12831"/>
                    <a:pt x="3402" y="12831"/>
                    <a:pt x="3402" y="12831"/>
                  </a:cubicBezTo>
                  <a:cubicBezTo>
                    <a:pt x="3406" y="12834"/>
                    <a:pt x="3411" y="12836"/>
                    <a:pt x="3417" y="12838"/>
                  </a:cubicBezTo>
                  <a:lnTo>
                    <a:pt x="2980" y="14641"/>
                  </a:lnTo>
                  <a:close/>
                  <a:moveTo>
                    <a:pt x="1854" y="14604"/>
                  </a:moveTo>
                  <a:cubicBezTo>
                    <a:pt x="1966" y="12734"/>
                    <a:pt x="1966" y="12734"/>
                    <a:pt x="1966" y="12734"/>
                  </a:cubicBezTo>
                  <a:cubicBezTo>
                    <a:pt x="1975" y="12734"/>
                    <a:pt x="1984" y="12732"/>
                    <a:pt x="1992" y="12729"/>
                  </a:cubicBezTo>
                  <a:cubicBezTo>
                    <a:pt x="2597" y="13702"/>
                    <a:pt x="2597" y="13702"/>
                    <a:pt x="2597" y="13702"/>
                  </a:cubicBezTo>
                  <a:cubicBezTo>
                    <a:pt x="2585" y="13710"/>
                    <a:pt x="2576" y="13722"/>
                    <a:pt x="2573" y="13737"/>
                  </a:cubicBezTo>
                  <a:cubicBezTo>
                    <a:pt x="2568" y="13757"/>
                    <a:pt x="2575" y="13778"/>
                    <a:pt x="2588" y="13791"/>
                  </a:cubicBezTo>
                  <a:cubicBezTo>
                    <a:pt x="1905" y="14606"/>
                    <a:pt x="1905" y="14606"/>
                    <a:pt x="1905" y="14606"/>
                  </a:cubicBezTo>
                  <a:lnTo>
                    <a:pt x="1854" y="14604"/>
                  </a:lnTo>
                  <a:close/>
                  <a:moveTo>
                    <a:pt x="1897" y="14616"/>
                  </a:moveTo>
                  <a:cubicBezTo>
                    <a:pt x="1850" y="14672"/>
                    <a:pt x="1850" y="14672"/>
                    <a:pt x="1850" y="14672"/>
                  </a:cubicBezTo>
                  <a:cubicBezTo>
                    <a:pt x="1853" y="14614"/>
                    <a:pt x="1853" y="14614"/>
                    <a:pt x="1853" y="14614"/>
                  </a:cubicBezTo>
                  <a:lnTo>
                    <a:pt x="1897" y="14616"/>
                  </a:lnTo>
                  <a:close/>
                  <a:moveTo>
                    <a:pt x="2001" y="12724"/>
                  </a:moveTo>
                  <a:cubicBezTo>
                    <a:pt x="2012" y="12716"/>
                    <a:pt x="2021" y="12704"/>
                    <a:pt x="2025" y="12690"/>
                  </a:cubicBezTo>
                  <a:cubicBezTo>
                    <a:pt x="2025" y="12688"/>
                    <a:pt x="2025" y="12686"/>
                    <a:pt x="2026" y="12684"/>
                  </a:cubicBezTo>
                  <a:cubicBezTo>
                    <a:pt x="3379" y="12786"/>
                    <a:pt x="3379" y="12786"/>
                    <a:pt x="3379" y="12786"/>
                  </a:cubicBezTo>
                  <a:cubicBezTo>
                    <a:pt x="3379" y="12800"/>
                    <a:pt x="3385" y="12814"/>
                    <a:pt x="3395" y="12824"/>
                  </a:cubicBezTo>
                  <a:cubicBezTo>
                    <a:pt x="2661" y="13702"/>
                    <a:pt x="2661" y="13702"/>
                    <a:pt x="2661" y="13702"/>
                  </a:cubicBezTo>
                  <a:cubicBezTo>
                    <a:pt x="2656" y="13698"/>
                    <a:pt x="2650" y="13695"/>
                    <a:pt x="2643" y="13694"/>
                  </a:cubicBezTo>
                  <a:cubicBezTo>
                    <a:pt x="2630" y="13691"/>
                    <a:pt x="2617" y="13692"/>
                    <a:pt x="2606" y="13697"/>
                  </a:cubicBezTo>
                  <a:lnTo>
                    <a:pt x="2001" y="12724"/>
                  </a:lnTo>
                  <a:close/>
                  <a:moveTo>
                    <a:pt x="2596" y="13798"/>
                  </a:moveTo>
                  <a:cubicBezTo>
                    <a:pt x="2602" y="13802"/>
                    <a:pt x="2608" y="13805"/>
                    <a:pt x="2616" y="13807"/>
                  </a:cubicBezTo>
                  <a:cubicBezTo>
                    <a:pt x="2624" y="13809"/>
                    <a:pt x="2632" y="13809"/>
                    <a:pt x="2640" y="13807"/>
                  </a:cubicBezTo>
                  <a:cubicBezTo>
                    <a:pt x="2876" y="14638"/>
                    <a:pt x="2876" y="14638"/>
                    <a:pt x="2876" y="14638"/>
                  </a:cubicBezTo>
                  <a:cubicBezTo>
                    <a:pt x="1918" y="14606"/>
                    <a:pt x="1918" y="14606"/>
                    <a:pt x="1918" y="14606"/>
                  </a:cubicBezTo>
                  <a:lnTo>
                    <a:pt x="2596" y="13798"/>
                  </a:lnTo>
                  <a:close/>
                  <a:moveTo>
                    <a:pt x="3380" y="12770"/>
                  </a:moveTo>
                  <a:cubicBezTo>
                    <a:pt x="3380" y="12772"/>
                    <a:pt x="3379" y="12774"/>
                    <a:pt x="3379" y="12775"/>
                  </a:cubicBezTo>
                  <a:cubicBezTo>
                    <a:pt x="2026" y="12674"/>
                    <a:pt x="2026" y="12674"/>
                    <a:pt x="2026" y="12674"/>
                  </a:cubicBezTo>
                  <a:cubicBezTo>
                    <a:pt x="2026" y="12659"/>
                    <a:pt x="2019" y="12644"/>
                    <a:pt x="2008" y="12634"/>
                  </a:cubicBezTo>
                  <a:cubicBezTo>
                    <a:pt x="2908" y="11647"/>
                    <a:pt x="2908" y="11647"/>
                    <a:pt x="2908" y="11647"/>
                  </a:cubicBezTo>
                  <a:cubicBezTo>
                    <a:pt x="2915" y="11652"/>
                    <a:pt x="2922" y="11656"/>
                    <a:pt x="2930" y="11658"/>
                  </a:cubicBezTo>
                  <a:cubicBezTo>
                    <a:pt x="2941" y="11660"/>
                    <a:pt x="2951" y="11659"/>
                    <a:pt x="2961" y="11656"/>
                  </a:cubicBezTo>
                  <a:cubicBezTo>
                    <a:pt x="3410" y="12733"/>
                    <a:pt x="3410" y="12733"/>
                    <a:pt x="3410" y="12733"/>
                  </a:cubicBezTo>
                  <a:cubicBezTo>
                    <a:pt x="3395" y="12740"/>
                    <a:pt x="3384" y="12753"/>
                    <a:pt x="3380" y="12770"/>
                  </a:cubicBezTo>
                  <a:close/>
                  <a:moveTo>
                    <a:pt x="2974" y="10484"/>
                  </a:moveTo>
                  <a:cubicBezTo>
                    <a:pt x="3578" y="9643"/>
                    <a:pt x="3578" y="9643"/>
                    <a:pt x="3578" y="9643"/>
                  </a:cubicBezTo>
                  <a:cubicBezTo>
                    <a:pt x="3580" y="9644"/>
                    <a:pt x="3582" y="9645"/>
                    <a:pt x="3585" y="9646"/>
                  </a:cubicBezTo>
                  <a:cubicBezTo>
                    <a:pt x="2957" y="11544"/>
                    <a:pt x="2957" y="11544"/>
                    <a:pt x="2957" y="11544"/>
                  </a:cubicBezTo>
                  <a:cubicBezTo>
                    <a:pt x="2926" y="11537"/>
                    <a:pt x="2895" y="11556"/>
                    <a:pt x="2887" y="11587"/>
                  </a:cubicBezTo>
                  <a:cubicBezTo>
                    <a:pt x="2886" y="11590"/>
                    <a:pt x="2886" y="11593"/>
                    <a:pt x="2886" y="11596"/>
                  </a:cubicBezTo>
                  <a:cubicBezTo>
                    <a:pt x="2160" y="11602"/>
                    <a:pt x="2160" y="11602"/>
                    <a:pt x="2160" y="11602"/>
                  </a:cubicBezTo>
                  <a:cubicBezTo>
                    <a:pt x="2159" y="11586"/>
                    <a:pt x="2151" y="11570"/>
                    <a:pt x="2138" y="11560"/>
                  </a:cubicBezTo>
                  <a:cubicBezTo>
                    <a:pt x="2904" y="10576"/>
                    <a:pt x="2904" y="10576"/>
                    <a:pt x="2904" y="10576"/>
                  </a:cubicBezTo>
                  <a:cubicBezTo>
                    <a:pt x="2909" y="10580"/>
                    <a:pt x="2915" y="10583"/>
                    <a:pt x="2922" y="10584"/>
                  </a:cubicBezTo>
                  <a:cubicBezTo>
                    <a:pt x="2953" y="10592"/>
                    <a:pt x="2985" y="10573"/>
                    <a:pt x="2992" y="10541"/>
                  </a:cubicBezTo>
                  <a:cubicBezTo>
                    <a:pt x="2997" y="10519"/>
                    <a:pt x="2989" y="10498"/>
                    <a:pt x="2974" y="10484"/>
                  </a:cubicBezTo>
                  <a:close/>
                  <a:moveTo>
                    <a:pt x="3639" y="9641"/>
                  </a:moveTo>
                  <a:cubicBezTo>
                    <a:pt x="3651" y="9633"/>
                    <a:pt x="3660" y="9621"/>
                    <a:pt x="3664" y="9606"/>
                  </a:cubicBezTo>
                  <a:cubicBezTo>
                    <a:pt x="3671" y="9575"/>
                    <a:pt x="3652" y="9544"/>
                    <a:pt x="3621" y="9536"/>
                  </a:cubicBezTo>
                  <a:cubicBezTo>
                    <a:pt x="3603" y="9532"/>
                    <a:pt x="3586" y="9536"/>
                    <a:pt x="3573" y="9546"/>
                  </a:cubicBezTo>
                  <a:cubicBezTo>
                    <a:pt x="3054" y="8967"/>
                    <a:pt x="3054" y="8967"/>
                    <a:pt x="3054" y="8967"/>
                  </a:cubicBezTo>
                  <a:cubicBezTo>
                    <a:pt x="3059" y="8962"/>
                    <a:pt x="3063" y="8956"/>
                    <a:pt x="3065" y="8949"/>
                  </a:cubicBezTo>
                  <a:cubicBezTo>
                    <a:pt x="4194" y="9208"/>
                    <a:pt x="4194" y="9208"/>
                    <a:pt x="4194" y="9208"/>
                  </a:cubicBezTo>
                  <a:cubicBezTo>
                    <a:pt x="4191" y="9237"/>
                    <a:pt x="4209" y="9265"/>
                    <a:pt x="4238" y="9272"/>
                  </a:cubicBezTo>
                  <a:cubicBezTo>
                    <a:pt x="4240" y="9272"/>
                    <a:pt x="4242" y="9272"/>
                    <a:pt x="4244" y="9273"/>
                  </a:cubicBezTo>
                  <a:cubicBezTo>
                    <a:pt x="4194" y="10492"/>
                    <a:pt x="4194" y="10492"/>
                    <a:pt x="4194" y="10492"/>
                  </a:cubicBezTo>
                  <a:cubicBezTo>
                    <a:pt x="4186" y="10493"/>
                    <a:pt x="4178" y="10495"/>
                    <a:pt x="4171" y="10498"/>
                  </a:cubicBezTo>
                  <a:lnTo>
                    <a:pt x="3639" y="9641"/>
                  </a:lnTo>
                  <a:close/>
                  <a:moveTo>
                    <a:pt x="2580" y="7017"/>
                  </a:moveTo>
                  <a:cubicBezTo>
                    <a:pt x="3420" y="6876"/>
                    <a:pt x="3420" y="6876"/>
                    <a:pt x="3420" y="6876"/>
                  </a:cubicBezTo>
                  <a:cubicBezTo>
                    <a:pt x="3872" y="7333"/>
                    <a:pt x="3872" y="7333"/>
                    <a:pt x="3872" y="7333"/>
                  </a:cubicBezTo>
                  <a:cubicBezTo>
                    <a:pt x="3867" y="7339"/>
                    <a:pt x="3864" y="7346"/>
                    <a:pt x="3862" y="7354"/>
                  </a:cubicBezTo>
                  <a:cubicBezTo>
                    <a:pt x="3856" y="7378"/>
                    <a:pt x="3866" y="7402"/>
                    <a:pt x="3885" y="7415"/>
                  </a:cubicBezTo>
                  <a:cubicBezTo>
                    <a:pt x="3582" y="7936"/>
                    <a:pt x="3582" y="7936"/>
                    <a:pt x="3582" y="7936"/>
                  </a:cubicBezTo>
                  <a:cubicBezTo>
                    <a:pt x="2569" y="7056"/>
                    <a:pt x="2569" y="7056"/>
                    <a:pt x="2569" y="7056"/>
                  </a:cubicBezTo>
                  <a:cubicBezTo>
                    <a:pt x="2573" y="7050"/>
                    <a:pt x="2577" y="7043"/>
                    <a:pt x="2578" y="7035"/>
                  </a:cubicBezTo>
                  <a:cubicBezTo>
                    <a:pt x="2580" y="7029"/>
                    <a:pt x="2580" y="7023"/>
                    <a:pt x="2580" y="7017"/>
                  </a:cubicBezTo>
                  <a:close/>
                  <a:moveTo>
                    <a:pt x="4899" y="8781"/>
                  </a:moveTo>
                  <a:cubicBezTo>
                    <a:pt x="4297" y="9179"/>
                    <a:pt x="4297" y="9179"/>
                    <a:pt x="4297" y="9179"/>
                  </a:cubicBezTo>
                  <a:cubicBezTo>
                    <a:pt x="4289" y="9169"/>
                    <a:pt x="4278" y="9162"/>
                    <a:pt x="4265" y="9159"/>
                  </a:cubicBezTo>
                  <a:cubicBezTo>
                    <a:pt x="4259" y="9157"/>
                    <a:pt x="4253" y="9157"/>
                    <a:pt x="4246" y="9157"/>
                  </a:cubicBezTo>
                  <a:cubicBezTo>
                    <a:pt x="4111" y="8410"/>
                    <a:pt x="4111" y="8410"/>
                    <a:pt x="4111" y="8410"/>
                  </a:cubicBezTo>
                  <a:cubicBezTo>
                    <a:pt x="4261" y="8540"/>
                    <a:pt x="4261" y="8540"/>
                    <a:pt x="4261" y="8540"/>
                  </a:cubicBezTo>
                  <a:cubicBezTo>
                    <a:pt x="4258" y="8545"/>
                    <a:pt x="4256" y="8550"/>
                    <a:pt x="4254" y="8556"/>
                  </a:cubicBezTo>
                  <a:cubicBezTo>
                    <a:pt x="4247" y="8587"/>
                    <a:pt x="4266" y="8618"/>
                    <a:pt x="4297" y="8626"/>
                  </a:cubicBezTo>
                  <a:cubicBezTo>
                    <a:pt x="4329" y="8634"/>
                    <a:pt x="4360" y="8614"/>
                    <a:pt x="4368" y="8583"/>
                  </a:cubicBezTo>
                  <a:cubicBezTo>
                    <a:pt x="4372" y="8565"/>
                    <a:pt x="4367" y="8546"/>
                    <a:pt x="4356" y="8533"/>
                  </a:cubicBezTo>
                  <a:cubicBezTo>
                    <a:pt x="4586" y="8270"/>
                    <a:pt x="4586" y="8270"/>
                    <a:pt x="4586" y="8270"/>
                  </a:cubicBezTo>
                  <a:cubicBezTo>
                    <a:pt x="4911" y="8706"/>
                    <a:pt x="4911" y="8706"/>
                    <a:pt x="4911" y="8706"/>
                  </a:cubicBezTo>
                  <a:cubicBezTo>
                    <a:pt x="4902" y="8714"/>
                    <a:pt x="4895" y="8724"/>
                    <a:pt x="4892" y="8737"/>
                  </a:cubicBezTo>
                  <a:cubicBezTo>
                    <a:pt x="4888" y="8753"/>
                    <a:pt x="4891" y="8768"/>
                    <a:pt x="4899" y="8781"/>
                  </a:cubicBezTo>
                  <a:close/>
                  <a:moveTo>
                    <a:pt x="4236" y="9159"/>
                  </a:moveTo>
                  <a:cubicBezTo>
                    <a:pt x="4229" y="9161"/>
                    <a:pt x="4222" y="9165"/>
                    <a:pt x="4216" y="9170"/>
                  </a:cubicBezTo>
                  <a:cubicBezTo>
                    <a:pt x="3446" y="8190"/>
                    <a:pt x="3446" y="8190"/>
                    <a:pt x="3446" y="8190"/>
                  </a:cubicBezTo>
                  <a:cubicBezTo>
                    <a:pt x="3585" y="7952"/>
                    <a:pt x="3585" y="7952"/>
                    <a:pt x="3585" y="7952"/>
                  </a:cubicBezTo>
                  <a:cubicBezTo>
                    <a:pt x="4099" y="8399"/>
                    <a:pt x="4099" y="8399"/>
                    <a:pt x="4099" y="8399"/>
                  </a:cubicBezTo>
                  <a:lnTo>
                    <a:pt x="4236" y="9159"/>
                  </a:lnTo>
                  <a:close/>
                  <a:moveTo>
                    <a:pt x="4593" y="8263"/>
                  </a:moveTo>
                  <a:cubicBezTo>
                    <a:pt x="5403" y="7339"/>
                    <a:pt x="5403" y="7339"/>
                    <a:pt x="5403" y="7339"/>
                  </a:cubicBezTo>
                  <a:cubicBezTo>
                    <a:pt x="5407" y="7342"/>
                    <a:pt x="5410" y="7344"/>
                    <a:pt x="5415" y="7346"/>
                  </a:cubicBezTo>
                  <a:cubicBezTo>
                    <a:pt x="4962" y="8694"/>
                    <a:pt x="4962" y="8694"/>
                    <a:pt x="4962" y="8694"/>
                  </a:cubicBezTo>
                  <a:cubicBezTo>
                    <a:pt x="4962" y="8694"/>
                    <a:pt x="4962" y="8694"/>
                    <a:pt x="4962" y="8694"/>
                  </a:cubicBezTo>
                  <a:cubicBezTo>
                    <a:pt x="4947" y="8690"/>
                    <a:pt x="4932" y="8693"/>
                    <a:pt x="4920" y="8700"/>
                  </a:cubicBezTo>
                  <a:lnTo>
                    <a:pt x="4593" y="8263"/>
                  </a:lnTo>
                  <a:close/>
                  <a:moveTo>
                    <a:pt x="4587" y="8254"/>
                  </a:moveTo>
                  <a:cubicBezTo>
                    <a:pt x="3957" y="7411"/>
                    <a:pt x="3957" y="7411"/>
                    <a:pt x="3957" y="7411"/>
                  </a:cubicBezTo>
                  <a:cubicBezTo>
                    <a:pt x="3966" y="7404"/>
                    <a:pt x="3972" y="7393"/>
                    <a:pt x="3975" y="7381"/>
                  </a:cubicBezTo>
                  <a:cubicBezTo>
                    <a:pt x="3976" y="7379"/>
                    <a:pt x="3976" y="7376"/>
                    <a:pt x="3976" y="7373"/>
                  </a:cubicBezTo>
                  <a:cubicBezTo>
                    <a:pt x="5381" y="7305"/>
                    <a:pt x="5381" y="7305"/>
                    <a:pt x="5381" y="7305"/>
                  </a:cubicBezTo>
                  <a:cubicBezTo>
                    <a:pt x="5383" y="7315"/>
                    <a:pt x="5388" y="7325"/>
                    <a:pt x="5396" y="7333"/>
                  </a:cubicBezTo>
                  <a:lnTo>
                    <a:pt x="4587" y="8254"/>
                  </a:lnTo>
                  <a:close/>
                  <a:moveTo>
                    <a:pt x="4580" y="8262"/>
                  </a:moveTo>
                  <a:cubicBezTo>
                    <a:pt x="4349" y="8526"/>
                    <a:pt x="4349" y="8526"/>
                    <a:pt x="4349" y="8526"/>
                  </a:cubicBezTo>
                  <a:cubicBezTo>
                    <a:pt x="4342" y="8520"/>
                    <a:pt x="4334" y="8515"/>
                    <a:pt x="4325" y="8513"/>
                  </a:cubicBezTo>
                  <a:cubicBezTo>
                    <a:pt x="4315" y="8511"/>
                    <a:pt x="4306" y="8511"/>
                    <a:pt x="4298" y="8513"/>
                  </a:cubicBezTo>
                  <a:cubicBezTo>
                    <a:pt x="3942" y="7421"/>
                    <a:pt x="3942" y="7421"/>
                    <a:pt x="3942" y="7421"/>
                  </a:cubicBezTo>
                  <a:cubicBezTo>
                    <a:pt x="3945" y="7420"/>
                    <a:pt x="3947" y="7419"/>
                    <a:pt x="3949" y="7417"/>
                  </a:cubicBezTo>
                  <a:lnTo>
                    <a:pt x="4580" y="8262"/>
                  </a:lnTo>
                  <a:close/>
                  <a:moveTo>
                    <a:pt x="4288" y="8516"/>
                  </a:moveTo>
                  <a:cubicBezTo>
                    <a:pt x="4280" y="8520"/>
                    <a:pt x="4273" y="8525"/>
                    <a:pt x="4267" y="8532"/>
                  </a:cubicBezTo>
                  <a:cubicBezTo>
                    <a:pt x="4108" y="8394"/>
                    <a:pt x="4108" y="8394"/>
                    <a:pt x="4108" y="8394"/>
                  </a:cubicBezTo>
                  <a:cubicBezTo>
                    <a:pt x="3934" y="7429"/>
                    <a:pt x="3934" y="7429"/>
                    <a:pt x="3934" y="7429"/>
                  </a:cubicBezTo>
                  <a:lnTo>
                    <a:pt x="4288" y="8516"/>
                  </a:lnTo>
                  <a:close/>
                  <a:moveTo>
                    <a:pt x="4096" y="8384"/>
                  </a:moveTo>
                  <a:cubicBezTo>
                    <a:pt x="3590" y="7943"/>
                    <a:pt x="3590" y="7943"/>
                    <a:pt x="3590" y="7943"/>
                  </a:cubicBezTo>
                  <a:cubicBezTo>
                    <a:pt x="3894" y="7421"/>
                    <a:pt x="3894" y="7421"/>
                    <a:pt x="3894" y="7421"/>
                  </a:cubicBezTo>
                  <a:cubicBezTo>
                    <a:pt x="3897" y="7422"/>
                    <a:pt x="3901" y="7424"/>
                    <a:pt x="3905" y="7425"/>
                  </a:cubicBezTo>
                  <a:cubicBezTo>
                    <a:pt x="3911" y="7426"/>
                    <a:pt x="3917" y="7426"/>
                    <a:pt x="3923" y="7426"/>
                  </a:cubicBezTo>
                  <a:lnTo>
                    <a:pt x="4096" y="8384"/>
                  </a:lnTo>
                  <a:close/>
                  <a:moveTo>
                    <a:pt x="3577" y="7945"/>
                  </a:moveTo>
                  <a:cubicBezTo>
                    <a:pt x="3439" y="8181"/>
                    <a:pt x="3439" y="8181"/>
                    <a:pt x="3439" y="8181"/>
                  </a:cubicBezTo>
                  <a:cubicBezTo>
                    <a:pt x="2562" y="7064"/>
                    <a:pt x="2562" y="7064"/>
                    <a:pt x="2562" y="7064"/>
                  </a:cubicBezTo>
                  <a:cubicBezTo>
                    <a:pt x="2562" y="7064"/>
                    <a:pt x="2562" y="7064"/>
                    <a:pt x="2562" y="7063"/>
                  </a:cubicBezTo>
                  <a:lnTo>
                    <a:pt x="3577" y="7945"/>
                  </a:lnTo>
                  <a:close/>
                  <a:moveTo>
                    <a:pt x="3441" y="8199"/>
                  </a:moveTo>
                  <a:cubicBezTo>
                    <a:pt x="4208" y="9177"/>
                    <a:pt x="4208" y="9177"/>
                    <a:pt x="4208" y="9177"/>
                  </a:cubicBezTo>
                  <a:cubicBezTo>
                    <a:pt x="4203" y="9183"/>
                    <a:pt x="4199" y="9190"/>
                    <a:pt x="4196" y="9199"/>
                  </a:cubicBezTo>
                  <a:cubicBezTo>
                    <a:pt x="3068" y="8939"/>
                    <a:pt x="3068" y="8939"/>
                    <a:pt x="3068" y="8939"/>
                  </a:cubicBezTo>
                  <a:cubicBezTo>
                    <a:pt x="3073" y="8916"/>
                    <a:pt x="3063" y="8893"/>
                    <a:pt x="3045" y="8880"/>
                  </a:cubicBezTo>
                  <a:lnTo>
                    <a:pt x="3441" y="8199"/>
                  </a:lnTo>
                  <a:close/>
                  <a:moveTo>
                    <a:pt x="5594" y="5607"/>
                  </a:moveTo>
                  <a:cubicBezTo>
                    <a:pt x="5601" y="5613"/>
                    <a:pt x="5608" y="5617"/>
                    <a:pt x="5617" y="5619"/>
                  </a:cubicBezTo>
                  <a:cubicBezTo>
                    <a:pt x="5439" y="7234"/>
                    <a:pt x="5439" y="7234"/>
                    <a:pt x="5439" y="7234"/>
                  </a:cubicBezTo>
                  <a:cubicBezTo>
                    <a:pt x="5418" y="7234"/>
                    <a:pt x="5399" y="7244"/>
                    <a:pt x="5389" y="7262"/>
                  </a:cubicBezTo>
                  <a:cubicBezTo>
                    <a:pt x="4373" y="6741"/>
                    <a:pt x="4373" y="6741"/>
                    <a:pt x="4373" y="6741"/>
                  </a:cubicBezTo>
                  <a:cubicBezTo>
                    <a:pt x="4374" y="6738"/>
                    <a:pt x="4375" y="6735"/>
                    <a:pt x="4376" y="6733"/>
                  </a:cubicBezTo>
                  <a:cubicBezTo>
                    <a:pt x="4380" y="6715"/>
                    <a:pt x="4376" y="6698"/>
                    <a:pt x="4366" y="6685"/>
                  </a:cubicBezTo>
                  <a:lnTo>
                    <a:pt x="5594" y="5607"/>
                  </a:lnTo>
                  <a:close/>
                  <a:moveTo>
                    <a:pt x="4306" y="6776"/>
                  </a:moveTo>
                  <a:cubicBezTo>
                    <a:pt x="4331" y="6782"/>
                    <a:pt x="4355" y="6770"/>
                    <a:pt x="4368" y="6750"/>
                  </a:cubicBezTo>
                  <a:cubicBezTo>
                    <a:pt x="5384" y="7271"/>
                    <a:pt x="5384" y="7271"/>
                    <a:pt x="5384" y="7271"/>
                  </a:cubicBezTo>
                  <a:cubicBezTo>
                    <a:pt x="5383" y="7273"/>
                    <a:pt x="5382" y="7276"/>
                    <a:pt x="5381" y="7279"/>
                  </a:cubicBezTo>
                  <a:cubicBezTo>
                    <a:pt x="5380" y="7284"/>
                    <a:pt x="5379" y="7290"/>
                    <a:pt x="5380" y="7295"/>
                  </a:cubicBezTo>
                  <a:cubicBezTo>
                    <a:pt x="3976" y="7363"/>
                    <a:pt x="3976" y="7363"/>
                    <a:pt x="3976" y="7363"/>
                  </a:cubicBezTo>
                  <a:cubicBezTo>
                    <a:pt x="3974" y="7339"/>
                    <a:pt x="3957" y="7317"/>
                    <a:pt x="3932" y="7311"/>
                  </a:cubicBezTo>
                  <a:cubicBezTo>
                    <a:pt x="3912" y="7307"/>
                    <a:pt x="3892" y="7313"/>
                    <a:pt x="3879" y="7325"/>
                  </a:cubicBezTo>
                  <a:cubicBezTo>
                    <a:pt x="3432" y="6874"/>
                    <a:pt x="3432" y="6874"/>
                    <a:pt x="3432" y="6874"/>
                  </a:cubicBezTo>
                  <a:cubicBezTo>
                    <a:pt x="4263" y="6734"/>
                    <a:pt x="4263" y="6734"/>
                    <a:pt x="4263" y="6734"/>
                  </a:cubicBezTo>
                  <a:cubicBezTo>
                    <a:pt x="4268" y="6754"/>
                    <a:pt x="4284" y="6770"/>
                    <a:pt x="4306" y="6776"/>
                  </a:cubicBezTo>
                  <a:close/>
                  <a:moveTo>
                    <a:pt x="2374" y="5790"/>
                  </a:moveTo>
                  <a:cubicBezTo>
                    <a:pt x="4265" y="6699"/>
                    <a:pt x="4265" y="6699"/>
                    <a:pt x="4265" y="6699"/>
                  </a:cubicBezTo>
                  <a:cubicBezTo>
                    <a:pt x="4264" y="6701"/>
                    <a:pt x="4263" y="6703"/>
                    <a:pt x="4263" y="6705"/>
                  </a:cubicBezTo>
                  <a:cubicBezTo>
                    <a:pt x="4261" y="6712"/>
                    <a:pt x="4261" y="6718"/>
                    <a:pt x="4261" y="6724"/>
                  </a:cubicBezTo>
                  <a:cubicBezTo>
                    <a:pt x="3423" y="6865"/>
                    <a:pt x="3423" y="6865"/>
                    <a:pt x="3423" y="6865"/>
                  </a:cubicBezTo>
                  <a:cubicBezTo>
                    <a:pt x="2369" y="5798"/>
                    <a:pt x="2369" y="5798"/>
                    <a:pt x="2369" y="5798"/>
                  </a:cubicBezTo>
                  <a:cubicBezTo>
                    <a:pt x="2371" y="5796"/>
                    <a:pt x="2373" y="5793"/>
                    <a:pt x="2374" y="5790"/>
                  </a:cubicBezTo>
                  <a:close/>
                  <a:moveTo>
                    <a:pt x="2518" y="6964"/>
                  </a:moveTo>
                  <a:cubicBezTo>
                    <a:pt x="2338" y="5817"/>
                    <a:pt x="2338" y="5817"/>
                    <a:pt x="2338" y="5817"/>
                  </a:cubicBezTo>
                  <a:cubicBezTo>
                    <a:pt x="2347" y="5815"/>
                    <a:pt x="2355" y="5811"/>
                    <a:pt x="2362" y="5805"/>
                  </a:cubicBezTo>
                  <a:cubicBezTo>
                    <a:pt x="3411" y="6867"/>
                    <a:pt x="3411" y="6867"/>
                    <a:pt x="3411" y="6867"/>
                  </a:cubicBezTo>
                  <a:cubicBezTo>
                    <a:pt x="2578" y="7007"/>
                    <a:pt x="2578" y="7007"/>
                    <a:pt x="2578" y="7007"/>
                  </a:cubicBezTo>
                  <a:cubicBezTo>
                    <a:pt x="2573" y="6987"/>
                    <a:pt x="2557" y="6970"/>
                    <a:pt x="2535" y="6965"/>
                  </a:cubicBezTo>
                  <a:cubicBezTo>
                    <a:pt x="2530" y="6964"/>
                    <a:pt x="2524" y="6963"/>
                    <a:pt x="2518" y="6964"/>
                  </a:cubicBezTo>
                  <a:close/>
                  <a:moveTo>
                    <a:pt x="2541" y="7077"/>
                  </a:moveTo>
                  <a:cubicBezTo>
                    <a:pt x="2545" y="7075"/>
                    <a:pt x="2550" y="7073"/>
                    <a:pt x="2554" y="7070"/>
                  </a:cubicBezTo>
                  <a:cubicBezTo>
                    <a:pt x="3434" y="8191"/>
                    <a:pt x="3434" y="8191"/>
                    <a:pt x="3434" y="8191"/>
                  </a:cubicBezTo>
                  <a:cubicBezTo>
                    <a:pt x="3036" y="8875"/>
                    <a:pt x="3036" y="8875"/>
                    <a:pt x="3036" y="8875"/>
                  </a:cubicBezTo>
                  <a:cubicBezTo>
                    <a:pt x="3033" y="8873"/>
                    <a:pt x="3029" y="8872"/>
                    <a:pt x="3025" y="8871"/>
                  </a:cubicBezTo>
                  <a:cubicBezTo>
                    <a:pt x="3015" y="8869"/>
                    <a:pt x="3006" y="8869"/>
                    <a:pt x="2997" y="8872"/>
                  </a:cubicBezTo>
                  <a:lnTo>
                    <a:pt x="2541" y="7077"/>
                  </a:lnTo>
                  <a:close/>
                  <a:moveTo>
                    <a:pt x="1640" y="9196"/>
                  </a:moveTo>
                  <a:cubicBezTo>
                    <a:pt x="2955" y="8944"/>
                    <a:pt x="2955" y="8944"/>
                    <a:pt x="2955" y="8944"/>
                  </a:cubicBezTo>
                  <a:cubicBezTo>
                    <a:pt x="2961" y="8963"/>
                    <a:pt x="2976" y="8979"/>
                    <a:pt x="2998" y="8984"/>
                  </a:cubicBezTo>
                  <a:cubicBezTo>
                    <a:pt x="3015" y="8989"/>
                    <a:pt x="3033" y="8984"/>
                    <a:pt x="3046" y="8974"/>
                  </a:cubicBezTo>
                  <a:cubicBezTo>
                    <a:pt x="3565" y="9553"/>
                    <a:pt x="3565" y="9553"/>
                    <a:pt x="3565" y="9553"/>
                  </a:cubicBezTo>
                  <a:cubicBezTo>
                    <a:pt x="3559" y="9560"/>
                    <a:pt x="3554" y="9568"/>
                    <a:pt x="3552" y="9577"/>
                  </a:cubicBezTo>
                  <a:cubicBezTo>
                    <a:pt x="1640" y="9208"/>
                    <a:pt x="1640" y="9208"/>
                    <a:pt x="1640" y="9208"/>
                  </a:cubicBezTo>
                  <a:cubicBezTo>
                    <a:pt x="1641" y="9204"/>
                    <a:pt x="1641" y="9200"/>
                    <a:pt x="1640" y="9196"/>
                  </a:cubicBezTo>
                  <a:close/>
                  <a:moveTo>
                    <a:pt x="1638" y="9218"/>
                  </a:moveTo>
                  <a:cubicBezTo>
                    <a:pt x="3550" y="9587"/>
                    <a:pt x="3550" y="9587"/>
                    <a:pt x="3550" y="9587"/>
                  </a:cubicBezTo>
                  <a:cubicBezTo>
                    <a:pt x="3548" y="9606"/>
                    <a:pt x="3555" y="9624"/>
                    <a:pt x="3570" y="9637"/>
                  </a:cubicBezTo>
                  <a:cubicBezTo>
                    <a:pt x="2965" y="10478"/>
                    <a:pt x="2965" y="10478"/>
                    <a:pt x="2965" y="10478"/>
                  </a:cubicBezTo>
                  <a:cubicBezTo>
                    <a:pt x="2960" y="10475"/>
                    <a:pt x="2955" y="10473"/>
                    <a:pt x="2949" y="10471"/>
                  </a:cubicBezTo>
                  <a:cubicBezTo>
                    <a:pt x="2930" y="10467"/>
                    <a:pt x="2911" y="10472"/>
                    <a:pt x="2898" y="10484"/>
                  </a:cubicBezTo>
                  <a:cubicBezTo>
                    <a:pt x="1628" y="9239"/>
                    <a:pt x="1628" y="9239"/>
                    <a:pt x="1628" y="9239"/>
                  </a:cubicBezTo>
                  <a:cubicBezTo>
                    <a:pt x="1632" y="9233"/>
                    <a:pt x="1636" y="9226"/>
                    <a:pt x="1638" y="9218"/>
                  </a:cubicBezTo>
                  <a:close/>
                  <a:moveTo>
                    <a:pt x="1594" y="9259"/>
                  </a:moveTo>
                  <a:cubicBezTo>
                    <a:pt x="1604" y="9257"/>
                    <a:pt x="1613" y="9253"/>
                    <a:pt x="1620" y="9246"/>
                  </a:cubicBezTo>
                  <a:cubicBezTo>
                    <a:pt x="2891" y="10491"/>
                    <a:pt x="2891" y="10491"/>
                    <a:pt x="2891" y="10491"/>
                  </a:cubicBezTo>
                  <a:cubicBezTo>
                    <a:pt x="2885" y="10497"/>
                    <a:pt x="2881" y="10505"/>
                    <a:pt x="2879" y="10514"/>
                  </a:cubicBezTo>
                  <a:cubicBezTo>
                    <a:pt x="2874" y="10535"/>
                    <a:pt x="2881" y="10556"/>
                    <a:pt x="2896" y="10570"/>
                  </a:cubicBezTo>
                  <a:cubicBezTo>
                    <a:pt x="2130" y="11554"/>
                    <a:pt x="2130" y="11554"/>
                    <a:pt x="2130" y="11554"/>
                  </a:cubicBezTo>
                  <a:cubicBezTo>
                    <a:pt x="2125" y="11552"/>
                    <a:pt x="2121" y="11550"/>
                    <a:pt x="2116" y="11548"/>
                  </a:cubicBezTo>
                  <a:cubicBezTo>
                    <a:pt x="2107" y="11546"/>
                    <a:pt x="2099" y="11546"/>
                    <a:pt x="2091" y="11548"/>
                  </a:cubicBezTo>
                  <a:lnTo>
                    <a:pt x="1594" y="9259"/>
                  </a:lnTo>
                  <a:close/>
                  <a:moveTo>
                    <a:pt x="1922" y="12641"/>
                  </a:moveTo>
                  <a:cubicBezTo>
                    <a:pt x="892" y="11964"/>
                    <a:pt x="892" y="11964"/>
                    <a:pt x="892" y="11964"/>
                  </a:cubicBezTo>
                  <a:cubicBezTo>
                    <a:pt x="894" y="11960"/>
                    <a:pt x="896" y="11955"/>
                    <a:pt x="897" y="11950"/>
                  </a:cubicBezTo>
                  <a:cubicBezTo>
                    <a:pt x="899" y="11942"/>
                    <a:pt x="899" y="11934"/>
                    <a:pt x="898" y="11927"/>
                  </a:cubicBezTo>
                  <a:cubicBezTo>
                    <a:pt x="2048" y="11625"/>
                    <a:pt x="2048" y="11625"/>
                    <a:pt x="2048" y="11625"/>
                  </a:cubicBezTo>
                  <a:cubicBezTo>
                    <a:pt x="2054" y="11643"/>
                    <a:pt x="2069" y="11657"/>
                    <a:pt x="2089" y="11662"/>
                  </a:cubicBezTo>
                  <a:cubicBezTo>
                    <a:pt x="2120" y="11669"/>
                    <a:pt x="2151" y="11650"/>
                    <a:pt x="2159" y="11619"/>
                  </a:cubicBezTo>
                  <a:cubicBezTo>
                    <a:pt x="2159" y="11617"/>
                    <a:pt x="2159" y="11615"/>
                    <a:pt x="2160" y="11613"/>
                  </a:cubicBezTo>
                  <a:cubicBezTo>
                    <a:pt x="2886" y="11606"/>
                    <a:pt x="2886" y="11606"/>
                    <a:pt x="2886" y="11606"/>
                  </a:cubicBezTo>
                  <a:cubicBezTo>
                    <a:pt x="2887" y="11619"/>
                    <a:pt x="2892" y="11631"/>
                    <a:pt x="2901" y="11640"/>
                  </a:cubicBezTo>
                  <a:cubicBezTo>
                    <a:pt x="2000" y="12628"/>
                    <a:pt x="2000" y="12628"/>
                    <a:pt x="2000" y="12628"/>
                  </a:cubicBezTo>
                  <a:cubicBezTo>
                    <a:pt x="1995" y="12624"/>
                    <a:pt x="1989" y="12621"/>
                    <a:pt x="1982" y="12619"/>
                  </a:cubicBezTo>
                  <a:cubicBezTo>
                    <a:pt x="1959" y="12614"/>
                    <a:pt x="1936" y="12623"/>
                    <a:pt x="1922" y="12641"/>
                  </a:cubicBezTo>
                  <a:close/>
                  <a:moveTo>
                    <a:pt x="1945" y="12729"/>
                  </a:moveTo>
                  <a:cubicBezTo>
                    <a:pt x="1948" y="12731"/>
                    <a:pt x="1951" y="12732"/>
                    <a:pt x="1955" y="12733"/>
                  </a:cubicBezTo>
                  <a:cubicBezTo>
                    <a:pt x="1955" y="12733"/>
                    <a:pt x="1955" y="12733"/>
                    <a:pt x="1956" y="12733"/>
                  </a:cubicBezTo>
                  <a:cubicBezTo>
                    <a:pt x="1844" y="14604"/>
                    <a:pt x="1844" y="14604"/>
                    <a:pt x="1844" y="14604"/>
                  </a:cubicBezTo>
                  <a:cubicBezTo>
                    <a:pt x="1094" y="14579"/>
                    <a:pt x="1094" y="14579"/>
                    <a:pt x="1094" y="14579"/>
                  </a:cubicBezTo>
                  <a:lnTo>
                    <a:pt x="1945" y="12729"/>
                  </a:lnTo>
                  <a:close/>
                  <a:moveTo>
                    <a:pt x="97" y="16759"/>
                  </a:moveTo>
                  <a:cubicBezTo>
                    <a:pt x="96" y="16758"/>
                    <a:pt x="94" y="16757"/>
                    <a:pt x="93" y="16756"/>
                  </a:cubicBezTo>
                  <a:cubicBezTo>
                    <a:pt x="1089" y="14589"/>
                    <a:pt x="1089" y="14589"/>
                    <a:pt x="1089" y="14589"/>
                  </a:cubicBezTo>
                  <a:cubicBezTo>
                    <a:pt x="1843" y="14614"/>
                    <a:pt x="1843" y="14614"/>
                    <a:pt x="1843" y="14614"/>
                  </a:cubicBezTo>
                  <a:cubicBezTo>
                    <a:pt x="1839" y="14685"/>
                    <a:pt x="1839" y="14685"/>
                    <a:pt x="1839" y="14685"/>
                  </a:cubicBezTo>
                  <a:lnTo>
                    <a:pt x="97" y="16759"/>
                  </a:lnTo>
                  <a:close/>
                  <a:moveTo>
                    <a:pt x="1806" y="15231"/>
                  </a:moveTo>
                  <a:cubicBezTo>
                    <a:pt x="1781" y="15232"/>
                    <a:pt x="1758" y="15249"/>
                    <a:pt x="1752" y="15275"/>
                  </a:cubicBezTo>
                  <a:cubicBezTo>
                    <a:pt x="1748" y="15290"/>
                    <a:pt x="1751" y="15306"/>
                    <a:pt x="1759" y="15318"/>
                  </a:cubicBezTo>
                  <a:cubicBezTo>
                    <a:pt x="110" y="16760"/>
                    <a:pt x="110" y="16760"/>
                    <a:pt x="110" y="16760"/>
                  </a:cubicBezTo>
                  <a:cubicBezTo>
                    <a:pt x="1838" y="14701"/>
                    <a:pt x="1838" y="14701"/>
                    <a:pt x="1838" y="14701"/>
                  </a:cubicBezTo>
                  <a:lnTo>
                    <a:pt x="1806" y="15231"/>
                  </a:lnTo>
                  <a:close/>
                  <a:moveTo>
                    <a:pt x="2883" y="14823"/>
                  </a:moveTo>
                  <a:cubicBezTo>
                    <a:pt x="2880" y="14833"/>
                    <a:pt x="2881" y="14843"/>
                    <a:pt x="2884" y="14853"/>
                  </a:cubicBezTo>
                  <a:cubicBezTo>
                    <a:pt x="1859" y="15259"/>
                    <a:pt x="1859" y="15259"/>
                    <a:pt x="1859" y="15259"/>
                  </a:cubicBezTo>
                  <a:cubicBezTo>
                    <a:pt x="1851" y="15246"/>
                    <a:pt x="1838" y="15236"/>
                    <a:pt x="1822" y="15232"/>
                  </a:cubicBezTo>
                  <a:cubicBezTo>
                    <a:pt x="1820" y="15231"/>
                    <a:pt x="1818" y="15231"/>
                    <a:pt x="1816" y="15231"/>
                  </a:cubicBezTo>
                  <a:cubicBezTo>
                    <a:pt x="1849" y="14689"/>
                    <a:pt x="1849" y="14689"/>
                    <a:pt x="1849" y="14689"/>
                  </a:cubicBezTo>
                  <a:cubicBezTo>
                    <a:pt x="1909" y="14616"/>
                    <a:pt x="1909" y="14616"/>
                    <a:pt x="1909" y="14616"/>
                  </a:cubicBezTo>
                  <a:cubicBezTo>
                    <a:pt x="2879" y="14648"/>
                    <a:pt x="2879" y="14648"/>
                    <a:pt x="2879" y="14648"/>
                  </a:cubicBezTo>
                  <a:cubicBezTo>
                    <a:pt x="2917" y="14783"/>
                    <a:pt x="2917" y="14783"/>
                    <a:pt x="2917" y="14783"/>
                  </a:cubicBezTo>
                  <a:cubicBezTo>
                    <a:pt x="2900" y="14790"/>
                    <a:pt x="2887" y="14804"/>
                    <a:pt x="2883" y="14823"/>
                  </a:cubicBezTo>
                  <a:close/>
                  <a:moveTo>
                    <a:pt x="2927" y="14780"/>
                  </a:moveTo>
                  <a:cubicBezTo>
                    <a:pt x="2889" y="14648"/>
                    <a:pt x="2889" y="14648"/>
                    <a:pt x="2889" y="14648"/>
                  </a:cubicBezTo>
                  <a:cubicBezTo>
                    <a:pt x="2978" y="14651"/>
                    <a:pt x="2978" y="14651"/>
                    <a:pt x="2978" y="14651"/>
                  </a:cubicBezTo>
                  <a:cubicBezTo>
                    <a:pt x="2947" y="14779"/>
                    <a:pt x="2947" y="14779"/>
                    <a:pt x="2947" y="14779"/>
                  </a:cubicBezTo>
                  <a:cubicBezTo>
                    <a:pt x="2940" y="14778"/>
                    <a:pt x="2933" y="14778"/>
                    <a:pt x="2927" y="14780"/>
                  </a:cubicBezTo>
                  <a:close/>
                  <a:moveTo>
                    <a:pt x="2957" y="14781"/>
                  </a:moveTo>
                  <a:cubicBezTo>
                    <a:pt x="2988" y="14652"/>
                    <a:pt x="2988" y="14652"/>
                    <a:pt x="2988" y="14652"/>
                  </a:cubicBezTo>
                  <a:cubicBezTo>
                    <a:pt x="3808" y="14679"/>
                    <a:pt x="3808" y="14679"/>
                    <a:pt x="3808" y="14679"/>
                  </a:cubicBezTo>
                  <a:cubicBezTo>
                    <a:pt x="3808" y="14679"/>
                    <a:pt x="3808" y="14680"/>
                    <a:pt x="3808" y="14680"/>
                  </a:cubicBezTo>
                  <a:cubicBezTo>
                    <a:pt x="2995" y="14822"/>
                    <a:pt x="2995" y="14822"/>
                    <a:pt x="2995" y="14822"/>
                  </a:cubicBezTo>
                  <a:cubicBezTo>
                    <a:pt x="2990" y="14803"/>
                    <a:pt x="2976" y="14787"/>
                    <a:pt x="2957" y="14781"/>
                  </a:cubicBezTo>
                  <a:close/>
                  <a:moveTo>
                    <a:pt x="3339" y="15462"/>
                  </a:moveTo>
                  <a:cubicBezTo>
                    <a:pt x="2971" y="14885"/>
                    <a:pt x="2971" y="14885"/>
                    <a:pt x="2971" y="14885"/>
                  </a:cubicBezTo>
                  <a:cubicBezTo>
                    <a:pt x="2983" y="14877"/>
                    <a:pt x="2992" y="14865"/>
                    <a:pt x="2996" y="14850"/>
                  </a:cubicBezTo>
                  <a:cubicBezTo>
                    <a:pt x="2998" y="14844"/>
                    <a:pt x="2998" y="14837"/>
                    <a:pt x="2997" y="14831"/>
                  </a:cubicBezTo>
                  <a:cubicBezTo>
                    <a:pt x="3810" y="14690"/>
                    <a:pt x="3810" y="14690"/>
                    <a:pt x="3810" y="14690"/>
                  </a:cubicBezTo>
                  <a:cubicBezTo>
                    <a:pt x="3813" y="14703"/>
                    <a:pt x="3821" y="14715"/>
                    <a:pt x="3832" y="14723"/>
                  </a:cubicBezTo>
                  <a:cubicBezTo>
                    <a:pt x="3391" y="15461"/>
                    <a:pt x="3391" y="15461"/>
                    <a:pt x="3391" y="15461"/>
                  </a:cubicBezTo>
                  <a:cubicBezTo>
                    <a:pt x="3388" y="15460"/>
                    <a:pt x="3384" y="15458"/>
                    <a:pt x="3380" y="15457"/>
                  </a:cubicBezTo>
                  <a:cubicBezTo>
                    <a:pt x="3365" y="15454"/>
                    <a:pt x="3351" y="15456"/>
                    <a:pt x="3339" y="15462"/>
                  </a:cubicBezTo>
                  <a:close/>
                  <a:moveTo>
                    <a:pt x="3169" y="16750"/>
                  </a:moveTo>
                  <a:cubicBezTo>
                    <a:pt x="3165" y="16748"/>
                    <a:pt x="3161" y="16746"/>
                    <a:pt x="3157" y="16745"/>
                  </a:cubicBezTo>
                  <a:cubicBezTo>
                    <a:pt x="3361" y="15571"/>
                    <a:pt x="3361" y="15571"/>
                    <a:pt x="3361" y="15571"/>
                  </a:cubicBezTo>
                  <a:cubicBezTo>
                    <a:pt x="3389" y="15574"/>
                    <a:pt x="3416" y="15556"/>
                    <a:pt x="3423" y="15527"/>
                  </a:cubicBezTo>
                  <a:cubicBezTo>
                    <a:pt x="3426" y="15513"/>
                    <a:pt x="3424" y="15498"/>
                    <a:pt x="3417" y="15486"/>
                  </a:cubicBezTo>
                  <a:cubicBezTo>
                    <a:pt x="4387" y="14838"/>
                    <a:pt x="4387" y="14838"/>
                    <a:pt x="4387" y="14838"/>
                  </a:cubicBezTo>
                  <a:cubicBezTo>
                    <a:pt x="4390" y="14841"/>
                    <a:pt x="4393" y="14844"/>
                    <a:pt x="4396" y="14847"/>
                  </a:cubicBezTo>
                  <a:lnTo>
                    <a:pt x="3169" y="16750"/>
                  </a:lnTo>
                  <a:close/>
                  <a:moveTo>
                    <a:pt x="4401" y="14751"/>
                  </a:moveTo>
                  <a:cubicBezTo>
                    <a:pt x="4390" y="14758"/>
                    <a:pt x="4381" y="14770"/>
                    <a:pt x="4376" y="14784"/>
                  </a:cubicBezTo>
                  <a:cubicBezTo>
                    <a:pt x="3923" y="14683"/>
                    <a:pt x="3923" y="14683"/>
                    <a:pt x="3923" y="14683"/>
                  </a:cubicBezTo>
                  <a:cubicBezTo>
                    <a:pt x="3927" y="14654"/>
                    <a:pt x="3908" y="14626"/>
                    <a:pt x="3879" y="14619"/>
                  </a:cubicBezTo>
                  <a:cubicBezTo>
                    <a:pt x="3872" y="14617"/>
                    <a:pt x="3865" y="14617"/>
                    <a:pt x="3858" y="14618"/>
                  </a:cubicBezTo>
                  <a:cubicBezTo>
                    <a:pt x="3454" y="12839"/>
                    <a:pt x="3454" y="12839"/>
                    <a:pt x="3454" y="12839"/>
                  </a:cubicBezTo>
                  <a:cubicBezTo>
                    <a:pt x="3455" y="12839"/>
                    <a:pt x="3457" y="12839"/>
                    <a:pt x="3458" y="12838"/>
                  </a:cubicBezTo>
                  <a:lnTo>
                    <a:pt x="4401" y="14751"/>
                  </a:lnTo>
                  <a:close/>
                  <a:moveTo>
                    <a:pt x="4258" y="12747"/>
                  </a:moveTo>
                  <a:cubicBezTo>
                    <a:pt x="4258" y="12751"/>
                    <a:pt x="4257" y="12754"/>
                    <a:pt x="4257" y="12757"/>
                  </a:cubicBezTo>
                  <a:cubicBezTo>
                    <a:pt x="3494" y="12777"/>
                    <a:pt x="3494" y="12777"/>
                    <a:pt x="3494" y="12777"/>
                  </a:cubicBezTo>
                  <a:cubicBezTo>
                    <a:pt x="3492" y="12754"/>
                    <a:pt x="3475" y="12733"/>
                    <a:pt x="3450" y="12727"/>
                  </a:cubicBezTo>
                  <a:cubicBezTo>
                    <a:pt x="3439" y="12725"/>
                    <a:pt x="3429" y="12726"/>
                    <a:pt x="3419" y="12729"/>
                  </a:cubicBezTo>
                  <a:cubicBezTo>
                    <a:pt x="2971" y="11652"/>
                    <a:pt x="2971" y="11652"/>
                    <a:pt x="2971" y="11652"/>
                  </a:cubicBezTo>
                  <a:cubicBezTo>
                    <a:pt x="2976" y="11650"/>
                    <a:pt x="2980" y="11646"/>
                    <a:pt x="2985" y="11642"/>
                  </a:cubicBezTo>
                  <a:cubicBezTo>
                    <a:pt x="4266" y="12730"/>
                    <a:pt x="4266" y="12730"/>
                    <a:pt x="4266" y="12730"/>
                  </a:cubicBezTo>
                  <a:cubicBezTo>
                    <a:pt x="4263" y="12735"/>
                    <a:pt x="4260" y="12741"/>
                    <a:pt x="4258" y="12747"/>
                  </a:cubicBezTo>
                  <a:close/>
                  <a:moveTo>
                    <a:pt x="4272" y="12722"/>
                  </a:moveTo>
                  <a:cubicBezTo>
                    <a:pt x="2991" y="11635"/>
                    <a:pt x="2991" y="11635"/>
                    <a:pt x="2991" y="11635"/>
                  </a:cubicBezTo>
                  <a:cubicBezTo>
                    <a:pt x="2995" y="11629"/>
                    <a:pt x="2999" y="11622"/>
                    <a:pt x="3000" y="11615"/>
                  </a:cubicBezTo>
                  <a:cubicBezTo>
                    <a:pt x="3004" y="11598"/>
                    <a:pt x="3001" y="11582"/>
                    <a:pt x="2992" y="11569"/>
                  </a:cubicBezTo>
                  <a:cubicBezTo>
                    <a:pt x="4154" y="10590"/>
                    <a:pt x="4154" y="10590"/>
                    <a:pt x="4154" y="10590"/>
                  </a:cubicBezTo>
                  <a:cubicBezTo>
                    <a:pt x="4162" y="10598"/>
                    <a:pt x="4172" y="10604"/>
                    <a:pt x="4183" y="10607"/>
                  </a:cubicBezTo>
                  <a:cubicBezTo>
                    <a:pt x="4187" y="10608"/>
                    <a:pt x="4191" y="10608"/>
                    <a:pt x="4195" y="10608"/>
                  </a:cubicBezTo>
                  <a:cubicBezTo>
                    <a:pt x="4306" y="12703"/>
                    <a:pt x="4306" y="12703"/>
                    <a:pt x="4306" y="12703"/>
                  </a:cubicBezTo>
                  <a:cubicBezTo>
                    <a:pt x="4293" y="12705"/>
                    <a:pt x="4281" y="12712"/>
                    <a:pt x="4272" y="12722"/>
                  </a:cubicBezTo>
                  <a:close/>
                  <a:moveTo>
                    <a:pt x="5301" y="11731"/>
                  </a:moveTo>
                  <a:cubicBezTo>
                    <a:pt x="5299" y="11739"/>
                    <a:pt x="5299" y="11746"/>
                    <a:pt x="5300" y="11753"/>
                  </a:cubicBezTo>
                  <a:cubicBezTo>
                    <a:pt x="4644" y="11914"/>
                    <a:pt x="4644" y="11914"/>
                    <a:pt x="4644" y="11914"/>
                  </a:cubicBezTo>
                  <a:cubicBezTo>
                    <a:pt x="4638" y="11895"/>
                    <a:pt x="4622" y="11881"/>
                    <a:pt x="4602" y="11876"/>
                  </a:cubicBezTo>
                  <a:cubicBezTo>
                    <a:pt x="4571" y="11868"/>
                    <a:pt x="4540" y="11888"/>
                    <a:pt x="4532" y="11919"/>
                  </a:cubicBezTo>
                  <a:cubicBezTo>
                    <a:pt x="4525" y="11947"/>
                    <a:pt x="4540" y="11975"/>
                    <a:pt x="4566" y="11986"/>
                  </a:cubicBezTo>
                  <a:cubicBezTo>
                    <a:pt x="4328" y="12704"/>
                    <a:pt x="4328" y="12704"/>
                    <a:pt x="4328" y="12704"/>
                  </a:cubicBezTo>
                  <a:cubicBezTo>
                    <a:pt x="4324" y="12703"/>
                    <a:pt x="4320" y="12703"/>
                    <a:pt x="4316" y="12703"/>
                  </a:cubicBezTo>
                  <a:cubicBezTo>
                    <a:pt x="4205" y="10608"/>
                    <a:pt x="4205" y="10608"/>
                    <a:pt x="4205" y="10608"/>
                  </a:cubicBezTo>
                  <a:cubicBezTo>
                    <a:pt x="4215" y="10606"/>
                    <a:pt x="4224" y="10602"/>
                    <a:pt x="4232" y="10596"/>
                  </a:cubicBezTo>
                  <a:cubicBezTo>
                    <a:pt x="5314" y="11706"/>
                    <a:pt x="5314" y="11706"/>
                    <a:pt x="5314" y="11706"/>
                  </a:cubicBezTo>
                  <a:cubicBezTo>
                    <a:pt x="5308" y="11713"/>
                    <a:pt x="5303" y="11721"/>
                    <a:pt x="5301" y="11731"/>
                  </a:cubicBezTo>
                  <a:close/>
                  <a:moveTo>
                    <a:pt x="5354" y="11687"/>
                  </a:moveTo>
                  <a:cubicBezTo>
                    <a:pt x="5342" y="11688"/>
                    <a:pt x="5331" y="11692"/>
                    <a:pt x="5322" y="11699"/>
                  </a:cubicBezTo>
                  <a:cubicBezTo>
                    <a:pt x="4240" y="10589"/>
                    <a:pt x="4240" y="10589"/>
                    <a:pt x="4240" y="10589"/>
                  </a:cubicBezTo>
                  <a:cubicBezTo>
                    <a:pt x="4246" y="10582"/>
                    <a:pt x="4251" y="10574"/>
                    <a:pt x="4254" y="10564"/>
                  </a:cubicBezTo>
                  <a:cubicBezTo>
                    <a:pt x="4258" y="10546"/>
                    <a:pt x="4253" y="10528"/>
                    <a:pt x="4243" y="10514"/>
                  </a:cubicBezTo>
                  <a:cubicBezTo>
                    <a:pt x="5321" y="9478"/>
                    <a:pt x="5321" y="9478"/>
                    <a:pt x="5321" y="9478"/>
                  </a:cubicBezTo>
                  <a:cubicBezTo>
                    <a:pt x="5328" y="9484"/>
                    <a:pt x="5336" y="9489"/>
                    <a:pt x="5346" y="9491"/>
                  </a:cubicBezTo>
                  <a:cubicBezTo>
                    <a:pt x="5348" y="9492"/>
                    <a:pt x="5351" y="9492"/>
                    <a:pt x="5354" y="9493"/>
                  </a:cubicBezTo>
                  <a:lnTo>
                    <a:pt x="5354" y="11687"/>
                  </a:lnTo>
                  <a:close/>
                  <a:moveTo>
                    <a:pt x="5334" y="9383"/>
                  </a:moveTo>
                  <a:cubicBezTo>
                    <a:pt x="4983" y="8798"/>
                    <a:pt x="4983" y="8798"/>
                    <a:pt x="4983" y="8798"/>
                  </a:cubicBezTo>
                  <a:cubicBezTo>
                    <a:pt x="4992" y="8791"/>
                    <a:pt x="4999" y="8781"/>
                    <a:pt x="5003" y="8770"/>
                  </a:cubicBezTo>
                  <a:cubicBezTo>
                    <a:pt x="5909" y="9027"/>
                    <a:pt x="5909" y="9027"/>
                    <a:pt x="5909" y="9027"/>
                  </a:cubicBezTo>
                  <a:cubicBezTo>
                    <a:pt x="5903" y="9057"/>
                    <a:pt x="5922" y="9087"/>
                    <a:pt x="5952" y="9094"/>
                  </a:cubicBezTo>
                  <a:cubicBezTo>
                    <a:pt x="5973" y="9099"/>
                    <a:pt x="5993" y="9092"/>
                    <a:pt x="6007" y="9079"/>
                  </a:cubicBezTo>
                  <a:cubicBezTo>
                    <a:pt x="6794" y="9747"/>
                    <a:pt x="6794" y="9747"/>
                    <a:pt x="6794" y="9747"/>
                  </a:cubicBezTo>
                  <a:cubicBezTo>
                    <a:pt x="6790" y="9751"/>
                    <a:pt x="6788" y="9757"/>
                    <a:pt x="6786" y="9762"/>
                  </a:cubicBezTo>
                  <a:cubicBezTo>
                    <a:pt x="5417" y="9443"/>
                    <a:pt x="5417" y="9443"/>
                    <a:pt x="5417" y="9443"/>
                  </a:cubicBezTo>
                  <a:cubicBezTo>
                    <a:pt x="5421" y="9414"/>
                    <a:pt x="5402" y="9385"/>
                    <a:pt x="5373" y="9378"/>
                  </a:cubicBezTo>
                  <a:cubicBezTo>
                    <a:pt x="5359" y="9375"/>
                    <a:pt x="5346" y="9377"/>
                    <a:pt x="5334" y="9383"/>
                  </a:cubicBezTo>
                  <a:close/>
                  <a:moveTo>
                    <a:pt x="5887" y="10584"/>
                  </a:moveTo>
                  <a:cubicBezTo>
                    <a:pt x="5377" y="11690"/>
                    <a:pt x="5377" y="11690"/>
                    <a:pt x="5377" y="11690"/>
                  </a:cubicBezTo>
                  <a:cubicBezTo>
                    <a:pt x="5375" y="11689"/>
                    <a:pt x="5373" y="11688"/>
                    <a:pt x="5371" y="11688"/>
                  </a:cubicBezTo>
                  <a:cubicBezTo>
                    <a:pt x="5369" y="11687"/>
                    <a:pt x="5367" y="11687"/>
                    <a:pt x="5364" y="11687"/>
                  </a:cubicBezTo>
                  <a:cubicBezTo>
                    <a:pt x="5364" y="9493"/>
                    <a:pt x="5364" y="9493"/>
                    <a:pt x="5364" y="9493"/>
                  </a:cubicBezTo>
                  <a:cubicBezTo>
                    <a:pt x="5370" y="9492"/>
                    <a:pt x="5376" y="9491"/>
                    <a:pt x="5381" y="9489"/>
                  </a:cubicBezTo>
                  <a:cubicBezTo>
                    <a:pt x="5887" y="10495"/>
                    <a:pt x="5887" y="10495"/>
                    <a:pt x="5887" y="10495"/>
                  </a:cubicBezTo>
                  <a:cubicBezTo>
                    <a:pt x="5878" y="10502"/>
                    <a:pt x="5871" y="10513"/>
                    <a:pt x="5868" y="10526"/>
                  </a:cubicBezTo>
                  <a:cubicBezTo>
                    <a:pt x="5862" y="10548"/>
                    <a:pt x="5871" y="10570"/>
                    <a:pt x="5887" y="10584"/>
                  </a:cubicBezTo>
                  <a:close/>
                  <a:moveTo>
                    <a:pt x="5960" y="10493"/>
                  </a:moveTo>
                  <a:cubicBezTo>
                    <a:pt x="5953" y="10488"/>
                    <a:pt x="5946" y="10485"/>
                    <a:pt x="5938" y="10483"/>
                  </a:cubicBezTo>
                  <a:cubicBezTo>
                    <a:pt x="5923" y="10479"/>
                    <a:pt x="5908" y="10482"/>
                    <a:pt x="5896" y="10489"/>
                  </a:cubicBezTo>
                  <a:cubicBezTo>
                    <a:pt x="5390" y="9484"/>
                    <a:pt x="5390" y="9484"/>
                    <a:pt x="5390" y="9484"/>
                  </a:cubicBezTo>
                  <a:cubicBezTo>
                    <a:pt x="5401" y="9477"/>
                    <a:pt x="5410" y="9466"/>
                    <a:pt x="5414" y="9453"/>
                  </a:cubicBezTo>
                  <a:cubicBezTo>
                    <a:pt x="6784" y="9772"/>
                    <a:pt x="6784" y="9772"/>
                    <a:pt x="6784" y="9772"/>
                  </a:cubicBezTo>
                  <a:cubicBezTo>
                    <a:pt x="6782" y="9787"/>
                    <a:pt x="6785" y="9801"/>
                    <a:pt x="6793" y="9813"/>
                  </a:cubicBezTo>
                  <a:lnTo>
                    <a:pt x="5960" y="10493"/>
                  </a:lnTo>
                  <a:close/>
                  <a:moveTo>
                    <a:pt x="7419" y="11023"/>
                  </a:moveTo>
                  <a:cubicBezTo>
                    <a:pt x="7398" y="11024"/>
                    <a:pt x="7379" y="11037"/>
                    <a:pt x="7370" y="11056"/>
                  </a:cubicBezTo>
                  <a:cubicBezTo>
                    <a:pt x="5980" y="10555"/>
                    <a:pt x="5980" y="10555"/>
                    <a:pt x="5980" y="10555"/>
                  </a:cubicBezTo>
                  <a:cubicBezTo>
                    <a:pt x="5980" y="10554"/>
                    <a:pt x="5981" y="10554"/>
                    <a:pt x="5981" y="10553"/>
                  </a:cubicBezTo>
                  <a:cubicBezTo>
                    <a:pt x="5986" y="10533"/>
                    <a:pt x="5980" y="10514"/>
                    <a:pt x="5967" y="10500"/>
                  </a:cubicBezTo>
                  <a:cubicBezTo>
                    <a:pt x="6800" y="9821"/>
                    <a:pt x="6800" y="9821"/>
                    <a:pt x="6800" y="9821"/>
                  </a:cubicBezTo>
                  <a:cubicBezTo>
                    <a:pt x="6807" y="9829"/>
                    <a:pt x="6817" y="9834"/>
                    <a:pt x="6828" y="9837"/>
                  </a:cubicBezTo>
                  <a:cubicBezTo>
                    <a:pt x="6854" y="9843"/>
                    <a:pt x="6881" y="9830"/>
                    <a:pt x="6893" y="9807"/>
                  </a:cubicBezTo>
                  <a:cubicBezTo>
                    <a:pt x="7377" y="10007"/>
                    <a:pt x="7377" y="10007"/>
                    <a:pt x="7377" y="10007"/>
                  </a:cubicBezTo>
                  <a:cubicBezTo>
                    <a:pt x="7376" y="10008"/>
                    <a:pt x="7376" y="10009"/>
                    <a:pt x="7375" y="10010"/>
                  </a:cubicBezTo>
                  <a:cubicBezTo>
                    <a:pt x="7368" y="10041"/>
                    <a:pt x="7387" y="10073"/>
                    <a:pt x="7419" y="10080"/>
                  </a:cubicBezTo>
                  <a:cubicBezTo>
                    <a:pt x="7422" y="10081"/>
                    <a:pt x="7426" y="10081"/>
                    <a:pt x="7429" y="10082"/>
                  </a:cubicBezTo>
                  <a:lnTo>
                    <a:pt x="7419" y="11023"/>
                  </a:lnTo>
                  <a:close/>
                  <a:moveTo>
                    <a:pt x="7446" y="9967"/>
                  </a:moveTo>
                  <a:cubicBezTo>
                    <a:pt x="7439" y="9965"/>
                    <a:pt x="7433" y="9965"/>
                    <a:pt x="7426" y="9966"/>
                  </a:cubicBezTo>
                  <a:cubicBezTo>
                    <a:pt x="7159" y="8723"/>
                    <a:pt x="7159" y="8723"/>
                    <a:pt x="7159" y="8723"/>
                  </a:cubicBezTo>
                  <a:cubicBezTo>
                    <a:pt x="7180" y="8682"/>
                    <a:pt x="7192" y="8637"/>
                    <a:pt x="7192" y="8588"/>
                  </a:cubicBezTo>
                  <a:cubicBezTo>
                    <a:pt x="7192" y="8545"/>
                    <a:pt x="7182" y="8504"/>
                    <a:pt x="7165" y="8467"/>
                  </a:cubicBezTo>
                  <a:cubicBezTo>
                    <a:pt x="8193" y="9378"/>
                    <a:pt x="8193" y="9378"/>
                    <a:pt x="8193" y="9378"/>
                  </a:cubicBezTo>
                  <a:cubicBezTo>
                    <a:pt x="8188" y="9384"/>
                    <a:pt x="8184" y="9392"/>
                    <a:pt x="8182" y="9400"/>
                  </a:cubicBezTo>
                  <a:cubicBezTo>
                    <a:pt x="8178" y="9416"/>
                    <a:pt x="8182" y="9432"/>
                    <a:pt x="8190" y="9445"/>
                  </a:cubicBezTo>
                  <a:cubicBezTo>
                    <a:pt x="7478" y="9987"/>
                    <a:pt x="7478" y="9987"/>
                    <a:pt x="7478" y="9987"/>
                  </a:cubicBezTo>
                  <a:cubicBezTo>
                    <a:pt x="7470" y="9978"/>
                    <a:pt x="7459" y="9970"/>
                    <a:pt x="7446" y="9967"/>
                  </a:cubicBezTo>
                  <a:close/>
                  <a:moveTo>
                    <a:pt x="9758" y="10510"/>
                  </a:moveTo>
                  <a:cubicBezTo>
                    <a:pt x="8129" y="10167"/>
                    <a:pt x="8129" y="10167"/>
                    <a:pt x="8129" y="10167"/>
                  </a:cubicBezTo>
                  <a:cubicBezTo>
                    <a:pt x="8144" y="10153"/>
                    <a:pt x="8152" y="10133"/>
                    <a:pt x="8152" y="10112"/>
                  </a:cubicBezTo>
                  <a:cubicBezTo>
                    <a:pt x="8152" y="10068"/>
                    <a:pt x="8117" y="10033"/>
                    <a:pt x="8074" y="10033"/>
                  </a:cubicBezTo>
                  <a:cubicBezTo>
                    <a:pt x="8031" y="10033"/>
                    <a:pt x="7996" y="10068"/>
                    <a:pt x="7996" y="10112"/>
                  </a:cubicBezTo>
                  <a:cubicBezTo>
                    <a:pt x="7996" y="10122"/>
                    <a:pt x="7998" y="10131"/>
                    <a:pt x="8001" y="10140"/>
                  </a:cubicBezTo>
                  <a:cubicBezTo>
                    <a:pt x="7489" y="10032"/>
                    <a:pt x="7489" y="10032"/>
                    <a:pt x="7489" y="10032"/>
                  </a:cubicBezTo>
                  <a:cubicBezTo>
                    <a:pt x="7491" y="10019"/>
                    <a:pt x="7489" y="10007"/>
                    <a:pt x="7483" y="9996"/>
                  </a:cubicBezTo>
                  <a:cubicBezTo>
                    <a:pt x="8196" y="9453"/>
                    <a:pt x="8196" y="9453"/>
                    <a:pt x="8196" y="9453"/>
                  </a:cubicBezTo>
                  <a:cubicBezTo>
                    <a:pt x="8203" y="9461"/>
                    <a:pt x="8213" y="9467"/>
                    <a:pt x="8225" y="9470"/>
                  </a:cubicBezTo>
                  <a:cubicBezTo>
                    <a:pt x="8248" y="9476"/>
                    <a:pt x="8271" y="9467"/>
                    <a:pt x="8285" y="9449"/>
                  </a:cubicBezTo>
                  <a:cubicBezTo>
                    <a:pt x="9763" y="10497"/>
                    <a:pt x="9763" y="10497"/>
                    <a:pt x="9763" y="10497"/>
                  </a:cubicBezTo>
                  <a:cubicBezTo>
                    <a:pt x="9761" y="10501"/>
                    <a:pt x="9759" y="10505"/>
                    <a:pt x="9758" y="10510"/>
                  </a:cubicBezTo>
                  <a:close/>
                  <a:moveTo>
                    <a:pt x="8582" y="11291"/>
                  </a:moveTo>
                  <a:cubicBezTo>
                    <a:pt x="8587" y="11285"/>
                    <a:pt x="8591" y="11277"/>
                    <a:pt x="8593" y="11268"/>
                  </a:cubicBezTo>
                  <a:cubicBezTo>
                    <a:pt x="8596" y="11253"/>
                    <a:pt x="8594" y="11238"/>
                    <a:pt x="8586" y="11226"/>
                  </a:cubicBezTo>
                  <a:cubicBezTo>
                    <a:pt x="9763" y="10556"/>
                    <a:pt x="9763" y="10556"/>
                    <a:pt x="9763" y="10556"/>
                  </a:cubicBezTo>
                  <a:cubicBezTo>
                    <a:pt x="9768" y="10565"/>
                    <a:pt x="9776" y="10572"/>
                    <a:pt x="9786" y="10578"/>
                  </a:cubicBezTo>
                  <a:cubicBezTo>
                    <a:pt x="9240" y="11847"/>
                    <a:pt x="9240" y="11847"/>
                    <a:pt x="9240" y="11847"/>
                  </a:cubicBezTo>
                  <a:lnTo>
                    <a:pt x="8582" y="11291"/>
                  </a:lnTo>
                  <a:close/>
                  <a:moveTo>
                    <a:pt x="9091" y="12290"/>
                  </a:moveTo>
                  <a:cubicBezTo>
                    <a:pt x="9085" y="12282"/>
                    <a:pt x="9078" y="12275"/>
                    <a:pt x="9069" y="12270"/>
                  </a:cubicBezTo>
                  <a:cubicBezTo>
                    <a:pt x="9243" y="11864"/>
                    <a:pt x="9243" y="11864"/>
                    <a:pt x="9243" y="11864"/>
                  </a:cubicBezTo>
                  <a:cubicBezTo>
                    <a:pt x="9501" y="12081"/>
                    <a:pt x="9501" y="12081"/>
                    <a:pt x="9501" y="12081"/>
                  </a:cubicBezTo>
                  <a:lnTo>
                    <a:pt x="9091" y="12290"/>
                  </a:lnTo>
                  <a:close/>
                  <a:moveTo>
                    <a:pt x="9248" y="11854"/>
                  </a:moveTo>
                  <a:cubicBezTo>
                    <a:pt x="9795" y="10581"/>
                    <a:pt x="9795" y="10581"/>
                    <a:pt x="9795" y="10581"/>
                  </a:cubicBezTo>
                  <a:cubicBezTo>
                    <a:pt x="9796" y="10582"/>
                    <a:pt x="9798" y="10583"/>
                    <a:pt x="9799" y="10583"/>
                  </a:cubicBezTo>
                  <a:cubicBezTo>
                    <a:pt x="9820" y="10588"/>
                    <a:pt x="9841" y="10581"/>
                    <a:pt x="9854" y="10567"/>
                  </a:cubicBezTo>
                  <a:cubicBezTo>
                    <a:pt x="10813" y="11363"/>
                    <a:pt x="10813" y="11363"/>
                    <a:pt x="10813" y="11363"/>
                  </a:cubicBezTo>
                  <a:cubicBezTo>
                    <a:pt x="10809" y="11368"/>
                    <a:pt x="10806" y="11375"/>
                    <a:pt x="10804" y="11382"/>
                  </a:cubicBezTo>
                  <a:cubicBezTo>
                    <a:pt x="10801" y="11394"/>
                    <a:pt x="10802" y="11406"/>
                    <a:pt x="10807" y="11417"/>
                  </a:cubicBezTo>
                  <a:cubicBezTo>
                    <a:pt x="9511" y="12076"/>
                    <a:pt x="9511" y="12076"/>
                    <a:pt x="9511" y="12076"/>
                  </a:cubicBezTo>
                  <a:lnTo>
                    <a:pt x="9248" y="11854"/>
                  </a:lnTo>
                  <a:close/>
                  <a:moveTo>
                    <a:pt x="10853" y="11453"/>
                  </a:moveTo>
                  <a:cubicBezTo>
                    <a:pt x="10793" y="13111"/>
                    <a:pt x="10793" y="13111"/>
                    <a:pt x="10793" y="13111"/>
                  </a:cubicBezTo>
                  <a:cubicBezTo>
                    <a:pt x="10779" y="13112"/>
                    <a:pt x="10765" y="13118"/>
                    <a:pt x="10755" y="13128"/>
                  </a:cubicBezTo>
                  <a:cubicBezTo>
                    <a:pt x="9519" y="12083"/>
                    <a:pt x="9519" y="12083"/>
                    <a:pt x="9519" y="12083"/>
                  </a:cubicBezTo>
                  <a:cubicBezTo>
                    <a:pt x="10811" y="11426"/>
                    <a:pt x="10811" y="11426"/>
                    <a:pt x="10811" y="11426"/>
                  </a:cubicBezTo>
                  <a:cubicBezTo>
                    <a:pt x="10819" y="11439"/>
                    <a:pt x="10831" y="11448"/>
                    <a:pt x="10847" y="11452"/>
                  </a:cubicBezTo>
                  <a:cubicBezTo>
                    <a:pt x="10849" y="11453"/>
                    <a:pt x="10851" y="11453"/>
                    <a:pt x="10853" y="11453"/>
                  </a:cubicBezTo>
                  <a:close/>
                  <a:moveTo>
                    <a:pt x="10843" y="11340"/>
                  </a:moveTo>
                  <a:cubicBezTo>
                    <a:pt x="10834" y="11343"/>
                    <a:pt x="10826" y="11348"/>
                    <a:pt x="10819" y="11355"/>
                  </a:cubicBezTo>
                  <a:cubicBezTo>
                    <a:pt x="9861" y="10559"/>
                    <a:pt x="9861" y="10559"/>
                    <a:pt x="9861" y="10559"/>
                  </a:cubicBezTo>
                  <a:cubicBezTo>
                    <a:pt x="9865" y="10554"/>
                    <a:pt x="9868" y="10547"/>
                    <a:pt x="9870" y="10540"/>
                  </a:cubicBezTo>
                  <a:cubicBezTo>
                    <a:pt x="9871" y="10534"/>
                    <a:pt x="9871" y="10529"/>
                    <a:pt x="9871" y="10524"/>
                  </a:cubicBezTo>
                  <a:cubicBezTo>
                    <a:pt x="10633" y="10420"/>
                    <a:pt x="10633" y="10420"/>
                    <a:pt x="10633" y="10420"/>
                  </a:cubicBezTo>
                  <a:lnTo>
                    <a:pt x="10843" y="11340"/>
                  </a:lnTo>
                  <a:close/>
                  <a:moveTo>
                    <a:pt x="11823" y="10249"/>
                  </a:moveTo>
                  <a:cubicBezTo>
                    <a:pt x="10641" y="10409"/>
                    <a:pt x="10641" y="10409"/>
                    <a:pt x="10641" y="10409"/>
                  </a:cubicBezTo>
                  <a:cubicBezTo>
                    <a:pt x="10392" y="9314"/>
                    <a:pt x="10392" y="9314"/>
                    <a:pt x="10392" y="9314"/>
                  </a:cubicBezTo>
                  <a:cubicBezTo>
                    <a:pt x="10404" y="9311"/>
                    <a:pt x="10414" y="9305"/>
                    <a:pt x="10423" y="9295"/>
                  </a:cubicBezTo>
                  <a:cubicBezTo>
                    <a:pt x="11829" y="10221"/>
                    <a:pt x="11829" y="10221"/>
                    <a:pt x="11829" y="10221"/>
                  </a:cubicBezTo>
                  <a:cubicBezTo>
                    <a:pt x="11824" y="10230"/>
                    <a:pt x="11822" y="10239"/>
                    <a:pt x="11823" y="10249"/>
                  </a:cubicBezTo>
                  <a:close/>
                  <a:moveTo>
                    <a:pt x="11838" y="10206"/>
                  </a:moveTo>
                  <a:cubicBezTo>
                    <a:pt x="11836" y="10208"/>
                    <a:pt x="11835" y="10210"/>
                    <a:pt x="11834" y="10212"/>
                  </a:cubicBezTo>
                  <a:cubicBezTo>
                    <a:pt x="10428" y="9287"/>
                    <a:pt x="10428" y="9287"/>
                    <a:pt x="10428" y="9287"/>
                  </a:cubicBezTo>
                  <a:cubicBezTo>
                    <a:pt x="10432" y="9282"/>
                    <a:pt x="10434" y="9277"/>
                    <a:pt x="10436" y="9271"/>
                  </a:cubicBezTo>
                  <a:cubicBezTo>
                    <a:pt x="10440" y="9254"/>
                    <a:pt x="10436" y="9238"/>
                    <a:pt x="10427" y="9225"/>
                  </a:cubicBezTo>
                  <a:cubicBezTo>
                    <a:pt x="10885" y="8897"/>
                    <a:pt x="10885" y="8897"/>
                    <a:pt x="10885" y="8897"/>
                  </a:cubicBezTo>
                  <a:cubicBezTo>
                    <a:pt x="11843" y="10202"/>
                    <a:pt x="11843" y="10202"/>
                    <a:pt x="11843" y="10202"/>
                  </a:cubicBezTo>
                  <a:cubicBezTo>
                    <a:pt x="11841" y="10203"/>
                    <a:pt x="11839" y="10205"/>
                    <a:pt x="11838" y="10206"/>
                  </a:cubicBezTo>
                  <a:close/>
                  <a:moveTo>
                    <a:pt x="11903" y="10192"/>
                  </a:moveTo>
                  <a:cubicBezTo>
                    <a:pt x="11886" y="10185"/>
                    <a:pt x="11867" y="10186"/>
                    <a:pt x="11851" y="10196"/>
                  </a:cubicBezTo>
                  <a:cubicBezTo>
                    <a:pt x="10893" y="8891"/>
                    <a:pt x="10893" y="8891"/>
                    <a:pt x="10893" y="8891"/>
                  </a:cubicBezTo>
                  <a:cubicBezTo>
                    <a:pt x="13403" y="7094"/>
                    <a:pt x="13403" y="7094"/>
                    <a:pt x="13403" y="7094"/>
                  </a:cubicBezTo>
                  <a:cubicBezTo>
                    <a:pt x="13407" y="7099"/>
                    <a:pt x="13412" y="7102"/>
                    <a:pt x="13417" y="7106"/>
                  </a:cubicBezTo>
                  <a:lnTo>
                    <a:pt x="11903" y="10192"/>
                  </a:lnTo>
                  <a:close/>
                  <a:moveTo>
                    <a:pt x="28214" y="9536"/>
                  </a:moveTo>
                  <a:cubicBezTo>
                    <a:pt x="28312" y="9625"/>
                    <a:pt x="28312" y="9625"/>
                    <a:pt x="28312" y="9625"/>
                  </a:cubicBezTo>
                  <a:cubicBezTo>
                    <a:pt x="27894" y="10331"/>
                    <a:pt x="27894" y="10331"/>
                    <a:pt x="27894" y="10331"/>
                  </a:cubicBezTo>
                  <a:cubicBezTo>
                    <a:pt x="27893" y="10330"/>
                    <a:pt x="27893" y="10330"/>
                    <a:pt x="27892" y="10330"/>
                  </a:cubicBezTo>
                  <a:cubicBezTo>
                    <a:pt x="28160" y="9550"/>
                    <a:pt x="28160" y="9550"/>
                    <a:pt x="28160" y="9550"/>
                  </a:cubicBezTo>
                  <a:cubicBezTo>
                    <a:pt x="28179" y="9555"/>
                    <a:pt x="28199" y="9550"/>
                    <a:pt x="28214" y="9536"/>
                  </a:cubicBezTo>
                  <a:close/>
                  <a:moveTo>
                    <a:pt x="27883" y="10327"/>
                  </a:moveTo>
                  <a:cubicBezTo>
                    <a:pt x="27870" y="10323"/>
                    <a:pt x="27856" y="10324"/>
                    <a:pt x="27844" y="10330"/>
                  </a:cubicBezTo>
                  <a:cubicBezTo>
                    <a:pt x="27408" y="9589"/>
                    <a:pt x="27408" y="9589"/>
                    <a:pt x="27408" y="9589"/>
                  </a:cubicBezTo>
                  <a:cubicBezTo>
                    <a:pt x="27412" y="9586"/>
                    <a:pt x="27415" y="9584"/>
                    <a:pt x="27418" y="9580"/>
                  </a:cubicBezTo>
                  <a:cubicBezTo>
                    <a:pt x="27428" y="9570"/>
                    <a:pt x="27432" y="9556"/>
                    <a:pt x="27433" y="9543"/>
                  </a:cubicBezTo>
                  <a:cubicBezTo>
                    <a:pt x="28116" y="9498"/>
                    <a:pt x="28116" y="9498"/>
                    <a:pt x="28116" y="9498"/>
                  </a:cubicBezTo>
                  <a:cubicBezTo>
                    <a:pt x="28117" y="9512"/>
                    <a:pt x="28123" y="9526"/>
                    <a:pt x="28135" y="9537"/>
                  </a:cubicBezTo>
                  <a:cubicBezTo>
                    <a:pt x="28140" y="9541"/>
                    <a:pt x="28145" y="9544"/>
                    <a:pt x="28150" y="9547"/>
                  </a:cubicBezTo>
                  <a:lnTo>
                    <a:pt x="27883" y="10327"/>
                  </a:lnTo>
                  <a:close/>
                  <a:moveTo>
                    <a:pt x="28283" y="8328"/>
                  </a:moveTo>
                  <a:cubicBezTo>
                    <a:pt x="28292" y="8336"/>
                    <a:pt x="28303" y="8341"/>
                    <a:pt x="28314" y="8343"/>
                  </a:cubicBezTo>
                  <a:cubicBezTo>
                    <a:pt x="28176" y="9436"/>
                    <a:pt x="28176" y="9436"/>
                    <a:pt x="28176" y="9436"/>
                  </a:cubicBezTo>
                  <a:cubicBezTo>
                    <a:pt x="28160" y="9435"/>
                    <a:pt x="28143" y="9441"/>
                    <a:pt x="28131" y="9455"/>
                  </a:cubicBezTo>
                  <a:cubicBezTo>
                    <a:pt x="28122" y="9464"/>
                    <a:pt x="28117" y="9476"/>
                    <a:pt x="28116" y="9488"/>
                  </a:cubicBezTo>
                  <a:cubicBezTo>
                    <a:pt x="27432" y="9533"/>
                    <a:pt x="27432" y="9533"/>
                    <a:pt x="27432" y="9533"/>
                  </a:cubicBezTo>
                  <a:cubicBezTo>
                    <a:pt x="27430" y="9520"/>
                    <a:pt x="27424" y="9508"/>
                    <a:pt x="27414" y="9498"/>
                  </a:cubicBezTo>
                  <a:cubicBezTo>
                    <a:pt x="27391" y="9477"/>
                    <a:pt x="27355" y="9478"/>
                    <a:pt x="27333" y="9501"/>
                  </a:cubicBezTo>
                  <a:cubicBezTo>
                    <a:pt x="27332" y="9501"/>
                    <a:pt x="27332" y="9501"/>
                    <a:pt x="27332" y="9501"/>
                  </a:cubicBezTo>
                  <a:cubicBezTo>
                    <a:pt x="27330" y="9503"/>
                    <a:pt x="27328" y="9506"/>
                    <a:pt x="27326" y="9508"/>
                  </a:cubicBezTo>
                  <a:cubicBezTo>
                    <a:pt x="26944" y="9241"/>
                    <a:pt x="26944" y="9241"/>
                    <a:pt x="26944" y="9241"/>
                  </a:cubicBezTo>
                  <a:cubicBezTo>
                    <a:pt x="28277" y="8322"/>
                    <a:pt x="28277" y="8322"/>
                    <a:pt x="28277" y="8322"/>
                  </a:cubicBezTo>
                  <a:cubicBezTo>
                    <a:pt x="28279" y="8324"/>
                    <a:pt x="28281" y="8326"/>
                    <a:pt x="28283" y="8328"/>
                  </a:cubicBezTo>
                  <a:close/>
                  <a:moveTo>
                    <a:pt x="28272" y="8313"/>
                  </a:moveTo>
                  <a:cubicBezTo>
                    <a:pt x="26935" y="9235"/>
                    <a:pt x="26935" y="9235"/>
                    <a:pt x="26935" y="9235"/>
                  </a:cubicBezTo>
                  <a:cubicBezTo>
                    <a:pt x="25959" y="8552"/>
                    <a:pt x="25959" y="8552"/>
                    <a:pt x="25959" y="8552"/>
                  </a:cubicBezTo>
                  <a:cubicBezTo>
                    <a:pt x="28265" y="8296"/>
                    <a:pt x="28265" y="8296"/>
                    <a:pt x="28265" y="8296"/>
                  </a:cubicBezTo>
                  <a:cubicBezTo>
                    <a:pt x="28266" y="8302"/>
                    <a:pt x="28269" y="8308"/>
                    <a:pt x="28272" y="8313"/>
                  </a:cubicBezTo>
                  <a:close/>
                  <a:moveTo>
                    <a:pt x="25167" y="7968"/>
                  </a:moveTo>
                  <a:cubicBezTo>
                    <a:pt x="28264" y="8284"/>
                    <a:pt x="28264" y="8284"/>
                    <a:pt x="28264" y="8284"/>
                  </a:cubicBezTo>
                  <a:cubicBezTo>
                    <a:pt x="28264" y="8284"/>
                    <a:pt x="28264" y="8285"/>
                    <a:pt x="28264" y="8286"/>
                  </a:cubicBezTo>
                  <a:cubicBezTo>
                    <a:pt x="25947" y="8543"/>
                    <a:pt x="25947" y="8543"/>
                    <a:pt x="25947" y="8543"/>
                  </a:cubicBezTo>
                  <a:cubicBezTo>
                    <a:pt x="25159" y="7992"/>
                    <a:pt x="25159" y="7992"/>
                    <a:pt x="25159" y="7992"/>
                  </a:cubicBezTo>
                  <a:cubicBezTo>
                    <a:pt x="25163" y="7984"/>
                    <a:pt x="25166" y="7976"/>
                    <a:pt x="25167" y="7968"/>
                  </a:cubicBezTo>
                  <a:close/>
                  <a:moveTo>
                    <a:pt x="25152" y="8001"/>
                  </a:moveTo>
                  <a:cubicBezTo>
                    <a:pt x="25152" y="8001"/>
                    <a:pt x="25152" y="8001"/>
                    <a:pt x="25152" y="8001"/>
                  </a:cubicBezTo>
                  <a:cubicBezTo>
                    <a:pt x="25930" y="8545"/>
                    <a:pt x="25930" y="8545"/>
                    <a:pt x="25930" y="8545"/>
                  </a:cubicBezTo>
                  <a:cubicBezTo>
                    <a:pt x="25630" y="8578"/>
                    <a:pt x="25630" y="8578"/>
                    <a:pt x="25630" y="8578"/>
                  </a:cubicBezTo>
                  <a:cubicBezTo>
                    <a:pt x="25150" y="8003"/>
                    <a:pt x="25150" y="8003"/>
                    <a:pt x="25150" y="8003"/>
                  </a:cubicBezTo>
                  <a:cubicBezTo>
                    <a:pt x="25151" y="8002"/>
                    <a:pt x="25151" y="8002"/>
                    <a:pt x="25152" y="8001"/>
                  </a:cubicBezTo>
                  <a:close/>
                  <a:moveTo>
                    <a:pt x="25142" y="8010"/>
                  </a:moveTo>
                  <a:cubicBezTo>
                    <a:pt x="25617" y="8580"/>
                    <a:pt x="25617" y="8580"/>
                    <a:pt x="25617" y="8580"/>
                  </a:cubicBezTo>
                  <a:cubicBezTo>
                    <a:pt x="25196" y="8626"/>
                    <a:pt x="25196" y="8626"/>
                    <a:pt x="25196" y="8626"/>
                  </a:cubicBezTo>
                  <a:cubicBezTo>
                    <a:pt x="25121" y="8019"/>
                    <a:pt x="25121" y="8019"/>
                    <a:pt x="25121" y="8019"/>
                  </a:cubicBezTo>
                  <a:cubicBezTo>
                    <a:pt x="25128" y="8017"/>
                    <a:pt x="25135" y="8014"/>
                    <a:pt x="25142" y="8010"/>
                  </a:cubicBezTo>
                  <a:close/>
                  <a:moveTo>
                    <a:pt x="24518" y="8730"/>
                  </a:moveTo>
                  <a:cubicBezTo>
                    <a:pt x="23497" y="9493"/>
                    <a:pt x="23497" y="9493"/>
                    <a:pt x="23497" y="9493"/>
                  </a:cubicBezTo>
                  <a:cubicBezTo>
                    <a:pt x="23496" y="9493"/>
                    <a:pt x="23496" y="9492"/>
                    <a:pt x="23495" y="9492"/>
                  </a:cubicBezTo>
                  <a:cubicBezTo>
                    <a:pt x="23488" y="9485"/>
                    <a:pt x="23479" y="9481"/>
                    <a:pt x="23470" y="9479"/>
                  </a:cubicBezTo>
                  <a:cubicBezTo>
                    <a:pt x="23792" y="7542"/>
                    <a:pt x="23792" y="7542"/>
                    <a:pt x="23792" y="7542"/>
                  </a:cubicBezTo>
                  <a:cubicBezTo>
                    <a:pt x="23804" y="7544"/>
                    <a:pt x="23816" y="7543"/>
                    <a:pt x="23826" y="7538"/>
                  </a:cubicBezTo>
                  <a:cubicBezTo>
                    <a:pt x="24533" y="8660"/>
                    <a:pt x="24533" y="8660"/>
                    <a:pt x="24533" y="8660"/>
                  </a:cubicBezTo>
                  <a:cubicBezTo>
                    <a:pt x="24531" y="8661"/>
                    <a:pt x="24529" y="8663"/>
                    <a:pt x="24527" y="8665"/>
                  </a:cubicBezTo>
                  <a:cubicBezTo>
                    <a:pt x="24510" y="8683"/>
                    <a:pt x="24508" y="8709"/>
                    <a:pt x="24518" y="8730"/>
                  </a:cubicBezTo>
                  <a:close/>
                  <a:moveTo>
                    <a:pt x="22684" y="7781"/>
                  </a:moveTo>
                  <a:cubicBezTo>
                    <a:pt x="23747" y="7504"/>
                    <a:pt x="23747" y="7504"/>
                    <a:pt x="23747" y="7504"/>
                  </a:cubicBezTo>
                  <a:cubicBezTo>
                    <a:pt x="23750" y="7513"/>
                    <a:pt x="23755" y="7521"/>
                    <a:pt x="23762" y="7528"/>
                  </a:cubicBezTo>
                  <a:cubicBezTo>
                    <a:pt x="23768" y="7533"/>
                    <a:pt x="23775" y="7537"/>
                    <a:pt x="23782" y="7540"/>
                  </a:cubicBezTo>
                  <a:cubicBezTo>
                    <a:pt x="23460" y="9477"/>
                    <a:pt x="23460" y="9477"/>
                    <a:pt x="23460" y="9477"/>
                  </a:cubicBezTo>
                  <a:cubicBezTo>
                    <a:pt x="23452" y="9476"/>
                    <a:pt x="23444" y="9477"/>
                    <a:pt x="23436" y="9480"/>
                  </a:cubicBezTo>
                  <a:cubicBezTo>
                    <a:pt x="22658" y="7843"/>
                    <a:pt x="22658" y="7843"/>
                    <a:pt x="22658" y="7843"/>
                  </a:cubicBezTo>
                  <a:cubicBezTo>
                    <a:pt x="22662" y="7840"/>
                    <a:pt x="22666" y="7837"/>
                    <a:pt x="22670" y="7834"/>
                  </a:cubicBezTo>
                  <a:cubicBezTo>
                    <a:pt x="22683" y="7819"/>
                    <a:pt x="22688" y="7799"/>
                    <a:pt x="22684" y="7781"/>
                  </a:cubicBezTo>
                  <a:close/>
                  <a:moveTo>
                    <a:pt x="23835" y="7533"/>
                  </a:moveTo>
                  <a:cubicBezTo>
                    <a:pt x="23838" y="7530"/>
                    <a:pt x="23841" y="7528"/>
                    <a:pt x="23844" y="7525"/>
                  </a:cubicBezTo>
                  <a:cubicBezTo>
                    <a:pt x="23848" y="7520"/>
                    <a:pt x="23852" y="7515"/>
                    <a:pt x="23854" y="7510"/>
                  </a:cubicBezTo>
                  <a:cubicBezTo>
                    <a:pt x="25053" y="7947"/>
                    <a:pt x="25053" y="7947"/>
                    <a:pt x="25053" y="7947"/>
                  </a:cubicBezTo>
                  <a:cubicBezTo>
                    <a:pt x="25048" y="7967"/>
                    <a:pt x="25053" y="7989"/>
                    <a:pt x="25070" y="8005"/>
                  </a:cubicBezTo>
                  <a:cubicBezTo>
                    <a:pt x="25081" y="8015"/>
                    <a:pt x="25096" y="8021"/>
                    <a:pt x="25111" y="8020"/>
                  </a:cubicBezTo>
                  <a:cubicBezTo>
                    <a:pt x="25186" y="8628"/>
                    <a:pt x="25186" y="8628"/>
                    <a:pt x="25186" y="8628"/>
                  </a:cubicBezTo>
                  <a:cubicBezTo>
                    <a:pt x="24626" y="8690"/>
                    <a:pt x="24626" y="8690"/>
                    <a:pt x="24626" y="8690"/>
                  </a:cubicBezTo>
                  <a:cubicBezTo>
                    <a:pt x="24624" y="8679"/>
                    <a:pt x="24618" y="8669"/>
                    <a:pt x="24610" y="8661"/>
                  </a:cubicBezTo>
                  <a:cubicBezTo>
                    <a:pt x="24591" y="8644"/>
                    <a:pt x="24563" y="8642"/>
                    <a:pt x="24541" y="8654"/>
                  </a:cubicBezTo>
                  <a:lnTo>
                    <a:pt x="23835" y="7533"/>
                  </a:lnTo>
                  <a:close/>
                  <a:moveTo>
                    <a:pt x="26207" y="5770"/>
                  </a:moveTo>
                  <a:cubicBezTo>
                    <a:pt x="26209" y="5773"/>
                    <a:pt x="26212" y="5775"/>
                    <a:pt x="26215" y="5777"/>
                  </a:cubicBezTo>
                  <a:cubicBezTo>
                    <a:pt x="25131" y="7908"/>
                    <a:pt x="25131" y="7908"/>
                    <a:pt x="25131" y="7908"/>
                  </a:cubicBezTo>
                  <a:cubicBezTo>
                    <a:pt x="25109" y="7899"/>
                    <a:pt x="25083" y="7904"/>
                    <a:pt x="25066" y="7922"/>
                  </a:cubicBezTo>
                  <a:cubicBezTo>
                    <a:pt x="25062" y="7927"/>
                    <a:pt x="25059" y="7932"/>
                    <a:pt x="25057" y="7937"/>
                  </a:cubicBezTo>
                  <a:cubicBezTo>
                    <a:pt x="23858" y="7500"/>
                    <a:pt x="23858" y="7500"/>
                    <a:pt x="23858" y="7500"/>
                  </a:cubicBezTo>
                  <a:cubicBezTo>
                    <a:pt x="23862" y="7484"/>
                    <a:pt x="23859" y="7466"/>
                    <a:pt x="23849" y="7452"/>
                  </a:cubicBezTo>
                  <a:cubicBezTo>
                    <a:pt x="26200" y="5763"/>
                    <a:pt x="26200" y="5763"/>
                    <a:pt x="26200" y="5763"/>
                  </a:cubicBezTo>
                  <a:cubicBezTo>
                    <a:pt x="26202" y="5766"/>
                    <a:pt x="26204" y="5768"/>
                    <a:pt x="26207" y="5770"/>
                  </a:cubicBezTo>
                  <a:close/>
                  <a:moveTo>
                    <a:pt x="22174" y="6329"/>
                  </a:moveTo>
                  <a:cubicBezTo>
                    <a:pt x="26189" y="5741"/>
                    <a:pt x="26189" y="5741"/>
                    <a:pt x="26189" y="5741"/>
                  </a:cubicBezTo>
                  <a:cubicBezTo>
                    <a:pt x="26190" y="5746"/>
                    <a:pt x="26192" y="5750"/>
                    <a:pt x="26195" y="5754"/>
                  </a:cubicBezTo>
                  <a:cubicBezTo>
                    <a:pt x="23843" y="7444"/>
                    <a:pt x="23843" y="7444"/>
                    <a:pt x="23843" y="7444"/>
                  </a:cubicBezTo>
                  <a:cubicBezTo>
                    <a:pt x="23842" y="7443"/>
                    <a:pt x="23842" y="7443"/>
                    <a:pt x="23841" y="7442"/>
                  </a:cubicBezTo>
                  <a:cubicBezTo>
                    <a:pt x="23818" y="7420"/>
                    <a:pt x="23781" y="7422"/>
                    <a:pt x="23759" y="7445"/>
                  </a:cubicBezTo>
                  <a:cubicBezTo>
                    <a:pt x="23757" y="7447"/>
                    <a:pt x="23756" y="7449"/>
                    <a:pt x="23755" y="7451"/>
                  </a:cubicBezTo>
                  <a:cubicBezTo>
                    <a:pt x="22168" y="6359"/>
                    <a:pt x="22168" y="6359"/>
                    <a:pt x="22168" y="6359"/>
                  </a:cubicBezTo>
                  <a:cubicBezTo>
                    <a:pt x="22173" y="6350"/>
                    <a:pt x="22175" y="6340"/>
                    <a:pt x="22174" y="6329"/>
                  </a:cubicBezTo>
                  <a:close/>
                  <a:moveTo>
                    <a:pt x="22159" y="6374"/>
                  </a:moveTo>
                  <a:cubicBezTo>
                    <a:pt x="22161" y="6372"/>
                    <a:pt x="22162" y="6370"/>
                    <a:pt x="22163" y="6368"/>
                  </a:cubicBezTo>
                  <a:cubicBezTo>
                    <a:pt x="23749" y="7460"/>
                    <a:pt x="23749" y="7460"/>
                    <a:pt x="23749" y="7460"/>
                  </a:cubicBezTo>
                  <a:cubicBezTo>
                    <a:pt x="23744" y="7471"/>
                    <a:pt x="23742" y="7483"/>
                    <a:pt x="23744" y="7495"/>
                  </a:cubicBezTo>
                  <a:cubicBezTo>
                    <a:pt x="22680" y="7772"/>
                    <a:pt x="22680" y="7772"/>
                    <a:pt x="22680" y="7772"/>
                  </a:cubicBezTo>
                  <a:cubicBezTo>
                    <a:pt x="22677" y="7764"/>
                    <a:pt x="22673" y="7757"/>
                    <a:pt x="22666" y="7751"/>
                  </a:cubicBezTo>
                  <a:cubicBezTo>
                    <a:pt x="22652" y="7738"/>
                    <a:pt x="22632" y="7733"/>
                    <a:pt x="22613" y="7737"/>
                  </a:cubicBezTo>
                  <a:cubicBezTo>
                    <a:pt x="22144" y="6385"/>
                    <a:pt x="22144" y="6385"/>
                    <a:pt x="22144" y="6385"/>
                  </a:cubicBezTo>
                  <a:cubicBezTo>
                    <a:pt x="22149" y="6382"/>
                    <a:pt x="22154" y="6379"/>
                    <a:pt x="22159" y="6374"/>
                  </a:cubicBezTo>
                  <a:close/>
                  <a:moveTo>
                    <a:pt x="21263" y="4614"/>
                  </a:moveTo>
                  <a:cubicBezTo>
                    <a:pt x="21269" y="4608"/>
                    <a:pt x="21273" y="4601"/>
                    <a:pt x="21275" y="4595"/>
                  </a:cubicBezTo>
                  <a:cubicBezTo>
                    <a:pt x="22095" y="4752"/>
                    <a:pt x="22095" y="4752"/>
                    <a:pt x="22095" y="4752"/>
                  </a:cubicBezTo>
                  <a:cubicBezTo>
                    <a:pt x="22093" y="4770"/>
                    <a:pt x="22099" y="4789"/>
                    <a:pt x="22113" y="4802"/>
                  </a:cubicBezTo>
                  <a:cubicBezTo>
                    <a:pt x="22122" y="4811"/>
                    <a:pt x="22133" y="4816"/>
                    <a:pt x="22144" y="4817"/>
                  </a:cubicBezTo>
                  <a:cubicBezTo>
                    <a:pt x="22116" y="6276"/>
                    <a:pt x="22116" y="6276"/>
                    <a:pt x="22116" y="6276"/>
                  </a:cubicBezTo>
                  <a:cubicBezTo>
                    <a:pt x="22108" y="6276"/>
                    <a:pt x="22101" y="6278"/>
                    <a:pt x="22094" y="6280"/>
                  </a:cubicBezTo>
                  <a:cubicBezTo>
                    <a:pt x="21250" y="4624"/>
                    <a:pt x="21250" y="4624"/>
                    <a:pt x="21250" y="4624"/>
                  </a:cubicBezTo>
                  <a:cubicBezTo>
                    <a:pt x="21255" y="4621"/>
                    <a:pt x="21259" y="4618"/>
                    <a:pt x="21263" y="4614"/>
                  </a:cubicBezTo>
                  <a:close/>
                  <a:moveTo>
                    <a:pt x="20144" y="6362"/>
                  </a:moveTo>
                  <a:cubicBezTo>
                    <a:pt x="20134" y="6352"/>
                    <a:pt x="20121" y="6347"/>
                    <a:pt x="20108" y="6347"/>
                  </a:cubicBezTo>
                  <a:cubicBezTo>
                    <a:pt x="20088" y="5665"/>
                    <a:pt x="20088" y="5665"/>
                    <a:pt x="20088" y="5665"/>
                  </a:cubicBezTo>
                  <a:cubicBezTo>
                    <a:pt x="20099" y="5663"/>
                    <a:pt x="20110" y="5659"/>
                    <a:pt x="20119" y="5651"/>
                  </a:cubicBezTo>
                  <a:cubicBezTo>
                    <a:pt x="20784" y="6317"/>
                    <a:pt x="20784" y="6317"/>
                    <a:pt x="20784" y="6317"/>
                  </a:cubicBezTo>
                  <a:cubicBezTo>
                    <a:pt x="20764" y="6341"/>
                    <a:pt x="20765" y="6376"/>
                    <a:pt x="20788" y="6397"/>
                  </a:cubicBezTo>
                  <a:cubicBezTo>
                    <a:pt x="20804" y="6412"/>
                    <a:pt x="20825" y="6416"/>
                    <a:pt x="20843" y="6411"/>
                  </a:cubicBezTo>
                  <a:cubicBezTo>
                    <a:pt x="21203" y="7378"/>
                    <a:pt x="21203" y="7378"/>
                    <a:pt x="21203" y="7378"/>
                  </a:cubicBezTo>
                  <a:cubicBezTo>
                    <a:pt x="21198" y="7380"/>
                    <a:pt x="21194" y="7384"/>
                    <a:pt x="21189" y="7388"/>
                  </a:cubicBezTo>
                  <a:cubicBezTo>
                    <a:pt x="20151" y="6440"/>
                    <a:pt x="20151" y="6440"/>
                    <a:pt x="20151" y="6440"/>
                  </a:cubicBezTo>
                  <a:cubicBezTo>
                    <a:pt x="20169" y="6416"/>
                    <a:pt x="20166" y="6382"/>
                    <a:pt x="20144" y="6362"/>
                  </a:cubicBezTo>
                  <a:close/>
                  <a:moveTo>
                    <a:pt x="20047" y="6414"/>
                  </a:moveTo>
                  <a:cubicBezTo>
                    <a:pt x="18600" y="6790"/>
                    <a:pt x="18600" y="6790"/>
                    <a:pt x="18600" y="6790"/>
                  </a:cubicBezTo>
                  <a:cubicBezTo>
                    <a:pt x="18597" y="6782"/>
                    <a:pt x="18592" y="6773"/>
                    <a:pt x="18585" y="6766"/>
                  </a:cubicBezTo>
                  <a:cubicBezTo>
                    <a:pt x="18583" y="6765"/>
                    <a:pt x="18582" y="6764"/>
                    <a:pt x="18580" y="6763"/>
                  </a:cubicBezTo>
                  <a:cubicBezTo>
                    <a:pt x="19220" y="5723"/>
                    <a:pt x="19220" y="5723"/>
                    <a:pt x="19220" y="5723"/>
                  </a:cubicBezTo>
                  <a:cubicBezTo>
                    <a:pt x="19242" y="5735"/>
                    <a:pt x="19271" y="5730"/>
                    <a:pt x="19289" y="5711"/>
                  </a:cubicBezTo>
                  <a:cubicBezTo>
                    <a:pt x="19299" y="5700"/>
                    <a:pt x="19304" y="5686"/>
                    <a:pt x="19304" y="5672"/>
                  </a:cubicBezTo>
                  <a:cubicBezTo>
                    <a:pt x="20024" y="5619"/>
                    <a:pt x="20024" y="5619"/>
                    <a:pt x="20024" y="5619"/>
                  </a:cubicBezTo>
                  <a:cubicBezTo>
                    <a:pt x="20027" y="5631"/>
                    <a:pt x="20032" y="5641"/>
                    <a:pt x="20042" y="5650"/>
                  </a:cubicBezTo>
                  <a:cubicBezTo>
                    <a:pt x="20052" y="5659"/>
                    <a:pt x="20065" y="5664"/>
                    <a:pt x="20078" y="5665"/>
                  </a:cubicBezTo>
                  <a:cubicBezTo>
                    <a:pt x="20098" y="6347"/>
                    <a:pt x="20098" y="6347"/>
                    <a:pt x="20098" y="6347"/>
                  </a:cubicBezTo>
                  <a:cubicBezTo>
                    <a:pt x="20085" y="6349"/>
                    <a:pt x="20072" y="6354"/>
                    <a:pt x="20062" y="6365"/>
                  </a:cubicBezTo>
                  <a:cubicBezTo>
                    <a:pt x="20049" y="6379"/>
                    <a:pt x="20045" y="6397"/>
                    <a:pt x="20047" y="6414"/>
                  </a:cubicBezTo>
                  <a:close/>
                  <a:moveTo>
                    <a:pt x="16256" y="6683"/>
                  </a:moveTo>
                  <a:cubicBezTo>
                    <a:pt x="17405" y="6200"/>
                    <a:pt x="17405" y="6200"/>
                    <a:pt x="17405" y="6200"/>
                  </a:cubicBezTo>
                  <a:cubicBezTo>
                    <a:pt x="17408" y="6205"/>
                    <a:pt x="17411" y="6211"/>
                    <a:pt x="17416" y="6215"/>
                  </a:cubicBezTo>
                  <a:cubicBezTo>
                    <a:pt x="17440" y="6237"/>
                    <a:pt x="17477" y="6236"/>
                    <a:pt x="17499" y="6212"/>
                  </a:cubicBezTo>
                  <a:cubicBezTo>
                    <a:pt x="17514" y="6196"/>
                    <a:pt x="17518" y="6173"/>
                    <a:pt x="17511" y="6153"/>
                  </a:cubicBezTo>
                  <a:cubicBezTo>
                    <a:pt x="18449" y="5715"/>
                    <a:pt x="18449" y="5715"/>
                    <a:pt x="18449" y="5715"/>
                  </a:cubicBezTo>
                  <a:cubicBezTo>
                    <a:pt x="18450" y="5717"/>
                    <a:pt x="18452" y="5719"/>
                    <a:pt x="18453" y="5721"/>
                  </a:cubicBezTo>
                  <a:cubicBezTo>
                    <a:pt x="16978" y="7070"/>
                    <a:pt x="16978" y="7070"/>
                    <a:pt x="16978" y="7070"/>
                  </a:cubicBezTo>
                  <a:cubicBezTo>
                    <a:pt x="16954" y="7048"/>
                    <a:pt x="16917" y="7050"/>
                    <a:pt x="16896" y="7073"/>
                  </a:cubicBezTo>
                  <a:cubicBezTo>
                    <a:pt x="16894" y="7076"/>
                    <a:pt x="16892" y="7078"/>
                    <a:pt x="16890" y="7081"/>
                  </a:cubicBezTo>
                  <a:cubicBezTo>
                    <a:pt x="16254" y="6731"/>
                    <a:pt x="16254" y="6731"/>
                    <a:pt x="16254" y="6731"/>
                  </a:cubicBezTo>
                  <a:cubicBezTo>
                    <a:pt x="16262" y="6716"/>
                    <a:pt x="16262" y="6698"/>
                    <a:pt x="16256" y="6683"/>
                  </a:cubicBezTo>
                  <a:close/>
                  <a:moveTo>
                    <a:pt x="18460" y="5729"/>
                  </a:moveTo>
                  <a:cubicBezTo>
                    <a:pt x="18470" y="5737"/>
                    <a:pt x="18482" y="5742"/>
                    <a:pt x="18493" y="5743"/>
                  </a:cubicBezTo>
                  <a:cubicBezTo>
                    <a:pt x="18538" y="6752"/>
                    <a:pt x="18538" y="6752"/>
                    <a:pt x="18538" y="6752"/>
                  </a:cubicBezTo>
                  <a:cubicBezTo>
                    <a:pt x="18525" y="6753"/>
                    <a:pt x="18512" y="6759"/>
                    <a:pt x="18503" y="6770"/>
                  </a:cubicBezTo>
                  <a:cubicBezTo>
                    <a:pt x="18491" y="6782"/>
                    <a:pt x="18486" y="6797"/>
                    <a:pt x="18487" y="6813"/>
                  </a:cubicBezTo>
                  <a:cubicBezTo>
                    <a:pt x="16995" y="7099"/>
                    <a:pt x="16995" y="7099"/>
                    <a:pt x="16995" y="7099"/>
                  </a:cubicBezTo>
                  <a:cubicBezTo>
                    <a:pt x="16993" y="7091"/>
                    <a:pt x="16989" y="7084"/>
                    <a:pt x="16984" y="7078"/>
                  </a:cubicBezTo>
                  <a:lnTo>
                    <a:pt x="18460" y="5729"/>
                  </a:lnTo>
                  <a:close/>
                  <a:moveTo>
                    <a:pt x="18504" y="5743"/>
                  </a:moveTo>
                  <a:cubicBezTo>
                    <a:pt x="18518" y="5742"/>
                    <a:pt x="18532" y="5736"/>
                    <a:pt x="18542" y="5725"/>
                  </a:cubicBezTo>
                  <a:cubicBezTo>
                    <a:pt x="18564" y="5702"/>
                    <a:pt x="18562" y="5665"/>
                    <a:pt x="18539" y="5643"/>
                  </a:cubicBezTo>
                  <a:cubicBezTo>
                    <a:pt x="18526" y="5631"/>
                    <a:pt x="18508" y="5626"/>
                    <a:pt x="18492" y="5628"/>
                  </a:cubicBezTo>
                  <a:cubicBezTo>
                    <a:pt x="18322" y="4869"/>
                    <a:pt x="18322" y="4869"/>
                    <a:pt x="18322" y="4869"/>
                  </a:cubicBezTo>
                  <a:cubicBezTo>
                    <a:pt x="18329" y="4867"/>
                    <a:pt x="18336" y="4864"/>
                    <a:pt x="18341" y="4859"/>
                  </a:cubicBezTo>
                  <a:cubicBezTo>
                    <a:pt x="19199" y="5637"/>
                    <a:pt x="19199" y="5637"/>
                    <a:pt x="19199" y="5637"/>
                  </a:cubicBezTo>
                  <a:cubicBezTo>
                    <a:pt x="19182" y="5661"/>
                    <a:pt x="19184" y="5694"/>
                    <a:pt x="19206" y="5714"/>
                  </a:cubicBezTo>
                  <a:cubicBezTo>
                    <a:pt x="19208" y="5716"/>
                    <a:pt x="19210" y="5717"/>
                    <a:pt x="19211" y="5718"/>
                  </a:cubicBezTo>
                  <a:cubicBezTo>
                    <a:pt x="18571" y="6757"/>
                    <a:pt x="18571" y="6757"/>
                    <a:pt x="18571" y="6757"/>
                  </a:cubicBezTo>
                  <a:cubicBezTo>
                    <a:pt x="18564" y="6754"/>
                    <a:pt x="18556" y="6751"/>
                    <a:pt x="18548" y="6751"/>
                  </a:cubicBezTo>
                  <a:lnTo>
                    <a:pt x="18504" y="5743"/>
                  </a:lnTo>
                  <a:close/>
                  <a:moveTo>
                    <a:pt x="18357" y="4789"/>
                  </a:moveTo>
                  <a:cubicBezTo>
                    <a:pt x="19035" y="4389"/>
                    <a:pt x="19035" y="4389"/>
                    <a:pt x="19035" y="4389"/>
                  </a:cubicBezTo>
                  <a:cubicBezTo>
                    <a:pt x="19227" y="5617"/>
                    <a:pt x="19227" y="5617"/>
                    <a:pt x="19227" y="5617"/>
                  </a:cubicBezTo>
                  <a:cubicBezTo>
                    <a:pt x="19219" y="5619"/>
                    <a:pt x="19212" y="5624"/>
                    <a:pt x="19206" y="5630"/>
                  </a:cubicBezTo>
                  <a:cubicBezTo>
                    <a:pt x="18349" y="4852"/>
                    <a:pt x="18349" y="4852"/>
                    <a:pt x="18349" y="4852"/>
                  </a:cubicBezTo>
                  <a:cubicBezTo>
                    <a:pt x="18364" y="4834"/>
                    <a:pt x="18367" y="4809"/>
                    <a:pt x="18357" y="4789"/>
                  </a:cubicBezTo>
                  <a:close/>
                  <a:moveTo>
                    <a:pt x="20127" y="5572"/>
                  </a:moveTo>
                  <a:cubicBezTo>
                    <a:pt x="21181" y="4617"/>
                    <a:pt x="21181" y="4617"/>
                    <a:pt x="21181" y="4617"/>
                  </a:cubicBezTo>
                  <a:cubicBezTo>
                    <a:pt x="21181" y="4617"/>
                    <a:pt x="21181" y="4617"/>
                    <a:pt x="21181" y="4617"/>
                  </a:cubicBezTo>
                  <a:cubicBezTo>
                    <a:pt x="21188" y="4623"/>
                    <a:pt x="21195" y="4627"/>
                    <a:pt x="21203" y="4630"/>
                  </a:cubicBezTo>
                  <a:cubicBezTo>
                    <a:pt x="20836" y="6297"/>
                    <a:pt x="20836" y="6297"/>
                    <a:pt x="20836" y="6297"/>
                  </a:cubicBezTo>
                  <a:cubicBezTo>
                    <a:pt x="20820" y="6295"/>
                    <a:pt x="20804" y="6299"/>
                    <a:pt x="20791" y="6310"/>
                  </a:cubicBezTo>
                  <a:cubicBezTo>
                    <a:pt x="20126" y="5644"/>
                    <a:pt x="20126" y="5644"/>
                    <a:pt x="20126" y="5644"/>
                  </a:cubicBezTo>
                  <a:cubicBezTo>
                    <a:pt x="20143" y="5622"/>
                    <a:pt x="20143" y="5593"/>
                    <a:pt x="20127" y="5572"/>
                  </a:cubicBezTo>
                  <a:close/>
                  <a:moveTo>
                    <a:pt x="20121" y="5564"/>
                  </a:moveTo>
                  <a:cubicBezTo>
                    <a:pt x="20121" y="5564"/>
                    <a:pt x="20121" y="5564"/>
                    <a:pt x="20121" y="5564"/>
                  </a:cubicBezTo>
                  <a:cubicBezTo>
                    <a:pt x="20109" y="5554"/>
                    <a:pt x="20095" y="5549"/>
                    <a:pt x="20080" y="5549"/>
                  </a:cubicBezTo>
                  <a:cubicBezTo>
                    <a:pt x="20009" y="5007"/>
                    <a:pt x="20009" y="5007"/>
                    <a:pt x="20009" y="5007"/>
                  </a:cubicBezTo>
                  <a:cubicBezTo>
                    <a:pt x="21168" y="4598"/>
                    <a:pt x="21168" y="4598"/>
                    <a:pt x="21168" y="4598"/>
                  </a:cubicBezTo>
                  <a:cubicBezTo>
                    <a:pt x="21169" y="4602"/>
                    <a:pt x="21172" y="4606"/>
                    <a:pt x="21174" y="4609"/>
                  </a:cubicBezTo>
                  <a:lnTo>
                    <a:pt x="20121" y="5564"/>
                  </a:lnTo>
                  <a:close/>
                  <a:moveTo>
                    <a:pt x="19574" y="5180"/>
                  </a:moveTo>
                  <a:cubicBezTo>
                    <a:pt x="19597" y="5202"/>
                    <a:pt x="19634" y="5200"/>
                    <a:pt x="19656" y="5177"/>
                  </a:cubicBezTo>
                  <a:cubicBezTo>
                    <a:pt x="19669" y="5163"/>
                    <a:pt x="19674" y="5144"/>
                    <a:pt x="19671" y="5127"/>
                  </a:cubicBezTo>
                  <a:cubicBezTo>
                    <a:pt x="20000" y="5011"/>
                    <a:pt x="20000" y="5011"/>
                    <a:pt x="20000" y="5011"/>
                  </a:cubicBezTo>
                  <a:cubicBezTo>
                    <a:pt x="20070" y="5550"/>
                    <a:pt x="20070" y="5550"/>
                    <a:pt x="20070" y="5550"/>
                  </a:cubicBezTo>
                  <a:cubicBezTo>
                    <a:pt x="20058" y="5552"/>
                    <a:pt x="20047" y="5558"/>
                    <a:pt x="20038" y="5567"/>
                  </a:cubicBezTo>
                  <a:cubicBezTo>
                    <a:pt x="20027" y="5579"/>
                    <a:pt x="20022" y="5594"/>
                    <a:pt x="20023" y="5609"/>
                  </a:cubicBezTo>
                  <a:cubicBezTo>
                    <a:pt x="19303" y="5662"/>
                    <a:pt x="19303" y="5662"/>
                    <a:pt x="19303" y="5662"/>
                  </a:cubicBezTo>
                  <a:cubicBezTo>
                    <a:pt x="19301" y="5650"/>
                    <a:pt x="19295" y="5638"/>
                    <a:pt x="19285" y="5629"/>
                  </a:cubicBezTo>
                  <a:cubicBezTo>
                    <a:pt x="19281" y="5624"/>
                    <a:pt x="19275" y="5621"/>
                    <a:pt x="19269" y="5618"/>
                  </a:cubicBezTo>
                  <a:cubicBezTo>
                    <a:pt x="19517" y="4900"/>
                    <a:pt x="19517" y="4900"/>
                    <a:pt x="19517" y="4900"/>
                  </a:cubicBezTo>
                  <a:cubicBezTo>
                    <a:pt x="19584" y="5087"/>
                    <a:pt x="19584" y="5087"/>
                    <a:pt x="19584" y="5087"/>
                  </a:cubicBezTo>
                  <a:cubicBezTo>
                    <a:pt x="19579" y="5090"/>
                    <a:pt x="19575" y="5093"/>
                    <a:pt x="19571" y="5098"/>
                  </a:cubicBezTo>
                  <a:cubicBezTo>
                    <a:pt x="19549" y="5121"/>
                    <a:pt x="19550" y="5158"/>
                    <a:pt x="19574" y="5180"/>
                  </a:cubicBezTo>
                  <a:close/>
                  <a:moveTo>
                    <a:pt x="21164" y="4589"/>
                  </a:moveTo>
                  <a:cubicBezTo>
                    <a:pt x="20008" y="4997"/>
                    <a:pt x="20008" y="4997"/>
                    <a:pt x="20008" y="4997"/>
                  </a:cubicBezTo>
                  <a:cubicBezTo>
                    <a:pt x="19871" y="3954"/>
                    <a:pt x="19871" y="3954"/>
                    <a:pt x="19871" y="3954"/>
                  </a:cubicBezTo>
                  <a:cubicBezTo>
                    <a:pt x="19882" y="3951"/>
                    <a:pt x="19893" y="3946"/>
                    <a:pt x="19901" y="3937"/>
                  </a:cubicBezTo>
                  <a:cubicBezTo>
                    <a:pt x="19903" y="3934"/>
                    <a:pt x="19905" y="3932"/>
                    <a:pt x="19906" y="3930"/>
                  </a:cubicBezTo>
                  <a:cubicBezTo>
                    <a:pt x="21165" y="4557"/>
                    <a:pt x="21165" y="4557"/>
                    <a:pt x="21165" y="4557"/>
                  </a:cubicBezTo>
                  <a:cubicBezTo>
                    <a:pt x="21162" y="4568"/>
                    <a:pt x="21162" y="4578"/>
                    <a:pt x="21164" y="4589"/>
                  </a:cubicBezTo>
                  <a:close/>
                  <a:moveTo>
                    <a:pt x="19998" y="5001"/>
                  </a:moveTo>
                  <a:cubicBezTo>
                    <a:pt x="19668" y="5117"/>
                    <a:pt x="19668" y="5117"/>
                    <a:pt x="19668" y="5117"/>
                  </a:cubicBezTo>
                  <a:cubicBezTo>
                    <a:pt x="19665" y="5109"/>
                    <a:pt x="19660" y="5101"/>
                    <a:pt x="19653" y="5094"/>
                  </a:cubicBezTo>
                  <a:cubicBezTo>
                    <a:pt x="19646" y="5088"/>
                    <a:pt x="19638" y="5084"/>
                    <a:pt x="19630" y="5081"/>
                  </a:cubicBezTo>
                  <a:cubicBezTo>
                    <a:pt x="19853" y="3955"/>
                    <a:pt x="19853" y="3955"/>
                    <a:pt x="19853" y="3955"/>
                  </a:cubicBezTo>
                  <a:cubicBezTo>
                    <a:pt x="19856" y="3955"/>
                    <a:pt x="19859" y="3955"/>
                    <a:pt x="19861" y="3955"/>
                  </a:cubicBezTo>
                  <a:lnTo>
                    <a:pt x="19998" y="5001"/>
                  </a:lnTo>
                  <a:close/>
                  <a:moveTo>
                    <a:pt x="19620" y="5079"/>
                  </a:moveTo>
                  <a:cubicBezTo>
                    <a:pt x="19611" y="5078"/>
                    <a:pt x="19602" y="5080"/>
                    <a:pt x="19593" y="5083"/>
                  </a:cubicBezTo>
                  <a:cubicBezTo>
                    <a:pt x="19522" y="4885"/>
                    <a:pt x="19522" y="4885"/>
                    <a:pt x="19522" y="4885"/>
                  </a:cubicBezTo>
                  <a:cubicBezTo>
                    <a:pt x="19843" y="3958"/>
                    <a:pt x="19843" y="3958"/>
                    <a:pt x="19843" y="3958"/>
                  </a:cubicBezTo>
                  <a:lnTo>
                    <a:pt x="19620" y="5079"/>
                  </a:lnTo>
                  <a:close/>
                  <a:moveTo>
                    <a:pt x="19517" y="4870"/>
                  </a:moveTo>
                  <a:cubicBezTo>
                    <a:pt x="19290" y="4238"/>
                    <a:pt x="19290" y="4238"/>
                    <a:pt x="19290" y="4238"/>
                  </a:cubicBezTo>
                  <a:cubicBezTo>
                    <a:pt x="19811" y="3931"/>
                    <a:pt x="19811" y="3931"/>
                    <a:pt x="19811" y="3931"/>
                  </a:cubicBezTo>
                  <a:cubicBezTo>
                    <a:pt x="19813" y="3934"/>
                    <a:pt x="19816" y="3937"/>
                    <a:pt x="19819" y="3940"/>
                  </a:cubicBezTo>
                  <a:cubicBezTo>
                    <a:pt x="19824" y="3944"/>
                    <a:pt x="19829" y="3947"/>
                    <a:pt x="19835" y="3950"/>
                  </a:cubicBezTo>
                  <a:lnTo>
                    <a:pt x="19517" y="4870"/>
                  </a:lnTo>
                  <a:close/>
                  <a:moveTo>
                    <a:pt x="19512" y="4885"/>
                  </a:moveTo>
                  <a:cubicBezTo>
                    <a:pt x="19260" y="5615"/>
                    <a:pt x="19260" y="5615"/>
                    <a:pt x="19260" y="5615"/>
                  </a:cubicBezTo>
                  <a:cubicBezTo>
                    <a:pt x="19252" y="5613"/>
                    <a:pt x="19245" y="5613"/>
                    <a:pt x="19237" y="5614"/>
                  </a:cubicBezTo>
                  <a:cubicBezTo>
                    <a:pt x="19045" y="4383"/>
                    <a:pt x="19045" y="4383"/>
                    <a:pt x="19045" y="4383"/>
                  </a:cubicBezTo>
                  <a:cubicBezTo>
                    <a:pt x="19282" y="4243"/>
                    <a:pt x="19282" y="4243"/>
                    <a:pt x="19282" y="4243"/>
                  </a:cubicBezTo>
                  <a:lnTo>
                    <a:pt x="19512" y="4885"/>
                  </a:lnTo>
                  <a:close/>
                  <a:moveTo>
                    <a:pt x="20853" y="6407"/>
                  </a:moveTo>
                  <a:cubicBezTo>
                    <a:pt x="20859" y="6404"/>
                    <a:pt x="20866" y="6400"/>
                    <a:pt x="20871" y="6394"/>
                  </a:cubicBezTo>
                  <a:cubicBezTo>
                    <a:pt x="20880" y="6384"/>
                    <a:pt x="20885" y="6371"/>
                    <a:pt x="20886" y="6359"/>
                  </a:cubicBezTo>
                  <a:cubicBezTo>
                    <a:pt x="22058" y="6339"/>
                    <a:pt x="22058" y="6339"/>
                    <a:pt x="22058" y="6339"/>
                  </a:cubicBezTo>
                  <a:cubicBezTo>
                    <a:pt x="22059" y="6353"/>
                    <a:pt x="22065" y="6366"/>
                    <a:pt x="22076" y="6376"/>
                  </a:cubicBezTo>
                  <a:cubicBezTo>
                    <a:pt x="21262" y="7383"/>
                    <a:pt x="21262" y="7383"/>
                    <a:pt x="21262" y="7383"/>
                  </a:cubicBezTo>
                  <a:cubicBezTo>
                    <a:pt x="21247" y="7373"/>
                    <a:pt x="21229" y="7370"/>
                    <a:pt x="21213" y="7375"/>
                  </a:cubicBezTo>
                  <a:lnTo>
                    <a:pt x="20853" y="6407"/>
                  </a:lnTo>
                  <a:close/>
                  <a:moveTo>
                    <a:pt x="22074" y="6295"/>
                  </a:moveTo>
                  <a:cubicBezTo>
                    <a:pt x="22065" y="6304"/>
                    <a:pt x="22060" y="6316"/>
                    <a:pt x="22059" y="6329"/>
                  </a:cubicBezTo>
                  <a:cubicBezTo>
                    <a:pt x="20886" y="6349"/>
                    <a:pt x="20886" y="6349"/>
                    <a:pt x="20886" y="6349"/>
                  </a:cubicBezTo>
                  <a:cubicBezTo>
                    <a:pt x="20884" y="6335"/>
                    <a:pt x="20878" y="6322"/>
                    <a:pt x="20868" y="6312"/>
                  </a:cubicBezTo>
                  <a:cubicBezTo>
                    <a:pt x="20861" y="6306"/>
                    <a:pt x="20853" y="6302"/>
                    <a:pt x="20845" y="6299"/>
                  </a:cubicBezTo>
                  <a:cubicBezTo>
                    <a:pt x="21213" y="4632"/>
                    <a:pt x="21213" y="4632"/>
                    <a:pt x="21213" y="4632"/>
                  </a:cubicBezTo>
                  <a:cubicBezTo>
                    <a:pt x="21223" y="4633"/>
                    <a:pt x="21232" y="4632"/>
                    <a:pt x="21241" y="4628"/>
                  </a:cubicBezTo>
                  <a:cubicBezTo>
                    <a:pt x="22086" y="6285"/>
                    <a:pt x="22086" y="6285"/>
                    <a:pt x="22086" y="6285"/>
                  </a:cubicBezTo>
                  <a:cubicBezTo>
                    <a:pt x="22081" y="6288"/>
                    <a:pt x="22077" y="6291"/>
                    <a:pt x="22074" y="6295"/>
                  </a:cubicBezTo>
                  <a:close/>
                  <a:moveTo>
                    <a:pt x="20568" y="3567"/>
                  </a:moveTo>
                  <a:cubicBezTo>
                    <a:pt x="20580" y="3553"/>
                    <a:pt x="20585" y="3536"/>
                    <a:pt x="20583" y="3520"/>
                  </a:cubicBezTo>
                  <a:cubicBezTo>
                    <a:pt x="22181" y="3181"/>
                    <a:pt x="22181" y="3181"/>
                    <a:pt x="22181" y="3181"/>
                  </a:cubicBezTo>
                  <a:cubicBezTo>
                    <a:pt x="22184" y="3189"/>
                    <a:pt x="22189" y="3196"/>
                    <a:pt x="22196" y="3202"/>
                  </a:cubicBezTo>
                  <a:cubicBezTo>
                    <a:pt x="21250" y="4524"/>
                    <a:pt x="21250" y="4524"/>
                    <a:pt x="21250" y="4524"/>
                  </a:cubicBezTo>
                  <a:cubicBezTo>
                    <a:pt x="21233" y="4514"/>
                    <a:pt x="21211" y="4513"/>
                    <a:pt x="21193" y="4523"/>
                  </a:cubicBezTo>
                  <a:cubicBezTo>
                    <a:pt x="20562" y="3572"/>
                    <a:pt x="20562" y="3572"/>
                    <a:pt x="20562" y="3572"/>
                  </a:cubicBezTo>
                  <a:cubicBezTo>
                    <a:pt x="20564" y="3571"/>
                    <a:pt x="20566" y="3569"/>
                    <a:pt x="20568" y="3567"/>
                  </a:cubicBezTo>
                  <a:close/>
                  <a:moveTo>
                    <a:pt x="20553" y="3578"/>
                  </a:moveTo>
                  <a:cubicBezTo>
                    <a:pt x="21184" y="4529"/>
                    <a:pt x="21184" y="4529"/>
                    <a:pt x="21184" y="4529"/>
                  </a:cubicBezTo>
                  <a:cubicBezTo>
                    <a:pt x="21182" y="4531"/>
                    <a:pt x="21180" y="4532"/>
                    <a:pt x="21178" y="4535"/>
                  </a:cubicBezTo>
                  <a:cubicBezTo>
                    <a:pt x="21174" y="4539"/>
                    <a:pt x="21171" y="4543"/>
                    <a:pt x="21169" y="4548"/>
                  </a:cubicBezTo>
                  <a:cubicBezTo>
                    <a:pt x="19911" y="3921"/>
                    <a:pt x="19911" y="3921"/>
                    <a:pt x="19911" y="3921"/>
                  </a:cubicBezTo>
                  <a:cubicBezTo>
                    <a:pt x="19921" y="3899"/>
                    <a:pt x="19917" y="3872"/>
                    <a:pt x="19898" y="3854"/>
                  </a:cubicBezTo>
                  <a:cubicBezTo>
                    <a:pt x="19883" y="3841"/>
                    <a:pt x="19863" y="3836"/>
                    <a:pt x="19844" y="3841"/>
                  </a:cubicBezTo>
                  <a:cubicBezTo>
                    <a:pt x="19676" y="3228"/>
                    <a:pt x="19676" y="3228"/>
                    <a:pt x="19676" y="3228"/>
                  </a:cubicBezTo>
                  <a:cubicBezTo>
                    <a:pt x="20469" y="3512"/>
                    <a:pt x="20469" y="3512"/>
                    <a:pt x="20469" y="3512"/>
                  </a:cubicBezTo>
                  <a:cubicBezTo>
                    <a:pt x="20464" y="3532"/>
                    <a:pt x="20470" y="3555"/>
                    <a:pt x="20486" y="3570"/>
                  </a:cubicBezTo>
                  <a:cubicBezTo>
                    <a:pt x="20505" y="3587"/>
                    <a:pt x="20532" y="3590"/>
                    <a:pt x="20553" y="3578"/>
                  </a:cubicBezTo>
                  <a:close/>
                  <a:moveTo>
                    <a:pt x="19283" y="1766"/>
                  </a:moveTo>
                  <a:cubicBezTo>
                    <a:pt x="20488" y="3483"/>
                    <a:pt x="20488" y="3483"/>
                    <a:pt x="20488" y="3483"/>
                  </a:cubicBezTo>
                  <a:cubicBezTo>
                    <a:pt x="20486" y="3484"/>
                    <a:pt x="20484" y="3486"/>
                    <a:pt x="20483" y="3487"/>
                  </a:cubicBezTo>
                  <a:cubicBezTo>
                    <a:pt x="20478" y="3492"/>
                    <a:pt x="20475" y="3497"/>
                    <a:pt x="20473" y="3503"/>
                  </a:cubicBezTo>
                  <a:cubicBezTo>
                    <a:pt x="19673" y="3216"/>
                    <a:pt x="19673" y="3216"/>
                    <a:pt x="19673" y="3216"/>
                  </a:cubicBezTo>
                  <a:cubicBezTo>
                    <a:pt x="19274" y="1770"/>
                    <a:pt x="19274" y="1770"/>
                    <a:pt x="19274" y="1770"/>
                  </a:cubicBezTo>
                  <a:cubicBezTo>
                    <a:pt x="19277" y="1769"/>
                    <a:pt x="19280" y="1767"/>
                    <a:pt x="19283" y="1766"/>
                  </a:cubicBezTo>
                  <a:close/>
                  <a:moveTo>
                    <a:pt x="19239" y="1772"/>
                  </a:moveTo>
                  <a:cubicBezTo>
                    <a:pt x="19247" y="1774"/>
                    <a:pt x="19256" y="1774"/>
                    <a:pt x="19265" y="1773"/>
                  </a:cubicBezTo>
                  <a:cubicBezTo>
                    <a:pt x="19661" y="3212"/>
                    <a:pt x="19661" y="3212"/>
                    <a:pt x="19661" y="3212"/>
                  </a:cubicBezTo>
                  <a:cubicBezTo>
                    <a:pt x="18866" y="2927"/>
                    <a:pt x="18866" y="2927"/>
                    <a:pt x="18866" y="2927"/>
                  </a:cubicBezTo>
                  <a:cubicBezTo>
                    <a:pt x="18871" y="2907"/>
                    <a:pt x="18865" y="2884"/>
                    <a:pt x="18849" y="2869"/>
                  </a:cubicBezTo>
                  <a:cubicBezTo>
                    <a:pt x="18845" y="2865"/>
                    <a:pt x="18840" y="2862"/>
                    <a:pt x="18834" y="2860"/>
                  </a:cubicBezTo>
                  <a:lnTo>
                    <a:pt x="19239" y="1772"/>
                  </a:lnTo>
                  <a:close/>
                  <a:moveTo>
                    <a:pt x="18852" y="2952"/>
                  </a:moveTo>
                  <a:cubicBezTo>
                    <a:pt x="18857" y="2947"/>
                    <a:pt x="18860" y="2942"/>
                    <a:pt x="18862" y="2936"/>
                  </a:cubicBezTo>
                  <a:cubicBezTo>
                    <a:pt x="19664" y="3224"/>
                    <a:pt x="19664" y="3224"/>
                    <a:pt x="19664" y="3224"/>
                  </a:cubicBezTo>
                  <a:cubicBezTo>
                    <a:pt x="19835" y="3844"/>
                    <a:pt x="19835" y="3844"/>
                    <a:pt x="19835" y="3844"/>
                  </a:cubicBezTo>
                  <a:cubicBezTo>
                    <a:pt x="19828" y="3847"/>
                    <a:pt x="19821" y="3851"/>
                    <a:pt x="19816" y="3857"/>
                  </a:cubicBezTo>
                  <a:cubicBezTo>
                    <a:pt x="19799" y="3876"/>
                    <a:pt x="19796" y="3901"/>
                    <a:pt x="19806" y="3922"/>
                  </a:cubicBezTo>
                  <a:cubicBezTo>
                    <a:pt x="19287" y="4228"/>
                    <a:pt x="19287" y="4228"/>
                    <a:pt x="19287" y="4228"/>
                  </a:cubicBezTo>
                  <a:cubicBezTo>
                    <a:pt x="18834" y="2965"/>
                    <a:pt x="18834" y="2965"/>
                    <a:pt x="18834" y="2965"/>
                  </a:cubicBezTo>
                  <a:cubicBezTo>
                    <a:pt x="18841" y="2962"/>
                    <a:pt x="18847" y="2957"/>
                    <a:pt x="18852" y="2952"/>
                  </a:cubicBezTo>
                  <a:close/>
                  <a:moveTo>
                    <a:pt x="18824" y="2968"/>
                  </a:moveTo>
                  <a:cubicBezTo>
                    <a:pt x="19278" y="4234"/>
                    <a:pt x="19278" y="4234"/>
                    <a:pt x="19278" y="4234"/>
                  </a:cubicBezTo>
                  <a:cubicBezTo>
                    <a:pt x="19043" y="4372"/>
                    <a:pt x="19043" y="4372"/>
                    <a:pt x="19043" y="4372"/>
                  </a:cubicBezTo>
                  <a:cubicBezTo>
                    <a:pt x="18824" y="2969"/>
                    <a:pt x="18824" y="2969"/>
                    <a:pt x="18824" y="2969"/>
                  </a:cubicBezTo>
                  <a:cubicBezTo>
                    <a:pt x="18824" y="2968"/>
                    <a:pt x="18824" y="2968"/>
                    <a:pt x="18824" y="2968"/>
                  </a:cubicBezTo>
                  <a:close/>
                  <a:moveTo>
                    <a:pt x="18799" y="2969"/>
                  </a:moveTo>
                  <a:cubicBezTo>
                    <a:pt x="18804" y="2970"/>
                    <a:pt x="18809" y="2970"/>
                    <a:pt x="18814" y="2970"/>
                  </a:cubicBezTo>
                  <a:cubicBezTo>
                    <a:pt x="19034" y="4378"/>
                    <a:pt x="19034" y="4378"/>
                    <a:pt x="19034" y="4378"/>
                  </a:cubicBezTo>
                  <a:cubicBezTo>
                    <a:pt x="18352" y="4780"/>
                    <a:pt x="18352" y="4780"/>
                    <a:pt x="18352" y="4780"/>
                  </a:cubicBezTo>
                  <a:cubicBezTo>
                    <a:pt x="18350" y="4777"/>
                    <a:pt x="18347" y="4774"/>
                    <a:pt x="18344" y="4771"/>
                  </a:cubicBezTo>
                  <a:cubicBezTo>
                    <a:pt x="18337" y="4765"/>
                    <a:pt x="18328" y="4761"/>
                    <a:pt x="18320" y="4758"/>
                  </a:cubicBezTo>
                  <a:lnTo>
                    <a:pt x="18799" y="2969"/>
                  </a:lnTo>
                  <a:close/>
                  <a:moveTo>
                    <a:pt x="16977" y="4378"/>
                  </a:moveTo>
                  <a:cubicBezTo>
                    <a:pt x="18248" y="4801"/>
                    <a:pt x="18248" y="4801"/>
                    <a:pt x="18248" y="4801"/>
                  </a:cubicBezTo>
                  <a:cubicBezTo>
                    <a:pt x="18243" y="4820"/>
                    <a:pt x="18249" y="4842"/>
                    <a:pt x="18265" y="4857"/>
                  </a:cubicBezTo>
                  <a:cubicBezTo>
                    <a:pt x="18278" y="4869"/>
                    <a:pt x="18295" y="4874"/>
                    <a:pt x="18312" y="4872"/>
                  </a:cubicBezTo>
                  <a:cubicBezTo>
                    <a:pt x="18482" y="5630"/>
                    <a:pt x="18482" y="5630"/>
                    <a:pt x="18482" y="5630"/>
                  </a:cubicBezTo>
                  <a:cubicBezTo>
                    <a:pt x="18473" y="5633"/>
                    <a:pt x="18465" y="5638"/>
                    <a:pt x="18458" y="5644"/>
                  </a:cubicBezTo>
                  <a:cubicBezTo>
                    <a:pt x="16972" y="4388"/>
                    <a:pt x="16972" y="4388"/>
                    <a:pt x="16972" y="4388"/>
                  </a:cubicBezTo>
                  <a:cubicBezTo>
                    <a:pt x="16974" y="4385"/>
                    <a:pt x="16976" y="4381"/>
                    <a:pt x="16977" y="4378"/>
                  </a:cubicBezTo>
                  <a:close/>
                  <a:moveTo>
                    <a:pt x="16965" y="4396"/>
                  </a:moveTo>
                  <a:cubicBezTo>
                    <a:pt x="18452" y="5652"/>
                    <a:pt x="18452" y="5652"/>
                    <a:pt x="18452" y="5652"/>
                  </a:cubicBezTo>
                  <a:cubicBezTo>
                    <a:pt x="18441" y="5668"/>
                    <a:pt x="18438" y="5688"/>
                    <a:pt x="18445" y="5705"/>
                  </a:cubicBezTo>
                  <a:cubicBezTo>
                    <a:pt x="17506" y="6144"/>
                    <a:pt x="17506" y="6144"/>
                    <a:pt x="17506" y="6144"/>
                  </a:cubicBezTo>
                  <a:cubicBezTo>
                    <a:pt x="17503" y="6139"/>
                    <a:pt x="17500" y="6134"/>
                    <a:pt x="17496" y="6130"/>
                  </a:cubicBezTo>
                  <a:cubicBezTo>
                    <a:pt x="17481" y="6117"/>
                    <a:pt x="17462" y="6112"/>
                    <a:pt x="17445" y="6116"/>
                  </a:cubicBezTo>
                  <a:cubicBezTo>
                    <a:pt x="16945" y="4409"/>
                    <a:pt x="16945" y="4409"/>
                    <a:pt x="16945" y="4409"/>
                  </a:cubicBezTo>
                  <a:cubicBezTo>
                    <a:pt x="16953" y="4406"/>
                    <a:pt x="16959" y="4402"/>
                    <a:pt x="16965" y="4396"/>
                  </a:cubicBezTo>
                  <a:close/>
                  <a:moveTo>
                    <a:pt x="16906" y="4410"/>
                  </a:moveTo>
                  <a:cubicBezTo>
                    <a:pt x="16915" y="4413"/>
                    <a:pt x="16926" y="4414"/>
                    <a:pt x="16936" y="4412"/>
                  </a:cubicBezTo>
                  <a:cubicBezTo>
                    <a:pt x="17435" y="6119"/>
                    <a:pt x="17435" y="6119"/>
                    <a:pt x="17435" y="6119"/>
                  </a:cubicBezTo>
                  <a:cubicBezTo>
                    <a:pt x="17427" y="6122"/>
                    <a:pt x="17419" y="6126"/>
                    <a:pt x="17413" y="6133"/>
                  </a:cubicBezTo>
                  <a:cubicBezTo>
                    <a:pt x="17398" y="6149"/>
                    <a:pt x="17395" y="6171"/>
                    <a:pt x="17401" y="6190"/>
                  </a:cubicBezTo>
                  <a:cubicBezTo>
                    <a:pt x="16251" y="6674"/>
                    <a:pt x="16251" y="6674"/>
                    <a:pt x="16251" y="6674"/>
                  </a:cubicBezTo>
                  <a:cubicBezTo>
                    <a:pt x="16249" y="6670"/>
                    <a:pt x="16246" y="6666"/>
                    <a:pt x="16242" y="6662"/>
                  </a:cubicBezTo>
                  <a:cubicBezTo>
                    <a:pt x="16235" y="6656"/>
                    <a:pt x="16228" y="6652"/>
                    <a:pt x="16220" y="6650"/>
                  </a:cubicBezTo>
                  <a:lnTo>
                    <a:pt x="16906" y="4410"/>
                  </a:lnTo>
                  <a:close/>
                  <a:moveTo>
                    <a:pt x="14971" y="6426"/>
                  </a:moveTo>
                  <a:cubicBezTo>
                    <a:pt x="14975" y="6424"/>
                    <a:pt x="14979" y="6421"/>
                    <a:pt x="14983" y="6417"/>
                  </a:cubicBezTo>
                  <a:cubicBezTo>
                    <a:pt x="14988" y="6411"/>
                    <a:pt x="14992" y="6404"/>
                    <a:pt x="14995" y="6397"/>
                  </a:cubicBezTo>
                  <a:cubicBezTo>
                    <a:pt x="16145" y="6696"/>
                    <a:pt x="16145" y="6696"/>
                    <a:pt x="16145" y="6696"/>
                  </a:cubicBezTo>
                  <a:cubicBezTo>
                    <a:pt x="16142" y="6715"/>
                    <a:pt x="16148" y="6734"/>
                    <a:pt x="16163" y="6748"/>
                  </a:cubicBezTo>
                  <a:cubicBezTo>
                    <a:pt x="16186" y="6769"/>
                    <a:pt x="16223" y="6768"/>
                    <a:pt x="16245" y="6744"/>
                  </a:cubicBezTo>
                  <a:cubicBezTo>
                    <a:pt x="16246" y="6743"/>
                    <a:pt x="16248" y="6741"/>
                    <a:pt x="16249" y="6740"/>
                  </a:cubicBezTo>
                  <a:cubicBezTo>
                    <a:pt x="16885" y="7090"/>
                    <a:pt x="16885" y="7090"/>
                    <a:pt x="16885" y="7090"/>
                  </a:cubicBezTo>
                  <a:cubicBezTo>
                    <a:pt x="16880" y="7101"/>
                    <a:pt x="16879" y="7114"/>
                    <a:pt x="16882" y="7126"/>
                  </a:cubicBezTo>
                  <a:cubicBezTo>
                    <a:pt x="15613" y="7547"/>
                    <a:pt x="15613" y="7547"/>
                    <a:pt x="15613" y="7547"/>
                  </a:cubicBezTo>
                  <a:cubicBezTo>
                    <a:pt x="15610" y="7541"/>
                    <a:pt x="15606" y="7536"/>
                    <a:pt x="15601" y="7531"/>
                  </a:cubicBezTo>
                  <a:cubicBezTo>
                    <a:pt x="15584" y="7515"/>
                    <a:pt x="15559" y="7511"/>
                    <a:pt x="15539" y="7520"/>
                  </a:cubicBezTo>
                  <a:lnTo>
                    <a:pt x="14971" y="6426"/>
                  </a:lnTo>
                  <a:close/>
                  <a:moveTo>
                    <a:pt x="15395" y="9893"/>
                  </a:moveTo>
                  <a:cubicBezTo>
                    <a:pt x="15485" y="9796"/>
                    <a:pt x="15485" y="9796"/>
                    <a:pt x="15485" y="9796"/>
                  </a:cubicBezTo>
                  <a:cubicBezTo>
                    <a:pt x="16187" y="10220"/>
                    <a:pt x="16187" y="10220"/>
                    <a:pt x="16187" y="10220"/>
                  </a:cubicBezTo>
                  <a:cubicBezTo>
                    <a:pt x="16187" y="10221"/>
                    <a:pt x="16187" y="10221"/>
                    <a:pt x="16186" y="10222"/>
                  </a:cubicBezTo>
                  <a:cubicBezTo>
                    <a:pt x="15409" y="9948"/>
                    <a:pt x="15409" y="9948"/>
                    <a:pt x="15409" y="9948"/>
                  </a:cubicBezTo>
                  <a:cubicBezTo>
                    <a:pt x="15414" y="9929"/>
                    <a:pt x="15409" y="9908"/>
                    <a:pt x="15395" y="9893"/>
                  </a:cubicBezTo>
                  <a:close/>
                  <a:moveTo>
                    <a:pt x="15401" y="9745"/>
                  </a:moveTo>
                  <a:cubicBezTo>
                    <a:pt x="15476" y="9790"/>
                    <a:pt x="15476" y="9790"/>
                    <a:pt x="15476" y="9790"/>
                  </a:cubicBezTo>
                  <a:cubicBezTo>
                    <a:pt x="15387" y="9886"/>
                    <a:pt x="15387" y="9886"/>
                    <a:pt x="15387" y="9886"/>
                  </a:cubicBezTo>
                  <a:cubicBezTo>
                    <a:pt x="15382" y="9882"/>
                    <a:pt x="15376" y="9879"/>
                    <a:pt x="15369" y="9877"/>
                  </a:cubicBezTo>
                  <a:lnTo>
                    <a:pt x="15401" y="9745"/>
                  </a:lnTo>
                  <a:close/>
                  <a:moveTo>
                    <a:pt x="15394" y="9729"/>
                  </a:moveTo>
                  <a:cubicBezTo>
                    <a:pt x="14574" y="9233"/>
                    <a:pt x="14574" y="9233"/>
                    <a:pt x="14574" y="9233"/>
                  </a:cubicBezTo>
                  <a:cubicBezTo>
                    <a:pt x="15561" y="8859"/>
                    <a:pt x="15561" y="8859"/>
                    <a:pt x="15561" y="8859"/>
                  </a:cubicBezTo>
                  <a:cubicBezTo>
                    <a:pt x="15564" y="8866"/>
                    <a:pt x="15568" y="8872"/>
                    <a:pt x="15574" y="8877"/>
                  </a:cubicBezTo>
                  <a:cubicBezTo>
                    <a:pt x="15580" y="8883"/>
                    <a:pt x="15587" y="8887"/>
                    <a:pt x="15595" y="8889"/>
                  </a:cubicBezTo>
                  <a:lnTo>
                    <a:pt x="15394" y="9729"/>
                  </a:lnTo>
                  <a:close/>
                  <a:moveTo>
                    <a:pt x="15492" y="9788"/>
                  </a:moveTo>
                  <a:cubicBezTo>
                    <a:pt x="16753" y="8431"/>
                    <a:pt x="16753" y="8431"/>
                    <a:pt x="16753" y="8431"/>
                  </a:cubicBezTo>
                  <a:cubicBezTo>
                    <a:pt x="16758" y="8435"/>
                    <a:pt x="16763" y="8438"/>
                    <a:pt x="16769" y="8440"/>
                  </a:cubicBezTo>
                  <a:cubicBezTo>
                    <a:pt x="16251" y="10189"/>
                    <a:pt x="16251" y="10189"/>
                    <a:pt x="16251" y="10189"/>
                  </a:cubicBezTo>
                  <a:cubicBezTo>
                    <a:pt x="16231" y="10185"/>
                    <a:pt x="16211" y="10191"/>
                    <a:pt x="16196" y="10206"/>
                  </a:cubicBezTo>
                  <a:cubicBezTo>
                    <a:pt x="16195" y="10208"/>
                    <a:pt x="16194" y="10210"/>
                    <a:pt x="16192" y="10211"/>
                  </a:cubicBezTo>
                  <a:lnTo>
                    <a:pt x="15492" y="9788"/>
                  </a:lnTo>
                  <a:close/>
                  <a:moveTo>
                    <a:pt x="15483" y="9783"/>
                  </a:moveTo>
                  <a:cubicBezTo>
                    <a:pt x="15403" y="9734"/>
                    <a:pt x="15403" y="9734"/>
                    <a:pt x="15403" y="9734"/>
                  </a:cubicBezTo>
                  <a:cubicBezTo>
                    <a:pt x="15605" y="8892"/>
                    <a:pt x="15605" y="8892"/>
                    <a:pt x="15605" y="8892"/>
                  </a:cubicBezTo>
                  <a:cubicBezTo>
                    <a:pt x="15623" y="8895"/>
                    <a:pt x="15642" y="8888"/>
                    <a:pt x="15656" y="8874"/>
                  </a:cubicBezTo>
                  <a:cubicBezTo>
                    <a:pt x="15671" y="8858"/>
                    <a:pt x="15674" y="8836"/>
                    <a:pt x="15669" y="8817"/>
                  </a:cubicBezTo>
                  <a:cubicBezTo>
                    <a:pt x="16737" y="8410"/>
                    <a:pt x="16737" y="8410"/>
                    <a:pt x="16737" y="8410"/>
                  </a:cubicBezTo>
                  <a:cubicBezTo>
                    <a:pt x="16739" y="8415"/>
                    <a:pt x="16742" y="8419"/>
                    <a:pt x="16746" y="8423"/>
                  </a:cubicBezTo>
                  <a:lnTo>
                    <a:pt x="15483" y="9783"/>
                  </a:lnTo>
                  <a:close/>
                  <a:moveTo>
                    <a:pt x="16733" y="8400"/>
                  </a:moveTo>
                  <a:cubicBezTo>
                    <a:pt x="15665" y="8808"/>
                    <a:pt x="15665" y="8808"/>
                    <a:pt x="15665" y="8808"/>
                  </a:cubicBezTo>
                  <a:cubicBezTo>
                    <a:pt x="15662" y="8802"/>
                    <a:pt x="15658" y="8796"/>
                    <a:pt x="15653" y="8791"/>
                  </a:cubicBezTo>
                  <a:cubicBezTo>
                    <a:pt x="15643" y="8782"/>
                    <a:pt x="15631" y="8778"/>
                    <a:pt x="15619" y="8776"/>
                  </a:cubicBezTo>
                  <a:cubicBezTo>
                    <a:pt x="15567" y="7631"/>
                    <a:pt x="15567" y="7631"/>
                    <a:pt x="15567" y="7631"/>
                  </a:cubicBezTo>
                  <a:cubicBezTo>
                    <a:pt x="15581" y="7630"/>
                    <a:pt x="15594" y="7624"/>
                    <a:pt x="15604" y="7613"/>
                  </a:cubicBezTo>
                  <a:cubicBezTo>
                    <a:pt x="15606" y="7612"/>
                    <a:pt x="15607" y="7610"/>
                    <a:pt x="15608" y="7609"/>
                  </a:cubicBezTo>
                  <a:cubicBezTo>
                    <a:pt x="16738" y="8359"/>
                    <a:pt x="16738" y="8359"/>
                    <a:pt x="16738" y="8359"/>
                  </a:cubicBezTo>
                  <a:cubicBezTo>
                    <a:pt x="16732" y="8372"/>
                    <a:pt x="16730" y="8387"/>
                    <a:pt x="16733" y="8400"/>
                  </a:cubicBezTo>
                  <a:close/>
                  <a:moveTo>
                    <a:pt x="15531" y="7623"/>
                  </a:moveTo>
                  <a:cubicBezTo>
                    <a:pt x="15539" y="7628"/>
                    <a:pt x="15548" y="7631"/>
                    <a:pt x="15557" y="7631"/>
                  </a:cubicBezTo>
                  <a:cubicBezTo>
                    <a:pt x="15608" y="8776"/>
                    <a:pt x="15608" y="8776"/>
                    <a:pt x="15608" y="8776"/>
                  </a:cubicBezTo>
                  <a:cubicBezTo>
                    <a:pt x="15594" y="8777"/>
                    <a:pt x="15581" y="8784"/>
                    <a:pt x="15570" y="8795"/>
                  </a:cubicBezTo>
                  <a:cubicBezTo>
                    <a:pt x="15556" y="8810"/>
                    <a:pt x="15552" y="8831"/>
                    <a:pt x="15557" y="8850"/>
                  </a:cubicBezTo>
                  <a:cubicBezTo>
                    <a:pt x="14563" y="9226"/>
                    <a:pt x="14563" y="9226"/>
                    <a:pt x="14563" y="9226"/>
                  </a:cubicBezTo>
                  <a:cubicBezTo>
                    <a:pt x="14519" y="9200"/>
                    <a:pt x="14519" y="9200"/>
                    <a:pt x="14519" y="9200"/>
                  </a:cubicBezTo>
                  <a:lnTo>
                    <a:pt x="15531" y="7623"/>
                  </a:lnTo>
                  <a:close/>
                  <a:moveTo>
                    <a:pt x="14551" y="9231"/>
                  </a:moveTo>
                  <a:cubicBezTo>
                    <a:pt x="14483" y="9256"/>
                    <a:pt x="14483" y="9256"/>
                    <a:pt x="14483" y="9256"/>
                  </a:cubicBezTo>
                  <a:cubicBezTo>
                    <a:pt x="14514" y="9208"/>
                    <a:pt x="14514" y="9208"/>
                    <a:pt x="14514" y="9208"/>
                  </a:cubicBezTo>
                  <a:lnTo>
                    <a:pt x="14551" y="9231"/>
                  </a:lnTo>
                  <a:close/>
                  <a:moveTo>
                    <a:pt x="15515" y="7609"/>
                  </a:moveTo>
                  <a:cubicBezTo>
                    <a:pt x="15517" y="7611"/>
                    <a:pt x="15520" y="7614"/>
                    <a:pt x="15522" y="7616"/>
                  </a:cubicBezTo>
                  <a:cubicBezTo>
                    <a:pt x="15523" y="7617"/>
                    <a:pt x="15523" y="7617"/>
                    <a:pt x="15523" y="7617"/>
                  </a:cubicBezTo>
                  <a:cubicBezTo>
                    <a:pt x="14510" y="9194"/>
                    <a:pt x="14510" y="9194"/>
                    <a:pt x="14510" y="9194"/>
                  </a:cubicBezTo>
                  <a:cubicBezTo>
                    <a:pt x="13869" y="8806"/>
                    <a:pt x="13869" y="8806"/>
                    <a:pt x="13869" y="8806"/>
                  </a:cubicBezTo>
                  <a:lnTo>
                    <a:pt x="15515" y="7609"/>
                  </a:lnTo>
                  <a:close/>
                  <a:moveTo>
                    <a:pt x="11933" y="10220"/>
                  </a:moveTo>
                  <a:cubicBezTo>
                    <a:pt x="11933" y="10219"/>
                    <a:pt x="11932" y="10218"/>
                    <a:pt x="11931" y="10218"/>
                  </a:cubicBezTo>
                  <a:cubicBezTo>
                    <a:pt x="11931" y="10217"/>
                    <a:pt x="11931" y="10216"/>
                    <a:pt x="11930" y="10216"/>
                  </a:cubicBezTo>
                  <a:cubicBezTo>
                    <a:pt x="13860" y="8813"/>
                    <a:pt x="13860" y="8813"/>
                    <a:pt x="13860" y="8813"/>
                  </a:cubicBezTo>
                  <a:cubicBezTo>
                    <a:pt x="14505" y="9203"/>
                    <a:pt x="14505" y="9203"/>
                    <a:pt x="14505" y="9203"/>
                  </a:cubicBezTo>
                  <a:cubicBezTo>
                    <a:pt x="14467" y="9262"/>
                    <a:pt x="14467" y="9262"/>
                    <a:pt x="14467" y="9262"/>
                  </a:cubicBezTo>
                  <a:lnTo>
                    <a:pt x="11933" y="10220"/>
                  </a:lnTo>
                  <a:close/>
                  <a:moveTo>
                    <a:pt x="14102" y="9735"/>
                  </a:moveTo>
                  <a:cubicBezTo>
                    <a:pt x="14092" y="9747"/>
                    <a:pt x="14087" y="9761"/>
                    <a:pt x="14087" y="9776"/>
                  </a:cubicBezTo>
                  <a:cubicBezTo>
                    <a:pt x="11944" y="10227"/>
                    <a:pt x="11944" y="10227"/>
                    <a:pt x="11944" y="10227"/>
                  </a:cubicBezTo>
                  <a:cubicBezTo>
                    <a:pt x="14457" y="9277"/>
                    <a:pt x="14457" y="9277"/>
                    <a:pt x="14457" y="9277"/>
                  </a:cubicBezTo>
                  <a:cubicBezTo>
                    <a:pt x="14171" y="9723"/>
                    <a:pt x="14171" y="9723"/>
                    <a:pt x="14171" y="9723"/>
                  </a:cubicBezTo>
                  <a:cubicBezTo>
                    <a:pt x="14148" y="9711"/>
                    <a:pt x="14120" y="9716"/>
                    <a:pt x="14102" y="9735"/>
                  </a:cubicBezTo>
                  <a:close/>
                  <a:moveTo>
                    <a:pt x="15310" y="9893"/>
                  </a:moveTo>
                  <a:cubicBezTo>
                    <a:pt x="15303" y="9901"/>
                    <a:pt x="15298" y="9910"/>
                    <a:pt x="15296" y="9920"/>
                  </a:cubicBezTo>
                  <a:cubicBezTo>
                    <a:pt x="14203" y="9773"/>
                    <a:pt x="14203" y="9773"/>
                    <a:pt x="14203" y="9773"/>
                  </a:cubicBezTo>
                  <a:cubicBezTo>
                    <a:pt x="14203" y="9758"/>
                    <a:pt x="14197" y="9743"/>
                    <a:pt x="14185" y="9732"/>
                  </a:cubicBezTo>
                  <a:cubicBezTo>
                    <a:pt x="14183" y="9730"/>
                    <a:pt x="14181" y="9729"/>
                    <a:pt x="14180" y="9728"/>
                  </a:cubicBezTo>
                  <a:cubicBezTo>
                    <a:pt x="14473" y="9271"/>
                    <a:pt x="14473" y="9271"/>
                    <a:pt x="14473" y="9271"/>
                  </a:cubicBezTo>
                  <a:cubicBezTo>
                    <a:pt x="14562" y="9237"/>
                    <a:pt x="14562" y="9237"/>
                    <a:pt x="14562" y="9237"/>
                  </a:cubicBezTo>
                  <a:cubicBezTo>
                    <a:pt x="15392" y="9739"/>
                    <a:pt x="15392" y="9739"/>
                    <a:pt x="15392" y="9739"/>
                  </a:cubicBezTo>
                  <a:cubicBezTo>
                    <a:pt x="15359" y="9875"/>
                    <a:pt x="15359" y="9875"/>
                    <a:pt x="15359" y="9875"/>
                  </a:cubicBezTo>
                  <a:cubicBezTo>
                    <a:pt x="15342" y="9873"/>
                    <a:pt x="15323" y="9879"/>
                    <a:pt x="15310" y="9893"/>
                  </a:cubicBezTo>
                  <a:close/>
                  <a:moveTo>
                    <a:pt x="15356" y="9991"/>
                  </a:moveTo>
                  <a:cubicBezTo>
                    <a:pt x="15371" y="9990"/>
                    <a:pt x="15385" y="9984"/>
                    <a:pt x="15395" y="9972"/>
                  </a:cubicBezTo>
                  <a:cubicBezTo>
                    <a:pt x="15400" y="9968"/>
                    <a:pt x="15403" y="9962"/>
                    <a:pt x="15405" y="9957"/>
                  </a:cubicBezTo>
                  <a:cubicBezTo>
                    <a:pt x="16183" y="10231"/>
                    <a:pt x="16183" y="10231"/>
                    <a:pt x="16183" y="10231"/>
                  </a:cubicBezTo>
                  <a:cubicBezTo>
                    <a:pt x="16180" y="10244"/>
                    <a:pt x="16181" y="10258"/>
                    <a:pt x="16186" y="10270"/>
                  </a:cubicBezTo>
                  <a:cubicBezTo>
                    <a:pt x="15441" y="10699"/>
                    <a:pt x="15441" y="10699"/>
                    <a:pt x="15441" y="10699"/>
                  </a:cubicBezTo>
                  <a:cubicBezTo>
                    <a:pt x="15439" y="10696"/>
                    <a:pt x="15436" y="10693"/>
                    <a:pt x="15433" y="10690"/>
                  </a:cubicBezTo>
                  <a:cubicBezTo>
                    <a:pt x="15422" y="10680"/>
                    <a:pt x="15409" y="10675"/>
                    <a:pt x="15395" y="10675"/>
                  </a:cubicBezTo>
                  <a:lnTo>
                    <a:pt x="15356" y="9991"/>
                  </a:lnTo>
                  <a:close/>
                  <a:moveTo>
                    <a:pt x="14617" y="11714"/>
                  </a:moveTo>
                  <a:cubicBezTo>
                    <a:pt x="14615" y="11711"/>
                    <a:pt x="14612" y="11707"/>
                    <a:pt x="14609" y="11704"/>
                  </a:cubicBezTo>
                  <a:cubicBezTo>
                    <a:pt x="15361" y="10781"/>
                    <a:pt x="15361" y="10781"/>
                    <a:pt x="15361" y="10781"/>
                  </a:cubicBezTo>
                  <a:cubicBezTo>
                    <a:pt x="15384" y="10796"/>
                    <a:pt x="15416" y="10793"/>
                    <a:pt x="15436" y="10772"/>
                  </a:cubicBezTo>
                  <a:cubicBezTo>
                    <a:pt x="15447" y="10761"/>
                    <a:pt x="15451" y="10747"/>
                    <a:pt x="15452" y="10733"/>
                  </a:cubicBezTo>
                  <a:cubicBezTo>
                    <a:pt x="16614" y="10642"/>
                    <a:pt x="16614" y="10642"/>
                    <a:pt x="16614" y="10642"/>
                  </a:cubicBezTo>
                  <a:cubicBezTo>
                    <a:pt x="16615" y="10646"/>
                    <a:pt x="16616" y="10650"/>
                    <a:pt x="16618" y="10654"/>
                  </a:cubicBezTo>
                  <a:lnTo>
                    <a:pt x="14617" y="11714"/>
                  </a:lnTo>
                  <a:close/>
                  <a:moveTo>
                    <a:pt x="16613" y="10632"/>
                  </a:moveTo>
                  <a:cubicBezTo>
                    <a:pt x="15451" y="10723"/>
                    <a:pt x="15451" y="10723"/>
                    <a:pt x="15451" y="10723"/>
                  </a:cubicBezTo>
                  <a:cubicBezTo>
                    <a:pt x="15450" y="10718"/>
                    <a:pt x="15449" y="10713"/>
                    <a:pt x="15446" y="10708"/>
                  </a:cubicBezTo>
                  <a:cubicBezTo>
                    <a:pt x="16191" y="10279"/>
                    <a:pt x="16191" y="10279"/>
                    <a:pt x="16191" y="10279"/>
                  </a:cubicBezTo>
                  <a:cubicBezTo>
                    <a:pt x="16194" y="10282"/>
                    <a:pt x="16196" y="10286"/>
                    <a:pt x="16199" y="10288"/>
                  </a:cubicBezTo>
                  <a:cubicBezTo>
                    <a:pt x="16222" y="10309"/>
                    <a:pt x="16257" y="10309"/>
                    <a:pt x="16279" y="10288"/>
                  </a:cubicBezTo>
                  <a:cubicBezTo>
                    <a:pt x="16625" y="10597"/>
                    <a:pt x="16625" y="10597"/>
                    <a:pt x="16625" y="10597"/>
                  </a:cubicBezTo>
                  <a:cubicBezTo>
                    <a:pt x="16617" y="10608"/>
                    <a:pt x="16613" y="10620"/>
                    <a:pt x="16613" y="10632"/>
                  </a:cubicBezTo>
                  <a:close/>
                  <a:moveTo>
                    <a:pt x="16669" y="10574"/>
                  </a:moveTo>
                  <a:cubicBezTo>
                    <a:pt x="16656" y="10574"/>
                    <a:pt x="16642" y="10580"/>
                    <a:pt x="16632" y="10590"/>
                  </a:cubicBezTo>
                  <a:cubicBezTo>
                    <a:pt x="16285" y="10280"/>
                    <a:pt x="16285" y="10280"/>
                    <a:pt x="16285" y="10280"/>
                  </a:cubicBezTo>
                  <a:cubicBezTo>
                    <a:pt x="16303" y="10257"/>
                    <a:pt x="16301" y="10223"/>
                    <a:pt x="16279" y="10203"/>
                  </a:cubicBezTo>
                  <a:cubicBezTo>
                    <a:pt x="16273" y="10198"/>
                    <a:pt x="16267" y="10194"/>
                    <a:pt x="16260" y="10192"/>
                  </a:cubicBezTo>
                  <a:cubicBezTo>
                    <a:pt x="16778" y="8443"/>
                    <a:pt x="16778" y="8443"/>
                    <a:pt x="16778" y="8443"/>
                  </a:cubicBezTo>
                  <a:cubicBezTo>
                    <a:pt x="16779" y="8443"/>
                    <a:pt x="16780" y="8443"/>
                    <a:pt x="16782" y="8443"/>
                  </a:cubicBezTo>
                  <a:lnTo>
                    <a:pt x="16669" y="10574"/>
                  </a:lnTo>
                  <a:close/>
                  <a:moveTo>
                    <a:pt x="16792" y="8328"/>
                  </a:moveTo>
                  <a:cubicBezTo>
                    <a:pt x="16775" y="8327"/>
                    <a:pt x="16759" y="8333"/>
                    <a:pt x="16747" y="8346"/>
                  </a:cubicBezTo>
                  <a:cubicBezTo>
                    <a:pt x="16746" y="8348"/>
                    <a:pt x="16745" y="8349"/>
                    <a:pt x="16744" y="8350"/>
                  </a:cubicBezTo>
                  <a:cubicBezTo>
                    <a:pt x="15613" y="7600"/>
                    <a:pt x="15613" y="7600"/>
                    <a:pt x="15613" y="7600"/>
                  </a:cubicBezTo>
                  <a:cubicBezTo>
                    <a:pt x="15620" y="7587"/>
                    <a:pt x="15622" y="7571"/>
                    <a:pt x="15617" y="7557"/>
                  </a:cubicBezTo>
                  <a:cubicBezTo>
                    <a:pt x="16885" y="7136"/>
                    <a:pt x="16885" y="7136"/>
                    <a:pt x="16885" y="7136"/>
                  </a:cubicBezTo>
                  <a:cubicBezTo>
                    <a:pt x="16888" y="7143"/>
                    <a:pt x="16893" y="7150"/>
                    <a:pt x="16899" y="7156"/>
                  </a:cubicBezTo>
                  <a:cubicBezTo>
                    <a:pt x="16907" y="7163"/>
                    <a:pt x="16917" y="7168"/>
                    <a:pt x="16927" y="7170"/>
                  </a:cubicBezTo>
                  <a:lnTo>
                    <a:pt x="16792" y="8328"/>
                  </a:lnTo>
                  <a:close/>
                  <a:moveTo>
                    <a:pt x="17525" y="8756"/>
                  </a:moveTo>
                  <a:cubicBezTo>
                    <a:pt x="17522" y="8758"/>
                    <a:pt x="17520" y="8761"/>
                    <a:pt x="17519" y="8764"/>
                  </a:cubicBezTo>
                  <a:cubicBezTo>
                    <a:pt x="16843" y="8408"/>
                    <a:pt x="16843" y="8408"/>
                    <a:pt x="16843" y="8408"/>
                  </a:cubicBezTo>
                  <a:cubicBezTo>
                    <a:pt x="16853" y="8386"/>
                    <a:pt x="16848" y="8360"/>
                    <a:pt x="16829" y="8343"/>
                  </a:cubicBezTo>
                  <a:cubicBezTo>
                    <a:pt x="16821" y="8336"/>
                    <a:pt x="16812" y="8331"/>
                    <a:pt x="16802" y="8329"/>
                  </a:cubicBezTo>
                  <a:cubicBezTo>
                    <a:pt x="16937" y="7171"/>
                    <a:pt x="16937" y="7171"/>
                    <a:pt x="16937" y="7171"/>
                  </a:cubicBezTo>
                  <a:cubicBezTo>
                    <a:pt x="16942" y="7171"/>
                    <a:pt x="16948" y="7170"/>
                    <a:pt x="16954" y="7169"/>
                  </a:cubicBezTo>
                  <a:cubicBezTo>
                    <a:pt x="17540" y="8744"/>
                    <a:pt x="17540" y="8744"/>
                    <a:pt x="17540" y="8744"/>
                  </a:cubicBezTo>
                  <a:cubicBezTo>
                    <a:pt x="17534" y="8747"/>
                    <a:pt x="17529" y="8751"/>
                    <a:pt x="17525" y="8756"/>
                  </a:cubicBezTo>
                  <a:close/>
                  <a:moveTo>
                    <a:pt x="17549" y="8740"/>
                  </a:moveTo>
                  <a:cubicBezTo>
                    <a:pt x="16963" y="7165"/>
                    <a:pt x="16963" y="7165"/>
                    <a:pt x="16963" y="7165"/>
                  </a:cubicBezTo>
                  <a:cubicBezTo>
                    <a:pt x="16970" y="7162"/>
                    <a:pt x="16976" y="7158"/>
                    <a:pt x="16981" y="7152"/>
                  </a:cubicBezTo>
                  <a:cubicBezTo>
                    <a:pt x="16992" y="7140"/>
                    <a:pt x="16997" y="7124"/>
                    <a:pt x="16996" y="7109"/>
                  </a:cubicBezTo>
                  <a:cubicBezTo>
                    <a:pt x="18489" y="6823"/>
                    <a:pt x="18489" y="6823"/>
                    <a:pt x="18489" y="6823"/>
                  </a:cubicBezTo>
                  <a:cubicBezTo>
                    <a:pt x="18492" y="6834"/>
                    <a:pt x="18497" y="6844"/>
                    <a:pt x="18506" y="6852"/>
                  </a:cubicBezTo>
                  <a:cubicBezTo>
                    <a:pt x="18509" y="6855"/>
                    <a:pt x="18512" y="6857"/>
                    <a:pt x="18515" y="6859"/>
                  </a:cubicBezTo>
                  <a:cubicBezTo>
                    <a:pt x="17588" y="8741"/>
                    <a:pt x="17588" y="8741"/>
                    <a:pt x="17588" y="8741"/>
                  </a:cubicBezTo>
                  <a:cubicBezTo>
                    <a:pt x="17575" y="8736"/>
                    <a:pt x="17562" y="8736"/>
                    <a:pt x="17549" y="8740"/>
                  </a:cubicBezTo>
                  <a:close/>
                  <a:moveTo>
                    <a:pt x="18931" y="8379"/>
                  </a:moveTo>
                  <a:cubicBezTo>
                    <a:pt x="18926" y="8385"/>
                    <a:pt x="18922" y="8391"/>
                    <a:pt x="18919" y="8398"/>
                  </a:cubicBezTo>
                  <a:cubicBezTo>
                    <a:pt x="18268" y="8217"/>
                    <a:pt x="18268" y="8217"/>
                    <a:pt x="18268" y="8217"/>
                  </a:cubicBezTo>
                  <a:cubicBezTo>
                    <a:pt x="18272" y="8198"/>
                    <a:pt x="18266" y="8178"/>
                    <a:pt x="18251" y="8164"/>
                  </a:cubicBezTo>
                  <a:cubicBezTo>
                    <a:pt x="18227" y="8142"/>
                    <a:pt x="18190" y="8143"/>
                    <a:pt x="18169" y="8167"/>
                  </a:cubicBezTo>
                  <a:cubicBezTo>
                    <a:pt x="18149" y="8188"/>
                    <a:pt x="18148" y="8220"/>
                    <a:pt x="18165" y="8242"/>
                  </a:cubicBezTo>
                  <a:cubicBezTo>
                    <a:pt x="17607" y="8752"/>
                    <a:pt x="17607" y="8752"/>
                    <a:pt x="17607" y="8752"/>
                  </a:cubicBezTo>
                  <a:cubicBezTo>
                    <a:pt x="17604" y="8750"/>
                    <a:pt x="17600" y="8747"/>
                    <a:pt x="17597" y="8745"/>
                  </a:cubicBezTo>
                  <a:cubicBezTo>
                    <a:pt x="18524" y="6863"/>
                    <a:pt x="18524" y="6863"/>
                    <a:pt x="18524" y="6863"/>
                  </a:cubicBezTo>
                  <a:cubicBezTo>
                    <a:pt x="18534" y="6867"/>
                    <a:pt x="18544" y="6868"/>
                    <a:pt x="18554" y="6866"/>
                  </a:cubicBezTo>
                  <a:cubicBezTo>
                    <a:pt x="18955" y="8364"/>
                    <a:pt x="18955" y="8364"/>
                    <a:pt x="18955" y="8364"/>
                  </a:cubicBezTo>
                  <a:cubicBezTo>
                    <a:pt x="18946" y="8367"/>
                    <a:pt x="18938" y="8372"/>
                    <a:pt x="18931" y="8379"/>
                  </a:cubicBezTo>
                  <a:close/>
                  <a:moveTo>
                    <a:pt x="18965" y="8361"/>
                  </a:moveTo>
                  <a:cubicBezTo>
                    <a:pt x="18563" y="6864"/>
                    <a:pt x="18563" y="6864"/>
                    <a:pt x="18563" y="6864"/>
                  </a:cubicBezTo>
                  <a:cubicBezTo>
                    <a:pt x="18573" y="6861"/>
                    <a:pt x="18581" y="6856"/>
                    <a:pt x="18588" y="6849"/>
                  </a:cubicBezTo>
                  <a:cubicBezTo>
                    <a:pt x="18601" y="6835"/>
                    <a:pt x="18605" y="6817"/>
                    <a:pt x="18603" y="6800"/>
                  </a:cubicBezTo>
                  <a:cubicBezTo>
                    <a:pt x="20050" y="6424"/>
                    <a:pt x="20050" y="6424"/>
                    <a:pt x="20050" y="6424"/>
                  </a:cubicBezTo>
                  <a:cubicBezTo>
                    <a:pt x="20053" y="6433"/>
                    <a:pt x="20058" y="6441"/>
                    <a:pt x="20065" y="6447"/>
                  </a:cubicBezTo>
                  <a:cubicBezTo>
                    <a:pt x="20067" y="6449"/>
                    <a:pt x="20070" y="6451"/>
                    <a:pt x="20072" y="6453"/>
                  </a:cubicBezTo>
                  <a:cubicBezTo>
                    <a:pt x="18999" y="8366"/>
                    <a:pt x="18999" y="8366"/>
                    <a:pt x="18999" y="8366"/>
                  </a:cubicBezTo>
                  <a:cubicBezTo>
                    <a:pt x="18988" y="8361"/>
                    <a:pt x="18976" y="8360"/>
                    <a:pt x="18965" y="8361"/>
                  </a:cubicBezTo>
                  <a:close/>
                  <a:moveTo>
                    <a:pt x="20047" y="7587"/>
                  </a:moveTo>
                  <a:cubicBezTo>
                    <a:pt x="20035" y="7589"/>
                    <a:pt x="20024" y="7595"/>
                    <a:pt x="20015" y="7605"/>
                  </a:cubicBezTo>
                  <a:cubicBezTo>
                    <a:pt x="19999" y="7621"/>
                    <a:pt x="19996" y="7645"/>
                    <a:pt x="20003" y="7665"/>
                  </a:cubicBezTo>
                  <a:cubicBezTo>
                    <a:pt x="19018" y="8381"/>
                    <a:pt x="19018" y="8381"/>
                    <a:pt x="19018" y="8381"/>
                  </a:cubicBezTo>
                  <a:cubicBezTo>
                    <a:pt x="19016" y="8379"/>
                    <a:pt x="19015" y="8377"/>
                    <a:pt x="19013" y="8376"/>
                  </a:cubicBezTo>
                  <a:cubicBezTo>
                    <a:pt x="19012" y="8374"/>
                    <a:pt x="19010" y="8373"/>
                    <a:pt x="19008" y="8372"/>
                  </a:cubicBezTo>
                  <a:cubicBezTo>
                    <a:pt x="20081" y="6457"/>
                    <a:pt x="20081" y="6457"/>
                    <a:pt x="20081" y="6457"/>
                  </a:cubicBezTo>
                  <a:cubicBezTo>
                    <a:pt x="20086" y="6460"/>
                    <a:pt x="20091" y="6461"/>
                    <a:pt x="20097" y="6462"/>
                  </a:cubicBezTo>
                  <a:lnTo>
                    <a:pt x="20047" y="7587"/>
                  </a:lnTo>
                  <a:close/>
                  <a:moveTo>
                    <a:pt x="20057" y="7586"/>
                  </a:moveTo>
                  <a:cubicBezTo>
                    <a:pt x="20107" y="6463"/>
                    <a:pt x="20107" y="6463"/>
                    <a:pt x="20107" y="6463"/>
                  </a:cubicBezTo>
                  <a:cubicBezTo>
                    <a:pt x="20120" y="6462"/>
                    <a:pt x="20133" y="6457"/>
                    <a:pt x="20144" y="6447"/>
                  </a:cubicBezTo>
                  <a:cubicBezTo>
                    <a:pt x="21182" y="7395"/>
                    <a:pt x="21182" y="7395"/>
                    <a:pt x="21182" y="7395"/>
                  </a:cubicBezTo>
                  <a:cubicBezTo>
                    <a:pt x="21173" y="7407"/>
                    <a:pt x="21169" y="7422"/>
                    <a:pt x="21171" y="7436"/>
                  </a:cubicBezTo>
                  <a:cubicBezTo>
                    <a:pt x="20111" y="7621"/>
                    <a:pt x="20111" y="7621"/>
                    <a:pt x="20111" y="7621"/>
                  </a:cubicBezTo>
                  <a:cubicBezTo>
                    <a:pt x="20108" y="7614"/>
                    <a:pt x="20103" y="7607"/>
                    <a:pt x="20097" y="7602"/>
                  </a:cubicBezTo>
                  <a:cubicBezTo>
                    <a:pt x="20086" y="7591"/>
                    <a:pt x="20071" y="7586"/>
                    <a:pt x="20057" y="7586"/>
                  </a:cubicBezTo>
                  <a:close/>
                  <a:moveTo>
                    <a:pt x="21125" y="8797"/>
                  </a:moveTo>
                  <a:cubicBezTo>
                    <a:pt x="21106" y="8788"/>
                    <a:pt x="21083" y="8790"/>
                    <a:pt x="21066" y="8802"/>
                  </a:cubicBezTo>
                  <a:cubicBezTo>
                    <a:pt x="20098" y="7685"/>
                    <a:pt x="20098" y="7685"/>
                    <a:pt x="20098" y="7685"/>
                  </a:cubicBezTo>
                  <a:cubicBezTo>
                    <a:pt x="20099" y="7685"/>
                    <a:pt x="20100" y="7684"/>
                    <a:pt x="20100" y="7684"/>
                  </a:cubicBezTo>
                  <a:cubicBezTo>
                    <a:pt x="20114" y="7669"/>
                    <a:pt x="20118" y="7649"/>
                    <a:pt x="20114" y="7631"/>
                  </a:cubicBezTo>
                  <a:cubicBezTo>
                    <a:pt x="21172" y="7446"/>
                    <a:pt x="21172" y="7446"/>
                    <a:pt x="21172" y="7446"/>
                  </a:cubicBezTo>
                  <a:cubicBezTo>
                    <a:pt x="21175" y="7456"/>
                    <a:pt x="21181" y="7466"/>
                    <a:pt x="21189" y="7473"/>
                  </a:cubicBezTo>
                  <a:cubicBezTo>
                    <a:pt x="21209" y="7492"/>
                    <a:pt x="21238" y="7493"/>
                    <a:pt x="21260" y="7479"/>
                  </a:cubicBezTo>
                  <a:cubicBezTo>
                    <a:pt x="21585" y="7890"/>
                    <a:pt x="21585" y="7890"/>
                    <a:pt x="21585" y="7890"/>
                  </a:cubicBezTo>
                  <a:cubicBezTo>
                    <a:pt x="21584" y="7891"/>
                    <a:pt x="21583" y="7891"/>
                    <a:pt x="21582" y="7892"/>
                  </a:cubicBezTo>
                  <a:cubicBezTo>
                    <a:pt x="21560" y="7916"/>
                    <a:pt x="21562" y="7953"/>
                    <a:pt x="21585" y="7974"/>
                  </a:cubicBezTo>
                  <a:cubicBezTo>
                    <a:pt x="21588" y="7977"/>
                    <a:pt x="21591" y="7979"/>
                    <a:pt x="21594" y="7981"/>
                  </a:cubicBezTo>
                  <a:lnTo>
                    <a:pt x="21125" y="8797"/>
                  </a:lnTo>
                  <a:close/>
                  <a:moveTo>
                    <a:pt x="21592" y="7884"/>
                  </a:moveTo>
                  <a:cubicBezTo>
                    <a:pt x="21268" y="7473"/>
                    <a:pt x="21268" y="7473"/>
                    <a:pt x="21268" y="7473"/>
                  </a:cubicBezTo>
                  <a:cubicBezTo>
                    <a:pt x="21269" y="7472"/>
                    <a:pt x="21270" y="7471"/>
                    <a:pt x="21271" y="7470"/>
                  </a:cubicBezTo>
                  <a:cubicBezTo>
                    <a:pt x="21292" y="7447"/>
                    <a:pt x="21291" y="7412"/>
                    <a:pt x="21270" y="7390"/>
                  </a:cubicBezTo>
                  <a:cubicBezTo>
                    <a:pt x="22084" y="6382"/>
                    <a:pt x="22084" y="6382"/>
                    <a:pt x="22084" y="6382"/>
                  </a:cubicBezTo>
                  <a:cubicBezTo>
                    <a:pt x="22088" y="6385"/>
                    <a:pt x="22092" y="6387"/>
                    <a:pt x="22096" y="6389"/>
                  </a:cubicBezTo>
                  <a:cubicBezTo>
                    <a:pt x="21639" y="7875"/>
                    <a:pt x="21639" y="7875"/>
                    <a:pt x="21639" y="7875"/>
                  </a:cubicBezTo>
                  <a:cubicBezTo>
                    <a:pt x="21623" y="7872"/>
                    <a:pt x="21606" y="7874"/>
                    <a:pt x="21592" y="7884"/>
                  </a:cubicBezTo>
                  <a:close/>
                  <a:moveTo>
                    <a:pt x="21648" y="7879"/>
                  </a:moveTo>
                  <a:cubicBezTo>
                    <a:pt x="22106" y="6391"/>
                    <a:pt x="22106" y="6391"/>
                    <a:pt x="22106" y="6391"/>
                  </a:cubicBezTo>
                  <a:cubicBezTo>
                    <a:pt x="22116" y="6393"/>
                    <a:pt x="22125" y="6392"/>
                    <a:pt x="22134" y="6389"/>
                  </a:cubicBezTo>
                  <a:cubicBezTo>
                    <a:pt x="22604" y="7741"/>
                    <a:pt x="22604" y="7741"/>
                    <a:pt x="22604" y="7741"/>
                  </a:cubicBezTo>
                  <a:cubicBezTo>
                    <a:pt x="22597" y="7744"/>
                    <a:pt x="22590" y="7748"/>
                    <a:pt x="22584" y="7754"/>
                  </a:cubicBezTo>
                  <a:cubicBezTo>
                    <a:pt x="22573" y="7767"/>
                    <a:pt x="22568" y="7782"/>
                    <a:pt x="22569" y="7797"/>
                  </a:cubicBezTo>
                  <a:cubicBezTo>
                    <a:pt x="21682" y="7922"/>
                    <a:pt x="21682" y="7922"/>
                    <a:pt x="21682" y="7922"/>
                  </a:cubicBezTo>
                  <a:cubicBezTo>
                    <a:pt x="21680" y="7910"/>
                    <a:pt x="21674" y="7898"/>
                    <a:pt x="21664" y="7889"/>
                  </a:cubicBezTo>
                  <a:cubicBezTo>
                    <a:pt x="21660" y="7884"/>
                    <a:pt x="21654" y="7881"/>
                    <a:pt x="21648" y="7879"/>
                  </a:cubicBezTo>
                  <a:close/>
                  <a:moveTo>
                    <a:pt x="21671" y="7967"/>
                  </a:moveTo>
                  <a:cubicBezTo>
                    <a:pt x="21679" y="7957"/>
                    <a:pt x="21683" y="7945"/>
                    <a:pt x="21683" y="7933"/>
                  </a:cubicBezTo>
                  <a:cubicBezTo>
                    <a:pt x="22570" y="7807"/>
                    <a:pt x="22570" y="7807"/>
                    <a:pt x="22570" y="7807"/>
                  </a:cubicBezTo>
                  <a:cubicBezTo>
                    <a:pt x="22573" y="7818"/>
                    <a:pt x="22578" y="7829"/>
                    <a:pt x="22587" y="7837"/>
                  </a:cubicBezTo>
                  <a:cubicBezTo>
                    <a:pt x="22605" y="7853"/>
                    <a:pt x="22629" y="7856"/>
                    <a:pt x="22649" y="7848"/>
                  </a:cubicBezTo>
                  <a:cubicBezTo>
                    <a:pt x="23427" y="9485"/>
                    <a:pt x="23427" y="9485"/>
                    <a:pt x="23427" y="9485"/>
                  </a:cubicBezTo>
                  <a:cubicBezTo>
                    <a:pt x="23423" y="9487"/>
                    <a:pt x="23419" y="9490"/>
                    <a:pt x="23416" y="9493"/>
                  </a:cubicBezTo>
                  <a:lnTo>
                    <a:pt x="21671" y="7967"/>
                  </a:lnTo>
                  <a:close/>
                  <a:moveTo>
                    <a:pt x="22008" y="9599"/>
                  </a:moveTo>
                  <a:cubicBezTo>
                    <a:pt x="22015" y="9596"/>
                    <a:pt x="22023" y="9592"/>
                    <a:pt x="22029" y="9585"/>
                  </a:cubicBezTo>
                  <a:cubicBezTo>
                    <a:pt x="22039" y="9574"/>
                    <a:pt x="22044" y="9559"/>
                    <a:pt x="22044" y="9545"/>
                  </a:cubicBezTo>
                  <a:cubicBezTo>
                    <a:pt x="23398" y="9535"/>
                    <a:pt x="23398" y="9535"/>
                    <a:pt x="23398" y="9535"/>
                  </a:cubicBezTo>
                  <a:cubicBezTo>
                    <a:pt x="23398" y="9546"/>
                    <a:pt x="23401" y="9557"/>
                    <a:pt x="23407" y="9566"/>
                  </a:cubicBezTo>
                  <a:cubicBezTo>
                    <a:pt x="22310" y="10406"/>
                    <a:pt x="22310" y="10406"/>
                    <a:pt x="22310" y="10406"/>
                  </a:cubicBezTo>
                  <a:lnTo>
                    <a:pt x="22008" y="9599"/>
                  </a:lnTo>
                  <a:close/>
                  <a:moveTo>
                    <a:pt x="21963" y="10720"/>
                  </a:moveTo>
                  <a:cubicBezTo>
                    <a:pt x="21963" y="10710"/>
                    <a:pt x="21959" y="10700"/>
                    <a:pt x="21954" y="10691"/>
                  </a:cubicBezTo>
                  <a:cubicBezTo>
                    <a:pt x="22305" y="10422"/>
                    <a:pt x="22305" y="10422"/>
                    <a:pt x="22305" y="10422"/>
                  </a:cubicBezTo>
                  <a:cubicBezTo>
                    <a:pt x="22424" y="10738"/>
                    <a:pt x="22424" y="10738"/>
                    <a:pt x="22424" y="10738"/>
                  </a:cubicBezTo>
                  <a:lnTo>
                    <a:pt x="21963" y="10720"/>
                  </a:lnTo>
                  <a:close/>
                  <a:moveTo>
                    <a:pt x="23047" y="12268"/>
                  </a:moveTo>
                  <a:cubicBezTo>
                    <a:pt x="23034" y="12262"/>
                    <a:pt x="23020" y="12261"/>
                    <a:pt x="23006" y="12264"/>
                  </a:cubicBezTo>
                  <a:cubicBezTo>
                    <a:pt x="22438" y="10749"/>
                    <a:pt x="22438" y="10749"/>
                    <a:pt x="22438" y="10749"/>
                  </a:cubicBezTo>
                  <a:cubicBezTo>
                    <a:pt x="23886" y="10808"/>
                    <a:pt x="23886" y="10808"/>
                    <a:pt x="23886" y="10808"/>
                  </a:cubicBezTo>
                  <a:cubicBezTo>
                    <a:pt x="23887" y="10822"/>
                    <a:pt x="23893" y="10837"/>
                    <a:pt x="23905" y="10848"/>
                  </a:cubicBezTo>
                  <a:cubicBezTo>
                    <a:pt x="23907" y="10849"/>
                    <a:pt x="23908" y="10850"/>
                    <a:pt x="23910" y="10852"/>
                  </a:cubicBezTo>
                  <a:lnTo>
                    <a:pt x="23047" y="12268"/>
                  </a:lnTo>
                  <a:close/>
                  <a:moveTo>
                    <a:pt x="23902" y="10765"/>
                  </a:moveTo>
                  <a:cubicBezTo>
                    <a:pt x="23893" y="10775"/>
                    <a:pt x="23888" y="10786"/>
                    <a:pt x="23887" y="10798"/>
                  </a:cubicBezTo>
                  <a:cubicBezTo>
                    <a:pt x="22435" y="10739"/>
                    <a:pt x="22435" y="10739"/>
                    <a:pt x="22435" y="10739"/>
                  </a:cubicBezTo>
                  <a:cubicBezTo>
                    <a:pt x="22314" y="10416"/>
                    <a:pt x="22314" y="10416"/>
                    <a:pt x="22314" y="10416"/>
                  </a:cubicBezTo>
                  <a:cubicBezTo>
                    <a:pt x="23413" y="9574"/>
                    <a:pt x="23413" y="9574"/>
                    <a:pt x="23413" y="9574"/>
                  </a:cubicBezTo>
                  <a:cubicBezTo>
                    <a:pt x="23414" y="9575"/>
                    <a:pt x="23415" y="9576"/>
                    <a:pt x="23416" y="9577"/>
                  </a:cubicBezTo>
                  <a:cubicBezTo>
                    <a:pt x="23432" y="9592"/>
                    <a:pt x="23453" y="9596"/>
                    <a:pt x="23472" y="9590"/>
                  </a:cubicBezTo>
                  <a:cubicBezTo>
                    <a:pt x="23919" y="10753"/>
                    <a:pt x="23919" y="10753"/>
                    <a:pt x="23919" y="10753"/>
                  </a:cubicBezTo>
                  <a:cubicBezTo>
                    <a:pt x="23913" y="10756"/>
                    <a:pt x="23907" y="10760"/>
                    <a:pt x="23902" y="10765"/>
                  </a:cubicBezTo>
                  <a:close/>
                  <a:moveTo>
                    <a:pt x="23956" y="10748"/>
                  </a:moveTo>
                  <a:cubicBezTo>
                    <a:pt x="23947" y="10746"/>
                    <a:pt x="23937" y="10747"/>
                    <a:pt x="23929" y="10749"/>
                  </a:cubicBezTo>
                  <a:cubicBezTo>
                    <a:pt x="23481" y="9587"/>
                    <a:pt x="23481" y="9587"/>
                    <a:pt x="23481" y="9587"/>
                  </a:cubicBezTo>
                  <a:cubicBezTo>
                    <a:pt x="23488" y="9584"/>
                    <a:pt x="23494" y="9580"/>
                    <a:pt x="23499" y="9574"/>
                  </a:cubicBezTo>
                  <a:cubicBezTo>
                    <a:pt x="23502" y="9570"/>
                    <a:pt x="23505" y="9565"/>
                    <a:pt x="23508" y="9561"/>
                  </a:cubicBezTo>
                  <a:cubicBezTo>
                    <a:pt x="24223" y="9843"/>
                    <a:pt x="24223" y="9843"/>
                    <a:pt x="24223" y="9843"/>
                  </a:cubicBezTo>
                  <a:lnTo>
                    <a:pt x="23956" y="10748"/>
                  </a:lnTo>
                  <a:close/>
                  <a:moveTo>
                    <a:pt x="24226" y="9834"/>
                  </a:moveTo>
                  <a:cubicBezTo>
                    <a:pt x="23511" y="9551"/>
                    <a:pt x="23511" y="9551"/>
                    <a:pt x="23511" y="9551"/>
                  </a:cubicBezTo>
                  <a:cubicBezTo>
                    <a:pt x="23517" y="9534"/>
                    <a:pt x="23514" y="9516"/>
                    <a:pt x="23503" y="9501"/>
                  </a:cubicBezTo>
                  <a:cubicBezTo>
                    <a:pt x="24524" y="8739"/>
                    <a:pt x="24524" y="8739"/>
                    <a:pt x="24524" y="8739"/>
                  </a:cubicBezTo>
                  <a:cubicBezTo>
                    <a:pt x="24526" y="8742"/>
                    <a:pt x="24528" y="8744"/>
                    <a:pt x="24531" y="8747"/>
                  </a:cubicBezTo>
                  <a:cubicBezTo>
                    <a:pt x="24535" y="8751"/>
                    <a:pt x="24539" y="8754"/>
                    <a:pt x="24544" y="8756"/>
                  </a:cubicBezTo>
                  <a:lnTo>
                    <a:pt x="24226" y="9834"/>
                  </a:lnTo>
                  <a:close/>
                  <a:moveTo>
                    <a:pt x="25355" y="10262"/>
                  </a:moveTo>
                  <a:cubicBezTo>
                    <a:pt x="25351" y="10267"/>
                    <a:pt x="25348" y="10271"/>
                    <a:pt x="25346" y="10276"/>
                  </a:cubicBezTo>
                  <a:cubicBezTo>
                    <a:pt x="24235" y="9837"/>
                    <a:pt x="24235" y="9837"/>
                    <a:pt x="24235" y="9837"/>
                  </a:cubicBezTo>
                  <a:cubicBezTo>
                    <a:pt x="24554" y="8760"/>
                    <a:pt x="24554" y="8760"/>
                    <a:pt x="24554" y="8760"/>
                  </a:cubicBezTo>
                  <a:cubicBezTo>
                    <a:pt x="24565" y="8763"/>
                    <a:pt x="24578" y="8763"/>
                    <a:pt x="24589" y="8759"/>
                  </a:cubicBezTo>
                  <a:cubicBezTo>
                    <a:pt x="25364" y="10254"/>
                    <a:pt x="25364" y="10254"/>
                    <a:pt x="25364" y="10254"/>
                  </a:cubicBezTo>
                  <a:cubicBezTo>
                    <a:pt x="25361" y="10257"/>
                    <a:pt x="25357" y="10259"/>
                    <a:pt x="25355" y="10262"/>
                  </a:cubicBezTo>
                  <a:close/>
                  <a:moveTo>
                    <a:pt x="25373" y="10249"/>
                  </a:moveTo>
                  <a:cubicBezTo>
                    <a:pt x="24599" y="8755"/>
                    <a:pt x="24599" y="8755"/>
                    <a:pt x="24599" y="8755"/>
                  </a:cubicBezTo>
                  <a:cubicBezTo>
                    <a:pt x="24604" y="8752"/>
                    <a:pt x="24609" y="8748"/>
                    <a:pt x="24613" y="8744"/>
                  </a:cubicBezTo>
                  <a:cubicBezTo>
                    <a:pt x="24624" y="8731"/>
                    <a:pt x="24629" y="8715"/>
                    <a:pt x="24628" y="8700"/>
                  </a:cubicBezTo>
                  <a:cubicBezTo>
                    <a:pt x="25187" y="8638"/>
                    <a:pt x="25187" y="8638"/>
                    <a:pt x="25187" y="8638"/>
                  </a:cubicBezTo>
                  <a:cubicBezTo>
                    <a:pt x="25385" y="10245"/>
                    <a:pt x="25385" y="10245"/>
                    <a:pt x="25385" y="10245"/>
                  </a:cubicBezTo>
                  <a:cubicBezTo>
                    <a:pt x="25381" y="10246"/>
                    <a:pt x="25377" y="10247"/>
                    <a:pt x="25373" y="10249"/>
                  </a:cubicBezTo>
                  <a:close/>
                  <a:moveTo>
                    <a:pt x="25442" y="10265"/>
                  </a:moveTo>
                  <a:cubicBezTo>
                    <a:pt x="25440" y="10263"/>
                    <a:pt x="25439" y="10261"/>
                    <a:pt x="25437" y="10259"/>
                  </a:cubicBezTo>
                  <a:cubicBezTo>
                    <a:pt x="25425" y="10248"/>
                    <a:pt x="25410" y="10243"/>
                    <a:pt x="25395" y="10244"/>
                  </a:cubicBezTo>
                  <a:cubicBezTo>
                    <a:pt x="25197" y="8637"/>
                    <a:pt x="25197" y="8637"/>
                    <a:pt x="25197" y="8637"/>
                  </a:cubicBezTo>
                  <a:cubicBezTo>
                    <a:pt x="25624" y="8589"/>
                    <a:pt x="25624" y="8589"/>
                    <a:pt x="25624" y="8589"/>
                  </a:cubicBezTo>
                  <a:cubicBezTo>
                    <a:pt x="26445" y="9574"/>
                    <a:pt x="26445" y="9574"/>
                    <a:pt x="26445" y="9574"/>
                  </a:cubicBezTo>
                  <a:lnTo>
                    <a:pt x="25442" y="10265"/>
                  </a:lnTo>
                  <a:close/>
                  <a:moveTo>
                    <a:pt x="25638" y="8588"/>
                  </a:moveTo>
                  <a:cubicBezTo>
                    <a:pt x="25942" y="8554"/>
                    <a:pt x="25942" y="8554"/>
                    <a:pt x="25942" y="8554"/>
                  </a:cubicBezTo>
                  <a:cubicBezTo>
                    <a:pt x="26926" y="9242"/>
                    <a:pt x="26926" y="9242"/>
                    <a:pt x="26926" y="9242"/>
                  </a:cubicBezTo>
                  <a:cubicBezTo>
                    <a:pt x="26454" y="9567"/>
                    <a:pt x="26454" y="9567"/>
                    <a:pt x="26454" y="9567"/>
                  </a:cubicBezTo>
                  <a:lnTo>
                    <a:pt x="25638" y="8588"/>
                  </a:lnTo>
                  <a:close/>
                  <a:moveTo>
                    <a:pt x="27463" y="10765"/>
                  </a:moveTo>
                  <a:cubicBezTo>
                    <a:pt x="27456" y="10769"/>
                    <a:pt x="27456" y="10769"/>
                    <a:pt x="27456" y="10769"/>
                  </a:cubicBezTo>
                  <a:cubicBezTo>
                    <a:pt x="26460" y="9575"/>
                    <a:pt x="26460" y="9575"/>
                    <a:pt x="26460" y="9575"/>
                  </a:cubicBezTo>
                  <a:cubicBezTo>
                    <a:pt x="26935" y="9248"/>
                    <a:pt x="26935" y="9248"/>
                    <a:pt x="26935" y="9248"/>
                  </a:cubicBezTo>
                  <a:cubicBezTo>
                    <a:pt x="27321" y="9519"/>
                    <a:pt x="27321" y="9519"/>
                    <a:pt x="27321" y="9519"/>
                  </a:cubicBezTo>
                  <a:cubicBezTo>
                    <a:pt x="27312" y="9541"/>
                    <a:pt x="27317" y="9567"/>
                    <a:pt x="27336" y="9584"/>
                  </a:cubicBezTo>
                  <a:cubicBezTo>
                    <a:pt x="27347" y="9595"/>
                    <a:pt x="27361" y="9599"/>
                    <a:pt x="27375" y="9599"/>
                  </a:cubicBezTo>
                  <a:cubicBezTo>
                    <a:pt x="27476" y="10761"/>
                    <a:pt x="27476" y="10761"/>
                    <a:pt x="27476" y="10761"/>
                  </a:cubicBezTo>
                  <a:cubicBezTo>
                    <a:pt x="27471" y="10762"/>
                    <a:pt x="27467" y="10763"/>
                    <a:pt x="27463" y="10765"/>
                  </a:cubicBezTo>
                  <a:close/>
                  <a:moveTo>
                    <a:pt x="27485" y="10760"/>
                  </a:moveTo>
                  <a:cubicBezTo>
                    <a:pt x="27385" y="9598"/>
                    <a:pt x="27385" y="9598"/>
                    <a:pt x="27385" y="9598"/>
                  </a:cubicBezTo>
                  <a:cubicBezTo>
                    <a:pt x="27390" y="9598"/>
                    <a:pt x="27395" y="9596"/>
                    <a:pt x="27400" y="9594"/>
                  </a:cubicBezTo>
                  <a:cubicBezTo>
                    <a:pt x="27835" y="10335"/>
                    <a:pt x="27835" y="10335"/>
                    <a:pt x="27835" y="10335"/>
                  </a:cubicBezTo>
                  <a:cubicBezTo>
                    <a:pt x="27832" y="10338"/>
                    <a:pt x="27828" y="10340"/>
                    <a:pt x="27826" y="10344"/>
                  </a:cubicBezTo>
                  <a:cubicBezTo>
                    <a:pt x="27805" y="10366"/>
                    <a:pt x="27806" y="10401"/>
                    <a:pt x="27827" y="10423"/>
                  </a:cubicBezTo>
                  <a:cubicBezTo>
                    <a:pt x="27520" y="10772"/>
                    <a:pt x="27520" y="10772"/>
                    <a:pt x="27520" y="10772"/>
                  </a:cubicBezTo>
                  <a:cubicBezTo>
                    <a:pt x="27510" y="10764"/>
                    <a:pt x="27498" y="10760"/>
                    <a:pt x="27485" y="10760"/>
                  </a:cubicBezTo>
                  <a:close/>
                  <a:moveTo>
                    <a:pt x="29677" y="10911"/>
                  </a:moveTo>
                  <a:cubicBezTo>
                    <a:pt x="27544" y="10816"/>
                    <a:pt x="27544" y="10816"/>
                    <a:pt x="27544" y="10816"/>
                  </a:cubicBezTo>
                  <a:cubicBezTo>
                    <a:pt x="27544" y="10802"/>
                    <a:pt x="27538" y="10789"/>
                    <a:pt x="27528" y="10778"/>
                  </a:cubicBezTo>
                  <a:cubicBezTo>
                    <a:pt x="27834" y="10429"/>
                    <a:pt x="27834" y="10429"/>
                    <a:pt x="27834" y="10429"/>
                  </a:cubicBezTo>
                  <a:cubicBezTo>
                    <a:pt x="27858" y="10447"/>
                    <a:pt x="27891" y="10444"/>
                    <a:pt x="27912" y="10422"/>
                  </a:cubicBezTo>
                  <a:cubicBezTo>
                    <a:pt x="27917" y="10416"/>
                    <a:pt x="27920" y="10410"/>
                    <a:pt x="27923" y="10404"/>
                  </a:cubicBezTo>
                  <a:cubicBezTo>
                    <a:pt x="29678" y="10909"/>
                    <a:pt x="29678" y="10909"/>
                    <a:pt x="29678" y="10909"/>
                  </a:cubicBezTo>
                  <a:cubicBezTo>
                    <a:pt x="29678" y="10910"/>
                    <a:pt x="29678" y="10910"/>
                    <a:pt x="29677" y="10911"/>
                  </a:cubicBezTo>
                  <a:close/>
                  <a:moveTo>
                    <a:pt x="29680" y="10899"/>
                  </a:moveTo>
                  <a:cubicBezTo>
                    <a:pt x="27926" y="10394"/>
                    <a:pt x="27926" y="10394"/>
                    <a:pt x="27926" y="10394"/>
                  </a:cubicBezTo>
                  <a:cubicBezTo>
                    <a:pt x="27929" y="10375"/>
                    <a:pt x="27923" y="10354"/>
                    <a:pt x="27908" y="10340"/>
                  </a:cubicBezTo>
                  <a:cubicBezTo>
                    <a:pt x="27906" y="10338"/>
                    <a:pt x="27904" y="10337"/>
                    <a:pt x="27902" y="10336"/>
                  </a:cubicBezTo>
                  <a:cubicBezTo>
                    <a:pt x="28320" y="9632"/>
                    <a:pt x="28320" y="9632"/>
                    <a:pt x="28320" y="9632"/>
                  </a:cubicBezTo>
                  <a:cubicBezTo>
                    <a:pt x="29684" y="10890"/>
                    <a:pt x="29684" y="10890"/>
                    <a:pt x="29684" y="10890"/>
                  </a:cubicBezTo>
                  <a:cubicBezTo>
                    <a:pt x="29682" y="10893"/>
                    <a:pt x="29681" y="10896"/>
                    <a:pt x="29680" y="108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398" y="1273387"/>
            <a:ext cx="5593280" cy="457877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>
              <a:defRPr sz="5400" b="1" i="0" cap="all">
                <a:solidFill>
                  <a:schemeClr val="bg1"/>
                </a:solidFill>
                <a:latin typeface="Sommet Rounded Black" charset="0"/>
                <a:ea typeface="Sommet Rounded Black" charset="0"/>
                <a:cs typeface="Sommet Rounded Black" charset="0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6" name="Picture Placeholder 28"/>
          <p:cNvSpPr>
            <a:spLocks noGrp="1"/>
          </p:cNvSpPr>
          <p:nvPr>
            <p:ph type="pic" sz="quarter" idx="13" hasCustomPrompt="1"/>
            <p:custDataLst>
              <p:tags r:id="rId2"/>
            </p:custDataLst>
          </p:nvPr>
        </p:nvSpPr>
        <p:spPr>
          <a:xfrm>
            <a:off x="5870678" y="-9048"/>
            <a:ext cx="6318147" cy="6867048"/>
          </a:xfrm>
          <a:custGeom>
            <a:avLst/>
            <a:gdLst>
              <a:gd name="connsiteX0" fmla="*/ 2074698 w 6318147"/>
              <a:gd name="connsiteY0" fmla="*/ 0 h 6867048"/>
              <a:gd name="connsiteX1" fmla="*/ 3561722 w 6318147"/>
              <a:gd name="connsiteY1" fmla="*/ 0 h 6867048"/>
              <a:gd name="connsiteX2" fmla="*/ 3703715 w 6318147"/>
              <a:gd name="connsiteY2" fmla="*/ 575057 h 6867048"/>
              <a:gd name="connsiteX3" fmla="*/ 4634131 w 6318147"/>
              <a:gd name="connsiteY3" fmla="*/ 345318 h 6867048"/>
              <a:gd name="connsiteX4" fmla="*/ 4729591 w 6318147"/>
              <a:gd name="connsiteY4" fmla="*/ 341224 h 6867048"/>
              <a:gd name="connsiteX5" fmla="*/ 4925412 w 6318147"/>
              <a:gd name="connsiteY5" fmla="*/ 521237 h 6867048"/>
              <a:gd name="connsiteX6" fmla="*/ 5246007 w 6318147"/>
              <a:gd name="connsiteY6" fmla="*/ 1819611 h 6867048"/>
              <a:gd name="connsiteX7" fmla="*/ 5257169 w 6318147"/>
              <a:gd name="connsiteY7" fmla="*/ 1814337 h 6867048"/>
              <a:gd name="connsiteX8" fmla="*/ 6191540 w 6318147"/>
              <a:gd name="connsiteY8" fmla="*/ 1583622 h 6867048"/>
              <a:gd name="connsiteX9" fmla="*/ 6287000 w 6318147"/>
              <a:gd name="connsiteY9" fmla="*/ 1579527 h 6867048"/>
              <a:gd name="connsiteX10" fmla="*/ 6318147 w 6318147"/>
              <a:gd name="connsiteY10" fmla="*/ 1587654 h 6867048"/>
              <a:gd name="connsiteX11" fmla="*/ 6318147 w 6318147"/>
              <a:gd name="connsiteY11" fmla="*/ 6867048 h 6867048"/>
              <a:gd name="connsiteX12" fmla="*/ 6256946 w 6318147"/>
              <a:gd name="connsiteY12" fmla="*/ 6867048 h 6867048"/>
              <a:gd name="connsiteX13" fmla="*/ 6021860 w 6318147"/>
              <a:gd name="connsiteY13" fmla="*/ 5914979 h 6867048"/>
              <a:gd name="connsiteX14" fmla="*/ 6010697 w 6318147"/>
              <a:gd name="connsiteY14" fmla="*/ 5920252 h 6867048"/>
              <a:gd name="connsiteX15" fmla="*/ 5080281 w 6318147"/>
              <a:gd name="connsiteY15" fmla="*/ 6149991 h 6867048"/>
              <a:gd name="connsiteX16" fmla="*/ 5257338 w 6318147"/>
              <a:gd name="connsiteY16" fmla="*/ 6867048 h 6867048"/>
              <a:gd name="connsiteX17" fmla="*/ 2557737 w 6318147"/>
              <a:gd name="connsiteY17" fmla="*/ 6867048 h 6867048"/>
              <a:gd name="connsiteX18" fmla="*/ 2036862 w 6318147"/>
              <a:gd name="connsiteY18" fmla="*/ 4757566 h 6867048"/>
              <a:gd name="connsiteX19" fmla="*/ 1118054 w 6318147"/>
              <a:gd name="connsiteY19" fmla="*/ 4984440 h 6867048"/>
              <a:gd name="connsiteX20" fmla="*/ 826774 w 6318147"/>
              <a:gd name="connsiteY20" fmla="*/ 4808519 h 6867048"/>
              <a:gd name="connsiteX21" fmla="*/ 7072 w 6318147"/>
              <a:gd name="connsiteY21" fmla="*/ 1488824 h 6867048"/>
              <a:gd name="connsiteX22" fmla="*/ 182992 w 6318147"/>
              <a:gd name="connsiteY22" fmla="*/ 1197545 h 6867048"/>
              <a:gd name="connsiteX23" fmla="*/ 1117363 w 6318147"/>
              <a:gd name="connsiteY23" fmla="*/ 966829 h 6867048"/>
              <a:gd name="connsiteX24" fmla="*/ 1408643 w 6318147"/>
              <a:gd name="connsiteY24" fmla="*/ 1142748 h 6867048"/>
              <a:gd name="connsiteX25" fmla="*/ 1512551 w 6318147"/>
              <a:gd name="connsiteY25" fmla="*/ 1563561 h 6867048"/>
              <a:gd name="connsiteX26" fmla="*/ 2406282 w 6318147"/>
              <a:gd name="connsiteY26" fmla="*/ 1342880 h 6867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318147" h="6867048">
                <a:moveTo>
                  <a:pt x="2074698" y="0"/>
                </a:moveTo>
                <a:lnTo>
                  <a:pt x="3561722" y="0"/>
                </a:lnTo>
                <a:lnTo>
                  <a:pt x="3703715" y="575057"/>
                </a:lnTo>
                <a:lnTo>
                  <a:pt x="4634131" y="345318"/>
                </a:lnTo>
                <a:cubicBezTo>
                  <a:pt x="4666384" y="337353"/>
                  <a:pt x="4698725" y="336304"/>
                  <a:pt x="4729591" y="341224"/>
                </a:cubicBezTo>
                <a:cubicBezTo>
                  <a:pt x="4822191" y="355984"/>
                  <a:pt x="4901520" y="424478"/>
                  <a:pt x="4925412" y="521237"/>
                </a:cubicBezTo>
                <a:lnTo>
                  <a:pt x="5246007" y="1819611"/>
                </a:lnTo>
                <a:lnTo>
                  <a:pt x="5257169" y="1814337"/>
                </a:lnTo>
                <a:lnTo>
                  <a:pt x="6191540" y="1583622"/>
                </a:lnTo>
                <a:cubicBezTo>
                  <a:pt x="6223793" y="1575658"/>
                  <a:pt x="6256134" y="1574607"/>
                  <a:pt x="6287000" y="1579527"/>
                </a:cubicBezTo>
                <a:lnTo>
                  <a:pt x="6318147" y="1587654"/>
                </a:lnTo>
                <a:lnTo>
                  <a:pt x="6318147" y="6867048"/>
                </a:lnTo>
                <a:lnTo>
                  <a:pt x="6256946" y="6867048"/>
                </a:lnTo>
                <a:lnTo>
                  <a:pt x="6021860" y="5914979"/>
                </a:lnTo>
                <a:lnTo>
                  <a:pt x="6010697" y="5920252"/>
                </a:lnTo>
                <a:lnTo>
                  <a:pt x="5080281" y="6149991"/>
                </a:lnTo>
                <a:lnTo>
                  <a:pt x="5257338" y="6867048"/>
                </a:lnTo>
                <a:lnTo>
                  <a:pt x="2557737" y="6867048"/>
                </a:lnTo>
                <a:lnTo>
                  <a:pt x="2036862" y="4757566"/>
                </a:lnTo>
                <a:lnTo>
                  <a:pt x="1118054" y="4984440"/>
                </a:lnTo>
                <a:cubicBezTo>
                  <a:pt x="989041" y="5016294"/>
                  <a:pt x="858630" y="4937533"/>
                  <a:pt x="826774" y="4808519"/>
                </a:cubicBezTo>
                <a:lnTo>
                  <a:pt x="7072" y="1488824"/>
                </a:lnTo>
                <a:cubicBezTo>
                  <a:pt x="-24783" y="1359812"/>
                  <a:pt x="53978" y="1229400"/>
                  <a:pt x="182992" y="1197545"/>
                </a:cubicBezTo>
                <a:lnTo>
                  <a:pt x="1117363" y="966829"/>
                </a:lnTo>
                <a:cubicBezTo>
                  <a:pt x="1246376" y="934972"/>
                  <a:pt x="1376787" y="1013734"/>
                  <a:pt x="1408643" y="1142748"/>
                </a:cubicBezTo>
                <a:lnTo>
                  <a:pt x="1512551" y="1563561"/>
                </a:lnTo>
                <a:lnTo>
                  <a:pt x="2406282" y="1342880"/>
                </a:ln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Place image here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1596" y="1455078"/>
            <a:ext cx="10907788" cy="46705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Tx/>
              <a:buSzPct val="130000"/>
              <a:defRPr/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 marL="1523619" indent="-304724">
              <a:buClrTx/>
              <a:buFont typeface="Wingdings" charset="2"/>
              <a:buChar char="§"/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 marL="2742514" indent="-304724">
              <a:buClrTx/>
              <a:buFont typeface="Arial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88291">
              <a:defRPr/>
            </a:pPr>
            <a:fld id="{2CB6AF89-0E0B-4DA5-AD3C-46F78F8B9978}" type="slidenum">
              <a:rPr lang="en-US" sz="900" smtClean="0">
                <a:solidFill>
                  <a:srgbClr val="A6B0B0"/>
                </a:solidFill>
                <a:cs typeface="Arial" pitchFamily="34" charset="0"/>
              </a:rPr>
              <a:pPr defTabSz="1088291">
                <a:defRPr/>
              </a:pPr>
              <a:t>‹#›</a:t>
            </a:fld>
            <a:endParaRPr lang="en-US" sz="900">
              <a:solidFill>
                <a:srgbClr val="A6B0B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02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88291">
              <a:defRPr/>
            </a:pPr>
            <a:fld id="{2CB6AF89-0E0B-4DA5-AD3C-46F78F8B9978}" type="slidenum">
              <a:rPr lang="en-US" sz="900" smtClean="0">
                <a:solidFill>
                  <a:srgbClr val="A6B0B0"/>
                </a:solidFill>
                <a:cs typeface="Arial" pitchFamily="34" charset="0"/>
              </a:rPr>
              <a:pPr defTabSz="1088291">
                <a:defRPr/>
              </a:pPr>
              <a:t>‹#›</a:t>
            </a:fld>
            <a:endParaRPr lang="en-US" sz="900">
              <a:solidFill>
                <a:srgbClr val="A6B0B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610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 userDrawn="1"/>
        </p:nvSpPr>
        <p:spPr>
          <a:xfrm>
            <a:off x="-4762" y="0"/>
            <a:ext cx="12193587" cy="1300163"/>
          </a:xfrm>
          <a:custGeom>
            <a:avLst/>
            <a:gdLst>
              <a:gd name="connsiteX0" fmla="*/ 0 w 12215813"/>
              <a:gd name="connsiteY0" fmla="*/ 1057275 h 1300163"/>
              <a:gd name="connsiteX1" fmla="*/ 714376 w 12215813"/>
              <a:gd name="connsiteY1" fmla="*/ 1057275 h 1300163"/>
              <a:gd name="connsiteX2" fmla="*/ 714376 w 12215813"/>
              <a:gd name="connsiteY2" fmla="*/ 1300163 h 1300163"/>
              <a:gd name="connsiteX3" fmla="*/ 957264 w 12215813"/>
              <a:gd name="connsiteY3" fmla="*/ 1057275 h 1300163"/>
              <a:gd name="connsiteX4" fmla="*/ 12215813 w 12215813"/>
              <a:gd name="connsiteY4" fmla="*/ 1057275 h 1300163"/>
              <a:gd name="connsiteX5" fmla="*/ 12215813 w 12215813"/>
              <a:gd name="connsiteY5" fmla="*/ 0 h 1300163"/>
              <a:gd name="connsiteX6" fmla="*/ 28576 w 12215813"/>
              <a:gd name="connsiteY6" fmla="*/ 0 h 1300163"/>
              <a:gd name="connsiteX7" fmla="*/ 0 w 12215813"/>
              <a:gd name="connsiteY7" fmla="*/ 1057275 h 1300163"/>
              <a:gd name="connsiteX0" fmla="*/ 3174 w 12218987"/>
              <a:gd name="connsiteY0" fmla="*/ 1057275 h 1300163"/>
              <a:gd name="connsiteX1" fmla="*/ 717550 w 12218987"/>
              <a:gd name="connsiteY1" fmla="*/ 1057275 h 1300163"/>
              <a:gd name="connsiteX2" fmla="*/ 717550 w 12218987"/>
              <a:gd name="connsiteY2" fmla="*/ 1300163 h 1300163"/>
              <a:gd name="connsiteX3" fmla="*/ 960438 w 12218987"/>
              <a:gd name="connsiteY3" fmla="*/ 1057275 h 1300163"/>
              <a:gd name="connsiteX4" fmla="*/ 12218987 w 12218987"/>
              <a:gd name="connsiteY4" fmla="*/ 1057275 h 1300163"/>
              <a:gd name="connsiteX5" fmla="*/ 12218987 w 12218987"/>
              <a:gd name="connsiteY5" fmla="*/ 0 h 1300163"/>
              <a:gd name="connsiteX6" fmla="*/ 0 w 12218987"/>
              <a:gd name="connsiteY6" fmla="*/ 3175 h 1300163"/>
              <a:gd name="connsiteX7" fmla="*/ 3174 w 12218987"/>
              <a:gd name="connsiteY7" fmla="*/ 1057275 h 1300163"/>
              <a:gd name="connsiteX0" fmla="*/ 3174 w 12218987"/>
              <a:gd name="connsiteY0" fmla="*/ 1057275 h 1300163"/>
              <a:gd name="connsiteX1" fmla="*/ 717550 w 12218987"/>
              <a:gd name="connsiteY1" fmla="*/ 1057275 h 1300163"/>
              <a:gd name="connsiteX2" fmla="*/ 717550 w 12218987"/>
              <a:gd name="connsiteY2" fmla="*/ 1300163 h 1300163"/>
              <a:gd name="connsiteX3" fmla="*/ 960438 w 12218987"/>
              <a:gd name="connsiteY3" fmla="*/ 1057275 h 1300163"/>
              <a:gd name="connsiteX4" fmla="*/ 12193587 w 12218987"/>
              <a:gd name="connsiteY4" fmla="*/ 1060450 h 1300163"/>
              <a:gd name="connsiteX5" fmla="*/ 12218987 w 12218987"/>
              <a:gd name="connsiteY5" fmla="*/ 0 h 1300163"/>
              <a:gd name="connsiteX6" fmla="*/ 0 w 12218987"/>
              <a:gd name="connsiteY6" fmla="*/ 3175 h 1300163"/>
              <a:gd name="connsiteX7" fmla="*/ 3174 w 12218987"/>
              <a:gd name="connsiteY7" fmla="*/ 1057275 h 1300163"/>
              <a:gd name="connsiteX0" fmla="*/ 3174 w 12193587"/>
              <a:gd name="connsiteY0" fmla="*/ 1054100 h 1296988"/>
              <a:gd name="connsiteX1" fmla="*/ 717550 w 12193587"/>
              <a:gd name="connsiteY1" fmla="*/ 1054100 h 1296988"/>
              <a:gd name="connsiteX2" fmla="*/ 717550 w 12193587"/>
              <a:gd name="connsiteY2" fmla="*/ 1296988 h 1296988"/>
              <a:gd name="connsiteX3" fmla="*/ 960438 w 12193587"/>
              <a:gd name="connsiteY3" fmla="*/ 1054100 h 1296988"/>
              <a:gd name="connsiteX4" fmla="*/ 12193587 w 12193587"/>
              <a:gd name="connsiteY4" fmla="*/ 1057275 h 1296988"/>
              <a:gd name="connsiteX5" fmla="*/ 12098337 w 12193587"/>
              <a:gd name="connsiteY5" fmla="*/ 95250 h 1296988"/>
              <a:gd name="connsiteX6" fmla="*/ 0 w 12193587"/>
              <a:gd name="connsiteY6" fmla="*/ 0 h 1296988"/>
              <a:gd name="connsiteX7" fmla="*/ 3174 w 12193587"/>
              <a:gd name="connsiteY7" fmla="*/ 1054100 h 1296988"/>
              <a:gd name="connsiteX0" fmla="*/ 3174 w 12193587"/>
              <a:gd name="connsiteY0" fmla="*/ 1057275 h 1300163"/>
              <a:gd name="connsiteX1" fmla="*/ 717550 w 12193587"/>
              <a:gd name="connsiteY1" fmla="*/ 1057275 h 1300163"/>
              <a:gd name="connsiteX2" fmla="*/ 717550 w 12193587"/>
              <a:gd name="connsiteY2" fmla="*/ 1300163 h 1300163"/>
              <a:gd name="connsiteX3" fmla="*/ 960438 w 12193587"/>
              <a:gd name="connsiteY3" fmla="*/ 1057275 h 1300163"/>
              <a:gd name="connsiteX4" fmla="*/ 12193587 w 12193587"/>
              <a:gd name="connsiteY4" fmla="*/ 1060450 h 1300163"/>
              <a:gd name="connsiteX5" fmla="*/ 12193587 w 12193587"/>
              <a:gd name="connsiteY5" fmla="*/ 0 h 1300163"/>
              <a:gd name="connsiteX6" fmla="*/ 0 w 12193587"/>
              <a:gd name="connsiteY6" fmla="*/ 3175 h 1300163"/>
              <a:gd name="connsiteX7" fmla="*/ 3174 w 12193587"/>
              <a:gd name="connsiteY7" fmla="*/ 1057275 h 1300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3587" h="1300163">
                <a:moveTo>
                  <a:pt x="3174" y="1057275"/>
                </a:moveTo>
                <a:lnTo>
                  <a:pt x="717550" y="1057275"/>
                </a:lnTo>
                <a:lnTo>
                  <a:pt x="717550" y="1300163"/>
                </a:lnTo>
                <a:lnTo>
                  <a:pt x="960438" y="1057275"/>
                </a:lnTo>
                <a:lnTo>
                  <a:pt x="12193587" y="1060450"/>
                </a:lnTo>
                <a:lnTo>
                  <a:pt x="12193587" y="0"/>
                </a:lnTo>
                <a:lnTo>
                  <a:pt x="0" y="3175"/>
                </a:lnTo>
                <a:lnTo>
                  <a:pt x="3174" y="1057275"/>
                </a:lnTo>
                <a:close/>
              </a:path>
            </a:pathLst>
          </a:custGeom>
          <a:gradFill>
            <a:gsLst>
              <a:gs pos="0">
                <a:schemeClr val="accent6"/>
              </a:gs>
              <a:gs pos="100000">
                <a:schemeClr val="accent2"/>
              </a:gs>
            </a:gsLst>
            <a:lin ang="15600000" scaled="0"/>
          </a:gra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671596" y="0"/>
            <a:ext cx="10937754" cy="1056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1390434" y="6387549"/>
            <a:ext cx="620049" cy="276113"/>
            <a:chOff x="750324" y="1796430"/>
            <a:chExt cx="4859864" cy="2163577"/>
          </a:xfrm>
          <a:effectLst/>
        </p:grpSpPr>
        <p:sp>
          <p:nvSpPr>
            <p:cNvPr id="13" name="Freeform 12"/>
            <p:cNvSpPr/>
            <p:nvPr/>
          </p:nvSpPr>
          <p:spPr>
            <a:xfrm rot="243445">
              <a:off x="4560142" y="1796430"/>
              <a:ext cx="1050046" cy="1103450"/>
            </a:xfrm>
            <a:custGeom>
              <a:avLst/>
              <a:gdLst>
                <a:gd name="connsiteX0" fmla="*/ 1828441 w 5982955"/>
                <a:gd name="connsiteY0" fmla="*/ 233797 h 6287222"/>
                <a:gd name="connsiteX1" fmla="*/ 2512106 w 5982955"/>
                <a:gd name="connsiteY1" fmla="*/ 9047 h 6287222"/>
                <a:gd name="connsiteX2" fmla="*/ 2739216 w 5982955"/>
                <a:gd name="connsiteY2" fmla="*/ 123780 h 6287222"/>
                <a:gd name="connsiteX3" fmla="*/ 3446345 w 5982955"/>
                <a:gd name="connsiteY3" fmla="*/ 2274801 h 6287222"/>
                <a:gd name="connsiteX4" fmla="*/ 5253823 w 5982955"/>
                <a:gd name="connsiteY4" fmla="*/ 942424 h 6287222"/>
                <a:gd name="connsiteX5" fmla="*/ 5318585 w 5982955"/>
                <a:gd name="connsiteY5" fmla="*/ 912251 h 6287222"/>
                <a:gd name="connsiteX6" fmla="*/ 5505405 w 5982955"/>
                <a:gd name="connsiteY6" fmla="*/ 980492 h 6287222"/>
                <a:gd name="connsiteX7" fmla="*/ 5932421 w 5982955"/>
                <a:gd name="connsiteY7" fmla="*/ 1559774 h 6287222"/>
                <a:gd name="connsiteX8" fmla="*/ 5894353 w 5982955"/>
                <a:gd name="connsiteY8" fmla="*/ 1811355 h 6287222"/>
                <a:gd name="connsiteX9" fmla="*/ 4083224 w 5982955"/>
                <a:gd name="connsiteY9" fmla="*/ 3146423 h 6287222"/>
                <a:gd name="connsiteX10" fmla="*/ 5908414 w 5982955"/>
                <a:gd name="connsiteY10" fmla="*/ 4465570 h 6287222"/>
                <a:gd name="connsiteX11" fmla="*/ 5948844 w 5982955"/>
                <a:gd name="connsiteY11" fmla="*/ 4716783 h 6287222"/>
                <a:gd name="connsiteX12" fmla="*/ 5527289 w 5982955"/>
                <a:gd name="connsiteY12" fmla="*/ 5300052 h 6287222"/>
                <a:gd name="connsiteX13" fmla="*/ 5276077 w 5982955"/>
                <a:gd name="connsiteY13" fmla="*/ 5340482 h 6287222"/>
                <a:gd name="connsiteX14" fmla="*/ 3461959 w 5982955"/>
                <a:gd name="connsiteY14" fmla="*/ 4029337 h 6287222"/>
                <a:gd name="connsiteX15" fmla="*/ 2779381 w 5982955"/>
                <a:gd name="connsiteY15" fmla="*/ 6162096 h 6287222"/>
                <a:gd name="connsiteX16" fmla="*/ 2553181 w 5982955"/>
                <a:gd name="connsiteY16" fmla="*/ 6278612 h 6287222"/>
                <a:gd name="connsiteX17" fmla="*/ 1867768 w 5982955"/>
                <a:gd name="connsiteY17" fmla="*/ 6059249 h 6287222"/>
                <a:gd name="connsiteX18" fmla="*/ 1751253 w 5982955"/>
                <a:gd name="connsiteY18" fmla="*/ 5833049 h 6287222"/>
                <a:gd name="connsiteX19" fmla="*/ 2432221 w 5982955"/>
                <a:gd name="connsiteY19" fmla="*/ 3705321 h 6287222"/>
                <a:gd name="connsiteX20" fmla="*/ 179920 w 5982955"/>
                <a:gd name="connsiteY20" fmla="*/ 3705321 h 6287222"/>
                <a:gd name="connsiteX21" fmla="*/ 0 w 5982955"/>
                <a:gd name="connsiteY21" fmla="*/ 3525401 h 6287222"/>
                <a:gd name="connsiteX22" fmla="*/ 0 w 5982955"/>
                <a:gd name="connsiteY22" fmla="*/ 2805741 h 6287222"/>
                <a:gd name="connsiteX23" fmla="*/ 109887 w 5982955"/>
                <a:gd name="connsiteY23" fmla="*/ 2639960 h 6287222"/>
                <a:gd name="connsiteX24" fmla="*/ 179920 w 5982955"/>
                <a:gd name="connsiteY24" fmla="*/ 2625821 h 6287222"/>
                <a:gd name="connsiteX25" fmla="*/ 2425405 w 5982955"/>
                <a:gd name="connsiteY25" fmla="*/ 2625821 h 6287222"/>
                <a:gd name="connsiteX26" fmla="*/ 1713708 w 5982955"/>
                <a:gd name="connsiteY26" fmla="*/ 460907 h 6287222"/>
                <a:gd name="connsiteX27" fmla="*/ 1828441 w 5982955"/>
                <a:gd name="connsiteY27" fmla="*/ 233797 h 6287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982955" h="6287222">
                  <a:moveTo>
                    <a:pt x="1828441" y="233797"/>
                  </a:moveTo>
                  <a:lnTo>
                    <a:pt x="2512106" y="9047"/>
                  </a:lnTo>
                  <a:cubicBezTo>
                    <a:pt x="2606503" y="-21985"/>
                    <a:pt x="2708184" y="29383"/>
                    <a:pt x="2739216" y="123780"/>
                  </a:cubicBezTo>
                  <a:lnTo>
                    <a:pt x="3446345" y="2274801"/>
                  </a:lnTo>
                  <a:lnTo>
                    <a:pt x="5253823" y="942424"/>
                  </a:lnTo>
                  <a:cubicBezTo>
                    <a:pt x="5273820" y="927684"/>
                    <a:pt x="5295856" y="917694"/>
                    <a:pt x="5318585" y="912251"/>
                  </a:cubicBezTo>
                  <a:cubicBezTo>
                    <a:pt x="5386771" y="895920"/>
                    <a:pt x="5461185" y="920504"/>
                    <a:pt x="5505405" y="980492"/>
                  </a:cubicBezTo>
                  <a:lnTo>
                    <a:pt x="5932421" y="1559774"/>
                  </a:lnTo>
                  <a:cubicBezTo>
                    <a:pt x="5991381" y="1639758"/>
                    <a:pt x="5974338" y="1752395"/>
                    <a:pt x="5894353" y="1811355"/>
                  </a:cubicBezTo>
                  <a:lnTo>
                    <a:pt x="4083224" y="3146423"/>
                  </a:lnTo>
                  <a:lnTo>
                    <a:pt x="5908414" y="4465570"/>
                  </a:lnTo>
                  <a:cubicBezTo>
                    <a:pt x="5988949" y="4523776"/>
                    <a:pt x="6007050" y="4636248"/>
                    <a:pt x="5948844" y="4716783"/>
                  </a:cubicBezTo>
                  <a:lnTo>
                    <a:pt x="5527289" y="5300052"/>
                  </a:lnTo>
                  <a:cubicBezTo>
                    <a:pt x="5469083" y="5380587"/>
                    <a:pt x="5356611" y="5398688"/>
                    <a:pt x="5276077" y="5340482"/>
                  </a:cubicBezTo>
                  <a:lnTo>
                    <a:pt x="3461959" y="4029337"/>
                  </a:lnTo>
                  <a:lnTo>
                    <a:pt x="2779381" y="6162096"/>
                  </a:lnTo>
                  <a:cubicBezTo>
                    <a:pt x="2749092" y="6256734"/>
                    <a:pt x="2647819" y="6308900"/>
                    <a:pt x="2553181" y="6278612"/>
                  </a:cubicBezTo>
                  <a:lnTo>
                    <a:pt x="1867768" y="6059249"/>
                  </a:lnTo>
                  <a:cubicBezTo>
                    <a:pt x="1773130" y="6028960"/>
                    <a:pt x="1720964" y="5927687"/>
                    <a:pt x="1751253" y="5833049"/>
                  </a:cubicBezTo>
                  <a:lnTo>
                    <a:pt x="2432221" y="3705321"/>
                  </a:lnTo>
                  <a:lnTo>
                    <a:pt x="179920" y="3705321"/>
                  </a:lnTo>
                  <a:cubicBezTo>
                    <a:pt x="80553" y="3705321"/>
                    <a:pt x="0" y="3624768"/>
                    <a:pt x="0" y="3525401"/>
                  </a:cubicBezTo>
                  <a:lnTo>
                    <a:pt x="0" y="2805741"/>
                  </a:lnTo>
                  <a:cubicBezTo>
                    <a:pt x="0" y="2731216"/>
                    <a:pt x="45311" y="2667274"/>
                    <a:pt x="109887" y="2639960"/>
                  </a:cubicBezTo>
                  <a:cubicBezTo>
                    <a:pt x="131413" y="2630856"/>
                    <a:pt x="155079" y="2625821"/>
                    <a:pt x="179920" y="2625821"/>
                  </a:cubicBezTo>
                  <a:lnTo>
                    <a:pt x="2425405" y="2625821"/>
                  </a:lnTo>
                  <a:lnTo>
                    <a:pt x="1713708" y="460907"/>
                  </a:lnTo>
                  <a:cubicBezTo>
                    <a:pt x="1682676" y="366509"/>
                    <a:pt x="1734043" y="264829"/>
                    <a:pt x="1828441" y="23379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/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750324" y="2202223"/>
              <a:ext cx="4224928" cy="1757784"/>
            </a:xfrm>
            <a:custGeom>
              <a:avLst/>
              <a:gdLst>
                <a:gd name="T0" fmla="*/ 49 w 400"/>
                <a:gd name="T1" fmla="*/ 166 h 166"/>
                <a:gd name="T2" fmla="*/ 4 w 400"/>
                <a:gd name="T3" fmla="*/ 160 h 166"/>
                <a:gd name="T4" fmla="*/ 3 w 400"/>
                <a:gd name="T5" fmla="*/ 142 h 166"/>
                <a:gd name="T6" fmla="*/ 14 w 400"/>
                <a:gd name="T7" fmla="*/ 127 h 166"/>
                <a:gd name="T8" fmla="*/ 73 w 400"/>
                <a:gd name="T9" fmla="*/ 119 h 166"/>
                <a:gd name="T10" fmla="*/ 5 w 400"/>
                <a:gd name="T11" fmla="*/ 46 h 166"/>
                <a:gd name="T12" fmla="*/ 65 w 400"/>
                <a:gd name="T13" fmla="*/ 1 h 166"/>
                <a:gd name="T14" fmla="*/ 107 w 400"/>
                <a:gd name="T15" fmla="*/ 7 h 166"/>
                <a:gd name="T16" fmla="*/ 109 w 400"/>
                <a:gd name="T17" fmla="*/ 24 h 166"/>
                <a:gd name="T18" fmla="*/ 98 w 400"/>
                <a:gd name="T19" fmla="*/ 38 h 166"/>
                <a:gd name="T20" fmla="*/ 45 w 400"/>
                <a:gd name="T21" fmla="*/ 46 h 166"/>
                <a:gd name="T22" fmla="*/ 112 w 400"/>
                <a:gd name="T23" fmla="*/ 120 h 166"/>
                <a:gd name="T24" fmla="*/ 49 w 400"/>
                <a:gd name="T25" fmla="*/ 166 h 166"/>
                <a:gd name="T26" fmla="*/ 399 w 400"/>
                <a:gd name="T27" fmla="*/ 145 h 166"/>
                <a:gd name="T28" fmla="*/ 394 w 400"/>
                <a:gd name="T29" fmla="*/ 163 h 166"/>
                <a:gd name="T30" fmla="*/ 309 w 400"/>
                <a:gd name="T31" fmla="*/ 163 h 166"/>
                <a:gd name="T32" fmla="*/ 293 w 400"/>
                <a:gd name="T33" fmla="*/ 157 h 166"/>
                <a:gd name="T34" fmla="*/ 293 w 400"/>
                <a:gd name="T35" fmla="*/ 8 h 166"/>
                <a:gd name="T36" fmla="*/ 315 w 400"/>
                <a:gd name="T37" fmla="*/ 1 h 166"/>
                <a:gd name="T38" fmla="*/ 333 w 400"/>
                <a:gd name="T39" fmla="*/ 7 h 166"/>
                <a:gd name="T40" fmla="*/ 333 w 400"/>
                <a:gd name="T41" fmla="*/ 126 h 166"/>
                <a:gd name="T42" fmla="*/ 335 w 400"/>
                <a:gd name="T43" fmla="*/ 127 h 166"/>
                <a:gd name="T44" fmla="*/ 393 w 400"/>
                <a:gd name="T45" fmla="*/ 127 h 166"/>
                <a:gd name="T46" fmla="*/ 399 w 400"/>
                <a:gd name="T47" fmla="*/ 145 h 166"/>
                <a:gd name="T48" fmla="*/ 203 w 400"/>
                <a:gd name="T49" fmla="*/ 3 h 166"/>
                <a:gd name="T50" fmla="*/ 138 w 400"/>
                <a:gd name="T51" fmla="*/ 3 h 166"/>
                <a:gd name="T52" fmla="*/ 132 w 400"/>
                <a:gd name="T53" fmla="*/ 9 h 166"/>
                <a:gd name="T54" fmla="*/ 132 w 400"/>
                <a:gd name="T55" fmla="*/ 158 h 166"/>
                <a:gd name="T56" fmla="*/ 141 w 400"/>
                <a:gd name="T57" fmla="*/ 163 h 166"/>
                <a:gd name="T58" fmla="*/ 198 w 400"/>
                <a:gd name="T59" fmla="*/ 163 h 166"/>
                <a:gd name="T60" fmla="*/ 270 w 400"/>
                <a:gd name="T61" fmla="*/ 103 h 166"/>
                <a:gd name="T62" fmla="*/ 270 w 400"/>
                <a:gd name="T63" fmla="*/ 61 h 166"/>
                <a:gd name="T64" fmla="*/ 203 w 400"/>
                <a:gd name="T65" fmla="*/ 3 h 166"/>
                <a:gd name="T66" fmla="*/ 228 w 400"/>
                <a:gd name="T67" fmla="*/ 99 h 166"/>
                <a:gd name="T68" fmla="*/ 199 w 400"/>
                <a:gd name="T69" fmla="*/ 127 h 166"/>
                <a:gd name="T70" fmla="*/ 173 w 400"/>
                <a:gd name="T71" fmla="*/ 127 h 166"/>
                <a:gd name="T72" fmla="*/ 172 w 400"/>
                <a:gd name="T73" fmla="*/ 126 h 166"/>
                <a:gd name="T74" fmla="*/ 172 w 400"/>
                <a:gd name="T75" fmla="*/ 39 h 166"/>
                <a:gd name="T76" fmla="*/ 173 w 400"/>
                <a:gd name="T77" fmla="*/ 39 h 166"/>
                <a:gd name="T78" fmla="*/ 199 w 400"/>
                <a:gd name="T79" fmla="*/ 39 h 166"/>
                <a:gd name="T80" fmla="*/ 228 w 400"/>
                <a:gd name="T81" fmla="*/ 64 h 166"/>
                <a:gd name="T82" fmla="*/ 228 w 400"/>
                <a:gd name="T83" fmla="*/ 99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00" h="166">
                  <a:moveTo>
                    <a:pt x="49" y="166"/>
                  </a:moveTo>
                  <a:cubicBezTo>
                    <a:pt x="23" y="166"/>
                    <a:pt x="8" y="162"/>
                    <a:pt x="4" y="160"/>
                  </a:cubicBezTo>
                  <a:cubicBezTo>
                    <a:pt x="2" y="158"/>
                    <a:pt x="0" y="157"/>
                    <a:pt x="3" y="142"/>
                  </a:cubicBezTo>
                  <a:cubicBezTo>
                    <a:pt x="4" y="135"/>
                    <a:pt x="8" y="125"/>
                    <a:pt x="14" y="127"/>
                  </a:cubicBezTo>
                  <a:cubicBezTo>
                    <a:pt x="20" y="130"/>
                    <a:pt x="73" y="140"/>
                    <a:pt x="73" y="119"/>
                  </a:cubicBezTo>
                  <a:cubicBezTo>
                    <a:pt x="73" y="97"/>
                    <a:pt x="5" y="104"/>
                    <a:pt x="5" y="46"/>
                  </a:cubicBezTo>
                  <a:cubicBezTo>
                    <a:pt x="5" y="21"/>
                    <a:pt x="16" y="1"/>
                    <a:pt x="65" y="1"/>
                  </a:cubicBezTo>
                  <a:cubicBezTo>
                    <a:pt x="94" y="1"/>
                    <a:pt x="104" y="6"/>
                    <a:pt x="107" y="7"/>
                  </a:cubicBezTo>
                  <a:cubicBezTo>
                    <a:pt x="109" y="8"/>
                    <a:pt x="111" y="12"/>
                    <a:pt x="109" y="24"/>
                  </a:cubicBezTo>
                  <a:cubicBezTo>
                    <a:pt x="107" y="34"/>
                    <a:pt x="102" y="39"/>
                    <a:pt x="98" y="38"/>
                  </a:cubicBezTo>
                  <a:cubicBezTo>
                    <a:pt x="88" y="34"/>
                    <a:pt x="45" y="29"/>
                    <a:pt x="45" y="46"/>
                  </a:cubicBezTo>
                  <a:cubicBezTo>
                    <a:pt x="45" y="68"/>
                    <a:pt x="112" y="61"/>
                    <a:pt x="112" y="120"/>
                  </a:cubicBezTo>
                  <a:cubicBezTo>
                    <a:pt x="112" y="147"/>
                    <a:pt x="101" y="166"/>
                    <a:pt x="49" y="166"/>
                  </a:cubicBezTo>
                  <a:close/>
                  <a:moveTo>
                    <a:pt x="399" y="145"/>
                  </a:moveTo>
                  <a:cubicBezTo>
                    <a:pt x="399" y="154"/>
                    <a:pt x="397" y="163"/>
                    <a:pt x="394" y="163"/>
                  </a:cubicBezTo>
                  <a:cubicBezTo>
                    <a:pt x="393" y="163"/>
                    <a:pt x="323" y="163"/>
                    <a:pt x="309" y="163"/>
                  </a:cubicBezTo>
                  <a:cubicBezTo>
                    <a:pt x="296" y="163"/>
                    <a:pt x="293" y="160"/>
                    <a:pt x="293" y="157"/>
                  </a:cubicBezTo>
                  <a:cubicBezTo>
                    <a:pt x="293" y="155"/>
                    <a:pt x="293" y="13"/>
                    <a:pt x="293" y="8"/>
                  </a:cubicBezTo>
                  <a:cubicBezTo>
                    <a:pt x="293" y="3"/>
                    <a:pt x="303" y="2"/>
                    <a:pt x="315" y="1"/>
                  </a:cubicBezTo>
                  <a:cubicBezTo>
                    <a:pt x="327" y="0"/>
                    <a:pt x="333" y="1"/>
                    <a:pt x="333" y="7"/>
                  </a:cubicBezTo>
                  <a:cubicBezTo>
                    <a:pt x="333" y="8"/>
                    <a:pt x="333" y="125"/>
                    <a:pt x="333" y="126"/>
                  </a:cubicBezTo>
                  <a:cubicBezTo>
                    <a:pt x="333" y="127"/>
                    <a:pt x="334" y="127"/>
                    <a:pt x="335" y="127"/>
                  </a:cubicBezTo>
                  <a:cubicBezTo>
                    <a:pt x="335" y="127"/>
                    <a:pt x="389" y="127"/>
                    <a:pt x="393" y="127"/>
                  </a:cubicBezTo>
                  <a:cubicBezTo>
                    <a:pt x="399" y="127"/>
                    <a:pt x="400" y="132"/>
                    <a:pt x="399" y="145"/>
                  </a:cubicBezTo>
                  <a:close/>
                  <a:moveTo>
                    <a:pt x="203" y="3"/>
                  </a:moveTo>
                  <a:cubicBezTo>
                    <a:pt x="187" y="3"/>
                    <a:pt x="140" y="3"/>
                    <a:pt x="138" y="3"/>
                  </a:cubicBezTo>
                  <a:cubicBezTo>
                    <a:pt x="132" y="3"/>
                    <a:pt x="132" y="9"/>
                    <a:pt x="132" y="9"/>
                  </a:cubicBezTo>
                  <a:cubicBezTo>
                    <a:pt x="132" y="13"/>
                    <a:pt x="132" y="156"/>
                    <a:pt x="132" y="158"/>
                  </a:cubicBezTo>
                  <a:cubicBezTo>
                    <a:pt x="132" y="162"/>
                    <a:pt x="136" y="163"/>
                    <a:pt x="141" y="163"/>
                  </a:cubicBezTo>
                  <a:cubicBezTo>
                    <a:pt x="152" y="163"/>
                    <a:pt x="196" y="163"/>
                    <a:pt x="198" y="163"/>
                  </a:cubicBezTo>
                  <a:cubicBezTo>
                    <a:pt x="245" y="163"/>
                    <a:pt x="270" y="146"/>
                    <a:pt x="270" y="103"/>
                  </a:cubicBezTo>
                  <a:cubicBezTo>
                    <a:pt x="270" y="103"/>
                    <a:pt x="270" y="73"/>
                    <a:pt x="270" y="61"/>
                  </a:cubicBezTo>
                  <a:cubicBezTo>
                    <a:pt x="270" y="14"/>
                    <a:pt x="237" y="3"/>
                    <a:pt x="203" y="3"/>
                  </a:cubicBezTo>
                  <a:close/>
                  <a:moveTo>
                    <a:pt x="228" y="99"/>
                  </a:moveTo>
                  <a:cubicBezTo>
                    <a:pt x="228" y="121"/>
                    <a:pt x="217" y="127"/>
                    <a:pt x="199" y="127"/>
                  </a:cubicBezTo>
                  <a:cubicBezTo>
                    <a:pt x="198" y="127"/>
                    <a:pt x="177" y="127"/>
                    <a:pt x="173" y="127"/>
                  </a:cubicBezTo>
                  <a:cubicBezTo>
                    <a:pt x="172" y="127"/>
                    <a:pt x="172" y="127"/>
                    <a:pt x="172" y="126"/>
                  </a:cubicBezTo>
                  <a:cubicBezTo>
                    <a:pt x="172" y="125"/>
                    <a:pt x="172" y="40"/>
                    <a:pt x="172" y="39"/>
                  </a:cubicBezTo>
                  <a:cubicBezTo>
                    <a:pt x="172" y="39"/>
                    <a:pt x="172" y="39"/>
                    <a:pt x="173" y="39"/>
                  </a:cubicBezTo>
                  <a:cubicBezTo>
                    <a:pt x="173" y="39"/>
                    <a:pt x="193" y="39"/>
                    <a:pt x="199" y="39"/>
                  </a:cubicBezTo>
                  <a:cubicBezTo>
                    <a:pt x="216" y="39"/>
                    <a:pt x="228" y="47"/>
                    <a:pt x="228" y="64"/>
                  </a:cubicBezTo>
                  <a:cubicBezTo>
                    <a:pt x="228" y="69"/>
                    <a:pt x="228" y="76"/>
                    <a:pt x="228" y="9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199"/>
            </a:p>
          </p:txBody>
        </p:sp>
      </p:grpSp>
      <p:sp>
        <p:nvSpPr>
          <p:cNvPr id="11" name="TextBox 10"/>
          <p:cNvSpPr txBox="1"/>
          <p:nvPr userDrawn="1">
            <p:custDataLst>
              <p:tags r:id="rId51"/>
            </p:custDataLst>
          </p:nvPr>
        </p:nvSpPr>
        <p:spPr bwMode="gray">
          <a:xfrm>
            <a:off x="669649" y="6506916"/>
            <a:ext cx="3573544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</a:lstStyle>
          <a:p>
            <a:pPr defTabSz="1088291">
              <a:defRPr/>
            </a:pPr>
            <a:r>
              <a:rPr lang="en-US" sz="900" b="0" dirty="0">
                <a:solidFill>
                  <a:srgbClr val="A6B0B0"/>
                </a:solidFill>
                <a:latin typeface="+mn-lt"/>
                <a:cs typeface="Arial" pitchFamily="34" charset="0"/>
              </a:rPr>
              <a:t>© </a:t>
            </a:r>
            <a:r>
              <a:rPr lang="en-US" sz="900" b="0" dirty="0" smtClean="0">
                <a:solidFill>
                  <a:srgbClr val="A6B0B0"/>
                </a:solidFill>
                <a:latin typeface="+mn-lt"/>
                <a:cs typeface="Arial" pitchFamily="34" charset="0"/>
              </a:rPr>
              <a:t>2018 </a:t>
            </a:r>
            <a:r>
              <a:rPr lang="en-US" sz="900" b="0" dirty="0">
                <a:solidFill>
                  <a:srgbClr val="A6B0B0"/>
                </a:solidFill>
                <a:latin typeface="+mn-lt"/>
                <a:cs typeface="Arial" pitchFamily="34" charset="0"/>
              </a:rPr>
              <a:t>SDL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  <p:custDataLst>
              <p:tags r:id="rId52"/>
            </p:custDataLst>
          </p:nvPr>
        </p:nvSpPr>
        <p:spPr>
          <a:xfrm>
            <a:off x="361328" y="6506916"/>
            <a:ext cx="246024" cy="138498"/>
          </a:xfrm>
          <a:prstGeom prst="rect">
            <a:avLst/>
          </a:prstGeom>
        </p:spPr>
        <p:txBody>
          <a:bodyPr lIns="0" anchor="ctr"/>
          <a:lstStyle>
            <a:defPPr>
              <a:defRPr lang="en-US"/>
            </a:defPPr>
            <a:lvl1pPr>
              <a:defRPr b="0">
                <a:latin typeface="+mn-lt"/>
              </a:defRPr>
            </a:lvl1pPr>
          </a:lstStyle>
          <a:p>
            <a:pPr defTabSz="1088291">
              <a:defRPr/>
            </a:pPr>
            <a:fld id="{2CB6AF89-0E0B-4DA5-AD3C-46F78F8B9978}" type="slidenum">
              <a:rPr lang="en-US" sz="900" smtClean="0">
                <a:solidFill>
                  <a:srgbClr val="A6B0B0"/>
                </a:solidFill>
                <a:cs typeface="Arial" pitchFamily="34" charset="0"/>
              </a:rPr>
              <a:pPr defTabSz="1088291">
                <a:defRPr/>
              </a:pPr>
              <a:t>‹#›</a:t>
            </a:fld>
            <a:endParaRPr lang="en-US" sz="900" dirty="0">
              <a:solidFill>
                <a:srgbClr val="A6B0B0"/>
              </a:solidFill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701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998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2" r:id="rId1"/>
    <p:sldLayoutId id="2147493686" r:id="rId2"/>
    <p:sldLayoutId id="2147493675" r:id="rId3"/>
    <p:sldLayoutId id="2147493638" r:id="rId4"/>
    <p:sldLayoutId id="2147493634" r:id="rId5"/>
    <p:sldLayoutId id="2147493476" r:id="rId6"/>
    <p:sldLayoutId id="2147493677" r:id="rId7"/>
    <p:sldLayoutId id="2147493641" r:id="rId8"/>
    <p:sldLayoutId id="2147493469" r:id="rId9"/>
    <p:sldLayoutId id="2147493645" r:id="rId10"/>
    <p:sldLayoutId id="2147493460" r:id="rId11"/>
    <p:sldLayoutId id="2147493642" r:id="rId12"/>
    <p:sldLayoutId id="2147493486" r:id="rId13"/>
    <p:sldLayoutId id="2147493674" r:id="rId14"/>
    <p:sldLayoutId id="2147493683" r:id="rId15"/>
    <p:sldLayoutId id="2147493673" r:id="rId16"/>
    <p:sldLayoutId id="2147493684" r:id="rId17"/>
    <p:sldLayoutId id="2147493651" r:id="rId18"/>
    <p:sldLayoutId id="2147493652" r:id="rId19"/>
    <p:sldLayoutId id="2147493489" r:id="rId20"/>
    <p:sldLayoutId id="2147493633" r:id="rId21"/>
    <p:sldLayoutId id="2147493490" r:id="rId22"/>
    <p:sldLayoutId id="2147493491" r:id="rId23"/>
    <p:sldLayoutId id="2147493687" r:id="rId24"/>
    <p:sldLayoutId id="2147493688" r:id="rId25"/>
    <p:sldLayoutId id="2147493690" r:id="rId26"/>
    <p:sldLayoutId id="2147493458" r:id="rId27"/>
    <p:sldLayoutId id="2147493671" r:id="rId28"/>
    <p:sldLayoutId id="2147493672" r:id="rId29"/>
    <p:sldLayoutId id="2147493691" r:id="rId30"/>
    <p:sldLayoutId id="2147493692" r:id="rId31"/>
    <p:sldLayoutId id="2147493678" r:id="rId32"/>
    <p:sldLayoutId id="2147493681" r:id="rId33"/>
    <p:sldLayoutId id="2147493679" r:id="rId34"/>
    <p:sldLayoutId id="2147493680" r:id="rId35"/>
    <p:sldLayoutId id="2147493461" r:id="rId36"/>
    <p:sldLayoutId id="2147493472" r:id="rId37"/>
    <p:sldLayoutId id="2147493470" r:id="rId38"/>
    <p:sldLayoutId id="2147493676" r:id="rId39"/>
    <p:sldLayoutId id="2147493670" r:id="rId40"/>
    <p:sldLayoutId id="2147493635" r:id="rId41"/>
    <p:sldLayoutId id="2147493636" r:id="rId42"/>
    <p:sldLayoutId id="2147493474" r:id="rId43"/>
    <p:sldLayoutId id="2147493643" r:id="rId44"/>
    <p:sldLayoutId id="2147493644" r:id="rId45"/>
    <p:sldLayoutId id="2147493689" r:id="rId46"/>
    <p:sldLayoutId id="2147493669" r:id="rId47"/>
    <p:sldLayoutId id="2147493488" r:id="rId48"/>
    <p:sldLayoutId id="2147493693" r:id="rId49"/>
  </p:sldLayoutIdLst>
  <p:timing>
    <p:tnLst>
      <p:par>
        <p:cTn id="1" dur="indefinite" restart="never" nodeType="tmRoot"/>
      </p:par>
    </p:tnLst>
  </p:timing>
  <p:hf hdr="0"/>
  <p:txStyles>
    <p:titleStyle>
      <a:lvl1pPr algn="l" defTabSz="609448" rtl="0" eaLnBrk="1" latinLnBrk="0" hangingPunct="1">
        <a:spcBef>
          <a:spcPct val="0"/>
        </a:spcBef>
        <a:buNone/>
        <a:defRPr kumimoji="1" sz="3732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7086" indent="-457086" algn="l" defTabSz="609448" rtl="0" eaLnBrk="1" latinLnBrk="0" hangingPunct="1">
        <a:spcBef>
          <a:spcPct val="20000"/>
        </a:spcBef>
        <a:buClr>
          <a:schemeClr val="accent1"/>
        </a:buClr>
        <a:buSzPct val="130000"/>
        <a:buFont typeface="Arial"/>
        <a:buChar char="•"/>
        <a:defRPr kumimoji="1" sz="4266" kern="1200">
          <a:solidFill>
            <a:schemeClr val="tx1"/>
          </a:solidFill>
          <a:latin typeface="+mn-lt"/>
          <a:ea typeface="+mn-ea"/>
          <a:cs typeface="+mn-cs"/>
        </a:defRPr>
      </a:lvl1pPr>
      <a:lvl2pPr marL="990352" indent="-380905" algn="l" defTabSz="609448" rtl="0" eaLnBrk="1" latinLnBrk="0" hangingPunct="1">
        <a:spcBef>
          <a:spcPct val="20000"/>
        </a:spcBef>
        <a:buFont typeface="Arial"/>
        <a:buChar char="–"/>
        <a:defRPr kumimoji="1" sz="3732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1523619" indent="-304724" algn="l" defTabSz="609448" rtl="0" eaLnBrk="1" latinLnBrk="0" hangingPunct="1">
        <a:spcBef>
          <a:spcPct val="20000"/>
        </a:spcBef>
        <a:buFont typeface="Wingdings" charset="2"/>
        <a:buChar char="§"/>
        <a:defRPr kumimoji="1" sz="3199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2133067" indent="-304724" algn="l" defTabSz="609448" rtl="0" eaLnBrk="1" latinLnBrk="0" hangingPunct="1">
        <a:spcBef>
          <a:spcPct val="20000"/>
        </a:spcBef>
        <a:buFont typeface="Arial"/>
        <a:buChar char="–"/>
        <a:defRPr kumimoji="1" sz="2666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2742514" indent="-304724" algn="l" defTabSz="609448" rtl="0" eaLnBrk="1" latinLnBrk="0" hangingPunct="1">
        <a:spcBef>
          <a:spcPct val="20000"/>
        </a:spcBef>
        <a:buFont typeface="Arial" charset="0"/>
        <a:buChar char="•"/>
        <a:defRPr kumimoji="1" sz="2666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3351962" indent="-304724" algn="l" defTabSz="609448" rtl="0" eaLnBrk="1" latinLnBrk="0" hangingPunct="1">
        <a:spcBef>
          <a:spcPct val="20000"/>
        </a:spcBef>
        <a:buFont typeface="Arial"/>
        <a:buChar char="•"/>
        <a:defRPr kumimoji="1"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409" indent="-304724" algn="l" defTabSz="609448" rtl="0" eaLnBrk="1" latinLnBrk="0" hangingPunct="1">
        <a:spcBef>
          <a:spcPct val="20000"/>
        </a:spcBef>
        <a:buFont typeface="Arial"/>
        <a:buChar char="•"/>
        <a:defRPr kumimoji="1"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857" indent="-304724" algn="l" defTabSz="609448" rtl="0" eaLnBrk="1" latinLnBrk="0" hangingPunct="1">
        <a:spcBef>
          <a:spcPct val="20000"/>
        </a:spcBef>
        <a:buFont typeface="Arial"/>
        <a:buChar char="•"/>
        <a:defRPr kumimoji="1"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80305" indent="-304724" algn="l" defTabSz="609448" rtl="0" eaLnBrk="1" latinLnBrk="0" hangingPunct="1">
        <a:spcBef>
          <a:spcPct val="20000"/>
        </a:spcBef>
        <a:buFont typeface="Arial"/>
        <a:buChar char="•"/>
        <a:defRPr kumimoji="1"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448" rtl="0" eaLnBrk="1" latinLnBrk="0" hangingPunct="1">
        <a:defRPr kumimoji="1"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48" algn="l" defTabSz="609448" rtl="0" eaLnBrk="1" latinLnBrk="0" hangingPunct="1">
        <a:defRPr kumimoji="1"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95" algn="l" defTabSz="609448" rtl="0" eaLnBrk="1" latinLnBrk="0" hangingPunct="1">
        <a:defRPr kumimoji="1"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343" algn="l" defTabSz="609448" rtl="0" eaLnBrk="1" latinLnBrk="0" hangingPunct="1">
        <a:defRPr kumimoji="1"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790" algn="l" defTabSz="609448" rtl="0" eaLnBrk="1" latinLnBrk="0" hangingPunct="1">
        <a:defRPr kumimoji="1"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238" algn="l" defTabSz="609448" rtl="0" eaLnBrk="1" latinLnBrk="0" hangingPunct="1">
        <a:defRPr kumimoji="1"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686" algn="l" defTabSz="609448" rtl="0" eaLnBrk="1" latinLnBrk="0" hangingPunct="1">
        <a:defRPr kumimoji="1"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6133" algn="l" defTabSz="609448" rtl="0" eaLnBrk="1" latinLnBrk="0" hangingPunct="1">
        <a:defRPr kumimoji="1"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581" algn="l" defTabSz="609448" rtl="0" eaLnBrk="1" latinLnBrk="0" hangingPunct="1">
        <a:defRPr kumimoji="1"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Trados </a:t>
            </a:r>
            <a:r>
              <a:rPr lang="ja-JP" altLang="en-US" b="1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利用状況調査</a:t>
            </a:r>
            <a:endParaRPr lang="en-US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88291">
              <a:defRPr/>
            </a:pPr>
            <a:fld id="{2CB6AF89-0E0B-4DA5-AD3C-46F78F8B9978}" type="slidenum">
              <a:rPr lang="en-US" sz="900" smtClean="0">
                <a:solidFill>
                  <a:srgbClr val="A6B0B0"/>
                </a:solidFill>
                <a:cs typeface="Arial" pitchFamily="34" charset="0"/>
              </a:rPr>
              <a:pPr defTabSz="1088291">
                <a:defRPr/>
              </a:pPr>
              <a:t>1</a:t>
            </a:fld>
            <a:endParaRPr lang="en-US" sz="900">
              <a:solidFill>
                <a:srgbClr val="A6B0B0"/>
              </a:solidFill>
              <a:cs typeface="Arial" pitchFamily="34" charset="0"/>
            </a:endParaRPr>
          </a:p>
        </p:txBody>
      </p:sp>
      <p:graphicFrame>
        <p:nvGraphicFramePr>
          <p:cNvPr id="7" name="コンテンツ プレースホルダー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9171455"/>
              </p:ext>
            </p:extLst>
          </p:nvPr>
        </p:nvGraphicFramePr>
        <p:xfrm>
          <a:off x="671513" y="1455738"/>
          <a:ext cx="10907712" cy="4670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3263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3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4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5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6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7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8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9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7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8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4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9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3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4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5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6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7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5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9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2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3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4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5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6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7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6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9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0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2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3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4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5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6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7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7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9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0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7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8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9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0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1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2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3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8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5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6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7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8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9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0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1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2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3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9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5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6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7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8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9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0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1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2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3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0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5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6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7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8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9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0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7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8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9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1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2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3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4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5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6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7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8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9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2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1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2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3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4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5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6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7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8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9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3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1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2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3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4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5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6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7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8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9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4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8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7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8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9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0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1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2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3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4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5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6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7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8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9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0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1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2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3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4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6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6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7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8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9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0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1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2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3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4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7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6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7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8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9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0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8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7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8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9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8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1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2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3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4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5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6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7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8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9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9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1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2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3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4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5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6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7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8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9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0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1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2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3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4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5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6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7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8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9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1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8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7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8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9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0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1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2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3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4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2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6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7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8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9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0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1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2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3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4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3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6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7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8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9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0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1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2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3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4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4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6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7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8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9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0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5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7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8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9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5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1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2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3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4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5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6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7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8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9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6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1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2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3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4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5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6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7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8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9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7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1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2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3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4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5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6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7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8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9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8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6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7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8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9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0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1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2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3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4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9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6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7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8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9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0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1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2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3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4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0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6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7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8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9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0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1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2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3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4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7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6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7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8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7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1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5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6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7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8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9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8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0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1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2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3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4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5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6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7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8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8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8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0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1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2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3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4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5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6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7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8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9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9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0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1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2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3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4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5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6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7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8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0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3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4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5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6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7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8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9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0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1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1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3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4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5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6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7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8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9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0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1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2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3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4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5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6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7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8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9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0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1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3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3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4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8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9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0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1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2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3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4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4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6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7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8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9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0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1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2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3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4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5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6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7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8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9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0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1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2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3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4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6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6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7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8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9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0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7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1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5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6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7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7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8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9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0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1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2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3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4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5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6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8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8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8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9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0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1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2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3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4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5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6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7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9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8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9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0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1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2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3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4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5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6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7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0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8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2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3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4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5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6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7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8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9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1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1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2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3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4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5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6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7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8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9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2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1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2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3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4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5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6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7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8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9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3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1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2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3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4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8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9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0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1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2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3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4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4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5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6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7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8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9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0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1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2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5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4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5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6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7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8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9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0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1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2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6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4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5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6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7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8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9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9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9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5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6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8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9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7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8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9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4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5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6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7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8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9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2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4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5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6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7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8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9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3"/>
</p:tagLst>
</file>

<file path=ppt/theme/theme1.xml><?xml version="1.0" encoding="utf-8"?>
<a:theme xmlns:a="http://schemas.openxmlformats.org/drawingml/2006/main" name="SDL Official Template 2017">
  <a:themeElements>
    <a:clrScheme name="Custom 4">
      <a:dk1>
        <a:srgbClr val="5D6C7C"/>
      </a:dk1>
      <a:lt1>
        <a:srgbClr val="FFFFFF"/>
      </a:lt1>
      <a:dk2>
        <a:srgbClr val="34485D"/>
      </a:dk2>
      <a:lt2>
        <a:srgbClr val="E7E6E6"/>
      </a:lt2>
      <a:accent1>
        <a:srgbClr val="A3D65E"/>
      </a:accent1>
      <a:accent2>
        <a:srgbClr val="24BD59"/>
      </a:accent2>
      <a:accent3>
        <a:srgbClr val="008264"/>
      </a:accent3>
      <a:accent4>
        <a:srgbClr val="008C95"/>
      </a:accent4>
      <a:accent5>
        <a:srgbClr val="59BEC9"/>
      </a:accent5>
      <a:accent6>
        <a:srgbClr val="0076A8"/>
      </a:accent6>
      <a:hlink>
        <a:srgbClr val="15BE54"/>
      </a:hlink>
      <a:folHlink>
        <a:srgbClr val="15BE5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>
        <a:defPPr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DL PPT Template 2018 v1-3 [Read-Only]" id="{90368F12-4C14-4092-ACA2-D17DCBF7532D}" vid="{0C6A5927-286C-4312-8DDC-2AD2F6F454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purl.org/dc/dcmitype/"/>
    <ds:schemaRef ds:uri="http://purl.org/dc/terms/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schemas.microsoft.com/sharepoint/v3/field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SDL PPT Template 2018</Template>
  <TotalTime>2295</TotalTime>
  <Words>10</Words>
  <Application>Microsoft Office PowerPoint</Application>
  <PresentationFormat>ユーザー設定</PresentationFormat>
  <Paragraphs>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ＭＳ Ｐゴシック</vt:lpstr>
      <vt:lpstr>游ゴシック</vt:lpstr>
      <vt:lpstr>Arial</vt:lpstr>
      <vt:lpstr>Calibri</vt:lpstr>
      <vt:lpstr>Helvetica</vt:lpstr>
      <vt:lpstr>Sommet Rounded Black</vt:lpstr>
      <vt:lpstr>Wingdings</vt:lpstr>
      <vt:lpstr>SDL Official Template 2017</vt:lpstr>
      <vt:lpstr>Trados 利用状況調査</vt:lpstr>
    </vt:vector>
  </TitlesOfParts>
  <Company>SDL PLC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Trados 利用状況調査</dc:title>
  <dc:creator>Kiyotaka Tsuchida</dc:creator>
  <cp:lastModifiedBy>Kiyotaka Tsuchida</cp:lastModifiedBy>
  <cp:revision>103</cp:revision>
  <dcterms:created xsi:type="dcterms:W3CDTF">2018-07-19T09:16:28Z</dcterms:created>
  <dcterms:modified xsi:type="dcterms:W3CDTF">2019-09-12T01:13:17Z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