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59" r:id="rId7"/>
    <p:sldId id="262" r:id="rId8"/>
    <p:sldId id="263" r:id="rId9"/>
    <p:sldId id="264" r:id="rId10"/>
    <p:sldId id="265"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4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874520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211719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176830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2180734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60093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321230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3962989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3227367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32012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3229003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23645B9-D118-4FCE-AFB0-A495AB214806}" type="datetimeFigureOut">
              <a:rPr kumimoji="1" lang="ja-JP" altLang="en-US" smtClean="0"/>
              <a:t>2018/3/15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494362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45B9-D118-4FCE-AFB0-A495AB214806}" type="datetimeFigureOut">
              <a:rPr kumimoji="1" lang="ja-JP" altLang="en-US" smtClean="0"/>
              <a:t>2018/3/15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E84D66-76AD-445F-BCEF-694BCD234E3C}" type="slidenum">
              <a:rPr kumimoji="1" lang="ja-JP" altLang="en-US" smtClean="0"/>
              <a:t>‹#›</a:t>
            </a:fld>
            <a:endParaRPr kumimoji="1" lang="ja-JP" altLang="en-US"/>
          </a:p>
        </p:txBody>
      </p:sp>
    </p:spTree>
    <p:extLst>
      <p:ext uri="{BB962C8B-B14F-4D97-AF65-F5344CB8AC3E}">
        <p14:creationId xmlns:p14="http://schemas.microsoft.com/office/powerpoint/2010/main" val="895929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672465" y="1485071"/>
            <a:ext cx="8743744" cy="5042904"/>
          </a:xfrm>
          <a:prstGeom prst="rect">
            <a:avLst/>
          </a:prstGeom>
        </p:spPr>
      </p:pic>
      <p:sp>
        <p:nvSpPr>
          <p:cNvPr id="5" name="テキスト ボックス 4"/>
          <p:cNvSpPr txBox="1"/>
          <p:nvPr/>
        </p:nvSpPr>
        <p:spPr>
          <a:xfrm>
            <a:off x="3029467" y="434561"/>
            <a:ext cx="6029739" cy="923330"/>
          </a:xfrm>
          <a:prstGeom prst="rect">
            <a:avLst/>
          </a:prstGeom>
          <a:noFill/>
        </p:spPr>
        <p:txBody>
          <a:bodyPr wrap="square" rtlCol="0">
            <a:spAutoFit/>
          </a:bodyPr>
          <a:lstStyle/>
          <a:p>
            <a:r>
              <a:rPr kumimoji="1" lang="en-US" altLang="ja-JP" dirty="0" smtClean="0"/>
              <a:t>Source filename: MS Gothic as default test.</a:t>
            </a:r>
            <a:r>
              <a:rPr kumimoji="1" lang="en-US" altLang="ja-JP" b="1" dirty="0" smtClean="0"/>
              <a:t>xlsx</a:t>
            </a:r>
          </a:p>
          <a:p>
            <a:r>
              <a:rPr lang="en-US" altLang="ja-JP" dirty="0" smtClean="0"/>
              <a:t>Japanese OS has the default font as “MS</a:t>
            </a:r>
            <a:r>
              <a:rPr lang="ja-JP" altLang="en-US" dirty="0" smtClean="0"/>
              <a:t>　</a:t>
            </a:r>
            <a:r>
              <a:rPr lang="en-US" altLang="ja-JP" dirty="0" smtClean="0"/>
              <a:t>P</a:t>
            </a:r>
            <a:r>
              <a:rPr lang="ja-JP" altLang="en-US" dirty="0" smtClean="0"/>
              <a:t>ゴシック</a:t>
            </a:r>
            <a:r>
              <a:rPr lang="en-US" altLang="ja-JP" dirty="0" smtClean="0"/>
              <a:t>” or MS P Gothic</a:t>
            </a:r>
            <a:endParaRPr kumimoji="1" lang="ja-JP" altLang="en-US" dirty="0"/>
          </a:p>
        </p:txBody>
      </p:sp>
    </p:spTree>
    <p:extLst>
      <p:ext uri="{BB962C8B-B14F-4D97-AF65-F5344CB8AC3E}">
        <p14:creationId xmlns:p14="http://schemas.microsoft.com/office/powerpoint/2010/main" val="2406817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2"/>
          <a:stretch>
            <a:fillRect/>
          </a:stretch>
        </p:blipFill>
        <p:spPr>
          <a:xfrm>
            <a:off x="838200" y="1568449"/>
            <a:ext cx="9839325" cy="4857071"/>
          </a:xfrm>
          <a:prstGeom prst="rect">
            <a:avLst/>
          </a:prstGeom>
        </p:spPr>
      </p:pic>
      <p:sp>
        <p:nvSpPr>
          <p:cNvPr id="5" name="テキスト ボックス 4"/>
          <p:cNvSpPr txBox="1"/>
          <p:nvPr/>
        </p:nvSpPr>
        <p:spPr>
          <a:xfrm>
            <a:off x="2476500" y="748305"/>
            <a:ext cx="8077200" cy="1200329"/>
          </a:xfrm>
          <a:prstGeom prst="rect">
            <a:avLst/>
          </a:prstGeom>
          <a:noFill/>
        </p:spPr>
        <p:txBody>
          <a:bodyPr wrap="square" rtlCol="0">
            <a:spAutoFit/>
          </a:bodyPr>
          <a:lstStyle/>
          <a:p>
            <a:r>
              <a:rPr lang="en-US" altLang="ja-JP" dirty="0" smtClean="0"/>
              <a:t>But no change. Please tell me what I’m doing wrong. Or at least, what is the proper application of font mapping?</a:t>
            </a:r>
          </a:p>
          <a:p>
            <a:r>
              <a:rPr kumimoji="1" lang="en-US" altLang="ja-JP" dirty="0" smtClean="0"/>
              <a:t>Eventuall</a:t>
            </a:r>
            <a:r>
              <a:rPr lang="en-US" altLang="ja-JP" dirty="0" smtClean="0"/>
              <a:t>y, I’d like this setting to be for all MS Office files as Arial is our default English script.</a:t>
            </a:r>
            <a:endParaRPr kumimoji="1" lang="ja-JP" altLang="en-US" dirty="0"/>
          </a:p>
        </p:txBody>
      </p:sp>
    </p:spTree>
    <p:extLst>
      <p:ext uri="{BB962C8B-B14F-4D97-AF65-F5344CB8AC3E}">
        <p14:creationId xmlns:p14="http://schemas.microsoft.com/office/powerpoint/2010/main" val="2823810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30557" y="427484"/>
            <a:ext cx="6703943" cy="646331"/>
          </a:xfrm>
          <a:prstGeom prst="rect">
            <a:avLst/>
          </a:prstGeom>
          <a:noFill/>
        </p:spPr>
        <p:txBody>
          <a:bodyPr wrap="square" rtlCol="0">
            <a:spAutoFit/>
          </a:bodyPr>
          <a:lstStyle/>
          <a:p>
            <a:r>
              <a:rPr kumimoji="1" lang="en-US" altLang="ja-JP" dirty="0" smtClean="0"/>
              <a:t>These are my untouched, default font mapping settings for the Microsoft Excel 2007-2016, which is set above other excel forms</a:t>
            </a:r>
            <a:endParaRPr kumimoji="1" lang="ja-JP" altLang="en-US" b="1" dirty="0"/>
          </a:p>
        </p:txBody>
      </p:sp>
      <p:pic>
        <p:nvPicPr>
          <p:cNvPr id="2" name="図 1"/>
          <p:cNvPicPr>
            <a:picLocks noChangeAspect="1"/>
          </p:cNvPicPr>
          <p:nvPr/>
        </p:nvPicPr>
        <p:blipFill>
          <a:blip r:embed="rId2"/>
          <a:stretch>
            <a:fillRect/>
          </a:stretch>
        </p:blipFill>
        <p:spPr>
          <a:xfrm>
            <a:off x="923717" y="1350814"/>
            <a:ext cx="8626683" cy="5016648"/>
          </a:xfrm>
          <a:prstGeom prst="rect">
            <a:avLst/>
          </a:prstGeom>
        </p:spPr>
      </p:pic>
    </p:spTree>
    <p:extLst>
      <p:ext uri="{BB962C8B-B14F-4D97-AF65-F5344CB8AC3E}">
        <p14:creationId xmlns:p14="http://schemas.microsoft.com/office/powerpoint/2010/main" val="408755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2347912" y="1400175"/>
            <a:ext cx="7496175" cy="4057650"/>
          </a:xfrm>
          <a:prstGeom prst="rect">
            <a:avLst/>
          </a:prstGeom>
        </p:spPr>
      </p:pic>
      <p:sp>
        <p:nvSpPr>
          <p:cNvPr id="5" name="テキスト ボックス 4"/>
          <p:cNvSpPr txBox="1"/>
          <p:nvPr/>
        </p:nvSpPr>
        <p:spPr>
          <a:xfrm>
            <a:off x="2630557" y="427484"/>
            <a:ext cx="6703943" cy="646331"/>
          </a:xfrm>
          <a:prstGeom prst="rect">
            <a:avLst/>
          </a:prstGeom>
          <a:noFill/>
        </p:spPr>
        <p:txBody>
          <a:bodyPr wrap="square" rtlCol="0">
            <a:spAutoFit/>
          </a:bodyPr>
          <a:lstStyle/>
          <a:p>
            <a:r>
              <a:rPr kumimoji="1" lang="en-US" altLang="ja-JP" dirty="0" smtClean="0"/>
              <a:t>Each time </a:t>
            </a:r>
            <a:r>
              <a:rPr lang="en-US" altLang="ja-JP" dirty="0" smtClean="0"/>
              <a:t>I start an new “translate single document” project, my initial settings look like this.</a:t>
            </a:r>
            <a:endParaRPr kumimoji="1" lang="ja-JP" altLang="en-US" b="1" dirty="0"/>
          </a:p>
        </p:txBody>
      </p:sp>
    </p:spTree>
    <p:extLst>
      <p:ext uri="{BB962C8B-B14F-4D97-AF65-F5344CB8AC3E}">
        <p14:creationId xmlns:p14="http://schemas.microsoft.com/office/powerpoint/2010/main" val="1268511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030868" y="1243012"/>
            <a:ext cx="10130264" cy="4802188"/>
          </a:xfrm>
          <a:prstGeom prst="rect">
            <a:avLst/>
          </a:prstGeom>
        </p:spPr>
      </p:pic>
      <p:sp>
        <p:nvSpPr>
          <p:cNvPr id="5" name="テキスト ボックス 4"/>
          <p:cNvSpPr txBox="1"/>
          <p:nvPr/>
        </p:nvSpPr>
        <p:spPr>
          <a:xfrm>
            <a:off x="2630557" y="427484"/>
            <a:ext cx="6919843" cy="646331"/>
          </a:xfrm>
          <a:prstGeom prst="rect">
            <a:avLst/>
          </a:prstGeom>
          <a:noFill/>
        </p:spPr>
        <p:txBody>
          <a:bodyPr wrap="square" rtlCol="0">
            <a:spAutoFit/>
          </a:bodyPr>
          <a:lstStyle/>
          <a:p>
            <a:r>
              <a:rPr lang="en-US" altLang="ja-JP" dirty="0" smtClean="0"/>
              <a:t>I pre-translate with MT and get English text written in MS Gothic. As expected really because I haven’t touched the font mapping settings.</a:t>
            </a:r>
            <a:endParaRPr kumimoji="1" lang="ja-JP" altLang="en-US" b="1" dirty="0"/>
          </a:p>
        </p:txBody>
      </p:sp>
    </p:spTree>
    <p:extLst>
      <p:ext uri="{BB962C8B-B14F-4D97-AF65-F5344CB8AC3E}">
        <p14:creationId xmlns:p14="http://schemas.microsoft.com/office/powerpoint/2010/main" val="3493464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838200" y="965199"/>
            <a:ext cx="3966125" cy="1514475"/>
          </a:xfrm>
          <a:prstGeom prst="rect">
            <a:avLst/>
          </a:prstGeom>
        </p:spPr>
      </p:pic>
      <p:pic>
        <p:nvPicPr>
          <p:cNvPr id="5" name="図 4"/>
          <p:cNvPicPr>
            <a:picLocks noChangeAspect="1"/>
          </p:cNvPicPr>
          <p:nvPr/>
        </p:nvPicPr>
        <p:blipFill>
          <a:blip r:embed="rId3"/>
          <a:stretch>
            <a:fillRect/>
          </a:stretch>
        </p:blipFill>
        <p:spPr>
          <a:xfrm>
            <a:off x="4622800" y="2196184"/>
            <a:ext cx="6635406" cy="3858667"/>
          </a:xfrm>
          <a:prstGeom prst="rect">
            <a:avLst/>
          </a:prstGeom>
        </p:spPr>
      </p:pic>
      <p:sp>
        <p:nvSpPr>
          <p:cNvPr id="6" name="テキスト ボックス 5"/>
          <p:cNvSpPr txBox="1"/>
          <p:nvPr/>
        </p:nvSpPr>
        <p:spPr>
          <a:xfrm>
            <a:off x="5567465" y="849905"/>
            <a:ext cx="4927600" cy="1200329"/>
          </a:xfrm>
          <a:prstGeom prst="rect">
            <a:avLst/>
          </a:prstGeom>
          <a:noFill/>
        </p:spPr>
        <p:txBody>
          <a:bodyPr wrap="square" rtlCol="0">
            <a:spAutoFit/>
          </a:bodyPr>
          <a:lstStyle/>
          <a:p>
            <a:r>
              <a:rPr lang="en-US" altLang="ja-JP" dirty="0" smtClean="0"/>
              <a:t>I close the project, go to font mapping, add English United States (as it is the target language), select map all source fonts, and click Arial as the Target font. Resulting in what is seen below.</a:t>
            </a:r>
            <a:endParaRPr kumimoji="1" lang="ja-JP" altLang="en-US" b="1" dirty="0"/>
          </a:p>
        </p:txBody>
      </p:sp>
      <p:sp>
        <p:nvSpPr>
          <p:cNvPr id="7" name="テキスト ボックス 6"/>
          <p:cNvSpPr txBox="1"/>
          <p:nvPr/>
        </p:nvSpPr>
        <p:spPr>
          <a:xfrm>
            <a:off x="266700" y="2625624"/>
            <a:ext cx="4203700" cy="646331"/>
          </a:xfrm>
          <a:prstGeom prst="rect">
            <a:avLst/>
          </a:prstGeom>
          <a:noFill/>
        </p:spPr>
        <p:txBody>
          <a:bodyPr wrap="square" rtlCol="0">
            <a:spAutoFit/>
          </a:bodyPr>
          <a:lstStyle/>
          <a:p>
            <a:r>
              <a:rPr lang="en-US" altLang="ja-JP" dirty="0" smtClean="0"/>
              <a:t>Curious that MS </a:t>
            </a:r>
            <a:r>
              <a:rPr lang="en-US" altLang="ja-JP" dirty="0" err="1" smtClean="0"/>
              <a:t>PMincho</a:t>
            </a:r>
            <a:r>
              <a:rPr lang="en-US" altLang="ja-JP" dirty="0" smtClean="0"/>
              <a:t> can’t be selected though.</a:t>
            </a:r>
            <a:endParaRPr kumimoji="1" lang="ja-JP" altLang="en-US" b="1" dirty="0"/>
          </a:p>
        </p:txBody>
      </p:sp>
    </p:spTree>
    <p:extLst>
      <p:ext uri="{BB962C8B-B14F-4D97-AF65-F5344CB8AC3E}">
        <p14:creationId xmlns:p14="http://schemas.microsoft.com/office/powerpoint/2010/main" val="3779219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980820" y="1930400"/>
            <a:ext cx="8558467" cy="4067175"/>
          </a:xfrm>
          <a:prstGeom prst="rect">
            <a:avLst/>
          </a:prstGeom>
        </p:spPr>
      </p:pic>
      <p:sp>
        <p:nvSpPr>
          <p:cNvPr id="5" name="テキスト ボックス 4"/>
          <p:cNvSpPr txBox="1"/>
          <p:nvPr/>
        </p:nvSpPr>
        <p:spPr>
          <a:xfrm>
            <a:off x="2463800" y="1002305"/>
            <a:ext cx="7574065" cy="646331"/>
          </a:xfrm>
          <a:prstGeom prst="rect">
            <a:avLst/>
          </a:prstGeom>
          <a:noFill/>
        </p:spPr>
        <p:txBody>
          <a:bodyPr wrap="square" rtlCol="0">
            <a:spAutoFit/>
          </a:bodyPr>
          <a:lstStyle/>
          <a:p>
            <a:r>
              <a:rPr lang="en-US" altLang="ja-JP" dirty="0" smtClean="0"/>
              <a:t>But, starting a new project (not reopening the previous project) still results in English text written in MS Gothic</a:t>
            </a:r>
            <a:endParaRPr kumimoji="1" lang="ja-JP" altLang="en-US" b="1" dirty="0"/>
          </a:p>
        </p:txBody>
      </p:sp>
    </p:spTree>
    <p:extLst>
      <p:ext uri="{BB962C8B-B14F-4D97-AF65-F5344CB8AC3E}">
        <p14:creationId xmlns:p14="http://schemas.microsoft.com/office/powerpoint/2010/main" val="294177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p:cNvPicPr>
            <a:picLocks noGrp="1" noChangeAspect="1"/>
          </p:cNvPicPr>
          <p:nvPr>
            <p:ph idx="1"/>
          </p:nvPr>
        </p:nvPicPr>
        <p:blipFill>
          <a:blip r:embed="rId2"/>
          <a:stretch>
            <a:fillRect/>
          </a:stretch>
        </p:blipFill>
        <p:spPr>
          <a:xfrm>
            <a:off x="1656196" y="1901825"/>
            <a:ext cx="7482608" cy="4351338"/>
          </a:xfrm>
          <a:prstGeom prst="rect">
            <a:avLst/>
          </a:prstGeom>
        </p:spPr>
      </p:pic>
      <p:sp>
        <p:nvSpPr>
          <p:cNvPr id="5" name="テキスト ボックス 4"/>
          <p:cNvSpPr txBox="1"/>
          <p:nvPr/>
        </p:nvSpPr>
        <p:spPr>
          <a:xfrm>
            <a:off x="2565400" y="316505"/>
            <a:ext cx="7271904" cy="1200329"/>
          </a:xfrm>
          <a:prstGeom prst="rect">
            <a:avLst/>
          </a:prstGeom>
          <a:noFill/>
        </p:spPr>
        <p:txBody>
          <a:bodyPr wrap="square" rtlCol="0">
            <a:spAutoFit/>
          </a:bodyPr>
          <a:lstStyle/>
          <a:p>
            <a:r>
              <a:rPr lang="en-US" altLang="ja-JP" dirty="0" smtClean="0"/>
              <a:t>I close the project, go back to mapping, remove English, and add a font to Japanese in a similar fashion as before (select all source fonts, target: </a:t>
            </a:r>
            <a:r>
              <a:rPr lang="en-US" altLang="ja-JP" dirty="0" err="1" smtClean="0"/>
              <a:t>arial</a:t>
            </a:r>
            <a:r>
              <a:rPr lang="en-US" altLang="ja-JP" dirty="0" smtClean="0"/>
              <a:t>) just in case I was misunderstood what “use font mapping for the following target language”. Japanese is the source language though.</a:t>
            </a:r>
            <a:endParaRPr kumimoji="1" lang="ja-JP" altLang="en-US" b="1" dirty="0"/>
          </a:p>
        </p:txBody>
      </p:sp>
    </p:spTree>
    <p:extLst>
      <p:ext uri="{BB962C8B-B14F-4D97-AF65-F5344CB8AC3E}">
        <p14:creationId xmlns:p14="http://schemas.microsoft.com/office/powerpoint/2010/main" val="927408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701800" y="1872947"/>
            <a:ext cx="9539974" cy="4620722"/>
          </a:xfrm>
          <a:prstGeom prst="rect">
            <a:avLst/>
          </a:prstGeom>
        </p:spPr>
      </p:pic>
      <p:sp>
        <p:nvSpPr>
          <p:cNvPr id="5" name="テキスト ボックス 4"/>
          <p:cNvSpPr txBox="1"/>
          <p:nvPr/>
        </p:nvSpPr>
        <p:spPr>
          <a:xfrm>
            <a:off x="2463800" y="1002305"/>
            <a:ext cx="7574065" cy="646331"/>
          </a:xfrm>
          <a:prstGeom prst="rect">
            <a:avLst/>
          </a:prstGeom>
          <a:noFill/>
        </p:spPr>
        <p:txBody>
          <a:bodyPr wrap="square" rtlCol="0">
            <a:spAutoFit/>
          </a:bodyPr>
          <a:lstStyle/>
          <a:p>
            <a:r>
              <a:rPr lang="en-US" altLang="ja-JP" dirty="0" smtClean="0"/>
              <a:t>But, starting a new project (not reopening the previous project) still results in English text written in MS Gothic</a:t>
            </a:r>
            <a:endParaRPr kumimoji="1" lang="ja-JP" altLang="en-US" b="1" dirty="0"/>
          </a:p>
        </p:txBody>
      </p:sp>
    </p:spTree>
    <p:extLst>
      <p:ext uri="{BB962C8B-B14F-4D97-AF65-F5344CB8AC3E}">
        <p14:creationId xmlns:p14="http://schemas.microsoft.com/office/powerpoint/2010/main" val="271654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2"/>
          <a:stretch>
            <a:fillRect/>
          </a:stretch>
        </p:blipFill>
        <p:spPr>
          <a:xfrm>
            <a:off x="261937" y="574675"/>
            <a:ext cx="5038725" cy="1924050"/>
          </a:xfrm>
          <a:prstGeom prst="rect">
            <a:avLst/>
          </a:prstGeom>
        </p:spPr>
      </p:pic>
      <p:pic>
        <p:nvPicPr>
          <p:cNvPr id="5" name="図 4"/>
          <p:cNvPicPr>
            <a:picLocks noChangeAspect="1"/>
          </p:cNvPicPr>
          <p:nvPr/>
        </p:nvPicPr>
        <p:blipFill>
          <a:blip r:embed="rId3"/>
          <a:stretch>
            <a:fillRect/>
          </a:stretch>
        </p:blipFill>
        <p:spPr>
          <a:xfrm>
            <a:off x="3276600" y="1900238"/>
            <a:ext cx="7783512" cy="4526321"/>
          </a:xfrm>
          <a:prstGeom prst="rect">
            <a:avLst/>
          </a:prstGeom>
        </p:spPr>
      </p:pic>
      <p:sp>
        <p:nvSpPr>
          <p:cNvPr id="6" name="テキスト ボックス 5"/>
          <p:cNvSpPr txBox="1"/>
          <p:nvPr/>
        </p:nvSpPr>
        <p:spPr>
          <a:xfrm>
            <a:off x="5727700" y="490359"/>
            <a:ext cx="5626100" cy="1200329"/>
          </a:xfrm>
          <a:prstGeom prst="rect">
            <a:avLst/>
          </a:prstGeom>
          <a:noFill/>
        </p:spPr>
        <p:txBody>
          <a:bodyPr wrap="square" rtlCol="0">
            <a:spAutoFit/>
          </a:bodyPr>
          <a:lstStyle/>
          <a:p>
            <a:r>
              <a:rPr lang="en-US" altLang="ja-JP" dirty="0" smtClean="0"/>
              <a:t>Back to font mapping, I tried pin pointing which font I wanted mapping. Which was, in English MS P Gothic, or in Japanese, which I added as a custom font, MS P</a:t>
            </a:r>
            <a:r>
              <a:rPr lang="ja-JP" altLang="en-US" dirty="0" smtClean="0"/>
              <a:t>ゴシック</a:t>
            </a:r>
            <a:r>
              <a:rPr lang="en-US" altLang="ja-JP" dirty="0" smtClean="0"/>
              <a:t>. Just in case</a:t>
            </a:r>
            <a:endParaRPr kumimoji="1" lang="ja-JP" altLang="en-US" b="1" dirty="0"/>
          </a:p>
        </p:txBody>
      </p:sp>
    </p:spTree>
    <p:extLst>
      <p:ext uri="{BB962C8B-B14F-4D97-AF65-F5344CB8AC3E}">
        <p14:creationId xmlns:p14="http://schemas.microsoft.com/office/powerpoint/2010/main" val="24463899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328</Words>
  <Application>Microsoft Office PowerPoint</Application>
  <PresentationFormat>ワイド画面</PresentationFormat>
  <Paragraphs>13</Paragraphs>
  <Slides>10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ｸｰﾊﾟｰ ｷｰﾅﾝ</dc:creator>
  <cp:lastModifiedBy>ｸｰﾊﾟｰ ｷｰﾅﾝ</cp:lastModifiedBy>
  <cp:revision>6</cp:revision>
  <dcterms:created xsi:type="dcterms:W3CDTF">2018-03-15T05:14:22Z</dcterms:created>
  <dcterms:modified xsi:type="dcterms:W3CDTF">2018-03-15T05:56:26Z</dcterms:modified>
</cp:coreProperties>
</file>