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42FA1C-949E-41A6-9282-A97E34493DAF}" type="datetimeFigureOut">
              <a:rPr lang="nl-BE" smtClean="0"/>
              <a:t>26/11/2018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A047E-B800-449D-8F05-313ADB914022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15181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529644-27C0-4655-9503-40E917BF2C41}" type="slidenum">
              <a:rPr/>
              <a:pPr/>
              <a:t>1</a:t>
            </a:fld>
            <a:endParaRPr lang="de-DE" dirty="0"/>
          </a:p>
        </p:txBody>
      </p:sp>
      <p:sp>
        <p:nvSpPr>
          <p:cNvPr id="97283" name="Rectangle 7"/>
          <p:cNvSpPr txBox="1">
            <a:spLocks noGrp="1" noChangeArrowheads="1"/>
          </p:cNvSpPr>
          <p:nvPr/>
        </p:nvSpPr>
        <p:spPr bwMode="auto">
          <a:xfrm>
            <a:off x="3853592" y="9433754"/>
            <a:ext cx="2944085" cy="492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0C7B8A1B-A169-42ED-96E3-CF5B68CF2C7A}" type="slidenum">
              <a:rPr lang="en-GB" sz="1300"/>
              <a:pPr algn="r" defTabSz="947738"/>
              <a:t>1</a:t>
            </a:fld>
            <a:endParaRPr lang="en-GB" sz="1300" dirty="0"/>
          </a:p>
        </p:txBody>
      </p:sp>
      <p:sp>
        <p:nvSpPr>
          <p:cNvPr id="972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8287" cy="3724275"/>
          </a:xfrm>
          <a:ln/>
        </p:spPr>
      </p:sp>
      <p:sp>
        <p:nvSpPr>
          <p:cNvPr id="972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358" y="4715154"/>
            <a:ext cx="4984962" cy="4466987"/>
          </a:xfrm>
          <a:noFill/>
          <a:ln/>
        </p:spPr>
        <p:txBody>
          <a:bodyPr lIns="94824" tIns="47416" rIns="94824" bIns="47416">
            <a:normAutofit/>
          </a:bodyPr>
          <a:lstStyle/>
          <a:p>
            <a:pPr eaLnBrk="1" hangingPunct="1"/>
            <a:endParaRPr lang="de-DE" sz="800" baseline="0" noProof="1">
              <a:cs typeface="Arial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55991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45D3-BC58-416E-9A0A-EF56AFFF2BE5}" type="datetimeFigureOut">
              <a:rPr lang="nl-BE" smtClean="0"/>
              <a:t>26/11/2018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03747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45D3-BC58-416E-9A0A-EF56AFFF2BE5}" type="datetimeFigureOut">
              <a:rPr lang="nl-BE" smtClean="0"/>
              <a:t>26/11/2018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29059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45D3-BC58-416E-9A0A-EF56AFFF2BE5}" type="datetimeFigureOut">
              <a:rPr lang="nl-BE" smtClean="0"/>
              <a:t>26/11/2018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68543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320" y="942478"/>
            <a:ext cx="11134586" cy="541474"/>
          </a:xfrm>
        </p:spPr>
        <p:txBody>
          <a:bodyPr lIns="10800" anchor="t" anchorCtr="0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</p:spTree>
    <p:extLst>
      <p:ext uri="{BB962C8B-B14F-4D97-AF65-F5344CB8AC3E}">
        <p14:creationId xmlns:p14="http://schemas.microsoft.com/office/powerpoint/2010/main" val="294917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45D3-BC58-416E-9A0A-EF56AFFF2BE5}" type="datetimeFigureOut">
              <a:rPr lang="nl-BE" smtClean="0"/>
              <a:t>26/11/2018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17108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45D3-BC58-416E-9A0A-EF56AFFF2BE5}" type="datetimeFigureOut">
              <a:rPr lang="nl-BE" smtClean="0"/>
              <a:t>26/11/2018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46840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45D3-BC58-416E-9A0A-EF56AFFF2BE5}" type="datetimeFigureOut">
              <a:rPr lang="nl-BE" smtClean="0"/>
              <a:t>26/11/2018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56464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45D3-BC58-416E-9A0A-EF56AFFF2BE5}" type="datetimeFigureOut">
              <a:rPr lang="nl-BE" smtClean="0"/>
              <a:t>26/11/2018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4123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45D3-BC58-416E-9A0A-EF56AFFF2BE5}" type="datetimeFigureOut">
              <a:rPr lang="nl-BE" smtClean="0"/>
              <a:t>26/11/2018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38040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45D3-BC58-416E-9A0A-EF56AFFF2BE5}" type="datetimeFigureOut">
              <a:rPr lang="nl-BE" smtClean="0"/>
              <a:t>26/11/2018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1760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45D3-BC58-416E-9A0A-EF56AFFF2BE5}" type="datetimeFigureOut">
              <a:rPr lang="nl-BE" smtClean="0"/>
              <a:t>26/11/2018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83403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45D3-BC58-416E-9A0A-EF56AFFF2BE5}" type="datetimeFigureOut">
              <a:rPr lang="nl-BE" smtClean="0"/>
              <a:t>26/11/2018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23510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945D3-BC58-416E-9A0A-EF56AFFF2BE5}" type="datetimeFigureOut">
              <a:rPr lang="nl-BE" smtClean="0"/>
              <a:t>26/11/2018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21658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82"/>
          <p:cNvSpPr txBox="1">
            <a:spLocks/>
          </p:cNvSpPr>
          <p:nvPr/>
        </p:nvSpPr>
        <p:spPr>
          <a:xfrm>
            <a:off x="1118282" y="278656"/>
            <a:ext cx="11133349" cy="49846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z="4000" dirty="0"/>
              <a:t>Geplande uren vs. gerealiseerde uren</a:t>
            </a:r>
            <a:endParaRPr lang="nl-BE" sz="4000" dirty="0">
              <a:solidFill>
                <a:schemeClr val="accent1"/>
              </a:solidFill>
            </a:endParaRPr>
          </a:p>
        </p:txBody>
      </p:sp>
      <p:sp>
        <p:nvSpPr>
          <p:cNvPr id="8" name="Textplatzhalter 22"/>
          <p:cNvSpPr txBox="1">
            <a:spLocks/>
          </p:cNvSpPr>
          <p:nvPr/>
        </p:nvSpPr>
        <p:spPr>
          <a:xfrm>
            <a:off x="1133485" y="911396"/>
            <a:ext cx="11133137" cy="541474"/>
          </a:xfrm>
          <a:prstGeom prst="rect">
            <a:avLst/>
          </a:prstGeom>
        </p:spPr>
        <p:txBody>
          <a:bodyPr vert="horz" lIns="10800" tIns="0" rIns="0" bIns="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None/>
              <a:defRPr sz="2200" kern="1200">
                <a:solidFill>
                  <a:schemeClr val="bg1">
                    <a:lumMod val="50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8038" indent="-27305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1088" indent="-17780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8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688" indent="-17780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875" indent="-179388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800" b="1" noProof="1"/>
              <a:t> Overzicht oktober</a:t>
            </a:r>
            <a:endParaRPr lang="en-US" sz="2800" b="1" noProof="1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472" y="282049"/>
            <a:ext cx="823408" cy="823408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71607" y="1623302"/>
            <a:ext cx="12249489" cy="4247998"/>
          </a:xfrm>
          <a:prstGeom prst="rect">
            <a:avLst/>
          </a:prstGeom>
        </p:spPr>
        <p:txBody>
          <a:bodyPr/>
          <a:lstStyle>
            <a:lvl1pPr marL="273050" indent="-27305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2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8038" indent="-27305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1088" indent="-17780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8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688" indent="-17780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875" indent="-179388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nl-BE" sz="2400" dirty="0">
              <a:sym typeface="Wingdings" panose="05000000000000000000" pitchFamily="2" charset="2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106897"/>
              </p:ext>
            </p:extLst>
          </p:nvPr>
        </p:nvGraphicFramePr>
        <p:xfrm>
          <a:off x="1197046" y="2505808"/>
          <a:ext cx="8976150" cy="4073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9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9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93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93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9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94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340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nl-BE" sz="2400" dirty="0"/>
                        <a:t>GEPLAND</a:t>
                      </a:r>
                      <a:endParaRPr lang="en-US" sz="2400" dirty="0"/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sz="2400" dirty="0"/>
                        <a:t>GEREALISEERD</a:t>
                      </a:r>
                      <a:endParaRPr lang="en-US" sz="2400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902"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Regio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Geplande omzet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dirty="0"/>
                        <a:t>Geplande uren excl. 42u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Geplande uren incl. 42u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Gerealiseerde</a:t>
                      </a:r>
                      <a:r>
                        <a:rPr lang="nl-BE" baseline="0" dirty="0"/>
                        <a:t> omzet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Gerealiseerde</a:t>
                      </a:r>
                      <a:r>
                        <a:rPr lang="nl-BE" baseline="0" dirty="0"/>
                        <a:t> uren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766"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SNL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766"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COU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766"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GNK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766"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WEV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766"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MEF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  <a:endParaRPr lang="nl-BE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9300">
                <a:tc>
                  <a:txBody>
                    <a:bodyPr/>
                    <a:lstStyle/>
                    <a:p>
                      <a:pPr algn="ctr"/>
                      <a:r>
                        <a:rPr lang="nl-BE" sz="2400" b="1" dirty="0"/>
                        <a:t>BE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300">
                <a:tc>
                  <a:txBody>
                    <a:bodyPr/>
                    <a:lstStyle/>
                    <a:p>
                      <a:pPr algn="ctr"/>
                      <a:r>
                        <a:rPr lang="nl-BE" sz="2400" b="0" dirty="0"/>
                        <a:t>Resultaat</a:t>
                      </a:r>
                      <a:endParaRPr lang="en-US" sz="2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nl-BE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Gepland x NP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Gepland</a:t>
                      </a:r>
                      <a:r>
                        <a:rPr lang="nl-BE" sz="16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nl-BE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 NP</a:t>
                      </a:r>
                    </a:p>
                  </a:txBody>
                  <a:tcPr marL="7620" marR="7620" marT="7620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l-BE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Gerealiseerd x NP</a:t>
                      </a: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324007" y="1499265"/>
            <a:ext cx="11377376" cy="4247998"/>
          </a:xfrm>
          <a:prstGeom prst="rect">
            <a:avLst/>
          </a:prstGeom>
        </p:spPr>
        <p:txBody>
          <a:bodyPr/>
          <a:lstStyle>
            <a:lvl1pPr marL="273050" indent="-27305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2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8038" indent="-27305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1088" indent="-17780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8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688" indent="-17780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875" indent="-179388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nl-BE" sz="2400" dirty="0">
                <a:sym typeface="Wingdings" panose="05000000000000000000" pitchFamily="2" charset="2"/>
              </a:rPr>
              <a:t>De gerealiseerde omzet is 0.00% lager dan de geplande omzet</a:t>
            </a:r>
          </a:p>
          <a:p>
            <a:pPr lvl="1"/>
            <a:r>
              <a:rPr lang="nl-BE" sz="2400" dirty="0">
                <a:sym typeface="Wingdings" panose="05000000000000000000" pitchFamily="2" charset="2"/>
              </a:rPr>
              <a:t>De gerealiseerde uren zijn 0.00% meer dan de geplande uren</a:t>
            </a:r>
          </a:p>
        </p:txBody>
      </p:sp>
    </p:spTree>
    <p:extLst>
      <p:ext uri="{BB962C8B-B14F-4D97-AF65-F5344CB8AC3E}">
        <p14:creationId xmlns:p14="http://schemas.microsoft.com/office/powerpoint/2010/main" val="256425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Widescreen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Wingdings</vt:lpstr>
      <vt:lpstr>Office Theme</vt:lpstr>
      <vt:lpstr>PowerPoint Presentation</vt:lpstr>
    </vt:vector>
  </TitlesOfParts>
  <Company>Lidl Stiftung &amp; Co. KG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Meylemans, Bart</dc:creator>
  <cp:lastModifiedBy>Tine Gheldof</cp:lastModifiedBy>
  <cp:revision>7</cp:revision>
  <dcterms:created xsi:type="dcterms:W3CDTF">2018-10-18T15:24:39Z</dcterms:created>
  <dcterms:modified xsi:type="dcterms:W3CDTF">2018-11-26T07:07:16Z</dcterms:modified>
</cp:coreProperties>
</file>