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2FA1C-949E-41A6-9282-A97E34493DAF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A047E-B800-449D-8F05-313ADB914022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15181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529644-27C0-4655-9503-40E917BF2C41}" type="slidenum">
              <a:rPr/>
              <a:pPr/>
              <a:t>1</a:t>
            </a:fld>
            <a:endParaRPr/>
          </a:p>
        </p:txBody>
      </p:sp>
      <p:sp>
        <p:nvSpPr>
          <p:cNvPr id="97283" name="Rectangle 7"/>
          <p:cNvSpPr txBox="1">
            <a:spLocks noGrp="1" noChangeArrowheads="1"/>
          </p:cNvSpPr>
          <p:nvPr/>
        </p:nvSpPr>
        <p:spPr bwMode="auto">
          <a:xfrm>
            <a:off x="3853592" y="9433754"/>
            <a:ext cx="2944085" cy="492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0C7B8A1B-A169-42ED-96E3-CF5B68CF2C7A}" type="slidenum">
              <a:rPr lang="en-GB" sz="1300"/>
              <a:pPr algn="r" defTabSz="947738"/>
              <a:t>1</a:t>
            </a:fld>
            <a:endParaRPr lang="en-GB" sz="1300"/>
          </a:p>
        </p:txBody>
      </p:sp>
      <p:sp>
        <p:nvSpPr>
          <p:cNvPr id="972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8287" cy="3724275"/>
          </a:xfrm>
          <a:ln/>
        </p:spPr>
      </p:sp>
      <p:sp>
        <p:nvSpPr>
          <p:cNvPr id="972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8" y="4715154"/>
            <a:ext cx="4984962" cy="4466987"/>
          </a:xfrm>
          <a:noFill/>
          <a:ln/>
        </p:spPr>
        <p:txBody>
          <a:bodyPr lIns="94824" tIns="47416" rIns="94824" bIns="47416">
            <a:normAutofit/>
          </a:bodyPr>
          <a:lstStyle/>
          <a:p>
            <a:pPr eaLnBrk="1" hangingPunct="1"/>
            <a:endParaRPr lang="de-DE" sz="800" baseline="0" noProof="1">
              <a:cs typeface="Arial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55991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0374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2905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8543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6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29491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17108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4684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5646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412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38040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76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8340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23510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945D3-BC58-416E-9A0A-EF56AFFF2BE5}" type="datetimeFigureOut">
              <a:rPr lang="nl-BE" smtClean="0"/>
              <a:t>21/11/2018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8E90A-2A10-4C04-8907-33FE37417D2F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2165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2"/>
          <p:cNvSpPr txBox="1">
            <a:spLocks/>
          </p:cNvSpPr>
          <p:nvPr/>
        </p:nvSpPr>
        <p:spPr>
          <a:xfrm>
            <a:off x="1118282" y="278656"/>
            <a:ext cx="11133349" cy="49846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4000"/>
              <a:t>Heures planifiées vs. Heures réalisées</a:t>
            </a:r>
          </a:p>
        </p:txBody>
      </p:sp>
      <p:sp>
        <p:nvSpPr>
          <p:cNvPr id="8" name="Textplatzhalter 22"/>
          <p:cNvSpPr txBox="1">
            <a:spLocks/>
          </p:cNvSpPr>
          <p:nvPr/>
        </p:nvSpPr>
        <p:spPr>
          <a:xfrm>
            <a:off x="1133485" y="911396"/>
            <a:ext cx="11133137" cy="541474"/>
          </a:xfrm>
          <a:prstGeom prst="rect">
            <a:avLst/>
          </a:prstGeom>
        </p:spPr>
        <p:txBody>
          <a:bodyPr vert="horz" lIns="1080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None/>
              <a:defRPr sz="2200" kern="1200">
                <a:solidFill>
                  <a:schemeClr val="bg1">
                    <a:lumMod val="50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8038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10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6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875" indent="-179388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sz="2800" b="1" noProof="1"/>
              <a:t> Aperçu octobre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72" y="282049"/>
            <a:ext cx="823408" cy="823408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71607" y="1623302"/>
            <a:ext cx="12249489" cy="4247998"/>
          </a:xfrm>
          <a:prstGeom prst="rect">
            <a:avLst/>
          </a:prstGeom>
        </p:spPr>
        <p:txBody>
          <a:bodyPr/>
          <a:lstStyle>
            <a:lvl1pPr marL="273050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2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8038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10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6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875" indent="-179388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nl-BE" sz="2400" dirty="0">
              <a:sym typeface="Wingdings" panose="05000000000000000000" pitchFamily="2" charset="2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764283"/>
              </p:ext>
            </p:extLst>
          </p:nvPr>
        </p:nvGraphicFramePr>
        <p:xfrm>
          <a:off x="964880" y="2412714"/>
          <a:ext cx="8976150" cy="4336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9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9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4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3404">
                <a:tc>
                  <a:txBody>
                    <a:bodyPr/>
                    <a:lstStyle/>
                    <a:p>
                      <a:pPr algn="l" rtl="0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BE" sz="2400"/>
                        <a:t>PLANIFIEES</a:t>
                      </a:r>
                    </a:p>
                  </a:txBody>
                  <a:tcPr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BE" sz="2400"/>
                        <a:t>REALISEES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902"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Région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Chiffre d'affaires prévu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/>
                        <a:t>Heures planifiées 42h excl.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Heures planifiées 42h incl.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Chiffre d’affaires réalisé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Heures réalisées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SNL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COU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GNK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WEV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2766"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MEF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4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300">
                <a:tc>
                  <a:txBody>
                    <a:bodyPr/>
                    <a:lstStyle/>
                    <a:p>
                      <a:pPr algn="ctr"/>
                      <a:r>
                        <a:rPr lang="fr-BE" sz="2400" b="1"/>
                        <a:t>BE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8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8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8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8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r-BE" sz="1800" b="1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300">
                <a:tc>
                  <a:txBody>
                    <a:bodyPr/>
                    <a:lstStyle/>
                    <a:p>
                      <a:pPr algn="ctr"/>
                      <a:r>
                        <a:rPr lang="fr-BE" sz="2400" b="0"/>
                        <a:t>Résultat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"/>
                      <a:endParaRPr lang="nl-BE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PN xx planifiée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PN xx planifiée</a:t>
                      </a: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BE" sz="16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PN xx réalisée</a:t>
                      </a: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nl-BE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324007" y="1499265"/>
            <a:ext cx="11377376" cy="4247998"/>
          </a:xfrm>
          <a:prstGeom prst="rect">
            <a:avLst/>
          </a:prstGeom>
        </p:spPr>
        <p:txBody>
          <a:bodyPr/>
          <a:lstStyle>
            <a:lvl1pPr marL="273050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2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8038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10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8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6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875" indent="-179388" algn="l" defTabSz="914400" rtl="0" eaLnBrk="1" latinLnBrk="0" hangingPunct="1"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BE" sz="2400" dirty="0">
                <a:cs typeface="Calibri Light" panose="020F0302020204030204" pitchFamily="34" charset="0"/>
                <a:sym typeface="Wingdings" panose="05000000000000000000" pitchFamily="2" charset="2"/>
              </a:rPr>
              <a:t>De </a:t>
            </a:r>
            <a:r>
              <a:rPr lang="fr-BE" sz="2400" dirty="0" err="1">
                <a:cs typeface="Calibri Light" panose="020F0302020204030204" pitchFamily="34" charset="0"/>
                <a:sym typeface="Wingdings" panose="05000000000000000000" pitchFamily="2" charset="2"/>
              </a:rPr>
              <a:t>gerealiseerde</a:t>
            </a:r>
            <a:r>
              <a:rPr lang="fr-BE" sz="2400" dirty="0">
                <a:cs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fr-BE" sz="2400" dirty="0" err="1">
                <a:cs typeface="Calibri Light" panose="020F0302020204030204" pitchFamily="34" charset="0"/>
                <a:sym typeface="Wingdings" panose="05000000000000000000" pitchFamily="2" charset="2"/>
              </a:rPr>
              <a:t>omzet</a:t>
            </a:r>
            <a:r>
              <a:rPr lang="fr-BE" sz="2400" dirty="0">
                <a:cs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fr-BE" sz="2400" dirty="0" err="1">
                <a:cs typeface="Calibri Light" panose="020F0302020204030204" pitchFamily="34" charset="0"/>
                <a:sym typeface="Wingdings" panose="05000000000000000000" pitchFamily="2" charset="2"/>
              </a:rPr>
              <a:t>is</a:t>
            </a:r>
            <a:r>
              <a:rPr lang="fr-BE" sz="2400" dirty="0">
                <a:cs typeface="Calibri Light" panose="020F0302020204030204" pitchFamily="34" charset="0"/>
                <a:sym typeface="Wingdings" panose="05000000000000000000" pitchFamily="2" charset="2"/>
              </a:rPr>
              <a:t> 0.00% </a:t>
            </a:r>
            <a:r>
              <a:rPr lang="fr-BE" sz="2400" dirty="0" err="1">
                <a:cs typeface="Calibri Light" panose="020F0302020204030204" pitchFamily="34" charset="0"/>
                <a:sym typeface="Wingdings" panose="05000000000000000000" pitchFamily="2" charset="2"/>
              </a:rPr>
              <a:t>lager</a:t>
            </a:r>
            <a:r>
              <a:rPr lang="fr-BE" sz="2400" dirty="0">
                <a:cs typeface="Calibri Light" panose="020F0302020204030204" pitchFamily="34" charset="0"/>
                <a:sym typeface="Wingdings" panose="05000000000000000000" pitchFamily="2" charset="2"/>
              </a:rPr>
              <a:t> dan de </a:t>
            </a:r>
            <a:r>
              <a:rPr lang="fr-BE" sz="2400" dirty="0" err="1">
                <a:cs typeface="Calibri Light" panose="020F0302020204030204" pitchFamily="34" charset="0"/>
                <a:sym typeface="Wingdings" panose="05000000000000000000" pitchFamily="2" charset="2"/>
              </a:rPr>
              <a:t>geplande</a:t>
            </a:r>
            <a:r>
              <a:rPr lang="fr-BE" sz="2400" dirty="0">
                <a:cs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fr-BE" sz="2400" dirty="0" err="1">
                <a:cs typeface="Calibri Light" panose="020F0302020204030204" pitchFamily="34" charset="0"/>
                <a:sym typeface="Wingdings" panose="05000000000000000000" pitchFamily="2" charset="2"/>
              </a:rPr>
              <a:t>omzet</a:t>
            </a:r>
            <a:endParaRPr lang="fr-BE" sz="2400" dirty="0"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lvl="1"/>
            <a:r>
              <a:rPr lang="fr-BE" sz="2400" dirty="0">
                <a:latin typeface="+mn-lt"/>
                <a:sym typeface="Wingdings" panose="05000000000000000000" pitchFamily="2" charset="2"/>
              </a:rPr>
              <a:t>De </a:t>
            </a:r>
            <a:r>
              <a:rPr lang="fr-BE" sz="2400" dirty="0" err="1">
                <a:latin typeface="+mn-lt"/>
                <a:sym typeface="Wingdings" panose="05000000000000000000" pitchFamily="2" charset="2"/>
              </a:rPr>
              <a:t>gerealiseerde</a:t>
            </a:r>
            <a:r>
              <a:rPr lang="fr-BE" sz="2400" dirty="0">
                <a:latin typeface="+mn-lt"/>
                <a:sym typeface="Wingdings" panose="05000000000000000000" pitchFamily="2" charset="2"/>
              </a:rPr>
              <a:t> </a:t>
            </a:r>
            <a:r>
              <a:rPr lang="fr-BE" sz="2400" dirty="0" err="1">
                <a:latin typeface="+mn-lt"/>
                <a:sym typeface="Wingdings" panose="05000000000000000000" pitchFamily="2" charset="2"/>
              </a:rPr>
              <a:t>uren</a:t>
            </a:r>
            <a:r>
              <a:rPr lang="fr-BE" sz="2400" dirty="0">
                <a:latin typeface="+mn-lt"/>
                <a:sym typeface="Wingdings" panose="05000000000000000000" pitchFamily="2" charset="2"/>
              </a:rPr>
              <a:t> </a:t>
            </a:r>
            <a:r>
              <a:rPr lang="fr-BE" sz="2400" dirty="0" err="1">
                <a:latin typeface="+mn-lt"/>
                <a:sym typeface="Wingdings" panose="05000000000000000000" pitchFamily="2" charset="2"/>
              </a:rPr>
              <a:t>zijn</a:t>
            </a:r>
            <a:r>
              <a:rPr lang="fr-BE" sz="2400" dirty="0">
                <a:latin typeface="+mn-lt"/>
                <a:sym typeface="Wingdings" panose="05000000000000000000" pitchFamily="2" charset="2"/>
              </a:rPr>
              <a:t> 0.00% </a:t>
            </a:r>
            <a:r>
              <a:rPr lang="fr-BE" sz="2400" dirty="0" err="1">
                <a:latin typeface="+mn-lt"/>
                <a:sym typeface="Wingdings" panose="05000000000000000000" pitchFamily="2" charset="2"/>
              </a:rPr>
              <a:t>meer</a:t>
            </a:r>
            <a:r>
              <a:rPr lang="fr-BE" sz="2400" dirty="0">
                <a:latin typeface="+mn-lt"/>
                <a:sym typeface="Wingdings" panose="05000000000000000000" pitchFamily="2" charset="2"/>
              </a:rPr>
              <a:t> dan de </a:t>
            </a:r>
            <a:r>
              <a:rPr lang="fr-BE" sz="2400" dirty="0" err="1">
                <a:latin typeface="+mn-lt"/>
                <a:sym typeface="Wingdings" panose="05000000000000000000" pitchFamily="2" charset="2"/>
              </a:rPr>
              <a:t>geplande</a:t>
            </a:r>
            <a:r>
              <a:rPr lang="fr-BE" sz="2400" dirty="0">
                <a:latin typeface="+mn-lt"/>
                <a:sym typeface="Wingdings" panose="05000000000000000000" pitchFamily="2" charset="2"/>
              </a:rPr>
              <a:t> </a:t>
            </a:r>
            <a:r>
              <a:rPr lang="fr-BE" sz="2400" dirty="0" err="1">
                <a:latin typeface="+mn-lt"/>
                <a:sym typeface="Wingdings" panose="05000000000000000000" pitchFamily="2" charset="2"/>
              </a:rPr>
              <a:t>uren</a:t>
            </a:r>
            <a:endParaRPr lang="fr-BE" sz="2400" dirty="0">
              <a:latin typeface="+mn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642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Wingdings</vt:lpstr>
      <vt:lpstr>Office Theme</vt:lpstr>
      <vt:lpstr>PowerPoint Presentation</vt:lpstr>
    </vt:vector>
  </TitlesOfParts>
  <Company>Lidl Stiftung &amp; Co. KG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Meylemans, Bart</dc:creator>
  <cp:lastModifiedBy>Tine Gheldof</cp:lastModifiedBy>
  <cp:revision>9</cp:revision>
  <dcterms:created xsi:type="dcterms:W3CDTF">2018-10-18T15:24:39Z</dcterms:created>
  <dcterms:modified xsi:type="dcterms:W3CDTF">2018-11-21T08:47:45Z</dcterms:modified>
</cp:coreProperties>
</file>